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250.xml" ContentType="application/vnd.openxmlformats-officedocument.drawingml.chart+xml"/>
  <Override PartName="/ppt/charts/chart290.xml" ContentType="application/vnd.openxmlformats-officedocument.drawingml.chart+xml"/>
  <Override PartName="/ppt/charts/colors250.xml" ContentType="application/vnd.ms-office.chartcolorstyle+xml"/>
  <Override PartName="/ppt/charts/style250.xml" ContentType="application/vnd.ms-office.chartstyle+xml"/>
  <Override PartName="/ppt/charts/colors280.xml" ContentType="application/vnd.ms-office.chartcolorstyle+xml"/>
  <Override PartName="/ppt/charts/style28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4" r:id="rId1"/>
  </p:sldMasterIdLst>
  <p:notesMasterIdLst>
    <p:notesMasterId r:id="rId157"/>
  </p:notesMasterIdLst>
  <p:sldIdLst>
    <p:sldId id="256" r:id="rId2"/>
    <p:sldId id="257" r:id="rId3"/>
    <p:sldId id="258" r:id="rId4"/>
    <p:sldId id="259" r:id="rId5"/>
    <p:sldId id="260" r:id="rId6"/>
    <p:sldId id="261" r:id="rId7"/>
    <p:sldId id="546" r:id="rId8"/>
    <p:sldId id="684" r:id="rId9"/>
    <p:sldId id="547" r:id="rId10"/>
    <p:sldId id="601" r:id="rId11"/>
    <p:sldId id="602" r:id="rId12"/>
    <p:sldId id="548" r:id="rId13"/>
    <p:sldId id="552" r:id="rId14"/>
    <p:sldId id="553" r:id="rId15"/>
    <p:sldId id="653" r:id="rId16"/>
    <p:sldId id="603" r:id="rId17"/>
    <p:sldId id="654" r:id="rId18"/>
    <p:sldId id="655" r:id="rId19"/>
    <p:sldId id="656" r:id="rId20"/>
    <p:sldId id="657" r:id="rId21"/>
    <p:sldId id="658" r:id="rId22"/>
    <p:sldId id="659" r:id="rId23"/>
    <p:sldId id="661" r:id="rId24"/>
    <p:sldId id="662" r:id="rId25"/>
    <p:sldId id="660" r:id="rId26"/>
    <p:sldId id="664" r:id="rId27"/>
    <p:sldId id="665" r:id="rId28"/>
    <p:sldId id="666" r:id="rId29"/>
    <p:sldId id="667" r:id="rId30"/>
    <p:sldId id="668" r:id="rId31"/>
    <p:sldId id="669" r:id="rId32"/>
    <p:sldId id="670" r:id="rId33"/>
    <p:sldId id="671" r:id="rId34"/>
    <p:sldId id="672" r:id="rId35"/>
    <p:sldId id="673" r:id="rId36"/>
    <p:sldId id="674" r:id="rId37"/>
    <p:sldId id="675" r:id="rId38"/>
    <p:sldId id="268" r:id="rId39"/>
    <p:sldId id="679" r:id="rId40"/>
    <p:sldId id="678" r:id="rId41"/>
    <p:sldId id="676" r:id="rId42"/>
    <p:sldId id="677" r:id="rId43"/>
    <p:sldId id="297" r:id="rId44"/>
    <p:sldId id="299" r:id="rId45"/>
    <p:sldId id="300" r:id="rId46"/>
    <p:sldId id="285" r:id="rId47"/>
    <p:sldId id="681" r:id="rId48"/>
    <p:sldId id="683" r:id="rId49"/>
    <p:sldId id="686" r:id="rId50"/>
    <p:sldId id="687" r:id="rId51"/>
    <p:sldId id="688" r:id="rId52"/>
    <p:sldId id="689" r:id="rId53"/>
    <p:sldId id="690" r:id="rId54"/>
    <p:sldId id="691" r:id="rId55"/>
    <p:sldId id="692" r:id="rId56"/>
    <p:sldId id="693" r:id="rId57"/>
    <p:sldId id="694" r:id="rId58"/>
    <p:sldId id="695" r:id="rId59"/>
    <p:sldId id="696" r:id="rId60"/>
    <p:sldId id="697" r:id="rId61"/>
    <p:sldId id="698" r:id="rId62"/>
    <p:sldId id="699" r:id="rId63"/>
    <p:sldId id="700" r:id="rId64"/>
    <p:sldId id="455" r:id="rId65"/>
    <p:sldId id="454" r:id="rId66"/>
    <p:sldId id="701" r:id="rId67"/>
    <p:sldId id="702" r:id="rId68"/>
    <p:sldId id="703" r:id="rId69"/>
    <p:sldId id="704" r:id="rId70"/>
    <p:sldId id="708" r:id="rId71"/>
    <p:sldId id="707" r:id="rId72"/>
    <p:sldId id="709" r:id="rId73"/>
    <p:sldId id="710" r:id="rId74"/>
    <p:sldId id="711" r:id="rId75"/>
    <p:sldId id="712" r:id="rId76"/>
    <p:sldId id="717" r:id="rId77"/>
    <p:sldId id="718" r:id="rId78"/>
    <p:sldId id="719" r:id="rId79"/>
    <p:sldId id="713" r:id="rId80"/>
    <p:sldId id="715" r:id="rId81"/>
    <p:sldId id="714" r:id="rId82"/>
    <p:sldId id="330" r:id="rId83"/>
    <p:sldId id="331" r:id="rId84"/>
    <p:sldId id="332" r:id="rId85"/>
    <p:sldId id="333" r:id="rId86"/>
    <p:sldId id="337" r:id="rId87"/>
    <p:sldId id="716" r:id="rId88"/>
    <p:sldId id="720" r:id="rId89"/>
    <p:sldId id="721" r:id="rId90"/>
    <p:sldId id="722" r:id="rId91"/>
    <p:sldId id="723" r:id="rId92"/>
    <p:sldId id="724" r:id="rId93"/>
    <p:sldId id="725" r:id="rId94"/>
    <p:sldId id="726" r:id="rId95"/>
    <p:sldId id="727" r:id="rId96"/>
    <p:sldId id="728" r:id="rId97"/>
    <p:sldId id="729" r:id="rId98"/>
    <p:sldId id="730" r:id="rId99"/>
    <p:sldId id="731" r:id="rId100"/>
    <p:sldId id="732" r:id="rId101"/>
    <p:sldId id="733" r:id="rId102"/>
    <p:sldId id="734" r:id="rId103"/>
    <p:sldId id="735" r:id="rId104"/>
    <p:sldId id="736" r:id="rId105"/>
    <p:sldId id="737" r:id="rId106"/>
    <p:sldId id="738" r:id="rId107"/>
    <p:sldId id="739" r:id="rId108"/>
    <p:sldId id="741" r:id="rId109"/>
    <p:sldId id="742" r:id="rId110"/>
    <p:sldId id="740" r:id="rId111"/>
    <p:sldId id="743" r:id="rId112"/>
    <p:sldId id="744" r:id="rId113"/>
    <p:sldId id="745" r:id="rId114"/>
    <p:sldId id="789" r:id="rId115"/>
    <p:sldId id="752" r:id="rId116"/>
    <p:sldId id="746" r:id="rId117"/>
    <p:sldId id="748" r:id="rId118"/>
    <p:sldId id="749" r:id="rId119"/>
    <p:sldId id="753" r:id="rId120"/>
    <p:sldId id="750" r:id="rId121"/>
    <p:sldId id="754" r:id="rId122"/>
    <p:sldId id="755" r:id="rId123"/>
    <p:sldId id="756" r:id="rId124"/>
    <p:sldId id="757" r:id="rId125"/>
    <p:sldId id="758" r:id="rId126"/>
    <p:sldId id="759" r:id="rId127"/>
    <p:sldId id="419" r:id="rId128"/>
    <p:sldId id="422" r:id="rId129"/>
    <p:sldId id="761" r:id="rId130"/>
    <p:sldId id="762" r:id="rId131"/>
    <p:sldId id="763" r:id="rId132"/>
    <p:sldId id="764" r:id="rId133"/>
    <p:sldId id="766" r:id="rId134"/>
    <p:sldId id="765" r:id="rId135"/>
    <p:sldId id="767" r:id="rId136"/>
    <p:sldId id="768" r:id="rId137"/>
    <p:sldId id="770" r:id="rId138"/>
    <p:sldId id="769" r:id="rId139"/>
    <p:sldId id="771" r:id="rId140"/>
    <p:sldId id="772" r:id="rId141"/>
    <p:sldId id="773" r:id="rId142"/>
    <p:sldId id="775" r:id="rId143"/>
    <p:sldId id="776" r:id="rId144"/>
    <p:sldId id="778" r:id="rId145"/>
    <p:sldId id="780" r:id="rId146"/>
    <p:sldId id="777" r:id="rId147"/>
    <p:sldId id="779" r:id="rId148"/>
    <p:sldId id="781" r:id="rId149"/>
    <p:sldId id="782" r:id="rId150"/>
    <p:sldId id="783" r:id="rId151"/>
    <p:sldId id="784" r:id="rId152"/>
    <p:sldId id="785" r:id="rId153"/>
    <p:sldId id="786" r:id="rId154"/>
    <p:sldId id="787" r:id="rId155"/>
    <p:sldId id="788" r:id="rId1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41"/>
    <p:restoredTop sz="94632"/>
  </p:normalViewPr>
  <p:slideViewPr>
    <p:cSldViewPr snapToGrid="0" snapToObjects="1" showGuides="1">
      <p:cViewPr varScale="1">
        <p:scale>
          <a:sx n="186" d="100"/>
          <a:sy n="186" d="100"/>
        </p:scale>
        <p:origin x="248" y="41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Rev%200/Chapter%2011%20-%20Stability/Example%2011.1%2011.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4/Data/ThreePhase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4/Data/ThreePhase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4/Data/ThreePhase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4/Data/ThreePhase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4/Data/ThreePhase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4/Data/ThreePhase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4/Data/ThreePhase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4/Data/ThreePhase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4%20-%20Conventional%20Generation/Data/ThreePhase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4%20-%20Conventional%20Generation/Data/ThreePhase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Rev%200/Chapter%2011%20-%20Stability/Example%2011.1%2011.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4%20-%20Conventional%20Generation/Data/ThreePhase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4%20-%20Conventional%20Generation/Data/ThreePhase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4%20-%20Conventional%20Generation/Data/ThreePhase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4%20-%20Conventional%20Generation/Data/ThreePhase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4%20-%20Conventional%20Generation/Data/ThreePhase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4%20-%20Conventional%20Generation/Data/ThreePhase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5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11%20-%20Stability/Example%2011.10.xlsx" TargetMode="External"/><Relationship Id="rId2" Type="http://schemas.microsoft.com/office/2011/relationships/chartColorStyle" Target="colors250.xml"/><Relationship Id="rId1" Type="http://schemas.microsoft.com/office/2011/relationships/chartStyle" Target="style250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11%20-%20Stability/Example%2011.10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11%20-%20Stability/Example%2011.11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11%20-%20Stability/Example%2011.12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11%20-%20Stability/Example%2011.12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29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11%20-%20Stability/Example%2011.12.xlsx" TargetMode="External"/><Relationship Id="rId2" Type="http://schemas.microsoft.com/office/2011/relationships/chartColorStyle" Target="colors280.xml"/><Relationship Id="rId1" Type="http://schemas.microsoft.com/office/2011/relationships/chartStyle" Target="style28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Rev%200/Chapter%2011%20-%20Stability/Example%2011.1%2011.3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11%20-%20Stability/Examples%2011.12%20and%2011.13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Rev%200/Chapter%2011%20-%20Stability/Example%2011.1%2011.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4/Data/ThreePhas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4/Data/ThreePhas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4/Data/ThreePhas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4/Data/ThreePhas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/Documents/Work/Books/Textbook/Chapter%204/Data/ThreePhase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Unity upper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'Section 11.2'!$A$5:$A$505</c:f>
              <c:numCache>
                <c:formatCode>General</c:formatCode>
                <c:ptCount val="5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  <c:pt idx="315">
                  <c:v>0.31500000000000022</c:v>
                </c:pt>
                <c:pt idx="316">
                  <c:v>0.31600000000000023</c:v>
                </c:pt>
                <c:pt idx="317">
                  <c:v>0.31700000000000023</c:v>
                </c:pt>
                <c:pt idx="318">
                  <c:v>0.31800000000000023</c:v>
                </c:pt>
                <c:pt idx="319">
                  <c:v>0.31900000000000023</c:v>
                </c:pt>
                <c:pt idx="320">
                  <c:v>0.32000000000000023</c:v>
                </c:pt>
                <c:pt idx="321">
                  <c:v>0.32100000000000023</c:v>
                </c:pt>
                <c:pt idx="322">
                  <c:v>0.32200000000000023</c:v>
                </c:pt>
                <c:pt idx="323">
                  <c:v>0.32300000000000023</c:v>
                </c:pt>
                <c:pt idx="324">
                  <c:v>0.32400000000000023</c:v>
                </c:pt>
                <c:pt idx="325">
                  <c:v>0.32500000000000023</c:v>
                </c:pt>
                <c:pt idx="326">
                  <c:v>0.32600000000000023</c:v>
                </c:pt>
                <c:pt idx="327">
                  <c:v>0.32700000000000023</c:v>
                </c:pt>
                <c:pt idx="328">
                  <c:v>0.32800000000000024</c:v>
                </c:pt>
                <c:pt idx="329">
                  <c:v>0.32900000000000024</c:v>
                </c:pt>
                <c:pt idx="330">
                  <c:v>0.33000000000000024</c:v>
                </c:pt>
                <c:pt idx="331">
                  <c:v>0.33100000000000024</c:v>
                </c:pt>
                <c:pt idx="332">
                  <c:v>0.33200000000000024</c:v>
                </c:pt>
                <c:pt idx="333">
                  <c:v>0.33300000000000024</c:v>
                </c:pt>
                <c:pt idx="334">
                  <c:v>0.33400000000000024</c:v>
                </c:pt>
                <c:pt idx="335">
                  <c:v>0.33500000000000024</c:v>
                </c:pt>
                <c:pt idx="336">
                  <c:v>0.33600000000000024</c:v>
                </c:pt>
                <c:pt idx="337">
                  <c:v>0.33700000000000024</c:v>
                </c:pt>
                <c:pt idx="338">
                  <c:v>0.33800000000000024</c:v>
                </c:pt>
                <c:pt idx="339">
                  <c:v>0.33900000000000025</c:v>
                </c:pt>
                <c:pt idx="340">
                  <c:v>0.34000000000000025</c:v>
                </c:pt>
                <c:pt idx="341">
                  <c:v>0.34100000000000025</c:v>
                </c:pt>
                <c:pt idx="342">
                  <c:v>0.34200000000000025</c:v>
                </c:pt>
                <c:pt idx="343">
                  <c:v>0.34300000000000025</c:v>
                </c:pt>
                <c:pt idx="344">
                  <c:v>0.34400000000000025</c:v>
                </c:pt>
                <c:pt idx="345">
                  <c:v>0.34500000000000025</c:v>
                </c:pt>
                <c:pt idx="346">
                  <c:v>0.34600000000000025</c:v>
                </c:pt>
                <c:pt idx="347">
                  <c:v>0.34700000000000025</c:v>
                </c:pt>
                <c:pt idx="348">
                  <c:v>0.34800000000000025</c:v>
                </c:pt>
                <c:pt idx="349">
                  <c:v>0.34900000000000025</c:v>
                </c:pt>
                <c:pt idx="350">
                  <c:v>0.35000000000000026</c:v>
                </c:pt>
                <c:pt idx="351">
                  <c:v>0.35100000000000026</c:v>
                </c:pt>
                <c:pt idx="352">
                  <c:v>0.35200000000000026</c:v>
                </c:pt>
                <c:pt idx="353">
                  <c:v>0.35300000000000026</c:v>
                </c:pt>
                <c:pt idx="354">
                  <c:v>0.35400000000000026</c:v>
                </c:pt>
                <c:pt idx="355">
                  <c:v>0.35500000000000026</c:v>
                </c:pt>
                <c:pt idx="356">
                  <c:v>0.35600000000000026</c:v>
                </c:pt>
                <c:pt idx="357">
                  <c:v>0.35700000000000026</c:v>
                </c:pt>
                <c:pt idx="358">
                  <c:v>0.35800000000000026</c:v>
                </c:pt>
                <c:pt idx="359">
                  <c:v>0.35900000000000026</c:v>
                </c:pt>
                <c:pt idx="360">
                  <c:v>0.36000000000000026</c:v>
                </c:pt>
                <c:pt idx="361">
                  <c:v>0.36100000000000027</c:v>
                </c:pt>
                <c:pt idx="362">
                  <c:v>0.36200000000000027</c:v>
                </c:pt>
                <c:pt idx="363">
                  <c:v>0.36300000000000027</c:v>
                </c:pt>
                <c:pt idx="364">
                  <c:v>0.36400000000000027</c:v>
                </c:pt>
                <c:pt idx="365">
                  <c:v>0.36500000000000027</c:v>
                </c:pt>
                <c:pt idx="366">
                  <c:v>0.36600000000000027</c:v>
                </c:pt>
                <c:pt idx="367">
                  <c:v>0.36700000000000027</c:v>
                </c:pt>
                <c:pt idx="368">
                  <c:v>0.36800000000000027</c:v>
                </c:pt>
                <c:pt idx="369">
                  <c:v>0.36900000000000027</c:v>
                </c:pt>
                <c:pt idx="370">
                  <c:v>0.37000000000000027</c:v>
                </c:pt>
                <c:pt idx="371">
                  <c:v>0.37100000000000027</c:v>
                </c:pt>
                <c:pt idx="372">
                  <c:v>0.37200000000000027</c:v>
                </c:pt>
                <c:pt idx="373">
                  <c:v>0.37300000000000028</c:v>
                </c:pt>
                <c:pt idx="374">
                  <c:v>0.37400000000000028</c:v>
                </c:pt>
                <c:pt idx="375">
                  <c:v>0.37500000000000028</c:v>
                </c:pt>
                <c:pt idx="376">
                  <c:v>0.37600000000000028</c:v>
                </c:pt>
                <c:pt idx="377">
                  <c:v>0.37700000000000028</c:v>
                </c:pt>
                <c:pt idx="378">
                  <c:v>0.37800000000000028</c:v>
                </c:pt>
                <c:pt idx="379">
                  <c:v>0.37900000000000028</c:v>
                </c:pt>
                <c:pt idx="380">
                  <c:v>0.38000000000000028</c:v>
                </c:pt>
                <c:pt idx="381">
                  <c:v>0.38100000000000028</c:v>
                </c:pt>
                <c:pt idx="382">
                  <c:v>0.38200000000000028</c:v>
                </c:pt>
                <c:pt idx="383">
                  <c:v>0.38300000000000028</c:v>
                </c:pt>
                <c:pt idx="384">
                  <c:v>0.38400000000000029</c:v>
                </c:pt>
                <c:pt idx="385">
                  <c:v>0.38500000000000029</c:v>
                </c:pt>
                <c:pt idx="386">
                  <c:v>0.38600000000000029</c:v>
                </c:pt>
                <c:pt idx="387">
                  <c:v>0.38700000000000029</c:v>
                </c:pt>
                <c:pt idx="388">
                  <c:v>0.38800000000000029</c:v>
                </c:pt>
                <c:pt idx="389">
                  <c:v>0.38900000000000029</c:v>
                </c:pt>
                <c:pt idx="390">
                  <c:v>0.39000000000000029</c:v>
                </c:pt>
                <c:pt idx="391">
                  <c:v>0.39100000000000029</c:v>
                </c:pt>
                <c:pt idx="392">
                  <c:v>0.39200000000000029</c:v>
                </c:pt>
                <c:pt idx="393">
                  <c:v>0.39300000000000029</c:v>
                </c:pt>
                <c:pt idx="394">
                  <c:v>0.39400000000000029</c:v>
                </c:pt>
                <c:pt idx="395">
                  <c:v>0.3950000000000003</c:v>
                </c:pt>
                <c:pt idx="396">
                  <c:v>0.3960000000000003</c:v>
                </c:pt>
                <c:pt idx="397">
                  <c:v>0.3970000000000003</c:v>
                </c:pt>
                <c:pt idx="398">
                  <c:v>0.3980000000000003</c:v>
                </c:pt>
                <c:pt idx="399">
                  <c:v>0.3990000000000003</c:v>
                </c:pt>
                <c:pt idx="400">
                  <c:v>0.4000000000000003</c:v>
                </c:pt>
                <c:pt idx="401">
                  <c:v>0.4010000000000003</c:v>
                </c:pt>
                <c:pt idx="402">
                  <c:v>0.4020000000000003</c:v>
                </c:pt>
                <c:pt idx="403">
                  <c:v>0.4030000000000003</c:v>
                </c:pt>
                <c:pt idx="404">
                  <c:v>0.4040000000000003</c:v>
                </c:pt>
                <c:pt idx="405">
                  <c:v>0.4050000000000003</c:v>
                </c:pt>
                <c:pt idx="406">
                  <c:v>0.40600000000000031</c:v>
                </c:pt>
                <c:pt idx="407">
                  <c:v>0.40700000000000031</c:v>
                </c:pt>
                <c:pt idx="408">
                  <c:v>0.40800000000000031</c:v>
                </c:pt>
                <c:pt idx="409">
                  <c:v>0.40900000000000031</c:v>
                </c:pt>
                <c:pt idx="410">
                  <c:v>0.41000000000000031</c:v>
                </c:pt>
                <c:pt idx="411">
                  <c:v>0.41100000000000031</c:v>
                </c:pt>
                <c:pt idx="412">
                  <c:v>0.41200000000000031</c:v>
                </c:pt>
                <c:pt idx="413">
                  <c:v>0.41300000000000031</c:v>
                </c:pt>
                <c:pt idx="414">
                  <c:v>0.41400000000000031</c:v>
                </c:pt>
                <c:pt idx="415">
                  <c:v>0.41500000000000031</c:v>
                </c:pt>
                <c:pt idx="416">
                  <c:v>0.41600000000000031</c:v>
                </c:pt>
                <c:pt idx="417">
                  <c:v>0.41700000000000031</c:v>
                </c:pt>
                <c:pt idx="418">
                  <c:v>0.41800000000000032</c:v>
                </c:pt>
                <c:pt idx="419">
                  <c:v>0.41900000000000032</c:v>
                </c:pt>
                <c:pt idx="420">
                  <c:v>0.42000000000000032</c:v>
                </c:pt>
                <c:pt idx="421">
                  <c:v>0.42100000000000032</c:v>
                </c:pt>
                <c:pt idx="422">
                  <c:v>0.42200000000000032</c:v>
                </c:pt>
                <c:pt idx="423">
                  <c:v>0.42300000000000032</c:v>
                </c:pt>
                <c:pt idx="424">
                  <c:v>0.42400000000000032</c:v>
                </c:pt>
                <c:pt idx="425">
                  <c:v>0.42500000000000032</c:v>
                </c:pt>
                <c:pt idx="426">
                  <c:v>0.42600000000000032</c:v>
                </c:pt>
                <c:pt idx="427">
                  <c:v>0.42700000000000032</c:v>
                </c:pt>
                <c:pt idx="428">
                  <c:v>0.42800000000000032</c:v>
                </c:pt>
                <c:pt idx="429">
                  <c:v>0.42900000000000033</c:v>
                </c:pt>
                <c:pt idx="430">
                  <c:v>0.43000000000000033</c:v>
                </c:pt>
                <c:pt idx="431">
                  <c:v>0.43100000000000033</c:v>
                </c:pt>
                <c:pt idx="432">
                  <c:v>0.43200000000000033</c:v>
                </c:pt>
                <c:pt idx="433">
                  <c:v>0.43300000000000033</c:v>
                </c:pt>
                <c:pt idx="434">
                  <c:v>0.43400000000000033</c:v>
                </c:pt>
                <c:pt idx="435">
                  <c:v>0.43500000000000033</c:v>
                </c:pt>
                <c:pt idx="436">
                  <c:v>0.43600000000000033</c:v>
                </c:pt>
                <c:pt idx="437">
                  <c:v>0.43700000000000033</c:v>
                </c:pt>
                <c:pt idx="438">
                  <c:v>0.43800000000000033</c:v>
                </c:pt>
                <c:pt idx="439">
                  <c:v>0.43900000000000033</c:v>
                </c:pt>
                <c:pt idx="440">
                  <c:v>0.44000000000000034</c:v>
                </c:pt>
                <c:pt idx="441">
                  <c:v>0.44100000000000034</c:v>
                </c:pt>
                <c:pt idx="442">
                  <c:v>0.44200000000000034</c:v>
                </c:pt>
                <c:pt idx="443">
                  <c:v>0.44300000000000034</c:v>
                </c:pt>
                <c:pt idx="444">
                  <c:v>0.44400000000000034</c:v>
                </c:pt>
                <c:pt idx="445">
                  <c:v>0.44500000000000034</c:v>
                </c:pt>
                <c:pt idx="446">
                  <c:v>0.44600000000000034</c:v>
                </c:pt>
                <c:pt idx="447">
                  <c:v>0.44700000000000034</c:v>
                </c:pt>
                <c:pt idx="448">
                  <c:v>0.44800000000000034</c:v>
                </c:pt>
                <c:pt idx="449">
                  <c:v>0.44900000000000034</c:v>
                </c:pt>
                <c:pt idx="450">
                  <c:v>0.45000000000000034</c:v>
                </c:pt>
                <c:pt idx="451">
                  <c:v>0.45100000000000035</c:v>
                </c:pt>
                <c:pt idx="452">
                  <c:v>0.45200000000000035</c:v>
                </c:pt>
                <c:pt idx="453">
                  <c:v>0.45300000000000035</c:v>
                </c:pt>
                <c:pt idx="454">
                  <c:v>0.45400000000000035</c:v>
                </c:pt>
                <c:pt idx="455">
                  <c:v>0.45500000000000035</c:v>
                </c:pt>
                <c:pt idx="456">
                  <c:v>0.45600000000000035</c:v>
                </c:pt>
                <c:pt idx="457">
                  <c:v>0.45700000000000035</c:v>
                </c:pt>
                <c:pt idx="458">
                  <c:v>0.45800000000000035</c:v>
                </c:pt>
                <c:pt idx="459">
                  <c:v>0.45900000000000035</c:v>
                </c:pt>
                <c:pt idx="460">
                  <c:v>0.46000000000000035</c:v>
                </c:pt>
                <c:pt idx="461">
                  <c:v>0.46100000000000035</c:v>
                </c:pt>
                <c:pt idx="462">
                  <c:v>0.46200000000000035</c:v>
                </c:pt>
                <c:pt idx="463">
                  <c:v>0.46300000000000036</c:v>
                </c:pt>
                <c:pt idx="464">
                  <c:v>0.46400000000000036</c:v>
                </c:pt>
                <c:pt idx="465">
                  <c:v>0.46500000000000036</c:v>
                </c:pt>
                <c:pt idx="466">
                  <c:v>0.46600000000000036</c:v>
                </c:pt>
                <c:pt idx="467">
                  <c:v>0.46700000000000036</c:v>
                </c:pt>
                <c:pt idx="468">
                  <c:v>0.46800000000000036</c:v>
                </c:pt>
                <c:pt idx="469">
                  <c:v>0.46900000000000036</c:v>
                </c:pt>
                <c:pt idx="470">
                  <c:v>0.47000000000000036</c:v>
                </c:pt>
                <c:pt idx="471">
                  <c:v>0.47100000000000036</c:v>
                </c:pt>
                <c:pt idx="472">
                  <c:v>0.47200000000000036</c:v>
                </c:pt>
                <c:pt idx="473">
                  <c:v>0.47300000000000036</c:v>
                </c:pt>
                <c:pt idx="474">
                  <c:v>0.47400000000000037</c:v>
                </c:pt>
                <c:pt idx="475">
                  <c:v>0.47500000000000037</c:v>
                </c:pt>
                <c:pt idx="476">
                  <c:v>0.47600000000000037</c:v>
                </c:pt>
                <c:pt idx="477">
                  <c:v>0.47700000000000037</c:v>
                </c:pt>
                <c:pt idx="478">
                  <c:v>0.47800000000000037</c:v>
                </c:pt>
                <c:pt idx="479">
                  <c:v>0.47900000000000037</c:v>
                </c:pt>
                <c:pt idx="480">
                  <c:v>0.48000000000000037</c:v>
                </c:pt>
                <c:pt idx="481">
                  <c:v>0.48100000000000037</c:v>
                </c:pt>
                <c:pt idx="482">
                  <c:v>0.48200000000000037</c:v>
                </c:pt>
                <c:pt idx="483">
                  <c:v>0.48300000000000037</c:v>
                </c:pt>
                <c:pt idx="484">
                  <c:v>0.48400000000000037</c:v>
                </c:pt>
                <c:pt idx="485">
                  <c:v>0.48500000000000038</c:v>
                </c:pt>
                <c:pt idx="486">
                  <c:v>0.48600000000000038</c:v>
                </c:pt>
                <c:pt idx="487">
                  <c:v>0.48700000000000038</c:v>
                </c:pt>
                <c:pt idx="488">
                  <c:v>0.48800000000000038</c:v>
                </c:pt>
                <c:pt idx="489">
                  <c:v>0.48900000000000038</c:v>
                </c:pt>
                <c:pt idx="490">
                  <c:v>0.49000000000000038</c:v>
                </c:pt>
                <c:pt idx="491">
                  <c:v>0.49100000000000038</c:v>
                </c:pt>
                <c:pt idx="492">
                  <c:v>0.49200000000000038</c:v>
                </c:pt>
                <c:pt idx="493">
                  <c:v>0.49300000000000038</c:v>
                </c:pt>
                <c:pt idx="494">
                  <c:v>0.49400000000000038</c:v>
                </c:pt>
                <c:pt idx="495">
                  <c:v>0.49500000000000038</c:v>
                </c:pt>
                <c:pt idx="496">
                  <c:v>0.49600000000000039</c:v>
                </c:pt>
                <c:pt idx="497">
                  <c:v>0.49700000000000039</c:v>
                </c:pt>
                <c:pt idx="498">
                  <c:v>0.49800000000000039</c:v>
                </c:pt>
                <c:pt idx="499">
                  <c:v>0.49900000000000039</c:v>
                </c:pt>
                <c:pt idx="500">
                  <c:v>0.50000000000000033</c:v>
                </c:pt>
              </c:numCache>
            </c:numRef>
          </c:xVal>
          <c:yVal>
            <c:numRef>
              <c:f>'Section 11.2'!$D$5:$D$505</c:f>
              <c:numCache>
                <c:formatCode>General</c:formatCode>
                <c:ptCount val="501"/>
                <c:pt idx="0">
                  <c:v>1</c:v>
                </c:pt>
                <c:pt idx="1">
                  <c:v>0.99999949999937499</c:v>
                </c:pt>
                <c:pt idx="2">
                  <c:v>0.99999799998999983</c:v>
                </c:pt>
                <c:pt idx="3">
                  <c:v>0.99999549994937409</c:v>
                </c:pt>
                <c:pt idx="4">
                  <c:v>0.99999199983999465</c:v>
                </c:pt>
                <c:pt idx="5">
                  <c:v>0.99998749960935451</c:v>
                </c:pt>
                <c:pt idx="6">
                  <c:v>0.99998199918993869</c:v>
                </c:pt>
                <c:pt idx="7">
                  <c:v>0.99997549849922052</c:v>
                </c:pt>
                <c:pt idx="8">
                  <c:v>0.99996799743965581</c:v>
                </c:pt>
                <c:pt idx="9">
                  <c:v>0.99995949589867739</c:v>
                </c:pt>
                <c:pt idx="10">
                  <c:v>0.99994999374868709</c:v>
                </c:pt>
                <c:pt idx="11">
                  <c:v>0.99993949084704903</c:v>
                </c:pt>
                <c:pt idx="12">
                  <c:v>0.99992798703607944</c:v>
                </c:pt>
                <c:pt idx="13">
                  <c:v>0.99991548214303705</c:v>
                </c:pt>
                <c:pt idx="14">
                  <c:v>0.99990197598011255</c:v>
                </c:pt>
                <c:pt idx="15">
                  <c:v>0.99988746834441622</c:v>
                </c:pt>
                <c:pt idx="16">
                  <c:v>0.99987195901796555</c:v>
                </c:pt>
                <c:pt idx="17">
                  <c:v>0.99985544776767099</c:v>
                </c:pt>
                <c:pt idx="18">
                  <c:v>0.99983793434532198</c:v>
                </c:pt>
                <c:pt idx="19">
                  <c:v>0.99981941848757028</c:v>
                </c:pt>
                <c:pt idx="20">
                  <c:v>0.99979989991591411</c:v>
                </c:pt>
                <c:pt idx="21">
                  <c:v>0.99977937833668007</c:v>
                </c:pt>
                <c:pt idx="22">
                  <c:v>0.99975785344100465</c:v>
                </c:pt>
                <c:pt idx="23">
                  <c:v>0.99973532490481509</c:v>
                </c:pt>
                <c:pt idx="24">
                  <c:v>0.99971179238880781</c:v>
                </c:pt>
                <c:pt idx="25">
                  <c:v>0.99968725553842819</c:v>
                </c:pt>
                <c:pt idx="26">
                  <c:v>0.99966171398384684</c:v>
                </c:pt>
                <c:pt idx="27">
                  <c:v>0.99963516733993707</c:v>
                </c:pt>
                <c:pt idx="28">
                  <c:v>0.99960761520624997</c:v>
                </c:pt>
                <c:pt idx="29">
                  <c:v>0.9995790571669888</c:v>
                </c:pt>
                <c:pt idx="30">
                  <c:v>0.99954949279098293</c:v>
                </c:pt>
                <c:pt idx="31">
                  <c:v>0.99951892163166012</c:v>
                </c:pt>
                <c:pt idx="32">
                  <c:v>0.99948734322701804</c:v>
                </c:pt>
                <c:pt idx="33">
                  <c:v>0.99945475709959497</c:v>
                </c:pt>
                <c:pt idx="34">
                  <c:v>0.99942116275643933</c:v>
                </c:pt>
                <c:pt idx="35">
                  <c:v>0.99938655968907775</c:v>
                </c:pt>
                <c:pt idx="36">
                  <c:v>0.99935094737348329</c:v>
                </c:pt>
                <c:pt idx="37">
                  <c:v>0.99931432527004094</c:v>
                </c:pt>
                <c:pt idx="38">
                  <c:v>0.99927669282351417</c:v>
                </c:pt>
                <c:pt idx="39">
                  <c:v>0.99923804946300865</c:v>
                </c:pt>
                <c:pt idx="40">
                  <c:v>0.99919839460193516</c:v>
                </c:pt>
                <c:pt idx="41">
                  <c:v>0.99915772763797306</c:v>
                </c:pt>
                <c:pt idx="42">
                  <c:v>0.99911604795303077</c:v>
                </c:pt>
                <c:pt idx="43">
                  <c:v>0.99907335491320592</c:v>
                </c:pt>
                <c:pt idx="44">
                  <c:v>0.99902964786874471</c:v>
                </c:pt>
                <c:pt idx="45">
                  <c:v>0.99898492615400036</c:v>
                </c:pt>
                <c:pt idx="46">
                  <c:v>0.9989391890873891</c:v>
                </c:pt>
                <c:pt idx="47">
                  <c:v>0.99889243597134703</c:v>
                </c:pt>
                <c:pt idx="48">
                  <c:v>0.99884466609228451</c:v>
                </c:pt>
                <c:pt idx="49">
                  <c:v>0.9987958787205401</c:v>
                </c:pt>
                <c:pt idx="50">
                  <c:v>0.9987460731103327</c:v>
                </c:pt>
                <c:pt idx="51">
                  <c:v>0.99869524849971369</c:v>
                </c:pt>
                <c:pt idx="52">
                  <c:v>0.99864340411051711</c:v>
                </c:pt>
                <c:pt idx="53">
                  <c:v>0.99859053914830886</c:v>
                </c:pt>
                <c:pt idx="54">
                  <c:v>0.9985366528023345</c:v>
                </c:pt>
                <c:pt idx="55">
                  <c:v>0.9984817442454671</c:v>
                </c:pt>
                <c:pt idx="56">
                  <c:v>0.99842581263415253</c:v>
                </c:pt>
                <c:pt idx="57">
                  <c:v>0.9983688571083541</c:v>
                </c:pt>
                <c:pt idx="58">
                  <c:v>0.99831087679149655</c:v>
                </c:pt>
                <c:pt idx="59">
                  <c:v>0.998251870790408</c:v>
                </c:pt>
                <c:pt idx="60">
                  <c:v>0.99819183819526103</c:v>
                </c:pt>
                <c:pt idx="61">
                  <c:v>0.99813077807951356</c:v>
                </c:pt>
                <c:pt idx="62">
                  <c:v>0.99806868949984651</c:v>
                </c:pt>
                <c:pt idx="63">
                  <c:v>0.99800557149610214</c:v>
                </c:pt>
                <c:pt idx="64">
                  <c:v>0.99794142309122025</c:v>
                </c:pt>
                <c:pt idx="65">
                  <c:v>0.99787624329117319</c:v>
                </c:pt>
                <c:pt idx="66">
                  <c:v>0.99781003108490007</c:v>
                </c:pt>
                <c:pt idx="67">
                  <c:v>0.99774278544423911</c:v>
                </c:pt>
                <c:pt idx="68">
                  <c:v>0.99767450532385915</c:v>
                </c:pt>
                <c:pt idx="69">
                  <c:v>0.99760518966118994</c:v>
                </c:pt>
                <c:pt idx="70">
                  <c:v>0.99753483737635074</c:v>
                </c:pt>
                <c:pt idx="71">
                  <c:v>0.99746344737207826</c:v>
                </c:pt>
                <c:pt idx="72">
                  <c:v>0.99739101853365264</c:v>
                </c:pt>
                <c:pt idx="73">
                  <c:v>0.99731754972882225</c:v>
                </c:pt>
                <c:pt idx="74">
                  <c:v>0.99724303980772799</c:v>
                </c:pt>
                <c:pt idx="75">
                  <c:v>0.99716748760282481</c:v>
                </c:pt>
                <c:pt idx="76">
                  <c:v>0.99709089192880307</c:v>
                </c:pt>
                <c:pt idx="77">
                  <c:v>0.9970132515825082</c:v>
                </c:pt>
                <c:pt idx="78">
                  <c:v>0.99693456534285851</c:v>
                </c:pt>
                <c:pt idx="79">
                  <c:v>0.99685483197076274</c:v>
                </c:pt>
                <c:pt idx="80">
                  <c:v>0.99677405020903442</c:v>
                </c:pt>
                <c:pt idx="81">
                  <c:v>0.99669221878230696</c:v>
                </c:pt>
                <c:pt idx="82">
                  <c:v>0.99660933639694549</c:v>
                </c:pt>
                <c:pt idx="83">
                  <c:v>0.99652540174095849</c:v>
                </c:pt>
                <c:pt idx="84">
                  <c:v>0.99644041348390699</c:v>
                </c:pt>
                <c:pt idx="85">
                  <c:v>0.99635437027681328</c:v>
                </c:pt>
                <c:pt idx="86">
                  <c:v>0.99626727075206734</c:v>
                </c:pt>
                <c:pt idx="87">
                  <c:v>0.99617911352333199</c:v>
                </c:pt>
                <c:pt idx="88">
                  <c:v>0.99608989718544705</c:v>
                </c:pt>
                <c:pt idx="89">
                  <c:v>0.99599962031433087</c:v>
                </c:pt>
                <c:pt idx="90">
                  <c:v>0.9959082814668816</c:v>
                </c:pt>
                <c:pt idx="91">
                  <c:v>0.99581587918087588</c:v>
                </c:pt>
                <c:pt idx="92">
                  <c:v>0.99572241197486633</c:v>
                </c:pt>
                <c:pt idx="93">
                  <c:v>0.99562787834807775</c:v>
                </c:pt>
                <c:pt idx="94">
                  <c:v>0.99553227678030087</c:v>
                </c:pt>
                <c:pt idx="95">
                  <c:v>0.99543560573178569</c:v>
                </c:pt>
                <c:pt idx="96">
                  <c:v>0.99533786364313193</c:v>
                </c:pt>
                <c:pt idx="97">
                  <c:v>0.99523904893517823</c:v>
                </c:pt>
                <c:pt idx="98">
                  <c:v>0.99513916000889058</c:v>
                </c:pt>
                <c:pt idx="99">
                  <c:v>0.99503819524524739</c:v>
                </c:pt>
                <c:pt idx="100">
                  <c:v>0.99493615300512406</c:v>
                </c:pt>
                <c:pt idx="101">
                  <c:v>0.99483303162917569</c:v>
                </c:pt>
                <c:pt idx="102">
                  <c:v>0.99472882943771734</c:v>
                </c:pt>
                <c:pt idx="103">
                  <c:v>0.9946235447306031</c:v>
                </c:pt>
                <c:pt idx="104">
                  <c:v>0.99451717578710319</c:v>
                </c:pt>
                <c:pt idx="105">
                  <c:v>0.99440972086577939</c:v>
                </c:pt>
                <c:pt idx="106">
                  <c:v>0.99430117820435826</c:v>
                </c:pt>
                <c:pt idx="107">
                  <c:v>0.9941915460196028</c:v>
                </c:pt>
                <c:pt idx="108">
                  <c:v>0.99408082250718199</c:v>
                </c:pt>
                <c:pt idx="109">
                  <c:v>0.99396900584153858</c:v>
                </c:pt>
                <c:pt idx="110">
                  <c:v>0.99385609417575538</c:v>
                </c:pt>
                <c:pt idx="111">
                  <c:v>0.99374208564141808</c:v>
                </c:pt>
                <c:pt idx="112">
                  <c:v>0.99362697834847802</c:v>
                </c:pt>
                <c:pt idx="113">
                  <c:v>0.99351077038511182</c:v>
                </c:pt>
                <c:pt idx="114">
                  <c:v>0.99339345981757865</c:v>
                </c:pt>
                <c:pt idx="115">
                  <c:v>0.99327504469007699</c:v>
                </c:pt>
                <c:pt idx="116">
                  <c:v>0.9931555230245972</c:v>
                </c:pt>
                <c:pt idx="117">
                  <c:v>0.99303489282077395</c:v>
                </c:pt>
                <c:pt idx="118">
                  <c:v>0.99291315205573505</c:v>
                </c:pt>
                <c:pt idx="119">
                  <c:v>0.99279029868394886</c:v>
                </c:pt>
                <c:pt idx="120">
                  <c:v>0.99266633063706955</c:v>
                </c:pt>
                <c:pt idx="121">
                  <c:v>0.99254124582377967</c:v>
                </c:pt>
                <c:pt idx="122">
                  <c:v>0.99241504212963061</c:v>
                </c:pt>
                <c:pt idx="123">
                  <c:v>0.99228771741688127</c:v>
                </c:pt>
                <c:pt idx="124">
                  <c:v>0.99215926952433364</c:v>
                </c:pt>
                <c:pt idx="125">
                  <c:v>0.99202969626716675</c:v>
                </c:pt>
                <c:pt idx="126">
                  <c:v>0.99189899543676763</c:v>
                </c:pt>
                <c:pt idx="127">
                  <c:v>0.99176716480056037</c:v>
                </c:pt>
                <c:pt idx="128">
                  <c:v>0.99163420210183251</c:v>
                </c:pt>
                <c:pt idx="129">
                  <c:v>0.99150010505955866</c:v>
                </c:pt>
                <c:pt idx="130">
                  <c:v>0.99136487136822249</c:v>
                </c:pt>
                <c:pt idx="131">
                  <c:v>0.9912284986976353</c:v>
                </c:pt>
                <c:pt idx="132">
                  <c:v>0.99109098469275214</c:v>
                </c:pt>
                <c:pt idx="133">
                  <c:v>0.99095232697348612</c:v>
                </c:pt>
                <c:pt idx="134">
                  <c:v>0.99081252313451873</c:v>
                </c:pt>
                <c:pt idx="135">
                  <c:v>0.99067157074510881</c:v>
                </c:pt>
                <c:pt idx="136">
                  <c:v>0.99052946734889824</c:v>
                </c:pt>
                <c:pt idx="137">
                  <c:v>0.99038621046371433</c:v>
                </c:pt>
                <c:pt idx="138">
                  <c:v>0.99024179758137043</c:v>
                </c:pt>
                <c:pt idx="139">
                  <c:v>0.99009622616746318</c:v>
                </c:pt>
                <c:pt idx="140">
                  <c:v>0.98994949366116658</c:v>
                </c:pt>
                <c:pt idx="141">
                  <c:v>0.98980159747502361</c:v>
                </c:pt>
                <c:pt idx="142">
                  <c:v>0.98965253499473538</c:v>
                </c:pt>
                <c:pt idx="143">
                  <c:v>0.98950230357894564</c:v>
                </c:pt>
                <c:pt idx="144">
                  <c:v>0.98935090055902397</c:v>
                </c:pt>
                <c:pt idx="145">
                  <c:v>0.98919832323884527</c:v>
                </c:pt>
                <c:pt idx="146">
                  <c:v>0.98904456889456538</c:v>
                </c:pt>
                <c:pt idx="147">
                  <c:v>0.98888963477439495</c:v>
                </c:pt>
                <c:pt idx="148">
                  <c:v>0.98873351809836885</c:v>
                </c:pt>
                <c:pt idx="149">
                  <c:v>0.98857621605811286</c:v>
                </c:pt>
                <c:pt idx="150">
                  <c:v>0.98841772581660681</c:v>
                </c:pt>
                <c:pt idx="151">
                  <c:v>0.98825804450794497</c:v>
                </c:pt>
                <c:pt idx="152">
                  <c:v>0.98809716923709212</c:v>
                </c:pt>
                <c:pt idx="153">
                  <c:v>0.98793509707963667</c:v>
                </c:pt>
                <c:pt idx="154">
                  <c:v>0.98777182508154027</c:v>
                </c:pt>
                <c:pt idx="155">
                  <c:v>0.98760735025888358</c:v>
                </c:pt>
                <c:pt idx="156">
                  <c:v>0.9874416695976086</c:v>
                </c:pt>
                <c:pt idx="157">
                  <c:v>0.98727478005325708</c:v>
                </c:pt>
                <c:pt idx="158">
                  <c:v>0.98710667855070611</c:v>
                </c:pt>
                <c:pt idx="159">
                  <c:v>0.98693736198389814</c:v>
                </c:pt>
                <c:pt idx="160">
                  <c:v>0.98676682721556885</c:v>
                </c:pt>
                <c:pt idx="161">
                  <c:v>0.98659507107697042</c:v>
                </c:pt>
                <c:pt idx="162">
                  <c:v>0.98642209036759032</c:v>
                </c:pt>
                <c:pt idx="163">
                  <c:v>0.98624788185486711</c:v>
                </c:pt>
                <c:pt idx="164">
                  <c:v>0.98607244227390123</c:v>
                </c:pt>
                <c:pt idx="165">
                  <c:v>0.9858957683271623</c:v>
                </c:pt>
                <c:pt idx="166">
                  <c:v>0.98571785668419132</c:v>
                </c:pt>
                <c:pt idx="167">
                  <c:v>0.98553870398129961</c:v>
                </c:pt>
                <c:pt idx="168">
                  <c:v>0.9853583068212628</c:v>
                </c:pt>
                <c:pt idx="169">
                  <c:v>0.98517666177301</c:v>
                </c:pt>
                <c:pt idx="170">
                  <c:v>0.98499376537130934</c:v>
                </c:pt>
                <c:pt idx="171">
                  <c:v>0.98480961411644818</c:v>
                </c:pt>
                <c:pt idx="172">
                  <c:v>0.9846242044739093</c:v>
                </c:pt>
                <c:pt idx="173">
                  <c:v>0.98443753287404157</c:v>
                </c:pt>
                <c:pt idx="174">
                  <c:v>0.98424959571172665</c:v>
                </c:pt>
                <c:pt idx="175">
                  <c:v>0.98406038934604001</c:v>
                </c:pt>
                <c:pt idx="176">
                  <c:v>0.98386991009990743</c:v>
                </c:pt>
                <c:pt idx="177">
                  <c:v>0.98367815425975658</c:v>
                </c:pt>
                <c:pt idx="178">
                  <c:v>0.98348511807516303</c:v>
                </c:pt>
                <c:pt idx="179">
                  <c:v>0.98329079775849115</c:v>
                </c:pt>
                <c:pt idx="180">
                  <c:v>0.98309518948453001</c:v>
                </c:pt>
                <c:pt idx="181">
                  <c:v>0.98289828939012347</c:v>
                </c:pt>
                <c:pt idx="182">
                  <c:v>0.98270009357379495</c:v>
                </c:pt>
                <c:pt idx="183">
                  <c:v>0.98250059809536683</c:v>
                </c:pt>
                <c:pt idx="184">
                  <c:v>0.98229979897557362</c:v>
                </c:pt>
                <c:pt idx="185">
                  <c:v>0.98209769219566989</c:v>
                </c:pt>
                <c:pt idx="186">
                  <c:v>0.98189427369703186</c:v>
                </c:pt>
                <c:pt idx="187">
                  <c:v>0.98168953938075376</c:v>
                </c:pt>
                <c:pt idx="188">
                  <c:v>0.98148348510723715</c:v>
                </c:pt>
                <c:pt idx="189">
                  <c:v>0.98127610669577459</c:v>
                </c:pt>
                <c:pt idx="190">
                  <c:v>0.98106739992412706</c:v>
                </c:pt>
                <c:pt idx="191">
                  <c:v>0.98085736052809469</c:v>
                </c:pt>
                <c:pt idx="192">
                  <c:v>0.9806459842010814</c:v>
                </c:pt>
                <c:pt idx="193">
                  <c:v>0.98043326659365215</c:v>
                </c:pt>
                <c:pt idx="194">
                  <c:v>0.98021920331308454</c:v>
                </c:pt>
                <c:pt idx="195">
                  <c:v>0.98000378992291248</c:v>
                </c:pt>
                <c:pt idx="196">
                  <c:v>0.97978702194246359</c:v>
                </c:pt>
                <c:pt idx="197">
                  <c:v>0.97956889484638887</c:v>
                </c:pt>
                <c:pt idx="198">
                  <c:v>0.97934940406418614</c:v>
                </c:pt>
                <c:pt idx="199">
                  <c:v>0.97912854497971447</c:v>
                </c:pt>
                <c:pt idx="200">
                  <c:v>0.97890631293070329</c:v>
                </c:pt>
                <c:pt idx="201">
                  <c:v>0.97868270320825146</c:v>
                </c:pt>
                <c:pt idx="202">
                  <c:v>0.97845771105632051</c:v>
                </c:pt>
                <c:pt idx="203">
                  <c:v>0.97823133167121934</c:v>
                </c:pt>
                <c:pt idx="204">
                  <c:v>0.97800356020107992</c:v>
                </c:pt>
                <c:pt idx="205">
                  <c:v>0.97777439174532621</c:v>
                </c:pt>
                <c:pt idx="206">
                  <c:v>0.9775438213541342</c:v>
                </c:pt>
                <c:pt idx="207">
                  <c:v>0.97731184402788263</c:v>
                </c:pt>
                <c:pt idx="208">
                  <c:v>0.9770784547165966</c:v>
                </c:pt>
                <c:pt idx="209">
                  <c:v>0.97684364831938075</c:v>
                </c:pt>
                <c:pt idx="210">
                  <c:v>0.97660741968384468</c:v>
                </c:pt>
                <c:pt idx="211">
                  <c:v>0.97636976360551786</c:v>
                </c:pt>
                <c:pt idx="212">
                  <c:v>0.97613067482725735</c:v>
                </c:pt>
                <c:pt idx="213">
                  <c:v>0.97589014803864338</c:v>
                </c:pt>
                <c:pt idx="214">
                  <c:v>0.97564817787536695</c:v>
                </c:pt>
                <c:pt idx="215">
                  <c:v>0.97540475891860734</c:v>
                </c:pt>
                <c:pt idx="216">
                  <c:v>0.97515988569439904</c:v>
                </c:pt>
                <c:pt idx="217">
                  <c:v>0.97491355267298874</c:v>
                </c:pt>
                <c:pt idx="218">
                  <c:v>0.97466575426818136</c:v>
                </c:pt>
                <c:pt idx="219">
                  <c:v>0.97441648483667687</c:v>
                </c:pt>
                <c:pt idx="220">
                  <c:v>0.97416573867739409</c:v>
                </c:pt>
                <c:pt idx="221">
                  <c:v>0.97391351003078486</c:v>
                </c:pt>
                <c:pt idx="222">
                  <c:v>0.97365979307813699</c:v>
                </c:pt>
                <c:pt idx="223">
                  <c:v>0.97340458194086443</c:v>
                </c:pt>
                <c:pt idx="224">
                  <c:v>0.97314787067978714</c:v>
                </c:pt>
                <c:pt idx="225">
                  <c:v>0.9728896532943978</c:v>
                </c:pt>
                <c:pt idx="226">
                  <c:v>0.97262992372211765</c:v>
                </c:pt>
                <c:pt idx="227">
                  <c:v>0.97236867583753772</c:v>
                </c:pt>
                <c:pt idx="228">
                  <c:v>0.97210590345164971</c:v>
                </c:pt>
                <c:pt idx="229">
                  <c:v>0.97184160031106237</c:v>
                </c:pt>
                <c:pt idx="230">
                  <c:v>0.97157576009720525</c:v>
                </c:pt>
                <c:pt idx="231">
                  <c:v>0.97130837642551848</c:v>
                </c:pt>
                <c:pt idx="232">
                  <c:v>0.9710394428446294</c:v>
                </c:pt>
                <c:pt idx="233">
                  <c:v>0.97076895283551456</c:v>
                </c:pt>
                <c:pt idx="234">
                  <c:v>0.97049689981064768</c:v>
                </c:pt>
                <c:pt idx="235">
                  <c:v>0.97022327711313294</c:v>
                </c:pt>
                <c:pt idx="236">
                  <c:v>0.96994807801582306</c:v>
                </c:pt>
                <c:pt idx="237">
                  <c:v>0.96967129572042243</c:v>
                </c:pt>
                <c:pt idx="238">
                  <c:v>0.96939292335657468</c:v>
                </c:pt>
                <c:pt idx="239">
                  <c:v>0.96911295398093411</c:v>
                </c:pt>
                <c:pt idx="240">
                  <c:v>0.96883138057622087</c:v>
                </c:pt>
                <c:pt idx="241">
                  <c:v>0.96854819605025966</c:v>
                </c:pt>
                <c:pt idx="242">
                  <c:v>0.96826339323500177</c:v>
                </c:pt>
                <c:pt idx="243">
                  <c:v>0.96797696488552942</c:v>
                </c:pt>
                <c:pt idx="244">
                  <c:v>0.96768890367904248</c:v>
                </c:pt>
                <c:pt idx="245">
                  <c:v>0.96739920221382758</c:v>
                </c:pt>
                <c:pt idx="246">
                  <c:v>0.96710785300820801</c:v>
                </c:pt>
                <c:pt idx="247">
                  <c:v>0.96681484849947563</c:v>
                </c:pt>
                <c:pt idx="248">
                  <c:v>0.96652018104280313</c:v>
                </c:pt>
                <c:pt idx="249">
                  <c:v>0.96622384291013663</c:v>
                </c:pt>
                <c:pt idx="250">
                  <c:v>0.9659258262890682</c:v>
                </c:pt>
                <c:pt idx="251">
                  <c:v>0.96562612328168818</c:v>
                </c:pt>
                <c:pt idx="252">
                  <c:v>0.96532472590341578</c:v>
                </c:pt>
                <c:pt idx="253">
                  <c:v>0.96502162608180941</c:v>
                </c:pt>
                <c:pt idx="254">
                  <c:v>0.96471681565535361</c:v>
                </c:pt>
                <c:pt idx="255">
                  <c:v>0.96441028637222526</c:v>
                </c:pt>
                <c:pt idx="256">
                  <c:v>0.96410202988903548</c:v>
                </c:pt>
                <c:pt idx="257">
                  <c:v>0.96379203776954847</c:v>
                </c:pt>
                <c:pt idx="258">
                  <c:v>0.96348030148337704</c:v>
                </c:pt>
                <c:pt idx="259">
                  <c:v>0.96316681240465318</c:v>
                </c:pt>
                <c:pt idx="260">
                  <c:v>0.962851561810673</c:v>
                </c:pt>
                <c:pt idx="261">
                  <c:v>0.96253454088051749</c:v>
                </c:pt>
                <c:pt idx="262">
                  <c:v>0.96221574069364524</c:v>
                </c:pt>
                <c:pt idx="263">
                  <c:v>0.96189515222846045</c:v>
                </c:pt>
                <c:pt idx="264">
                  <c:v>0.96157276636085109</c:v>
                </c:pt>
                <c:pt idx="265">
                  <c:v>0.96124857386270124</c:v>
                </c:pt>
                <c:pt idx="266">
                  <c:v>0.96092256540037335</c:v>
                </c:pt>
                <c:pt idx="267">
                  <c:v>0.96059473153316166</c:v>
                </c:pt>
                <c:pt idx="268">
                  <c:v>0.96026506271171463</c:v>
                </c:pt>
                <c:pt idx="269">
                  <c:v>0.95993354927642838</c:v>
                </c:pt>
                <c:pt idx="270">
                  <c:v>0.95960018145580617</c:v>
                </c:pt>
                <c:pt idx="271">
                  <c:v>0.95926494936478801</c:v>
                </c:pt>
                <c:pt idx="272">
                  <c:v>0.95892784300304523</c:v>
                </c:pt>
                <c:pt idx="273">
                  <c:v>0.95858885225324242</c:v>
                </c:pt>
                <c:pt idx="274">
                  <c:v>0.95824796687926383</c:v>
                </c:pt>
                <c:pt idx="275">
                  <c:v>0.95790517652440499</c:v>
                </c:pt>
                <c:pt idx="276">
                  <c:v>0.95756047070952766</c:v>
                </c:pt>
                <c:pt idx="277">
                  <c:v>0.95721383883117683</c:v>
                </c:pt>
                <c:pt idx="278">
                  <c:v>0.95686527015966061</c:v>
                </c:pt>
                <c:pt idx="279">
                  <c:v>0.95651475383709017</c:v>
                </c:pt>
                <c:pt idx="280">
                  <c:v>0.95616227887537975</c:v>
                </c:pt>
                <c:pt idx="281">
                  <c:v>0.95580783415420556</c:v>
                </c:pt>
                <c:pt idx="282">
                  <c:v>0.95545140841892273</c:v>
                </c:pt>
                <c:pt idx="283">
                  <c:v>0.9550929902784383</c:v>
                </c:pt>
                <c:pt idx="284">
                  <c:v>0.95473256820304075</c:v>
                </c:pt>
                <c:pt idx="285">
                  <c:v>0.95437013052218334</c:v>
                </c:pt>
                <c:pt idx="286">
                  <c:v>0.95400566542222154</c:v>
                </c:pt>
                <c:pt idx="287">
                  <c:v>0.95363916094410206</c:v>
                </c:pt>
                <c:pt idx="288">
                  <c:v>0.95327060498100269</c:v>
                </c:pt>
                <c:pt idx="289">
                  <c:v>0.95289998527592246</c:v>
                </c:pt>
                <c:pt idx="290">
                  <c:v>0.95252728941921971</c:v>
                </c:pt>
                <c:pt idx="291">
                  <c:v>0.95215250484609715</c:v>
                </c:pt>
                <c:pt idx="292">
                  <c:v>0.95177561883403283</c:v>
                </c:pt>
                <c:pt idx="293">
                  <c:v>0.95139661850015478</c:v>
                </c:pt>
                <c:pt idx="294">
                  <c:v>0.95101549079855874</c:v>
                </c:pt>
                <c:pt idx="295">
                  <c:v>0.95063222251756696</c:v>
                </c:pt>
                <c:pt idx="296">
                  <c:v>0.95024680027692632</c:v>
                </c:pt>
                <c:pt idx="297">
                  <c:v>0.94985921052494493</c:v>
                </c:pt>
                <c:pt idx="298">
                  <c:v>0.94946943953556429</c:v>
                </c:pt>
                <c:pt idx="299">
                  <c:v>0.9490774734053663</c:v>
                </c:pt>
                <c:pt idx="300">
                  <c:v>0.94868329805051377</c:v>
                </c:pt>
                <c:pt idx="301">
                  <c:v>0.94828689920361953</c:v>
                </c:pt>
                <c:pt idx="302">
                  <c:v>0.94788826241054791</c:v>
                </c:pt>
                <c:pt idx="303">
                  <c:v>0.9474873730271397</c:v>
                </c:pt>
                <c:pt idx="304">
                  <c:v>0.9470842162158648</c:v>
                </c:pt>
                <c:pt idx="305">
                  <c:v>0.94667877694239588</c:v>
                </c:pt>
                <c:pt idx="306">
                  <c:v>0.94627103997210382</c:v>
                </c:pt>
                <c:pt idx="307">
                  <c:v>0.94586098986647105</c:v>
                </c:pt>
                <c:pt idx="308">
                  <c:v>0.94544861097942146</c:v>
                </c:pt>
                <c:pt idx="309">
                  <c:v>0.94503388745356265</c:v>
                </c:pt>
                <c:pt idx="310">
                  <c:v>0.94461680321634145</c:v>
                </c:pt>
                <c:pt idx="311">
                  <c:v>0.94419734197610661</c:v>
                </c:pt>
                <c:pt idx="312">
                  <c:v>0.94377548721807736</c:v>
                </c:pt>
                <c:pt idx="313">
                  <c:v>0.94335122220021617</c:v>
                </c:pt>
                <c:pt idx="314">
                  <c:v>0.94292452994900133</c:v>
                </c:pt>
                <c:pt idx="315">
                  <c:v>0.94249539325509613</c:v>
                </c:pt>
                <c:pt idx="316">
                  <c:v>0.94206379466891443</c:v>
                </c:pt>
                <c:pt idx="317">
                  <c:v>0.94162971649607519</c:v>
                </c:pt>
                <c:pt idx="318">
                  <c:v>0.9411931407927463</c:v>
                </c:pt>
                <c:pt idx="319">
                  <c:v>0.94075404936087259</c:v>
                </c:pt>
                <c:pt idx="320">
                  <c:v>0.94031242374328472</c:v>
                </c:pt>
                <c:pt idx="321">
                  <c:v>0.93986824521868551</c:v>
                </c:pt>
                <c:pt idx="322">
                  <c:v>0.93942149479651016</c:v>
                </c:pt>
                <c:pt idx="323">
                  <c:v>0.93897215321165517</c:v>
                </c:pt>
                <c:pt idx="324">
                  <c:v>0.93852020091907495</c:v>
                </c:pt>
                <c:pt idx="325">
                  <c:v>0.93806561808823719</c:v>
                </c:pt>
                <c:pt idx="326">
                  <c:v>0.93760838459743756</c:v>
                </c:pt>
                <c:pt idx="327">
                  <c:v>0.9371484800279658</c:v>
                </c:pt>
                <c:pt idx="328">
                  <c:v>0.93668588365812</c:v>
                </c:pt>
                <c:pt idx="329">
                  <c:v>0.93622057445706364</c:v>
                </c:pt>
                <c:pt idx="330">
                  <c:v>0.93575253107852119</c:v>
                </c:pt>
                <c:pt idx="331">
                  <c:v>0.9352817318543053</c:v>
                </c:pt>
                <c:pt idx="332">
                  <c:v>0.93480815478767265</c:v>
                </c:pt>
                <c:pt idx="333">
                  <c:v>0.93433177754649988</c:v>
                </c:pt>
                <c:pt idx="334">
                  <c:v>0.93385257745627615</c:v>
                </c:pt>
                <c:pt idx="335">
                  <c:v>0.93337053149290561</c:v>
                </c:pt>
                <c:pt idx="336">
                  <c:v>0.93288561627531141</c:v>
                </c:pt>
                <c:pt idx="337">
                  <c:v>0.93239780805783856</c:v>
                </c:pt>
                <c:pt idx="338">
                  <c:v>0.93190708272244438</c:v>
                </c:pt>
                <c:pt idx="339">
                  <c:v>0.93141341577067305</c:v>
                </c:pt>
                <c:pt idx="340">
                  <c:v>0.93091678231540487</c:v>
                </c:pt>
                <c:pt idx="341">
                  <c:v>0.9304171570723726</c:v>
                </c:pt>
                <c:pt idx="342">
                  <c:v>0.92991451435143713</c:v>
                </c:pt>
                <c:pt idx="343">
                  <c:v>0.92940882804761515</c:v>
                </c:pt>
                <c:pt idx="344">
                  <c:v>0.92890007163184729</c:v>
                </c:pt>
                <c:pt idx="345">
                  <c:v>0.92838821814150096</c:v>
                </c:pt>
                <c:pt idx="346">
                  <c:v>0.92787324017059603</c:v>
                </c:pt>
                <c:pt idx="347">
                  <c:v>0.92735510985974423</c:v>
                </c:pt>
                <c:pt idx="348">
                  <c:v>0.92683379888579254</c:v>
                </c:pt>
                <c:pt idx="349">
                  <c:v>0.92630927845115862</c:v>
                </c:pt>
                <c:pt idx="350">
                  <c:v>0.9257815192728478</c:v>
                </c:pt>
                <c:pt idx="351">
                  <c:v>0.92525049157114081</c:v>
                </c:pt>
                <c:pt idx="352">
                  <c:v>0.92471616505793752</c:v>
                </c:pt>
                <c:pt idx="353">
                  <c:v>0.92417850892474684</c:v>
                </c:pt>
                <c:pt idx="354">
                  <c:v>0.92363749183030741</c:v>
                </c:pt>
                <c:pt idx="355">
                  <c:v>0.92309308188782613</c:v>
                </c:pt>
                <c:pt idx="356">
                  <c:v>0.92254524665181958</c:v>
                </c:pt>
                <c:pt idx="357">
                  <c:v>0.92199395310454424</c:v>
                </c:pt>
                <c:pt idx="358">
                  <c:v>0.92143916764199696</c:v>
                </c:pt>
                <c:pt idx="359">
                  <c:v>0.92088085605947267</c:v>
                </c:pt>
                <c:pt idx="360">
                  <c:v>0.92031898353665897</c:v>
                </c:pt>
                <c:pt idx="361">
                  <c:v>0.91975351462225119</c:v>
                </c:pt>
                <c:pt idx="362">
                  <c:v>0.91918441321806788</c:v>
                </c:pt>
                <c:pt idx="363">
                  <c:v>0.9186116425626476</c:v>
                </c:pt>
                <c:pt idx="364">
                  <c:v>0.91803516521430517</c:v>
                </c:pt>
                <c:pt idx="365">
                  <c:v>0.91745494303362674</c:v>
                </c:pt>
                <c:pt idx="366">
                  <c:v>0.9168709371653796</c:v>
                </c:pt>
                <c:pt idx="367">
                  <c:v>0.91628310801981327</c:v>
                </c:pt>
                <c:pt idx="368">
                  <c:v>0.91569141525332665</c:v>
                </c:pt>
                <c:pt idx="369">
                  <c:v>0.91509581774847426</c:v>
                </c:pt>
                <c:pt idx="370">
                  <c:v>0.914496273593285</c:v>
                </c:pt>
                <c:pt idx="371">
                  <c:v>0.91389274005986243</c:v>
                </c:pt>
                <c:pt idx="372">
                  <c:v>0.91328517358223726</c:v>
                </c:pt>
                <c:pt idx="373">
                  <c:v>0.91267352973344007</c:v>
                </c:pt>
                <c:pt idx="374">
                  <c:v>0.91205776320175891</c:v>
                </c:pt>
                <c:pt idx="375">
                  <c:v>0.91143782776614746</c:v>
                </c:pt>
                <c:pt idx="376">
                  <c:v>0.91081367627074639</c:v>
                </c:pt>
                <c:pt idx="377">
                  <c:v>0.91018526059847682</c:v>
                </c:pt>
                <c:pt idx="378">
                  <c:v>0.90955253164366701</c:v>
                </c:pt>
                <c:pt idx="379">
                  <c:v>0.90891543928366558</c:v>
                </c:pt>
                <c:pt idx="380">
                  <c:v>0.90827393234939757</c:v>
                </c:pt>
                <c:pt idx="381">
                  <c:v>0.90762795859481393</c:v>
                </c:pt>
                <c:pt idx="382">
                  <c:v>0.90697746466518192</c:v>
                </c:pt>
                <c:pt idx="383">
                  <c:v>0.90632239606416487</c:v>
                </c:pt>
                <c:pt idx="384">
                  <c:v>0.90566269711963221</c:v>
                </c:pt>
                <c:pt idx="385">
                  <c:v>0.90499831094813932</c:v>
                </c:pt>
                <c:pt idx="386">
                  <c:v>0.90432917941801572</c:v>
                </c:pt>
                <c:pt idx="387">
                  <c:v>0.90365524311099121</c:v>
                </c:pt>
                <c:pt idx="388">
                  <c:v>0.90297644128229171</c:v>
                </c:pt>
                <c:pt idx="389">
                  <c:v>0.90229271181912607</c:v>
                </c:pt>
                <c:pt idx="390">
                  <c:v>0.90160399119748791</c:v>
                </c:pt>
                <c:pt idx="391">
                  <c:v>0.90091021443718444</c:v>
                </c:pt>
                <c:pt idx="392">
                  <c:v>0.90021131505500473</c:v>
                </c:pt>
                <c:pt idx="393">
                  <c:v>0.89950722501593183</c:v>
                </c:pt>
                <c:pt idx="394">
                  <c:v>0.89879787468229777</c:v>
                </c:pt>
                <c:pt idx="395">
                  <c:v>0.89808319276077442</c:v>
                </c:pt>
                <c:pt idx="396">
                  <c:v>0.89736310624708782</c:v>
                </c:pt>
                <c:pt idx="397">
                  <c:v>0.89663754036833287</c:v>
                </c:pt>
                <c:pt idx="398">
                  <c:v>0.89590641852276232</c:v>
                </c:pt>
                <c:pt idx="399">
                  <c:v>0.89516966221691141</c:v>
                </c:pt>
                <c:pt idx="400">
                  <c:v>0.89442719099991563</c:v>
                </c:pt>
                <c:pt idx="401">
                  <c:v>0.89367892239486302</c:v>
                </c:pt>
                <c:pt idx="402">
                  <c:v>0.89292477182701901</c:v>
                </c:pt>
                <c:pt idx="403">
                  <c:v>0.89216465254874577</c:v>
                </c:pt>
                <c:pt idx="404">
                  <c:v>0.89139847556093066</c:v>
                </c:pt>
                <c:pt idx="405">
                  <c:v>0.89062614953071895</c:v>
                </c:pt>
                <c:pt idx="406">
                  <c:v>0.88984758070534131</c:v>
                </c:pt>
                <c:pt idx="407">
                  <c:v>0.88906267282180329</c:v>
                </c:pt>
                <c:pt idx="408">
                  <c:v>0.88827132701219258</c:v>
                </c:pt>
                <c:pt idx="409">
                  <c:v>0.88747344170434206</c:v>
                </c:pt>
                <c:pt idx="410">
                  <c:v>0.88666891251756608</c:v>
                </c:pt>
                <c:pt idx="411">
                  <c:v>0.88585763215316771</c:v>
                </c:pt>
                <c:pt idx="412">
                  <c:v>0.88503949027939532</c:v>
                </c:pt>
                <c:pt idx="413">
                  <c:v>0.88421437341049669</c:v>
                </c:pt>
                <c:pt idx="414">
                  <c:v>0.88338216477949971</c:v>
                </c:pt>
                <c:pt idx="415">
                  <c:v>0.88254274420431689</c:v>
                </c:pt>
                <c:pt idx="416">
                  <c:v>0.88169598794673687</c:v>
                </c:pt>
                <c:pt idx="417">
                  <c:v>0.88084176856384133</c:v>
                </c:pt>
                <c:pt idx="418">
                  <c:v>0.8799799547513385</c:v>
                </c:pt>
                <c:pt idx="419">
                  <c:v>0.87911041117827382</c:v>
                </c:pt>
                <c:pt idx="420">
                  <c:v>0.87823299831252655</c:v>
                </c:pt>
                <c:pt idx="421">
                  <c:v>0.87734757223645954</c:v>
                </c:pt>
                <c:pt idx="422">
                  <c:v>0.87645398445203293</c:v>
                </c:pt>
                <c:pt idx="423">
                  <c:v>0.87555208167463716</c:v>
                </c:pt>
                <c:pt idx="424">
                  <c:v>0.87464170561483612</c:v>
                </c:pt>
                <c:pt idx="425">
                  <c:v>0.87372269274714265</c:v>
                </c:pt>
                <c:pt idx="426">
                  <c:v>0.87279487406487322</c:v>
                </c:pt>
                <c:pt idx="427">
                  <c:v>0.87185807482004074</c:v>
                </c:pt>
                <c:pt idx="428">
                  <c:v>0.87091211424715842</c:v>
                </c:pt>
                <c:pt idx="429">
                  <c:v>0.86995680526971686</c:v>
                </c:pt>
                <c:pt idx="430">
                  <c:v>0.86899195418798958</c:v>
                </c:pt>
                <c:pt idx="431">
                  <c:v>0.8680173603466943</c:v>
                </c:pt>
                <c:pt idx="432">
                  <c:v>0.86703281578089786</c:v>
                </c:pt>
                <c:pt idx="433">
                  <c:v>0.86603810483839838</c:v>
                </c:pt>
                <c:pt idx="434">
                  <c:v>0.86503300377664472</c:v>
                </c:pt>
                <c:pt idx="435">
                  <c:v>0.86401728033206626</c:v>
                </c:pt>
                <c:pt idx="436">
                  <c:v>0.86299069325946554</c:v>
                </c:pt>
                <c:pt idx="437">
                  <c:v>0.86195299183889229</c:v>
                </c:pt>
                <c:pt idx="438">
                  <c:v>0.86090391534714694</c:v>
                </c:pt>
                <c:pt idx="439">
                  <c:v>0.85984319249076546</c:v>
                </c:pt>
                <c:pt idx="440">
                  <c:v>0.85877054079699178</c:v>
                </c:pt>
                <c:pt idx="441">
                  <c:v>0.85768566595887696</c:v>
                </c:pt>
                <c:pt idx="442">
                  <c:v>0.85658826113020325</c:v>
                </c:pt>
                <c:pt idx="443">
                  <c:v>0.85547800616545666</c:v>
                </c:pt>
                <c:pt idx="444">
                  <c:v>0.85435456679952149</c:v>
                </c:pt>
                <c:pt idx="445">
                  <c:v>0.85321759376114559</c:v>
                </c:pt>
                <c:pt idx="446">
                  <c:v>0.85206672181352539</c:v>
                </c:pt>
                <c:pt idx="447">
                  <c:v>0.8509015687145477</c:v>
                </c:pt>
                <c:pt idx="448">
                  <c:v>0.84972173408831086</c:v>
                </c:pt>
                <c:pt idx="449">
                  <c:v>0.84852679819849364</c:v>
                </c:pt>
                <c:pt idx="450">
                  <c:v>0.84731632061292961</c:v>
                </c:pt>
                <c:pt idx="451">
                  <c:v>0.84608983874735733</c:v>
                </c:pt>
                <c:pt idx="452">
                  <c:v>0.84484686627470984</c:v>
                </c:pt>
                <c:pt idx="453">
                  <c:v>0.84358689138445109</c:v>
                </c:pt>
                <c:pt idx="454">
                  <c:v>0.84230937487431079</c:v>
                </c:pt>
                <c:pt idx="455">
                  <c:v>0.84101374805426221</c:v>
                </c:pt>
                <c:pt idx="456">
                  <c:v>0.83969941043965701</c:v>
                </c:pt>
                <c:pt idx="457">
                  <c:v>0.83836572720700187</c:v>
                </c:pt>
                <c:pt idx="458">
                  <c:v>0.83701202638182504</c:v>
                </c:pt>
                <c:pt idx="459">
                  <c:v>0.83563759572332563</c:v>
                </c:pt>
                <c:pt idx="460">
                  <c:v>0.83424167926485993</c:v>
                </c:pt>
                <c:pt idx="461">
                  <c:v>0.83282347346262375</c:v>
                </c:pt>
                <c:pt idx="462">
                  <c:v>0.83138212289688984</c:v>
                </c:pt>
                <c:pt idx="463">
                  <c:v>0.82991671546057655</c:v>
                </c:pt>
                <c:pt idx="464">
                  <c:v>0.82842627695837812</c:v>
                </c:pt>
                <c:pt idx="465">
                  <c:v>0.82690976502571922</c:v>
                </c:pt>
                <c:pt idx="466">
                  <c:v>0.82536606225981457</c:v>
                </c:pt>
                <c:pt idx="467">
                  <c:v>0.82379396843434949</c:v>
                </c:pt>
                <c:pt idx="468">
                  <c:v>0.82219219164377799</c:v>
                </c:pt>
                <c:pt idx="469">
                  <c:v>0.82055933819168081</c:v>
                </c:pt>
                <c:pt idx="470">
                  <c:v>0.81889390099836423</c:v>
                </c:pt>
                <c:pt idx="471">
                  <c:v>0.81719424625371606</c:v>
                </c:pt>
                <c:pt idx="472">
                  <c:v>0.81545859797932674</c:v>
                </c:pt>
                <c:pt idx="473">
                  <c:v>0.81368502008509414</c:v>
                </c:pt>
                <c:pt idx="474">
                  <c:v>0.81187139540462916</c:v>
                </c:pt>
                <c:pt idx="475">
                  <c:v>0.81001540106343584</c:v>
                </c:pt>
                <c:pt idx="476">
                  <c:v>0.80811447936395175</c:v>
                </c:pt>
                <c:pt idx="477">
                  <c:v>0.80616580314789754</c:v>
                </c:pt>
                <c:pt idx="478">
                  <c:v>0.804166234298898</c:v>
                </c:pt>
                <c:pt idx="479">
                  <c:v>0.80211227364806736</c:v>
                </c:pt>
                <c:pt idx="480">
                  <c:v>0.79999999999999927</c:v>
                </c:pt>
                <c:pt idx="481">
                  <c:v>0.79782499524381401</c:v>
                </c:pt>
                <c:pt idx="482">
                  <c:v>0.79558225145924455</c:v>
                </c:pt>
                <c:pt idx="483">
                  <c:v>0.79326605442617237</c:v>
                </c:pt>
                <c:pt idx="484">
                  <c:v>0.79086983576999803</c:v>
                </c:pt>
                <c:pt idx="485">
                  <c:v>0.7883859827593529</c:v>
                </c:pt>
                <c:pt idx="486">
                  <c:v>0.78580558991508487</c:v>
                </c:pt>
                <c:pt idx="487">
                  <c:v>0.78311812907032363</c:v>
                </c:pt>
                <c:pt idx="488">
                  <c:v>0.78031100255637043</c:v>
                </c:pt>
                <c:pt idx="489">
                  <c:v>0.7773689245409221</c:v>
                </c:pt>
                <c:pt idx="490">
                  <c:v>0.77427304209216796</c:v>
                </c:pt>
                <c:pt idx="491">
                  <c:v>0.77099964814011501</c:v>
                </c:pt>
                <c:pt idx="492">
                  <c:v>0.76751822766972666</c:v>
                </c:pt>
                <c:pt idx="493">
                  <c:v>0.76378835902910736</c:v>
                </c:pt>
                <c:pt idx="494">
                  <c:v>0.75975452503109764</c:v>
                </c:pt>
                <c:pt idx="495">
                  <c:v>0.75533679898329242</c:v>
                </c:pt>
                <c:pt idx="496">
                  <c:v>0.75041251012508781</c:v>
                </c:pt>
                <c:pt idx="497">
                  <c:v>0.74477515778622594</c:v>
                </c:pt>
                <c:pt idx="498">
                  <c:v>0.73802209709965527</c:v>
                </c:pt>
                <c:pt idx="499">
                  <c:v>0.72911381913837847</c:v>
                </c:pt>
                <c:pt idx="500">
                  <c:v>0.70710678118654757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A7D-D744-8DF1-6EB3E3BA68B4}"/>
            </c:ext>
          </c:extLst>
        </c:ser>
        <c:ser>
          <c:idx val="1"/>
          <c:order val="1"/>
          <c:tx>
            <c:v>Unity lower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'Section 11.2'!$A$5:$A$505</c:f>
              <c:numCache>
                <c:formatCode>General</c:formatCode>
                <c:ptCount val="5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  <c:pt idx="315">
                  <c:v>0.31500000000000022</c:v>
                </c:pt>
                <c:pt idx="316">
                  <c:v>0.31600000000000023</c:v>
                </c:pt>
                <c:pt idx="317">
                  <c:v>0.31700000000000023</c:v>
                </c:pt>
                <c:pt idx="318">
                  <c:v>0.31800000000000023</c:v>
                </c:pt>
                <c:pt idx="319">
                  <c:v>0.31900000000000023</c:v>
                </c:pt>
                <c:pt idx="320">
                  <c:v>0.32000000000000023</c:v>
                </c:pt>
                <c:pt idx="321">
                  <c:v>0.32100000000000023</c:v>
                </c:pt>
                <c:pt idx="322">
                  <c:v>0.32200000000000023</c:v>
                </c:pt>
                <c:pt idx="323">
                  <c:v>0.32300000000000023</c:v>
                </c:pt>
                <c:pt idx="324">
                  <c:v>0.32400000000000023</c:v>
                </c:pt>
                <c:pt idx="325">
                  <c:v>0.32500000000000023</c:v>
                </c:pt>
                <c:pt idx="326">
                  <c:v>0.32600000000000023</c:v>
                </c:pt>
                <c:pt idx="327">
                  <c:v>0.32700000000000023</c:v>
                </c:pt>
                <c:pt idx="328">
                  <c:v>0.32800000000000024</c:v>
                </c:pt>
                <c:pt idx="329">
                  <c:v>0.32900000000000024</c:v>
                </c:pt>
                <c:pt idx="330">
                  <c:v>0.33000000000000024</c:v>
                </c:pt>
                <c:pt idx="331">
                  <c:v>0.33100000000000024</c:v>
                </c:pt>
                <c:pt idx="332">
                  <c:v>0.33200000000000024</c:v>
                </c:pt>
                <c:pt idx="333">
                  <c:v>0.33300000000000024</c:v>
                </c:pt>
                <c:pt idx="334">
                  <c:v>0.33400000000000024</c:v>
                </c:pt>
                <c:pt idx="335">
                  <c:v>0.33500000000000024</c:v>
                </c:pt>
                <c:pt idx="336">
                  <c:v>0.33600000000000024</c:v>
                </c:pt>
                <c:pt idx="337">
                  <c:v>0.33700000000000024</c:v>
                </c:pt>
                <c:pt idx="338">
                  <c:v>0.33800000000000024</c:v>
                </c:pt>
                <c:pt idx="339">
                  <c:v>0.33900000000000025</c:v>
                </c:pt>
                <c:pt idx="340">
                  <c:v>0.34000000000000025</c:v>
                </c:pt>
                <c:pt idx="341">
                  <c:v>0.34100000000000025</c:v>
                </c:pt>
                <c:pt idx="342">
                  <c:v>0.34200000000000025</c:v>
                </c:pt>
                <c:pt idx="343">
                  <c:v>0.34300000000000025</c:v>
                </c:pt>
                <c:pt idx="344">
                  <c:v>0.34400000000000025</c:v>
                </c:pt>
                <c:pt idx="345">
                  <c:v>0.34500000000000025</c:v>
                </c:pt>
                <c:pt idx="346">
                  <c:v>0.34600000000000025</c:v>
                </c:pt>
                <c:pt idx="347">
                  <c:v>0.34700000000000025</c:v>
                </c:pt>
                <c:pt idx="348">
                  <c:v>0.34800000000000025</c:v>
                </c:pt>
                <c:pt idx="349">
                  <c:v>0.34900000000000025</c:v>
                </c:pt>
                <c:pt idx="350">
                  <c:v>0.35000000000000026</c:v>
                </c:pt>
                <c:pt idx="351">
                  <c:v>0.35100000000000026</c:v>
                </c:pt>
                <c:pt idx="352">
                  <c:v>0.35200000000000026</c:v>
                </c:pt>
                <c:pt idx="353">
                  <c:v>0.35300000000000026</c:v>
                </c:pt>
                <c:pt idx="354">
                  <c:v>0.35400000000000026</c:v>
                </c:pt>
                <c:pt idx="355">
                  <c:v>0.35500000000000026</c:v>
                </c:pt>
                <c:pt idx="356">
                  <c:v>0.35600000000000026</c:v>
                </c:pt>
                <c:pt idx="357">
                  <c:v>0.35700000000000026</c:v>
                </c:pt>
                <c:pt idx="358">
                  <c:v>0.35800000000000026</c:v>
                </c:pt>
                <c:pt idx="359">
                  <c:v>0.35900000000000026</c:v>
                </c:pt>
                <c:pt idx="360">
                  <c:v>0.36000000000000026</c:v>
                </c:pt>
                <c:pt idx="361">
                  <c:v>0.36100000000000027</c:v>
                </c:pt>
                <c:pt idx="362">
                  <c:v>0.36200000000000027</c:v>
                </c:pt>
                <c:pt idx="363">
                  <c:v>0.36300000000000027</c:v>
                </c:pt>
                <c:pt idx="364">
                  <c:v>0.36400000000000027</c:v>
                </c:pt>
                <c:pt idx="365">
                  <c:v>0.36500000000000027</c:v>
                </c:pt>
                <c:pt idx="366">
                  <c:v>0.36600000000000027</c:v>
                </c:pt>
                <c:pt idx="367">
                  <c:v>0.36700000000000027</c:v>
                </c:pt>
                <c:pt idx="368">
                  <c:v>0.36800000000000027</c:v>
                </c:pt>
                <c:pt idx="369">
                  <c:v>0.36900000000000027</c:v>
                </c:pt>
                <c:pt idx="370">
                  <c:v>0.37000000000000027</c:v>
                </c:pt>
                <c:pt idx="371">
                  <c:v>0.37100000000000027</c:v>
                </c:pt>
                <c:pt idx="372">
                  <c:v>0.37200000000000027</c:v>
                </c:pt>
                <c:pt idx="373">
                  <c:v>0.37300000000000028</c:v>
                </c:pt>
                <c:pt idx="374">
                  <c:v>0.37400000000000028</c:v>
                </c:pt>
                <c:pt idx="375">
                  <c:v>0.37500000000000028</c:v>
                </c:pt>
                <c:pt idx="376">
                  <c:v>0.37600000000000028</c:v>
                </c:pt>
                <c:pt idx="377">
                  <c:v>0.37700000000000028</c:v>
                </c:pt>
                <c:pt idx="378">
                  <c:v>0.37800000000000028</c:v>
                </c:pt>
                <c:pt idx="379">
                  <c:v>0.37900000000000028</c:v>
                </c:pt>
                <c:pt idx="380">
                  <c:v>0.38000000000000028</c:v>
                </c:pt>
                <c:pt idx="381">
                  <c:v>0.38100000000000028</c:v>
                </c:pt>
                <c:pt idx="382">
                  <c:v>0.38200000000000028</c:v>
                </c:pt>
                <c:pt idx="383">
                  <c:v>0.38300000000000028</c:v>
                </c:pt>
                <c:pt idx="384">
                  <c:v>0.38400000000000029</c:v>
                </c:pt>
                <c:pt idx="385">
                  <c:v>0.38500000000000029</c:v>
                </c:pt>
                <c:pt idx="386">
                  <c:v>0.38600000000000029</c:v>
                </c:pt>
                <c:pt idx="387">
                  <c:v>0.38700000000000029</c:v>
                </c:pt>
                <c:pt idx="388">
                  <c:v>0.38800000000000029</c:v>
                </c:pt>
                <c:pt idx="389">
                  <c:v>0.38900000000000029</c:v>
                </c:pt>
                <c:pt idx="390">
                  <c:v>0.39000000000000029</c:v>
                </c:pt>
                <c:pt idx="391">
                  <c:v>0.39100000000000029</c:v>
                </c:pt>
                <c:pt idx="392">
                  <c:v>0.39200000000000029</c:v>
                </c:pt>
                <c:pt idx="393">
                  <c:v>0.39300000000000029</c:v>
                </c:pt>
                <c:pt idx="394">
                  <c:v>0.39400000000000029</c:v>
                </c:pt>
                <c:pt idx="395">
                  <c:v>0.3950000000000003</c:v>
                </c:pt>
                <c:pt idx="396">
                  <c:v>0.3960000000000003</c:v>
                </c:pt>
                <c:pt idx="397">
                  <c:v>0.3970000000000003</c:v>
                </c:pt>
                <c:pt idx="398">
                  <c:v>0.3980000000000003</c:v>
                </c:pt>
                <c:pt idx="399">
                  <c:v>0.3990000000000003</c:v>
                </c:pt>
                <c:pt idx="400">
                  <c:v>0.4000000000000003</c:v>
                </c:pt>
                <c:pt idx="401">
                  <c:v>0.4010000000000003</c:v>
                </c:pt>
                <c:pt idx="402">
                  <c:v>0.4020000000000003</c:v>
                </c:pt>
                <c:pt idx="403">
                  <c:v>0.4030000000000003</c:v>
                </c:pt>
                <c:pt idx="404">
                  <c:v>0.4040000000000003</c:v>
                </c:pt>
                <c:pt idx="405">
                  <c:v>0.4050000000000003</c:v>
                </c:pt>
                <c:pt idx="406">
                  <c:v>0.40600000000000031</c:v>
                </c:pt>
                <c:pt idx="407">
                  <c:v>0.40700000000000031</c:v>
                </c:pt>
                <c:pt idx="408">
                  <c:v>0.40800000000000031</c:v>
                </c:pt>
                <c:pt idx="409">
                  <c:v>0.40900000000000031</c:v>
                </c:pt>
                <c:pt idx="410">
                  <c:v>0.41000000000000031</c:v>
                </c:pt>
                <c:pt idx="411">
                  <c:v>0.41100000000000031</c:v>
                </c:pt>
                <c:pt idx="412">
                  <c:v>0.41200000000000031</c:v>
                </c:pt>
                <c:pt idx="413">
                  <c:v>0.41300000000000031</c:v>
                </c:pt>
                <c:pt idx="414">
                  <c:v>0.41400000000000031</c:v>
                </c:pt>
                <c:pt idx="415">
                  <c:v>0.41500000000000031</c:v>
                </c:pt>
                <c:pt idx="416">
                  <c:v>0.41600000000000031</c:v>
                </c:pt>
                <c:pt idx="417">
                  <c:v>0.41700000000000031</c:v>
                </c:pt>
                <c:pt idx="418">
                  <c:v>0.41800000000000032</c:v>
                </c:pt>
                <c:pt idx="419">
                  <c:v>0.41900000000000032</c:v>
                </c:pt>
                <c:pt idx="420">
                  <c:v>0.42000000000000032</c:v>
                </c:pt>
                <c:pt idx="421">
                  <c:v>0.42100000000000032</c:v>
                </c:pt>
                <c:pt idx="422">
                  <c:v>0.42200000000000032</c:v>
                </c:pt>
                <c:pt idx="423">
                  <c:v>0.42300000000000032</c:v>
                </c:pt>
                <c:pt idx="424">
                  <c:v>0.42400000000000032</c:v>
                </c:pt>
                <c:pt idx="425">
                  <c:v>0.42500000000000032</c:v>
                </c:pt>
                <c:pt idx="426">
                  <c:v>0.42600000000000032</c:v>
                </c:pt>
                <c:pt idx="427">
                  <c:v>0.42700000000000032</c:v>
                </c:pt>
                <c:pt idx="428">
                  <c:v>0.42800000000000032</c:v>
                </c:pt>
                <c:pt idx="429">
                  <c:v>0.42900000000000033</c:v>
                </c:pt>
                <c:pt idx="430">
                  <c:v>0.43000000000000033</c:v>
                </c:pt>
                <c:pt idx="431">
                  <c:v>0.43100000000000033</c:v>
                </c:pt>
                <c:pt idx="432">
                  <c:v>0.43200000000000033</c:v>
                </c:pt>
                <c:pt idx="433">
                  <c:v>0.43300000000000033</c:v>
                </c:pt>
                <c:pt idx="434">
                  <c:v>0.43400000000000033</c:v>
                </c:pt>
                <c:pt idx="435">
                  <c:v>0.43500000000000033</c:v>
                </c:pt>
                <c:pt idx="436">
                  <c:v>0.43600000000000033</c:v>
                </c:pt>
                <c:pt idx="437">
                  <c:v>0.43700000000000033</c:v>
                </c:pt>
                <c:pt idx="438">
                  <c:v>0.43800000000000033</c:v>
                </c:pt>
                <c:pt idx="439">
                  <c:v>0.43900000000000033</c:v>
                </c:pt>
                <c:pt idx="440">
                  <c:v>0.44000000000000034</c:v>
                </c:pt>
                <c:pt idx="441">
                  <c:v>0.44100000000000034</c:v>
                </c:pt>
                <c:pt idx="442">
                  <c:v>0.44200000000000034</c:v>
                </c:pt>
                <c:pt idx="443">
                  <c:v>0.44300000000000034</c:v>
                </c:pt>
                <c:pt idx="444">
                  <c:v>0.44400000000000034</c:v>
                </c:pt>
                <c:pt idx="445">
                  <c:v>0.44500000000000034</c:v>
                </c:pt>
                <c:pt idx="446">
                  <c:v>0.44600000000000034</c:v>
                </c:pt>
                <c:pt idx="447">
                  <c:v>0.44700000000000034</c:v>
                </c:pt>
                <c:pt idx="448">
                  <c:v>0.44800000000000034</c:v>
                </c:pt>
                <c:pt idx="449">
                  <c:v>0.44900000000000034</c:v>
                </c:pt>
                <c:pt idx="450">
                  <c:v>0.45000000000000034</c:v>
                </c:pt>
                <c:pt idx="451">
                  <c:v>0.45100000000000035</c:v>
                </c:pt>
                <c:pt idx="452">
                  <c:v>0.45200000000000035</c:v>
                </c:pt>
                <c:pt idx="453">
                  <c:v>0.45300000000000035</c:v>
                </c:pt>
                <c:pt idx="454">
                  <c:v>0.45400000000000035</c:v>
                </c:pt>
                <c:pt idx="455">
                  <c:v>0.45500000000000035</c:v>
                </c:pt>
                <c:pt idx="456">
                  <c:v>0.45600000000000035</c:v>
                </c:pt>
                <c:pt idx="457">
                  <c:v>0.45700000000000035</c:v>
                </c:pt>
                <c:pt idx="458">
                  <c:v>0.45800000000000035</c:v>
                </c:pt>
                <c:pt idx="459">
                  <c:v>0.45900000000000035</c:v>
                </c:pt>
                <c:pt idx="460">
                  <c:v>0.46000000000000035</c:v>
                </c:pt>
                <c:pt idx="461">
                  <c:v>0.46100000000000035</c:v>
                </c:pt>
                <c:pt idx="462">
                  <c:v>0.46200000000000035</c:v>
                </c:pt>
                <c:pt idx="463">
                  <c:v>0.46300000000000036</c:v>
                </c:pt>
                <c:pt idx="464">
                  <c:v>0.46400000000000036</c:v>
                </c:pt>
                <c:pt idx="465">
                  <c:v>0.46500000000000036</c:v>
                </c:pt>
                <c:pt idx="466">
                  <c:v>0.46600000000000036</c:v>
                </c:pt>
                <c:pt idx="467">
                  <c:v>0.46700000000000036</c:v>
                </c:pt>
                <c:pt idx="468">
                  <c:v>0.46800000000000036</c:v>
                </c:pt>
                <c:pt idx="469">
                  <c:v>0.46900000000000036</c:v>
                </c:pt>
                <c:pt idx="470">
                  <c:v>0.47000000000000036</c:v>
                </c:pt>
                <c:pt idx="471">
                  <c:v>0.47100000000000036</c:v>
                </c:pt>
                <c:pt idx="472">
                  <c:v>0.47200000000000036</c:v>
                </c:pt>
                <c:pt idx="473">
                  <c:v>0.47300000000000036</c:v>
                </c:pt>
                <c:pt idx="474">
                  <c:v>0.47400000000000037</c:v>
                </c:pt>
                <c:pt idx="475">
                  <c:v>0.47500000000000037</c:v>
                </c:pt>
                <c:pt idx="476">
                  <c:v>0.47600000000000037</c:v>
                </c:pt>
                <c:pt idx="477">
                  <c:v>0.47700000000000037</c:v>
                </c:pt>
                <c:pt idx="478">
                  <c:v>0.47800000000000037</c:v>
                </c:pt>
                <c:pt idx="479">
                  <c:v>0.47900000000000037</c:v>
                </c:pt>
                <c:pt idx="480">
                  <c:v>0.48000000000000037</c:v>
                </c:pt>
                <c:pt idx="481">
                  <c:v>0.48100000000000037</c:v>
                </c:pt>
                <c:pt idx="482">
                  <c:v>0.48200000000000037</c:v>
                </c:pt>
                <c:pt idx="483">
                  <c:v>0.48300000000000037</c:v>
                </c:pt>
                <c:pt idx="484">
                  <c:v>0.48400000000000037</c:v>
                </c:pt>
                <c:pt idx="485">
                  <c:v>0.48500000000000038</c:v>
                </c:pt>
                <c:pt idx="486">
                  <c:v>0.48600000000000038</c:v>
                </c:pt>
                <c:pt idx="487">
                  <c:v>0.48700000000000038</c:v>
                </c:pt>
                <c:pt idx="488">
                  <c:v>0.48800000000000038</c:v>
                </c:pt>
                <c:pt idx="489">
                  <c:v>0.48900000000000038</c:v>
                </c:pt>
                <c:pt idx="490">
                  <c:v>0.49000000000000038</c:v>
                </c:pt>
                <c:pt idx="491">
                  <c:v>0.49100000000000038</c:v>
                </c:pt>
                <c:pt idx="492">
                  <c:v>0.49200000000000038</c:v>
                </c:pt>
                <c:pt idx="493">
                  <c:v>0.49300000000000038</c:v>
                </c:pt>
                <c:pt idx="494">
                  <c:v>0.49400000000000038</c:v>
                </c:pt>
                <c:pt idx="495">
                  <c:v>0.49500000000000038</c:v>
                </c:pt>
                <c:pt idx="496">
                  <c:v>0.49600000000000039</c:v>
                </c:pt>
                <c:pt idx="497">
                  <c:v>0.49700000000000039</c:v>
                </c:pt>
                <c:pt idx="498">
                  <c:v>0.49800000000000039</c:v>
                </c:pt>
                <c:pt idx="499">
                  <c:v>0.49900000000000039</c:v>
                </c:pt>
                <c:pt idx="500">
                  <c:v>0.50000000000000033</c:v>
                </c:pt>
              </c:numCache>
            </c:numRef>
          </c:xVal>
          <c:yVal>
            <c:numRef>
              <c:f>'Section 11.2'!$E$5:$E$505</c:f>
              <c:numCache>
                <c:formatCode>General</c:formatCode>
                <c:ptCount val="501"/>
                <c:pt idx="0">
                  <c:v>0</c:v>
                </c:pt>
                <c:pt idx="1">
                  <c:v>1.0000005000031919E-3</c:v>
                </c:pt>
                <c:pt idx="2">
                  <c:v>2.000004000033413E-3</c:v>
                </c:pt>
                <c:pt idx="3">
                  <c:v>3.0000135002137148E-3</c:v>
                </c:pt>
                <c:pt idx="4">
                  <c:v>4.0000320008938828E-3</c:v>
                </c:pt>
                <c:pt idx="5">
                  <c:v>5.0000625027339634E-3</c:v>
                </c:pt>
                <c:pt idx="6">
                  <c:v>6.0001080068048983E-3</c:v>
                </c:pt>
                <c:pt idx="7">
                  <c:v>7.0001715147089746E-3</c:v>
                </c:pt>
                <c:pt idx="8">
                  <c:v>8.0002560286784562E-3</c:v>
                </c:pt>
                <c:pt idx="9">
                  <c:v>9.0003645516786076E-3</c:v>
                </c:pt>
                <c:pt idx="10">
                  <c:v>1.0000500087520353E-2</c:v>
                </c:pt>
                <c:pt idx="11">
                  <c:v>1.1000665640961286E-2</c:v>
                </c:pt>
                <c:pt idx="12">
                  <c:v>1.2000864217801806E-2</c:v>
                </c:pt>
                <c:pt idx="13">
                  <c:v>1.3001098825011033E-2</c:v>
                </c:pt>
                <c:pt idx="14">
                  <c:v>1.4001372470814059E-2</c:v>
                </c:pt>
                <c:pt idx="15">
                  <c:v>1.5001688164806671E-2</c:v>
                </c:pt>
                <c:pt idx="16">
                  <c:v>1.6002048918057774E-2</c:v>
                </c:pt>
                <c:pt idx="17">
                  <c:v>1.7002457743222503E-2</c:v>
                </c:pt>
                <c:pt idx="18">
                  <c:v>1.8002917654635658E-2</c:v>
                </c:pt>
                <c:pt idx="19">
                  <c:v>1.900343166843213E-2</c:v>
                </c:pt>
                <c:pt idx="20">
                  <c:v>2.0004002802643212E-2</c:v>
                </c:pt>
                <c:pt idx="21">
                  <c:v>2.1004634077307252E-2</c:v>
                </c:pt>
                <c:pt idx="22">
                  <c:v>2.2005328514579932E-2</c:v>
                </c:pt>
                <c:pt idx="23">
                  <c:v>2.3006089138832234E-2</c:v>
                </c:pt>
                <c:pt idx="24">
                  <c:v>2.4006918976769733E-2</c:v>
                </c:pt>
                <c:pt idx="25">
                  <c:v>2.5007821057531701E-2</c:v>
                </c:pt>
                <c:pt idx="26">
                  <c:v>2.6008798412799971E-2</c:v>
                </c:pt>
                <c:pt idx="27">
                  <c:v>2.700985407691096E-2</c:v>
                </c:pt>
                <c:pt idx="28">
                  <c:v>2.801099108696007E-2</c:v>
                </c:pt>
                <c:pt idx="29">
                  <c:v>2.9012212482914683E-2</c:v>
                </c:pt>
                <c:pt idx="30">
                  <c:v>3.0013521307717065E-2</c:v>
                </c:pt>
                <c:pt idx="31">
                  <c:v>3.1014920607400052E-2</c:v>
                </c:pt>
                <c:pt idx="32">
                  <c:v>3.201641343119184E-2</c:v>
                </c:pt>
                <c:pt idx="33">
                  <c:v>3.3018002831629902E-2</c:v>
                </c:pt>
                <c:pt idx="34">
                  <c:v>3.4019691864665774E-2</c:v>
                </c:pt>
                <c:pt idx="35">
                  <c:v>3.5021483589782298E-2</c:v>
                </c:pt>
                <c:pt idx="36">
                  <c:v>3.6023381070099433E-2</c:v>
                </c:pt>
                <c:pt idx="37">
                  <c:v>3.7025387372488623E-2</c:v>
                </c:pt>
                <c:pt idx="38">
                  <c:v>3.8027505567681079E-2</c:v>
                </c:pt>
                <c:pt idx="39">
                  <c:v>3.9029738730383845E-2</c:v>
                </c:pt>
                <c:pt idx="40">
                  <c:v>4.0032089939391141E-2</c:v>
                </c:pt>
                <c:pt idx="41">
                  <c:v>4.1034562277694517E-2</c:v>
                </c:pt>
                <c:pt idx="42">
                  <c:v>4.203715883259921E-2</c:v>
                </c:pt>
                <c:pt idx="43">
                  <c:v>4.3039882695836078E-2</c:v>
                </c:pt>
                <c:pt idx="44">
                  <c:v>4.4042736963679184E-2</c:v>
                </c:pt>
                <c:pt idx="45">
                  <c:v>4.50457247370546E-2</c:v>
                </c:pt>
                <c:pt idx="46">
                  <c:v>4.6048849121661649E-2</c:v>
                </c:pt>
                <c:pt idx="47">
                  <c:v>4.7052113228083468E-2</c:v>
                </c:pt>
                <c:pt idx="48">
                  <c:v>4.8055520171907513E-2</c:v>
                </c:pt>
                <c:pt idx="49">
                  <c:v>4.9059073073838666E-2</c:v>
                </c:pt>
                <c:pt idx="50">
                  <c:v>5.006277505981882E-2</c:v>
                </c:pt>
                <c:pt idx="51">
                  <c:v>5.10666292611432E-2</c:v>
                </c:pt>
                <c:pt idx="52">
                  <c:v>5.2070638814578768E-2</c:v>
                </c:pt>
                <c:pt idx="53">
                  <c:v>5.307480686248383E-2</c:v>
                </c:pt>
                <c:pt idx="54">
                  <c:v>5.4079136552927121E-2</c:v>
                </c:pt>
                <c:pt idx="55">
                  <c:v>5.5083631039806943E-2</c:v>
                </c:pt>
                <c:pt idx="56">
                  <c:v>5.6088293482972833E-2</c:v>
                </c:pt>
                <c:pt idx="57">
                  <c:v>5.7093127048346945E-2</c:v>
                </c:pt>
                <c:pt idx="58">
                  <c:v>5.8098134908044198E-2</c:v>
                </c:pt>
                <c:pt idx="59">
                  <c:v>5.9103320240496603E-2</c:v>
                </c:pt>
                <c:pt idx="60">
                  <c:v>6.0108686230575074E-2</c:v>
                </c:pt>
                <c:pt idx="61">
                  <c:v>6.1114236069715513E-2</c:v>
                </c:pt>
                <c:pt idx="62">
                  <c:v>6.2119972956039209E-2</c:v>
                </c:pt>
                <c:pt idx="63">
                  <c:v>6.3125900094482656E-2</c:v>
                </c:pt>
                <c:pt idx="64">
                  <c:v>6.4132020696920214E-2</c:v>
                </c:pt>
                <c:pt idx="65">
                  <c:v>6.5138337982291863E-2</c:v>
                </c:pt>
                <c:pt idx="66">
                  <c:v>6.6144855176730744E-2</c:v>
                </c:pt>
                <c:pt idx="67">
                  <c:v>6.7151575513691622E-2</c:v>
                </c:pt>
                <c:pt idx="68">
                  <c:v>6.8158502234079349E-2</c:v>
                </c:pt>
                <c:pt idx="69">
                  <c:v>6.9165638586377212E-2</c:v>
                </c:pt>
                <c:pt idx="70">
                  <c:v>7.0172987826780595E-2</c:v>
                </c:pt>
                <c:pt idx="71">
                  <c:v>7.1180553219325635E-2</c:v>
                </c:pt>
                <c:pt idx="72">
                  <c:v>7.2188338036022176E-2</c:v>
                </c:pt>
                <c:pt idx="73">
                  <c:v>7.3196345556988437E-2</c:v>
                </c:pt>
                <c:pt idx="74">
                  <c:v>7.4204579070582102E-2</c:v>
                </c:pt>
                <c:pt idx="75">
                  <c:v>7.5213041873536196E-2</c:v>
                </c:pt>
                <c:pt idx="76">
                  <c:v>7.6221737271096129E-2</c:v>
                </c:pt>
                <c:pt idx="77">
                  <c:v>7.7230668577154646E-2</c:v>
                </c:pt>
                <c:pt idx="78">
                  <c:v>7.82398391143906E-2</c:v>
                </c:pt>
                <c:pt idx="79">
                  <c:v>7.9249252214405666E-2</c:v>
                </c:pt>
                <c:pt idx="80">
                  <c:v>8.0258911217866533E-2</c:v>
                </c:pt>
                <c:pt idx="81">
                  <c:v>8.1268819474642262E-2</c:v>
                </c:pt>
                <c:pt idx="82">
                  <c:v>8.2278980343948566E-2</c:v>
                </c:pt>
                <c:pt idx="83">
                  <c:v>8.3289397194488732E-2</c:v>
                </c:pt>
                <c:pt idx="84">
                  <c:v>8.430007340459672E-2</c:v>
                </c:pt>
                <c:pt idx="85">
                  <c:v>8.5311012362383476E-2</c:v>
                </c:pt>
                <c:pt idx="86">
                  <c:v>8.6322217465881257E-2</c:v>
                </c:pt>
                <c:pt idx="87">
                  <c:v>8.7333692123191059E-2</c:v>
                </c:pt>
                <c:pt idx="88">
                  <c:v>8.8345439752629804E-2</c:v>
                </c:pt>
                <c:pt idx="89">
                  <c:v>8.9357463782879995E-2</c:v>
                </c:pt>
                <c:pt idx="90">
                  <c:v>9.0369767653139976E-2</c:v>
                </c:pt>
                <c:pt idx="91">
                  <c:v>9.1382354813274988E-2</c:v>
                </c:pt>
                <c:pt idx="92">
                  <c:v>9.2395228723969394E-2</c:v>
                </c:pt>
                <c:pt idx="93">
                  <c:v>9.3408392856880948E-2</c:v>
                </c:pt>
                <c:pt idx="94">
                  <c:v>9.4421850694796236E-2</c:v>
                </c:pt>
                <c:pt idx="95">
                  <c:v>9.5435605731785833E-2</c:v>
                </c:pt>
                <c:pt idx="96">
                  <c:v>9.6449661473362591E-2</c:v>
                </c:pt>
                <c:pt idx="97">
                  <c:v>9.7464021436640735E-2</c:v>
                </c:pt>
                <c:pt idx="98">
                  <c:v>9.847868915049468E-2</c:v>
                </c:pt>
                <c:pt idx="99">
                  <c:v>9.9493668155722789E-2</c:v>
                </c:pt>
                <c:pt idx="100">
                  <c:v>0.10050896200520829</c:v>
                </c:pt>
                <c:pt idx="101">
                  <c:v>0.10152457426408393</c:v>
                </c:pt>
                <c:pt idx="102">
                  <c:v>0.10254050850989906</c:v>
                </c:pt>
                <c:pt idx="103">
                  <c:v>0.10355676833278454</c:v>
                </c:pt>
                <c:pt idx="104">
                  <c:v>0.10457335733562363</c:v>
                </c:pt>
                <c:pt idx="105">
                  <c:v>0.10559027913422053</c:v>
                </c:pt>
                <c:pt idx="106">
                  <c:v>0.10660753735747265</c:v>
                </c:pt>
                <c:pt idx="107">
                  <c:v>0.10762513564754284</c:v>
                </c:pt>
                <c:pt idx="108">
                  <c:v>0.10864307766003574</c:v>
                </c:pt>
                <c:pt idx="109">
                  <c:v>0.10966136706417309</c:v>
                </c:pt>
                <c:pt idx="110">
                  <c:v>0.1106800075429708</c:v>
                </c:pt>
                <c:pt idx="111">
                  <c:v>0.11169900279342039</c:v>
                </c:pt>
                <c:pt idx="112">
                  <c:v>0.11271835652666855</c:v>
                </c:pt>
                <c:pt idx="113">
                  <c:v>0.11373807246820115</c:v>
                </c:pt>
                <c:pt idx="114">
                  <c:v>0.1147581543580268</c:v>
                </c:pt>
                <c:pt idx="115">
                  <c:v>0.11577860595086474</c:v>
                </c:pt>
                <c:pt idx="116">
                  <c:v>0.11679943101633143</c:v>
                </c:pt>
                <c:pt idx="117">
                  <c:v>0.11782063333913149</c:v>
                </c:pt>
                <c:pt idx="118">
                  <c:v>0.11884221671924872</c:v>
                </c:pt>
                <c:pt idx="119">
                  <c:v>0.11986418497214126</c:v>
                </c:pt>
                <c:pt idx="120">
                  <c:v>0.12088654192893485</c:v>
                </c:pt>
                <c:pt idx="121">
                  <c:v>0.12190929143662294</c:v>
                </c:pt>
                <c:pt idx="122">
                  <c:v>0.12293243735826424</c:v>
                </c:pt>
                <c:pt idx="123">
                  <c:v>0.12395598357318495</c:v>
                </c:pt>
                <c:pt idx="124">
                  <c:v>0.12497993397718168</c:v>
                </c:pt>
                <c:pt idx="125">
                  <c:v>0.12600429248272826</c:v>
                </c:pt>
                <c:pt idx="126">
                  <c:v>0.12702906301918171</c:v>
                </c:pt>
                <c:pt idx="127">
                  <c:v>0.12805424953299327</c:v>
                </c:pt>
                <c:pt idx="128">
                  <c:v>0.12907985598791955</c:v>
                </c:pt>
                <c:pt idx="129">
                  <c:v>0.13010588636523751</c:v>
                </c:pt>
                <c:pt idx="130">
                  <c:v>0.13113234466395998</c:v>
                </c:pt>
                <c:pt idx="131">
                  <c:v>0.13215923490105419</c:v>
                </c:pt>
                <c:pt idx="132">
                  <c:v>0.13318656111166366</c:v>
                </c:pt>
                <c:pt idx="133">
                  <c:v>0.1342143273493302</c:v>
                </c:pt>
                <c:pt idx="134">
                  <c:v>0.13524253768622116</c:v>
                </c:pt>
                <c:pt idx="135">
                  <c:v>0.13627119621335582</c:v>
                </c:pt>
                <c:pt idx="136">
                  <c:v>0.13730030704083668</c:v>
                </c:pt>
                <c:pt idx="137">
                  <c:v>0.13832987429808283</c:v>
                </c:pt>
                <c:pt idx="138">
                  <c:v>0.13935990213406468</c:v>
                </c:pt>
                <c:pt idx="139">
                  <c:v>0.14039039471754325</c:v>
                </c:pt>
                <c:pt idx="140">
                  <c:v>0.14142135623730956</c:v>
                </c:pt>
                <c:pt idx="141">
                  <c:v>0.14245279090242935</c:v>
                </c:pt>
                <c:pt idx="142">
                  <c:v>0.14348470294248827</c:v>
                </c:pt>
                <c:pt idx="143">
                  <c:v>0.14451709660784132</c:v>
                </c:pt>
                <c:pt idx="144">
                  <c:v>0.14554997616986476</c:v>
                </c:pt>
                <c:pt idx="145">
                  <c:v>0.14658334592120956</c:v>
                </c:pt>
                <c:pt idx="146">
                  <c:v>0.14761721017606039</c:v>
                </c:pt>
                <c:pt idx="147">
                  <c:v>0.14865157327039502</c:v>
                </c:pt>
                <c:pt idx="148">
                  <c:v>0.14968643956224786</c:v>
                </c:pt>
                <c:pt idx="149">
                  <c:v>0.15072181343197638</c:v>
                </c:pt>
                <c:pt idx="150">
                  <c:v>0.15175769928253119</c:v>
                </c:pt>
                <c:pt idx="151">
                  <c:v>0.15279410153972817</c:v>
                </c:pt>
                <c:pt idx="152">
                  <c:v>0.15383102465252388</c:v>
                </c:pt>
                <c:pt idx="153">
                  <c:v>0.15486847309329563</c:v>
                </c:pt>
                <c:pt idx="154">
                  <c:v>0.15590645135812359</c:v>
                </c:pt>
                <c:pt idx="155">
                  <c:v>0.15694496396707622</c:v>
                </c:pt>
                <c:pt idx="156">
                  <c:v>0.15798401546449978</c:v>
                </c:pt>
                <c:pt idx="157">
                  <c:v>0.15902361041931098</c:v>
                </c:pt>
                <c:pt idx="158">
                  <c:v>0.160063753425293</c:v>
                </c:pt>
                <c:pt idx="159">
                  <c:v>0.16110444910139507</c:v>
                </c:pt>
                <c:pt idx="160">
                  <c:v>0.16214570209203691</c:v>
                </c:pt>
                <c:pt idx="161">
                  <c:v>0.16318751706741447</c:v>
                </c:pt>
                <c:pt idx="162">
                  <c:v>0.16422989872381183</c:v>
                </c:pt>
                <c:pt idx="163">
                  <c:v>0.16527285178391554</c:v>
                </c:pt>
                <c:pt idx="164">
                  <c:v>0.16631638099713356</c:v>
                </c:pt>
                <c:pt idx="165">
                  <c:v>0.16736049113991744</c:v>
                </c:pt>
                <c:pt idx="166">
                  <c:v>0.16840518701608945</c:v>
                </c:pt>
                <c:pt idx="167">
                  <c:v>0.16945047345717321</c:v>
                </c:pt>
                <c:pt idx="168">
                  <c:v>0.17049635532272839</c:v>
                </c:pt>
                <c:pt idx="169">
                  <c:v>0.17154283750069035</c:v>
                </c:pt>
                <c:pt idx="170">
                  <c:v>0.17258992490771341</c:v>
                </c:pt>
                <c:pt idx="171">
                  <c:v>0.17363762248951839</c:v>
                </c:pt>
                <c:pt idx="172">
                  <c:v>0.17468593522124598</c:v>
                </c:pt>
                <c:pt idx="173">
                  <c:v>0.17573486810781264</c:v>
                </c:pt>
                <c:pt idx="174">
                  <c:v>0.1767844261842729</c:v>
                </c:pt>
                <c:pt idx="175">
                  <c:v>0.17783461451618518</c:v>
                </c:pt>
                <c:pt idx="176">
                  <c:v>0.1788854381999834</c:v>
                </c:pt>
                <c:pt idx="177">
                  <c:v>0.17993690236335205</c:v>
                </c:pt>
                <c:pt idx="178">
                  <c:v>0.180989012165608</c:v>
                </c:pt>
                <c:pt idx="179">
                  <c:v>0.18204177279808612</c:v>
                </c:pt>
                <c:pt idx="180">
                  <c:v>0.18309518948453013</c:v>
                </c:pt>
                <c:pt idx="181">
                  <c:v>0.18414926748148933</c:v>
                </c:pt>
                <c:pt idx="182">
                  <c:v>0.18520401207871975</c:v>
                </c:pt>
                <c:pt idx="183">
                  <c:v>0.18625942859959171</c:v>
                </c:pt>
                <c:pt idx="184">
                  <c:v>0.18731552240150223</c:v>
                </c:pt>
                <c:pt idx="185">
                  <c:v>0.18837229887629281</c:v>
                </c:pt>
                <c:pt idx="186">
                  <c:v>0.18942976345067403</c:v>
                </c:pt>
                <c:pt idx="187">
                  <c:v>0.19048792158665462</c:v>
                </c:pt>
                <c:pt idx="188">
                  <c:v>0.19154677878197734</c:v>
                </c:pt>
                <c:pt idx="189">
                  <c:v>0.1926063405705607</c:v>
                </c:pt>
                <c:pt idx="190">
                  <c:v>0.19366661252294606</c:v>
                </c:pt>
                <c:pt idx="191">
                  <c:v>0.19472760024675304</c:v>
                </c:pt>
                <c:pt idx="192">
                  <c:v>0.19578930938713815</c:v>
                </c:pt>
                <c:pt idx="193">
                  <c:v>0.19685174562726307</c:v>
                </c:pt>
                <c:pt idx="194">
                  <c:v>0.19791491468876687</c:v>
                </c:pt>
                <c:pt idx="195">
                  <c:v>0.19897882233224728</c:v>
                </c:pt>
                <c:pt idx="196">
                  <c:v>0.20004347435774669</c:v>
                </c:pt>
                <c:pt idx="197">
                  <c:v>0.20110887660524651</c:v>
                </c:pt>
                <c:pt idx="198">
                  <c:v>0.20217503495516839</c:v>
                </c:pt>
                <c:pt idx="199">
                  <c:v>0.20324195532888181</c:v>
                </c:pt>
                <c:pt idx="200">
                  <c:v>0.20430964368922006</c:v>
                </c:pt>
                <c:pt idx="201">
                  <c:v>0.20537810604100343</c:v>
                </c:pt>
                <c:pt idx="202">
                  <c:v>0.20644734843156953</c:v>
                </c:pt>
                <c:pt idx="203">
                  <c:v>0.20751737695131184</c:v>
                </c:pt>
                <c:pt idx="204">
                  <c:v>0.20858819773422632</c:v>
                </c:pt>
                <c:pt idx="205">
                  <c:v>0.20965981695846567</c:v>
                </c:pt>
                <c:pt idx="206">
                  <c:v>0.21073224084690181</c:v>
                </c:pt>
                <c:pt idx="207">
                  <c:v>0.21180547566769742</c:v>
                </c:pt>
                <c:pt idx="208">
                  <c:v>0.21287952773488486</c:v>
                </c:pt>
                <c:pt idx="209">
                  <c:v>0.21395440340895505</c:v>
                </c:pt>
                <c:pt idx="210">
                  <c:v>0.21503010909745399</c:v>
                </c:pt>
                <c:pt idx="211">
                  <c:v>0.21610665125558956</c:v>
                </c:pt>
                <c:pt idx="212">
                  <c:v>0.2171840363868465</c:v>
                </c:pt>
                <c:pt idx="213">
                  <c:v>0.21826227104361109</c:v>
                </c:pt>
                <c:pt idx="214">
                  <c:v>0.21934136182780561</c:v>
                </c:pt>
                <c:pt idx="215">
                  <c:v>0.22042131539153254</c:v>
                </c:pt>
                <c:pt idx="216">
                  <c:v>0.2215021384377284</c:v>
                </c:pt>
                <c:pt idx="217">
                  <c:v>0.22258383772082771</c:v>
                </c:pt>
                <c:pt idx="218">
                  <c:v>0.22366642004743814</c:v>
                </c:pt>
                <c:pt idx="219">
                  <c:v>0.22474989227702466</c:v>
                </c:pt>
                <c:pt idx="220">
                  <c:v>0.22583426132260603</c:v>
                </c:pt>
                <c:pt idx="221">
                  <c:v>0.22691953415146127</c:v>
                </c:pt>
                <c:pt idx="222">
                  <c:v>0.2280057177858473</c:v>
                </c:pt>
                <c:pt idx="223">
                  <c:v>0.2290928193037288</c:v>
                </c:pt>
                <c:pt idx="224">
                  <c:v>0.23018084583951889</c:v>
                </c:pt>
                <c:pt idx="225">
                  <c:v>0.23126980458483179</c:v>
                </c:pt>
                <c:pt idx="226">
                  <c:v>0.23235970278924797</c:v>
                </c:pt>
                <c:pt idx="227">
                  <c:v>0.23345054776109125</c:v>
                </c:pt>
                <c:pt idx="228">
                  <c:v>0.23454234686821893</c:v>
                </c:pt>
                <c:pt idx="229">
                  <c:v>0.23563510753882422</c:v>
                </c:pt>
                <c:pt idx="230">
                  <c:v>0.23672883726225208</c:v>
                </c:pt>
                <c:pt idx="231">
                  <c:v>0.2378235435898288</c:v>
                </c:pt>
                <c:pt idx="232">
                  <c:v>0.23891923413570459</c:v>
                </c:pt>
                <c:pt idx="233">
                  <c:v>0.24001591657771046</c:v>
                </c:pt>
                <c:pt idx="234">
                  <c:v>0.24111359865822912</c:v>
                </c:pt>
                <c:pt idx="235">
                  <c:v>0.24221228818508134</c:v>
                </c:pt>
                <c:pt idx="236">
                  <c:v>0.24331199303242518</c:v>
                </c:pt>
                <c:pt idx="237">
                  <c:v>0.24441272114167281</c:v>
                </c:pt>
                <c:pt idx="238">
                  <c:v>0.24551448052242064</c:v>
                </c:pt>
                <c:pt idx="239">
                  <c:v>0.24661727925339669</c:v>
                </c:pt>
                <c:pt idx="240">
                  <c:v>0.24772112548342326</c:v>
                </c:pt>
                <c:pt idx="241">
                  <c:v>0.24882602743239665</c:v>
                </c:pt>
                <c:pt idx="242">
                  <c:v>0.24993199339228322</c:v>
                </c:pt>
                <c:pt idx="243">
                  <c:v>0.25103903172813291</c:v>
                </c:pt>
                <c:pt idx="244">
                  <c:v>0.25214715087911016</c:v>
                </c:pt>
                <c:pt idx="245">
                  <c:v>0.25325635935954283</c:v>
                </c:pt>
                <c:pt idx="246">
                  <c:v>0.25436666575998984</c:v>
                </c:pt>
                <c:pt idx="247">
                  <c:v>0.25547807874832634</c:v>
                </c:pt>
                <c:pt idx="248">
                  <c:v>0.25659060707084946</c:v>
                </c:pt>
                <c:pt idx="249">
                  <c:v>0.25770425955340281</c:v>
                </c:pt>
                <c:pt idx="250">
                  <c:v>0.25881904510252091</c:v>
                </c:pt>
                <c:pt idx="251">
                  <c:v>0.25993497270659438</c:v>
                </c:pt>
                <c:pt idx="252">
                  <c:v>0.26105205143705568</c:v>
                </c:pt>
                <c:pt idx="253">
                  <c:v>0.26217029044958645</c:v>
                </c:pt>
                <c:pt idx="254">
                  <c:v>0.2632896989853466</c:v>
                </c:pt>
                <c:pt idx="255">
                  <c:v>0.26441028637222558</c:v>
                </c:pt>
                <c:pt idx="256">
                  <c:v>0.26553206202611651</c:v>
                </c:pt>
                <c:pt idx="257">
                  <c:v>0.26665503545221358</c:v>
                </c:pt>
                <c:pt idx="258">
                  <c:v>0.26777921624633388</c:v>
                </c:pt>
                <c:pt idx="259">
                  <c:v>0.26890461409626221</c:v>
                </c:pt>
                <c:pt idx="260">
                  <c:v>0.27003123878312241</c:v>
                </c:pt>
                <c:pt idx="261">
                  <c:v>0.2711591001827735</c:v>
                </c:pt>
                <c:pt idx="262">
                  <c:v>0.27228820826723199</c:v>
                </c:pt>
                <c:pt idx="263">
                  <c:v>0.27341857310612044</c:v>
                </c:pt>
                <c:pt idx="264">
                  <c:v>0.27455020486814458</c:v>
                </c:pt>
                <c:pt idx="265">
                  <c:v>0.27568311382259708</c:v>
                </c:pt>
                <c:pt idx="266">
                  <c:v>0.27681731034089085</c:v>
                </c:pt>
                <c:pt idx="267">
                  <c:v>0.27795280489812135</c:v>
                </c:pt>
                <c:pt idx="268">
                  <c:v>0.27908960807465893</c:v>
                </c:pt>
                <c:pt idx="269">
                  <c:v>0.28022773055777145</c:v>
                </c:pt>
                <c:pt idx="270">
                  <c:v>0.28136718314327969</c:v>
                </c:pt>
                <c:pt idx="271">
                  <c:v>0.28250797673724304</c:v>
                </c:pt>
                <c:pt idx="272">
                  <c:v>0.28365012235768022</c:v>
                </c:pt>
                <c:pt idx="273">
                  <c:v>0.284793631136322</c:v>
                </c:pt>
                <c:pt idx="274">
                  <c:v>0.28593851432039963</c:v>
                </c:pt>
                <c:pt idx="275">
                  <c:v>0.28708478327446835</c:v>
                </c:pt>
                <c:pt idx="276">
                  <c:v>0.28823244948226751</c:v>
                </c:pt>
                <c:pt idx="277">
                  <c:v>0.2893815245486171</c:v>
                </c:pt>
                <c:pt idx="278">
                  <c:v>0.29053202020135355</c:v>
                </c:pt>
                <c:pt idx="279">
                  <c:v>0.29168394829330391</c:v>
                </c:pt>
                <c:pt idx="280">
                  <c:v>0.29283732080430003</c:v>
                </c:pt>
                <c:pt idx="281">
                  <c:v>0.29399214984323402</c:v>
                </c:pt>
                <c:pt idx="282">
                  <c:v>0.29514844765015591</c:v>
                </c:pt>
                <c:pt idx="283">
                  <c:v>0.29630622659841438</c:v>
                </c:pt>
                <c:pt idx="284">
                  <c:v>0.29746549919684168</c:v>
                </c:pt>
                <c:pt idx="285">
                  <c:v>0.29862627809198361</c:v>
                </c:pt>
                <c:pt idx="286">
                  <c:v>0.29978857607037696</c:v>
                </c:pt>
                <c:pt idx="287">
                  <c:v>0.30095240606087365</c:v>
                </c:pt>
                <c:pt idx="288">
                  <c:v>0.30211778113701482</c:v>
                </c:pt>
                <c:pt idx="289">
                  <c:v>0.30328471451945416</c:v>
                </c:pt>
                <c:pt idx="290">
                  <c:v>0.30445321957843396</c:v>
                </c:pt>
                <c:pt idx="291">
                  <c:v>0.30562330983631292</c:v>
                </c:pt>
                <c:pt idx="292">
                  <c:v>0.30679499897014917</c:v>
                </c:pt>
                <c:pt idx="293">
                  <c:v>0.30796830081433862</c:v>
                </c:pt>
                <c:pt idx="294">
                  <c:v>0.30914322936331051</c:v>
                </c:pt>
                <c:pt idx="295">
                  <c:v>0.31031979877428234</c:v>
                </c:pt>
                <c:pt idx="296">
                  <c:v>0.31149802337007421</c:v>
                </c:pt>
                <c:pt idx="297">
                  <c:v>0.3126779176419856</c:v>
                </c:pt>
                <c:pt idx="298">
                  <c:v>0.3138594962527364</c:v>
                </c:pt>
                <c:pt idx="299">
                  <c:v>0.3150427740394724</c:v>
                </c:pt>
                <c:pt idx="300">
                  <c:v>0.31622776601683816</c:v>
                </c:pt>
                <c:pt idx="301">
                  <c:v>0.31741448738011974</c:v>
                </c:pt>
                <c:pt idx="302">
                  <c:v>0.31860295350845735</c:v>
                </c:pt>
                <c:pt idx="303">
                  <c:v>0.31979317996813145</c:v>
                </c:pt>
                <c:pt idx="304">
                  <c:v>0.32098518251592406</c:v>
                </c:pt>
                <c:pt idx="305">
                  <c:v>0.32217897710255639</c:v>
                </c:pt>
                <c:pt idx="306">
                  <c:v>0.32337457987620666</c:v>
                </c:pt>
                <c:pt idx="307">
                  <c:v>0.32457200718610879</c:v>
                </c:pt>
                <c:pt idx="308">
                  <c:v>0.32577127558623503</c:v>
                </c:pt>
                <c:pt idx="309">
                  <c:v>0.32697240183906523</c:v>
                </c:pt>
                <c:pt idx="310">
                  <c:v>0.32817540291944425</c:v>
                </c:pt>
                <c:pt idx="311">
                  <c:v>0.32938029601853108</c:v>
                </c:pt>
                <c:pt idx="312">
                  <c:v>0.33058709854784207</c:v>
                </c:pt>
                <c:pt idx="313">
                  <c:v>0.33179582814339043</c:v>
                </c:pt>
                <c:pt idx="314">
                  <c:v>0.33300650266992532</c:v>
                </c:pt>
                <c:pt idx="315">
                  <c:v>0.33421914022527449</c:v>
                </c:pt>
                <c:pt idx="316">
                  <c:v>0.33543375914479073</c:v>
                </c:pt>
                <c:pt idx="317">
                  <c:v>0.33665037800590858</c:v>
                </c:pt>
                <c:pt idx="318">
                  <c:v>0.33786901563281241</c:v>
                </c:pt>
                <c:pt idx="319">
                  <c:v>0.33908969110122006</c:v>
                </c:pt>
                <c:pt idx="320">
                  <c:v>0.34031242374328513</c:v>
                </c:pt>
                <c:pt idx="321">
                  <c:v>0.3415372331526223</c:v>
                </c:pt>
                <c:pt idx="322">
                  <c:v>0.34276413918945858</c:v>
                </c:pt>
                <c:pt idx="323">
                  <c:v>0.3439931619859149</c:v>
                </c:pt>
                <c:pt idx="324">
                  <c:v>0.34522432195142222</c:v>
                </c:pt>
                <c:pt idx="325">
                  <c:v>0.34645763977827593</c:v>
                </c:pt>
                <c:pt idx="326">
                  <c:v>0.34769313644733291</c:v>
                </c:pt>
                <c:pt idx="327">
                  <c:v>0.34893083323385649</c:v>
                </c:pt>
                <c:pt idx="328">
                  <c:v>0.35017075171351314</c:v>
                </c:pt>
                <c:pt idx="329">
                  <c:v>0.35141291376852624</c:v>
                </c:pt>
                <c:pt idx="330">
                  <c:v>0.35265734159399154</c:v>
                </c:pt>
                <c:pt idx="331">
                  <c:v>0.35390405770436045</c:v>
                </c:pt>
                <c:pt idx="332">
                  <c:v>0.35515308494009551</c:v>
                </c:pt>
                <c:pt idx="333">
                  <c:v>0.35640444647450464</c:v>
                </c:pt>
                <c:pt idx="334">
                  <c:v>0.35765816582075927</c:v>
                </c:pt>
                <c:pt idx="335">
                  <c:v>0.35891426683910316</c:v>
                </c:pt>
                <c:pt idx="336">
                  <c:v>0.36017277374425782</c:v>
                </c:pt>
                <c:pt idx="337">
                  <c:v>0.36143371111303108</c:v>
                </c:pt>
                <c:pt idx="338">
                  <c:v>0.36269710389213655</c:v>
                </c:pt>
                <c:pt idx="339">
                  <c:v>0.36396297740622918</c:v>
                </c:pt>
                <c:pt idx="340">
                  <c:v>0.3652313573661673</c:v>
                </c:pt>
                <c:pt idx="341">
                  <c:v>0.36650226987750562</c:v>
                </c:pt>
                <c:pt idx="342">
                  <c:v>0.36777574144922981</c:v>
                </c:pt>
                <c:pt idx="343">
                  <c:v>0.3690517990027396</c:v>
                </c:pt>
                <c:pt idx="344">
                  <c:v>0.37033046988109009</c:v>
                </c:pt>
                <c:pt idx="345">
                  <c:v>0.37161178185849919</c:v>
                </c:pt>
                <c:pt idx="346">
                  <c:v>0.37289576315013212</c:v>
                </c:pt>
                <c:pt idx="347">
                  <c:v>0.37418244242217147</c:v>
                </c:pt>
                <c:pt idx="348">
                  <c:v>0.37547184880218415</c:v>
                </c:pt>
                <c:pt idx="349">
                  <c:v>0.37676401188979552</c:v>
                </c:pt>
                <c:pt idx="350">
                  <c:v>0.37805896176768211</c:v>
                </c:pt>
                <c:pt idx="351">
                  <c:v>0.37935672901289402</c:v>
                </c:pt>
                <c:pt idx="352">
                  <c:v>0.38065734470852025</c:v>
                </c:pt>
                <c:pt idx="353">
                  <c:v>0.38196084045570899</c:v>
                </c:pt>
                <c:pt idx="354">
                  <c:v>0.38326724838605603</c:v>
                </c:pt>
                <c:pt idx="355">
                  <c:v>0.3845766011743762</c:v>
                </c:pt>
                <c:pt idx="356">
                  <c:v>0.38588893205187064</c:v>
                </c:pt>
                <c:pt idx="357">
                  <c:v>0.38720427481970726</c:v>
                </c:pt>
                <c:pt idx="358">
                  <c:v>0.38852266386302836</c:v>
                </c:pt>
                <c:pt idx="359">
                  <c:v>0.38984413416540303</c:v>
                </c:pt>
                <c:pt idx="360">
                  <c:v>0.39116872132374136</c:v>
                </c:pt>
                <c:pt idx="361">
                  <c:v>0.39249646156368895</c:v>
                </c:pt>
                <c:pt idx="362">
                  <c:v>0.39382739175552051</c:v>
                </c:pt>
                <c:pt idx="363">
                  <c:v>0.39516154943055204</c:v>
                </c:pt>
                <c:pt idx="364">
                  <c:v>0.39649897279809376</c:v>
                </c:pt>
                <c:pt idx="365">
                  <c:v>0.39783970076296404</c:v>
                </c:pt>
                <c:pt idx="366">
                  <c:v>0.3991837729435887</c:v>
                </c:pt>
                <c:pt idx="367">
                  <c:v>0.4005312296907087</c:v>
                </c:pt>
                <c:pt idx="368">
                  <c:v>0.40188211210672198</c:v>
                </c:pt>
                <c:pt idx="369">
                  <c:v>0.4032364620656857</c:v>
                </c:pt>
                <c:pt idx="370">
                  <c:v>0.4045943222340071</c:v>
                </c:pt>
                <c:pt idx="371">
                  <c:v>0.4059557360918512</c:v>
                </c:pt>
                <c:pt idx="372">
                  <c:v>0.40732074795529716</c:v>
                </c:pt>
                <c:pt idx="373">
                  <c:v>0.40868940299927453</c:v>
                </c:pt>
                <c:pt idx="374">
                  <c:v>0.41006174728131406</c:v>
                </c:pt>
                <c:pt idx="375">
                  <c:v>0.41143782776614801</c:v>
                </c:pt>
                <c:pt idx="376">
                  <c:v>0.41281769235119758</c:v>
                </c:pt>
                <c:pt idx="377">
                  <c:v>0.41420138989298766</c:v>
                </c:pt>
                <c:pt idx="378">
                  <c:v>0.41558897023452884</c:v>
                </c:pt>
                <c:pt idx="379">
                  <c:v>0.41698048423371242</c:v>
                </c:pt>
                <c:pt idx="380">
                  <c:v>0.41837598379276258</c:v>
                </c:pt>
                <c:pt idx="381">
                  <c:v>0.41977552188879574</c:v>
                </c:pt>
                <c:pt idx="382">
                  <c:v>0.42117915260553773</c:v>
                </c:pt>
                <c:pt idx="383">
                  <c:v>0.42258693116625251</c:v>
                </c:pt>
                <c:pt idx="384">
                  <c:v>0.42399891396794093</c:v>
                </c:pt>
                <c:pt idx="385">
                  <c:v>0.42541515861686802</c:v>
                </c:pt>
                <c:pt idx="386">
                  <c:v>0.42683572396548342</c:v>
                </c:pt>
                <c:pt idx="387">
                  <c:v>0.42826067015080338</c:v>
                </c:pt>
                <c:pt idx="388">
                  <c:v>0.42969005863432302</c:v>
                </c:pt>
                <c:pt idx="389">
                  <c:v>0.43112395224353689</c:v>
                </c:pt>
                <c:pt idx="390">
                  <c:v>0.4325624152151456</c:v>
                </c:pt>
                <c:pt idx="391">
                  <c:v>0.43400551324003506</c:v>
                </c:pt>
                <c:pt idx="392">
                  <c:v>0.4354533135101154</c:v>
                </c:pt>
                <c:pt idx="393">
                  <c:v>0.43690588476711745</c:v>
                </c:pt>
                <c:pt idx="394">
                  <c:v>0.43836329735344481</c:v>
                </c:pt>
                <c:pt idx="395">
                  <c:v>0.43982562326519109</c:v>
                </c:pt>
                <c:pt idx="396">
                  <c:v>0.44129293620743332</c:v>
                </c:pt>
                <c:pt idx="397">
                  <c:v>0.4427653116519249</c:v>
                </c:pt>
                <c:pt idx="398">
                  <c:v>0.44424282689731431</c:v>
                </c:pt>
                <c:pt idx="399">
                  <c:v>0.44572556113202744</c:v>
                </c:pt>
                <c:pt idx="400">
                  <c:v>0.44721359549995837</c:v>
                </c:pt>
                <c:pt idx="401">
                  <c:v>0.44870701316912398</c:v>
                </c:pt>
                <c:pt idx="402">
                  <c:v>0.45020589940344646</c:v>
                </c:pt>
                <c:pt idx="403">
                  <c:v>0.45171034163784168</c:v>
                </c:pt>
                <c:pt idx="404">
                  <c:v>0.45322042955679848</c:v>
                </c:pt>
                <c:pt idx="405">
                  <c:v>0.45473625517665228</c:v>
                </c:pt>
                <c:pt idx="406">
                  <c:v>0.4562579129317661</c:v>
                </c:pt>
                <c:pt idx="407">
                  <c:v>0.4577854997648475</c:v>
                </c:pt>
                <c:pt idx="408">
                  <c:v>0.45931911522164898</c:v>
                </c:pt>
                <c:pt idx="409">
                  <c:v>0.46085886155031203</c:v>
                </c:pt>
                <c:pt idx="410">
                  <c:v>0.46240484380563829</c:v>
                </c:pt>
                <c:pt idx="411">
                  <c:v>0.46395716995858882</c:v>
                </c:pt>
                <c:pt idx="412">
                  <c:v>0.46551595101133547</c:v>
                </c:pt>
                <c:pt idx="413">
                  <c:v>0.46708130111821311</c:v>
                </c:pt>
                <c:pt idx="414">
                  <c:v>0.46865333771294615</c:v>
                </c:pt>
                <c:pt idx="415">
                  <c:v>0.47023218164255165</c:v>
                </c:pt>
                <c:pt idx="416">
                  <c:v>0.4718179573083538</c:v>
                </c:pt>
                <c:pt idx="417">
                  <c:v>0.47341079281457482</c:v>
                </c:pt>
                <c:pt idx="418">
                  <c:v>0.47501082012500756</c:v>
                </c:pt>
                <c:pt idx="419">
                  <c:v>0.47661817522831246</c:v>
                </c:pt>
                <c:pt idx="420">
                  <c:v>0.47823299831252736</c:v>
                </c:pt>
                <c:pt idx="421">
                  <c:v>0.47985543394942448</c:v>
                </c:pt>
                <c:pt idx="422">
                  <c:v>0.48148563128940375</c:v>
                </c:pt>
                <c:pt idx="423">
                  <c:v>0.48312374426766636</c:v>
                </c:pt>
                <c:pt idx="424">
                  <c:v>0.48476993182247835</c:v>
                </c:pt>
                <c:pt idx="425">
                  <c:v>0.48642435812640189</c:v>
                </c:pt>
                <c:pt idx="426">
                  <c:v>0.48808719283144708</c:v>
                </c:pt>
                <c:pt idx="427">
                  <c:v>0.48975861132918558</c:v>
                </c:pt>
                <c:pt idx="428">
                  <c:v>0.49143879502695387</c:v>
                </c:pt>
                <c:pt idx="429">
                  <c:v>0.49312793164138236</c:v>
                </c:pt>
                <c:pt idx="430">
                  <c:v>0.49482621551059625</c:v>
                </c:pt>
                <c:pt idx="431">
                  <c:v>0.49653384792656097</c:v>
                </c:pt>
                <c:pt idx="432">
                  <c:v>0.49825103748918331</c:v>
                </c:pt>
                <c:pt idx="433">
                  <c:v>0.4999780004839367</c:v>
                </c:pt>
                <c:pt idx="434">
                  <c:v>0.50171496128494653</c:v>
                </c:pt>
                <c:pt idx="435">
                  <c:v>0.50346215278566819</c:v>
                </c:pt>
                <c:pt idx="436">
                  <c:v>0.50521981685950024</c:v>
                </c:pt>
                <c:pt idx="437">
                  <c:v>0.50698820485291618</c:v>
                </c:pt>
                <c:pt idx="438">
                  <c:v>0.50876757811396778</c:v>
                </c:pt>
                <c:pt idx="439">
                  <c:v>0.51055820855930667</c:v>
                </c:pt>
                <c:pt idx="440">
                  <c:v>0.51236037928321732</c:v>
                </c:pt>
                <c:pt idx="441">
                  <c:v>0.51417438521252468</c:v>
                </c:pt>
                <c:pt idx="442">
                  <c:v>0.5160005338116761</c:v>
                </c:pt>
                <c:pt idx="443">
                  <c:v>0.51783914584277513</c:v>
                </c:pt>
                <c:pt idx="444">
                  <c:v>0.51969055618589222</c:v>
                </c:pt>
                <c:pt idx="445">
                  <c:v>0.52155511472560667</c:v>
                </c:pt>
                <c:pt idx="446">
                  <c:v>0.52343318731042676</c:v>
                </c:pt>
                <c:pt idx="447">
                  <c:v>0.52532515679255443</c:v>
                </c:pt>
                <c:pt idx="448">
                  <c:v>0.52723142415636992</c:v>
                </c:pt>
                <c:pt idx="449">
                  <c:v>0.5291524097450685</c:v>
                </c:pt>
                <c:pt idx="450">
                  <c:v>0.53108855459609283</c:v>
                </c:pt>
                <c:pt idx="451">
                  <c:v>0.53304032189738793</c:v>
                </c:pt>
                <c:pt idx="452">
                  <c:v>0.53500819857811754</c:v>
                </c:pt>
                <c:pt idx="453">
                  <c:v>0.53699269704933439</c:v>
                </c:pt>
                <c:pt idx="454">
                  <c:v>0.53899435711224997</c:v>
                </c:pt>
                <c:pt idx="455">
                  <c:v>0.54101374805426339</c:v>
                </c:pt>
                <c:pt idx="456">
                  <c:v>0.54305147095583162</c:v>
                </c:pt>
                <c:pt idx="457">
                  <c:v>0.5451081612346993</c:v>
                </c:pt>
                <c:pt idx="458">
                  <c:v>0.54718449145803749</c:v>
                </c:pt>
                <c:pt idx="459">
                  <c:v>0.54928117445779978</c:v>
                </c:pt>
                <c:pt idx="460">
                  <c:v>0.55139896679024214</c:v>
                </c:pt>
                <c:pt idx="461">
                  <c:v>0.55353867258724609</c:v>
                </c:pt>
                <c:pt idx="462">
                  <c:v>0.55570114785508662</c:v>
                </c:pt>
                <c:pt idx="463">
                  <c:v>0.55788730528586905</c:v>
                </c:pt>
                <c:pt idx="464">
                  <c:v>0.56009811965840473</c:v>
                </c:pt>
                <c:pt idx="465">
                  <c:v>0.56233463391926153</c:v>
                </c:pt>
                <c:pt idx="466">
                  <c:v>0.56459796605170998</c:v>
                </c:pt>
                <c:pt idx="467">
                  <c:v>0.56688931686104826</c:v>
                </c:pt>
                <c:pt idx="468">
                  <c:v>0.5692099788303091</c:v>
                </c:pt>
                <c:pt idx="469">
                  <c:v>0.5715613462319078</c:v>
                </c:pt>
                <c:pt idx="470">
                  <c:v>0.57394492672004793</c:v>
                </c:pt>
                <c:pt idx="471">
                  <c:v>0.57636235467787167</c:v>
                </c:pt>
                <c:pt idx="472">
                  <c:v>0.57881540665534359</c:v>
                </c:pt>
                <c:pt idx="473">
                  <c:v>0.5813060193126508</c:v>
                </c:pt>
                <c:pt idx="474">
                  <c:v>0.58383631038480321</c:v>
                </c:pt>
                <c:pt idx="475">
                  <c:v>0.58640860331345857</c:v>
                </c:pt>
                <c:pt idx="476">
                  <c:v>0.58902545636188708</c:v>
                </c:pt>
                <c:pt idx="477">
                  <c:v>0.59168969725262699</c:v>
                </c:pt>
                <c:pt idx="478">
                  <c:v>0.5944044646648694</c:v>
                </c:pt>
                <c:pt idx="479">
                  <c:v>0.59717325832887724</c:v>
                </c:pt>
                <c:pt idx="480">
                  <c:v>0.60000000000000109</c:v>
                </c:pt>
                <c:pt idx="481">
                  <c:v>0.60288910834763654</c:v>
                </c:pt>
                <c:pt idx="482">
                  <c:v>0.60584559184914377</c:v>
                </c:pt>
                <c:pt idx="483">
                  <c:v>0.6088751652803166</c:v>
                </c:pt>
                <c:pt idx="484">
                  <c:v>0.61198439757001688</c:v>
                </c:pt>
                <c:pt idx="485">
                  <c:v>0.61518090200246722</c:v>
                </c:pt>
                <c:pt idx="486">
                  <c:v>0.61847358460827206</c:v>
                </c:pt>
                <c:pt idx="487">
                  <c:v>0.62187297410435505</c:v>
                </c:pt>
                <c:pt idx="488">
                  <c:v>0.62539166870807616</c:v>
                </c:pt>
                <c:pt idx="489">
                  <c:v>0.62904495479901135</c:v>
                </c:pt>
                <c:pt idx="490">
                  <c:v>0.63285168585486118</c:v>
                </c:pt>
                <c:pt idx="491">
                  <c:v>0.63683556949013054</c:v>
                </c:pt>
                <c:pt idx="492">
                  <c:v>0.64102712126299433</c:v>
                </c:pt>
                <c:pt idx="493">
                  <c:v>0.64546676336711828</c:v>
                </c:pt>
                <c:pt idx="494">
                  <c:v>0.65021001353006802</c:v>
                </c:pt>
                <c:pt idx="495">
                  <c:v>0.65533679898329633</c:v>
                </c:pt>
                <c:pt idx="496">
                  <c:v>0.66096979102510045</c:v>
                </c:pt>
                <c:pt idx="497">
                  <c:v>0.66731549086208264</c:v>
                </c:pt>
                <c:pt idx="498">
                  <c:v>0.67477654389629393</c:v>
                </c:pt>
                <c:pt idx="499">
                  <c:v>0.68439245958839134</c:v>
                </c:pt>
                <c:pt idx="500">
                  <c:v>0.70710678118654757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A7D-D744-8DF1-6EB3E3BA6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804127"/>
        <c:axId val="248542463"/>
      </c:scatterChart>
      <c:valAx>
        <c:axId val="1978041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2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542463"/>
        <c:crosses val="autoZero"/>
        <c:crossBetween val="midCat"/>
      </c:valAx>
      <c:valAx>
        <c:axId val="248542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8041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'Sine 90°'!$A$1:$A$181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90°'!$B$1:$B$181</c:f>
              <c:numCache>
                <c:formatCode>General</c:formatCode>
                <c:ptCount val="181"/>
                <c:pt idx="0">
                  <c:v>0</c:v>
                </c:pt>
                <c:pt idx="1">
                  <c:v>1.7452410000000002E-2</c:v>
                </c:pt>
                <c:pt idx="2">
                  <c:v>3.48995E-2</c:v>
                </c:pt>
                <c:pt idx="3">
                  <c:v>5.2335960000000001E-2</c:v>
                </c:pt>
                <c:pt idx="4">
                  <c:v>6.9756470000000001E-2</c:v>
                </c:pt>
                <c:pt idx="5">
                  <c:v>8.7155739999999995E-2</c:v>
                </c:pt>
                <c:pt idx="6">
                  <c:v>0.10452846</c:v>
                </c:pt>
                <c:pt idx="7">
                  <c:v>0.12186934000000001</c:v>
                </c:pt>
                <c:pt idx="8">
                  <c:v>0.13917309999999999</c:v>
                </c:pt>
                <c:pt idx="9">
                  <c:v>0.15643446999999999</c:v>
                </c:pt>
                <c:pt idx="10">
                  <c:v>0.17364818000000001</c:v>
                </c:pt>
                <c:pt idx="11">
                  <c:v>0.19080900000000001</c:v>
                </c:pt>
                <c:pt idx="12">
                  <c:v>0.20791169000000001</c:v>
                </c:pt>
                <c:pt idx="13">
                  <c:v>0.22495105000000001</c:v>
                </c:pt>
                <c:pt idx="14">
                  <c:v>0.2419219</c:v>
                </c:pt>
                <c:pt idx="15">
                  <c:v>0.25881904999999999</c:v>
                </c:pt>
                <c:pt idx="16">
                  <c:v>0.27563736</c:v>
                </c:pt>
                <c:pt idx="17">
                  <c:v>0.29237170000000001</c:v>
                </c:pt>
                <c:pt idx="18">
                  <c:v>0.30901698999999999</c:v>
                </c:pt>
                <c:pt idx="19">
                  <c:v>0.32556815</c:v>
                </c:pt>
                <c:pt idx="20">
                  <c:v>0.34202013999999997</c:v>
                </c:pt>
                <c:pt idx="21">
                  <c:v>0.35836794999999999</c:v>
                </c:pt>
                <c:pt idx="22">
                  <c:v>0.37460659000000002</c:v>
                </c:pt>
                <c:pt idx="23">
                  <c:v>0.39073112999999998</c:v>
                </c:pt>
                <c:pt idx="24">
                  <c:v>0.40673663999999998</c:v>
                </c:pt>
                <c:pt idx="25">
                  <c:v>0.42261826000000002</c:v>
                </c:pt>
                <c:pt idx="26">
                  <c:v>0.43837114999999999</c:v>
                </c:pt>
                <c:pt idx="27">
                  <c:v>0.45399050000000002</c:v>
                </c:pt>
                <c:pt idx="28">
                  <c:v>0.46947156000000001</c:v>
                </c:pt>
                <c:pt idx="29">
                  <c:v>0.48480962</c:v>
                </c:pt>
                <c:pt idx="30">
                  <c:v>0.5</c:v>
                </c:pt>
                <c:pt idx="31">
                  <c:v>0.51503807000000001</c:v>
                </c:pt>
                <c:pt idx="32">
                  <c:v>0.52991926</c:v>
                </c:pt>
                <c:pt idx="33">
                  <c:v>0.54463903999999996</c:v>
                </c:pt>
                <c:pt idx="34">
                  <c:v>0.55919289999999999</c:v>
                </c:pt>
                <c:pt idx="35">
                  <c:v>0.57357643999999997</c:v>
                </c:pt>
                <c:pt idx="36">
                  <c:v>0.58778525000000004</c:v>
                </c:pt>
                <c:pt idx="37">
                  <c:v>0.60181501999999998</c:v>
                </c:pt>
                <c:pt idx="38">
                  <c:v>0.61566147999999998</c:v>
                </c:pt>
                <c:pt idx="39">
                  <c:v>0.62932038999999995</c:v>
                </c:pt>
                <c:pt idx="40">
                  <c:v>0.64278760999999995</c:v>
                </c:pt>
                <c:pt idx="41">
                  <c:v>0.65605902999999999</c:v>
                </c:pt>
                <c:pt idx="42">
                  <c:v>0.66913060999999996</c:v>
                </c:pt>
                <c:pt idx="43">
                  <c:v>0.68199836000000003</c:v>
                </c:pt>
                <c:pt idx="44">
                  <c:v>0.69465836999999997</c:v>
                </c:pt>
                <c:pt idx="45">
                  <c:v>0.70710678000000005</c:v>
                </c:pt>
                <c:pt idx="46">
                  <c:v>0.71933979999999997</c:v>
                </c:pt>
                <c:pt idx="47">
                  <c:v>0.7313537</c:v>
                </c:pt>
                <c:pt idx="48">
                  <c:v>0.74314482999999998</c:v>
                </c:pt>
                <c:pt idx="49">
                  <c:v>0.75470957999999999</c:v>
                </c:pt>
                <c:pt idx="50">
                  <c:v>0.76604444000000005</c:v>
                </c:pt>
                <c:pt idx="51">
                  <c:v>0.77714596000000002</c:v>
                </c:pt>
                <c:pt idx="52">
                  <c:v>0.78801074999999998</c:v>
                </c:pt>
                <c:pt idx="53">
                  <c:v>0.79863550999999999</c:v>
                </c:pt>
                <c:pt idx="54">
                  <c:v>0.80901699000000005</c:v>
                </c:pt>
                <c:pt idx="55">
                  <c:v>0.81915203999999997</c:v>
                </c:pt>
                <c:pt idx="56">
                  <c:v>0.82903757</c:v>
                </c:pt>
                <c:pt idx="57">
                  <c:v>0.83867057</c:v>
                </c:pt>
                <c:pt idx="58">
                  <c:v>0.84804809999999997</c:v>
                </c:pt>
                <c:pt idx="59">
                  <c:v>0.85716729999999997</c:v>
                </c:pt>
                <c:pt idx="60">
                  <c:v>0.86602539999999995</c:v>
                </c:pt>
                <c:pt idx="61">
                  <c:v>0.87461971000000005</c:v>
                </c:pt>
                <c:pt idx="62">
                  <c:v>0.88294759</c:v>
                </c:pt>
                <c:pt idx="63">
                  <c:v>0.89100652000000002</c:v>
                </c:pt>
                <c:pt idx="64">
                  <c:v>0.89879405000000001</c:v>
                </c:pt>
                <c:pt idx="65">
                  <c:v>0.90630778999999995</c:v>
                </c:pt>
                <c:pt idx="66">
                  <c:v>0.91354546000000003</c:v>
                </c:pt>
                <c:pt idx="67">
                  <c:v>0.92050485000000004</c:v>
                </c:pt>
                <c:pt idx="68">
                  <c:v>0.92718385000000003</c:v>
                </c:pt>
                <c:pt idx="69">
                  <c:v>0.93358043000000002</c:v>
                </c:pt>
                <c:pt idx="70">
                  <c:v>0.93969261999999998</c:v>
                </c:pt>
                <c:pt idx="71">
                  <c:v>0.94551858</c:v>
                </c:pt>
                <c:pt idx="72">
                  <c:v>0.95105651999999996</c:v>
                </c:pt>
                <c:pt idx="73">
                  <c:v>0.95630475999999998</c:v>
                </c:pt>
                <c:pt idx="74">
                  <c:v>0.9612617</c:v>
                </c:pt>
                <c:pt idx="75">
                  <c:v>0.96592582999999999</c:v>
                </c:pt>
                <c:pt idx="76">
                  <c:v>0.97029573000000002</c:v>
                </c:pt>
                <c:pt idx="77">
                  <c:v>0.97437006000000004</c:v>
                </c:pt>
                <c:pt idx="78">
                  <c:v>0.97814760000000001</c:v>
                </c:pt>
                <c:pt idx="79">
                  <c:v>0.98162718000000004</c:v>
                </c:pt>
                <c:pt idx="80">
                  <c:v>0.98480774999999998</c:v>
                </c:pt>
                <c:pt idx="81">
                  <c:v>0.98768834000000005</c:v>
                </c:pt>
                <c:pt idx="82">
                  <c:v>0.99026806999999994</c:v>
                </c:pt>
                <c:pt idx="83">
                  <c:v>0.99254615000000002</c:v>
                </c:pt>
                <c:pt idx="84">
                  <c:v>0.99452189999999996</c:v>
                </c:pt>
                <c:pt idx="85">
                  <c:v>0.99619469999999999</c:v>
                </c:pt>
                <c:pt idx="86">
                  <c:v>0.99756405000000004</c:v>
                </c:pt>
                <c:pt idx="87">
                  <c:v>0.99862952999999999</c:v>
                </c:pt>
                <c:pt idx="88">
                  <c:v>0.99939082999999995</c:v>
                </c:pt>
                <c:pt idx="89">
                  <c:v>0.99984770000000001</c:v>
                </c:pt>
                <c:pt idx="90">
                  <c:v>1</c:v>
                </c:pt>
                <c:pt idx="91">
                  <c:v>0.99984770000000001</c:v>
                </c:pt>
                <c:pt idx="92">
                  <c:v>0.99939082999999995</c:v>
                </c:pt>
                <c:pt idx="93">
                  <c:v>0.99862952999999999</c:v>
                </c:pt>
                <c:pt idx="94">
                  <c:v>0.99756405000000004</c:v>
                </c:pt>
                <c:pt idx="95">
                  <c:v>0.99619469999999999</c:v>
                </c:pt>
                <c:pt idx="96">
                  <c:v>0.99452189999999996</c:v>
                </c:pt>
                <c:pt idx="97">
                  <c:v>0.99254615000000002</c:v>
                </c:pt>
                <c:pt idx="98">
                  <c:v>0.99026806999999994</c:v>
                </c:pt>
                <c:pt idx="99">
                  <c:v>0.98768834000000005</c:v>
                </c:pt>
                <c:pt idx="100">
                  <c:v>0.98480774999999998</c:v>
                </c:pt>
                <c:pt idx="101">
                  <c:v>0.98162718000000004</c:v>
                </c:pt>
                <c:pt idx="102">
                  <c:v>0.97814760000000001</c:v>
                </c:pt>
                <c:pt idx="103">
                  <c:v>0.97437006000000004</c:v>
                </c:pt>
                <c:pt idx="104">
                  <c:v>0.97029573000000002</c:v>
                </c:pt>
                <c:pt idx="105">
                  <c:v>0.96592582999999999</c:v>
                </c:pt>
                <c:pt idx="106">
                  <c:v>0.9612617</c:v>
                </c:pt>
                <c:pt idx="107">
                  <c:v>0.95630475999999998</c:v>
                </c:pt>
                <c:pt idx="108">
                  <c:v>0.95105651999999996</c:v>
                </c:pt>
                <c:pt idx="109">
                  <c:v>0.94551858</c:v>
                </c:pt>
                <c:pt idx="110">
                  <c:v>0.93969261999999998</c:v>
                </c:pt>
                <c:pt idx="111">
                  <c:v>0.93358043000000002</c:v>
                </c:pt>
                <c:pt idx="112">
                  <c:v>0.92718385000000003</c:v>
                </c:pt>
                <c:pt idx="113">
                  <c:v>0.92050485000000004</c:v>
                </c:pt>
                <c:pt idx="114">
                  <c:v>0.91354546000000003</c:v>
                </c:pt>
                <c:pt idx="115">
                  <c:v>0.90630778999999995</c:v>
                </c:pt>
                <c:pt idx="116">
                  <c:v>0.89879405000000001</c:v>
                </c:pt>
                <c:pt idx="117">
                  <c:v>0.89100652000000002</c:v>
                </c:pt>
                <c:pt idx="118">
                  <c:v>0.88294759</c:v>
                </c:pt>
                <c:pt idx="119">
                  <c:v>0.87461971000000005</c:v>
                </c:pt>
                <c:pt idx="120">
                  <c:v>0.86602539999999995</c:v>
                </c:pt>
                <c:pt idx="121">
                  <c:v>0.85716729999999997</c:v>
                </c:pt>
                <c:pt idx="122">
                  <c:v>0.84804809999999997</c:v>
                </c:pt>
                <c:pt idx="123">
                  <c:v>0.83867057</c:v>
                </c:pt>
                <c:pt idx="124">
                  <c:v>0.82903757</c:v>
                </c:pt>
                <c:pt idx="125">
                  <c:v>0.81915203999999997</c:v>
                </c:pt>
                <c:pt idx="126">
                  <c:v>0.80901699000000005</c:v>
                </c:pt>
                <c:pt idx="127">
                  <c:v>0.79863550999999999</c:v>
                </c:pt>
                <c:pt idx="128">
                  <c:v>0.78801074999999998</c:v>
                </c:pt>
                <c:pt idx="129">
                  <c:v>0.77714596000000002</c:v>
                </c:pt>
                <c:pt idx="130">
                  <c:v>0.76604444000000005</c:v>
                </c:pt>
                <c:pt idx="131">
                  <c:v>0.75470957999999999</c:v>
                </c:pt>
                <c:pt idx="132">
                  <c:v>0.74314482999999998</c:v>
                </c:pt>
                <c:pt idx="133">
                  <c:v>0.7313537</c:v>
                </c:pt>
                <c:pt idx="134">
                  <c:v>0.71933979999999997</c:v>
                </c:pt>
                <c:pt idx="135">
                  <c:v>0.70710678000000005</c:v>
                </c:pt>
                <c:pt idx="136">
                  <c:v>0.69465836999999997</c:v>
                </c:pt>
                <c:pt idx="137">
                  <c:v>0.68199836000000003</c:v>
                </c:pt>
                <c:pt idx="138">
                  <c:v>0.66913060999999996</c:v>
                </c:pt>
                <c:pt idx="139">
                  <c:v>0.65605902999999999</c:v>
                </c:pt>
                <c:pt idx="140">
                  <c:v>0.64278760999999995</c:v>
                </c:pt>
                <c:pt idx="141">
                  <c:v>0.62932038999999995</c:v>
                </c:pt>
                <c:pt idx="142">
                  <c:v>0.61566147999999998</c:v>
                </c:pt>
                <c:pt idx="143">
                  <c:v>0.60181501999999998</c:v>
                </c:pt>
                <c:pt idx="144">
                  <c:v>0.58778525000000004</c:v>
                </c:pt>
                <c:pt idx="145">
                  <c:v>0.57357643999999997</c:v>
                </c:pt>
                <c:pt idx="146">
                  <c:v>0.55919289999999999</c:v>
                </c:pt>
                <c:pt idx="147">
                  <c:v>0.54463903999999996</c:v>
                </c:pt>
                <c:pt idx="148">
                  <c:v>0.52991926</c:v>
                </c:pt>
                <c:pt idx="149">
                  <c:v>0.51503807000000001</c:v>
                </c:pt>
                <c:pt idx="150">
                  <c:v>0.5</c:v>
                </c:pt>
                <c:pt idx="151">
                  <c:v>0.48480962</c:v>
                </c:pt>
                <c:pt idx="152">
                  <c:v>0.46947156000000001</c:v>
                </c:pt>
                <c:pt idx="153">
                  <c:v>0.45399050000000002</c:v>
                </c:pt>
                <c:pt idx="154">
                  <c:v>0.43837114999999999</c:v>
                </c:pt>
                <c:pt idx="155">
                  <c:v>0.42261826000000002</c:v>
                </c:pt>
                <c:pt idx="156">
                  <c:v>0.40673663999999998</c:v>
                </c:pt>
                <c:pt idx="157">
                  <c:v>0.39073112999999998</c:v>
                </c:pt>
                <c:pt idx="158">
                  <c:v>0.37460659000000002</c:v>
                </c:pt>
                <c:pt idx="159">
                  <c:v>0.35836794999999999</c:v>
                </c:pt>
                <c:pt idx="160">
                  <c:v>0.34202013999999997</c:v>
                </c:pt>
                <c:pt idx="161">
                  <c:v>0.32556815</c:v>
                </c:pt>
                <c:pt idx="162">
                  <c:v>0.30901698999999999</c:v>
                </c:pt>
                <c:pt idx="163">
                  <c:v>0.29237170000000001</c:v>
                </c:pt>
                <c:pt idx="164">
                  <c:v>0.27563736</c:v>
                </c:pt>
                <c:pt idx="165">
                  <c:v>0.25881904999999999</c:v>
                </c:pt>
                <c:pt idx="166">
                  <c:v>0.2419219</c:v>
                </c:pt>
                <c:pt idx="167">
                  <c:v>0.22495105000000001</c:v>
                </c:pt>
                <c:pt idx="168">
                  <c:v>0.20791169000000001</c:v>
                </c:pt>
                <c:pt idx="169">
                  <c:v>0.19080900000000001</c:v>
                </c:pt>
                <c:pt idx="170">
                  <c:v>0.17364818000000001</c:v>
                </c:pt>
                <c:pt idx="171">
                  <c:v>0.15643446999999999</c:v>
                </c:pt>
                <c:pt idx="172">
                  <c:v>0.13917309999999999</c:v>
                </c:pt>
                <c:pt idx="173">
                  <c:v>0.12186934000000001</c:v>
                </c:pt>
                <c:pt idx="174">
                  <c:v>0.10452846</c:v>
                </c:pt>
                <c:pt idx="175">
                  <c:v>8.7155739999999995E-2</c:v>
                </c:pt>
                <c:pt idx="176">
                  <c:v>6.9756470000000001E-2</c:v>
                </c:pt>
                <c:pt idx="177">
                  <c:v>5.2335960000000001E-2</c:v>
                </c:pt>
                <c:pt idx="178">
                  <c:v>3.48995E-2</c:v>
                </c:pt>
                <c:pt idx="179">
                  <c:v>1.7452410000000002E-2</c:v>
                </c:pt>
                <c:pt idx="180">
                  <c:v>1.2250999999999999E-16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E1A-1C4D-BC9E-80D4DD79C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97232"/>
        <c:axId val="817091264"/>
      </c:scatterChart>
      <c:valAx>
        <c:axId val="820297232"/>
        <c:scaling>
          <c:orientation val="minMax"/>
          <c:max val="18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091264"/>
        <c:crosses val="autoZero"/>
        <c:crossBetween val="midCat"/>
        <c:majorUnit val="90"/>
      </c:valAx>
      <c:valAx>
        <c:axId val="817091264"/>
        <c:scaling>
          <c:orientation val="minMax"/>
          <c:max val="1.01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285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29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'Sine 90°'!$A$1:$A$181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90°'!$B$1:$B$181</c:f>
              <c:numCache>
                <c:formatCode>General</c:formatCode>
                <c:ptCount val="181"/>
                <c:pt idx="0">
                  <c:v>0</c:v>
                </c:pt>
                <c:pt idx="1">
                  <c:v>1.7452410000000002E-2</c:v>
                </c:pt>
                <c:pt idx="2">
                  <c:v>3.48995E-2</c:v>
                </c:pt>
                <c:pt idx="3">
                  <c:v>5.2335960000000001E-2</c:v>
                </c:pt>
                <c:pt idx="4">
                  <c:v>6.9756470000000001E-2</c:v>
                </c:pt>
                <c:pt idx="5">
                  <c:v>8.7155739999999995E-2</c:v>
                </c:pt>
                <c:pt idx="6">
                  <c:v>0.10452846</c:v>
                </c:pt>
                <c:pt idx="7">
                  <c:v>0.12186934000000001</c:v>
                </c:pt>
                <c:pt idx="8">
                  <c:v>0.13917309999999999</c:v>
                </c:pt>
                <c:pt idx="9">
                  <c:v>0.15643446999999999</c:v>
                </c:pt>
                <c:pt idx="10">
                  <c:v>0.17364818000000001</c:v>
                </c:pt>
                <c:pt idx="11">
                  <c:v>0.19080900000000001</c:v>
                </c:pt>
                <c:pt idx="12">
                  <c:v>0.20791169000000001</c:v>
                </c:pt>
                <c:pt idx="13">
                  <c:v>0.22495105000000001</c:v>
                </c:pt>
                <c:pt idx="14">
                  <c:v>0.2419219</c:v>
                </c:pt>
                <c:pt idx="15">
                  <c:v>0.25881904999999999</c:v>
                </c:pt>
                <c:pt idx="16">
                  <c:v>0.27563736</c:v>
                </c:pt>
                <c:pt idx="17">
                  <c:v>0.29237170000000001</c:v>
                </c:pt>
                <c:pt idx="18">
                  <c:v>0.30901698999999999</c:v>
                </c:pt>
                <c:pt idx="19">
                  <c:v>0.32556815</c:v>
                </c:pt>
                <c:pt idx="20">
                  <c:v>0.34202013999999997</c:v>
                </c:pt>
                <c:pt idx="21">
                  <c:v>0.35836794999999999</c:v>
                </c:pt>
                <c:pt idx="22">
                  <c:v>0.37460659000000002</c:v>
                </c:pt>
                <c:pt idx="23">
                  <c:v>0.39073112999999998</c:v>
                </c:pt>
                <c:pt idx="24">
                  <c:v>0.40673663999999998</c:v>
                </c:pt>
                <c:pt idx="25">
                  <c:v>0.42261826000000002</c:v>
                </c:pt>
                <c:pt idx="26">
                  <c:v>0.43837114999999999</c:v>
                </c:pt>
                <c:pt idx="27">
                  <c:v>0.45399050000000002</c:v>
                </c:pt>
                <c:pt idx="28">
                  <c:v>0.46947156000000001</c:v>
                </c:pt>
                <c:pt idx="29">
                  <c:v>0.48480962</c:v>
                </c:pt>
                <c:pt idx="30">
                  <c:v>0.5</c:v>
                </c:pt>
                <c:pt idx="31">
                  <c:v>0.51503807000000001</c:v>
                </c:pt>
                <c:pt idx="32">
                  <c:v>0.52991926</c:v>
                </c:pt>
                <c:pt idx="33">
                  <c:v>0.54463903999999996</c:v>
                </c:pt>
                <c:pt idx="34">
                  <c:v>0.55919289999999999</c:v>
                </c:pt>
                <c:pt idx="35">
                  <c:v>0.57357643999999997</c:v>
                </c:pt>
                <c:pt idx="36">
                  <c:v>0.58778525000000004</c:v>
                </c:pt>
                <c:pt idx="37">
                  <c:v>0.60181501999999998</c:v>
                </c:pt>
                <c:pt idx="38">
                  <c:v>0.61566147999999998</c:v>
                </c:pt>
                <c:pt idx="39">
                  <c:v>0.62932038999999995</c:v>
                </c:pt>
                <c:pt idx="40">
                  <c:v>0.64278760999999995</c:v>
                </c:pt>
                <c:pt idx="41">
                  <c:v>0.65605902999999999</c:v>
                </c:pt>
                <c:pt idx="42">
                  <c:v>0.66913060999999996</c:v>
                </c:pt>
                <c:pt idx="43">
                  <c:v>0.68199836000000003</c:v>
                </c:pt>
                <c:pt idx="44">
                  <c:v>0.69465836999999997</c:v>
                </c:pt>
                <c:pt idx="45">
                  <c:v>0.70710678000000005</c:v>
                </c:pt>
                <c:pt idx="46">
                  <c:v>0.71933979999999997</c:v>
                </c:pt>
                <c:pt idx="47">
                  <c:v>0.7313537</c:v>
                </c:pt>
                <c:pt idx="48">
                  <c:v>0.74314482999999998</c:v>
                </c:pt>
                <c:pt idx="49">
                  <c:v>0.75470957999999999</c:v>
                </c:pt>
                <c:pt idx="50">
                  <c:v>0.76604444000000005</c:v>
                </c:pt>
                <c:pt idx="51">
                  <c:v>0.77714596000000002</c:v>
                </c:pt>
                <c:pt idx="52">
                  <c:v>0.78801074999999998</c:v>
                </c:pt>
                <c:pt idx="53">
                  <c:v>0.79863550999999999</c:v>
                </c:pt>
                <c:pt idx="54">
                  <c:v>0.80901699000000005</c:v>
                </c:pt>
                <c:pt idx="55">
                  <c:v>0.81915203999999997</c:v>
                </c:pt>
                <c:pt idx="56">
                  <c:v>0.82903757</c:v>
                </c:pt>
                <c:pt idx="57">
                  <c:v>0.83867057</c:v>
                </c:pt>
                <c:pt idx="58">
                  <c:v>0.84804809999999997</c:v>
                </c:pt>
                <c:pt idx="59">
                  <c:v>0.85716729999999997</c:v>
                </c:pt>
                <c:pt idx="60">
                  <c:v>0.86602539999999995</c:v>
                </c:pt>
                <c:pt idx="61">
                  <c:v>0.87461971000000005</c:v>
                </c:pt>
                <c:pt idx="62">
                  <c:v>0.88294759</c:v>
                </c:pt>
                <c:pt idx="63">
                  <c:v>0.89100652000000002</c:v>
                </c:pt>
                <c:pt idx="64">
                  <c:v>0.89879405000000001</c:v>
                </c:pt>
                <c:pt idx="65">
                  <c:v>0.90630778999999995</c:v>
                </c:pt>
                <c:pt idx="66">
                  <c:v>0.91354546000000003</c:v>
                </c:pt>
                <c:pt idx="67">
                  <c:v>0.92050485000000004</c:v>
                </c:pt>
                <c:pt idx="68">
                  <c:v>0.92718385000000003</c:v>
                </c:pt>
                <c:pt idx="69">
                  <c:v>0.93358043000000002</c:v>
                </c:pt>
                <c:pt idx="70">
                  <c:v>0.93969261999999998</c:v>
                </c:pt>
                <c:pt idx="71">
                  <c:v>0.94551858</c:v>
                </c:pt>
                <c:pt idx="72">
                  <c:v>0.95105651999999996</c:v>
                </c:pt>
                <c:pt idx="73">
                  <c:v>0.95630475999999998</c:v>
                </c:pt>
                <c:pt idx="74">
                  <c:v>0.9612617</c:v>
                </c:pt>
                <c:pt idx="75">
                  <c:v>0.96592582999999999</c:v>
                </c:pt>
                <c:pt idx="76">
                  <c:v>0.97029573000000002</c:v>
                </c:pt>
                <c:pt idx="77">
                  <c:v>0.97437006000000004</c:v>
                </c:pt>
                <c:pt idx="78">
                  <c:v>0.97814760000000001</c:v>
                </c:pt>
                <c:pt idx="79">
                  <c:v>0.98162718000000004</c:v>
                </c:pt>
                <c:pt idx="80">
                  <c:v>0.98480774999999998</c:v>
                </c:pt>
                <c:pt idx="81">
                  <c:v>0.98768834000000005</c:v>
                </c:pt>
                <c:pt idx="82">
                  <c:v>0.99026806999999994</c:v>
                </c:pt>
                <c:pt idx="83">
                  <c:v>0.99254615000000002</c:v>
                </c:pt>
                <c:pt idx="84">
                  <c:v>0.99452189999999996</c:v>
                </c:pt>
                <c:pt idx="85">
                  <c:v>0.99619469999999999</c:v>
                </c:pt>
                <c:pt idx="86">
                  <c:v>0.99756405000000004</c:v>
                </c:pt>
                <c:pt idx="87">
                  <c:v>0.99862952999999999</c:v>
                </c:pt>
                <c:pt idx="88">
                  <c:v>0.99939082999999995</c:v>
                </c:pt>
                <c:pt idx="89">
                  <c:v>0.99984770000000001</c:v>
                </c:pt>
                <c:pt idx="90">
                  <c:v>1</c:v>
                </c:pt>
                <c:pt idx="91">
                  <c:v>0.99984770000000001</c:v>
                </c:pt>
                <c:pt idx="92">
                  <c:v>0.99939082999999995</c:v>
                </c:pt>
                <c:pt idx="93">
                  <c:v>0.99862952999999999</c:v>
                </c:pt>
                <c:pt idx="94">
                  <c:v>0.99756405000000004</c:v>
                </c:pt>
                <c:pt idx="95">
                  <c:v>0.99619469999999999</c:v>
                </c:pt>
                <c:pt idx="96">
                  <c:v>0.99452189999999996</c:v>
                </c:pt>
                <c:pt idx="97">
                  <c:v>0.99254615000000002</c:v>
                </c:pt>
                <c:pt idx="98">
                  <c:v>0.99026806999999994</c:v>
                </c:pt>
                <c:pt idx="99">
                  <c:v>0.98768834000000005</c:v>
                </c:pt>
                <c:pt idx="100">
                  <c:v>0.98480774999999998</c:v>
                </c:pt>
                <c:pt idx="101">
                  <c:v>0.98162718000000004</c:v>
                </c:pt>
                <c:pt idx="102">
                  <c:v>0.97814760000000001</c:v>
                </c:pt>
                <c:pt idx="103">
                  <c:v>0.97437006000000004</c:v>
                </c:pt>
                <c:pt idx="104">
                  <c:v>0.97029573000000002</c:v>
                </c:pt>
                <c:pt idx="105">
                  <c:v>0.96592582999999999</c:v>
                </c:pt>
                <c:pt idx="106">
                  <c:v>0.9612617</c:v>
                </c:pt>
                <c:pt idx="107">
                  <c:v>0.95630475999999998</c:v>
                </c:pt>
                <c:pt idx="108">
                  <c:v>0.95105651999999996</c:v>
                </c:pt>
                <c:pt idx="109">
                  <c:v>0.94551858</c:v>
                </c:pt>
                <c:pt idx="110">
                  <c:v>0.93969261999999998</c:v>
                </c:pt>
                <c:pt idx="111">
                  <c:v>0.93358043000000002</c:v>
                </c:pt>
                <c:pt idx="112">
                  <c:v>0.92718385000000003</c:v>
                </c:pt>
                <c:pt idx="113">
                  <c:v>0.92050485000000004</c:v>
                </c:pt>
                <c:pt idx="114">
                  <c:v>0.91354546000000003</c:v>
                </c:pt>
                <c:pt idx="115">
                  <c:v>0.90630778999999995</c:v>
                </c:pt>
                <c:pt idx="116">
                  <c:v>0.89879405000000001</c:v>
                </c:pt>
                <c:pt idx="117">
                  <c:v>0.89100652000000002</c:v>
                </c:pt>
                <c:pt idx="118">
                  <c:v>0.88294759</c:v>
                </c:pt>
                <c:pt idx="119">
                  <c:v>0.87461971000000005</c:v>
                </c:pt>
                <c:pt idx="120">
                  <c:v>0.86602539999999995</c:v>
                </c:pt>
                <c:pt idx="121">
                  <c:v>0.85716729999999997</c:v>
                </c:pt>
                <c:pt idx="122">
                  <c:v>0.84804809999999997</c:v>
                </c:pt>
                <c:pt idx="123">
                  <c:v>0.83867057</c:v>
                </c:pt>
                <c:pt idx="124">
                  <c:v>0.82903757</c:v>
                </c:pt>
                <c:pt idx="125">
                  <c:v>0.81915203999999997</c:v>
                </c:pt>
                <c:pt idx="126">
                  <c:v>0.80901699000000005</c:v>
                </c:pt>
                <c:pt idx="127">
                  <c:v>0.79863550999999999</c:v>
                </c:pt>
                <c:pt idx="128">
                  <c:v>0.78801074999999998</c:v>
                </c:pt>
                <c:pt idx="129">
                  <c:v>0.77714596000000002</c:v>
                </c:pt>
                <c:pt idx="130">
                  <c:v>0.76604444000000005</c:v>
                </c:pt>
                <c:pt idx="131">
                  <c:v>0.75470957999999999</c:v>
                </c:pt>
                <c:pt idx="132">
                  <c:v>0.74314482999999998</c:v>
                </c:pt>
                <c:pt idx="133">
                  <c:v>0.7313537</c:v>
                </c:pt>
                <c:pt idx="134">
                  <c:v>0.71933979999999997</c:v>
                </c:pt>
                <c:pt idx="135">
                  <c:v>0.70710678000000005</c:v>
                </c:pt>
                <c:pt idx="136">
                  <c:v>0.69465836999999997</c:v>
                </c:pt>
                <c:pt idx="137">
                  <c:v>0.68199836000000003</c:v>
                </c:pt>
                <c:pt idx="138">
                  <c:v>0.66913060999999996</c:v>
                </c:pt>
                <c:pt idx="139">
                  <c:v>0.65605902999999999</c:v>
                </c:pt>
                <c:pt idx="140">
                  <c:v>0.64278760999999995</c:v>
                </c:pt>
                <c:pt idx="141">
                  <c:v>0.62932038999999995</c:v>
                </c:pt>
                <c:pt idx="142">
                  <c:v>0.61566147999999998</c:v>
                </c:pt>
                <c:pt idx="143">
                  <c:v>0.60181501999999998</c:v>
                </c:pt>
                <c:pt idx="144">
                  <c:v>0.58778525000000004</c:v>
                </c:pt>
                <c:pt idx="145">
                  <c:v>0.57357643999999997</c:v>
                </c:pt>
                <c:pt idx="146">
                  <c:v>0.55919289999999999</c:v>
                </c:pt>
                <c:pt idx="147">
                  <c:v>0.54463903999999996</c:v>
                </c:pt>
                <c:pt idx="148">
                  <c:v>0.52991926</c:v>
                </c:pt>
                <c:pt idx="149">
                  <c:v>0.51503807000000001</c:v>
                </c:pt>
                <c:pt idx="150">
                  <c:v>0.5</c:v>
                </c:pt>
                <c:pt idx="151">
                  <c:v>0.48480962</c:v>
                </c:pt>
                <c:pt idx="152">
                  <c:v>0.46947156000000001</c:v>
                </c:pt>
                <c:pt idx="153">
                  <c:v>0.45399050000000002</c:v>
                </c:pt>
                <c:pt idx="154">
                  <c:v>0.43837114999999999</c:v>
                </c:pt>
                <c:pt idx="155">
                  <c:v>0.42261826000000002</c:v>
                </c:pt>
                <c:pt idx="156">
                  <c:v>0.40673663999999998</c:v>
                </c:pt>
                <c:pt idx="157">
                  <c:v>0.39073112999999998</c:v>
                </c:pt>
                <c:pt idx="158">
                  <c:v>0.37460659000000002</c:v>
                </c:pt>
                <c:pt idx="159">
                  <c:v>0.35836794999999999</c:v>
                </c:pt>
                <c:pt idx="160">
                  <c:v>0.34202013999999997</c:v>
                </c:pt>
                <c:pt idx="161">
                  <c:v>0.32556815</c:v>
                </c:pt>
                <c:pt idx="162">
                  <c:v>0.30901698999999999</c:v>
                </c:pt>
                <c:pt idx="163">
                  <c:v>0.29237170000000001</c:v>
                </c:pt>
                <c:pt idx="164">
                  <c:v>0.27563736</c:v>
                </c:pt>
                <c:pt idx="165">
                  <c:v>0.25881904999999999</c:v>
                </c:pt>
                <c:pt idx="166">
                  <c:v>0.2419219</c:v>
                </c:pt>
                <c:pt idx="167">
                  <c:v>0.22495105000000001</c:v>
                </c:pt>
                <c:pt idx="168">
                  <c:v>0.20791169000000001</c:v>
                </c:pt>
                <c:pt idx="169">
                  <c:v>0.19080900000000001</c:v>
                </c:pt>
                <c:pt idx="170">
                  <c:v>0.17364818000000001</c:v>
                </c:pt>
                <c:pt idx="171">
                  <c:v>0.15643446999999999</c:v>
                </c:pt>
                <c:pt idx="172">
                  <c:v>0.13917309999999999</c:v>
                </c:pt>
                <c:pt idx="173">
                  <c:v>0.12186934000000001</c:v>
                </c:pt>
                <c:pt idx="174">
                  <c:v>0.10452846</c:v>
                </c:pt>
                <c:pt idx="175">
                  <c:v>8.7155739999999995E-2</c:v>
                </c:pt>
                <c:pt idx="176">
                  <c:v>6.9756470000000001E-2</c:v>
                </c:pt>
                <c:pt idx="177">
                  <c:v>5.2335960000000001E-2</c:v>
                </c:pt>
                <c:pt idx="178">
                  <c:v>3.48995E-2</c:v>
                </c:pt>
                <c:pt idx="179">
                  <c:v>1.7452410000000002E-2</c:v>
                </c:pt>
                <c:pt idx="180">
                  <c:v>1.2250999999999999E-16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1B4-9A4E-ABEF-C1D8C5F074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97232"/>
        <c:axId val="817091264"/>
      </c:scatterChart>
      <c:valAx>
        <c:axId val="820297232"/>
        <c:scaling>
          <c:orientation val="minMax"/>
          <c:max val="18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091264"/>
        <c:crosses val="autoZero"/>
        <c:crossBetween val="midCat"/>
        <c:majorUnit val="90"/>
      </c:valAx>
      <c:valAx>
        <c:axId val="817091264"/>
        <c:scaling>
          <c:orientation val="minMax"/>
          <c:max val="1.01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285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29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'Sine 90°'!$A$1:$A$181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90°'!$B$1:$B$181</c:f>
              <c:numCache>
                <c:formatCode>General</c:formatCode>
                <c:ptCount val="181"/>
                <c:pt idx="0">
                  <c:v>0</c:v>
                </c:pt>
                <c:pt idx="1">
                  <c:v>1.7452410000000002E-2</c:v>
                </c:pt>
                <c:pt idx="2">
                  <c:v>3.48995E-2</c:v>
                </c:pt>
                <c:pt idx="3">
                  <c:v>5.2335960000000001E-2</c:v>
                </c:pt>
                <c:pt idx="4">
                  <c:v>6.9756470000000001E-2</c:v>
                </c:pt>
                <c:pt idx="5">
                  <c:v>8.7155739999999995E-2</c:v>
                </c:pt>
                <c:pt idx="6">
                  <c:v>0.10452846</c:v>
                </c:pt>
                <c:pt idx="7">
                  <c:v>0.12186934000000001</c:v>
                </c:pt>
                <c:pt idx="8">
                  <c:v>0.13917309999999999</c:v>
                </c:pt>
                <c:pt idx="9">
                  <c:v>0.15643446999999999</c:v>
                </c:pt>
                <c:pt idx="10">
                  <c:v>0.17364818000000001</c:v>
                </c:pt>
                <c:pt idx="11">
                  <c:v>0.19080900000000001</c:v>
                </c:pt>
                <c:pt idx="12">
                  <c:v>0.20791169000000001</c:v>
                </c:pt>
                <c:pt idx="13">
                  <c:v>0.22495105000000001</c:v>
                </c:pt>
                <c:pt idx="14">
                  <c:v>0.2419219</c:v>
                </c:pt>
                <c:pt idx="15">
                  <c:v>0.25881904999999999</c:v>
                </c:pt>
                <c:pt idx="16">
                  <c:v>0.27563736</c:v>
                </c:pt>
                <c:pt idx="17">
                  <c:v>0.29237170000000001</c:v>
                </c:pt>
                <c:pt idx="18">
                  <c:v>0.30901698999999999</c:v>
                </c:pt>
                <c:pt idx="19">
                  <c:v>0.32556815</c:v>
                </c:pt>
                <c:pt idx="20">
                  <c:v>0.34202013999999997</c:v>
                </c:pt>
                <c:pt idx="21">
                  <c:v>0.35836794999999999</c:v>
                </c:pt>
                <c:pt idx="22">
                  <c:v>0.37460659000000002</c:v>
                </c:pt>
                <c:pt idx="23">
                  <c:v>0.39073112999999998</c:v>
                </c:pt>
                <c:pt idx="24">
                  <c:v>0.40673663999999998</c:v>
                </c:pt>
                <c:pt idx="25">
                  <c:v>0.42261826000000002</c:v>
                </c:pt>
                <c:pt idx="26">
                  <c:v>0.43837114999999999</c:v>
                </c:pt>
                <c:pt idx="27">
                  <c:v>0.45399050000000002</c:v>
                </c:pt>
                <c:pt idx="28">
                  <c:v>0.46947156000000001</c:v>
                </c:pt>
                <c:pt idx="29">
                  <c:v>0.48480962</c:v>
                </c:pt>
                <c:pt idx="30">
                  <c:v>0.5</c:v>
                </c:pt>
                <c:pt idx="31">
                  <c:v>0.51503807000000001</c:v>
                </c:pt>
                <c:pt idx="32">
                  <c:v>0.52991926</c:v>
                </c:pt>
                <c:pt idx="33">
                  <c:v>0.54463903999999996</c:v>
                </c:pt>
                <c:pt idx="34">
                  <c:v>0.55919289999999999</c:v>
                </c:pt>
                <c:pt idx="35">
                  <c:v>0.57357643999999997</c:v>
                </c:pt>
                <c:pt idx="36">
                  <c:v>0.58778525000000004</c:v>
                </c:pt>
                <c:pt idx="37">
                  <c:v>0.60181501999999998</c:v>
                </c:pt>
                <c:pt idx="38">
                  <c:v>0.61566147999999998</c:v>
                </c:pt>
                <c:pt idx="39">
                  <c:v>0.62932038999999995</c:v>
                </c:pt>
                <c:pt idx="40">
                  <c:v>0.64278760999999995</c:v>
                </c:pt>
                <c:pt idx="41">
                  <c:v>0.65605902999999999</c:v>
                </c:pt>
                <c:pt idx="42">
                  <c:v>0.66913060999999996</c:v>
                </c:pt>
                <c:pt idx="43">
                  <c:v>0.68199836000000003</c:v>
                </c:pt>
                <c:pt idx="44">
                  <c:v>0.69465836999999997</c:v>
                </c:pt>
                <c:pt idx="45">
                  <c:v>0.70710678000000005</c:v>
                </c:pt>
                <c:pt idx="46">
                  <c:v>0.71933979999999997</c:v>
                </c:pt>
                <c:pt idx="47">
                  <c:v>0.7313537</c:v>
                </c:pt>
                <c:pt idx="48">
                  <c:v>0.74314482999999998</c:v>
                </c:pt>
                <c:pt idx="49">
                  <c:v>0.75470957999999999</c:v>
                </c:pt>
                <c:pt idx="50">
                  <c:v>0.76604444000000005</c:v>
                </c:pt>
                <c:pt idx="51">
                  <c:v>0.77714596000000002</c:v>
                </c:pt>
                <c:pt idx="52">
                  <c:v>0.78801074999999998</c:v>
                </c:pt>
                <c:pt idx="53">
                  <c:v>0.79863550999999999</c:v>
                </c:pt>
                <c:pt idx="54">
                  <c:v>0.80901699000000005</c:v>
                </c:pt>
                <c:pt idx="55">
                  <c:v>0.81915203999999997</c:v>
                </c:pt>
                <c:pt idx="56">
                  <c:v>0.82903757</c:v>
                </c:pt>
                <c:pt idx="57">
                  <c:v>0.83867057</c:v>
                </c:pt>
                <c:pt idx="58">
                  <c:v>0.84804809999999997</c:v>
                </c:pt>
                <c:pt idx="59">
                  <c:v>0.85716729999999997</c:v>
                </c:pt>
                <c:pt idx="60">
                  <c:v>0.86602539999999995</c:v>
                </c:pt>
                <c:pt idx="61">
                  <c:v>0.87461971000000005</c:v>
                </c:pt>
                <c:pt idx="62">
                  <c:v>0.88294759</c:v>
                </c:pt>
                <c:pt idx="63">
                  <c:v>0.89100652000000002</c:v>
                </c:pt>
                <c:pt idx="64">
                  <c:v>0.89879405000000001</c:v>
                </c:pt>
                <c:pt idx="65">
                  <c:v>0.90630778999999995</c:v>
                </c:pt>
                <c:pt idx="66">
                  <c:v>0.91354546000000003</c:v>
                </c:pt>
                <c:pt idx="67">
                  <c:v>0.92050485000000004</c:v>
                </c:pt>
                <c:pt idx="68">
                  <c:v>0.92718385000000003</c:v>
                </c:pt>
                <c:pt idx="69">
                  <c:v>0.93358043000000002</c:v>
                </c:pt>
                <c:pt idx="70">
                  <c:v>0.93969261999999998</c:v>
                </c:pt>
                <c:pt idx="71">
                  <c:v>0.94551858</c:v>
                </c:pt>
                <c:pt idx="72">
                  <c:v>0.95105651999999996</c:v>
                </c:pt>
                <c:pt idx="73">
                  <c:v>0.95630475999999998</c:v>
                </c:pt>
                <c:pt idx="74">
                  <c:v>0.9612617</c:v>
                </c:pt>
                <c:pt idx="75">
                  <c:v>0.96592582999999999</c:v>
                </c:pt>
                <c:pt idx="76">
                  <c:v>0.97029573000000002</c:v>
                </c:pt>
                <c:pt idx="77">
                  <c:v>0.97437006000000004</c:v>
                </c:pt>
                <c:pt idx="78">
                  <c:v>0.97814760000000001</c:v>
                </c:pt>
                <c:pt idx="79">
                  <c:v>0.98162718000000004</c:v>
                </c:pt>
                <c:pt idx="80">
                  <c:v>0.98480774999999998</c:v>
                </c:pt>
                <c:pt idx="81">
                  <c:v>0.98768834000000005</c:v>
                </c:pt>
                <c:pt idx="82">
                  <c:v>0.99026806999999994</c:v>
                </c:pt>
                <c:pt idx="83">
                  <c:v>0.99254615000000002</c:v>
                </c:pt>
                <c:pt idx="84">
                  <c:v>0.99452189999999996</c:v>
                </c:pt>
                <c:pt idx="85">
                  <c:v>0.99619469999999999</c:v>
                </c:pt>
                <c:pt idx="86">
                  <c:v>0.99756405000000004</c:v>
                </c:pt>
                <c:pt idx="87">
                  <c:v>0.99862952999999999</c:v>
                </c:pt>
                <c:pt idx="88">
                  <c:v>0.99939082999999995</c:v>
                </c:pt>
                <c:pt idx="89">
                  <c:v>0.99984770000000001</c:v>
                </c:pt>
                <c:pt idx="90">
                  <c:v>1</c:v>
                </c:pt>
                <c:pt idx="91">
                  <c:v>0.99984770000000001</c:v>
                </c:pt>
                <c:pt idx="92">
                  <c:v>0.99939082999999995</c:v>
                </c:pt>
                <c:pt idx="93">
                  <c:v>0.99862952999999999</c:v>
                </c:pt>
                <c:pt idx="94">
                  <c:v>0.99756405000000004</c:v>
                </c:pt>
                <c:pt idx="95">
                  <c:v>0.99619469999999999</c:v>
                </c:pt>
                <c:pt idx="96">
                  <c:v>0.99452189999999996</c:v>
                </c:pt>
                <c:pt idx="97">
                  <c:v>0.99254615000000002</c:v>
                </c:pt>
                <c:pt idx="98">
                  <c:v>0.99026806999999994</c:v>
                </c:pt>
                <c:pt idx="99">
                  <c:v>0.98768834000000005</c:v>
                </c:pt>
                <c:pt idx="100">
                  <c:v>0.98480774999999998</c:v>
                </c:pt>
                <c:pt idx="101">
                  <c:v>0.98162718000000004</c:v>
                </c:pt>
                <c:pt idx="102">
                  <c:v>0.97814760000000001</c:v>
                </c:pt>
                <c:pt idx="103">
                  <c:v>0.97437006000000004</c:v>
                </c:pt>
                <c:pt idx="104">
                  <c:v>0.97029573000000002</c:v>
                </c:pt>
                <c:pt idx="105">
                  <c:v>0.96592582999999999</c:v>
                </c:pt>
                <c:pt idx="106">
                  <c:v>0.9612617</c:v>
                </c:pt>
                <c:pt idx="107">
                  <c:v>0.95630475999999998</c:v>
                </c:pt>
                <c:pt idx="108">
                  <c:v>0.95105651999999996</c:v>
                </c:pt>
                <c:pt idx="109">
                  <c:v>0.94551858</c:v>
                </c:pt>
                <c:pt idx="110">
                  <c:v>0.93969261999999998</c:v>
                </c:pt>
                <c:pt idx="111">
                  <c:v>0.93358043000000002</c:v>
                </c:pt>
                <c:pt idx="112">
                  <c:v>0.92718385000000003</c:v>
                </c:pt>
                <c:pt idx="113">
                  <c:v>0.92050485000000004</c:v>
                </c:pt>
                <c:pt idx="114">
                  <c:v>0.91354546000000003</c:v>
                </c:pt>
                <c:pt idx="115">
                  <c:v>0.90630778999999995</c:v>
                </c:pt>
                <c:pt idx="116">
                  <c:v>0.89879405000000001</c:v>
                </c:pt>
                <c:pt idx="117">
                  <c:v>0.89100652000000002</c:v>
                </c:pt>
                <c:pt idx="118">
                  <c:v>0.88294759</c:v>
                </c:pt>
                <c:pt idx="119">
                  <c:v>0.87461971000000005</c:v>
                </c:pt>
                <c:pt idx="120">
                  <c:v>0.86602539999999995</c:v>
                </c:pt>
                <c:pt idx="121">
                  <c:v>0.85716729999999997</c:v>
                </c:pt>
                <c:pt idx="122">
                  <c:v>0.84804809999999997</c:v>
                </c:pt>
                <c:pt idx="123">
                  <c:v>0.83867057</c:v>
                </c:pt>
                <c:pt idx="124">
                  <c:v>0.82903757</c:v>
                </c:pt>
                <c:pt idx="125">
                  <c:v>0.81915203999999997</c:v>
                </c:pt>
                <c:pt idx="126">
                  <c:v>0.80901699000000005</c:v>
                </c:pt>
                <c:pt idx="127">
                  <c:v>0.79863550999999999</c:v>
                </c:pt>
                <c:pt idx="128">
                  <c:v>0.78801074999999998</c:v>
                </c:pt>
                <c:pt idx="129">
                  <c:v>0.77714596000000002</c:v>
                </c:pt>
                <c:pt idx="130">
                  <c:v>0.76604444000000005</c:v>
                </c:pt>
                <c:pt idx="131">
                  <c:v>0.75470957999999999</c:v>
                </c:pt>
                <c:pt idx="132">
                  <c:v>0.74314482999999998</c:v>
                </c:pt>
                <c:pt idx="133">
                  <c:v>0.7313537</c:v>
                </c:pt>
                <c:pt idx="134">
                  <c:v>0.71933979999999997</c:v>
                </c:pt>
                <c:pt idx="135">
                  <c:v>0.70710678000000005</c:v>
                </c:pt>
                <c:pt idx="136">
                  <c:v>0.69465836999999997</c:v>
                </c:pt>
                <c:pt idx="137">
                  <c:v>0.68199836000000003</c:v>
                </c:pt>
                <c:pt idx="138">
                  <c:v>0.66913060999999996</c:v>
                </c:pt>
                <c:pt idx="139">
                  <c:v>0.65605902999999999</c:v>
                </c:pt>
                <c:pt idx="140">
                  <c:v>0.64278760999999995</c:v>
                </c:pt>
                <c:pt idx="141">
                  <c:v>0.62932038999999995</c:v>
                </c:pt>
                <c:pt idx="142">
                  <c:v>0.61566147999999998</c:v>
                </c:pt>
                <c:pt idx="143">
                  <c:v>0.60181501999999998</c:v>
                </c:pt>
                <c:pt idx="144">
                  <c:v>0.58778525000000004</c:v>
                </c:pt>
                <c:pt idx="145">
                  <c:v>0.57357643999999997</c:v>
                </c:pt>
                <c:pt idx="146">
                  <c:v>0.55919289999999999</c:v>
                </c:pt>
                <c:pt idx="147">
                  <c:v>0.54463903999999996</c:v>
                </c:pt>
                <c:pt idx="148">
                  <c:v>0.52991926</c:v>
                </c:pt>
                <c:pt idx="149">
                  <c:v>0.51503807000000001</c:v>
                </c:pt>
                <c:pt idx="150">
                  <c:v>0.5</c:v>
                </c:pt>
                <c:pt idx="151">
                  <c:v>0.48480962</c:v>
                </c:pt>
                <c:pt idx="152">
                  <c:v>0.46947156000000001</c:v>
                </c:pt>
                <c:pt idx="153">
                  <c:v>0.45399050000000002</c:v>
                </c:pt>
                <c:pt idx="154">
                  <c:v>0.43837114999999999</c:v>
                </c:pt>
                <c:pt idx="155">
                  <c:v>0.42261826000000002</c:v>
                </c:pt>
                <c:pt idx="156">
                  <c:v>0.40673663999999998</c:v>
                </c:pt>
                <c:pt idx="157">
                  <c:v>0.39073112999999998</c:v>
                </c:pt>
                <c:pt idx="158">
                  <c:v>0.37460659000000002</c:v>
                </c:pt>
                <c:pt idx="159">
                  <c:v>0.35836794999999999</c:v>
                </c:pt>
                <c:pt idx="160">
                  <c:v>0.34202013999999997</c:v>
                </c:pt>
                <c:pt idx="161">
                  <c:v>0.32556815</c:v>
                </c:pt>
                <c:pt idx="162">
                  <c:v>0.30901698999999999</c:v>
                </c:pt>
                <c:pt idx="163">
                  <c:v>0.29237170000000001</c:v>
                </c:pt>
                <c:pt idx="164">
                  <c:v>0.27563736</c:v>
                </c:pt>
                <c:pt idx="165">
                  <c:v>0.25881904999999999</c:v>
                </c:pt>
                <c:pt idx="166">
                  <c:v>0.2419219</c:v>
                </c:pt>
                <c:pt idx="167">
                  <c:v>0.22495105000000001</c:v>
                </c:pt>
                <c:pt idx="168">
                  <c:v>0.20791169000000001</c:v>
                </c:pt>
                <c:pt idx="169">
                  <c:v>0.19080900000000001</c:v>
                </c:pt>
                <c:pt idx="170">
                  <c:v>0.17364818000000001</c:v>
                </c:pt>
                <c:pt idx="171">
                  <c:v>0.15643446999999999</c:v>
                </c:pt>
                <c:pt idx="172">
                  <c:v>0.13917309999999999</c:v>
                </c:pt>
                <c:pt idx="173">
                  <c:v>0.12186934000000001</c:v>
                </c:pt>
                <c:pt idx="174">
                  <c:v>0.10452846</c:v>
                </c:pt>
                <c:pt idx="175">
                  <c:v>8.7155739999999995E-2</c:v>
                </c:pt>
                <c:pt idx="176">
                  <c:v>6.9756470000000001E-2</c:v>
                </c:pt>
                <c:pt idx="177">
                  <c:v>5.2335960000000001E-2</c:v>
                </c:pt>
                <c:pt idx="178">
                  <c:v>3.48995E-2</c:v>
                </c:pt>
                <c:pt idx="179">
                  <c:v>1.7452410000000002E-2</c:v>
                </c:pt>
                <c:pt idx="180">
                  <c:v>1.2250999999999999E-16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1B4-9A4E-ABEF-C1D8C5F074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97232"/>
        <c:axId val="817091264"/>
      </c:scatterChart>
      <c:valAx>
        <c:axId val="820297232"/>
        <c:scaling>
          <c:orientation val="minMax"/>
          <c:max val="18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091264"/>
        <c:crosses val="autoZero"/>
        <c:crossBetween val="midCat"/>
        <c:majorUnit val="90"/>
      </c:valAx>
      <c:valAx>
        <c:axId val="817091264"/>
        <c:scaling>
          <c:orientation val="minMax"/>
          <c:max val="1.01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285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29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'Sine 90°'!$A$1:$A$181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90°'!$B$1:$B$181</c:f>
              <c:numCache>
                <c:formatCode>General</c:formatCode>
                <c:ptCount val="181"/>
                <c:pt idx="0">
                  <c:v>0</c:v>
                </c:pt>
                <c:pt idx="1">
                  <c:v>1.7452410000000002E-2</c:v>
                </c:pt>
                <c:pt idx="2">
                  <c:v>3.48995E-2</c:v>
                </c:pt>
                <c:pt idx="3">
                  <c:v>5.2335960000000001E-2</c:v>
                </c:pt>
                <c:pt idx="4">
                  <c:v>6.9756470000000001E-2</c:v>
                </c:pt>
                <c:pt idx="5">
                  <c:v>8.7155739999999995E-2</c:v>
                </c:pt>
                <c:pt idx="6">
                  <c:v>0.10452846</c:v>
                </c:pt>
                <c:pt idx="7">
                  <c:v>0.12186934000000001</c:v>
                </c:pt>
                <c:pt idx="8">
                  <c:v>0.13917309999999999</c:v>
                </c:pt>
                <c:pt idx="9">
                  <c:v>0.15643446999999999</c:v>
                </c:pt>
                <c:pt idx="10">
                  <c:v>0.17364818000000001</c:v>
                </c:pt>
                <c:pt idx="11">
                  <c:v>0.19080900000000001</c:v>
                </c:pt>
                <c:pt idx="12">
                  <c:v>0.20791169000000001</c:v>
                </c:pt>
                <c:pt idx="13">
                  <c:v>0.22495105000000001</c:v>
                </c:pt>
                <c:pt idx="14">
                  <c:v>0.2419219</c:v>
                </c:pt>
                <c:pt idx="15">
                  <c:v>0.25881904999999999</c:v>
                </c:pt>
                <c:pt idx="16">
                  <c:v>0.27563736</c:v>
                </c:pt>
                <c:pt idx="17">
                  <c:v>0.29237170000000001</c:v>
                </c:pt>
                <c:pt idx="18">
                  <c:v>0.30901698999999999</c:v>
                </c:pt>
                <c:pt idx="19">
                  <c:v>0.32556815</c:v>
                </c:pt>
                <c:pt idx="20">
                  <c:v>0.34202013999999997</c:v>
                </c:pt>
                <c:pt idx="21">
                  <c:v>0.35836794999999999</c:v>
                </c:pt>
                <c:pt idx="22">
                  <c:v>0.37460659000000002</c:v>
                </c:pt>
                <c:pt idx="23">
                  <c:v>0.39073112999999998</c:v>
                </c:pt>
                <c:pt idx="24">
                  <c:v>0.40673663999999998</c:v>
                </c:pt>
                <c:pt idx="25">
                  <c:v>0.42261826000000002</c:v>
                </c:pt>
                <c:pt idx="26">
                  <c:v>0.43837114999999999</c:v>
                </c:pt>
                <c:pt idx="27">
                  <c:v>0.45399050000000002</c:v>
                </c:pt>
                <c:pt idx="28">
                  <c:v>0.46947156000000001</c:v>
                </c:pt>
                <c:pt idx="29">
                  <c:v>0.48480962</c:v>
                </c:pt>
                <c:pt idx="30">
                  <c:v>0.5</c:v>
                </c:pt>
                <c:pt idx="31">
                  <c:v>0.51503807000000001</c:v>
                </c:pt>
                <c:pt idx="32">
                  <c:v>0.52991926</c:v>
                </c:pt>
                <c:pt idx="33">
                  <c:v>0.54463903999999996</c:v>
                </c:pt>
                <c:pt idx="34">
                  <c:v>0.55919289999999999</c:v>
                </c:pt>
                <c:pt idx="35">
                  <c:v>0.57357643999999997</c:v>
                </c:pt>
                <c:pt idx="36">
                  <c:v>0.58778525000000004</c:v>
                </c:pt>
                <c:pt idx="37">
                  <c:v>0.60181501999999998</c:v>
                </c:pt>
                <c:pt idx="38">
                  <c:v>0.61566147999999998</c:v>
                </c:pt>
                <c:pt idx="39">
                  <c:v>0.62932038999999995</c:v>
                </c:pt>
                <c:pt idx="40">
                  <c:v>0.64278760999999995</c:v>
                </c:pt>
                <c:pt idx="41">
                  <c:v>0.65605902999999999</c:v>
                </c:pt>
                <c:pt idx="42">
                  <c:v>0.66913060999999996</c:v>
                </c:pt>
                <c:pt idx="43">
                  <c:v>0.68199836000000003</c:v>
                </c:pt>
                <c:pt idx="44">
                  <c:v>0.69465836999999997</c:v>
                </c:pt>
                <c:pt idx="45">
                  <c:v>0.70710678000000005</c:v>
                </c:pt>
                <c:pt idx="46">
                  <c:v>0.71933979999999997</c:v>
                </c:pt>
                <c:pt idx="47">
                  <c:v>0.7313537</c:v>
                </c:pt>
                <c:pt idx="48">
                  <c:v>0.74314482999999998</c:v>
                </c:pt>
                <c:pt idx="49">
                  <c:v>0.75470957999999999</c:v>
                </c:pt>
                <c:pt idx="50">
                  <c:v>0.76604444000000005</c:v>
                </c:pt>
                <c:pt idx="51">
                  <c:v>0.77714596000000002</c:v>
                </c:pt>
                <c:pt idx="52">
                  <c:v>0.78801074999999998</c:v>
                </c:pt>
                <c:pt idx="53">
                  <c:v>0.79863550999999999</c:v>
                </c:pt>
                <c:pt idx="54">
                  <c:v>0.80901699000000005</c:v>
                </c:pt>
                <c:pt idx="55">
                  <c:v>0.81915203999999997</c:v>
                </c:pt>
                <c:pt idx="56">
                  <c:v>0.82903757</c:v>
                </c:pt>
                <c:pt idx="57">
                  <c:v>0.83867057</c:v>
                </c:pt>
                <c:pt idx="58">
                  <c:v>0.84804809999999997</c:v>
                </c:pt>
                <c:pt idx="59">
                  <c:v>0.85716729999999997</c:v>
                </c:pt>
                <c:pt idx="60">
                  <c:v>0.86602539999999995</c:v>
                </c:pt>
                <c:pt idx="61">
                  <c:v>0.87461971000000005</c:v>
                </c:pt>
                <c:pt idx="62">
                  <c:v>0.88294759</c:v>
                </c:pt>
                <c:pt idx="63">
                  <c:v>0.89100652000000002</c:v>
                </c:pt>
                <c:pt idx="64">
                  <c:v>0.89879405000000001</c:v>
                </c:pt>
                <c:pt idx="65">
                  <c:v>0.90630778999999995</c:v>
                </c:pt>
                <c:pt idx="66">
                  <c:v>0.91354546000000003</c:v>
                </c:pt>
                <c:pt idx="67">
                  <c:v>0.92050485000000004</c:v>
                </c:pt>
                <c:pt idx="68">
                  <c:v>0.92718385000000003</c:v>
                </c:pt>
                <c:pt idx="69">
                  <c:v>0.93358043000000002</c:v>
                </c:pt>
                <c:pt idx="70">
                  <c:v>0.93969261999999998</c:v>
                </c:pt>
                <c:pt idx="71">
                  <c:v>0.94551858</c:v>
                </c:pt>
                <c:pt idx="72">
                  <c:v>0.95105651999999996</c:v>
                </c:pt>
                <c:pt idx="73">
                  <c:v>0.95630475999999998</c:v>
                </c:pt>
                <c:pt idx="74">
                  <c:v>0.9612617</c:v>
                </c:pt>
                <c:pt idx="75">
                  <c:v>0.96592582999999999</c:v>
                </c:pt>
                <c:pt idx="76">
                  <c:v>0.97029573000000002</c:v>
                </c:pt>
                <c:pt idx="77">
                  <c:v>0.97437006000000004</c:v>
                </c:pt>
                <c:pt idx="78">
                  <c:v>0.97814760000000001</c:v>
                </c:pt>
                <c:pt idx="79">
                  <c:v>0.98162718000000004</c:v>
                </c:pt>
                <c:pt idx="80">
                  <c:v>0.98480774999999998</c:v>
                </c:pt>
                <c:pt idx="81">
                  <c:v>0.98768834000000005</c:v>
                </c:pt>
                <c:pt idx="82">
                  <c:v>0.99026806999999994</c:v>
                </c:pt>
                <c:pt idx="83">
                  <c:v>0.99254615000000002</c:v>
                </c:pt>
                <c:pt idx="84">
                  <c:v>0.99452189999999996</c:v>
                </c:pt>
                <c:pt idx="85">
                  <c:v>0.99619469999999999</c:v>
                </c:pt>
                <c:pt idx="86">
                  <c:v>0.99756405000000004</c:v>
                </c:pt>
                <c:pt idx="87">
                  <c:v>0.99862952999999999</c:v>
                </c:pt>
                <c:pt idx="88">
                  <c:v>0.99939082999999995</c:v>
                </c:pt>
                <c:pt idx="89">
                  <c:v>0.99984770000000001</c:v>
                </c:pt>
                <c:pt idx="90">
                  <c:v>1</c:v>
                </c:pt>
                <c:pt idx="91">
                  <c:v>0.99984770000000001</c:v>
                </c:pt>
                <c:pt idx="92">
                  <c:v>0.99939082999999995</c:v>
                </c:pt>
                <c:pt idx="93">
                  <c:v>0.99862952999999999</c:v>
                </c:pt>
                <c:pt idx="94">
                  <c:v>0.99756405000000004</c:v>
                </c:pt>
                <c:pt idx="95">
                  <c:v>0.99619469999999999</c:v>
                </c:pt>
                <c:pt idx="96">
                  <c:v>0.99452189999999996</c:v>
                </c:pt>
                <c:pt idx="97">
                  <c:v>0.99254615000000002</c:v>
                </c:pt>
                <c:pt idx="98">
                  <c:v>0.99026806999999994</c:v>
                </c:pt>
                <c:pt idx="99">
                  <c:v>0.98768834000000005</c:v>
                </c:pt>
                <c:pt idx="100">
                  <c:v>0.98480774999999998</c:v>
                </c:pt>
                <c:pt idx="101">
                  <c:v>0.98162718000000004</c:v>
                </c:pt>
                <c:pt idx="102">
                  <c:v>0.97814760000000001</c:v>
                </c:pt>
                <c:pt idx="103">
                  <c:v>0.97437006000000004</c:v>
                </c:pt>
                <c:pt idx="104">
                  <c:v>0.97029573000000002</c:v>
                </c:pt>
                <c:pt idx="105">
                  <c:v>0.96592582999999999</c:v>
                </c:pt>
                <c:pt idx="106">
                  <c:v>0.9612617</c:v>
                </c:pt>
                <c:pt idx="107">
                  <c:v>0.95630475999999998</c:v>
                </c:pt>
                <c:pt idx="108">
                  <c:v>0.95105651999999996</c:v>
                </c:pt>
                <c:pt idx="109">
                  <c:v>0.94551858</c:v>
                </c:pt>
                <c:pt idx="110">
                  <c:v>0.93969261999999998</c:v>
                </c:pt>
                <c:pt idx="111">
                  <c:v>0.93358043000000002</c:v>
                </c:pt>
                <c:pt idx="112">
                  <c:v>0.92718385000000003</c:v>
                </c:pt>
                <c:pt idx="113">
                  <c:v>0.92050485000000004</c:v>
                </c:pt>
                <c:pt idx="114">
                  <c:v>0.91354546000000003</c:v>
                </c:pt>
                <c:pt idx="115">
                  <c:v>0.90630778999999995</c:v>
                </c:pt>
                <c:pt idx="116">
                  <c:v>0.89879405000000001</c:v>
                </c:pt>
                <c:pt idx="117">
                  <c:v>0.89100652000000002</c:v>
                </c:pt>
                <c:pt idx="118">
                  <c:v>0.88294759</c:v>
                </c:pt>
                <c:pt idx="119">
                  <c:v>0.87461971000000005</c:v>
                </c:pt>
                <c:pt idx="120">
                  <c:v>0.86602539999999995</c:v>
                </c:pt>
                <c:pt idx="121">
                  <c:v>0.85716729999999997</c:v>
                </c:pt>
                <c:pt idx="122">
                  <c:v>0.84804809999999997</c:v>
                </c:pt>
                <c:pt idx="123">
                  <c:v>0.83867057</c:v>
                </c:pt>
                <c:pt idx="124">
                  <c:v>0.82903757</c:v>
                </c:pt>
                <c:pt idx="125">
                  <c:v>0.81915203999999997</c:v>
                </c:pt>
                <c:pt idx="126">
                  <c:v>0.80901699000000005</c:v>
                </c:pt>
                <c:pt idx="127">
                  <c:v>0.79863550999999999</c:v>
                </c:pt>
                <c:pt idx="128">
                  <c:v>0.78801074999999998</c:v>
                </c:pt>
                <c:pt idx="129">
                  <c:v>0.77714596000000002</c:v>
                </c:pt>
                <c:pt idx="130">
                  <c:v>0.76604444000000005</c:v>
                </c:pt>
                <c:pt idx="131">
                  <c:v>0.75470957999999999</c:v>
                </c:pt>
                <c:pt idx="132">
                  <c:v>0.74314482999999998</c:v>
                </c:pt>
                <c:pt idx="133">
                  <c:v>0.7313537</c:v>
                </c:pt>
                <c:pt idx="134">
                  <c:v>0.71933979999999997</c:v>
                </c:pt>
                <c:pt idx="135">
                  <c:v>0.70710678000000005</c:v>
                </c:pt>
                <c:pt idx="136">
                  <c:v>0.69465836999999997</c:v>
                </c:pt>
                <c:pt idx="137">
                  <c:v>0.68199836000000003</c:v>
                </c:pt>
                <c:pt idx="138">
                  <c:v>0.66913060999999996</c:v>
                </c:pt>
                <c:pt idx="139">
                  <c:v>0.65605902999999999</c:v>
                </c:pt>
                <c:pt idx="140">
                  <c:v>0.64278760999999995</c:v>
                </c:pt>
                <c:pt idx="141">
                  <c:v>0.62932038999999995</c:v>
                </c:pt>
                <c:pt idx="142">
                  <c:v>0.61566147999999998</c:v>
                </c:pt>
                <c:pt idx="143">
                  <c:v>0.60181501999999998</c:v>
                </c:pt>
                <c:pt idx="144">
                  <c:v>0.58778525000000004</c:v>
                </c:pt>
                <c:pt idx="145">
                  <c:v>0.57357643999999997</c:v>
                </c:pt>
                <c:pt idx="146">
                  <c:v>0.55919289999999999</c:v>
                </c:pt>
                <c:pt idx="147">
                  <c:v>0.54463903999999996</c:v>
                </c:pt>
                <c:pt idx="148">
                  <c:v>0.52991926</c:v>
                </c:pt>
                <c:pt idx="149">
                  <c:v>0.51503807000000001</c:v>
                </c:pt>
                <c:pt idx="150">
                  <c:v>0.5</c:v>
                </c:pt>
                <c:pt idx="151">
                  <c:v>0.48480962</c:v>
                </c:pt>
                <c:pt idx="152">
                  <c:v>0.46947156000000001</c:v>
                </c:pt>
                <c:pt idx="153">
                  <c:v>0.45399050000000002</c:v>
                </c:pt>
                <c:pt idx="154">
                  <c:v>0.43837114999999999</c:v>
                </c:pt>
                <c:pt idx="155">
                  <c:v>0.42261826000000002</c:v>
                </c:pt>
                <c:pt idx="156">
                  <c:v>0.40673663999999998</c:v>
                </c:pt>
                <c:pt idx="157">
                  <c:v>0.39073112999999998</c:v>
                </c:pt>
                <c:pt idx="158">
                  <c:v>0.37460659000000002</c:v>
                </c:pt>
                <c:pt idx="159">
                  <c:v>0.35836794999999999</c:v>
                </c:pt>
                <c:pt idx="160">
                  <c:v>0.34202013999999997</c:v>
                </c:pt>
                <c:pt idx="161">
                  <c:v>0.32556815</c:v>
                </c:pt>
                <c:pt idx="162">
                  <c:v>0.30901698999999999</c:v>
                </c:pt>
                <c:pt idx="163">
                  <c:v>0.29237170000000001</c:v>
                </c:pt>
                <c:pt idx="164">
                  <c:v>0.27563736</c:v>
                </c:pt>
                <c:pt idx="165">
                  <c:v>0.25881904999999999</c:v>
                </c:pt>
                <c:pt idx="166">
                  <c:v>0.2419219</c:v>
                </c:pt>
                <c:pt idx="167">
                  <c:v>0.22495105000000001</c:v>
                </c:pt>
                <c:pt idx="168">
                  <c:v>0.20791169000000001</c:v>
                </c:pt>
                <c:pt idx="169">
                  <c:v>0.19080900000000001</c:v>
                </c:pt>
                <c:pt idx="170">
                  <c:v>0.17364818000000001</c:v>
                </c:pt>
                <c:pt idx="171">
                  <c:v>0.15643446999999999</c:v>
                </c:pt>
                <c:pt idx="172">
                  <c:v>0.13917309999999999</c:v>
                </c:pt>
                <c:pt idx="173">
                  <c:v>0.12186934000000001</c:v>
                </c:pt>
                <c:pt idx="174">
                  <c:v>0.10452846</c:v>
                </c:pt>
                <c:pt idx="175">
                  <c:v>8.7155739999999995E-2</c:v>
                </c:pt>
                <c:pt idx="176">
                  <c:v>6.9756470000000001E-2</c:v>
                </c:pt>
                <c:pt idx="177">
                  <c:v>5.2335960000000001E-2</c:v>
                </c:pt>
                <c:pt idx="178">
                  <c:v>3.48995E-2</c:v>
                </c:pt>
                <c:pt idx="179">
                  <c:v>1.7452410000000002E-2</c:v>
                </c:pt>
                <c:pt idx="180">
                  <c:v>1.2250999999999999E-16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A55-4843-8918-621B9279C2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97232"/>
        <c:axId val="817091264"/>
      </c:scatterChart>
      <c:valAx>
        <c:axId val="820297232"/>
        <c:scaling>
          <c:orientation val="minMax"/>
          <c:max val="18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091264"/>
        <c:crosses val="autoZero"/>
        <c:crossBetween val="midCat"/>
        <c:majorUnit val="90"/>
      </c:valAx>
      <c:valAx>
        <c:axId val="817091264"/>
        <c:scaling>
          <c:orientation val="minMax"/>
          <c:max val="1.01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285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29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'Sine 90°'!$A$1:$A$181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90°'!$B$1:$B$181</c:f>
              <c:numCache>
                <c:formatCode>General</c:formatCode>
                <c:ptCount val="181"/>
                <c:pt idx="0">
                  <c:v>0</c:v>
                </c:pt>
                <c:pt idx="1">
                  <c:v>1.7452410000000002E-2</c:v>
                </c:pt>
                <c:pt idx="2">
                  <c:v>3.48995E-2</c:v>
                </c:pt>
                <c:pt idx="3">
                  <c:v>5.2335960000000001E-2</c:v>
                </c:pt>
                <c:pt idx="4">
                  <c:v>6.9756470000000001E-2</c:v>
                </c:pt>
                <c:pt idx="5">
                  <c:v>8.7155739999999995E-2</c:v>
                </c:pt>
                <c:pt idx="6">
                  <c:v>0.10452846</c:v>
                </c:pt>
                <c:pt idx="7">
                  <c:v>0.12186934000000001</c:v>
                </c:pt>
                <c:pt idx="8">
                  <c:v>0.13917309999999999</c:v>
                </c:pt>
                <c:pt idx="9">
                  <c:v>0.15643446999999999</c:v>
                </c:pt>
                <c:pt idx="10">
                  <c:v>0.17364818000000001</c:v>
                </c:pt>
                <c:pt idx="11">
                  <c:v>0.19080900000000001</c:v>
                </c:pt>
                <c:pt idx="12">
                  <c:v>0.20791169000000001</c:v>
                </c:pt>
                <c:pt idx="13">
                  <c:v>0.22495105000000001</c:v>
                </c:pt>
                <c:pt idx="14">
                  <c:v>0.2419219</c:v>
                </c:pt>
                <c:pt idx="15">
                  <c:v>0.25881904999999999</c:v>
                </c:pt>
                <c:pt idx="16">
                  <c:v>0.27563736</c:v>
                </c:pt>
                <c:pt idx="17">
                  <c:v>0.29237170000000001</c:v>
                </c:pt>
                <c:pt idx="18">
                  <c:v>0.30901698999999999</c:v>
                </c:pt>
                <c:pt idx="19">
                  <c:v>0.32556815</c:v>
                </c:pt>
                <c:pt idx="20">
                  <c:v>0.34202013999999997</c:v>
                </c:pt>
                <c:pt idx="21">
                  <c:v>0.35836794999999999</c:v>
                </c:pt>
                <c:pt idx="22">
                  <c:v>0.37460659000000002</c:v>
                </c:pt>
                <c:pt idx="23">
                  <c:v>0.39073112999999998</c:v>
                </c:pt>
                <c:pt idx="24">
                  <c:v>0.40673663999999998</c:v>
                </c:pt>
                <c:pt idx="25">
                  <c:v>0.42261826000000002</c:v>
                </c:pt>
                <c:pt idx="26">
                  <c:v>0.43837114999999999</c:v>
                </c:pt>
                <c:pt idx="27">
                  <c:v>0.45399050000000002</c:v>
                </c:pt>
                <c:pt idx="28">
                  <c:v>0.46947156000000001</c:v>
                </c:pt>
                <c:pt idx="29">
                  <c:v>0.48480962</c:v>
                </c:pt>
                <c:pt idx="30">
                  <c:v>0.5</c:v>
                </c:pt>
                <c:pt idx="31">
                  <c:v>0.51503807000000001</c:v>
                </c:pt>
                <c:pt idx="32">
                  <c:v>0.52991926</c:v>
                </c:pt>
                <c:pt idx="33">
                  <c:v>0.54463903999999996</c:v>
                </c:pt>
                <c:pt idx="34">
                  <c:v>0.55919289999999999</c:v>
                </c:pt>
                <c:pt idx="35">
                  <c:v>0.57357643999999997</c:v>
                </c:pt>
                <c:pt idx="36">
                  <c:v>0.58778525000000004</c:v>
                </c:pt>
                <c:pt idx="37">
                  <c:v>0.60181501999999998</c:v>
                </c:pt>
                <c:pt idx="38">
                  <c:v>0.61566147999999998</c:v>
                </c:pt>
                <c:pt idx="39">
                  <c:v>0.62932038999999995</c:v>
                </c:pt>
                <c:pt idx="40">
                  <c:v>0.64278760999999995</c:v>
                </c:pt>
                <c:pt idx="41">
                  <c:v>0.65605902999999999</c:v>
                </c:pt>
                <c:pt idx="42">
                  <c:v>0.66913060999999996</c:v>
                </c:pt>
                <c:pt idx="43">
                  <c:v>0.68199836000000003</c:v>
                </c:pt>
                <c:pt idx="44">
                  <c:v>0.69465836999999997</c:v>
                </c:pt>
                <c:pt idx="45">
                  <c:v>0.70710678000000005</c:v>
                </c:pt>
                <c:pt idx="46">
                  <c:v>0.71933979999999997</c:v>
                </c:pt>
                <c:pt idx="47">
                  <c:v>0.7313537</c:v>
                </c:pt>
                <c:pt idx="48">
                  <c:v>0.74314482999999998</c:v>
                </c:pt>
                <c:pt idx="49">
                  <c:v>0.75470957999999999</c:v>
                </c:pt>
                <c:pt idx="50">
                  <c:v>0.76604444000000005</c:v>
                </c:pt>
                <c:pt idx="51">
                  <c:v>0.77714596000000002</c:v>
                </c:pt>
                <c:pt idx="52">
                  <c:v>0.78801074999999998</c:v>
                </c:pt>
                <c:pt idx="53">
                  <c:v>0.79863550999999999</c:v>
                </c:pt>
                <c:pt idx="54">
                  <c:v>0.80901699000000005</c:v>
                </c:pt>
                <c:pt idx="55">
                  <c:v>0.81915203999999997</c:v>
                </c:pt>
                <c:pt idx="56">
                  <c:v>0.82903757</c:v>
                </c:pt>
                <c:pt idx="57">
                  <c:v>0.83867057</c:v>
                </c:pt>
                <c:pt idx="58">
                  <c:v>0.84804809999999997</c:v>
                </c:pt>
                <c:pt idx="59">
                  <c:v>0.85716729999999997</c:v>
                </c:pt>
                <c:pt idx="60">
                  <c:v>0.86602539999999995</c:v>
                </c:pt>
                <c:pt idx="61">
                  <c:v>0.87461971000000005</c:v>
                </c:pt>
                <c:pt idx="62">
                  <c:v>0.88294759</c:v>
                </c:pt>
                <c:pt idx="63">
                  <c:v>0.89100652000000002</c:v>
                </c:pt>
                <c:pt idx="64">
                  <c:v>0.89879405000000001</c:v>
                </c:pt>
                <c:pt idx="65">
                  <c:v>0.90630778999999995</c:v>
                </c:pt>
                <c:pt idx="66">
                  <c:v>0.91354546000000003</c:v>
                </c:pt>
                <c:pt idx="67">
                  <c:v>0.92050485000000004</c:v>
                </c:pt>
                <c:pt idx="68">
                  <c:v>0.92718385000000003</c:v>
                </c:pt>
                <c:pt idx="69">
                  <c:v>0.93358043000000002</c:v>
                </c:pt>
                <c:pt idx="70">
                  <c:v>0.93969261999999998</c:v>
                </c:pt>
                <c:pt idx="71">
                  <c:v>0.94551858</c:v>
                </c:pt>
                <c:pt idx="72">
                  <c:v>0.95105651999999996</c:v>
                </c:pt>
                <c:pt idx="73">
                  <c:v>0.95630475999999998</c:v>
                </c:pt>
                <c:pt idx="74">
                  <c:v>0.9612617</c:v>
                </c:pt>
                <c:pt idx="75">
                  <c:v>0.96592582999999999</c:v>
                </c:pt>
                <c:pt idx="76">
                  <c:v>0.97029573000000002</c:v>
                </c:pt>
                <c:pt idx="77">
                  <c:v>0.97437006000000004</c:v>
                </c:pt>
                <c:pt idx="78">
                  <c:v>0.97814760000000001</c:v>
                </c:pt>
                <c:pt idx="79">
                  <c:v>0.98162718000000004</c:v>
                </c:pt>
                <c:pt idx="80">
                  <c:v>0.98480774999999998</c:v>
                </c:pt>
                <c:pt idx="81">
                  <c:v>0.98768834000000005</c:v>
                </c:pt>
                <c:pt idx="82">
                  <c:v>0.99026806999999994</c:v>
                </c:pt>
                <c:pt idx="83">
                  <c:v>0.99254615000000002</c:v>
                </c:pt>
                <c:pt idx="84">
                  <c:v>0.99452189999999996</c:v>
                </c:pt>
                <c:pt idx="85">
                  <c:v>0.99619469999999999</c:v>
                </c:pt>
                <c:pt idx="86">
                  <c:v>0.99756405000000004</c:v>
                </c:pt>
                <c:pt idx="87">
                  <c:v>0.99862952999999999</c:v>
                </c:pt>
                <c:pt idx="88">
                  <c:v>0.99939082999999995</c:v>
                </c:pt>
                <c:pt idx="89">
                  <c:v>0.99984770000000001</c:v>
                </c:pt>
                <c:pt idx="90">
                  <c:v>1</c:v>
                </c:pt>
                <c:pt idx="91">
                  <c:v>0.99984770000000001</c:v>
                </c:pt>
                <c:pt idx="92">
                  <c:v>0.99939082999999995</c:v>
                </c:pt>
                <c:pt idx="93">
                  <c:v>0.99862952999999999</c:v>
                </c:pt>
                <c:pt idx="94">
                  <c:v>0.99756405000000004</c:v>
                </c:pt>
                <c:pt idx="95">
                  <c:v>0.99619469999999999</c:v>
                </c:pt>
                <c:pt idx="96">
                  <c:v>0.99452189999999996</c:v>
                </c:pt>
                <c:pt idx="97">
                  <c:v>0.99254615000000002</c:v>
                </c:pt>
                <c:pt idx="98">
                  <c:v>0.99026806999999994</c:v>
                </c:pt>
                <c:pt idx="99">
                  <c:v>0.98768834000000005</c:v>
                </c:pt>
                <c:pt idx="100">
                  <c:v>0.98480774999999998</c:v>
                </c:pt>
                <c:pt idx="101">
                  <c:v>0.98162718000000004</c:v>
                </c:pt>
                <c:pt idx="102">
                  <c:v>0.97814760000000001</c:v>
                </c:pt>
                <c:pt idx="103">
                  <c:v>0.97437006000000004</c:v>
                </c:pt>
                <c:pt idx="104">
                  <c:v>0.97029573000000002</c:v>
                </c:pt>
                <c:pt idx="105">
                  <c:v>0.96592582999999999</c:v>
                </c:pt>
                <c:pt idx="106">
                  <c:v>0.9612617</c:v>
                </c:pt>
                <c:pt idx="107">
                  <c:v>0.95630475999999998</c:v>
                </c:pt>
                <c:pt idx="108">
                  <c:v>0.95105651999999996</c:v>
                </c:pt>
                <c:pt idx="109">
                  <c:v>0.94551858</c:v>
                </c:pt>
                <c:pt idx="110">
                  <c:v>0.93969261999999998</c:v>
                </c:pt>
                <c:pt idx="111">
                  <c:v>0.93358043000000002</c:v>
                </c:pt>
                <c:pt idx="112">
                  <c:v>0.92718385000000003</c:v>
                </c:pt>
                <c:pt idx="113">
                  <c:v>0.92050485000000004</c:v>
                </c:pt>
                <c:pt idx="114">
                  <c:v>0.91354546000000003</c:v>
                </c:pt>
                <c:pt idx="115">
                  <c:v>0.90630778999999995</c:v>
                </c:pt>
                <c:pt idx="116">
                  <c:v>0.89879405000000001</c:v>
                </c:pt>
                <c:pt idx="117">
                  <c:v>0.89100652000000002</c:v>
                </c:pt>
                <c:pt idx="118">
                  <c:v>0.88294759</c:v>
                </c:pt>
                <c:pt idx="119">
                  <c:v>0.87461971000000005</c:v>
                </c:pt>
                <c:pt idx="120">
                  <c:v>0.86602539999999995</c:v>
                </c:pt>
                <c:pt idx="121">
                  <c:v>0.85716729999999997</c:v>
                </c:pt>
                <c:pt idx="122">
                  <c:v>0.84804809999999997</c:v>
                </c:pt>
                <c:pt idx="123">
                  <c:v>0.83867057</c:v>
                </c:pt>
                <c:pt idx="124">
                  <c:v>0.82903757</c:v>
                </c:pt>
                <c:pt idx="125">
                  <c:v>0.81915203999999997</c:v>
                </c:pt>
                <c:pt idx="126">
                  <c:v>0.80901699000000005</c:v>
                </c:pt>
                <c:pt idx="127">
                  <c:v>0.79863550999999999</c:v>
                </c:pt>
                <c:pt idx="128">
                  <c:v>0.78801074999999998</c:v>
                </c:pt>
                <c:pt idx="129">
                  <c:v>0.77714596000000002</c:v>
                </c:pt>
                <c:pt idx="130">
                  <c:v>0.76604444000000005</c:v>
                </c:pt>
                <c:pt idx="131">
                  <c:v>0.75470957999999999</c:v>
                </c:pt>
                <c:pt idx="132">
                  <c:v>0.74314482999999998</c:v>
                </c:pt>
                <c:pt idx="133">
                  <c:v>0.7313537</c:v>
                </c:pt>
                <c:pt idx="134">
                  <c:v>0.71933979999999997</c:v>
                </c:pt>
                <c:pt idx="135">
                  <c:v>0.70710678000000005</c:v>
                </c:pt>
                <c:pt idx="136">
                  <c:v>0.69465836999999997</c:v>
                </c:pt>
                <c:pt idx="137">
                  <c:v>0.68199836000000003</c:v>
                </c:pt>
                <c:pt idx="138">
                  <c:v>0.66913060999999996</c:v>
                </c:pt>
                <c:pt idx="139">
                  <c:v>0.65605902999999999</c:v>
                </c:pt>
                <c:pt idx="140">
                  <c:v>0.64278760999999995</c:v>
                </c:pt>
                <c:pt idx="141">
                  <c:v>0.62932038999999995</c:v>
                </c:pt>
                <c:pt idx="142">
                  <c:v>0.61566147999999998</c:v>
                </c:pt>
                <c:pt idx="143">
                  <c:v>0.60181501999999998</c:v>
                </c:pt>
                <c:pt idx="144">
                  <c:v>0.58778525000000004</c:v>
                </c:pt>
                <c:pt idx="145">
                  <c:v>0.57357643999999997</c:v>
                </c:pt>
                <c:pt idx="146">
                  <c:v>0.55919289999999999</c:v>
                </c:pt>
                <c:pt idx="147">
                  <c:v>0.54463903999999996</c:v>
                </c:pt>
                <c:pt idx="148">
                  <c:v>0.52991926</c:v>
                </c:pt>
                <c:pt idx="149">
                  <c:v>0.51503807000000001</c:v>
                </c:pt>
                <c:pt idx="150">
                  <c:v>0.5</c:v>
                </c:pt>
                <c:pt idx="151">
                  <c:v>0.48480962</c:v>
                </c:pt>
                <c:pt idx="152">
                  <c:v>0.46947156000000001</c:v>
                </c:pt>
                <c:pt idx="153">
                  <c:v>0.45399050000000002</c:v>
                </c:pt>
                <c:pt idx="154">
                  <c:v>0.43837114999999999</c:v>
                </c:pt>
                <c:pt idx="155">
                  <c:v>0.42261826000000002</c:v>
                </c:pt>
                <c:pt idx="156">
                  <c:v>0.40673663999999998</c:v>
                </c:pt>
                <c:pt idx="157">
                  <c:v>0.39073112999999998</c:v>
                </c:pt>
                <c:pt idx="158">
                  <c:v>0.37460659000000002</c:v>
                </c:pt>
                <c:pt idx="159">
                  <c:v>0.35836794999999999</c:v>
                </c:pt>
                <c:pt idx="160">
                  <c:v>0.34202013999999997</c:v>
                </c:pt>
                <c:pt idx="161">
                  <c:v>0.32556815</c:v>
                </c:pt>
                <c:pt idx="162">
                  <c:v>0.30901698999999999</c:v>
                </c:pt>
                <c:pt idx="163">
                  <c:v>0.29237170000000001</c:v>
                </c:pt>
                <c:pt idx="164">
                  <c:v>0.27563736</c:v>
                </c:pt>
                <c:pt idx="165">
                  <c:v>0.25881904999999999</c:v>
                </c:pt>
                <c:pt idx="166">
                  <c:v>0.2419219</c:v>
                </c:pt>
                <c:pt idx="167">
                  <c:v>0.22495105000000001</c:v>
                </c:pt>
                <c:pt idx="168">
                  <c:v>0.20791169000000001</c:v>
                </c:pt>
                <c:pt idx="169">
                  <c:v>0.19080900000000001</c:v>
                </c:pt>
                <c:pt idx="170">
                  <c:v>0.17364818000000001</c:v>
                </c:pt>
                <c:pt idx="171">
                  <c:v>0.15643446999999999</c:v>
                </c:pt>
                <c:pt idx="172">
                  <c:v>0.13917309999999999</c:v>
                </c:pt>
                <c:pt idx="173">
                  <c:v>0.12186934000000001</c:v>
                </c:pt>
                <c:pt idx="174">
                  <c:v>0.10452846</c:v>
                </c:pt>
                <c:pt idx="175">
                  <c:v>8.7155739999999995E-2</c:v>
                </c:pt>
                <c:pt idx="176">
                  <c:v>6.9756470000000001E-2</c:v>
                </c:pt>
                <c:pt idx="177">
                  <c:v>5.2335960000000001E-2</c:v>
                </c:pt>
                <c:pt idx="178">
                  <c:v>3.48995E-2</c:v>
                </c:pt>
                <c:pt idx="179">
                  <c:v>1.7452410000000002E-2</c:v>
                </c:pt>
                <c:pt idx="180">
                  <c:v>1.2250999999999999E-16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52C-C84E-8F30-36C6762723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97232"/>
        <c:axId val="817091264"/>
      </c:scatterChart>
      <c:valAx>
        <c:axId val="820297232"/>
        <c:scaling>
          <c:orientation val="minMax"/>
          <c:max val="18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091264"/>
        <c:crosses val="autoZero"/>
        <c:crossBetween val="midCat"/>
        <c:majorUnit val="90"/>
      </c:valAx>
      <c:valAx>
        <c:axId val="817091264"/>
        <c:scaling>
          <c:orientation val="minMax"/>
          <c:max val="1.01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285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29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'Sine 90°'!$A$1:$A$181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90°'!$B$1:$B$181</c:f>
              <c:numCache>
                <c:formatCode>General</c:formatCode>
                <c:ptCount val="181"/>
                <c:pt idx="0">
                  <c:v>0</c:v>
                </c:pt>
                <c:pt idx="1">
                  <c:v>1.7452410000000002E-2</c:v>
                </c:pt>
                <c:pt idx="2">
                  <c:v>3.48995E-2</c:v>
                </c:pt>
                <c:pt idx="3">
                  <c:v>5.2335960000000001E-2</c:v>
                </c:pt>
                <c:pt idx="4">
                  <c:v>6.9756470000000001E-2</c:v>
                </c:pt>
                <c:pt idx="5">
                  <c:v>8.7155739999999995E-2</c:v>
                </c:pt>
                <c:pt idx="6">
                  <c:v>0.10452846</c:v>
                </c:pt>
                <c:pt idx="7">
                  <c:v>0.12186934000000001</c:v>
                </c:pt>
                <c:pt idx="8">
                  <c:v>0.13917309999999999</c:v>
                </c:pt>
                <c:pt idx="9">
                  <c:v>0.15643446999999999</c:v>
                </c:pt>
                <c:pt idx="10">
                  <c:v>0.17364818000000001</c:v>
                </c:pt>
                <c:pt idx="11">
                  <c:v>0.19080900000000001</c:v>
                </c:pt>
                <c:pt idx="12">
                  <c:v>0.20791169000000001</c:v>
                </c:pt>
                <c:pt idx="13">
                  <c:v>0.22495105000000001</c:v>
                </c:pt>
                <c:pt idx="14">
                  <c:v>0.2419219</c:v>
                </c:pt>
                <c:pt idx="15">
                  <c:v>0.25881904999999999</c:v>
                </c:pt>
                <c:pt idx="16">
                  <c:v>0.27563736</c:v>
                </c:pt>
                <c:pt idx="17">
                  <c:v>0.29237170000000001</c:v>
                </c:pt>
                <c:pt idx="18">
                  <c:v>0.30901698999999999</c:v>
                </c:pt>
                <c:pt idx="19">
                  <c:v>0.32556815</c:v>
                </c:pt>
                <c:pt idx="20">
                  <c:v>0.34202013999999997</c:v>
                </c:pt>
                <c:pt idx="21">
                  <c:v>0.35836794999999999</c:v>
                </c:pt>
                <c:pt idx="22">
                  <c:v>0.37460659000000002</c:v>
                </c:pt>
                <c:pt idx="23">
                  <c:v>0.39073112999999998</c:v>
                </c:pt>
                <c:pt idx="24">
                  <c:v>0.40673663999999998</c:v>
                </c:pt>
                <c:pt idx="25">
                  <c:v>0.42261826000000002</c:v>
                </c:pt>
                <c:pt idx="26">
                  <c:v>0.43837114999999999</c:v>
                </c:pt>
                <c:pt idx="27">
                  <c:v>0.45399050000000002</c:v>
                </c:pt>
                <c:pt idx="28">
                  <c:v>0.46947156000000001</c:v>
                </c:pt>
                <c:pt idx="29">
                  <c:v>0.48480962</c:v>
                </c:pt>
                <c:pt idx="30">
                  <c:v>0.5</c:v>
                </c:pt>
                <c:pt idx="31">
                  <c:v>0.51503807000000001</c:v>
                </c:pt>
                <c:pt idx="32">
                  <c:v>0.52991926</c:v>
                </c:pt>
                <c:pt idx="33">
                  <c:v>0.54463903999999996</c:v>
                </c:pt>
                <c:pt idx="34">
                  <c:v>0.55919289999999999</c:v>
                </c:pt>
                <c:pt idx="35">
                  <c:v>0.57357643999999997</c:v>
                </c:pt>
                <c:pt idx="36">
                  <c:v>0.58778525000000004</c:v>
                </c:pt>
                <c:pt idx="37">
                  <c:v>0.60181501999999998</c:v>
                </c:pt>
                <c:pt idx="38">
                  <c:v>0.61566147999999998</c:v>
                </c:pt>
                <c:pt idx="39">
                  <c:v>0.62932038999999995</c:v>
                </c:pt>
                <c:pt idx="40">
                  <c:v>0.64278760999999995</c:v>
                </c:pt>
                <c:pt idx="41">
                  <c:v>0.65605902999999999</c:v>
                </c:pt>
                <c:pt idx="42">
                  <c:v>0.66913060999999996</c:v>
                </c:pt>
                <c:pt idx="43">
                  <c:v>0.68199836000000003</c:v>
                </c:pt>
                <c:pt idx="44">
                  <c:v>0.69465836999999997</c:v>
                </c:pt>
                <c:pt idx="45">
                  <c:v>0.70710678000000005</c:v>
                </c:pt>
                <c:pt idx="46">
                  <c:v>0.71933979999999997</c:v>
                </c:pt>
                <c:pt idx="47">
                  <c:v>0.7313537</c:v>
                </c:pt>
                <c:pt idx="48">
                  <c:v>0.74314482999999998</c:v>
                </c:pt>
                <c:pt idx="49">
                  <c:v>0.75470957999999999</c:v>
                </c:pt>
                <c:pt idx="50">
                  <c:v>0.76604444000000005</c:v>
                </c:pt>
                <c:pt idx="51">
                  <c:v>0.77714596000000002</c:v>
                </c:pt>
                <c:pt idx="52">
                  <c:v>0.78801074999999998</c:v>
                </c:pt>
                <c:pt idx="53">
                  <c:v>0.79863550999999999</c:v>
                </c:pt>
                <c:pt idx="54">
                  <c:v>0.80901699000000005</c:v>
                </c:pt>
                <c:pt idx="55">
                  <c:v>0.81915203999999997</c:v>
                </c:pt>
                <c:pt idx="56">
                  <c:v>0.82903757</c:v>
                </c:pt>
                <c:pt idx="57">
                  <c:v>0.83867057</c:v>
                </c:pt>
                <c:pt idx="58">
                  <c:v>0.84804809999999997</c:v>
                </c:pt>
                <c:pt idx="59">
                  <c:v>0.85716729999999997</c:v>
                </c:pt>
                <c:pt idx="60">
                  <c:v>0.86602539999999995</c:v>
                </c:pt>
                <c:pt idx="61">
                  <c:v>0.87461971000000005</c:v>
                </c:pt>
                <c:pt idx="62">
                  <c:v>0.88294759</c:v>
                </c:pt>
                <c:pt idx="63">
                  <c:v>0.89100652000000002</c:v>
                </c:pt>
                <c:pt idx="64">
                  <c:v>0.89879405000000001</c:v>
                </c:pt>
                <c:pt idx="65">
                  <c:v>0.90630778999999995</c:v>
                </c:pt>
                <c:pt idx="66">
                  <c:v>0.91354546000000003</c:v>
                </c:pt>
                <c:pt idx="67">
                  <c:v>0.92050485000000004</c:v>
                </c:pt>
                <c:pt idx="68">
                  <c:v>0.92718385000000003</c:v>
                </c:pt>
                <c:pt idx="69">
                  <c:v>0.93358043000000002</c:v>
                </c:pt>
                <c:pt idx="70">
                  <c:v>0.93969261999999998</c:v>
                </c:pt>
                <c:pt idx="71">
                  <c:v>0.94551858</c:v>
                </c:pt>
                <c:pt idx="72">
                  <c:v>0.95105651999999996</c:v>
                </c:pt>
                <c:pt idx="73">
                  <c:v>0.95630475999999998</c:v>
                </c:pt>
                <c:pt idx="74">
                  <c:v>0.9612617</c:v>
                </c:pt>
                <c:pt idx="75">
                  <c:v>0.96592582999999999</c:v>
                </c:pt>
                <c:pt idx="76">
                  <c:v>0.97029573000000002</c:v>
                </c:pt>
                <c:pt idx="77">
                  <c:v>0.97437006000000004</c:v>
                </c:pt>
                <c:pt idx="78">
                  <c:v>0.97814760000000001</c:v>
                </c:pt>
                <c:pt idx="79">
                  <c:v>0.98162718000000004</c:v>
                </c:pt>
                <c:pt idx="80">
                  <c:v>0.98480774999999998</c:v>
                </c:pt>
                <c:pt idx="81">
                  <c:v>0.98768834000000005</c:v>
                </c:pt>
                <c:pt idx="82">
                  <c:v>0.99026806999999994</c:v>
                </c:pt>
                <c:pt idx="83">
                  <c:v>0.99254615000000002</c:v>
                </c:pt>
                <c:pt idx="84">
                  <c:v>0.99452189999999996</c:v>
                </c:pt>
                <c:pt idx="85">
                  <c:v>0.99619469999999999</c:v>
                </c:pt>
                <c:pt idx="86">
                  <c:v>0.99756405000000004</c:v>
                </c:pt>
                <c:pt idx="87">
                  <c:v>0.99862952999999999</c:v>
                </c:pt>
                <c:pt idx="88">
                  <c:v>0.99939082999999995</c:v>
                </c:pt>
                <c:pt idx="89">
                  <c:v>0.99984770000000001</c:v>
                </c:pt>
                <c:pt idx="90">
                  <c:v>1</c:v>
                </c:pt>
                <c:pt idx="91">
                  <c:v>0.99984770000000001</c:v>
                </c:pt>
                <c:pt idx="92">
                  <c:v>0.99939082999999995</c:v>
                </c:pt>
                <c:pt idx="93">
                  <c:v>0.99862952999999999</c:v>
                </c:pt>
                <c:pt idx="94">
                  <c:v>0.99756405000000004</c:v>
                </c:pt>
                <c:pt idx="95">
                  <c:v>0.99619469999999999</c:v>
                </c:pt>
                <c:pt idx="96">
                  <c:v>0.99452189999999996</c:v>
                </c:pt>
                <c:pt idx="97">
                  <c:v>0.99254615000000002</c:v>
                </c:pt>
                <c:pt idx="98">
                  <c:v>0.99026806999999994</c:v>
                </c:pt>
                <c:pt idx="99">
                  <c:v>0.98768834000000005</c:v>
                </c:pt>
                <c:pt idx="100">
                  <c:v>0.98480774999999998</c:v>
                </c:pt>
                <c:pt idx="101">
                  <c:v>0.98162718000000004</c:v>
                </c:pt>
                <c:pt idx="102">
                  <c:v>0.97814760000000001</c:v>
                </c:pt>
                <c:pt idx="103">
                  <c:v>0.97437006000000004</c:v>
                </c:pt>
                <c:pt idx="104">
                  <c:v>0.97029573000000002</c:v>
                </c:pt>
                <c:pt idx="105">
                  <c:v>0.96592582999999999</c:v>
                </c:pt>
                <c:pt idx="106">
                  <c:v>0.9612617</c:v>
                </c:pt>
                <c:pt idx="107">
                  <c:v>0.95630475999999998</c:v>
                </c:pt>
                <c:pt idx="108">
                  <c:v>0.95105651999999996</c:v>
                </c:pt>
                <c:pt idx="109">
                  <c:v>0.94551858</c:v>
                </c:pt>
                <c:pt idx="110">
                  <c:v>0.93969261999999998</c:v>
                </c:pt>
                <c:pt idx="111">
                  <c:v>0.93358043000000002</c:v>
                </c:pt>
                <c:pt idx="112">
                  <c:v>0.92718385000000003</c:v>
                </c:pt>
                <c:pt idx="113">
                  <c:v>0.92050485000000004</c:v>
                </c:pt>
                <c:pt idx="114">
                  <c:v>0.91354546000000003</c:v>
                </c:pt>
                <c:pt idx="115">
                  <c:v>0.90630778999999995</c:v>
                </c:pt>
                <c:pt idx="116">
                  <c:v>0.89879405000000001</c:v>
                </c:pt>
                <c:pt idx="117">
                  <c:v>0.89100652000000002</c:v>
                </c:pt>
                <c:pt idx="118">
                  <c:v>0.88294759</c:v>
                </c:pt>
                <c:pt idx="119">
                  <c:v>0.87461971000000005</c:v>
                </c:pt>
                <c:pt idx="120">
                  <c:v>0.86602539999999995</c:v>
                </c:pt>
                <c:pt idx="121">
                  <c:v>0.85716729999999997</c:v>
                </c:pt>
                <c:pt idx="122">
                  <c:v>0.84804809999999997</c:v>
                </c:pt>
                <c:pt idx="123">
                  <c:v>0.83867057</c:v>
                </c:pt>
                <c:pt idx="124">
                  <c:v>0.82903757</c:v>
                </c:pt>
                <c:pt idx="125">
                  <c:v>0.81915203999999997</c:v>
                </c:pt>
                <c:pt idx="126">
                  <c:v>0.80901699000000005</c:v>
                </c:pt>
                <c:pt idx="127">
                  <c:v>0.79863550999999999</c:v>
                </c:pt>
                <c:pt idx="128">
                  <c:v>0.78801074999999998</c:v>
                </c:pt>
                <c:pt idx="129">
                  <c:v>0.77714596000000002</c:v>
                </c:pt>
                <c:pt idx="130">
                  <c:v>0.76604444000000005</c:v>
                </c:pt>
                <c:pt idx="131">
                  <c:v>0.75470957999999999</c:v>
                </c:pt>
                <c:pt idx="132">
                  <c:v>0.74314482999999998</c:v>
                </c:pt>
                <c:pt idx="133">
                  <c:v>0.7313537</c:v>
                </c:pt>
                <c:pt idx="134">
                  <c:v>0.71933979999999997</c:v>
                </c:pt>
                <c:pt idx="135">
                  <c:v>0.70710678000000005</c:v>
                </c:pt>
                <c:pt idx="136">
                  <c:v>0.69465836999999997</c:v>
                </c:pt>
                <c:pt idx="137">
                  <c:v>0.68199836000000003</c:v>
                </c:pt>
                <c:pt idx="138">
                  <c:v>0.66913060999999996</c:v>
                </c:pt>
                <c:pt idx="139">
                  <c:v>0.65605902999999999</c:v>
                </c:pt>
                <c:pt idx="140">
                  <c:v>0.64278760999999995</c:v>
                </c:pt>
                <c:pt idx="141">
                  <c:v>0.62932038999999995</c:v>
                </c:pt>
                <c:pt idx="142">
                  <c:v>0.61566147999999998</c:v>
                </c:pt>
                <c:pt idx="143">
                  <c:v>0.60181501999999998</c:v>
                </c:pt>
                <c:pt idx="144">
                  <c:v>0.58778525000000004</c:v>
                </c:pt>
                <c:pt idx="145">
                  <c:v>0.57357643999999997</c:v>
                </c:pt>
                <c:pt idx="146">
                  <c:v>0.55919289999999999</c:v>
                </c:pt>
                <c:pt idx="147">
                  <c:v>0.54463903999999996</c:v>
                </c:pt>
                <c:pt idx="148">
                  <c:v>0.52991926</c:v>
                </c:pt>
                <c:pt idx="149">
                  <c:v>0.51503807000000001</c:v>
                </c:pt>
                <c:pt idx="150">
                  <c:v>0.5</c:v>
                </c:pt>
                <c:pt idx="151">
                  <c:v>0.48480962</c:v>
                </c:pt>
                <c:pt idx="152">
                  <c:v>0.46947156000000001</c:v>
                </c:pt>
                <c:pt idx="153">
                  <c:v>0.45399050000000002</c:v>
                </c:pt>
                <c:pt idx="154">
                  <c:v>0.43837114999999999</c:v>
                </c:pt>
                <c:pt idx="155">
                  <c:v>0.42261826000000002</c:v>
                </c:pt>
                <c:pt idx="156">
                  <c:v>0.40673663999999998</c:v>
                </c:pt>
                <c:pt idx="157">
                  <c:v>0.39073112999999998</c:v>
                </c:pt>
                <c:pt idx="158">
                  <c:v>0.37460659000000002</c:v>
                </c:pt>
                <c:pt idx="159">
                  <c:v>0.35836794999999999</c:v>
                </c:pt>
                <c:pt idx="160">
                  <c:v>0.34202013999999997</c:v>
                </c:pt>
                <c:pt idx="161">
                  <c:v>0.32556815</c:v>
                </c:pt>
                <c:pt idx="162">
                  <c:v>0.30901698999999999</c:v>
                </c:pt>
                <c:pt idx="163">
                  <c:v>0.29237170000000001</c:v>
                </c:pt>
                <c:pt idx="164">
                  <c:v>0.27563736</c:v>
                </c:pt>
                <c:pt idx="165">
                  <c:v>0.25881904999999999</c:v>
                </c:pt>
                <c:pt idx="166">
                  <c:v>0.2419219</c:v>
                </c:pt>
                <c:pt idx="167">
                  <c:v>0.22495105000000001</c:v>
                </c:pt>
                <c:pt idx="168">
                  <c:v>0.20791169000000001</c:v>
                </c:pt>
                <c:pt idx="169">
                  <c:v>0.19080900000000001</c:v>
                </c:pt>
                <c:pt idx="170">
                  <c:v>0.17364818000000001</c:v>
                </c:pt>
                <c:pt idx="171">
                  <c:v>0.15643446999999999</c:v>
                </c:pt>
                <c:pt idx="172">
                  <c:v>0.13917309999999999</c:v>
                </c:pt>
                <c:pt idx="173">
                  <c:v>0.12186934000000001</c:v>
                </c:pt>
                <c:pt idx="174">
                  <c:v>0.10452846</c:v>
                </c:pt>
                <c:pt idx="175">
                  <c:v>8.7155739999999995E-2</c:v>
                </c:pt>
                <c:pt idx="176">
                  <c:v>6.9756470000000001E-2</c:v>
                </c:pt>
                <c:pt idx="177">
                  <c:v>5.2335960000000001E-2</c:v>
                </c:pt>
                <c:pt idx="178">
                  <c:v>3.48995E-2</c:v>
                </c:pt>
                <c:pt idx="179">
                  <c:v>1.7452410000000002E-2</c:v>
                </c:pt>
                <c:pt idx="180">
                  <c:v>1.2250999999999999E-16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52C-C84E-8F30-36C6762723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97232"/>
        <c:axId val="817091264"/>
      </c:scatterChart>
      <c:valAx>
        <c:axId val="820297232"/>
        <c:scaling>
          <c:orientation val="minMax"/>
          <c:max val="18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091264"/>
        <c:crosses val="autoZero"/>
        <c:crossBetween val="midCat"/>
        <c:majorUnit val="90"/>
      </c:valAx>
      <c:valAx>
        <c:axId val="817091264"/>
        <c:scaling>
          <c:orientation val="minMax"/>
          <c:max val="1.01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285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29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'Sine 90°'!$A$1:$A$181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90°'!$B$1:$B$181</c:f>
              <c:numCache>
                <c:formatCode>General</c:formatCode>
                <c:ptCount val="181"/>
                <c:pt idx="0">
                  <c:v>0</c:v>
                </c:pt>
                <c:pt idx="1">
                  <c:v>1.7452410000000002E-2</c:v>
                </c:pt>
                <c:pt idx="2">
                  <c:v>3.48995E-2</c:v>
                </c:pt>
                <c:pt idx="3">
                  <c:v>5.2335960000000001E-2</c:v>
                </c:pt>
                <c:pt idx="4">
                  <c:v>6.9756470000000001E-2</c:v>
                </c:pt>
                <c:pt idx="5">
                  <c:v>8.7155739999999995E-2</c:v>
                </c:pt>
                <c:pt idx="6">
                  <c:v>0.10452846</c:v>
                </c:pt>
                <c:pt idx="7">
                  <c:v>0.12186934000000001</c:v>
                </c:pt>
                <c:pt idx="8">
                  <c:v>0.13917309999999999</c:v>
                </c:pt>
                <c:pt idx="9">
                  <c:v>0.15643446999999999</c:v>
                </c:pt>
                <c:pt idx="10">
                  <c:v>0.17364818000000001</c:v>
                </c:pt>
                <c:pt idx="11">
                  <c:v>0.19080900000000001</c:v>
                </c:pt>
                <c:pt idx="12">
                  <c:v>0.20791169000000001</c:v>
                </c:pt>
                <c:pt idx="13">
                  <c:v>0.22495105000000001</c:v>
                </c:pt>
                <c:pt idx="14">
                  <c:v>0.2419219</c:v>
                </c:pt>
                <c:pt idx="15">
                  <c:v>0.25881904999999999</c:v>
                </c:pt>
                <c:pt idx="16">
                  <c:v>0.27563736</c:v>
                </c:pt>
                <c:pt idx="17">
                  <c:v>0.29237170000000001</c:v>
                </c:pt>
                <c:pt idx="18">
                  <c:v>0.30901698999999999</c:v>
                </c:pt>
                <c:pt idx="19">
                  <c:v>0.32556815</c:v>
                </c:pt>
                <c:pt idx="20">
                  <c:v>0.34202013999999997</c:v>
                </c:pt>
                <c:pt idx="21">
                  <c:v>0.35836794999999999</c:v>
                </c:pt>
                <c:pt idx="22">
                  <c:v>0.37460659000000002</c:v>
                </c:pt>
                <c:pt idx="23">
                  <c:v>0.39073112999999998</c:v>
                </c:pt>
                <c:pt idx="24">
                  <c:v>0.40673663999999998</c:v>
                </c:pt>
                <c:pt idx="25">
                  <c:v>0.42261826000000002</c:v>
                </c:pt>
                <c:pt idx="26">
                  <c:v>0.43837114999999999</c:v>
                </c:pt>
                <c:pt idx="27">
                  <c:v>0.45399050000000002</c:v>
                </c:pt>
                <c:pt idx="28">
                  <c:v>0.46947156000000001</c:v>
                </c:pt>
                <c:pt idx="29">
                  <c:v>0.48480962</c:v>
                </c:pt>
                <c:pt idx="30">
                  <c:v>0.5</c:v>
                </c:pt>
                <c:pt idx="31">
                  <c:v>0.51503807000000001</c:v>
                </c:pt>
                <c:pt idx="32">
                  <c:v>0.52991926</c:v>
                </c:pt>
                <c:pt idx="33">
                  <c:v>0.54463903999999996</c:v>
                </c:pt>
                <c:pt idx="34">
                  <c:v>0.55919289999999999</c:v>
                </c:pt>
                <c:pt idx="35">
                  <c:v>0.57357643999999997</c:v>
                </c:pt>
                <c:pt idx="36">
                  <c:v>0.58778525000000004</c:v>
                </c:pt>
                <c:pt idx="37">
                  <c:v>0.60181501999999998</c:v>
                </c:pt>
                <c:pt idx="38">
                  <c:v>0.61566147999999998</c:v>
                </c:pt>
                <c:pt idx="39">
                  <c:v>0.62932038999999995</c:v>
                </c:pt>
                <c:pt idx="40">
                  <c:v>0.64278760999999995</c:v>
                </c:pt>
                <c:pt idx="41">
                  <c:v>0.65605902999999999</c:v>
                </c:pt>
                <c:pt idx="42">
                  <c:v>0.66913060999999996</c:v>
                </c:pt>
                <c:pt idx="43">
                  <c:v>0.68199836000000003</c:v>
                </c:pt>
                <c:pt idx="44">
                  <c:v>0.69465836999999997</c:v>
                </c:pt>
                <c:pt idx="45">
                  <c:v>0.70710678000000005</c:v>
                </c:pt>
                <c:pt idx="46">
                  <c:v>0.71933979999999997</c:v>
                </c:pt>
                <c:pt idx="47">
                  <c:v>0.7313537</c:v>
                </c:pt>
                <c:pt idx="48">
                  <c:v>0.74314482999999998</c:v>
                </c:pt>
                <c:pt idx="49">
                  <c:v>0.75470957999999999</c:v>
                </c:pt>
                <c:pt idx="50">
                  <c:v>0.76604444000000005</c:v>
                </c:pt>
                <c:pt idx="51">
                  <c:v>0.77714596000000002</c:v>
                </c:pt>
                <c:pt idx="52">
                  <c:v>0.78801074999999998</c:v>
                </c:pt>
                <c:pt idx="53">
                  <c:v>0.79863550999999999</c:v>
                </c:pt>
                <c:pt idx="54">
                  <c:v>0.80901699000000005</c:v>
                </c:pt>
                <c:pt idx="55">
                  <c:v>0.81915203999999997</c:v>
                </c:pt>
                <c:pt idx="56">
                  <c:v>0.82903757</c:v>
                </c:pt>
                <c:pt idx="57">
                  <c:v>0.83867057</c:v>
                </c:pt>
                <c:pt idx="58">
                  <c:v>0.84804809999999997</c:v>
                </c:pt>
                <c:pt idx="59">
                  <c:v>0.85716729999999997</c:v>
                </c:pt>
                <c:pt idx="60">
                  <c:v>0.86602539999999995</c:v>
                </c:pt>
                <c:pt idx="61">
                  <c:v>0.87461971000000005</c:v>
                </c:pt>
                <c:pt idx="62">
                  <c:v>0.88294759</c:v>
                </c:pt>
                <c:pt idx="63">
                  <c:v>0.89100652000000002</c:v>
                </c:pt>
                <c:pt idx="64">
                  <c:v>0.89879405000000001</c:v>
                </c:pt>
                <c:pt idx="65">
                  <c:v>0.90630778999999995</c:v>
                </c:pt>
                <c:pt idx="66">
                  <c:v>0.91354546000000003</c:v>
                </c:pt>
                <c:pt idx="67">
                  <c:v>0.92050485000000004</c:v>
                </c:pt>
                <c:pt idx="68">
                  <c:v>0.92718385000000003</c:v>
                </c:pt>
                <c:pt idx="69">
                  <c:v>0.93358043000000002</c:v>
                </c:pt>
                <c:pt idx="70">
                  <c:v>0.93969261999999998</c:v>
                </c:pt>
                <c:pt idx="71">
                  <c:v>0.94551858</c:v>
                </c:pt>
                <c:pt idx="72">
                  <c:v>0.95105651999999996</c:v>
                </c:pt>
                <c:pt idx="73">
                  <c:v>0.95630475999999998</c:v>
                </c:pt>
                <c:pt idx="74">
                  <c:v>0.9612617</c:v>
                </c:pt>
                <c:pt idx="75">
                  <c:v>0.96592582999999999</c:v>
                </c:pt>
                <c:pt idx="76">
                  <c:v>0.97029573000000002</c:v>
                </c:pt>
                <c:pt idx="77">
                  <c:v>0.97437006000000004</c:v>
                </c:pt>
                <c:pt idx="78">
                  <c:v>0.97814760000000001</c:v>
                </c:pt>
                <c:pt idx="79">
                  <c:v>0.98162718000000004</c:v>
                </c:pt>
                <c:pt idx="80">
                  <c:v>0.98480774999999998</c:v>
                </c:pt>
                <c:pt idx="81">
                  <c:v>0.98768834000000005</c:v>
                </c:pt>
                <c:pt idx="82">
                  <c:v>0.99026806999999994</c:v>
                </c:pt>
                <c:pt idx="83">
                  <c:v>0.99254615000000002</c:v>
                </c:pt>
                <c:pt idx="84">
                  <c:v>0.99452189999999996</c:v>
                </c:pt>
                <c:pt idx="85">
                  <c:v>0.99619469999999999</c:v>
                </c:pt>
                <c:pt idx="86">
                  <c:v>0.99756405000000004</c:v>
                </c:pt>
                <c:pt idx="87">
                  <c:v>0.99862952999999999</c:v>
                </c:pt>
                <c:pt idx="88">
                  <c:v>0.99939082999999995</c:v>
                </c:pt>
                <c:pt idx="89">
                  <c:v>0.99984770000000001</c:v>
                </c:pt>
                <c:pt idx="90">
                  <c:v>1</c:v>
                </c:pt>
                <c:pt idx="91">
                  <c:v>0.99984770000000001</c:v>
                </c:pt>
                <c:pt idx="92">
                  <c:v>0.99939082999999995</c:v>
                </c:pt>
                <c:pt idx="93">
                  <c:v>0.99862952999999999</c:v>
                </c:pt>
                <c:pt idx="94">
                  <c:v>0.99756405000000004</c:v>
                </c:pt>
                <c:pt idx="95">
                  <c:v>0.99619469999999999</c:v>
                </c:pt>
                <c:pt idx="96">
                  <c:v>0.99452189999999996</c:v>
                </c:pt>
                <c:pt idx="97">
                  <c:v>0.99254615000000002</c:v>
                </c:pt>
                <c:pt idx="98">
                  <c:v>0.99026806999999994</c:v>
                </c:pt>
                <c:pt idx="99">
                  <c:v>0.98768834000000005</c:v>
                </c:pt>
                <c:pt idx="100">
                  <c:v>0.98480774999999998</c:v>
                </c:pt>
                <c:pt idx="101">
                  <c:v>0.98162718000000004</c:v>
                </c:pt>
                <c:pt idx="102">
                  <c:v>0.97814760000000001</c:v>
                </c:pt>
                <c:pt idx="103">
                  <c:v>0.97437006000000004</c:v>
                </c:pt>
                <c:pt idx="104">
                  <c:v>0.97029573000000002</c:v>
                </c:pt>
                <c:pt idx="105">
                  <c:v>0.96592582999999999</c:v>
                </c:pt>
                <c:pt idx="106">
                  <c:v>0.9612617</c:v>
                </c:pt>
                <c:pt idx="107">
                  <c:v>0.95630475999999998</c:v>
                </c:pt>
                <c:pt idx="108">
                  <c:v>0.95105651999999996</c:v>
                </c:pt>
                <c:pt idx="109">
                  <c:v>0.94551858</c:v>
                </c:pt>
                <c:pt idx="110">
                  <c:v>0.93969261999999998</c:v>
                </c:pt>
                <c:pt idx="111">
                  <c:v>0.93358043000000002</c:v>
                </c:pt>
                <c:pt idx="112">
                  <c:v>0.92718385000000003</c:v>
                </c:pt>
                <c:pt idx="113">
                  <c:v>0.92050485000000004</c:v>
                </c:pt>
                <c:pt idx="114">
                  <c:v>0.91354546000000003</c:v>
                </c:pt>
                <c:pt idx="115">
                  <c:v>0.90630778999999995</c:v>
                </c:pt>
                <c:pt idx="116">
                  <c:v>0.89879405000000001</c:v>
                </c:pt>
                <c:pt idx="117">
                  <c:v>0.89100652000000002</c:v>
                </c:pt>
                <c:pt idx="118">
                  <c:v>0.88294759</c:v>
                </c:pt>
                <c:pt idx="119">
                  <c:v>0.87461971000000005</c:v>
                </c:pt>
                <c:pt idx="120">
                  <c:v>0.86602539999999995</c:v>
                </c:pt>
                <c:pt idx="121">
                  <c:v>0.85716729999999997</c:v>
                </c:pt>
                <c:pt idx="122">
                  <c:v>0.84804809999999997</c:v>
                </c:pt>
                <c:pt idx="123">
                  <c:v>0.83867057</c:v>
                </c:pt>
                <c:pt idx="124">
                  <c:v>0.82903757</c:v>
                </c:pt>
                <c:pt idx="125">
                  <c:v>0.81915203999999997</c:v>
                </c:pt>
                <c:pt idx="126">
                  <c:v>0.80901699000000005</c:v>
                </c:pt>
                <c:pt idx="127">
                  <c:v>0.79863550999999999</c:v>
                </c:pt>
                <c:pt idx="128">
                  <c:v>0.78801074999999998</c:v>
                </c:pt>
                <c:pt idx="129">
                  <c:v>0.77714596000000002</c:v>
                </c:pt>
                <c:pt idx="130">
                  <c:v>0.76604444000000005</c:v>
                </c:pt>
                <c:pt idx="131">
                  <c:v>0.75470957999999999</c:v>
                </c:pt>
                <c:pt idx="132">
                  <c:v>0.74314482999999998</c:v>
                </c:pt>
                <c:pt idx="133">
                  <c:v>0.7313537</c:v>
                </c:pt>
                <c:pt idx="134">
                  <c:v>0.71933979999999997</c:v>
                </c:pt>
                <c:pt idx="135">
                  <c:v>0.70710678000000005</c:v>
                </c:pt>
                <c:pt idx="136">
                  <c:v>0.69465836999999997</c:v>
                </c:pt>
                <c:pt idx="137">
                  <c:v>0.68199836000000003</c:v>
                </c:pt>
                <c:pt idx="138">
                  <c:v>0.66913060999999996</c:v>
                </c:pt>
                <c:pt idx="139">
                  <c:v>0.65605902999999999</c:v>
                </c:pt>
                <c:pt idx="140">
                  <c:v>0.64278760999999995</c:v>
                </c:pt>
                <c:pt idx="141">
                  <c:v>0.62932038999999995</c:v>
                </c:pt>
                <c:pt idx="142">
                  <c:v>0.61566147999999998</c:v>
                </c:pt>
                <c:pt idx="143">
                  <c:v>0.60181501999999998</c:v>
                </c:pt>
                <c:pt idx="144">
                  <c:v>0.58778525000000004</c:v>
                </c:pt>
                <c:pt idx="145">
                  <c:v>0.57357643999999997</c:v>
                </c:pt>
                <c:pt idx="146">
                  <c:v>0.55919289999999999</c:v>
                </c:pt>
                <c:pt idx="147">
                  <c:v>0.54463903999999996</c:v>
                </c:pt>
                <c:pt idx="148">
                  <c:v>0.52991926</c:v>
                </c:pt>
                <c:pt idx="149">
                  <c:v>0.51503807000000001</c:v>
                </c:pt>
                <c:pt idx="150">
                  <c:v>0.5</c:v>
                </c:pt>
                <c:pt idx="151">
                  <c:v>0.48480962</c:v>
                </c:pt>
                <c:pt idx="152">
                  <c:v>0.46947156000000001</c:v>
                </c:pt>
                <c:pt idx="153">
                  <c:v>0.45399050000000002</c:v>
                </c:pt>
                <c:pt idx="154">
                  <c:v>0.43837114999999999</c:v>
                </c:pt>
                <c:pt idx="155">
                  <c:v>0.42261826000000002</c:v>
                </c:pt>
                <c:pt idx="156">
                  <c:v>0.40673663999999998</c:v>
                </c:pt>
                <c:pt idx="157">
                  <c:v>0.39073112999999998</c:v>
                </c:pt>
                <c:pt idx="158">
                  <c:v>0.37460659000000002</c:v>
                </c:pt>
                <c:pt idx="159">
                  <c:v>0.35836794999999999</c:v>
                </c:pt>
                <c:pt idx="160">
                  <c:v>0.34202013999999997</c:v>
                </c:pt>
                <c:pt idx="161">
                  <c:v>0.32556815</c:v>
                </c:pt>
                <c:pt idx="162">
                  <c:v>0.30901698999999999</c:v>
                </c:pt>
                <c:pt idx="163">
                  <c:v>0.29237170000000001</c:v>
                </c:pt>
                <c:pt idx="164">
                  <c:v>0.27563736</c:v>
                </c:pt>
                <c:pt idx="165">
                  <c:v>0.25881904999999999</c:v>
                </c:pt>
                <c:pt idx="166">
                  <c:v>0.2419219</c:v>
                </c:pt>
                <c:pt idx="167">
                  <c:v>0.22495105000000001</c:v>
                </c:pt>
                <c:pt idx="168">
                  <c:v>0.20791169000000001</c:v>
                </c:pt>
                <c:pt idx="169">
                  <c:v>0.19080900000000001</c:v>
                </c:pt>
                <c:pt idx="170">
                  <c:v>0.17364818000000001</c:v>
                </c:pt>
                <c:pt idx="171">
                  <c:v>0.15643446999999999</c:v>
                </c:pt>
                <c:pt idx="172">
                  <c:v>0.13917309999999999</c:v>
                </c:pt>
                <c:pt idx="173">
                  <c:v>0.12186934000000001</c:v>
                </c:pt>
                <c:pt idx="174">
                  <c:v>0.10452846</c:v>
                </c:pt>
                <c:pt idx="175">
                  <c:v>8.7155739999999995E-2</c:v>
                </c:pt>
                <c:pt idx="176">
                  <c:v>6.9756470000000001E-2</c:v>
                </c:pt>
                <c:pt idx="177">
                  <c:v>5.2335960000000001E-2</c:v>
                </c:pt>
                <c:pt idx="178">
                  <c:v>3.48995E-2</c:v>
                </c:pt>
                <c:pt idx="179">
                  <c:v>1.7452410000000002E-2</c:v>
                </c:pt>
                <c:pt idx="180">
                  <c:v>1.2250999999999999E-16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52C-C84E-8F30-36C6762723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97232"/>
        <c:axId val="817091264"/>
      </c:scatterChart>
      <c:valAx>
        <c:axId val="820297232"/>
        <c:scaling>
          <c:orientation val="minMax"/>
          <c:max val="18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091264"/>
        <c:crosses val="autoZero"/>
        <c:crossBetween val="midCat"/>
        <c:majorUnit val="90"/>
      </c:valAx>
      <c:valAx>
        <c:axId val="817091264"/>
        <c:scaling>
          <c:orientation val="minMax"/>
          <c:max val="1.01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285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29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'Sine 90°'!$A$1:$A$181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90°'!$B$1:$B$181</c:f>
              <c:numCache>
                <c:formatCode>General</c:formatCode>
                <c:ptCount val="181"/>
                <c:pt idx="0">
                  <c:v>0</c:v>
                </c:pt>
                <c:pt idx="1">
                  <c:v>1.7452410000000002E-2</c:v>
                </c:pt>
                <c:pt idx="2">
                  <c:v>3.48995E-2</c:v>
                </c:pt>
                <c:pt idx="3">
                  <c:v>5.2335960000000001E-2</c:v>
                </c:pt>
                <c:pt idx="4">
                  <c:v>6.9756470000000001E-2</c:v>
                </c:pt>
                <c:pt idx="5">
                  <c:v>8.7155739999999995E-2</c:v>
                </c:pt>
                <c:pt idx="6">
                  <c:v>0.10452846</c:v>
                </c:pt>
                <c:pt idx="7">
                  <c:v>0.12186934000000001</c:v>
                </c:pt>
                <c:pt idx="8">
                  <c:v>0.13917309999999999</c:v>
                </c:pt>
                <c:pt idx="9">
                  <c:v>0.15643446999999999</c:v>
                </c:pt>
                <c:pt idx="10">
                  <c:v>0.17364818000000001</c:v>
                </c:pt>
                <c:pt idx="11">
                  <c:v>0.19080900000000001</c:v>
                </c:pt>
                <c:pt idx="12">
                  <c:v>0.20791169000000001</c:v>
                </c:pt>
                <c:pt idx="13">
                  <c:v>0.22495105000000001</c:v>
                </c:pt>
                <c:pt idx="14">
                  <c:v>0.2419219</c:v>
                </c:pt>
                <c:pt idx="15">
                  <c:v>0.25881904999999999</c:v>
                </c:pt>
                <c:pt idx="16">
                  <c:v>0.27563736</c:v>
                </c:pt>
                <c:pt idx="17">
                  <c:v>0.29237170000000001</c:v>
                </c:pt>
                <c:pt idx="18">
                  <c:v>0.30901698999999999</c:v>
                </c:pt>
                <c:pt idx="19">
                  <c:v>0.32556815</c:v>
                </c:pt>
                <c:pt idx="20">
                  <c:v>0.34202013999999997</c:v>
                </c:pt>
                <c:pt idx="21">
                  <c:v>0.35836794999999999</c:v>
                </c:pt>
                <c:pt idx="22">
                  <c:v>0.37460659000000002</c:v>
                </c:pt>
                <c:pt idx="23">
                  <c:v>0.39073112999999998</c:v>
                </c:pt>
                <c:pt idx="24">
                  <c:v>0.40673663999999998</c:v>
                </c:pt>
                <c:pt idx="25">
                  <c:v>0.42261826000000002</c:v>
                </c:pt>
                <c:pt idx="26">
                  <c:v>0.43837114999999999</c:v>
                </c:pt>
                <c:pt idx="27">
                  <c:v>0.45399050000000002</c:v>
                </c:pt>
                <c:pt idx="28">
                  <c:v>0.46947156000000001</c:v>
                </c:pt>
                <c:pt idx="29">
                  <c:v>0.48480962</c:v>
                </c:pt>
                <c:pt idx="30">
                  <c:v>0.5</c:v>
                </c:pt>
                <c:pt idx="31">
                  <c:v>0.51503807000000001</c:v>
                </c:pt>
                <c:pt idx="32">
                  <c:v>0.52991926</c:v>
                </c:pt>
                <c:pt idx="33">
                  <c:v>0.54463903999999996</c:v>
                </c:pt>
                <c:pt idx="34">
                  <c:v>0.55919289999999999</c:v>
                </c:pt>
                <c:pt idx="35">
                  <c:v>0.57357643999999997</c:v>
                </c:pt>
                <c:pt idx="36">
                  <c:v>0.58778525000000004</c:v>
                </c:pt>
                <c:pt idx="37">
                  <c:v>0.60181501999999998</c:v>
                </c:pt>
                <c:pt idx="38">
                  <c:v>0.61566147999999998</c:v>
                </c:pt>
                <c:pt idx="39">
                  <c:v>0.62932038999999995</c:v>
                </c:pt>
                <c:pt idx="40">
                  <c:v>0.64278760999999995</c:v>
                </c:pt>
                <c:pt idx="41">
                  <c:v>0.65605902999999999</c:v>
                </c:pt>
                <c:pt idx="42">
                  <c:v>0.66913060999999996</c:v>
                </c:pt>
                <c:pt idx="43">
                  <c:v>0.68199836000000003</c:v>
                </c:pt>
                <c:pt idx="44">
                  <c:v>0.69465836999999997</c:v>
                </c:pt>
                <c:pt idx="45">
                  <c:v>0.70710678000000005</c:v>
                </c:pt>
                <c:pt idx="46">
                  <c:v>0.71933979999999997</c:v>
                </c:pt>
                <c:pt idx="47">
                  <c:v>0.7313537</c:v>
                </c:pt>
                <c:pt idx="48">
                  <c:v>0.74314482999999998</c:v>
                </c:pt>
                <c:pt idx="49">
                  <c:v>0.75470957999999999</c:v>
                </c:pt>
                <c:pt idx="50">
                  <c:v>0.76604444000000005</c:v>
                </c:pt>
                <c:pt idx="51">
                  <c:v>0.77714596000000002</c:v>
                </c:pt>
                <c:pt idx="52">
                  <c:v>0.78801074999999998</c:v>
                </c:pt>
                <c:pt idx="53">
                  <c:v>0.79863550999999999</c:v>
                </c:pt>
                <c:pt idx="54">
                  <c:v>0.80901699000000005</c:v>
                </c:pt>
                <c:pt idx="55">
                  <c:v>0.81915203999999997</c:v>
                </c:pt>
                <c:pt idx="56">
                  <c:v>0.82903757</c:v>
                </c:pt>
                <c:pt idx="57">
                  <c:v>0.83867057</c:v>
                </c:pt>
                <c:pt idx="58">
                  <c:v>0.84804809999999997</c:v>
                </c:pt>
                <c:pt idx="59">
                  <c:v>0.85716729999999997</c:v>
                </c:pt>
                <c:pt idx="60">
                  <c:v>0.86602539999999995</c:v>
                </c:pt>
                <c:pt idx="61">
                  <c:v>0.87461971000000005</c:v>
                </c:pt>
                <c:pt idx="62">
                  <c:v>0.88294759</c:v>
                </c:pt>
                <c:pt idx="63">
                  <c:v>0.89100652000000002</c:v>
                </c:pt>
                <c:pt idx="64">
                  <c:v>0.89879405000000001</c:v>
                </c:pt>
                <c:pt idx="65">
                  <c:v>0.90630778999999995</c:v>
                </c:pt>
                <c:pt idx="66">
                  <c:v>0.91354546000000003</c:v>
                </c:pt>
                <c:pt idx="67">
                  <c:v>0.92050485000000004</c:v>
                </c:pt>
                <c:pt idx="68">
                  <c:v>0.92718385000000003</c:v>
                </c:pt>
                <c:pt idx="69">
                  <c:v>0.93358043000000002</c:v>
                </c:pt>
                <c:pt idx="70">
                  <c:v>0.93969261999999998</c:v>
                </c:pt>
                <c:pt idx="71">
                  <c:v>0.94551858</c:v>
                </c:pt>
                <c:pt idx="72">
                  <c:v>0.95105651999999996</c:v>
                </c:pt>
                <c:pt idx="73">
                  <c:v>0.95630475999999998</c:v>
                </c:pt>
                <c:pt idx="74">
                  <c:v>0.9612617</c:v>
                </c:pt>
                <c:pt idx="75">
                  <c:v>0.96592582999999999</c:v>
                </c:pt>
                <c:pt idx="76">
                  <c:v>0.97029573000000002</c:v>
                </c:pt>
                <c:pt idx="77">
                  <c:v>0.97437006000000004</c:v>
                </c:pt>
                <c:pt idx="78">
                  <c:v>0.97814760000000001</c:v>
                </c:pt>
                <c:pt idx="79">
                  <c:v>0.98162718000000004</c:v>
                </c:pt>
                <c:pt idx="80">
                  <c:v>0.98480774999999998</c:v>
                </c:pt>
                <c:pt idx="81">
                  <c:v>0.98768834000000005</c:v>
                </c:pt>
                <c:pt idx="82">
                  <c:v>0.99026806999999994</c:v>
                </c:pt>
                <c:pt idx="83">
                  <c:v>0.99254615000000002</c:v>
                </c:pt>
                <c:pt idx="84">
                  <c:v>0.99452189999999996</c:v>
                </c:pt>
                <c:pt idx="85">
                  <c:v>0.99619469999999999</c:v>
                </c:pt>
                <c:pt idx="86">
                  <c:v>0.99756405000000004</c:v>
                </c:pt>
                <c:pt idx="87">
                  <c:v>0.99862952999999999</c:v>
                </c:pt>
                <c:pt idx="88">
                  <c:v>0.99939082999999995</c:v>
                </c:pt>
                <c:pt idx="89">
                  <c:v>0.99984770000000001</c:v>
                </c:pt>
                <c:pt idx="90">
                  <c:v>1</c:v>
                </c:pt>
                <c:pt idx="91">
                  <c:v>0.99984770000000001</c:v>
                </c:pt>
                <c:pt idx="92">
                  <c:v>0.99939082999999995</c:v>
                </c:pt>
                <c:pt idx="93">
                  <c:v>0.99862952999999999</c:v>
                </c:pt>
                <c:pt idx="94">
                  <c:v>0.99756405000000004</c:v>
                </c:pt>
                <c:pt idx="95">
                  <c:v>0.99619469999999999</c:v>
                </c:pt>
                <c:pt idx="96">
                  <c:v>0.99452189999999996</c:v>
                </c:pt>
                <c:pt idx="97">
                  <c:v>0.99254615000000002</c:v>
                </c:pt>
                <c:pt idx="98">
                  <c:v>0.99026806999999994</c:v>
                </c:pt>
                <c:pt idx="99">
                  <c:v>0.98768834000000005</c:v>
                </c:pt>
                <c:pt idx="100">
                  <c:v>0.98480774999999998</c:v>
                </c:pt>
                <c:pt idx="101">
                  <c:v>0.98162718000000004</c:v>
                </c:pt>
                <c:pt idx="102">
                  <c:v>0.97814760000000001</c:v>
                </c:pt>
                <c:pt idx="103">
                  <c:v>0.97437006000000004</c:v>
                </c:pt>
                <c:pt idx="104">
                  <c:v>0.97029573000000002</c:v>
                </c:pt>
                <c:pt idx="105">
                  <c:v>0.96592582999999999</c:v>
                </c:pt>
                <c:pt idx="106">
                  <c:v>0.9612617</c:v>
                </c:pt>
                <c:pt idx="107">
                  <c:v>0.95630475999999998</c:v>
                </c:pt>
                <c:pt idx="108">
                  <c:v>0.95105651999999996</c:v>
                </c:pt>
                <c:pt idx="109">
                  <c:v>0.94551858</c:v>
                </c:pt>
                <c:pt idx="110">
                  <c:v>0.93969261999999998</c:v>
                </c:pt>
                <c:pt idx="111">
                  <c:v>0.93358043000000002</c:v>
                </c:pt>
                <c:pt idx="112">
                  <c:v>0.92718385000000003</c:v>
                </c:pt>
                <c:pt idx="113">
                  <c:v>0.92050485000000004</c:v>
                </c:pt>
                <c:pt idx="114">
                  <c:v>0.91354546000000003</c:v>
                </c:pt>
                <c:pt idx="115">
                  <c:v>0.90630778999999995</c:v>
                </c:pt>
                <c:pt idx="116">
                  <c:v>0.89879405000000001</c:v>
                </c:pt>
                <c:pt idx="117">
                  <c:v>0.89100652000000002</c:v>
                </c:pt>
                <c:pt idx="118">
                  <c:v>0.88294759</c:v>
                </c:pt>
                <c:pt idx="119">
                  <c:v>0.87461971000000005</c:v>
                </c:pt>
                <c:pt idx="120">
                  <c:v>0.86602539999999995</c:v>
                </c:pt>
                <c:pt idx="121">
                  <c:v>0.85716729999999997</c:v>
                </c:pt>
                <c:pt idx="122">
                  <c:v>0.84804809999999997</c:v>
                </c:pt>
                <c:pt idx="123">
                  <c:v>0.83867057</c:v>
                </c:pt>
                <c:pt idx="124">
                  <c:v>0.82903757</c:v>
                </c:pt>
                <c:pt idx="125">
                  <c:v>0.81915203999999997</c:v>
                </c:pt>
                <c:pt idx="126">
                  <c:v>0.80901699000000005</c:v>
                </c:pt>
                <c:pt idx="127">
                  <c:v>0.79863550999999999</c:v>
                </c:pt>
                <c:pt idx="128">
                  <c:v>0.78801074999999998</c:v>
                </c:pt>
                <c:pt idx="129">
                  <c:v>0.77714596000000002</c:v>
                </c:pt>
                <c:pt idx="130">
                  <c:v>0.76604444000000005</c:v>
                </c:pt>
                <c:pt idx="131">
                  <c:v>0.75470957999999999</c:v>
                </c:pt>
                <c:pt idx="132">
                  <c:v>0.74314482999999998</c:v>
                </c:pt>
                <c:pt idx="133">
                  <c:v>0.7313537</c:v>
                </c:pt>
                <c:pt idx="134">
                  <c:v>0.71933979999999997</c:v>
                </c:pt>
                <c:pt idx="135">
                  <c:v>0.70710678000000005</c:v>
                </c:pt>
                <c:pt idx="136">
                  <c:v>0.69465836999999997</c:v>
                </c:pt>
                <c:pt idx="137">
                  <c:v>0.68199836000000003</c:v>
                </c:pt>
                <c:pt idx="138">
                  <c:v>0.66913060999999996</c:v>
                </c:pt>
                <c:pt idx="139">
                  <c:v>0.65605902999999999</c:v>
                </c:pt>
                <c:pt idx="140">
                  <c:v>0.64278760999999995</c:v>
                </c:pt>
                <c:pt idx="141">
                  <c:v>0.62932038999999995</c:v>
                </c:pt>
                <c:pt idx="142">
                  <c:v>0.61566147999999998</c:v>
                </c:pt>
                <c:pt idx="143">
                  <c:v>0.60181501999999998</c:v>
                </c:pt>
                <c:pt idx="144">
                  <c:v>0.58778525000000004</c:v>
                </c:pt>
                <c:pt idx="145">
                  <c:v>0.57357643999999997</c:v>
                </c:pt>
                <c:pt idx="146">
                  <c:v>0.55919289999999999</c:v>
                </c:pt>
                <c:pt idx="147">
                  <c:v>0.54463903999999996</c:v>
                </c:pt>
                <c:pt idx="148">
                  <c:v>0.52991926</c:v>
                </c:pt>
                <c:pt idx="149">
                  <c:v>0.51503807000000001</c:v>
                </c:pt>
                <c:pt idx="150">
                  <c:v>0.5</c:v>
                </c:pt>
                <c:pt idx="151">
                  <c:v>0.48480962</c:v>
                </c:pt>
                <c:pt idx="152">
                  <c:v>0.46947156000000001</c:v>
                </c:pt>
                <c:pt idx="153">
                  <c:v>0.45399050000000002</c:v>
                </c:pt>
                <c:pt idx="154">
                  <c:v>0.43837114999999999</c:v>
                </c:pt>
                <c:pt idx="155">
                  <c:v>0.42261826000000002</c:v>
                </c:pt>
                <c:pt idx="156">
                  <c:v>0.40673663999999998</c:v>
                </c:pt>
                <c:pt idx="157">
                  <c:v>0.39073112999999998</c:v>
                </c:pt>
                <c:pt idx="158">
                  <c:v>0.37460659000000002</c:v>
                </c:pt>
                <c:pt idx="159">
                  <c:v>0.35836794999999999</c:v>
                </c:pt>
                <c:pt idx="160">
                  <c:v>0.34202013999999997</c:v>
                </c:pt>
                <c:pt idx="161">
                  <c:v>0.32556815</c:v>
                </c:pt>
                <c:pt idx="162">
                  <c:v>0.30901698999999999</c:v>
                </c:pt>
                <c:pt idx="163">
                  <c:v>0.29237170000000001</c:v>
                </c:pt>
                <c:pt idx="164">
                  <c:v>0.27563736</c:v>
                </c:pt>
                <c:pt idx="165">
                  <c:v>0.25881904999999999</c:v>
                </c:pt>
                <c:pt idx="166">
                  <c:v>0.2419219</c:v>
                </c:pt>
                <c:pt idx="167">
                  <c:v>0.22495105000000001</c:v>
                </c:pt>
                <c:pt idx="168">
                  <c:v>0.20791169000000001</c:v>
                </c:pt>
                <c:pt idx="169">
                  <c:v>0.19080900000000001</c:v>
                </c:pt>
                <c:pt idx="170">
                  <c:v>0.17364818000000001</c:v>
                </c:pt>
                <c:pt idx="171">
                  <c:v>0.15643446999999999</c:v>
                </c:pt>
                <c:pt idx="172">
                  <c:v>0.13917309999999999</c:v>
                </c:pt>
                <c:pt idx="173">
                  <c:v>0.12186934000000001</c:v>
                </c:pt>
                <c:pt idx="174">
                  <c:v>0.10452846</c:v>
                </c:pt>
                <c:pt idx="175">
                  <c:v>8.7155739999999995E-2</c:v>
                </c:pt>
                <c:pt idx="176">
                  <c:v>6.9756470000000001E-2</c:v>
                </c:pt>
                <c:pt idx="177">
                  <c:v>5.2335960000000001E-2</c:v>
                </c:pt>
                <c:pt idx="178">
                  <c:v>3.48995E-2</c:v>
                </c:pt>
                <c:pt idx="179">
                  <c:v>1.7452410000000002E-2</c:v>
                </c:pt>
                <c:pt idx="180">
                  <c:v>1.2250999999999999E-16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52C-C84E-8F30-36C6762723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97232"/>
        <c:axId val="817091264"/>
      </c:scatterChart>
      <c:valAx>
        <c:axId val="820297232"/>
        <c:scaling>
          <c:orientation val="minMax"/>
          <c:max val="18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091264"/>
        <c:crosses val="autoZero"/>
        <c:crossBetween val="midCat"/>
        <c:majorUnit val="90"/>
      </c:valAx>
      <c:valAx>
        <c:axId val="817091264"/>
        <c:scaling>
          <c:orientation val="minMax"/>
          <c:max val="1.01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285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29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180°'!$B$1:$B$181</c:f>
              <c:numCache>
                <c:formatCode>General</c:formatCode>
                <c:ptCount val="181"/>
                <c:pt idx="0">
                  <c:v>0</c:v>
                </c:pt>
                <c:pt idx="1">
                  <c:v>1.7452410000000002E-2</c:v>
                </c:pt>
                <c:pt idx="2">
                  <c:v>3.48995E-2</c:v>
                </c:pt>
                <c:pt idx="3">
                  <c:v>5.2335960000000001E-2</c:v>
                </c:pt>
                <c:pt idx="4">
                  <c:v>6.9756470000000001E-2</c:v>
                </c:pt>
                <c:pt idx="5">
                  <c:v>8.7155739999999995E-2</c:v>
                </c:pt>
                <c:pt idx="6">
                  <c:v>0.10452846</c:v>
                </c:pt>
                <c:pt idx="7">
                  <c:v>0.12186934000000001</c:v>
                </c:pt>
                <c:pt idx="8">
                  <c:v>0.13917309999999999</c:v>
                </c:pt>
                <c:pt idx="9">
                  <c:v>0.15643446999999999</c:v>
                </c:pt>
                <c:pt idx="10">
                  <c:v>0.17364818000000001</c:v>
                </c:pt>
                <c:pt idx="11">
                  <c:v>0.19080900000000001</c:v>
                </c:pt>
                <c:pt idx="12">
                  <c:v>0.20791169000000001</c:v>
                </c:pt>
                <c:pt idx="13">
                  <c:v>0.22495105000000001</c:v>
                </c:pt>
                <c:pt idx="14">
                  <c:v>0.2419219</c:v>
                </c:pt>
                <c:pt idx="15">
                  <c:v>0.25881904999999999</c:v>
                </c:pt>
                <c:pt idx="16">
                  <c:v>0.27563736</c:v>
                </c:pt>
                <c:pt idx="17">
                  <c:v>0.29237170000000001</c:v>
                </c:pt>
                <c:pt idx="18">
                  <c:v>0.30901698999999999</c:v>
                </c:pt>
                <c:pt idx="19">
                  <c:v>0.32556815</c:v>
                </c:pt>
                <c:pt idx="20">
                  <c:v>0.34202013999999997</c:v>
                </c:pt>
                <c:pt idx="21">
                  <c:v>0.35836794999999999</c:v>
                </c:pt>
                <c:pt idx="22">
                  <c:v>0.37460659000000002</c:v>
                </c:pt>
                <c:pt idx="23">
                  <c:v>0.39073112999999998</c:v>
                </c:pt>
                <c:pt idx="24">
                  <c:v>0.40673663999999998</c:v>
                </c:pt>
                <c:pt idx="25">
                  <c:v>0.42261826000000002</c:v>
                </c:pt>
                <c:pt idx="26">
                  <c:v>0.43837114999999999</c:v>
                </c:pt>
                <c:pt idx="27">
                  <c:v>0.45399050000000002</c:v>
                </c:pt>
                <c:pt idx="28">
                  <c:v>0.46947156000000001</c:v>
                </c:pt>
                <c:pt idx="29">
                  <c:v>0.48480962</c:v>
                </c:pt>
                <c:pt idx="30">
                  <c:v>0.5</c:v>
                </c:pt>
                <c:pt idx="31">
                  <c:v>0.51503807000000001</c:v>
                </c:pt>
                <c:pt idx="32">
                  <c:v>0.52991926</c:v>
                </c:pt>
                <c:pt idx="33">
                  <c:v>0.54463903999999996</c:v>
                </c:pt>
                <c:pt idx="34">
                  <c:v>0.55919289999999999</c:v>
                </c:pt>
                <c:pt idx="35">
                  <c:v>0.57357643999999997</c:v>
                </c:pt>
                <c:pt idx="36">
                  <c:v>0.58778525000000004</c:v>
                </c:pt>
                <c:pt idx="37">
                  <c:v>0.60181501999999998</c:v>
                </c:pt>
                <c:pt idx="38">
                  <c:v>0.61566147999999998</c:v>
                </c:pt>
                <c:pt idx="39">
                  <c:v>0.62932038999999995</c:v>
                </c:pt>
                <c:pt idx="40">
                  <c:v>0.64278760999999995</c:v>
                </c:pt>
                <c:pt idx="41">
                  <c:v>0.65605902999999999</c:v>
                </c:pt>
                <c:pt idx="42">
                  <c:v>0.66913060999999996</c:v>
                </c:pt>
                <c:pt idx="43">
                  <c:v>0.68199836000000003</c:v>
                </c:pt>
                <c:pt idx="44">
                  <c:v>0.69465836999999997</c:v>
                </c:pt>
                <c:pt idx="45">
                  <c:v>0.70710678000000005</c:v>
                </c:pt>
                <c:pt idx="46">
                  <c:v>0.71933979999999997</c:v>
                </c:pt>
                <c:pt idx="47">
                  <c:v>0.7313537</c:v>
                </c:pt>
                <c:pt idx="48">
                  <c:v>0.74314482999999998</c:v>
                </c:pt>
                <c:pt idx="49">
                  <c:v>0.75470957999999999</c:v>
                </c:pt>
                <c:pt idx="50">
                  <c:v>0.76604444000000005</c:v>
                </c:pt>
                <c:pt idx="51">
                  <c:v>0.77714596000000002</c:v>
                </c:pt>
                <c:pt idx="52">
                  <c:v>0.78801074999999998</c:v>
                </c:pt>
                <c:pt idx="53">
                  <c:v>0.79863550999999999</c:v>
                </c:pt>
                <c:pt idx="54">
                  <c:v>0.80901699000000005</c:v>
                </c:pt>
                <c:pt idx="55">
                  <c:v>0.81915203999999997</c:v>
                </c:pt>
                <c:pt idx="56">
                  <c:v>0.82903757</c:v>
                </c:pt>
                <c:pt idx="57">
                  <c:v>0.83867057</c:v>
                </c:pt>
                <c:pt idx="58">
                  <c:v>0.84804809999999997</c:v>
                </c:pt>
                <c:pt idx="59">
                  <c:v>0.85716729999999997</c:v>
                </c:pt>
                <c:pt idx="60">
                  <c:v>0.86602539999999995</c:v>
                </c:pt>
                <c:pt idx="61">
                  <c:v>0.87461971000000005</c:v>
                </c:pt>
                <c:pt idx="62">
                  <c:v>0.88294759</c:v>
                </c:pt>
                <c:pt idx="63">
                  <c:v>0.89100652000000002</c:v>
                </c:pt>
                <c:pt idx="64">
                  <c:v>0.89879405000000001</c:v>
                </c:pt>
                <c:pt idx="65">
                  <c:v>0.90630778999999995</c:v>
                </c:pt>
                <c:pt idx="66">
                  <c:v>0.91354546000000003</c:v>
                </c:pt>
                <c:pt idx="67">
                  <c:v>0.92050485000000004</c:v>
                </c:pt>
                <c:pt idx="68">
                  <c:v>0.92718385000000003</c:v>
                </c:pt>
                <c:pt idx="69">
                  <c:v>0.93358043000000002</c:v>
                </c:pt>
                <c:pt idx="70">
                  <c:v>0.93969261999999998</c:v>
                </c:pt>
                <c:pt idx="71">
                  <c:v>0.94551858</c:v>
                </c:pt>
                <c:pt idx="72">
                  <c:v>0.95105651999999996</c:v>
                </c:pt>
                <c:pt idx="73">
                  <c:v>0.95630475999999998</c:v>
                </c:pt>
                <c:pt idx="74">
                  <c:v>0.9612617</c:v>
                </c:pt>
                <c:pt idx="75">
                  <c:v>0.96592582999999999</c:v>
                </c:pt>
                <c:pt idx="76">
                  <c:v>0.97029573000000002</c:v>
                </c:pt>
                <c:pt idx="77">
                  <c:v>0.97437006000000004</c:v>
                </c:pt>
                <c:pt idx="78">
                  <c:v>0.97814760000000001</c:v>
                </c:pt>
                <c:pt idx="79">
                  <c:v>0.98162718000000004</c:v>
                </c:pt>
                <c:pt idx="80">
                  <c:v>0.98480774999999998</c:v>
                </c:pt>
                <c:pt idx="81">
                  <c:v>0.98768834000000005</c:v>
                </c:pt>
                <c:pt idx="82">
                  <c:v>0.99026806999999994</c:v>
                </c:pt>
                <c:pt idx="83">
                  <c:v>0.99254615000000002</c:v>
                </c:pt>
                <c:pt idx="84">
                  <c:v>0.99452189999999996</c:v>
                </c:pt>
                <c:pt idx="85">
                  <c:v>0.99619469999999999</c:v>
                </c:pt>
                <c:pt idx="86">
                  <c:v>0.99756405000000004</c:v>
                </c:pt>
                <c:pt idx="87">
                  <c:v>0.99862952999999999</c:v>
                </c:pt>
                <c:pt idx="88">
                  <c:v>0.99939082999999995</c:v>
                </c:pt>
                <c:pt idx="89">
                  <c:v>0.99984770000000001</c:v>
                </c:pt>
                <c:pt idx="90">
                  <c:v>1</c:v>
                </c:pt>
                <c:pt idx="91">
                  <c:v>0.99984770000000001</c:v>
                </c:pt>
                <c:pt idx="92">
                  <c:v>0.99939082999999995</c:v>
                </c:pt>
                <c:pt idx="93">
                  <c:v>0.99862952999999999</c:v>
                </c:pt>
                <c:pt idx="94">
                  <c:v>0.99756405000000004</c:v>
                </c:pt>
                <c:pt idx="95">
                  <c:v>0.99619469999999999</c:v>
                </c:pt>
                <c:pt idx="96">
                  <c:v>0.99452189999999996</c:v>
                </c:pt>
                <c:pt idx="97">
                  <c:v>0.99254615000000002</c:v>
                </c:pt>
                <c:pt idx="98">
                  <c:v>0.99026806999999994</c:v>
                </c:pt>
                <c:pt idx="99">
                  <c:v>0.98768834000000005</c:v>
                </c:pt>
                <c:pt idx="100">
                  <c:v>0.98480774999999998</c:v>
                </c:pt>
                <c:pt idx="101">
                  <c:v>0.98162718000000004</c:v>
                </c:pt>
                <c:pt idx="102">
                  <c:v>0.97814760000000001</c:v>
                </c:pt>
                <c:pt idx="103">
                  <c:v>0.97437006000000004</c:v>
                </c:pt>
                <c:pt idx="104">
                  <c:v>0.97029573000000002</c:v>
                </c:pt>
                <c:pt idx="105">
                  <c:v>0.96592582999999999</c:v>
                </c:pt>
                <c:pt idx="106">
                  <c:v>0.9612617</c:v>
                </c:pt>
                <c:pt idx="107">
                  <c:v>0.95630475999999998</c:v>
                </c:pt>
                <c:pt idx="108">
                  <c:v>0.95105651999999996</c:v>
                </c:pt>
                <c:pt idx="109">
                  <c:v>0.94551858</c:v>
                </c:pt>
                <c:pt idx="110">
                  <c:v>0.93969261999999998</c:v>
                </c:pt>
                <c:pt idx="111">
                  <c:v>0.93358043000000002</c:v>
                </c:pt>
                <c:pt idx="112">
                  <c:v>0.92718385000000003</c:v>
                </c:pt>
                <c:pt idx="113">
                  <c:v>0.92050485000000004</c:v>
                </c:pt>
                <c:pt idx="114">
                  <c:v>0.91354546000000003</c:v>
                </c:pt>
                <c:pt idx="115">
                  <c:v>0.90630778999999995</c:v>
                </c:pt>
                <c:pt idx="116">
                  <c:v>0.89879405000000001</c:v>
                </c:pt>
                <c:pt idx="117">
                  <c:v>0.89100652000000002</c:v>
                </c:pt>
                <c:pt idx="118">
                  <c:v>0.88294759</c:v>
                </c:pt>
                <c:pt idx="119">
                  <c:v>0.87461971000000005</c:v>
                </c:pt>
                <c:pt idx="120">
                  <c:v>0.86602539999999995</c:v>
                </c:pt>
                <c:pt idx="121">
                  <c:v>0.85716729999999997</c:v>
                </c:pt>
                <c:pt idx="122">
                  <c:v>0.84804809999999997</c:v>
                </c:pt>
                <c:pt idx="123">
                  <c:v>0.83867057</c:v>
                </c:pt>
                <c:pt idx="124">
                  <c:v>0.82903757</c:v>
                </c:pt>
                <c:pt idx="125">
                  <c:v>0.81915203999999997</c:v>
                </c:pt>
                <c:pt idx="126">
                  <c:v>0.80901699000000005</c:v>
                </c:pt>
                <c:pt idx="127">
                  <c:v>0.79863550999999999</c:v>
                </c:pt>
                <c:pt idx="128">
                  <c:v>0.78801074999999998</c:v>
                </c:pt>
                <c:pt idx="129">
                  <c:v>0.77714596000000002</c:v>
                </c:pt>
                <c:pt idx="130">
                  <c:v>0.76604444000000005</c:v>
                </c:pt>
                <c:pt idx="131">
                  <c:v>0.75470957999999999</c:v>
                </c:pt>
                <c:pt idx="132">
                  <c:v>0.74314482999999998</c:v>
                </c:pt>
                <c:pt idx="133">
                  <c:v>0.7313537</c:v>
                </c:pt>
                <c:pt idx="134">
                  <c:v>0.71933979999999997</c:v>
                </c:pt>
                <c:pt idx="135">
                  <c:v>0.70710678000000005</c:v>
                </c:pt>
                <c:pt idx="136">
                  <c:v>0.69465836999999997</c:v>
                </c:pt>
                <c:pt idx="137">
                  <c:v>0.68199836000000003</c:v>
                </c:pt>
                <c:pt idx="138">
                  <c:v>0.66913060999999996</c:v>
                </c:pt>
                <c:pt idx="139">
                  <c:v>0.65605902999999999</c:v>
                </c:pt>
                <c:pt idx="140">
                  <c:v>0.64278760999999995</c:v>
                </c:pt>
                <c:pt idx="141">
                  <c:v>0.62932038999999995</c:v>
                </c:pt>
                <c:pt idx="142">
                  <c:v>0.61566147999999998</c:v>
                </c:pt>
                <c:pt idx="143">
                  <c:v>0.60181501999999998</c:v>
                </c:pt>
                <c:pt idx="144">
                  <c:v>0.58778525000000004</c:v>
                </c:pt>
                <c:pt idx="145">
                  <c:v>0.57357643999999997</c:v>
                </c:pt>
                <c:pt idx="146">
                  <c:v>0.55919289999999999</c:v>
                </c:pt>
                <c:pt idx="147">
                  <c:v>0.54463903999999996</c:v>
                </c:pt>
                <c:pt idx="148">
                  <c:v>0.52991926</c:v>
                </c:pt>
                <c:pt idx="149">
                  <c:v>0.51503807000000001</c:v>
                </c:pt>
                <c:pt idx="150">
                  <c:v>0.5</c:v>
                </c:pt>
                <c:pt idx="151">
                  <c:v>0.48480962</c:v>
                </c:pt>
                <c:pt idx="152">
                  <c:v>0.46947156000000001</c:v>
                </c:pt>
                <c:pt idx="153">
                  <c:v>0.45399050000000002</c:v>
                </c:pt>
                <c:pt idx="154">
                  <c:v>0.43837114999999999</c:v>
                </c:pt>
                <c:pt idx="155">
                  <c:v>0.42261826000000002</c:v>
                </c:pt>
                <c:pt idx="156">
                  <c:v>0.40673663999999998</c:v>
                </c:pt>
                <c:pt idx="157">
                  <c:v>0.39073112999999998</c:v>
                </c:pt>
                <c:pt idx="158">
                  <c:v>0.37460659000000002</c:v>
                </c:pt>
                <c:pt idx="159">
                  <c:v>0.35836794999999999</c:v>
                </c:pt>
                <c:pt idx="160">
                  <c:v>0.34202013999999997</c:v>
                </c:pt>
                <c:pt idx="161">
                  <c:v>0.32556815</c:v>
                </c:pt>
                <c:pt idx="162">
                  <c:v>0.30901698999999999</c:v>
                </c:pt>
                <c:pt idx="163">
                  <c:v>0.29237170000000001</c:v>
                </c:pt>
                <c:pt idx="164">
                  <c:v>0.27563736</c:v>
                </c:pt>
                <c:pt idx="165">
                  <c:v>0.25881904999999999</c:v>
                </c:pt>
                <c:pt idx="166">
                  <c:v>0.2419219</c:v>
                </c:pt>
                <c:pt idx="167">
                  <c:v>0.22495105000000001</c:v>
                </c:pt>
                <c:pt idx="168">
                  <c:v>0.20791169000000001</c:v>
                </c:pt>
                <c:pt idx="169">
                  <c:v>0.19080900000000001</c:v>
                </c:pt>
                <c:pt idx="170">
                  <c:v>0.17364818000000001</c:v>
                </c:pt>
                <c:pt idx="171">
                  <c:v>0.15643446999999999</c:v>
                </c:pt>
                <c:pt idx="172">
                  <c:v>0.13917309999999999</c:v>
                </c:pt>
                <c:pt idx="173">
                  <c:v>0.12186934000000001</c:v>
                </c:pt>
                <c:pt idx="174">
                  <c:v>0.10452846</c:v>
                </c:pt>
                <c:pt idx="175">
                  <c:v>8.7155739999999995E-2</c:v>
                </c:pt>
                <c:pt idx="176">
                  <c:v>6.9756470000000001E-2</c:v>
                </c:pt>
                <c:pt idx="177">
                  <c:v>5.2335960000000001E-2</c:v>
                </c:pt>
                <c:pt idx="178">
                  <c:v>3.48995E-2</c:v>
                </c:pt>
                <c:pt idx="179">
                  <c:v>1.7452410000000002E-2</c:v>
                </c:pt>
                <c:pt idx="180">
                  <c:v>1.2250999999999999E-16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ADA-4F4C-85F1-BA722B637C22}"/>
            </c:ext>
          </c:extLst>
        </c:ser>
        <c:ser>
          <c:idx val="0"/>
          <c:order val="1"/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180°'!$C$1:$C$181</c:f>
              <c:numCache>
                <c:formatCode>General</c:formatCode>
                <c:ptCount val="181"/>
                <c:pt idx="0">
                  <c:v>0</c:v>
                </c:pt>
                <c:pt idx="1">
                  <c:v>1.2466007142857144E-2</c:v>
                </c:pt>
                <c:pt idx="2">
                  <c:v>2.4928214285714286E-2</c:v>
                </c:pt>
                <c:pt idx="3">
                  <c:v>3.7382828571428571E-2</c:v>
                </c:pt>
                <c:pt idx="4">
                  <c:v>4.9826050000000004E-2</c:v>
                </c:pt>
                <c:pt idx="5">
                  <c:v>6.22541E-2</c:v>
                </c:pt>
                <c:pt idx="6">
                  <c:v>7.4663185714285721E-2</c:v>
                </c:pt>
                <c:pt idx="7">
                  <c:v>8.7049528571428572E-2</c:v>
                </c:pt>
                <c:pt idx="8">
                  <c:v>9.9409357142857147E-2</c:v>
                </c:pt>
                <c:pt idx="9">
                  <c:v>0.11173890714285714</c:v>
                </c:pt>
                <c:pt idx="10">
                  <c:v>0.1240344142857143</c:v>
                </c:pt>
                <c:pt idx="11">
                  <c:v>0.13629214285714286</c:v>
                </c:pt>
                <c:pt idx="12">
                  <c:v>0.14850835000000001</c:v>
                </c:pt>
                <c:pt idx="13">
                  <c:v>0.16067932142857144</c:v>
                </c:pt>
                <c:pt idx="14">
                  <c:v>0.17280135714285713</c:v>
                </c:pt>
                <c:pt idx="15">
                  <c:v>0.18487075</c:v>
                </c:pt>
                <c:pt idx="16">
                  <c:v>0.19688382857142858</c:v>
                </c:pt>
                <c:pt idx="17">
                  <c:v>0.20883692857142858</c:v>
                </c:pt>
                <c:pt idx="18">
                  <c:v>0.22072642142857143</c:v>
                </c:pt>
                <c:pt idx="19">
                  <c:v>0.23254867857142858</c:v>
                </c:pt>
                <c:pt idx="20">
                  <c:v>0.24430009999999999</c:v>
                </c:pt>
                <c:pt idx="21">
                  <c:v>0.25597710714285715</c:v>
                </c:pt>
                <c:pt idx="22">
                  <c:v>0.26757613571428573</c:v>
                </c:pt>
                <c:pt idx="23">
                  <c:v>0.2790936642857143</c:v>
                </c:pt>
                <c:pt idx="24">
                  <c:v>0.2905261714285714</c:v>
                </c:pt>
                <c:pt idx="25">
                  <c:v>0.30187018571428575</c:v>
                </c:pt>
                <c:pt idx="26">
                  <c:v>0.31312224999999999</c:v>
                </c:pt>
                <c:pt idx="27">
                  <c:v>0.32427892857142859</c:v>
                </c:pt>
                <c:pt idx="28">
                  <c:v>0.3353368285714286</c:v>
                </c:pt>
                <c:pt idx="29">
                  <c:v>0.34629258571428573</c:v>
                </c:pt>
                <c:pt idx="30">
                  <c:v>0.35714285714285715</c:v>
                </c:pt>
                <c:pt idx="31">
                  <c:v>0.36788433571428575</c:v>
                </c:pt>
                <c:pt idx="32">
                  <c:v>0.37851375714285718</c:v>
                </c:pt>
                <c:pt idx="33">
                  <c:v>0.3890278857142857</c:v>
                </c:pt>
                <c:pt idx="34">
                  <c:v>0.39942349999999999</c:v>
                </c:pt>
                <c:pt idx="35">
                  <c:v>0.4096974571428571</c:v>
                </c:pt>
                <c:pt idx="36">
                  <c:v>0.41984660714285715</c:v>
                </c:pt>
                <c:pt idx="37">
                  <c:v>0.42986787142857141</c:v>
                </c:pt>
                <c:pt idx="38">
                  <c:v>0.43975819999999999</c:v>
                </c:pt>
                <c:pt idx="39">
                  <c:v>0.44951456428571424</c:v>
                </c:pt>
                <c:pt idx="40">
                  <c:v>0.45913400714285713</c:v>
                </c:pt>
                <c:pt idx="41">
                  <c:v>0.46861359285714288</c:v>
                </c:pt>
                <c:pt idx="42">
                  <c:v>0.47795043571428569</c:v>
                </c:pt>
                <c:pt idx="43">
                  <c:v>0.48714168571428573</c:v>
                </c:pt>
                <c:pt idx="44">
                  <c:v>0.49618455</c:v>
                </c:pt>
                <c:pt idx="45">
                  <c:v>0.50507627142857148</c:v>
                </c:pt>
                <c:pt idx="46">
                  <c:v>0.51381414285714289</c:v>
                </c:pt>
                <c:pt idx="47">
                  <c:v>0.52239550000000001</c:v>
                </c:pt>
                <c:pt idx="48">
                  <c:v>0.5308177357142857</c:v>
                </c:pt>
                <c:pt idx="49">
                  <c:v>0.53907827142857145</c:v>
                </c:pt>
                <c:pt idx="50">
                  <c:v>0.54717460000000007</c:v>
                </c:pt>
                <c:pt idx="51">
                  <c:v>0.55510425714285716</c:v>
                </c:pt>
                <c:pt idx="52">
                  <c:v>0.56286482142857142</c:v>
                </c:pt>
                <c:pt idx="53">
                  <c:v>0.57045393571428571</c:v>
                </c:pt>
                <c:pt idx="54">
                  <c:v>0.57786927857142867</c:v>
                </c:pt>
                <c:pt idx="55">
                  <c:v>0.58510859999999998</c:v>
                </c:pt>
                <c:pt idx="56">
                  <c:v>0.59216969285714283</c:v>
                </c:pt>
                <c:pt idx="57">
                  <c:v>0.59905040714285718</c:v>
                </c:pt>
                <c:pt idx="58">
                  <c:v>0.6057486428571428</c:v>
                </c:pt>
                <c:pt idx="59">
                  <c:v>0.61226235714285715</c:v>
                </c:pt>
                <c:pt idx="60">
                  <c:v>0.61858957142857141</c:v>
                </c:pt>
                <c:pt idx="61">
                  <c:v>0.62472836428571432</c:v>
                </c:pt>
                <c:pt idx="62">
                  <c:v>0.63067685000000007</c:v>
                </c:pt>
                <c:pt idx="63">
                  <c:v>0.63643322857142859</c:v>
                </c:pt>
                <c:pt idx="64">
                  <c:v>0.64199574999999998</c:v>
                </c:pt>
                <c:pt idx="65">
                  <c:v>0.64736270714285715</c:v>
                </c:pt>
                <c:pt idx="66">
                  <c:v>0.65253247142857151</c:v>
                </c:pt>
                <c:pt idx="67">
                  <c:v>0.65750346428571438</c:v>
                </c:pt>
                <c:pt idx="68">
                  <c:v>0.66227417857142856</c:v>
                </c:pt>
                <c:pt idx="69">
                  <c:v>0.66684316428571433</c:v>
                </c:pt>
                <c:pt idx="70">
                  <c:v>0.67120901428571433</c:v>
                </c:pt>
                <c:pt idx="71">
                  <c:v>0.67537041428571432</c:v>
                </c:pt>
                <c:pt idx="72">
                  <c:v>0.67932608571428565</c:v>
                </c:pt>
                <c:pt idx="73">
                  <c:v>0.68307482857142854</c:v>
                </c:pt>
                <c:pt idx="74">
                  <c:v>0.68661550000000005</c:v>
                </c:pt>
                <c:pt idx="75">
                  <c:v>0.68994702142857145</c:v>
                </c:pt>
                <c:pt idx="76">
                  <c:v>0.69306837857142856</c:v>
                </c:pt>
                <c:pt idx="77">
                  <c:v>0.69597861428571428</c:v>
                </c:pt>
                <c:pt idx="78">
                  <c:v>0.69867685714285721</c:v>
                </c:pt>
                <c:pt idx="79">
                  <c:v>0.70116227142857146</c:v>
                </c:pt>
                <c:pt idx="80">
                  <c:v>0.70343410714285715</c:v>
                </c:pt>
                <c:pt idx="81">
                  <c:v>0.7054916714285715</c:v>
                </c:pt>
                <c:pt idx="82">
                  <c:v>0.70733433571428572</c:v>
                </c:pt>
                <c:pt idx="83">
                  <c:v>0.70896153571428577</c:v>
                </c:pt>
                <c:pt idx="84">
                  <c:v>0.71037278571428575</c:v>
                </c:pt>
                <c:pt idx="85">
                  <c:v>0.71156764285714291</c:v>
                </c:pt>
                <c:pt idx="86">
                  <c:v>0.71254575000000009</c:v>
                </c:pt>
                <c:pt idx="87">
                  <c:v>0.7133068071428571</c:v>
                </c:pt>
                <c:pt idx="88">
                  <c:v>0.71385059285714281</c:v>
                </c:pt>
                <c:pt idx="89">
                  <c:v>0.71417692857142856</c:v>
                </c:pt>
                <c:pt idx="90">
                  <c:v>0.7142857142857143</c:v>
                </c:pt>
                <c:pt idx="91">
                  <c:v>0.71417692857142856</c:v>
                </c:pt>
                <c:pt idx="92">
                  <c:v>0.71385059285714281</c:v>
                </c:pt>
                <c:pt idx="93">
                  <c:v>0.7133068071428571</c:v>
                </c:pt>
                <c:pt idx="94">
                  <c:v>0.71254575000000009</c:v>
                </c:pt>
                <c:pt idx="95">
                  <c:v>0.71156764285714291</c:v>
                </c:pt>
                <c:pt idx="96">
                  <c:v>0.71037278571428575</c:v>
                </c:pt>
                <c:pt idx="97">
                  <c:v>0.70896153571428577</c:v>
                </c:pt>
                <c:pt idx="98">
                  <c:v>0.70733433571428572</c:v>
                </c:pt>
                <c:pt idx="99">
                  <c:v>0.7054916714285715</c:v>
                </c:pt>
                <c:pt idx="100">
                  <c:v>0.70343410714285715</c:v>
                </c:pt>
                <c:pt idx="101">
                  <c:v>0.70116227142857146</c:v>
                </c:pt>
                <c:pt idx="102">
                  <c:v>0.69867685714285721</c:v>
                </c:pt>
                <c:pt idx="103">
                  <c:v>0.69597861428571428</c:v>
                </c:pt>
                <c:pt idx="104">
                  <c:v>0.69306837857142856</c:v>
                </c:pt>
                <c:pt idx="105">
                  <c:v>0.68994702142857145</c:v>
                </c:pt>
                <c:pt idx="106">
                  <c:v>0.68661550000000005</c:v>
                </c:pt>
                <c:pt idx="107">
                  <c:v>0.68307482857142854</c:v>
                </c:pt>
                <c:pt idx="108">
                  <c:v>0.67932608571428565</c:v>
                </c:pt>
                <c:pt idx="109">
                  <c:v>0.67537041428571432</c:v>
                </c:pt>
                <c:pt idx="110">
                  <c:v>0.67120901428571433</c:v>
                </c:pt>
                <c:pt idx="111">
                  <c:v>0.66684316428571433</c:v>
                </c:pt>
                <c:pt idx="112">
                  <c:v>0.66227417857142856</c:v>
                </c:pt>
                <c:pt idx="113">
                  <c:v>0.65750346428571438</c:v>
                </c:pt>
                <c:pt idx="114">
                  <c:v>0.65253247142857151</c:v>
                </c:pt>
                <c:pt idx="115">
                  <c:v>0.64736270714285715</c:v>
                </c:pt>
                <c:pt idx="116">
                  <c:v>0.64199574999999998</c:v>
                </c:pt>
                <c:pt idx="117">
                  <c:v>0.63643322857142859</c:v>
                </c:pt>
                <c:pt idx="118">
                  <c:v>0.63067685000000007</c:v>
                </c:pt>
                <c:pt idx="119">
                  <c:v>0.62472836428571432</c:v>
                </c:pt>
                <c:pt idx="120">
                  <c:v>0.61858957142857141</c:v>
                </c:pt>
                <c:pt idx="121">
                  <c:v>0.61226235714285715</c:v>
                </c:pt>
                <c:pt idx="122">
                  <c:v>0.6057486428571428</c:v>
                </c:pt>
                <c:pt idx="123">
                  <c:v>0.59905040714285718</c:v>
                </c:pt>
                <c:pt idx="124">
                  <c:v>0.59216969285714283</c:v>
                </c:pt>
                <c:pt idx="125">
                  <c:v>0.58510859999999998</c:v>
                </c:pt>
                <c:pt idx="126">
                  <c:v>0.57786927857142867</c:v>
                </c:pt>
                <c:pt idx="127">
                  <c:v>0.57045393571428571</c:v>
                </c:pt>
                <c:pt idx="128">
                  <c:v>0.56286482142857142</c:v>
                </c:pt>
                <c:pt idx="129">
                  <c:v>0.55510425714285716</c:v>
                </c:pt>
                <c:pt idx="130">
                  <c:v>0.54717460000000007</c:v>
                </c:pt>
                <c:pt idx="131">
                  <c:v>0.53907827142857145</c:v>
                </c:pt>
                <c:pt idx="132">
                  <c:v>0.5308177357142857</c:v>
                </c:pt>
                <c:pt idx="133">
                  <c:v>0.52239550000000001</c:v>
                </c:pt>
                <c:pt idx="134">
                  <c:v>0.51381414285714289</c:v>
                </c:pt>
                <c:pt idx="135">
                  <c:v>0.50507627142857148</c:v>
                </c:pt>
                <c:pt idx="136">
                  <c:v>0.49618455</c:v>
                </c:pt>
                <c:pt idx="137">
                  <c:v>0.48714168571428573</c:v>
                </c:pt>
                <c:pt idx="138">
                  <c:v>0.47795043571428569</c:v>
                </c:pt>
                <c:pt idx="139">
                  <c:v>0.46861359285714288</c:v>
                </c:pt>
                <c:pt idx="140">
                  <c:v>0.45913400714285713</c:v>
                </c:pt>
                <c:pt idx="141">
                  <c:v>0.44951456428571424</c:v>
                </c:pt>
                <c:pt idx="142">
                  <c:v>0.43975819999999999</c:v>
                </c:pt>
                <c:pt idx="143">
                  <c:v>0.42986787142857141</c:v>
                </c:pt>
                <c:pt idx="144">
                  <c:v>0.41984660714285715</c:v>
                </c:pt>
                <c:pt idx="145">
                  <c:v>0.4096974571428571</c:v>
                </c:pt>
                <c:pt idx="146">
                  <c:v>0.39942349999999999</c:v>
                </c:pt>
                <c:pt idx="147">
                  <c:v>0.3890278857142857</c:v>
                </c:pt>
                <c:pt idx="148">
                  <c:v>0.37851375714285718</c:v>
                </c:pt>
                <c:pt idx="149">
                  <c:v>0.36788433571428575</c:v>
                </c:pt>
                <c:pt idx="150">
                  <c:v>0.35714285714285715</c:v>
                </c:pt>
                <c:pt idx="151">
                  <c:v>0.34629258571428573</c:v>
                </c:pt>
                <c:pt idx="152">
                  <c:v>0.3353368285714286</c:v>
                </c:pt>
                <c:pt idx="153">
                  <c:v>0.32427892857142859</c:v>
                </c:pt>
                <c:pt idx="154">
                  <c:v>0.31312224999999999</c:v>
                </c:pt>
                <c:pt idx="155">
                  <c:v>0.30187018571428575</c:v>
                </c:pt>
                <c:pt idx="156">
                  <c:v>0.2905261714285714</c:v>
                </c:pt>
                <c:pt idx="157">
                  <c:v>0.2790936642857143</c:v>
                </c:pt>
                <c:pt idx="158">
                  <c:v>0.26757613571428573</c:v>
                </c:pt>
                <c:pt idx="159">
                  <c:v>0.25597710714285715</c:v>
                </c:pt>
                <c:pt idx="160">
                  <c:v>0.24430009999999999</c:v>
                </c:pt>
                <c:pt idx="161">
                  <c:v>0.23254867857142858</c:v>
                </c:pt>
                <c:pt idx="162">
                  <c:v>0.22072642142857143</c:v>
                </c:pt>
                <c:pt idx="163">
                  <c:v>0.20883692857142858</c:v>
                </c:pt>
                <c:pt idx="164">
                  <c:v>0.19688382857142858</c:v>
                </c:pt>
                <c:pt idx="165">
                  <c:v>0.18487075</c:v>
                </c:pt>
                <c:pt idx="166">
                  <c:v>0.17280135714285713</c:v>
                </c:pt>
                <c:pt idx="167">
                  <c:v>0.16067932142857144</c:v>
                </c:pt>
                <c:pt idx="168">
                  <c:v>0.14850835000000001</c:v>
                </c:pt>
                <c:pt idx="169">
                  <c:v>0.13629214285714286</c:v>
                </c:pt>
                <c:pt idx="170">
                  <c:v>0.1240344142857143</c:v>
                </c:pt>
                <c:pt idx="171">
                  <c:v>0.11173890714285714</c:v>
                </c:pt>
                <c:pt idx="172">
                  <c:v>9.9409357142857147E-2</c:v>
                </c:pt>
                <c:pt idx="173">
                  <c:v>8.7049528571428572E-2</c:v>
                </c:pt>
                <c:pt idx="174">
                  <c:v>7.4663185714285721E-2</c:v>
                </c:pt>
                <c:pt idx="175">
                  <c:v>6.22541E-2</c:v>
                </c:pt>
                <c:pt idx="176">
                  <c:v>4.9826050000000004E-2</c:v>
                </c:pt>
                <c:pt idx="177">
                  <c:v>3.7382828571428571E-2</c:v>
                </c:pt>
                <c:pt idx="178">
                  <c:v>2.4928214285714286E-2</c:v>
                </c:pt>
                <c:pt idx="179">
                  <c:v>1.2466007142857144E-2</c:v>
                </c:pt>
                <c:pt idx="180">
                  <c:v>8.7507142857142859E-17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ADA-4F4C-85F1-BA722B637C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97232"/>
        <c:axId val="817091264"/>
      </c:scatterChart>
      <c:valAx>
        <c:axId val="820297232"/>
        <c:scaling>
          <c:orientation val="minMax"/>
          <c:max val="18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  <a:tailEnd type="arrow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091264"/>
        <c:crosses val="autoZero"/>
        <c:crossBetween val="midCat"/>
        <c:majorUnit val="90"/>
      </c:valAx>
      <c:valAx>
        <c:axId val="817091264"/>
        <c:scaling>
          <c:orientation val="minMax"/>
          <c:max val="1.01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31750">
            <a:solidFill>
              <a:schemeClr val="tx1"/>
            </a:solidFill>
            <a:tailEnd type="arrow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29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301424545519032E-2"/>
          <c:y val="4.830917874396135E-3"/>
          <c:w val="0.93407043407043411"/>
          <c:h val="0.87708128875194946"/>
        </c:manualLayout>
      </c:layout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180°'!$B$1:$B$181</c:f>
              <c:numCache>
                <c:formatCode>General</c:formatCode>
                <c:ptCount val="181"/>
                <c:pt idx="0">
                  <c:v>0</c:v>
                </c:pt>
                <c:pt idx="1">
                  <c:v>1.7452410000000002E-2</c:v>
                </c:pt>
                <c:pt idx="2">
                  <c:v>3.48995E-2</c:v>
                </c:pt>
                <c:pt idx="3">
                  <c:v>5.2335960000000001E-2</c:v>
                </c:pt>
                <c:pt idx="4">
                  <c:v>6.9756470000000001E-2</c:v>
                </c:pt>
                <c:pt idx="5">
                  <c:v>8.7155739999999995E-2</c:v>
                </c:pt>
                <c:pt idx="6">
                  <c:v>0.10452846</c:v>
                </c:pt>
                <c:pt idx="7">
                  <c:v>0.12186934000000001</c:v>
                </c:pt>
                <c:pt idx="8">
                  <c:v>0.13917309999999999</c:v>
                </c:pt>
                <c:pt idx="9">
                  <c:v>0.15643446999999999</c:v>
                </c:pt>
                <c:pt idx="10">
                  <c:v>0.17364818000000001</c:v>
                </c:pt>
                <c:pt idx="11">
                  <c:v>0.19080900000000001</c:v>
                </c:pt>
                <c:pt idx="12">
                  <c:v>0.20791169000000001</c:v>
                </c:pt>
                <c:pt idx="13">
                  <c:v>0.22495105000000001</c:v>
                </c:pt>
                <c:pt idx="14">
                  <c:v>0.2419219</c:v>
                </c:pt>
                <c:pt idx="15">
                  <c:v>0.25881904999999999</c:v>
                </c:pt>
                <c:pt idx="16">
                  <c:v>0.27563736</c:v>
                </c:pt>
                <c:pt idx="17">
                  <c:v>0.29237170000000001</c:v>
                </c:pt>
                <c:pt idx="18">
                  <c:v>0.30901698999999999</c:v>
                </c:pt>
                <c:pt idx="19">
                  <c:v>0.32556815</c:v>
                </c:pt>
                <c:pt idx="20">
                  <c:v>0.34202013999999997</c:v>
                </c:pt>
                <c:pt idx="21">
                  <c:v>0.35836794999999999</c:v>
                </c:pt>
                <c:pt idx="22">
                  <c:v>0.37460659000000002</c:v>
                </c:pt>
                <c:pt idx="23">
                  <c:v>0.39073112999999998</c:v>
                </c:pt>
                <c:pt idx="24">
                  <c:v>0.40673663999999998</c:v>
                </c:pt>
                <c:pt idx="25">
                  <c:v>0.42261826000000002</c:v>
                </c:pt>
                <c:pt idx="26">
                  <c:v>0.43837114999999999</c:v>
                </c:pt>
                <c:pt idx="27">
                  <c:v>0.45399050000000002</c:v>
                </c:pt>
                <c:pt idx="28">
                  <c:v>0.46947156000000001</c:v>
                </c:pt>
                <c:pt idx="29">
                  <c:v>0.48480962</c:v>
                </c:pt>
                <c:pt idx="30">
                  <c:v>0.5</c:v>
                </c:pt>
                <c:pt idx="31">
                  <c:v>0.51503807000000001</c:v>
                </c:pt>
                <c:pt idx="32">
                  <c:v>0.52991926</c:v>
                </c:pt>
                <c:pt idx="33">
                  <c:v>0.54463903999999996</c:v>
                </c:pt>
                <c:pt idx="34">
                  <c:v>0.55919289999999999</c:v>
                </c:pt>
                <c:pt idx="35">
                  <c:v>0.57357643999999997</c:v>
                </c:pt>
                <c:pt idx="36">
                  <c:v>0.58778525000000004</c:v>
                </c:pt>
                <c:pt idx="37">
                  <c:v>0.60181501999999998</c:v>
                </c:pt>
                <c:pt idx="38">
                  <c:v>0.61566147999999998</c:v>
                </c:pt>
                <c:pt idx="39">
                  <c:v>0.62932038999999995</c:v>
                </c:pt>
                <c:pt idx="40">
                  <c:v>0.64278760999999995</c:v>
                </c:pt>
                <c:pt idx="41">
                  <c:v>0.65605902999999999</c:v>
                </c:pt>
                <c:pt idx="42">
                  <c:v>0.66913060999999996</c:v>
                </c:pt>
                <c:pt idx="43">
                  <c:v>0.68199836000000003</c:v>
                </c:pt>
                <c:pt idx="44">
                  <c:v>0.69465836999999997</c:v>
                </c:pt>
                <c:pt idx="45">
                  <c:v>0.70710678000000005</c:v>
                </c:pt>
                <c:pt idx="46">
                  <c:v>0.71933979999999997</c:v>
                </c:pt>
                <c:pt idx="47">
                  <c:v>0.7313537</c:v>
                </c:pt>
                <c:pt idx="48">
                  <c:v>0.74314482999999998</c:v>
                </c:pt>
                <c:pt idx="49">
                  <c:v>0.75470957999999999</c:v>
                </c:pt>
                <c:pt idx="50">
                  <c:v>0.76604444000000005</c:v>
                </c:pt>
                <c:pt idx="51">
                  <c:v>0.77714596000000002</c:v>
                </c:pt>
                <c:pt idx="52">
                  <c:v>0.78801074999999998</c:v>
                </c:pt>
                <c:pt idx="53">
                  <c:v>0.79863550999999999</c:v>
                </c:pt>
                <c:pt idx="54">
                  <c:v>0.80901699000000005</c:v>
                </c:pt>
                <c:pt idx="55">
                  <c:v>0.81915203999999997</c:v>
                </c:pt>
                <c:pt idx="56">
                  <c:v>0.82903757</c:v>
                </c:pt>
                <c:pt idx="57">
                  <c:v>0.83867057</c:v>
                </c:pt>
                <c:pt idx="58">
                  <c:v>0.84804809999999997</c:v>
                </c:pt>
                <c:pt idx="59">
                  <c:v>0.85716729999999997</c:v>
                </c:pt>
                <c:pt idx="60">
                  <c:v>0.86602539999999995</c:v>
                </c:pt>
                <c:pt idx="61">
                  <c:v>0.87461971000000005</c:v>
                </c:pt>
                <c:pt idx="62">
                  <c:v>0.88294759</c:v>
                </c:pt>
                <c:pt idx="63">
                  <c:v>0.89100652000000002</c:v>
                </c:pt>
                <c:pt idx="64">
                  <c:v>0.89879405000000001</c:v>
                </c:pt>
                <c:pt idx="65">
                  <c:v>0.90630778999999995</c:v>
                </c:pt>
                <c:pt idx="66">
                  <c:v>0.91354546000000003</c:v>
                </c:pt>
                <c:pt idx="67">
                  <c:v>0.92050485000000004</c:v>
                </c:pt>
                <c:pt idx="68">
                  <c:v>0.92718385000000003</c:v>
                </c:pt>
                <c:pt idx="69">
                  <c:v>0.93358043000000002</c:v>
                </c:pt>
                <c:pt idx="70">
                  <c:v>0.93969261999999998</c:v>
                </c:pt>
                <c:pt idx="71">
                  <c:v>0.94551858</c:v>
                </c:pt>
                <c:pt idx="72">
                  <c:v>0.95105651999999996</c:v>
                </c:pt>
                <c:pt idx="73">
                  <c:v>0.95630475999999998</c:v>
                </c:pt>
                <c:pt idx="74">
                  <c:v>0.9612617</c:v>
                </c:pt>
                <c:pt idx="75">
                  <c:v>0.96592582999999999</c:v>
                </c:pt>
                <c:pt idx="76">
                  <c:v>0.97029573000000002</c:v>
                </c:pt>
                <c:pt idx="77">
                  <c:v>0.97437006000000004</c:v>
                </c:pt>
                <c:pt idx="78">
                  <c:v>0.97814760000000001</c:v>
                </c:pt>
                <c:pt idx="79">
                  <c:v>0.98162718000000004</c:v>
                </c:pt>
                <c:pt idx="80">
                  <c:v>0.98480774999999998</c:v>
                </c:pt>
                <c:pt idx="81">
                  <c:v>0.98768834000000005</c:v>
                </c:pt>
                <c:pt idx="82">
                  <c:v>0.99026806999999994</c:v>
                </c:pt>
                <c:pt idx="83">
                  <c:v>0.99254615000000002</c:v>
                </c:pt>
                <c:pt idx="84">
                  <c:v>0.99452189999999996</c:v>
                </c:pt>
                <c:pt idx="85">
                  <c:v>0.99619469999999999</c:v>
                </c:pt>
                <c:pt idx="86">
                  <c:v>0.99756405000000004</c:v>
                </c:pt>
                <c:pt idx="87">
                  <c:v>0.99862952999999999</c:v>
                </c:pt>
                <c:pt idx="88">
                  <c:v>0.99939082999999995</c:v>
                </c:pt>
                <c:pt idx="89">
                  <c:v>0.99984770000000001</c:v>
                </c:pt>
                <c:pt idx="90">
                  <c:v>1</c:v>
                </c:pt>
                <c:pt idx="91">
                  <c:v>0.99984770000000001</c:v>
                </c:pt>
                <c:pt idx="92">
                  <c:v>0.99939082999999995</c:v>
                </c:pt>
                <c:pt idx="93">
                  <c:v>0.99862952999999999</c:v>
                </c:pt>
                <c:pt idx="94">
                  <c:v>0.99756405000000004</c:v>
                </c:pt>
                <c:pt idx="95">
                  <c:v>0.99619469999999999</c:v>
                </c:pt>
                <c:pt idx="96">
                  <c:v>0.99452189999999996</c:v>
                </c:pt>
                <c:pt idx="97">
                  <c:v>0.99254615000000002</c:v>
                </c:pt>
                <c:pt idx="98">
                  <c:v>0.99026806999999994</c:v>
                </c:pt>
                <c:pt idx="99">
                  <c:v>0.98768834000000005</c:v>
                </c:pt>
                <c:pt idx="100">
                  <c:v>0.98480774999999998</c:v>
                </c:pt>
                <c:pt idx="101">
                  <c:v>0.98162718000000004</c:v>
                </c:pt>
                <c:pt idx="102">
                  <c:v>0.97814760000000001</c:v>
                </c:pt>
                <c:pt idx="103">
                  <c:v>0.97437006000000004</c:v>
                </c:pt>
                <c:pt idx="104">
                  <c:v>0.97029573000000002</c:v>
                </c:pt>
                <c:pt idx="105">
                  <c:v>0.96592582999999999</c:v>
                </c:pt>
                <c:pt idx="106">
                  <c:v>0.9612617</c:v>
                </c:pt>
                <c:pt idx="107">
                  <c:v>0.95630475999999998</c:v>
                </c:pt>
                <c:pt idx="108">
                  <c:v>0.95105651999999996</c:v>
                </c:pt>
                <c:pt idx="109">
                  <c:v>0.94551858</c:v>
                </c:pt>
                <c:pt idx="110">
                  <c:v>0.93969261999999998</c:v>
                </c:pt>
                <c:pt idx="111">
                  <c:v>0.93358043000000002</c:v>
                </c:pt>
                <c:pt idx="112">
                  <c:v>0.92718385000000003</c:v>
                </c:pt>
                <c:pt idx="113">
                  <c:v>0.92050485000000004</c:v>
                </c:pt>
                <c:pt idx="114">
                  <c:v>0.91354546000000003</c:v>
                </c:pt>
                <c:pt idx="115">
                  <c:v>0.90630778999999995</c:v>
                </c:pt>
                <c:pt idx="116">
                  <c:v>0.89879405000000001</c:v>
                </c:pt>
                <c:pt idx="117">
                  <c:v>0.89100652000000002</c:v>
                </c:pt>
                <c:pt idx="118">
                  <c:v>0.88294759</c:v>
                </c:pt>
                <c:pt idx="119">
                  <c:v>0.87461971000000005</c:v>
                </c:pt>
                <c:pt idx="120">
                  <c:v>0.86602539999999995</c:v>
                </c:pt>
                <c:pt idx="121">
                  <c:v>0.85716729999999997</c:v>
                </c:pt>
                <c:pt idx="122">
                  <c:v>0.84804809999999997</c:v>
                </c:pt>
                <c:pt idx="123">
                  <c:v>0.83867057</c:v>
                </c:pt>
                <c:pt idx="124">
                  <c:v>0.82903757</c:v>
                </c:pt>
                <c:pt idx="125">
                  <c:v>0.81915203999999997</c:v>
                </c:pt>
                <c:pt idx="126">
                  <c:v>0.80901699000000005</c:v>
                </c:pt>
                <c:pt idx="127">
                  <c:v>0.79863550999999999</c:v>
                </c:pt>
                <c:pt idx="128">
                  <c:v>0.78801074999999998</c:v>
                </c:pt>
                <c:pt idx="129">
                  <c:v>0.77714596000000002</c:v>
                </c:pt>
                <c:pt idx="130">
                  <c:v>0.76604444000000005</c:v>
                </c:pt>
                <c:pt idx="131">
                  <c:v>0.75470957999999999</c:v>
                </c:pt>
                <c:pt idx="132">
                  <c:v>0.74314482999999998</c:v>
                </c:pt>
                <c:pt idx="133">
                  <c:v>0.7313537</c:v>
                </c:pt>
                <c:pt idx="134">
                  <c:v>0.71933979999999997</c:v>
                </c:pt>
                <c:pt idx="135">
                  <c:v>0.70710678000000005</c:v>
                </c:pt>
                <c:pt idx="136">
                  <c:v>0.69465836999999997</c:v>
                </c:pt>
                <c:pt idx="137">
                  <c:v>0.68199836000000003</c:v>
                </c:pt>
                <c:pt idx="138">
                  <c:v>0.66913060999999996</c:v>
                </c:pt>
                <c:pt idx="139">
                  <c:v>0.65605902999999999</c:v>
                </c:pt>
                <c:pt idx="140">
                  <c:v>0.64278760999999995</c:v>
                </c:pt>
                <c:pt idx="141">
                  <c:v>0.62932038999999995</c:v>
                </c:pt>
                <c:pt idx="142">
                  <c:v>0.61566147999999998</c:v>
                </c:pt>
                <c:pt idx="143">
                  <c:v>0.60181501999999998</c:v>
                </c:pt>
                <c:pt idx="144">
                  <c:v>0.58778525000000004</c:v>
                </c:pt>
                <c:pt idx="145">
                  <c:v>0.57357643999999997</c:v>
                </c:pt>
                <c:pt idx="146">
                  <c:v>0.55919289999999999</c:v>
                </c:pt>
                <c:pt idx="147">
                  <c:v>0.54463903999999996</c:v>
                </c:pt>
                <c:pt idx="148">
                  <c:v>0.52991926</c:v>
                </c:pt>
                <c:pt idx="149">
                  <c:v>0.51503807000000001</c:v>
                </c:pt>
                <c:pt idx="150">
                  <c:v>0.5</c:v>
                </c:pt>
                <c:pt idx="151">
                  <c:v>0.48480962</c:v>
                </c:pt>
                <c:pt idx="152">
                  <c:v>0.46947156000000001</c:v>
                </c:pt>
                <c:pt idx="153">
                  <c:v>0.45399050000000002</c:v>
                </c:pt>
                <c:pt idx="154">
                  <c:v>0.43837114999999999</c:v>
                </c:pt>
                <c:pt idx="155">
                  <c:v>0.42261826000000002</c:v>
                </c:pt>
                <c:pt idx="156">
                  <c:v>0.40673663999999998</c:v>
                </c:pt>
                <c:pt idx="157">
                  <c:v>0.39073112999999998</c:v>
                </c:pt>
                <c:pt idx="158">
                  <c:v>0.37460659000000002</c:v>
                </c:pt>
                <c:pt idx="159">
                  <c:v>0.35836794999999999</c:v>
                </c:pt>
                <c:pt idx="160">
                  <c:v>0.34202013999999997</c:v>
                </c:pt>
                <c:pt idx="161">
                  <c:v>0.32556815</c:v>
                </c:pt>
                <c:pt idx="162">
                  <c:v>0.30901698999999999</c:v>
                </c:pt>
                <c:pt idx="163">
                  <c:v>0.29237170000000001</c:v>
                </c:pt>
                <c:pt idx="164">
                  <c:v>0.27563736</c:v>
                </c:pt>
                <c:pt idx="165">
                  <c:v>0.25881904999999999</c:v>
                </c:pt>
                <c:pt idx="166">
                  <c:v>0.2419219</c:v>
                </c:pt>
                <c:pt idx="167">
                  <c:v>0.22495105000000001</c:v>
                </c:pt>
                <c:pt idx="168">
                  <c:v>0.20791169000000001</c:v>
                </c:pt>
                <c:pt idx="169">
                  <c:v>0.19080900000000001</c:v>
                </c:pt>
                <c:pt idx="170">
                  <c:v>0.17364818000000001</c:v>
                </c:pt>
                <c:pt idx="171">
                  <c:v>0.15643446999999999</c:v>
                </c:pt>
                <c:pt idx="172">
                  <c:v>0.13917309999999999</c:v>
                </c:pt>
                <c:pt idx="173">
                  <c:v>0.12186934000000001</c:v>
                </c:pt>
                <c:pt idx="174">
                  <c:v>0.10452846</c:v>
                </c:pt>
                <c:pt idx="175">
                  <c:v>8.7155739999999995E-2</c:v>
                </c:pt>
                <c:pt idx="176">
                  <c:v>6.9756470000000001E-2</c:v>
                </c:pt>
                <c:pt idx="177">
                  <c:v>5.2335960000000001E-2</c:v>
                </c:pt>
                <c:pt idx="178">
                  <c:v>3.48995E-2</c:v>
                </c:pt>
                <c:pt idx="179">
                  <c:v>1.7452410000000002E-2</c:v>
                </c:pt>
                <c:pt idx="180">
                  <c:v>1.2250999999999999E-16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C3C-5B47-AD53-8A7333D59B19}"/>
            </c:ext>
          </c:extLst>
        </c:ser>
        <c:ser>
          <c:idx val="0"/>
          <c:order val="1"/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180°'!$C$1:$C$181</c:f>
              <c:numCache>
                <c:formatCode>General</c:formatCode>
                <c:ptCount val="181"/>
                <c:pt idx="0">
                  <c:v>0</c:v>
                </c:pt>
                <c:pt idx="1">
                  <c:v>1.2466007142857144E-2</c:v>
                </c:pt>
                <c:pt idx="2">
                  <c:v>2.4928214285714286E-2</c:v>
                </c:pt>
                <c:pt idx="3">
                  <c:v>3.7382828571428571E-2</c:v>
                </c:pt>
                <c:pt idx="4">
                  <c:v>4.9826050000000004E-2</c:v>
                </c:pt>
                <c:pt idx="5">
                  <c:v>6.22541E-2</c:v>
                </c:pt>
                <c:pt idx="6">
                  <c:v>7.4663185714285721E-2</c:v>
                </c:pt>
                <c:pt idx="7">
                  <c:v>8.7049528571428572E-2</c:v>
                </c:pt>
                <c:pt idx="8">
                  <c:v>9.9409357142857147E-2</c:v>
                </c:pt>
                <c:pt idx="9">
                  <c:v>0.11173890714285714</c:v>
                </c:pt>
                <c:pt idx="10">
                  <c:v>0.1240344142857143</c:v>
                </c:pt>
                <c:pt idx="11">
                  <c:v>0.13629214285714286</c:v>
                </c:pt>
                <c:pt idx="12">
                  <c:v>0.14850835000000001</c:v>
                </c:pt>
                <c:pt idx="13">
                  <c:v>0.16067932142857144</c:v>
                </c:pt>
                <c:pt idx="14">
                  <c:v>0.17280135714285713</c:v>
                </c:pt>
                <c:pt idx="15">
                  <c:v>0.18487075</c:v>
                </c:pt>
                <c:pt idx="16">
                  <c:v>0.19688382857142858</c:v>
                </c:pt>
                <c:pt idx="17">
                  <c:v>0.20883692857142858</c:v>
                </c:pt>
                <c:pt idx="18">
                  <c:v>0.22072642142857143</c:v>
                </c:pt>
                <c:pt idx="19">
                  <c:v>0.23254867857142858</c:v>
                </c:pt>
                <c:pt idx="20">
                  <c:v>0.24430009999999999</c:v>
                </c:pt>
                <c:pt idx="21">
                  <c:v>0.25597710714285715</c:v>
                </c:pt>
                <c:pt idx="22">
                  <c:v>0.26757613571428573</c:v>
                </c:pt>
                <c:pt idx="23">
                  <c:v>0.2790936642857143</c:v>
                </c:pt>
                <c:pt idx="24">
                  <c:v>0.2905261714285714</c:v>
                </c:pt>
                <c:pt idx="25">
                  <c:v>0.30187018571428575</c:v>
                </c:pt>
                <c:pt idx="26">
                  <c:v>0.31312224999999999</c:v>
                </c:pt>
                <c:pt idx="27">
                  <c:v>0.32427892857142859</c:v>
                </c:pt>
                <c:pt idx="28">
                  <c:v>0.3353368285714286</c:v>
                </c:pt>
                <c:pt idx="29">
                  <c:v>0.34629258571428573</c:v>
                </c:pt>
                <c:pt idx="30">
                  <c:v>0.35714285714285715</c:v>
                </c:pt>
                <c:pt idx="31">
                  <c:v>0.36788433571428575</c:v>
                </c:pt>
                <c:pt idx="32">
                  <c:v>0.37851375714285718</c:v>
                </c:pt>
                <c:pt idx="33">
                  <c:v>0.3890278857142857</c:v>
                </c:pt>
                <c:pt idx="34">
                  <c:v>0.39942349999999999</c:v>
                </c:pt>
                <c:pt idx="35">
                  <c:v>0.4096974571428571</c:v>
                </c:pt>
                <c:pt idx="36">
                  <c:v>0.41984660714285715</c:v>
                </c:pt>
                <c:pt idx="37">
                  <c:v>0.42986787142857141</c:v>
                </c:pt>
                <c:pt idx="38">
                  <c:v>0.43975819999999999</c:v>
                </c:pt>
                <c:pt idx="39">
                  <c:v>0.44951456428571424</c:v>
                </c:pt>
                <c:pt idx="40">
                  <c:v>0.45913400714285713</c:v>
                </c:pt>
                <c:pt idx="41">
                  <c:v>0.46861359285714288</c:v>
                </c:pt>
                <c:pt idx="42">
                  <c:v>0.47795043571428569</c:v>
                </c:pt>
                <c:pt idx="43">
                  <c:v>0.48714168571428573</c:v>
                </c:pt>
                <c:pt idx="44">
                  <c:v>0.49618455</c:v>
                </c:pt>
                <c:pt idx="45">
                  <c:v>0.50507627142857148</c:v>
                </c:pt>
                <c:pt idx="46">
                  <c:v>0.51381414285714289</c:v>
                </c:pt>
                <c:pt idx="47">
                  <c:v>0.52239550000000001</c:v>
                </c:pt>
                <c:pt idx="48">
                  <c:v>0.5308177357142857</c:v>
                </c:pt>
                <c:pt idx="49">
                  <c:v>0.53907827142857145</c:v>
                </c:pt>
                <c:pt idx="50">
                  <c:v>0.54717460000000007</c:v>
                </c:pt>
                <c:pt idx="51">
                  <c:v>0.55510425714285716</c:v>
                </c:pt>
                <c:pt idx="52">
                  <c:v>0.56286482142857142</c:v>
                </c:pt>
                <c:pt idx="53">
                  <c:v>0.57045393571428571</c:v>
                </c:pt>
                <c:pt idx="54">
                  <c:v>0.57786927857142867</c:v>
                </c:pt>
                <c:pt idx="55">
                  <c:v>0.58510859999999998</c:v>
                </c:pt>
                <c:pt idx="56">
                  <c:v>0.59216969285714283</c:v>
                </c:pt>
                <c:pt idx="57">
                  <c:v>0.59905040714285718</c:v>
                </c:pt>
                <c:pt idx="58">
                  <c:v>0.6057486428571428</c:v>
                </c:pt>
                <c:pt idx="59">
                  <c:v>0.61226235714285715</c:v>
                </c:pt>
                <c:pt idx="60">
                  <c:v>0.61858957142857141</c:v>
                </c:pt>
                <c:pt idx="61">
                  <c:v>0.62472836428571432</c:v>
                </c:pt>
                <c:pt idx="62">
                  <c:v>0.63067685000000007</c:v>
                </c:pt>
                <c:pt idx="63">
                  <c:v>0.63643322857142859</c:v>
                </c:pt>
                <c:pt idx="64">
                  <c:v>0.64199574999999998</c:v>
                </c:pt>
                <c:pt idx="65">
                  <c:v>0.64736270714285715</c:v>
                </c:pt>
                <c:pt idx="66">
                  <c:v>0.65253247142857151</c:v>
                </c:pt>
                <c:pt idx="67">
                  <c:v>0.65750346428571438</c:v>
                </c:pt>
                <c:pt idx="68">
                  <c:v>0.66227417857142856</c:v>
                </c:pt>
                <c:pt idx="69">
                  <c:v>0.66684316428571433</c:v>
                </c:pt>
                <c:pt idx="70">
                  <c:v>0.67120901428571433</c:v>
                </c:pt>
                <c:pt idx="71">
                  <c:v>0.67537041428571432</c:v>
                </c:pt>
                <c:pt idx="72">
                  <c:v>0.67932608571428565</c:v>
                </c:pt>
                <c:pt idx="73">
                  <c:v>0.68307482857142854</c:v>
                </c:pt>
                <c:pt idx="74">
                  <c:v>0.68661550000000005</c:v>
                </c:pt>
                <c:pt idx="75">
                  <c:v>0.68994702142857145</c:v>
                </c:pt>
                <c:pt idx="76">
                  <c:v>0.69306837857142856</c:v>
                </c:pt>
                <c:pt idx="77">
                  <c:v>0.69597861428571428</c:v>
                </c:pt>
                <c:pt idx="78">
                  <c:v>0.69867685714285721</c:v>
                </c:pt>
                <c:pt idx="79">
                  <c:v>0.70116227142857146</c:v>
                </c:pt>
                <c:pt idx="80">
                  <c:v>0.70343410714285715</c:v>
                </c:pt>
                <c:pt idx="81">
                  <c:v>0.7054916714285715</c:v>
                </c:pt>
                <c:pt idx="82">
                  <c:v>0.70733433571428572</c:v>
                </c:pt>
                <c:pt idx="83">
                  <c:v>0.70896153571428577</c:v>
                </c:pt>
                <c:pt idx="84">
                  <c:v>0.71037278571428575</c:v>
                </c:pt>
                <c:pt idx="85">
                  <c:v>0.71156764285714291</c:v>
                </c:pt>
                <c:pt idx="86">
                  <c:v>0.71254575000000009</c:v>
                </c:pt>
                <c:pt idx="87">
                  <c:v>0.7133068071428571</c:v>
                </c:pt>
                <c:pt idx="88">
                  <c:v>0.71385059285714281</c:v>
                </c:pt>
                <c:pt idx="89">
                  <c:v>0.71417692857142856</c:v>
                </c:pt>
                <c:pt idx="90">
                  <c:v>0.7142857142857143</c:v>
                </c:pt>
                <c:pt idx="91">
                  <c:v>0.71417692857142856</c:v>
                </c:pt>
                <c:pt idx="92">
                  <c:v>0.71385059285714281</c:v>
                </c:pt>
                <c:pt idx="93">
                  <c:v>0.7133068071428571</c:v>
                </c:pt>
                <c:pt idx="94">
                  <c:v>0.71254575000000009</c:v>
                </c:pt>
                <c:pt idx="95">
                  <c:v>0.71156764285714291</c:v>
                </c:pt>
                <c:pt idx="96">
                  <c:v>0.71037278571428575</c:v>
                </c:pt>
                <c:pt idx="97">
                  <c:v>0.70896153571428577</c:v>
                </c:pt>
                <c:pt idx="98">
                  <c:v>0.70733433571428572</c:v>
                </c:pt>
                <c:pt idx="99">
                  <c:v>0.7054916714285715</c:v>
                </c:pt>
                <c:pt idx="100">
                  <c:v>0.70343410714285715</c:v>
                </c:pt>
                <c:pt idx="101">
                  <c:v>0.70116227142857146</c:v>
                </c:pt>
                <c:pt idx="102">
                  <c:v>0.69867685714285721</c:v>
                </c:pt>
                <c:pt idx="103">
                  <c:v>0.69597861428571428</c:v>
                </c:pt>
                <c:pt idx="104">
                  <c:v>0.69306837857142856</c:v>
                </c:pt>
                <c:pt idx="105">
                  <c:v>0.68994702142857145</c:v>
                </c:pt>
                <c:pt idx="106">
                  <c:v>0.68661550000000005</c:v>
                </c:pt>
                <c:pt idx="107">
                  <c:v>0.68307482857142854</c:v>
                </c:pt>
                <c:pt idx="108">
                  <c:v>0.67932608571428565</c:v>
                </c:pt>
                <c:pt idx="109">
                  <c:v>0.67537041428571432</c:v>
                </c:pt>
                <c:pt idx="110">
                  <c:v>0.67120901428571433</c:v>
                </c:pt>
                <c:pt idx="111">
                  <c:v>0.66684316428571433</c:v>
                </c:pt>
                <c:pt idx="112">
                  <c:v>0.66227417857142856</c:v>
                </c:pt>
                <c:pt idx="113">
                  <c:v>0.65750346428571438</c:v>
                </c:pt>
                <c:pt idx="114">
                  <c:v>0.65253247142857151</c:v>
                </c:pt>
                <c:pt idx="115">
                  <c:v>0.64736270714285715</c:v>
                </c:pt>
                <c:pt idx="116">
                  <c:v>0.64199574999999998</c:v>
                </c:pt>
                <c:pt idx="117">
                  <c:v>0.63643322857142859</c:v>
                </c:pt>
                <c:pt idx="118">
                  <c:v>0.63067685000000007</c:v>
                </c:pt>
                <c:pt idx="119">
                  <c:v>0.62472836428571432</c:v>
                </c:pt>
                <c:pt idx="120">
                  <c:v>0.61858957142857141</c:v>
                </c:pt>
                <c:pt idx="121">
                  <c:v>0.61226235714285715</c:v>
                </c:pt>
                <c:pt idx="122">
                  <c:v>0.6057486428571428</c:v>
                </c:pt>
                <c:pt idx="123">
                  <c:v>0.59905040714285718</c:v>
                </c:pt>
                <c:pt idx="124">
                  <c:v>0.59216969285714283</c:v>
                </c:pt>
                <c:pt idx="125">
                  <c:v>0.58510859999999998</c:v>
                </c:pt>
                <c:pt idx="126">
                  <c:v>0.57786927857142867</c:v>
                </c:pt>
                <c:pt idx="127">
                  <c:v>0.57045393571428571</c:v>
                </c:pt>
                <c:pt idx="128">
                  <c:v>0.56286482142857142</c:v>
                </c:pt>
                <c:pt idx="129">
                  <c:v>0.55510425714285716</c:v>
                </c:pt>
                <c:pt idx="130">
                  <c:v>0.54717460000000007</c:v>
                </c:pt>
                <c:pt idx="131">
                  <c:v>0.53907827142857145</c:v>
                </c:pt>
                <c:pt idx="132">
                  <c:v>0.5308177357142857</c:v>
                </c:pt>
                <c:pt idx="133">
                  <c:v>0.52239550000000001</c:v>
                </c:pt>
                <c:pt idx="134">
                  <c:v>0.51381414285714289</c:v>
                </c:pt>
                <c:pt idx="135">
                  <c:v>0.50507627142857148</c:v>
                </c:pt>
                <c:pt idx="136">
                  <c:v>0.49618455</c:v>
                </c:pt>
                <c:pt idx="137">
                  <c:v>0.48714168571428573</c:v>
                </c:pt>
                <c:pt idx="138">
                  <c:v>0.47795043571428569</c:v>
                </c:pt>
                <c:pt idx="139">
                  <c:v>0.46861359285714288</c:v>
                </c:pt>
                <c:pt idx="140">
                  <c:v>0.45913400714285713</c:v>
                </c:pt>
                <c:pt idx="141">
                  <c:v>0.44951456428571424</c:v>
                </c:pt>
                <c:pt idx="142">
                  <c:v>0.43975819999999999</c:v>
                </c:pt>
                <c:pt idx="143">
                  <c:v>0.42986787142857141</c:v>
                </c:pt>
                <c:pt idx="144">
                  <c:v>0.41984660714285715</c:v>
                </c:pt>
                <c:pt idx="145">
                  <c:v>0.4096974571428571</c:v>
                </c:pt>
                <c:pt idx="146">
                  <c:v>0.39942349999999999</c:v>
                </c:pt>
                <c:pt idx="147">
                  <c:v>0.3890278857142857</c:v>
                </c:pt>
                <c:pt idx="148">
                  <c:v>0.37851375714285718</c:v>
                </c:pt>
                <c:pt idx="149">
                  <c:v>0.36788433571428575</c:v>
                </c:pt>
                <c:pt idx="150">
                  <c:v>0.35714285714285715</c:v>
                </c:pt>
                <c:pt idx="151">
                  <c:v>0.34629258571428573</c:v>
                </c:pt>
                <c:pt idx="152">
                  <c:v>0.3353368285714286</c:v>
                </c:pt>
                <c:pt idx="153">
                  <c:v>0.32427892857142859</c:v>
                </c:pt>
                <c:pt idx="154">
                  <c:v>0.31312224999999999</c:v>
                </c:pt>
                <c:pt idx="155">
                  <c:v>0.30187018571428575</c:v>
                </c:pt>
                <c:pt idx="156">
                  <c:v>0.2905261714285714</c:v>
                </c:pt>
                <c:pt idx="157">
                  <c:v>0.2790936642857143</c:v>
                </c:pt>
                <c:pt idx="158">
                  <c:v>0.26757613571428573</c:v>
                </c:pt>
                <c:pt idx="159">
                  <c:v>0.25597710714285715</c:v>
                </c:pt>
                <c:pt idx="160">
                  <c:v>0.24430009999999999</c:v>
                </c:pt>
                <c:pt idx="161">
                  <c:v>0.23254867857142858</c:v>
                </c:pt>
                <c:pt idx="162">
                  <c:v>0.22072642142857143</c:v>
                </c:pt>
                <c:pt idx="163">
                  <c:v>0.20883692857142858</c:v>
                </c:pt>
                <c:pt idx="164">
                  <c:v>0.19688382857142858</c:v>
                </c:pt>
                <c:pt idx="165">
                  <c:v>0.18487075</c:v>
                </c:pt>
                <c:pt idx="166">
                  <c:v>0.17280135714285713</c:v>
                </c:pt>
                <c:pt idx="167">
                  <c:v>0.16067932142857144</c:v>
                </c:pt>
                <c:pt idx="168">
                  <c:v>0.14850835000000001</c:v>
                </c:pt>
                <c:pt idx="169">
                  <c:v>0.13629214285714286</c:v>
                </c:pt>
                <c:pt idx="170">
                  <c:v>0.1240344142857143</c:v>
                </c:pt>
                <c:pt idx="171">
                  <c:v>0.11173890714285714</c:v>
                </c:pt>
                <c:pt idx="172">
                  <c:v>9.9409357142857147E-2</c:v>
                </c:pt>
                <c:pt idx="173">
                  <c:v>8.7049528571428572E-2</c:v>
                </c:pt>
                <c:pt idx="174">
                  <c:v>7.4663185714285721E-2</c:v>
                </c:pt>
                <c:pt idx="175">
                  <c:v>6.22541E-2</c:v>
                </c:pt>
                <c:pt idx="176">
                  <c:v>4.9826050000000004E-2</c:v>
                </c:pt>
                <c:pt idx="177">
                  <c:v>3.7382828571428571E-2</c:v>
                </c:pt>
                <c:pt idx="178">
                  <c:v>2.4928214285714286E-2</c:v>
                </c:pt>
                <c:pt idx="179">
                  <c:v>1.2466007142857144E-2</c:v>
                </c:pt>
                <c:pt idx="180">
                  <c:v>8.7507142857142859E-17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C3C-5B47-AD53-8A7333D59B19}"/>
            </c:ext>
          </c:extLst>
        </c:ser>
        <c:ser>
          <c:idx val="2"/>
          <c:order val="2"/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180°'!$D$1:$D$181</c:f>
              <c:numCache>
                <c:formatCode>General</c:formatCode>
                <c:ptCount val="181"/>
                <c:pt idx="0">
                  <c:v>0</c:v>
                </c:pt>
                <c:pt idx="1">
                  <c:v>7.9263028750000009E-3</c:v>
                </c:pt>
                <c:pt idx="2">
                  <c:v>1.5850189583333334E-2</c:v>
                </c:pt>
                <c:pt idx="3">
                  <c:v>2.3769248500000003E-2</c:v>
                </c:pt>
                <c:pt idx="4">
                  <c:v>3.1681063458333339E-2</c:v>
                </c:pt>
                <c:pt idx="5">
                  <c:v>3.958323191666667E-2</c:v>
                </c:pt>
                <c:pt idx="6">
                  <c:v>4.7473342250000009E-2</c:v>
                </c:pt>
                <c:pt idx="7">
                  <c:v>5.5348991916666673E-2</c:v>
                </c:pt>
                <c:pt idx="8">
                  <c:v>6.3207782916666677E-2</c:v>
                </c:pt>
                <c:pt idx="9">
                  <c:v>7.1047321791666673E-2</c:v>
                </c:pt>
                <c:pt idx="10">
                  <c:v>7.8865215083333343E-2</c:v>
                </c:pt>
                <c:pt idx="11">
                  <c:v>8.6659087500000009E-2</c:v>
                </c:pt>
                <c:pt idx="12">
                  <c:v>9.4426559208333344E-2</c:v>
                </c:pt>
                <c:pt idx="13">
                  <c:v>0.10216526854166669</c:v>
                </c:pt>
                <c:pt idx="14">
                  <c:v>0.10987286291666667</c:v>
                </c:pt>
                <c:pt idx="15">
                  <c:v>0.11754698520833334</c:v>
                </c:pt>
                <c:pt idx="16">
                  <c:v>0.12518530100000003</c:v>
                </c:pt>
                <c:pt idx="17">
                  <c:v>0.13278548041666668</c:v>
                </c:pt>
                <c:pt idx="18">
                  <c:v>0.14034521629166669</c:v>
                </c:pt>
                <c:pt idx="19">
                  <c:v>0.14786220145833334</c:v>
                </c:pt>
                <c:pt idx="20">
                  <c:v>0.15533414691666667</c:v>
                </c:pt>
                <c:pt idx="21">
                  <c:v>0.16275877729166668</c:v>
                </c:pt>
                <c:pt idx="22">
                  <c:v>0.17013382629166671</c:v>
                </c:pt>
                <c:pt idx="23">
                  <c:v>0.17745705487500002</c:v>
                </c:pt>
                <c:pt idx="24">
                  <c:v>0.18472622400000002</c:v>
                </c:pt>
                <c:pt idx="25">
                  <c:v>0.19193912641666669</c:v>
                </c:pt>
                <c:pt idx="26">
                  <c:v>0.19909356395833336</c:v>
                </c:pt>
                <c:pt idx="27">
                  <c:v>0.20618735208333336</c:v>
                </c:pt>
                <c:pt idx="28">
                  <c:v>0.21321833350000002</c:v>
                </c:pt>
                <c:pt idx="29">
                  <c:v>0.22018436908333336</c:v>
                </c:pt>
                <c:pt idx="30">
                  <c:v>0.22708333333333336</c:v>
                </c:pt>
                <c:pt idx="31">
                  <c:v>0.23391312345833337</c:v>
                </c:pt>
                <c:pt idx="32">
                  <c:v>0.24067166391666669</c:v>
                </c:pt>
                <c:pt idx="33">
                  <c:v>0.24735689733333335</c:v>
                </c:pt>
                <c:pt idx="34">
                  <c:v>0.25396677541666668</c:v>
                </c:pt>
                <c:pt idx="35">
                  <c:v>0.26049929983333336</c:v>
                </c:pt>
                <c:pt idx="36">
                  <c:v>0.26695246770833336</c:v>
                </c:pt>
                <c:pt idx="37">
                  <c:v>0.27332432158333336</c:v>
                </c:pt>
                <c:pt idx="38">
                  <c:v>0.27961292216666667</c:v>
                </c:pt>
                <c:pt idx="39">
                  <c:v>0.2858163437916667</c:v>
                </c:pt>
                <c:pt idx="40">
                  <c:v>0.29193270620833334</c:v>
                </c:pt>
                <c:pt idx="41">
                  <c:v>0.29796014279166672</c:v>
                </c:pt>
                <c:pt idx="42">
                  <c:v>0.30389681870833335</c:v>
                </c:pt>
                <c:pt idx="43">
                  <c:v>0.3097409218333334</c:v>
                </c:pt>
                <c:pt idx="44">
                  <c:v>0.315490676375</c:v>
                </c:pt>
                <c:pt idx="45">
                  <c:v>0.32114432925000008</c:v>
                </c:pt>
                <c:pt idx="46">
                  <c:v>0.32670015916666667</c:v>
                </c:pt>
                <c:pt idx="47">
                  <c:v>0.33215647208333338</c:v>
                </c:pt>
                <c:pt idx="48">
                  <c:v>0.33751161029166671</c:v>
                </c:pt>
                <c:pt idx="49">
                  <c:v>0.34276393425000001</c:v>
                </c:pt>
                <c:pt idx="50">
                  <c:v>0.3479118498333334</c:v>
                </c:pt>
                <c:pt idx="51">
                  <c:v>0.35295379016666673</c:v>
                </c:pt>
                <c:pt idx="52">
                  <c:v>0.35788821562500001</c:v>
                </c:pt>
                <c:pt idx="53">
                  <c:v>0.36271362745833335</c:v>
                </c:pt>
                <c:pt idx="54">
                  <c:v>0.36742854962500004</c:v>
                </c:pt>
                <c:pt idx="55">
                  <c:v>0.3720315515</c:v>
                </c:pt>
                <c:pt idx="56">
                  <c:v>0.37652122970833335</c:v>
                </c:pt>
                <c:pt idx="57">
                  <c:v>0.38089621720833339</c:v>
                </c:pt>
                <c:pt idx="58">
                  <c:v>0.38515517875000005</c:v>
                </c:pt>
                <c:pt idx="59">
                  <c:v>0.38929681541666672</c:v>
                </c:pt>
                <c:pt idx="60">
                  <c:v>0.39331986916666667</c:v>
                </c:pt>
                <c:pt idx="61">
                  <c:v>0.39722311829166673</c:v>
                </c:pt>
                <c:pt idx="62">
                  <c:v>0.40100536379166674</c:v>
                </c:pt>
                <c:pt idx="63">
                  <c:v>0.40466546116666674</c:v>
                </c:pt>
                <c:pt idx="64">
                  <c:v>0.40820229770833338</c:v>
                </c:pt>
                <c:pt idx="65">
                  <c:v>0.41161478795833334</c:v>
                </c:pt>
                <c:pt idx="66">
                  <c:v>0.41490189641666675</c:v>
                </c:pt>
                <c:pt idx="67">
                  <c:v>0.41806261937500006</c:v>
                </c:pt>
                <c:pt idx="68">
                  <c:v>0.42109599854166674</c:v>
                </c:pt>
                <c:pt idx="69">
                  <c:v>0.4240011119583334</c:v>
                </c:pt>
                <c:pt idx="70">
                  <c:v>0.42677706491666673</c:v>
                </c:pt>
                <c:pt idx="71">
                  <c:v>0.42942302175000002</c:v>
                </c:pt>
                <c:pt idx="72">
                  <c:v>0.43193816950000002</c:v>
                </c:pt>
                <c:pt idx="73">
                  <c:v>0.43432174516666672</c:v>
                </c:pt>
                <c:pt idx="74">
                  <c:v>0.43657302208333337</c:v>
                </c:pt>
                <c:pt idx="75">
                  <c:v>0.43869131445833337</c:v>
                </c:pt>
                <c:pt idx="76">
                  <c:v>0.44067597737500008</c:v>
                </c:pt>
                <c:pt idx="77">
                  <c:v>0.44252640225000006</c:v>
                </c:pt>
                <c:pt idx="78">
                  <c:v>0.44424203500000004</c:v>
                </c:pt>
                <c:pt idx="79">
                  <c:v>0.44582234425000006</c:v>
                </c:pt>
                <c:pt idx="80">
                  <c:v>0.44726685312500003</c:v>
                </c:pt>
                <c:pt idx="81">
                  <c:v>0.44857512108333342</c:v>
                </c:pt>
                <c:pt idx="82">
                  <c:v>0.44974674845833335</c:v>
                </c:pt>
                <c:pt idx="83">
                  <c:v>0.45078137645833338</c:v>
                </c:pt>
                <c:pt idx="84">
                  <c:v>0.45167869625000001</c:v>
                </c:pt>
                <c:pt idx="85">
                  <c:v>0.45243842625000003</c:v>
                </c:pt>
                <c:pt idx="86">
                  <c:v>0.45306033937500007</c:v>
                </c:pt>
                <c:pt idx="87">
                  <c:v>0.45354424487500006</c:v>
                </c:pt>
                <c:pt idx="88">
                  <c:v>0.45389000195833334</c:v>
                </c:pt>
                <c:pt idx="89">
                  <c:v>0.45409749708333341</c:v>
                </c:pt>
                <c:pt idx="90">
                  <c:v>0.45416666666666672</c:v>
                </c:pt>
                <c:pt idx="91">
                  <c:v>0.45409749708333341</c:v>
                </c:pt>
                <c:pt idx="92">
                  <c:v>0.45389000195833334</c:v>
                </c:pt>
                <c:pt idx="93">
                  <c:v>0.45354424487500006</c:v>
                </c:pt>
                <c:pt idx="94">
                  <c:v>0.45306033937500007</c:v>
                </c:pt>
                <c:pt idx="95">
                  <c:v>0.45243842625000003</c:v>
                </c:pt>
                <c:pt idx="96">
                  <c:v>0.45167869625000001</c:v>
                </c:pt>
                <c:pt idx="97">
                  <c:v>0.45078137645833338</c:v>
                </c:pt>
                <c:pt idx="98">
                  <c:v>0.44974674845833335</c:v>
                </c:pt>
                <c:pt idx="99">
                  <c:v>0.44857512108333342</c:v>
                </c:pt>
                <c:pt idx="100">
                  <c:v>0.44726685312500003</c:v>
                </c:pt>
                <c:pt idx="101">
                  <c:v>0.44582234425000006</c:v>
                </c:pt>
                <c:pt idx="102">
                  <c:v>0.44424203500000004</c:v>
                </c:pt>
                <c:pt idx="103">
                  <c:v>0.44252640225000006</c:v>
                </c:pt>
                <c:pt idx="104">
                  <c:v>0.44067597737500008</c:v>
                </c:pt>
                <c:pt idx="105">
                  <c:v>0.43869131445833337</c:v>
                </c:pt>
                <c:pt idx="106">
                  <c:v>0.43657302208333337</c:v>
                </c:pt>
                <c:pt idx="107">
                  <c:v>0.43432174516666672</c:v>
                </c:pt>
                <c:pt idx="108">
                  <c:v>0.43193816950000002</c:v>
                </c:pt>
                <c:pt idx="109">
                  <c:v>0.42942302175000002</c:v>
                </c:pt>
                <c:pt idx="110">
                  <c:v>0.42677706491666673</c:v>
                </c:pt>
                <c:pt idx="111">
                  <c:v>0.4240011119583334</c:v>
                </c:pt>
                <c:pt idx="112">
                  <c:v>0.42109599854166674</c:v>
                </c:pt>
                <c:pt idx="113">
                  <c:v>0.41806261937500006</c:v>
                </c:pt>
                <c:pt idx="114">
                  <c:v>0.41490189641666675</c:v>
                </c:pt>
                <c:pt idx="115">
                  <c:v>0.41161478795833334</c:v>
                </c:pt>
                <c:pt idx="116">
                  <c:v>0.40820229770833338</c:v>
                </c:pt>
                <c:pt idx="117">
                  <c:v>0.40466546116666674</c:v>
                </c:pt>
                <c:pt idx="118">
                  <c:v>0.40100536379166674</c:v>
                </c:pt>
                <c:pt idx="119">
                  <c:v>0.39722311829166673</c:v>
                </c:pt>
                <c:pt idx="120">
                  <c:v>0.39331986916666667</c:v>
                </c:pt>
                <c:pt idx="121">
                  <c:v>0.38929681541666672</c:v>
                </c:pt>
                <c:pt idx="122">
                  <c:v>0.38515517875000005</c:v>
                </c:pt>
                <c:pt idx="123">
                  <c:v>0.38089621720833339</c:v>
                </c:pt>
                <c:pt idx="124">
                  <c:v>0.37652122970833335</c:v>
                </c:pt>
                <c:pt idx="125">
                  <c:v>0.3720315515</c:v>
                </c:pt>
                <c:pt idx="126">
                  <c:v>0.36742854962500004</c:v>
                </c:pt>
                <c:pt idx="127">
                  <c:v>0.36271362745833335</c:v>
                </c:pt>
                <c:pt idx="128">
                  <c:v>0.35788821562500001</c:v>
                </c:pt>
                <c:pt idx="129">
                  <c:v>0.35295379016666673</c:v>
                </c:pt>
                <c:pt idx="130">
                  <c:v>0.3479118498333334</c:v>
                </c:pt>
                <c:pt idx="131">
                  <c:v>0.34276393425000001</c:v>
                </c:pt>
                <c:pt idx="132">
                  <c:v>0.33751161029166671</c:v>
                </c:pt>
                <c:pt idx="133">
                  <c:v>0.33215647208333338</c:v>
                </c:pt>
                <c:pt idx="134">
                  <c:v>0.32670015916666667</c:v>
                </c:pt>
                <c:pt idx="135">
                  <c:v>0.32114432925000008</c:v>
                </c:pt>
                <c:pt idx="136">
                  <c:v>0.315490676375</c:v>
                </c:pt>
                <c:pt idx="137">
                  <c:v>0.3097409218333334</c:v>
                </c:pt>
                <c:pt idx="138">
                  <c:v>0.30389681870833335</c:v>
                </c:pt>
                <c:pt idx="139">
                  <c:v>0.29796014279166672</c:v>
                </c:pt>
                <c:pt idx="140">
                  <c:v>0.29193270620833334</c:v>
                </c:pt>
                <c:pt idx="141">
                  <c:v>0.2858163437916667</c:v>
                </c:pt>
                <c:pt idx="142">
                  <c:v>0.27961292216666667</c:v>
                </c:pt>
                <c:pt idx="143">
                  <c:v>0.27332432158333336</c:v>
                </c:pt>
                <c:pt idx="144">
                  <c:v>0.26695246770833336</c:v>
                </c:pt>
                <c:pt idx="145">
                  <c:v>0.26049929983333336</c:v>
                </c:pt>
                <c:pt idx="146">
                  <c:v>0.25396677541666668</c:v>
                </c:pt>
                <c:pt idx="147">
                  <c:v>0.24735689733333335</c:v>
                </c:pt>
                <c:pt idx="148">
                  <c:v>0.24067166391666669</c:v>
                </c:pt>
                <c:pt idx="149">
                  <c:v>0.23391312345833337</c:v>
                </c:pt>
                <c:pt idx="150">
                  <c:v>0.22708333333333336</c:v>
                </c:pt>
                <c:pt idx="151">
                  <c:v>0.22018436908333336</c:v>
                </c:pt>
                <c:pt idx="152">
                  <c:v>0.21321833350000002</c:v>
                </c:pt>
                <c:pt idx="153">
                  <c:v>0.20618735208333336</c:v>
                </c:pt>
                <c:pt idx="154">
                  <c:v>0.19909356395833336</c:v>
                </c:pt>
                <c:pt idx="155">
                  <c:v>0.19193912641666669</c:v>
                </c:pt>
                <c:pt idx="156">
                  <c:v>0.18472622400000002</c:v>
                </c:pt>
                <c:pt idx="157">
                  <c:v>0.17745705487500002</c:v>
                </c:pt>
                <c:pt idx="158">
                  <c:v>0.17013382629166671</c:v>
                </c:pt>
                <c:pt idx="159">
                  <c:v>0.16275877729166668</c:v>
                </c:pt>
                <c:pt idx="160">
                  <c:v>0.15533414691666667</c:v>
                </c:pt>
                <c:pt idx="161">
                  <c:v>0.14786220145833334</c:v>
                </c:pt>
                <c:pt idx="162">
                  <c:v>0.14034521629166669</c:v>
                </c:pt>
                <c:pt idx="163">
                  <c:v>0.13278548041666668</c:v>
                </c:pt>
                <c:pt idx="164">
                  <c:v>0.12518530100000003</c:v>
                </c:pt>
                <c:pt idx="165">
                  <c:v>0.11754698520833334</c:v>
                </c:pt>
                <c:pt idx="166">
                  <c:v>0.10987286291666667</c:v>
                </c:pt>
                <c:pt idx="167">
                  <c:v>0.10216526854166669</c:v>
                </c:pt>
                <c:pt idx="168">
                  <c:v>9.4426559208333344E-2</c:v>
                </c:pt>
                <c:pt idx="169">
                  <c:v>8.6659087500000009E-2</c:v>
                </c:pt>
                <c:pt idx="170">
                  <c:v>7.8865215083333343E-2</c:v>
                </c:pt>
                <c:pt idx="171">
                  <c:v>7.1047321791666673E-2</c:v>
                </c:pt>
                <c:pt idx="172">
                  <c:v>6.3207782916666677E-2</c:v>
                </c:pt>
                <c:pt idx="173">
                  <c:v>5.5348991916666673E-2</c:v>
                </c:pt>
                <c:pt idx="174">
                  <c:v>4.7473342250000009E-2</c:v>
                </c:pt>
                <c:pt idx="175">
                  <c:v>3.958323191666667E-2</c:v>
                </c:pt>
                <c:pt idx="176">
                  <c:v>3.1681063458333339E-2</c:v>
                </c:pt>
                <c:pt idx="177">
                  <c:v>2.3769248500000003E-2</c:v>
                </c:pt>
                <c:pt idx="178">
                  <c:v>1.5850189583333334E-2</c:v>
                </c:pt>
                <c:pt idx="179">
                  <c:v>7.9263028750000009E-3</c:v>
                </c:pt>
                <c:pt idx="180">
                  <c:v>5.5639958333333331E-17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C3C-5B47-AD53-8A7333D59B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97232"/>
        <c:axId val="817091264"/>
      </c:scatterChart>
      <c:valAx>
        <c:axId val="820297232"/>
        <c:scaling>
          <c:orientation val="minMax"/>
          <c:max val="18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  <a:tailEnd type="arrow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091264"/>
        <c:crosses val="autoZero"/>
        <c:crossBetween val="midCat"/>
        <c:majorUnit val="90"/>
      </c:valAx>
      <c:valAx>
        <c:axId val="817091264"/>
        <c:scaling>
          <c:orientation val="minMax"/>
          <c:max val="1.01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31750">
            <a:solidFill>
              <a:schemeClr val="tx1"/>
            </a:solidFill>
            <a:tailEnd type="arrow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29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Unity upper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'Section 11.2'!$A$5:$A$505</c:f>
              <c:numCache>
                <c:formatCode>General</c:formatCode>
                <c:ptCount val="5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  <c:pt idx="315">
                  <c:v>0.31500000000000022</c:v>
                </c:pt>
                <c:pt idx="316">
                  <c:v>0.31600000000000023</c:v>
                </c:pt>
                <c:pt idx="317">
                  <c:v>0.31700000000000023</c:v>
                </c:pt>
                <c:pt idx="318">
                  <c:v>0.31800000000000023</c:v>
                </c:pt>
                <c:pt idx="319">
                  <c:v>0.31900000000000023</c:v>
                </c:pt>
                <c:pt idx="320">
                  <c:v>0.32000000000000023</c:v>
                </c:pt>
                <c:pt idx="321">
                  <c:v>0.32100000000000023</c:v>
                </c:pt>
                <c:pt idx="322">
                  <c:v>0.32200000000000023</c:v>
                </c:pt>
                <c:pt idx="323">
                  <c:v>0.32300000000000023</c:v>
                </c:pt>
                <c:pt idx="324">
                  <c:v>0.32400000000000023</c:v>
                </c:pt>
                <c:pt idx="325">
                  <c:v>0.32500000000000023</c:v>
                </c:pt>
                <c:pt idx="326">
                  <c:v>0.32600000000000023</c:v>
                </c:pt>
                <c:pt idx="327">
                  <c:v>0.32700000000000023</c:v>
                </c:pt>
                <c:pt idx="328">
                  <c:v>0.32800000000000024</c:v>
                </c:pt>
                <c:pt idx="329">
                  <c:v>0.32900000000000024</c:v>
                </c:pt>
                <c:pt idx="330">
                  <c:v>0.33000000000000024</c:v>
                </c:pt>
                <c:pt idx="331">
                  <c:v>0.33100000000000024</c:v>
                </c:pt>
                <c:pt idx="332">
                  <c:v>0.33200000000000024</c:v>
                </c:pt>
                <c:pt idx="333">
                  <c:v>0.33300000000000024</c:v>
                </c:pt>
                <c:pt idx="334">
                  <c:v>0.33400000000000024</c:v>
                </c:pt>
                <c:pt idx="335">
                  <c:v>0.33500000000000024</c:v>
                </c:pt>
                <c:pt idx="336">
                  <c:v>0.33600000000000024</c:v>
                </c:pt>
                <c:pt idx="337">
                  <c:v>0.33700000000000024</c:v>
                </c:pt>
                <c:pt idx="338">
                  <c:v>0.33800000000000024</c:v>
                </c:pt>
                <c:pt idx="339">
                  <c:v>0.33900000000000025</c:v>
                </c:pt>
                <c:pt idx="340">
                  <c:v>0.34000000000000025</c:v>
                </c:pt>
                <c:pt idx="341">
                  <c:v>0.34100000000000025</c:v>
                </c:pt>
                <c:pt idx="342">
                  <c:v>0.34200000000000025</c:v>
                </c:pt>
                <c:pt idx="343">
                  <c:v>0.34300000000000025</c:v>
                </c:pt>
                <c:pt idx="344">
                  <c:v>0.34400000000000025</c:v>
                </c:pt>
                <c:pt idx="345">
                  <c:v>0.34500000000000025</c:v>
                </c:pt>
                <c:pt idx="346">
                  <c:v>0.34600000000000025</c:v>
                </c:pt>
                <c:pt idx="347">
                  <c:v>0.34700000000000025</c:v>
                </c:pt>
                <c:pt idx="348">
                  <c:v>0.34800000000000025</c:v>
                </c:pt>
                <c:pt idx="349">
                  <c:v>0.34900000000000025</c:v>
                </c:pt>
                <c:pt idx="350">
                  <c:v>0.35000000000000026</c:v>
                </c:pt>
                <c:pt idx="351">
                  <c:v>0.35100000000000026</c:v>
                </c:pt>
                <c:pt idx="352">
                  <c:v>0.35200000000000026</c:v>
                </c:pt>
                <c:pt idx="353">
                  <c:v>0.35300000000000026</c:v>
                </c:pt>
                <c:pt idx="354">
                  <c:v>0.35400000000000026</c:v>
                </c:pt>
                <c:pt idx="355">
                  <c:v>0.35500000000000026</c:v>
                </c:pt>
                <c:pt idx="356">
                  <c:v>0.35600000000000026</c:v>
                </c:pt>
                <c:pt idx="357">
                  <c:v>0.35700000000000026</c:v>
                </c:pt>
                <c:pt idx="358">
                  <c:v>0.35800000000000026</c:v>
                </c:pt>
                <c:pt idx="359">
                  <c:v>0.35900000000000026</c:v>
                </c:pt>
                <c:pt idx="360">
                  <c:v>0.36000000000000026</c:v>
                </c:pt>
                <c:pt idx="361">
                  <c:v>0.36100000000000027</c:v>
                </c:pt>
                <c:pt idx="362">
                  <c:v>0.36200000000000027</c:v>
                </c:pt>
                <c:pt idx="363">
                  <c:v>0.36300000000000027</c:v>
                </c:pt>
                <c:pt idx="364">
                  <c:v>0.36400000000000027</c:v>
                </c:pt>
                <c:pt idx="365">
                  <c:v>0.36500000000000027</c:v>
                </c:pt>
                <c:pt idx="366">
                  <c:v>0.36600000000000027</c:v>
                </c:pt>
                <c:pt idx="367">
                  <c:v>0.36700000000000027</c:v>
                </c:pt>
                <c:pt idx="368">
                  <c:v>0.36800000000000027</c:v>
                </c:pt>
                <c:pt idx="369">
                  <c:v>0.36900000000000027</c:v>
                </c:pt>
                <c:pt idx="370">
                  <c:v>0.37000000000000027</c:v>
                </c:pt>
                <c:pt idx="371">
                  <c:v>0.37100000000000027</c:v>
                </c:pt>
                <c:pt idx="372">
                  <c:v>0.37200000000000027</c:v>
                </c:pt>
                <c:pt idx="373">
                  <c:v>0.37300000000000028</c:v>
                </c:pt>
                <c:pt idx="374">
                  <c:v>0.37400000000000028</c:v>
                </c:pt>
                <c:pt idx="375">
                  <c:v>0.37500000000000028</c:v>
                </c:pt>
                <c:pt idx="376">
                  <c:v>0.37600000000000028</c:v>
                </c:pt>
                <c:pt idx="377">
                  <c:v>0.37700000000000028</c:v>
                </c:pt>
                <c:pt idx="378">
                  <c:v>0.37800000000000028</c:v>
                </c:pt>
                <c:pt idx="379">
                  <c:v>0.37900000000000028</c:v>
                </c:pt>
                <c:pt idx="380">
                  <c:v>0.38000000000000028</c:v>
                </c:pt>
                <c:pt idx="381">
                  <c:v>0.38100000000000028</c:v>
                </c:pt>
                <c:pt idx="382">
                  <c:v>0.38200000000000028</c:v>
                </c:pt>
                <c:pt idx="383">
                  <c:v>0.38300000000000028</c:v>
                </c:pt>
                <c:pt idx="384">
                  <c:v>0.38400000000000029</c:v>
                </c:pt>
                <c:pt idx="385">
                  <c:v>0.38500000000000029</c:v>
                </c:pt>
                <c:pt idx="386">
                  <c:v>0.38600000000000029</c:v>
                </c:pt>
                <c:pt idx="387">
                  <c:v>0.38700000000000029</c:v>
                </c:pt>
                <c:pt idx="388">
                  <c:v>0.38800000000000029</c:v>
                </c:pt>
                <c:pt idx="389">
                  <c:v>0.38900000000000029</c:v>
                </c:pt>
                <c:pt idx="390">
                  <c:v>0.39000000000000029</c:v>
                </c:pt>
                <c:pt idx="391">
                  <c:v>0.39100000000000029</c:v>
                </c:pt>
                <c:pt idx="392">
                  <c:v>0.39200000000000029</c:v>
                </c:pt>
                <c:pt idx="393">
                  <c:v>0.39300000000000029</c:v>
                </c:pt>
                <c:pt idx="394">
                  <c:v>0.39400000000000029</c:v>
                </c:pt>
                <c:pt idx="395">
                  <c:v>0.3950000000000003</c:v>
                </c:pt>
                <c:pt idx="396">
                  <c:v>0.3960000000000003</c:v>
                </c:pt>
                <c:pt idx="397">
                  <c:v>0.3970000000000003</c:v>
                </c:pt>
                <c:pt idx="398">
                  <c:v>0.3980000000000003</c:v>
                </c:pt>
                <c:pt idx="399">
                  <c:v>0.3990000000000003</c:v>
                </c:pt>
                <c:pt idx="400">
                  <c:v>0.4000000000000003</c:v>
                </c:pt>
                <c:pt idx="401">
                  <c:v>0.4010000000000003</c:v>
                </c:pt>
                <c:pt idx="402">
                  <c:v>0.4020000000000003</c:v>
                </c:pt>
                <c:pt idx="403">
                  <c:v>0.4030000000000003</c:v>
                </c:pt>
                <c:pt idx="404">
                  <c:v>0.4040000000000003</c:v>
                </c:pt>
                <c:pt idx="405">
                  <c:v>0.4050000000000003</c:v>
                </c:pt>
                <c:pt idx="406">
                  <c:v>0.40600000000000031</c:v>
                </c:pt>
                <c:pt idx="407">
                  <c:v>0.40700000000000031</c:v>
                </c:pt>
                <c:pt idx="408">
                  <c:v>0.40800000000000031</c:v>
                </c:pt>
                <c:pt idx="409">
                  <c:v>0.40900000000000031</c:v>
                </c:pt>
                <c:pt idx="410">
                  <c:v>0.41000000000000031</c:v>
                </c:pt>
                <c:pt idx="411">
                  <c:v>0.41100000000000031</c:v>
                </c:pt>
                <c:pt idx="412">
                  <c:v>0.41200000000000031</c:v>
                </c:pt>
                <c:pt idx="413">
                  <c:v>0.41300000000000031</c:v>
                </c:pt>
                <c:pt idx="414">
                  <c:v>0.41400000000000031</c:v>
                </c:pt>
                <c:pt idx="415">
                  <c:v>0.41500000000000031</c:v>
                </c:pt>
                <c:pt idx="416">
                  <c:v>0.41600000000000031</c:v>
                </c:pt>
                <c:pt idx="417">
                  <c:v>0.41700000000000031</c:v>
                </c:pt>
                <c:pt idx="418">
                  <c:v>0.41800000000000032</c:v>
                </c:pt>
                <c:pt idx="419">
                  <c:v>0.41900000000000032</c:v>
                </c:pt>
                <c:pt idx="420">
                  <c:v>0.42000000000000032</c:v>
                </c:pt>
                <c:pt idx="421">
                  <c:v>0.42100000000000032</c:v>
                </c:pt>
                <c:pt idx="422">
                  <c:v>0.42200000000000032</c:v>
                </c:pt>
                <c:pt idx="423">
                  <c:v>0.42300000000000032</c:v>
                </c:pt>
                <c:pt idx="424">
                  <c:v>0.42400000000000032</c:v>
                </c:pt>
                <c:pt idx="425">
                  <c:v>0.42500000000000032</c:v>
                </c:pt>
                <c:pt idx="426">
                  <c:v>0.42600000000000032</c:v>
                </c:pt>
                <c:pt idx="427">
                  <c:v>0.42700000000000032</c:v>
                </c:pt>
                <c:pt idx="428">
                  <c:v>0.42800000000000032</c:v>
                </c:pt>
                <c:pt idx="429">
                  <c:v>0.42900000000000033</c:v>
                </c:pt>
                <c:pt idx="430">
                  <c:v>0.43000000000000033</c:v>
                </c:pt>
                <c:pt idx="431">
                  <c:v>0.43100000000000033</c:v>
                </c:pt>
                <c:pt idx="432">
                  <c:v>0.43200000000000033</c:v>
                </c:pt>
                <c:pt idx="433">
                  <c:v>0.43300000000000033</c:v>
                </c:pt>
                <c:pt idx="434">
                  <c:v>0.43400000000000033</c:v>
                </c:pt>
                <c:pt idx="435">
                  <c:v>0.43500000000000033</c:v>
                </c:pt>
                <c:pt idx="436">
                  <c:v>0.43600000000000033</c:v>
                </c:pt>
                <c:pt idx="437">
                  <c:v>0.43700000000000033</c:v>
                </c:pt>
                <c:pt idx="438">
                  <c:v>0.43800000000000033</c:v>
                </c:pt>
                <c:pt idx="439">
                  <c:v>0.43900000000000033</c:v>
                </c:pt>
                <c:pt idx="440">
                  <c:v>0.44000000000000034</c:v>
                </c:pt>
                <c:pt idx="441">
                  <c:v>0.44100000000000034</c:v>
                </c:pt>
                <c:pt idx="442">
                  <c:v>0.44200000000000034</c:v>
                </c:pt>
                <c:pt idx="443">
                  <c:v>0.44300000000000034</c:v>
                </c:pt>
                <c:pt idx="444">
                  <c:v>0.44400000000000034</c:v>
                </c:pt>
                <c:pt idx="445">
                  <c:v>0.44500000000000034</c:v>
                </c:pt>
                <c:pt idx="446">
                  <c:v>0.44600000000000034</c:v>
                </c:pt>
                <c:pt idx="447">
                  <c:v>0.44700000000000034</c:v>
                </c:pt>
                <c:pt idx="448">
                  <c:v>0.44800000000000034</c:v>
                </c:pt>
                <c:pt idx="449">
                  <c:v>0.44900000000000034</c:v>
                </c:pt>
                <c:pt idx="450">
                  <c:v>0.45000000000000034</c:v>
                </c:pt>
                <c:pt idx="451">
                  <c:v>0.45100000000000035</c:v>
                </c:pt>
                <c:pt idx="452">
                  <c:v>0.45200000000000035</c:v>
                </c:pt>
                <c:pt idx="453">
                  <c:v>0.45300000000000035</c:v>
                </c:pt>
                <c:pt idx="454">
                  <c:v>0.45400000000000035</c:v>
                </c:pt>
                <c:pt idx="455">
                  <c:v>0.45500000000000035</c:v>
                </c:pt>
                <c:pt idx="456">
                  <c:v>0.45600000000000035</c:v>
                </c:pt>
                <c:pt idx="457">
                  <c:v>0.45700000000000035</c:v>
                </c:pt>
                <c:pt idx="458">
                  <c:v>0.45800000000000035</c:v>
                </c:pt>
                <c:pt idx="459">
                  <c:v>0.45900000000000035</c:v>
                </c:pt>
                <c:pt idx="460">
                  <c:v>0.46000000000000035</c:v>
                </c:pt>
                <c:pt idx="461">
                  <c:v>0.46100000000000035</c:v>
                </c:pt>
                <c:pt idx="462">
                  <c:v>0.46200000000000035</c:v>
                </c:pt>
                <c:pt idx="463">
                  <c:v>0.46300000000000036</c:v>
                </c:pt>
                <c:pt idx="464">
                  <c:v>0.46400000000000036</c:v>
                </c:pt>
                <c:pt idx="465">
                  <c:v>0.46500000000000036</c:v>
                </c:pt>
                <c:pt idx="466">
                  <c:v>0.46600000000000036</c:v>
                </c:pt>
                <c:pt idx="467">
                  <c:v>0.46700000000000036</c:v>
                </c:pt>
                <c:pt idx="468">
                  <c:v>0.46800000000000036</c:v>
                </c:pt>
                <c:pt idx="469">
                  <c:v>0.46900000000000036</c:v>
                </c:pt>
                <c:pt idx="470">
                  <c:v>0.47000000000000036</c:v>
                </c:pt>
                <c:pt idx="471">
                  <c:v>0.47100000000000036</c:v>
                </c:pt>
                <c:pt idx="472">
                  <c:v>0.47200000000000036</c:v>
                </c:pt>
                <c:pt idx="473">
                  <c:v>0.47300000000000036</c:v>
                </c:pt>
                <c:pt idx="474">
                  <c:v>0.47400000000000037</c:v>
                </c:pt>
                <c:pt idx="475">
                  <c:v>0.47500000000000037</c:v>
                </c:pt>
                <c:pt idx="476">
                  <c:v>0.47600000000000037</c:v>
                </c:pt>
                <c:pt idx="477">
                  <c:v>0.47700000000000037</c:v>
                </c:pt>
                <c:pt idx="478">
                  <c:v>0.47800000000000037</c:v>
                </c:pt>
                <c:pt idx="479">
                  <c:v>0.47900000000000037</c:v>
                </c:pt>
                <c:pt idx="480">
                  <c:v>0.48000000000000037</c:v>
                </c:pt>
                <c:pt idx="481">
                  <c:v>0.48100000000000037</c:v>
                </c:pt>
                <c:pt idx="482">
                  <c:v>0.48200000000000037</c:v>
                </c:pt>
                <c:pt idx="483">
                  <c:v>0.48300000000000037</c:v>
                </c:pt>
                <c:pt idx="484">
                  <c:v>0.48400000000000037</c:v>
                </c:pt>
                <c:pt idx="485">
                  <c:v>0.48500000000000038</c:v>
                </c:pt>
                <c:pt idx="486">
                  <c:v>0.48600000000000038</c:v>
                </c:pt>
                <c:pt idx="487">
                  <c:v>0.48700000000000038</c:v>
                </c:pt>
                <c:pt idx="488">
                  <c:v>0.48800000000000038</c:v>
                </c:pt>
                <c:pt idx="489">
                  <c:v>0.48900000000000038</c:v>
                </c:pt>
                <c:pt idx="490">
                  <c:v>0.49000000000000038</c:v>
                </c:pt>
                <c:pt idx="491">
                  <c:v>0.49100000000000038</c:v>
                </c:pt>
                <c:pt idx="492">
                  <c:v>0.49200000000000038</c:v>
                </c:pt>
                <c:pt idx="493">
                  <c:v>0.49300000000000038</c:v>
                </c:pt>
                <c:pt idx="494">
                  <c:v>0.49400000000000038</c:v>
                </c:pt>
                <c:pt idx="495">
                  <c:v>0.49500000000000038</c:v>
                </c:pt>
                <c:pt idx="496">
                  <c:v>0.49600000000000039</c:v>
                </c:pt>
                <c:pt idx="497">
                  <c:v>0.49700000000000039</c:v>
                </c:pt>
                <c:pt idx="498">
                  <c:v>0.49800000000000039</c:v>
                </c:pt>
                <c:pt idx="499">
                  <c:v>0.49900000000000039</c:v>
                </c:pt>
                <c:pt idx="500">
                  <c:v>0.50000000000000033</c:v>
                </c:pt>
              </c:numCache>
            </c:numRef>
          </c:xVal>
          <c:yVal>
            <c:numRef>
              <c:f>'Section 11.2'!$D$5:$D$505</c:f>
              <c:numCache>
                <c:formatCode>General</c:formatCode>
                <c:ptCount val="501"/>
                <c:pt idx="0">
                  <c:v>1</c:v>
                </c:pt>
                <c:pt idx="1">
                  <c:v>0.99999949999937499</c:v>
                </c:pt>
                <c:pt idx="2">
                  <c:v>0.99999799998999983</c:v>
                </c:pt>
                <c:pt idx="3">
                  <c:v>0.99999549994937409</c:v>
                </c:pt>
                <c:pt idx="4">
                  <c:v>0.99999199983999465</c:v>
                </c:pt>
                <c:pt idx="5">
                  <c:v>0.99998749960935451</c:v>
                </c:pt>
                <c:pt idx="6">
                  <c:v>0.99998199918993869</c:v>
                </c:pt>
                <c:pt idx="7">
                  <c:v>0.99997549849922052</c:v>
                </c:pt>
                <c:pt idx="8">
                  <c:v>0.99996799743965581</c:v>
                </c:pt>
                <c:pt idx="9">
                  <c:v>0.99995949589867739</c:v>
                </c:pt>
                <c:pt idx="10">
                  <c:v>0.99994999374868709</c:v>
                </c:pt>
                <c:pt idx="11">
                  <c:v>0.99993949084704903</c:v>
                </c:pt>
                <c:pt idx="12">
                  <c:v>0.99992798703607944</c:v>
                </c:pt>
                <c:pt idx="13">
                  <c:v>0.99991548214303705</c:v>
                </c:pt>
                <c:pt idx="14">
                  <c:v>0.99990197598011255</c:v>
                </c:pt>
                <c:pt idx="15">
                  <c:v>0.99988746834441622</c:v>
                </c:pt>
                <c:pt idx="16">
                  <c:v>0.99987195901796555</c:v>
                </c:pt>
                <c:pt idx="17">
                  <c:v>0.99985544776767099</c:v>
                </c:pt>
                <c:pt idx="18">
                  <c:v>0.99983793434532198</c:v>
                </c:pt>
                <c:pt idx="19">
                  <c:v>0.99981941848757028</c:v>
                </c:pt>
                <c:pt idx="20">
                  <c:v>0.99979989991591411</c:v>
                </c:pt>
                <c:pt idx="21">
                  <c:v>0.99977937833668007</c:v>
                </c:pt>
                <c:pt idx="22">
                  <c:v>0.99975785344100465</c:v>
                </c:pt>
                <c:pt idx="23">
                  <c:v>0.99973532490481509</c:v>
                </c:pt>
                <c:pt idx="24">
                  <c:v>0.99971179238880781</c:v>
                </c:pt>
                <c:pt idx="25">
                  <c:v>0.99968725553842819</c:v>
                </c:pt>
                <c:pt idx="26">
                  <c:v>0.99966171398384684</c:v>
                </c:pt>
                <c:pt idx="27">
                  <c:v>0.99963516733993707</c:v>
                </c:pt>
                <c:pt idx="28">
                  <c:v>0.99960761520624997</c:v>
                </c:pt>
                <c:pt idx="29">
                  <c:v>0.9995790571669888</c:v>
                </c:pt>
                <c:pt idx="30">
                  <c:v>0.99954949279098293</c:v>
                </c:pt>
                <c:pt idx="31">
                  <c:v>0.99951892163166012</c:v>
                </c:pt>
                <c:pt idx="32">
                  <c:v>0.99948734322701804</c:v>
                </c:pt>
                <c:pt idx="33">
                  <c:v>0.99945475709959497</c:v>
                </c:pt>
                <c:pt idx="34">
                  <c:v>0.99942116275643933</c:v>
                </c:pt>
                <c:pt idx="35">
                  <c:v>0.99938655968907775</c:v>
                </c:pt>
                <c:pt idx="36">
                  <c:v>0.99935094737348329</c:v>
                </c:pt>
                <c:pt idx="37">
                  <c:v>0.99931432527004094</c:v>
                </c:pt>
                <c:pt idx="38">
                  <c:v>0.99927669282351417</c:v>
                </c:pt>
                <c:pt idx="39">
                  <c:v>0.99923804946300865</c:v>
                </c:pt>
                <c:pt idx="40">
                  <c:v>0.99919839460193516</c:v>
                </c:pt>
                <c:pt idx="41">
                  <c:v>0.99915772763797306</c:v>
                </c:pt>
                <c:pt idx="42">
                  <c:v>0.99911604795303077</c:v>
                </c:pt>
                <c:pt idx="43">
                  <c:v>0.99907335491320592</c:v>
                </c:pt>
                <c:pt idx="44">
                  <c:v>0.99902964786874471</c:v>
                </c:pt>
                <c:pt idx="45">
                  <c:v>0.99898492615400036</c:v>
                </c:pt>
                <c:pt idx="46">
                  <c:v>0.9989391890873891</c:v>
                </c:pt>
                <c:pt idx="47">
                  <c:v>0.99889243597134703</c:v>
                </c:pt>
                <c:pt idx="48">
                  <c:v>0.99884466609228451</c:v>
                </c:pt>
                <c:pt idx="49">
                  <c:v>0.9987958787205401</c:v>
                </c:pt>
                <c:pt idx="50">
                  <c:v>0.9987460731103327</c:v>
                </c:pt>
                <c:pt idx="51">
                  <c:v>0.99869524849971369</c:v>
                </c:pt>
                <c:pt idx="52">
                  <c:v>0.99864340411051711</c:v>
                </c:pt>
                <c:pt idx="53">
                  <c:v>0.99859053914830886</c:v>
                </c:pt>
                <c:pt idx="54">
                  <c:v>0.9985366528023345</c:v>
                </c:pt>
                <c:pt idx="55">
                  <c:v>0.9984817442454671</c:v>
                </c:pt>
                <c:pt idx="56">
                  <c:v>0.99842581263415253</c:v>
                </c:pt>
                <c:pt idx="57">
                  <c:v>0.9983688571083541</c:v>
                </c:pt>
                <c:pt idx="58">
                  <c:v>0.99831087679149655</c:v>
                </c:pt>
                <c:pt idx="59">
                  <c:v>0.998251870790408</c:v>
                </c:pt>
                <c:pt idx="60">
                  <c:v>0.99819183819526103</c:v>
                </c:pt>
                <c:pt idx="61">
                  <c:v>0.99813077807951356</c:v>
                </c:pt>
                <c:pt idx="62">
                  <c:v>0.99806868949984651</c:v>
                </c:pt>
                <c:pt idx="63">
                  <c:v>0.99800557149610214</c:v>
                </c:pt>
                <c:pt idx="64">
                  <c:v>0.99794142309122025</c:v>
                </c:pt>
                <c:pt idx="65">
                  <c:v>0.99787624329117319</c:v>
                </c:pt>
                <c:pt idx="66">
                  <c:v>0.99781003108490007</c:v>
                </c:pt>
                <c:pt idx="67">
                  <c:v>0.99774278544423911</c:v>
                </c:pt>
                <c:pt idx="68">
                  <c:v>0.99767450532385915</c:v>
                </c:pt>
                <c:pt idx="69">
                  <c:v>0.99760518966118994</c:v>
                </c:pt>
                <c:pt idx="70">
                  <c:v>0.99753483737635074</c:v>
                </c:pt>
                <c:pt idx="71">
                  <c:v>0.99746344737207826</c:v>
                </c:pt>
                <c:pt idx="72">
                  <c:v>0.99739101853365264</c:v>
                </c:pt>
                <c:pt idx="73">
                  <c:v>0.99731754972882225</c:v>
                </c:pt>
                <c:pt idx="74">
                  <c:v>0.99724303980772799</c:v>
                </c:pt>
                <c:pt idx="75">
                  <c:v>0.99716748760282481</c:v>
                </c:pt>
                <c:pt idx="76">
                  <c:v>0.99709089192880307</c:v>
                </c:pt>
                <c:pt idx="77">
                  <c:v>0.9970132515825082</c:v>
                </c:pt>
                <c:pt idx="78">
                  <c:v>0.99693456534285851</c:v>
                </c:pt>
                <c:pt idx="79">
                  <c:v>0.99685483197076274</c:v>
                </c:pt>
                <c:pt idx="80">
                  <c:v>0.99677405020903442</c:v>
                </c:pt>
                <c:pt idx="81">
                  <c:v>0.99669221878230696</c:v>
                </c:pt>
                <c:pt idx="82">
                  <c:v>0.99660933639694549</c:v>
                </c:pt>
                <c:pt idx="83">
                  <c:v>0.99652540174095849</c:v>
                </c:pt>
                <c:pt idx="84">
                  <c:v>0.99644041348390699</c:v>
                </c:pt>
                <c:pt idx="85">
                  <c:v>0.99635437027681328</c:v>
                </c:pt>
                <c:pt idx="86">
                  <c:v>0.99626727075206734</c:v>
                </c:pt>
                <c:pt idx="87">
                  <c:v>0.99617911352333199</c:v>
                </c:pt>
                <c:pt idx="88">
                  <c:v>0.99608989718544705</c:v>
                </c:pt>
                <c:pt idx="89">
                  <c:v>0.99599962031433087</c:v>
                </c:pt>
                <c:pt idx="90">
                  <c:v>0.9959082814668816</c:v>
                </c:pt>
                <c:pt idx="91">
                  <c:v>0.99581587918087588</c:v>
                </c:pt>
                <c:pt idx="92">
                  <c:v>0.99572241197486633</c:v>
                </c:pt>
                <c:pt idx="93">
                  <c:v>0.99562787834807775</c:v>
                </c:pt>
                <c:pt idx="94">
                  <c:v>0.99553227678030087</c:v>
                </c:pt>
                <c:pt idx="95">
                  <c:v>0.99543560573178569</c:v>
                </c:pt>
                <c:pt idx="96">
                  <c:v>0.99533786364313193</c:v>
                </c:pt>
                <c:pt idx="97">
                  <c:v>0.99523904893517823</c:v>
                </c:pt>
                <c:pt idx="98">
                  <c:v>0.99513916000889058</c:v>
                </c:pt>
                <c:pt idx="99">
                  <c:v>0.99503819524524739</c:v>
                </c:pt>
                <c:pt idx="100">
                  <c:v>0.99493615300512406</c:v>
                </c:pt>
                <c:pt idx="101">
                  <c:v>0.99483303162917569</c:v>
                </c:pt>
                <c:pt idx="102">
                  <c:v>0.99472882943771734</c:v>
                </c:pt>
                <c:pt idx="103">
                  <c:v>0.9946235447306031</c:v>
                </c:pt>
                <c:pt idx="104">
                  <c:v>0.99451717578710319</c:v>
                </c:pt>
                <c:pt idx="105">
                  <c:v>0.99440972086577939</c:v>
                </c:pt>
                <c:pt idx="106">
                  <c:v>0.99430117820435826</c:v>
                </c:pt>
                <c:pt idx="107">
                  <c:v>0.9941915460196028</c:v>
                </c:pt>
                <c:pt idx="108">
                  <c:v>0.99408082250718199</c:v>
                </c:pt>
                <c:pt idx="109">
                  <c:v>0.99396900584153858</c:v>
                </c:pt>
                <c:pt idx="110">
                  <c:v>0.99385609417575538</c:v>
                </c:pt>
                <c:pt idx="111">
                  <c:v>0.99374208564141808</c:v>
                </c:pt>
                <c:pt idx="112">
                  <c:v>0.99362697834847802</c:v>
                </c:pt>
                <c:pt idx="113">
                  <c:v>0.99351077038511182</c:v>
                </c:pt>
                <c:pt idx="114">
                  <c:v>0.99339345981757865</c:v>
                </c:pt>
                <c:pt idx="115">
                  <c:v>0.99327504469007699</c:v>
                </c:pt>
                <c:pt idx="116">
                  <c:v>0.9931555230245972</c:v>
                </c:pt>
                <c:pt idx="117">
                  <c:v>0.99303489282077395</c:v>
                </c:pt>
                <c:pt idx="118">
                  <c:v>0.99291315205573505</c:v>
                </c:pt>
                <c:pt idx="119">
                  <c:v>0.99279029868394886</c:v>
                </c:pt>
                <c:pt idx="120">
                  <c:v>0.99266633063706955</c:v>
                </c:pt>
                <c:pt idx="121">
                  <c:v>0.99254124582377967</c:v>
                </c:pt>
                <c:pt idx="122">
                  <c:v>0.99241504212963061</c:v>
                </c:pt>
                <c:pt idx="123">
                  <c:v>0.99228771741688127</c:v>
                </c:pt>
                <c:pt idx="124">
                  <c:v>0.99215926952433364</c:v>
                </c:pt>
                <c:pt idx="125">
                  <c:v>0.99202969626716675</c:v>
                </c:pt>
                <c:pt idx="126">
                  <c:v>0.99189899543676763</c:v>
                </c:pt>
                <c:pt idx="127">
                  <c:v>0.99176716480056037</c:v>
                </c:pt>
                <c:pt idx="128">
                  <c:v>0.99163420210183251</c:v>
                </c:pt>
                <c:pt idx="129">
                  <c:v>0.99150010505955866</c:v>
                </c:pt>
                <c:pt idx="130">
                  <c:v>0.99136487136822249</c:v>
                </c:pt>
                <c:pt idx="131">
                  <c:v>0.9912284986976353</c:v>
                </c:pt>
                <c:pt idx="132">
                  <c:v>0.99109098469275214</c:v>
                </c:pt>
                <c:pt idx="133">
                  <c:v>0.99095232697348612</c:v>
                </c:pt>
                <c:pt idx="134">
                  <c:v>0.99081252313451873</c:v>
                </c:pt>
                <c:pt idx="135">
                  <c:v>0.99067157074510881</c:v>
                </c:pt>
                <c:pt idx="136">
                  <c:v>0.99052946734889824</c:v>
                </c:pt>
                <c:pt idx="137">
                  <c:v>0.99038621046371433</c:v>
                </c:pt>
                <c:pt idx="138">
                  <c:v>0.99024179758137043</c:v>
                </c:pt>
                <c:pt idx="139">
                  <c:v>0.99009622616746318</c:v>
                </c:pt>
                <c:pt idx="140">
                  <c:v>0.98994949366116658</c:v>
                </c:pt>
                <c:pt idx="141">
                  <c:v>0.98980159747502361</c:v>
                </c:pt>
                <c:pt idx="142">
                  <c:v>0.98965253499473538</c:v>
                </c:pt>
                <c:pt idx="143">
                  <c:v>0.98950230357894564</c:v>
                </c:pt>
                <c:pt idx="144">
                  <c:v>0.98935090055902397</c:v>
                </c:pt>
                <c:pt idx="145">
                  <c:v>0.98919832323884527</c:v>
                </c:pt>
                <c:pt idx="146">
                  <c:v>0.98904456889456538</c:v>
                </c:pt>
                <c:pt idx="147">
                  <c:v>0.98888963477439495</c:v>
                </c:pt>
                <c:pt idx="148">
                  <c:v>0.98873351809836885</c:v>
                </c:pt>
                <c:pt idx="149">
                  <c:v>0.98857621605811286</c:v>
                </c:pt>
                <c:pt idx="150">
                  <c:v>0.98841772581660681</c:v>
                </c:pt>
                <c:pt idx="151">
                  <c:v>0.98825804450794497</c:v>
                </c:pt>
                <c:pt idx="152">
                  <c:v>0.98809716923709212</c:v>
                </c:pt>
                <c:pt idx="153">
                  <c:v>0.98793509707963667</c:v>
                </c:pt>
                <c:pt idx="154">
                  <c:v>0.98777182508154027</c:v>
                </c:pt>
                <c:pt idx="155">
                  <c:v>0.98760735025888358</c:v>
                </c:pt>
                <c:pt idx="156">
                  <c:v>0.9874416695976086</c:v>
                </c:pt>
                <c:pt idx="157">
                  <c:v>0.98727478005325708</c:v>
                </c:pt>
                <c:pt idx="158">
                  <c:v>0.98710667855070611</c:v>
                </c:pt>
                <c:pt idx="159">
                  <c:v>0.98693736198389814</c:v>
                </c:pt>
                <c:pt idx="160">
                  <c:v>0.98676682721556885</c:v>
                </c:pt>
                <c:pt idx="161">
                  <c:v>0.98659507107697042</c:v>
                </c:pt>
                <c:pt idx="162">
                  <c:v>0.98642209036759032</c:v>
                </c:pt>
                <c:pt idx="163">
                  <c:v>0.98624788185486711</c:v>
                </c:pt>
                <c:pt idx="164">
                  <c:v>0.98607244227390123</c:v>
                </c:pt>
                <c:pt idx="165">
                  <c:v>0.9858957683271623</c:v>
                </c:pt>
                <c:pt idx="166">
                  <c:v>0.98571785668419132</c:v>
                </c:pt>
                <c:pt idx="167">
                  <c:v>0.98553870398129961</c:v>
                </c:pt>
                <c:pt idx="168">
                  <c:v>0.9853583068212628</c:v>
                </c:pt>
                <c:pt idx="169">
                  <c:v>0.98517666177301</c:v>
                </c:pt>
                <c:pt idx="170">
                  <c:v>0.98499376537130934</c:v>
                </c:pt>
                <c:pt idx="171">
                  <c:v>0.98480961411644818</c:v>
                </c:pt>
                <c:pt idx="172">
                  <c:v>0.9846242044739093</c:v>
                </c:pt>
                <c:pt idx="173">
                  <c:v>0.98443753287404157</c:v>
                </c:pt>
                <c:pt idx="174">
                  <c:v>0.98424959571172665</c:v>
                </c:pt>
                <c:pt idx="175">
                  <c:v>0.98406038934604001</c:v>
                </c:pt>
                <c:pt idx="176">
                  <c:v>0.98386991009990743</c:v>
                </c:pt>
                <c:pt idx="177">
                  <c:v>0.98367815425975658</c:v>
                </c:pt>
                <c:pt idx="178">
                  <c:v>0.98348511807516303</c:v>
                </c:pt>
                <c:pt idx="179">
                  <c:v>0.98329079775849115</c:v>
                </c:pt>
                <c:pt idx="180">
                  <c:v>0.98309518948453001</c:v>
                </c:pt>
                <c:pt idx="181">
                  <c:v>0.98289828939012347</c:v>
                </c:pt>
                <c:pt idx="182">
                  <c:v>0.98270009357379495</c:v>
                </c:pt>
                <c:pt idx="183">
                  <c:v>0.98250059809536683</c:v>
                </c:pt>
                <c:pt idx="184">
                  <c:v>0.98229979897557362</c:v>
                </c:pt>
                <c:pt idx="185">
                  <c:v>0.98209769219566989</c:v>
                </c:pt>
                <c:pt idx="186">
                  <c:v>0.98189427369703186</c:v>
                </c:pt>
                <c:pt idx="187">
                  <c:v>0.98168953938075376</c:v>
                </c:pt>
                <c:pt idx="188">
                  <c:v>0.98148348510723715</c:v>
                </c:pt>
                <c:pt idx="189">
                  <c:v>0.98127610669577459</c:v>
                </c:pt>
                <c:pt idx="190">
                  <c:v>0.98106739992412706</c:v>
                </c:pt>
                <c:pt idx="191">
                  <c:v>0.98085736052809469</c:v>
                </c:pt>
                <c:pt idx="192">
                  <c:v>0.9806459842010814</c:v>
                </c:pt>
                <c:pt idx="193">
                  <c:v>0.98043326659365215</c:v>
                </c:pt>
                <c:pt idx="194">
                  <c:v>0.98021920331308454</c:v>
                </c:pt>
                <c:pt idx="195">
                  <c:v>0.98000378992291248</c:v>
                </c:pt>
                <c:pt idx="196">
                  <c:v>0.97978702194246359</c:v>
                </c:pt>
                <c:pt idx="197">
                  <c:v>0.97956889484638887</c:v>
                </c:pt>
                <c:pt idx="198">
                  <c:v>0.97934940406418614</c:v>
                </c:pt>
                <c:pt idx="199">
                  <c:v>0.97912854497971447</c:v>
                </c:pt>
                <c:pt idx="200">
                  <c:v>0.97890631293070329</c:v>
                </c:pt>
                <c:pt idx="201">
                  <c:v>0.97868270320825146</c:v>
                </c:pt>
                <c:pt idx="202">
                  <c:v>0.97845771105632051</c:v>
                </c:pt>
                <c:pt idx="203">
                  <c:v>0.97823133167121934</c:v>
                </c:pt>
                <c:pt idx="204">
                  <c:v>0.97800356020107992</c:v>
                </c:pt>
                <c:pt idx="205">
                  <c:v>0.97777439174532621</c:v>
                </c:pt>
                <c:pt idx="206">
                  <c:v>0.9775438213541342</c:v>
                </c:pt>
                <c:pt idx="207">
                  <c:v>0.97731184402788263</c:v>
                </c:pt>
                <c:pt idx="208">
                  <c:v>0.9770784547165966</c:v>
                </c:pt>
                <c:pt idx="209">
                  <c:v>0.97684364831938075</c:v>
                </c:pt>
                <c:pt idx="210">
                  <c:v>0.97660741968384468</c:v>
                </c:pt>
                <c:pt idx="211">
                  <c:v>0.97636976360551786</c:v>
                </c:pt>
                <c:pt idx="212">
                  <c:v>0.97613067482725735</c:v>
                </c:pt>
                <c:pt idx="213">
                  <c:v>0.97589014803864338</c:v>
                </c:pt>
                <c:pt idx="214">
                  <c:v>0.97564817787536695</c:v>
                </c:pt>
                <c:pt idx="215">
                  <c:v>0.97540475891860734</c:v>
                </c:pt>
                <c:pt idx="216">
                  <c:v>0.97515988569439904</c:v>
                </c:pt>
                <c:pt idx="217">
                  <c:v>0.97491355267298874</c:v>
                </c:pt>
                <c:pt idx="218">
                  <c:v>0.97466575426818136</c:v>
                </c:pt>
                <c:pt idx="219">
                  <c:v>0.97441648483667687</c:v>
                </c:pt>
                <c:pt idx="220">
                  <c:v>0.97416573867739409</c:v>
                </c:pt>
                <c:pt idx="221">
                  <c:v>0.97391351003078486</c:v>
                </c:pt>
                <c:pt idx="222">
                  <c:v>0.97365979307813699</c:v>
                </c:pt>
                <c:pt idx="223">
                  <c:v>0.97340458194086443</c:v>
                </c:pt>
                <c:pt idx="224">
                  <c:v>0.97314787067978714</c:v>
                </c:pt>
                <c:pt idx="225">
                  <c:v>0.9728896532943978</c:v>
                </c:pt>
                <c:pt idx="226">
                  <c:v>0.97262992372211765</c:v>
                </c:pt>
                <c:pt idx="227">
                  <c:v>0.97236867583753772</c:v>
                </c:pt>
                <c:pt idx="228">
                  <c:v>0.97210590345164971</c:v>
                </c:pt>
                <c:pt idx="229">
                  <c:v>0.97184160031106237</c:v>
                </c:pt>
                <c:pt idx="230">
                  <c:v>0.97157576009720525</c:v>
                </c:pt>
                <c:pt idx="231">
                  <c:v>0.97130837642551848</c:v>
                </c:pt>
                <c:pt idx="232">
                  <c:v>0.9710394428446294</c:v>
                </c:pt>
                <c:pt idx="233">
                  <c:v>0.97076895283551456</c:v>
                </c:pt>
                <c:pt idx="234">
                  <c:v>0.97049689981064768</c:v>
                </c:pt>
                <c:pt idx="235">
                  <c:v>0.97022327711313294</c:v>
                </c:pt>
                <c:pt idx="236">
                  <c:v>0.96994807801582306</c:v>
                </c:pt>
                <c:pt idx="237">
                  <c:v>0.96967129572042243</c:v>
                </c:pt>
                <c:pt idx="238">
                  <c:v>0.96939292335657468</c:v>
                </c:pt>
                <c:pt idx="239">
                  <c:v>0.96911295398093411</c:v>
                </c:pt>
                <c:pt idx="240">
                  <c:v>0.96883138057622087</c:v>
                </c:pt>
                <c:pt idx="241">
                  <c:v>0.96854819605025966</c:v>
                </c:pt>
                <c:pt idx="242">
                  <c:v>0.96826339323500177</c:v>
                </c:pt>
                <c:pt idx="243">
                  <c:v>0.96797696488552942</c:v>
                </c:pt>
                <c:pt idx="244">
                  <c:v>0.96768890367904248</c:v>
                </c:pt>
                <c:pt idx="245">
                  <c:v>0.96739920221382758</c:v>
                </c:pt>
                <c:pt idx="246">
                  <c:v>0.96710785300820801</c:v>
                </c:pt>
                <c:pt idx="247">
                  <c:v>0.96681484849947563</c:v>
                </c:pt>
                <c:pt idx="248">
                  <c:v>0.96652018104280313</c:v>
                </c:pt>
                <c:pt idx="249">
                  <c:v>0.96622384291013663</c:v>
                </c:pt>
                <c:pt idx="250">
                  <c:v>0.9659258262890682</c:v>
                </c:pt>
                <c:pt idx="251">
                  <c:v>0.96562612328168818</c:v>
                </c:pt>
                <c:pt idx="252">
                  <c:v>0.96532472590341578</c:v>
                </c:pt>
                <c:pt idx="253">
                  <c:v>0.96502162608180941</c:v>
                </c:pt>
                <c:pt idx="254">
                  <c:v>0.96471681565535361</c:v>
                </c:pt>
                <c:pt idx="255">
                  <c:v>0.96441028637222526</c:v>
                </c:pt>
                <c:pt idx="256">
                  <c:v>0.96410202988903548</c:v>
                </c:pt>
                <c:pt idx="257">
                  <c:v>0.96379203776954847</c:v>
                </c:pt>
                <c:pt idx="258">
                  <c:v>0.96348030148337704</c:v>
                </c:pt>
                <c:pt idx="259">
                  <c:v>0.96316681240465318</c:v>
                </c:pt>
                <c:pt idx="260">
                  <c:v>0.962851561810673</c:v>
                </c:pt>
                <c:pt idx="261">
                  <c:v>0.96253454088051749</c:v>
                </c:pt>
                <c:pt idx="262">
                  <c:v>0.96221574069364524</c:v>
                </c:pt>
                <c:pt idx="263">
                  <c:v>0.96189515222846045</c:v>
                </c:pt>
                <c:pt idx="264">
                  <c:v>0.96157276636085109</c:v>
                </c:pt>
                <c:pt idx="265">
                  <c:v>0.96124857386270124</c:v>
                </c:pt>
                <c:pt idx="266">
                  <c:v>0.96092256540037335</c:v>
                </c:pt>
                <c:pt idx="267">
                  <c:v>0.96059473153316166</c:v>
                </c:pt>
                <c:pt idx="268">
                  <c:v>0.96026506271171463</c:v>
                </c:pt>
                <c:pt idx="269">
                  <c:v>0.95993354927642838</c:v>
                </c:pt>
                <c:pt idx="270">
                  <c:v>0.95960018145580617</c:v>
                </c:pt>
                <c:pt idx="271">
                  <c:v>0.95926494936478801</c:v>
                </c:pt>
                <c:pt idx="272">
                  <c:v>0.95892784300304523</c:v>
                </c:pt>
                <c:pt idx="273">
                  <c:v>0.95858885225324242</c:v>
                </c:pt>
                <c:pt idx="274">
                  <c:v>0.95824796687926383</c:v>
                </c:pt>
                <c:pt idx="275">
                  <c:v>0.95790517652440499</c:v>
                </c:pt>
                <c:pt idx="276">
                  <c:v>0.95756047070952766</c:v>
                </c:pt>
                <c:pt idx="277">
                  <c:v>0.95721383883117683</c:v>
                </c:pt>
                <c:pt idx="278">
                  <c:v>0.95686527015966061</c:v>
                </c:pt>
                <c:pt idx="279">
                  <c:v>0.95651475383709017</c:v>
                </c:pt>
                <c:pt idx="280">
                  <c:v>0.95616227887537975</c:v>
                </c:pt>
                <c:pt idx="281">
                  <c:v>0.95580783415420556</c:v>
                </c:pt>
                <c:pt idx="282">
                  <c:v>0.95545140841892273</c:v>
                </c:pt>
                <c:pt idx="283">
                  <c:v>0.9550929902784383</c:v>
                </c:pt>
                <c:pt idx="284">
                  <c:v>0.95473256820304075</c:v>
                </c:pt>
                <c:pt idx="285">
                  <c:v>0.95437013052218334</c:v>
                </c:pt>
                <c:pt idx="286">
                  <c:v>0.95400566542222154</c:v>
                </c:pt>
                <c:pt idx="287">
                  <c:v>0.95363916094410206</c:v>
                </c:pt>
                <c:pt idx="288">
                  <c:v>0.95327060498100269</c:v>
                </c:pt>
                <c:pt idx="289">
                  <c:v>0.95289998527592246</c:v>
                </c:pt>
                <c:pt idx="290">
                  <c:v>0.95252728941921971</c:v>
                </c:pt>
                <c:pt idx="291">
                  <c:v>0.95215250484609715</c:v>
                </c:pt>
                <c:pt idx="292">
                  <c:v>0.95177561883403283</c:v>
                </c:pt>
                <c:pt idx="293">
                  <c:v>0.95139661850015478</c:v>
                </c:pt>
                <c:pt idx="294">
                  <c:v>0.95101549079855874</c:v>
                </c:pt>
                <c:pt idx="295">
                  <c:v>0.95063222251756696</c:v>
                </c:pt>
                <c:pt idx="296">
                  <c:v>0.95024680027692632</c:v>
                </c:pt>
                <c:pt idx="297">
                  <c:v>0.94985921052494493</c:v>
                </c:pt>
                <c:pt idx="298">
                  <c:v>0.94946943953556429</c:v>
                </c:pt>
                <c:pt idx="299">
                  <c:v>0.9490774734053663</c:v>
                </c:pt>
                <c:pt idx="300">
                  <c:v>0.94868329805051377</c:v>
                </c:pt>
                <c:pt idx="301">
                  <c:v>0.94828689920361953</c:v>
                </c:pt>
                <c:pt idx="302">
                  <c:v>0.94788826241054791</c:v>
                </c:pt>
                <c:pt idx="303">
                  <c:v>0.9474873730271397</c:v>
                </c:pt>
                <c:pt idx="304">
                  <c:v>0.9470842162158648</c:v>
                </c:pt>
                <c:pt idx="305">
                  <c:v>0.94667877694239588</c:v>
                </c:pt>
                <c:pt idx="306">
                  <c:v>0.94627103997210382</c:v>
                </c:pt>
                <c:pt idx="307">
                  <c:v>0.94586098986647105</c:v>
                </c:pt>
                <c:pt idx="308">
                  <c:v>0.94544861097942146</c:v>
                </c:pt>
                <c:pt idx="309">
                  <c:v>0.94503388745356265</c:v>
                </c:pt>
                <c:pt idx="310">
                  <c:v>0.94461680321634145</c:v>
                </c:pt>
                <c:pt idx="311">
                  <c:v>0.94419734197610661</c:v>
                </c:pt>
                <c:pt idx="312">
                  <c:v>0.94377548721807736</c:v>
                </c:pt>
                <c:pt idx="313">
                  <c:v>0.94335122220021617</c:v>
                </c:pt>
                <c:pt idx="314">
                  <c:v>0.94292452994900133</c:v>
                </c:pt>
                <c:pt idx="315">
                  <c:v>0.94249539325509613</c:v>
                </c:pt>
                <c:pt idx="316">
                  <c:v>0.94206379466891443</c:v>
                </c:pt>
                <c:pt idx="317">
                  <c:v>0.94162971649607519</c:v>
                </c:pt>
                <c:pt idx="318">
                  <c:v>0.9411931407927463</c:v>
                </c:pt>
                <c:pt idx="319">
                  <c:v>0.94075404936087259</c:v>
                </c:pt>
                <c:pt idx="320">
                  <c:v>0.94031242374328472</c:v>
                </c:pt>
                <c:pt idx="321">
                  <c:v>0.93986824521868551</c:v>
                </c:pt>
                <c:pt idx="322">
                  <c:v>0.93942149479651016</c:v>
                </c:pt>
                <c:pt idx="323">
                  <c:v>0.93897215321165517</c:v>
                </c:pt>
                <c:pt idx="324">
                  <c:v>0.93852020091907495</c:v>
                </c:pt>
                <c:pt idx="325">
                  <c:v>0.93806561808823719</c:v>
                </c:pt>
                <c:pt idx="326">
                  <c:v>0.93760838459743756</c:v>
                </c:pt>
                <c:pt idx="327">
                  <c:v>0.9371484800279658</c:v>
                </c:pt>
                <c:pt idx="328">
                  <c:v>0.93668588365812</c:v>
                </c:pt>
                <c:pt idx="329">
                  <c:v>0.93622057445706364</c:v>
                </c:pt>
                <c:pt idx="330">
                  <c:v>0.93575253107852119</c:v>
                </c:pt>
                <c:pt idx="331">
                  <c:v>0.9352817318543053</c:v>
                </c:pt>
                <c:pt idx="332">
                  <c:v>0.93480815478767265</c:v>
                </c:pt>
                <c:pt idx="333">
                  <c:v>0.93433177754649988</c:v>
                </c:pt>
                <c:pt idx="334">
                  <c:v>0.93385257745627615</c:v>
                </c:pt>
                <c:pt idx="335">
                  <c:v>0.93337053149290561</c:v>
                </c:pt>
                <c:pt idx="336">
                  <c:v>0.93288561627531141</c:v>
                </c:pt>
                <c:pt idx="337">
                  <c:v>0.93239780805783856</c:v>
                </c:pt>
                <c:pt idx="338">
                  <c:v>0.93190708272244438</c:v>
                </c:pt>
                <c:pt idx="339">
                  <c:v>0.93141341577067305</c:v>
                </c:pt>
                <c:pt idx="340">
                  <c:v>0.93091678231540487</c:v>
                </c:pt>
                <c:pt idx="341">
                  <c:v>0.9304171570723726</c:v>
                </c:pt>
                <c:pt idx="342">
                  <c:v>0.92991451435143713</c:v>
                </c:pt>
                <c:pt idx="343">
                  <c:v>0.92940882804761515</c:v>
                </c:pt>
                <c:pt idx="344">
                  <c:v>0.92890007163184729</c:v>
                </c:pt>
                <c:pt idx="345">
                  <c:v>0.92838821814150096</c:v>
                </c:pt>
                <c:pt idx="346">
                  <c:v>0.92787324017059603</c:v>
                </c:pt>
                <c:pt idx="347">
                  <c:v>0.92735510985974423</c:v>
                </c:pt>
                <c:pt idx="348">
                  <c:v>0.92683379888579254</c:v>
                </c:pt>
                <c:pt idx="349">
                  <c:v>0.92630927845115862</c:v>
                </c:pt>
                <c:pt idx="350">
                  <c:v>0.9257815192728478</c:v>
                </c:pt>
                <c:pt idx="351">
                  <c:v>0.92525049157114081</c:v>
                </c:pt>
                <c:pt idx="352">
                  <c:v>0.92471616505793752</c:v>
                </c:pt>
                <c:pt idx="353">
                  <c:v>0.92417850892474684</c:v>
                </c:pt>
                <c:pt idx="354">
                  <c:v>0.92363749183030741</c:v>
                </c:pt>
                <c:pt idx="355">
                  <c:v>0.92309308188782613</c:v>
                </c:pt>
                <c:pt idx="356">
                  <c:v>0.92254524665181958</c:v>
                </c:pt>
                <c:pt idx="357">
                  <c:v>0.92199395310454424</c:v>
                </c:pt>
                <c:pt idx="358">
                  <c:v>0.92143916764199696</c:v>
                </c:pt>
                <c:pt idx="359">
                  <c:v>0.92088085605947267</c:v>
                </c:pt>
                <c:pt idx="360">
                  <c:v>0.92031898353665897</c:v>
                </c:pt>
                <c:pt idx="361">
                  <c:v>0.91975351462225119</c:v>
                </c:pt>
                <c:pt idx="362">
                  <c:v>0.91918441321806788</c:v>
                </c:pt>
                <c:pt idx="363">
                  <c:v>0.9186116425626476</c:v>
                </c:pt>
                <c:pt idx="364">
                  <c:v>0.91803516521430517</c:v>
                </c:pt>
                <c:pt idx="365">
                  <c:v>0.91745494303362674</c:v>
                </c:pt>
                <c:pt idx="366">
                  <c:v>0.9168709371653796</c:v>
                </c:pt>
                <c:pt idx="367">
                  <c:v>0.91628310801981327</c:v>
                </c:pt>
                <c:pt idx="368">
                  <c:v>0.91569141525332665</c:v>
                </c:pt>
                <c:pt idx="369">
                  <c:v>0.91509581774847426</c:v>
                </c:pt>
                <c:pt idx="370">
                  <c:v>0.914496273593285</c:v>
                </c:pt>
                <c:pt idx="371">
                  <c:v>0.91389274005986243</c:v>
                </c:pt>
                <c:pt idx="372">
                  <c:v>0.91328517358223726</c:v>
                </c:pt>
                <c:pt idx="373">
                  <c:v>0.91267352973344007</c:v>
                </c:pt>
                <c:pt idx="374">
                  <c:v>0.91205776320175891</c:v>
                </c:pt>
                <c:pt idx="375">
                  <c:v>0.91143782776614746</c:v>
                </c:pt>
                <c:pt idx="376">
                  <c:v>0.91081367627074639</c:v>
                </c:pt>
                <c:pt idx="377">
                  <c:v>0.91018526059847682</c:v>
                </c:pt>
                <c:pt idx="378">
                  <c:v>0.90955253164366701</c:v>
                </c:pt>
                <c:pt idx="379">
                  <c:v>0.90891543928366558</c:v>
                </c:pt>
                <c:pt idx="380">
                  <c:v>0.90827393234939757</c:v>
                </c:pt>
                <c:pt idx="381">
                  <c:v>0.90762795859481393</c:v>
                </c:pt>
                <c:pt idx="382">
                  <c:v>0.90697746466518192</c:v>
                </c:pt>
                <c:pt idx="383">
                  <c:v>0.90632239606416487</c:v>
                </c:pt>
                <c:pt idx="384">
                  <c:v>0.90566269711963221</c:v>
                </c:pt>
                <c:pt idx="385">
                  <c:v>0.90499831094813932</c:v>
                </c:pt>
                <c:pt idx="386">
                  <c:v>0.90432917941801572</c:v>
                </c:pt>
                <c:pt idx="387">
                  <c:v>0.90365524311099121</c:v>
                </c:pt>
                <c:pt idx="388">
                  <c:v>0.90297644128229171</c:v>
                </c:pt>
                <c:pt idx="389">
                  <c:v>0.90229271181912607</c:v>
                </c:pt>
                <c:pt idx="390">
                  <c:v>0.90160399119748791</c:v>
                </c:pt>
                <c:pt idx="391">
                  <c:v>0.90091021443718444</c:v>
                </c:pt>
                <c:pt idx="392">
                  <c:v>0.90021131505500473</c:v>
                </c:pt>
                <c:pt idx="393">
                  <c:v>0.89950722501593183</c:v>
                </c:pt>
                <c:pt idx="394">
                  <c:v>0.89879787468229777</c:v>
                </c:pt>
                <c:pt idx="395">
                  <c:v>0.89808319276077442</c:v>
                </c:pt>
                <c:pt idx="396">
                  <c:v>0.89736310624708782</c:v>
                </c:pt>
                <c:pt idx="397">
                  <c:v>0.89663754036833287</c:v>
                </c:pt>
                <c:pt idx="398">
                  <c:v>0.89590641852276232</c:v>
                </c:pt>
                <c:pt idx="399">
                  <c:v>0.89516966221691141</c:v>
                </c:pt>
                <c:pt idx="400">
                  <c:v>0.89442719099991563</c:v>
                </c:pt>
                <c:pt idx="401">
                  <c:v>0.89367892239486302</c:v>
                </c:pt>
                <c:pt idx="402">
                  <c:v>0.89292477182701901</c:v>
                </c:pt>
                <c:pt idx="403">
                  <c:v>0.89216465254874577</c:v>
                </c:pt>
                <c:pt idx="404">
                  <c:v>0.89139847556093066</c:v>
                </c:pt>
                <c:pt idx="405">
                  <c:v>0.89062614953071895</c:v>
                </c:pt>
                <c:pt idx="406">
                  <c:v>0.88984758070534131</c:v>
                </c:pt>
                <c:pt idx="407">
                  <c:v>0.88906267282180329</c:v>
                </c:pt>
                <c:pt idx="408">
                  <c:v>0.88827132701219258</c:v>
                </c:pt>
                <c:pt idx="409">
                  <c:v>0.88747344170434206</c:v>
                </c:pt>
                <c:pt idx="410">
                  <c:v>0.88666891251756608</c:v>
                </c:pt>
                <c:pt idx="411">
                  <c:v>0.88585763215316771</c:v>
                </c:pt>
                <c:pt idx="412">
                  <c:v>0.88503949027939532</c:v>
                </c:pt>
                <c:pt idx="413">
                  <c:v>0.88421437341049669</c:v>
                </c:pt>
                <c:pt idx="414">
                  <c:v>0.88338216477949971</c:v>
                </c:pt>
                <c:pt idx="415">
                  <c:v>0.88254274420431689</c:v>
                </c:pt>
                <c:pt idx="416">
                  <c:v>0.88169598794673687</c:v>
                </c:pt>
                <c:pt idx="417">
                  <c:v>0.88084176856384133</c:v>
                </c:pt>
                <c:pt idx="418">
                  <c:v>0.8799799547513385</c:v>
                </c:pt>
                <c:pt idx="419">
                  <c:v>0.87911041117827382</c:v>
                </c:pt>
                <c:pt idx="420">
                  <c:v>0.87823299831252655</c:v>
                </c:pt>
                <c:pt idx="421">
                  <c:v>0.87734757223645954</c:v>
                </c:pt>
                <c:pt idx="422">
                  <c:v>0.87645398445203293</c:v>
                </c:pt>
                <c:pt idx="423">
                  <c:v>0.87555208167463716</c:v>
                </c:pt>
                <c:pt idx="424">
                  <c:v>0.87464170561483612</c:v>
                </c:pt>
                <c:pt idx="425">
                  <c:v>0.87372269274714265</c:v>
                </c:pt>
                <c:pt idx="426">
                  <c:v>0.87279487406487322</c:v>
                </c:pt>
                <c:pt idx="427">
                  <c:v>0.87185807482004074</c:v>
                </c:pt>
                <c:pt idx="428">
                  <c:v>0.87091211424715842</c:v>
                </c:pt>
                <c:pt idx="429">
                  <c:v>0.86995680526971686</c:v>
                </c:pt>
                <c:pt idx="430">
                  <c:v>0.86899195418798958</c:v>
                </c:pt>
                <c:pt idx="431">
                  <c:v>0.8680173603466943</c:v>
                </c:pt>
                <c:pt idx="432">
                  <c:v>0.86703281578089786</c:v>
                </c:pt>
                <c:pt idx="433">
                  <c:v>0.86603810483839838</c:v>
                </c:pt>
                <c:pt idx="434">
                  <c:v>0.86503300377664472</c:v>
                </c:pt>
                <c:pt idx="435">
                  <c:v>0.86401728033206626</c:v>
                </c:pt>
                <c:pt idx="436">
                  <c:v>0.86299069325946554</c:v>
                </c:pt>
                <c:pt idx="437">
                  <c:v>0.86195299183889229</c:v>
                </c:pt>
                <c:pt idx="438">
                  <c:v>0.86090391534714694</c:v>
                </c:pt>
                <c:pt idx="439">
                  <c:v>0.85984319249076546</c:v>
                </c:pt>
                <c:pt idx="440">
                  <c:v>0.85877054079699178</c:v>
                </c:pt>
                <c:pt idx="441">
                  <c:v>0.85768566595887696</c:v>
                </c:pt>
                <c:pt idx="442">
                  <c:v>0.85658826113020325</c:v>
                </c:pt>
                <c:pt idx="443">
                  <c:v>0.85547800616545666</c:v>
                </c:pt>
                <c:pt idx="444">
                  <c:v>0.85435456679952149</c:v>
                </c:pt>
                <c:pt idx="445">
                  <c:v>0.85321759376114559</c:v>
                </c:pt>
                <c:pt idx="446">
                  <c:v>0.85206672181352539</c:v>
                </c:pt>
                <c:pt idx="447">
                  <c:v>0.8509015687145477</c:v>
                </c:pt>
                <c:pt idx="448">
                  <c:v>0.84972173408831086</c:v>
                </c:pt>
                <c:pt idx="449">
                  <c:v>0.84852679819849364</c:v>
                </c:pt>
                <c:pt idx="450">
                  <c:v>0.84731632061292961</c:v>
                </c:pt>
                <c:pt idx="451">
                  <c:v>0.84608983874735733</c:v>
                </c:pt>
                <c:pt idx="452">
                  <c:v>0.84484686627470984</c:v>
                </c:pt>
                <c:pt idx="453">
                  <c:v>0.84358689138445109</c:v>
                </c:pt>
                <c:pt idx="454">
                  <c:v>0.84230937487431079</c:v>
                </c:pt>
                <c:pt idx="455">
                  <c:v>0.84101374805426221</c:v>
                </c:pt>
                <c:pt idx="456">
                  <c:v>0.83969941043965701</c:v>
                </c:pt>
                <c:pt idx="457">
                  <c:v>0.83836572720700187</c:v>
                </c:pt>
                <c:pt idx="458">
                  <c:v>0.83701202638182504</c:v>
                </c:pt>
                <c:pt idx="459">
                  <c:v>0.83563759572332563</c:v>
                </c:pt>
                <c:pt idx="460">
                  <c:v>0.83424167926485993</c:v>
                </c:pt>
                <c:pt idx="461">
                  <c:v>0.83282347346262375</c:v>
                </c:pt>
                <c:pt idx="462">
                  <c:v>0.83138212289688984</c:v>
                </c:pt>
                <c:pt idx="463">
                  <c:v>0.82991671546057655</c:v>
                </c:pt>
                <c:pt idx="464">
                  <c:v>0.82842627695837812</c:v>
                </c:pt>
                <c:pt idx="465">
                  <c:v>0.82690976502571922</c:v>
                </c:pt>
                <c:pt idx="466">
                  <c:v>0.82536606225981457</c:v>
                </c:pt>
                <c:pt idx="467">
                  <c:v>0.82379396843434949</c:v>
                </c:pt>
                <c:pt idx="468">
                  <c:v>0.82219219164377799</c:v>
                </c:pt>
                <c:pt idx="469">
                  <c:v>0.82055933819168081</c:v>
                </c:pt>
                <c:pt idx="470">
                  <c:v>0.81889390099836423</c:v>
                </c:pt>
                <c:pt idx="471">
                  <c:v>0.81719424625371606</c:v>
                </c:pt>
                <c:pt idx="472">
                  <c:v>0.81545859797932674</c:v>
                </c:pt>
                <c:pt idx="473">
                  <c:v>0.81368502008509414</c:v>
                </c:pt>
                <c:pt idx="474">
                  <c:v>0.81187139540462916</c:v>
                </c:pt>
                <c:pt idx="475">
                  <c:v>0.81001540106343584</c:v>
                </c:pt>
                <c:pt idx="476">
                  <c:v>0.80811447936395175</c:v>
                </c:pt>
                <c:pt idx="477">
                  <c:v>0.80616580314789754</c:v>
                </c:pt>
                <c:pt idx="478">
                  <c:v>0.804166234298898</c:v>
                </c:pt>
                <c:pt idx="479">
                  <c:v>0.80211227364806736</c:v>
                </c:pt>
                <c:pt idx="480">
                  <c:v>0.79999999999999927</c:v>
                </c:pt>
                <c:pt idx="481">
                  <c:v>0.79782499524381401</c:v>
                </c:pt>
                <c:pt idx="482">
                  <c:v>0.79558225145924455</c:v>
                </c:pt>
                <c:pt idx="483">
                  <c:v>0.79326605442617237</c:v>
                </c:pt>
                <c:pt idx="484">
                  <c:v>0.79086983576999803</c:v>
                </c:pt>
                <c:pt idx="485">
                  <c:v>0.7883859827593529</c:v>
                </c:pt>
                <c:pt idx="486">
                  <c:v>0.78580558991508487</c:v>
                </c:pt>
                <c:pt idx="487">
                  <c:v>0.78311812907032363</c:v>
                </c:pt>
                <c:pt idx="488">
                  <c:v>0.78031100255637043</c:v>
                </c:pt>
                <c:pt idx="489">
                  <c:v>0.7773689245409221</c:v>
                </c:pt>
                <c:pt idx="490">
                  <c:v>0.77427304209216796</c:v>
                </c:pt>
                <c:pt idx="491">
                  <c:v>0.77099964814011501</c:v>
                </c:pt>
                <c:pt idx="492">
                  <c:v>0.76751822766972666</c:v>
                </c:pt>
                <c:pt idx="493">
                  <c:v>0.76378835902910736</c:v>
                </c:pt>
                <c:pt idx="494">
                  <c:v>0.75975452503109764</c:v>
                </c:pt>
                <c:pt idx="495">
                  <c:v>0.75533679898329242</c:v>
                </c:pt>
                <c:pt idx="496">
                  <c:v>0.75041251012508781</c:v>
                </c:pt>
                <c:pt idx="497">
                  <c:v>0.74477515778622594</c:v>
                </c:pt>
                <c:pt idx="498">
                  <c:v>0.73802209709965527</c:v>
                </c:pt>
                <c:pt idx="499">
                  <c:v>0.72911381913837847</c:v>
                </c:pt>
                <c:pt idx="500">
                  <c:v>0.70710678118654757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97-2D48-82CB-5627A2720B81}"/>
            </c:ext>
          </c:extLst>
        </c:ser>
        <c:ser>
          <c:idx val="1"/>
          <c:order val="1"/>
          <c:tx>
            <c:v>Unity lower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'Section 11.2'!$A$5:$A$505</c:f>
              <c:numCache>
                <c:formatCode>General</c:formatCode>
                <c:ptCount val="5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  <c:pt idx="315">
                  <c:v>0.31500000000000022</c:v>
                </c:pt>
                <c:pt idx="316">
                  <c:v>0.31600000000000023</c:v>
                </c:pt>
                <c:pt idx="317">
                  <c:v>0.31700000000000023</c:v>
                </c:pt>
                <c:pt idx="318">
                  <c:v>0.31800000000000023</c:v>
                </c:pt>
                <c:pt idx="319">
                  <c:v>0.31900000000000023</c:v>
                </c:pt>
                <c:pt idx="320">
                  <c:v>0.32000000000000023</c:v>
                </c:pt>
                <c:pt idx="321">
                  <c:v>0.32100000000000023</c:v>
                </c:pt>
                <c:pt idx="322">
                  <c:v>0.32200000000000023</c:v>
                </c:pt>
                <c:pt idx="323">
                  <c:v>0.32300000000000023</c:v>
                </c:pt>
                <c:pt idx="324">
                  <c:v>0.32400000000000023</c:v>
                </c:pt>
                <c:pt idx="325">
                  <c:v>0.32500000000000023</c:v>
                </c:pt>
                <c:pt idx="326">
                  <c:v>0.32600000000000023</c:v>
                </c:pt>
                <c:pt idx="327">
                  <c:v>0.32700000000000023</c:v>
                </c:pt>
                <c:pt idx="328">
                  <c:v>0.32800000000000024</c:v>
                </c:pt>
                <c:pt idx="329">
                  <c:v>0.32900000000000024</c:v>
                </c:pt>
                <c:pt idx="330">
                  <c:v>0.33000000000000024</c:v>
                </c:pt>
                <c:pt idx="331">
                  <c:v>0.33100000000000024</c:v>
                </c:pt>
                <c:pt idx="332">
                  <c:v>0.33200000000000024</c:v>
                </c:pt>
                <c:pt idx="333">
                  <c:v>0.33300000000000024</c:v>
                </c:pt>
                <c:pt idx="334">
                  <c:v>0.33400000000000024</c:v>
                </c:pt>
                <c:pt idx="335">
                  <c:v>0.33500000000000024</c:v>
                </c:pt>
                <c:pt idx="336">
                  <c:v>0.33600000000000024</c:v>
                </c:pt>
                <c:pt idx="337">
                  <c:v>0.33700000000000024</c:v>
                </c:pt>
                <c:pt idx="338">
                  <c:v>0.33800000000000024</c:v>
                </c:pt>
                <c:pt idx="339">
                  <c:v>0.33900000000000025</c:v>
                </c:pt>
                <c:pt idx="340">
                  <c:v>0.34000000000000025</c:v>
                </c:pt>
                <c:pt idx="341">
                  <c:v>0.34100000000000025</c:v>
                </c:pt>
                <c:pt idx="342">
                  <c:v>0.34200000000000025</c:v>
                </c:pt>
                <c:pt idx="343">
                  <c:v>0.34300000000000025</c:v>
                </c:pt>
                <c:pt idx="344">
                  <c:v>0.34400000000000025</c:v>
                </c:pt>
                <c:pt idx="345">
                  <c:v>0.34500000000000025</c:v>
                </c:pt>
                <c:pt idx="346">
                  <c:v>0.34600000000000025</c:v>
                </c:pt>
                <c:pt idx="347">
                  <c:v>0.34700000000000025</c:v>
                </c:pt>
                <c:pt idx="348">
                  <c:v>0.34800000000000025</c:v>
                </c:pt>
                <c:pt idx="349">
                  <c:v>0.34900000000000025</c:v>
                </c:pt>
                <c:pt idx="350">
                  <c:v>0.35000000000000026</c:v>
                </c:pt>
                <c:pt idx="351">
                  <c:v>0.35100000000000026</c:v>
                </c:pt>
                <c:pt idx="352">
                  <c:v>0.35200000000000026</c:v>
                </c:pt>
                <c:pt idx="353">
                  <c:v>0.35300000000000026</c:v>
                </c:pt>
                <c:pt idx="354">
                  <c:v>0.35400000000000026</c:v>
                </c:pt>
                <c:pt idx="355">
                  <c:v>0.35500000000000026</c:v>
                </c:pt>
                <c:pt idx="356">
                  <c:v>0.35600000000000026</c:v>
                </c:pt>
                <c:pt idx="357">
                  <c:v>0.35700000000000026</c:v>
                </c:pt>
                <c:pt idx="358">
                  <c:v>0.35800000000000026</c:v>
                </c:pt>
                <c:pt idx="359">
                  <c:v>0.35900000000000026</c:v>
                </c:pt>
                <c:pt idx="360">
                  <c:v>0.36000000000000026</c:v>
                </c:pt>
                <c:pt idx="361">
                  <c:v>0.36100000000000027</c:v>
                </c:pt>
                <c:pt idx="362">
                  <c:v>0.36200000000000027</c:v>
                </c:pt>
                <c:pt idx="363">
                  <c:v>0.36300000000000027</c:v>
                </c:pt>
                <c:pt idx="364">
                  <c:v>0.36400000000000027</c:v>
                </c:pt>
                <c:pt idx="365">
                  <c:v>0.36500000000000027</c:v>
                </c:pt>
                <c:pt idx="366">
                  <c:v>0.36600000000000027</c:v>
                </c:pt>
                <c:pt idx="367">
                  <c:v>0.36700000000000027</c:v>
                </c:pt>
                <c:pt idx="368">
                  <c:v>0.36800000000000027</c:v>
                </c:pt>
                <c:pt idx="369">
                  <c:v>0.36900000000000027</c:v>
                </c:pt>
                <c:pt idx="370">
                  <c:v>0.37000000000000027</c:v>
                </c:pt>
                <c:pt idx="371">
                  <c:v>0.37100000000000027</c:v>
                </c:pt>
                <c:pt idx="372">
                  <c:v>0.37200000000000027</c:v>
                </c:pt>
                <c:pt idx="373">
                  <c:v>0.37300000000000028</c:v>
                </c:pt>
                <c:pt idx="374">
                  <c:v>0.37400000000000028</c:v>
                </c:pt>
                <c:pt idx="375">
                  <c:v>0.37500000000000028</c:v>
                </c:pt>
                <c:pt idx="376">
                  <c:v>0.37600000000000028</c:v>
                </c:pt>
                <c:pt idx="377">
                  <c:v>0.37700000000000028</c:v>
                </c:pt>
                <c:pt idx="378">
                  <c:v>0.37800000000000028</c:v>
                </c:pt>
                <c:pt idx="379">
                  <c:v>0.37900000000000028</c:v>
                </c:pt>
                <c:pt idx="380">
                  <c:v>0.38000000000000028</c:v>
                </c:pt>
                <c:pt idx="381">
                  <c:v>0.38100000000000028</c:v>
                </c:pt>
                <c:pt idx="382">
                  <c:v>0.38200000000000028</c:v>
                </c:pt>
                <c:pt idx="383">
                  <c:v>0.38300000000000028</c:v>
                </c:pt>
                <c:pt idx="384">
                  <c:v>0.38400000000000029</c:v>
                </c:pt>
                <c:pt idx="385">
                  <c:v>0.38500000000000029</c:v>
                </c:pt>
                <c:pt idx="386">
                  <c:v>0.38600000000000029</c:v>
                </c:pt>
                <c:pt idx="387">
                  <c:v>0.38700000000000029</c:v>
                </c:pt>
                <c:pt idx="388">
                  <c:v>0.38800000000000029</c:v>
                </c:pt>
                <c:pt idx="389">
                  <c:v>0.38900000000000029</c:v>
                </c:pt>
                <c:pt idx="390">
                  <c:v>0.39000000000000029</c:v>
                </c:pt>
                <c:pt idx="391">
                  <c:v>0.39100000000000029</c:v>
                </c:pt>
                <c:pt idx="392">
                  <c:v>0.39200000000000029</c:v>
                </c:pt>
                <c:pt idx="393">
                  <c:v>0.39300000000000029</c:v>
                </c:pt>
                <c:pt idx="394">
                  <c:v>0.39400000000000029</c:v>
                </c:pt>
                <c:pt idx="395">
                  <c:v>0.3950000000000003</c:v>
                </c:pt>
                <c:pt idx="396">
                  <c:v>0.3960000000000003</c:v>
                </c:pt>
                <c:pt idx="397">
                  <c:v>0.3970000000000003</c:v>
                </c:pt>
                <c:pt idx="398">
                  <c:v>0.3980000000000003</c:v>
                </c:pt>
                <c:pt idx="399">
                  <c:v>0.3990000000000003</c:v>
                </c:pt>
                <c:pt idx="400">
                  <c:v>0.4000000000000003</c:v>
                </c:pt>
                <c:pt idx="401">
                  <c:v>0.4010000000000003</c:v>
                </c:pt>
                <c:pt idx="402">
                  <c:v>0.4020000000000003</c:v>
                </c:pt>
                <c:pt idx="403">
                  <c:v>0.4030000000000003</c:v>
                </c:pt>
                <c:pt idx="404">
                  <c:v>0.4040000000000003</c:v>
                </c:pt>
                <c:pt idx="405">
                  <c:v>0.4050000000000003</c:v>
                </c:pt>
                <c:pt idx="406">
                  <c:v>0.40600000000000031</c:v>
                </c:pt>
                <c:pt idx="407">
                  <c:v>0.40700000000000031</c:v>
                </c:pt>
                <c:pt idx="408">
                  <c:v>0.40800000000000031</c:v>
                </c:pt>
                <c:pt idx="409">
                  <c:v>0.40900000000000031</c:v>
                </c:pt>
                <c:pt idx="410">
                  <c:v>0.41000000000000031</c:v>
                </c:pt>
                <c:pt idx="411">
                  <c:v>0.41100000000000031</c:v>
                </c:pt>
                <c:pt idx="412">
                  <c:v>0.41200000000000031</c:v>
                </c:pt>
                <c:pt idx="413">
                  <c:v>0.41300000000000031</c:v>
                </c:pt>
                <c:pt idx="414">
                  <c:v>0.41400000000000031</c:v>
                </c:pt>
                <c:pt idx="415">
                  <c:v>0.41500000000000031</c:v>
                </c:pt>
                <c:pt idx="416">
                  <c:v>0.41600000000000031</c:v>
                </c:pt>
                <c:pt idx="417">
                  <c:v>0.41700000000000031</c:v>
                </c:pt>
                <c:pt idx="418">
                  <c:v>0.41800000000000032</c:v>
                </c:pt>
                <c:pt idx="419">
                  <c:v>0.41900000000000032</c:v>
                </c:pt>
                <c:pt idx="420">
                  <c:v>0.42000000000000032</c:v>
                </c:pt>
                <c:pt idx="421">
                  <c:v>0.42100000000000032</c:v>
                </c:pt>
                <c:pt idx="422">
                  <c:v>0.42200000000000032</c:v>
                </c:pt>
                <c:pt idx="423">
                  <c:v>0.42300000000000032</c:v>
                </c:pt>
                <c:pt idx="424">
                  <c:v>0.42400000000000032</c:v>
                </c:pt>
                <c:pt idx="425">
                  <c:v>0.42500000000000032</c:v>
                </c:pt>
                <c:pt idx="426">
                  <c:v>0.42600000000000032</c:v>
                </c:pt>
                <c:pt idx="427">
                  <c:v>0.42700000000000032</c:v>
                </c:pt>
                <c:pt idx="428">
                  <c:v>0.42800000000000032</c:v>
                </c:pt>
                <c:pt idx="429">
                  <c:v>0.42900000000000033</c:v>
                </c:pt>
                <c:pt idx="430">
                  <c:v>0.43000000000000033</c:v>
                </c:pt>
                <c:pt idx="431">
                  <c:v>0.43100000000000033</c:v>
                </c:pt>
                <c:pt idx="432">
                  <c:v>0.43200000000000033</c:v>
                </c:pt>
                <c:pt idx="433">
                  <c:v>0.43300000000000033</c:v>
                </c:pt>
                <c:pt idx="434">
                  <c:v>0.43400000000000033</c:v>
                </c:pt>
                <c:pt idx="435">
                  <c:v>0.43500000000000033</c:v>
                </c:pt>
                <c:pt idx="436">
                  <c:v>0.43600000000000033</c:v>
                </c:pt>
                <c:pt idx="437">
                  <c:v>0.43700000000000033</c:v>
                </c:pt>
                <c:pt idx="438">
                  <c:v>0.43800000000000033</c:v>
                </c:pt>
                <c:pt idx="439">
                  <c:v>0.43900000000000033</c:v>
                </c:pt>
                <c:pt idx="440">
                  <c:v>0.44000000000000034</c:v>
                </c:pt>
                <c:pt idx="441">
                  <c:v>0.44100000000000034</c:v>
                </c:pt>
                <c:pt idx="442">
                  <c:v>0.44200000000000034</c:v>
                </c:pt>
                <c:pt idx="443">
                  <c:v>0.44300000000000034</c:v>
                </c:pt>
                <c:pt idx="444">
                  <c:v>0.44400000000000034</c:v>
                </c:pt>
                <c:pt idx="445">
                  <c:v>0.44500000000000034</c:v>
                </c:pt>
                <c:pt idx="446">
                  <c:v>0.44600000000000034</c:v>
                </c:pt>
                <c:pt idx="447">
                  <c:v>0.44700000000000034</c:v>
                </c:pt>
                <c:pt idx="448">
                  <c:v>0.44800000000000034</c:v>
                </c:pt>
                <c:pt idx="449">
                  <c:v>0.44900000000000034</c:v>
                </c:pt>
                <c:pt idx="450">
                  <c:v>0.45000000000000034</c:v>
                </c:pt>
                <c:pt idx="451">
                  <c:v>0.45100000000000035</c:v>
                </c:pt>
                <c:pt idx="452">
                  <c:v>0.45200000000000035</c:v>
                </c:pt>
                <c:pt idx="453">
                  <c:v>0.45300000000000035</c:v>
                </c:pt>
                <c:pt idx="454">
                  <c:v>0.45400000000000035</c:v>
                </c:pt>
                <c:pt idx="455">
                  <c:v>0.45500000000000035</c:v>
                </c:pt>
                <c:pt idx="456">
                  <c:v>0.45600000000000035</c:v>
                </c:pt>
                <c:pt idx="457">
                  <c:v>0.45700000000000035</c:v>
                </c:pt>
                <c:pt idx="458">
                  <c:v>0.45800000000000035</c:v>
                </c:pt>
                <c:pt idx="459">
                  <c:v>0.45900000000000035</c:v>
                </c:pt>
                <c:pt idx="460">
                  <c:v>0.46000000000000035</c:v>
                </c:pt>
                <c:pt idx="461">
                  <c:v>0.46100000000000035</c:v>
                </c:pt>
                <c:pt idx="462">
                  <c:v>0.46200000000000035</c:v>
                </c:pt>
                <c:pt idx="463">
                  <c:v>0.46300000000000036</c:v>
                </c:pt>
                <c:pt idx="464">
                  <c:v>0.46400000000000036</c:v>
                </c:pt>
                <c:pt idx="465">
                  <c:v>0.46500000000000036</c:v>
                </c:pt>
                <c:pt idx="466">
                  <c:v>0.46600000000000036</c:v>
                </c:pt>
                <c:pt idx="467">
                  <c:v>0.46700000000000036</c:v>
                </c:pt>
                <c:pt idx="468">
                  <c:v>0.46800000000000036</c:v>
                </c:pt>
                <c:pt idx="469">
                  <c:v>0.46900000000000036</c:v>
                </c:pt>
                <c:pt idx="470">
                  <c:v>0.47000000000000036</c:v>
                </c:pt>
                <c:pt idx="471">
                  <c:v>0.47100000000000036</c:v>
                </c:pt>
                <c:pt idx="472">
                  <c:v>0.47200000000000036</c:v>
                </c:pt>
                <c:pt idx="473">
                  <c:v>0.47300000000000036</c:v>
                </c:pt>
                <c:pt idx="474">
                  <c:v>0.47400000000000037</c:v>
                </c:pt>
                <c:pt idx="475">
                  <c:v>0.47500000000000037</c:v>
                </c:pt>
                <c:pt idx="476">
                  <c:v>0.47600000000000037</c:v>
                </c:pt>
                <c:pt idx="477">
                  <c:v>0.47700000000000037</c:v>
                </c:pt>
                <c:pt idx="478">
                  <c:v>0.47800000000000037</c:v>
                </c:pt>
                <c:pt idx="479">
                  <c:v>0.47900000000000037</c:v>
                </c:pt>
                <c:pt idx="480">
                  <c:v>0.48000000000000037</c:v>
                </c:pt>
                <c:pt idx="481">
                  <c:v>0.48100000000000037</c:v>
                </c:pt>
                <c:pt idx="482">
                  <c:v>0.48200000000000037</c:v>
                </c:pt>
                <c:pt idx="483">
                  <c:v>0.48300000000000037</c:v>
                </c:pt>
                <c:pt idx="484">
                  <c:v>0.48400000000000037</c:v>
                </c:pt>
                <c:pt idx="485">
                  <c:v>0.48500000000000038</c:v>
                </c:pt>
                <c:pt idx="486">
                  <c:v>0.48600000000000038</c:v>
                </c:pt>
                <c:pt idx="487">
                  <c:v>0.48700000000000038</c:v>
                </c:pt>
                <c:pt idx="488">
                  <c:v>0.48800000000000038</c:v>
                </c:pt>
                <c:pt idx="489">
                  <c:v>0.48900000000000038</c:v>
                </c:pt>
                <c:pt idx="490">
                  <c:v>0.49000000000000038</c:v>
                </c:pt>
                <c:pt idx="491">
                  <c:v>0.49100000000000038</c:v>
                </c:pt>
                <c:pt idx="492">
                  <c:v>0.49200000000000038</c:v>
                </c:pt>
                <c:pt idx="493">
                  <c:v>0.49300000000000038</c:v>
                </c:pt>
                <c:pt idx="494">
                  <c:v>0.49400000000000038</c:v>
                </c:pt>
                <c:pt idx="495">
                  <c:v>0.49500000000000038</c:v>
                </c:pt>
                <c:pt idx="496">
                  <c:v>0.49600000000000039</c:v>
                </c:pt>
                <c:pt idx="497">
                  <c:v>0.49700000000000039</c:v>
                </c:pt>
                <c:pt idx="498">
                  <c:v>0.49800000000000039</c:v>
                </c:pt>
                <c:pt idx="499">
                  <c:v>0.49900000000000039</c:v>
                </c:pt>
                <c:pt idx="500">
                  <c:v>0.50000000000000033</c:v>
                </c:pt>
              </c:numCache>
            </c:numRef>
          </c:xVal>
          <c:yVal>
            <c:numRef>
              <c:f>'Section 11.2'!$E$5:$E$505</c:f>
              <c:numCache>
                <c:formatCode>General</c:formatCode>
                <c:ptCount val="501"/>
                <c:pt idx="0">
                  <c:v>0</c:v>
                </c:pt>
                <c:pt idx="1">
                  <c:v>1.0000005000031919E-3</c:v>
                </c:pt>
                <c:pt idx="2">
                  <c:v>2.000004000033413E-3</c:v>
                </c:pt>
                <c:pt idx="3">
                  <c:v>3.0000135002137148E-3</c:v>
                </c:pt>
                <c:pt idx="4">
                  <c:v>4.0000320008938828E-3</c:v>
                </c:pt>
                <c:pt idx="5">
                  <c:v>5.0000625027339634E-3</c:v>
                </c:pt>
                <c:pt idx="6">
                  <c:v>6.0001080068048983E-3</c:v>
                </c:pt>
                <c:pt idx="7">
                  <c:v>7.0001715147089746E-3</c:v>
                </c:pt>
                <c:pt idx="8">
                  <c:v>8.0002560286784562E-3</c:v>
                </c:pt>
                <c:pt idx="9">
                  <c:v>9.0003645516786076E-3</c:v>
                </c:pt>
                <c:pt idx="10">
                  <c:v>1.0000500087520353E-2</c:v>
                </c:pt>
                <c:pt idx="11">
                  <c:v>1.1000665640961286E-2</c:v>
                </c:pt>
                <c:pt idx="12">
                  <c:v>1.2000864217801806E-2</c:v>
                </c:pt>
                <c:pt idx="13">
                  <c:v>1.3001098825011033E-2</c:v>
                </c:pt>
                <c:pt idx="14">
                  <c:v>1.4001372470814059E-2</c:v>
                </c:pt>
                <c:pt idx="15">
                  <c:v>1.5001688164806671E-2</c:v>
                </c:pt>
                <c:pt idx="16">
                  <c:v>1.6002048918057774E-2</c:v>
                </c:pt>
                <c:pt idx="17">
                  <c:v>1.7002457743222503E-2</c:v>
                </c:pt>
                <c:pt idx="18">
                  <c:v>1.8002917654635658E-2</c:v>
                </c:pt>
                <c:pt idx="19">
                  <c:v>1.900343166843213E-2</c:v>
                </c:pt>
                <c:pt idx="20">
                  <c:v>2.0004002802643212E-2</c:v>
                </c:pt>
                <c:pt idx="21">
                  <c:v>2.1004634077307252E-2</c:v>
                </c:pt>
                <c:pt idx="22">
                  <c:v>2.2005328514579932E-2</c:v>
                </c:pt>
                <c:pt idx="23">
                  <c:v>2.3006089138832234E-2</c:v>
                </c:pt>
                <c:pt idx="24">
                  <c:v>2.4006918976769733E-2</c:v>
                </c:pt>
                <c:pt idx="25">
                  <c:v>2.5007821057531701E-2</c:v>
                </c:pt>
                <c:pt idx="26">
                  <c:v>2.6008798412799971E-2</c:v>
                </c:pt>
                <c:pt idx="27">
                  <c:v>2.700985407691096E-2</c:v>
                </c:pt>
                <c:pt idx="28">
                  <c:v>2.801099108696007E-2</c:v>
                </c:pt>
                <c:pt idx="29">
                  <c:v>2.9012212482914683E-2</c:v>
                </c:pt>
                <c:pt idx="30">
                  <c:v>3.0013521307717065E-2</c:v>
                </c:pt>
                <c:pt idx="31">
                  <c:v>3.1014920607400052E-2</c:v>
                </c:pt>
                <c:pt idx="32">
                  <c:v>3.201641343119184E-2</c:v>
                </c:pt>
                <c:pt idx="33">
                  <c:v>3.3018002831629902E-2</c:v>
                </c:pt>
                <c:pt idx="34">
                  <c:v>3.4019691864665774E-2</c:v>
                </c:pt>
                <c:pt idx="35">
                  <c:v>3.5021483589782298E-2</c:v>
                </c:pt>
                <c:pt idx="36">
                  <c:v>3.6023381070099433E-2</c:v>
                </c:pt>
                <c:pt idx="37">
                  <c:v>3.7025387372488623E-2</c:v>
                </c:pt>
                <c:pt idx="38">
                  <c:v>3.8027505567681079E-2</c:v>
                </c:pt>
                <c:pt idx="39">
                  <c:v>3.9029738730383845E-2</c:v>
                </c:pt>
                <c:pt idx="40">
                  <c:v>4.0032089939391141E-2</c:v>
                </c:pt>
                <c:pt idx="41">
                  <c:v>4.1034562277694517E-2</c:v>
                </c:pt>
                <c:pt idx="42">
                  <c:v>4.203715883259921E-2</c:v>
                </c:pt>
                <c:pt idx="43">
                  <c:v>4.3039882695836078E-2</c:v>
                </c:pt>
                <c:pt idx="44">
                  <c:v>4.4042736963679184E-2</c:v>
                </c:pt>
                <c:pt idx="45">
                  <c:v>4.50457247370546E-2</c:v>
                </c:pt>
                <c:pt idx="46">
                  <c:v>4.6048849121661649E-2</c:v>
                </c:pt>
                <c:pt idx="47">
                  <c:v>4.7052113228083468E-2</c:v>
                </c:pt>
                <c:pt idx="48">
                  <c:v>4.8055520171907513E-2</c:v>
                </c:pt>
                <c:pt idx="49">
                  <c:v>4.9059073073838666E-2</c:v>
                </c:pt>
                <c:pt idx="50">
                  <c:v>5.006277505981882E-2</c:v>
                </c:pt>
                <c:pt idx="51">
                  <c:v>5.10666292611432E-2</c:v>
                </c:pt>
                <c:pt idx="52">
                  <c:v>5.2070638814578768E-2</c:v>
                </c:pt>
                <c:pt idx="53">
                  <c:v>5.307480686248383E-2</c:v>
                </c:pt>
                <c:pt idx="54">
                  <c:v>5.4079136552927121E-2</c:v>
                </c:pt>
                <c:pt idx="55">
                  <c:v>5.5083631039806943E-2</c:v>
                </c:pt>
                <c:pt idx="56">
                  <c:v>5.6088293482972833E-2</c:v>
                </c:pt>
                <c:pt idx="57">
                  <c:v>5.7093127048346945E-2</c:v>
                </c:pt>
                <c:pt idx="58">
                  <c:v>5.8098134908044198E-2</c:v>
                </c:pt>
                <c:pt idx="59">
                  <c:v>5.9103320240496603E-2</c:v>
                </c:pt>
                <c:pt idx="60">
                  <c:v>6.0108686230575074E-2</c:v>
                </c:pt>
                <c:pt idx="61">
                  <c:v>6.1114236069715513E-2</c:v>
                </c:pt>
                <c:pt idx="62">
                  <c:v>6.2119972956039209E-2</c:v>
                </c:pt>
                <c:pt idx="63">
                  <c:v>6.3125900094482656E-2</c:v>
                </c:pt>
                <c:pt idx="64">
                  <c:v>6.4132020696920214E-2</c:v>
                </c:pt>
                <c:pt idx="65">
                  <c:v>6.5138337982291863E-2</c:v>
                </c:pt>
                <c:pt idx="66">
                  <c:v>6.6144855176730744E-2</c:v>
                </c:pt>
                <c:pt idx="67">
                  <c:v>6.7151575513691622E-2</c:v>
                </c:pt>
                <c:pt idx="68">
                  <c:v>6.8158502234079349E-2</c:v>
                </c:pt>
                <c:pt idx="69">
                  <c:v>6.9165638586377212E-2</c:v>
                </c:pt>
                <c:pt idx="70">
                  <c:v>7.0172987826780595E-2</c:v>
                </c:pt>
                <c:pt idx="71">
                  <c:v>7.1180553219325635E-2</c:v>
                </c:pt>
                <c:pt idx="72">
                  <c:v>7.2188338036022176E-2</c:v>
                </c:pt>
                <c:pt idx="73">
                  <c:v>7.3196345556988437E-2</c:v>
                </c:pt>
                <c:pt idx="74">
                  <c:v>7.4204579070582102E-2</c:v>
                </c:pt>
                <c:pt idx="75">
                  <c:v>7.5213041873536196E-2</c:v>
                </c:pt>
                <c:pt idx="76">
                  <c:v>7.6221737271096129E-2</c:v>
                </c:pt>
                <c:pt idx="77">
                  <c:v>7.7230668577154646E-2</c:v>
                </c:pt>
                <c:pt idx="78">
                  <c:v>7.82398391143906E-2</c:v>
                </c:pt>
                <c:pt idx="79">
                  <c:v>7.9249252214405666E-2</c:v>
                </c:pt>
                <c:pt idx="80">
                  <c:v>8.0258911217866533E-2</c:v>
                </c:pt>
                <c:pt idx="81">
                  <c:v>8.1268819474642262E-2</c:v>
                </c:pt>
                <c:pt idx="82">
                  <c:v>8.2278980343948566E-2</c:v>
                </c:pt>
                <c:pt idx="83">
                  <c:v>8.3289397194488732E-2</c:v>
                </c:pt>
                <c:pt idx="84">
                  <c:v>8.430007340459672E-2</c:v>
                </c:pt>
                <c:pt idx="85">
                  <c:v>8.5311012362383476E-2</c:v>
                </c:pt>
                <c:pt idx="86">
                  <c:v>8.6322217465881257E-2</c:v>
                </c:pt>
                <c:pt idx="87">
                  <c:v>8.7333692123191059E-2</c:v>
                </c:pt>
                <c:pt idx="88">
                  <c:v>8.8345439752629804E-2</c:v>
                </c:pt>
                <c:pt idx="89">
                  <c:v>8.9357463782879995E-2</c:v>
                </c:pt>
                <c:pt idx="90">
                  <c:v>9.0369767653139976E-2</c:v>
                </c:pt>
                <c:pt idx="91">
                  <c:v>9.1382354813274988E-2</c:v>
                </c:pt>
                <c:pt idx="92">
                  <c:v>9.2395228723969394E-2</c:v>
                </c:pt>
                <c:pt idx="93">
                  <c:v>9.3408392856880948E-2</c:v>
                </c:pt>
                <c:pt idx="94">
                  <c:v>9.4421850694796236E-2</c:v>
                </c:pt>
                <c:pt idx="95">
                  <c:v>9.5435605731785833E-2</c:v>
                </c:pt>
                <c:pt idx="96">
                  <c:v>9.6449661473362591E-2</c:v>
                </c:pt>
                <c:pt idx="97">
                  <c:v>9.7464021436640735E-2</c:v>
                </c:pt>
                <c:pt idx="98">
                  <c:v>9.847868915049468E-2</c:v>
                </c:pt>
                <c:pt idx="99">
                  <c:v>9.9493668155722789E-2</c:v>
                </c:pt>
                <c:pt idx="100">
                  <c:v>0.10050896200520829</c:v>
                </c:pt>
                <c:pt idx="101">
                  <c:v>0.10152457426408393</c:v>
                </c:pt>
                <c:pt idx="102">
                  <c:v>0.10254050850989906</c:v>
                </c:pt>
                <c:pt idx="103">
                  <c:v>0.10355676833278454</c:v>
                </c:pt>
                <c:pt idx="104">
                  <c:v>0.10457335733562363</c:v>
                </c:pt>
                <c:pt idx="105">
                  <c:v>0.10559027913422053</c:v>
                </c:pt>
                <c:pt idx="106">
                  <c:v>0.10660753735747265</c:v>
                </c:pt>
                <c:pt idx="107">
                  <c:v>0.10762513564754284</c:v>
                </c:pt>
                <c:pt idx="108">
                  <c:v>0.10864307766003574</c:v>
                </c:pt>
                <c:pt idx="109">
                  <c:v>0.10966136706417309</c:v>
                </c:pt>
                <c:pt idx="110">
                  <c:v>0.1106800075429708</c:v>
                </c:pt>
                <c:pt idx="111">
                  <c:v>0.11169900279342039</c:v>
                </c:pt>
                <c:pt idx="112">
                  <c:v>0.11271835652666855</c:v>
                </c:pt>
                <c:pt idx="113">
                  <c:v>0.11373807246820115</c:v>
                </c:pt>
                <c:pt idx="114">
                  <c:v>0.1147581543580268</c:v>
                </c:pt>
                <c:pt idx="115">
                  <c:v>0.11577860595086474</c:v>
                </c:pt>
                <c:pt idx="116">
                  <c:v>0.11679943101633143</c:v>
                </c:pt>
                <c:pt idx="117">
                  <c:v>0.11782063333913149</c:v>
                </c:pt>
                <c:pt idx="118">
                  <c:v>0.11884221671924872</c:v>
                </c:pt>
                <c:pt idx="119">
                  <c:v>0.11986418497214126</c:v>
                </c:pt>
                <c:pt idx="120">
                  <c:v>0.12088654192893485</c:v>
                </c:pt>
                <c:pt idx="121">
                  <c:v>0.12190929143662294</c:v>
                </c:pt>
                <c:pt idx="122">
                  <c:v>0.12293243735826424</c:v>
                </c:pt>
                <c:pt idx="123">
                  <c:v>0.12395598357318495</c:v>
                </c:pt>
                <c:pt idx="124">
                  <c:v>0.12497993397718168</c:v>
                </c:pt>
                <c:pt idx="125">
                  <c:v>0.12600429248272826</c:v>
                </c:pt>
                <c:pt idx="126">
                  <c:v>0.12702906301918171</c:v>
                </c:pt>
                <c:pt idx="127">
                  <c:v>0.12805424953299327</c:v>
                </c:pt>
                <c:pt idx="128">
                  <c:v>0.12907985598791955</c:v>
                </c:pt>
                <c:pt idx="129">
                  <c:v>0.13010588636523751</c:v>
                </c:pt>
                <c:pt idx="130">
                  <c:v>0.13113234466395998</c:v>
                </c:pt>
                <c:pt idx="131">
                  <c:v>0.13215923490105419</c:v>
                </c:pt>
                <c:pt idx="132">
                  <c:v>0.13318656111166366</c:v>
                </c:pt>
                <c:pt idx="133">
                  <c:v>0.1342143273493302</c:v>
                </c:pt>
                <c:pt idx="134">
                  <c:v>0.13524253768622116</c:v>
                </c:pt>
                <c:pt idx="135">
                  <c:v>0.13627119621335582</c:v>
                </c:pt>
                <c:pt idx="136">
                  <c:v>0.13730030704083668</c:v>
                </c:pt>
                <c:pt idx="137">
                  <c:v>0.13832987429808283</c:v>
                </c:pt>
                <c:pt idx="138">
                  <c:v>0.13935990213406468</c:v>
                </c:pt>
                <c:pt idx="139">
                  <c:v>0.14039039471754325</c:v>
                </c:pt>
                <c:pt idx="140">
                  <c:v>0.14142135623730956</c:v>
                </c:pt>
                <c:pt idx="141">
                  <c:v>0.14245279090242935</c:v>
                </c:pt>
                <c:pt idx="142">
                  <c:v>0.14348470294248827</c:v>
                </c:pt>
                <c:pt idx="143">
                  <c:v>0.14451709660784132</c:v>
                </c:pt>
                <c:pt idx="144">
                  <c:v>0.14554997616986476</c:v>
                </c:pt>
                <c:pt idx="145">
                  <c:v>0.14658334592120956</c:v>
                </c:pt>
                <c:pt idx="146">
                  <c:v>0.14761721017606039</c:v>
                </c:pt>
                <c:pt idx="147">
                  <c:v>0.14865157327039502</c:v>
                </c:pt>
                <c:pt idx="148">
                  <c:v>0.14968643956224786</c:v>
                </c:pt>
                <c:pt idx="149">
                  <c:v>0.15072181343197638</c:v>
                </c:pt>
                <c:pt idx="150">
                  <c:v>0.15175769928253119</c:v>
                </c:pt>
                <c:pt idx="151">
                  <c:v>0.15279410153972817</c:v>
                </c:pt>
                <c:pt idx="152">
                  <c:v>0.15383102465252388</c:v>
                </c:pt>
                <c:pt idx="153">
                  <c:v>0.15486847309329563</c:v>
                </c:pt>
                <c:pt idx="154">
                  <c:v>0.15590645135812359</c:v>
                </c:pt>
                <c:pt idx="155">
                  <c:v>0.15694496396707622</c:v>
                </c:pt>
                <c:pt idx="156">
                  <c:v>0.15798401546449978</c:v>
                </c:pt>
                <c:pt idx="157">
                  <c:v>0.15902361041931098</c:v>
                </c:pt>
                <c:pt idx="158">
                  <c:v>0.160063753425293</c:v>
                </c:pt>
                <c:pt idx="159">
                  <c:v>0.16110444910139507</c:v>
                </c:pt>
                <c:pt idx="160">
                  <c:v>0.16214570209203691</c:v>
                </c:pt>
                <c:pt idx="161">
                  <c:v>0.16318751706741447</c:v>
                </c:pt>
                <c:pt idx="162">
                  <c:v>0.16422989872381183</c:v>
                </c:pt>
                <c:pt idx="163">
                  <c:v>0.16527285178391554</c:v>
                </c:pt>
                <c:pt idx="164">
                  <c:v>0.16631638099713356</c:v>
                </c:pt>
                <c:pt idx="165">
                  <c:v>0.16736049113991744</c:v>
                </c:pt>
                <c:pt idx="166">
                  <c:v>0.16840518701608945</c:v>
                </c:pt>
                <c:pt idx="167">
                  <c:v>0.16945047345717321</c:v>
                </c:pt>
                <c:pt idx="168">
                  <c:v>0.17049635532272839</c:v>
                </c:pt>
                <c:pt idx="169">
                  <c:v>0.17154283750069035</c:v>
                </c:pt>
                <c:pt idx="170">
                  <c:v>0.17258992490771341</c:v>
                </c:pt>
                <c:pt idx="171">
                  <c:v>0.17363762248951839</c:v>
                </c:pt>
                <c:pt idx="172">
                  <c:v>0.17468593522124598</c:v>
                </c:pt>
                <c:pt idx="173">
                  <c:v>0.17573486810781264</c:v>
                </c:pt>
                <c:pt idx="174">
                  <c:v>0.1767844261842729</c:v>
                </c:pt>
                <c:pt idx="175">
                  <c:v>0.17783461451618518</c:v>
                </c:pt>
                <c:pt idx="176">
                  <c:v>0.1788854381999834</c:v>
                </c:pt>
                <c:pt idx="177">
                  <c:v>0.17993690236335205</c:v>
                </c:pt>
                <c:pt idx="178">
                  <c:v>0.180989012165608</c:v>
                </c:pt>
                <c:pt idx="179">
                  <c:v>0.18204177279808612</c:v>
                </c:pt>
                <c:pt idx="180">
                  <c:v>0.18309518948453013</c:v>
                </c:pt>
                <c:pt idx="181">
                  <c:v>0.18414926748148933</c:v>
                </c:pt>
                <c:pt idx="182">
                  <c:v>0.18520401207871975</c:v>
                </c:pt>
                <c:pt idx="183">
                  <c:v>0.18625942859959171</c:v>
                </c:pt>
                <c:pt idx="184">
                  <c:v>0.18731552240150223</c:v>
                </c:pt>
                <c:pt idx="185">
                  <c:v>0.18837229887629281</c:v>
                </c:pt>
                <c:pt idx="186">
                  <c:v>0.18942976345067403</c:v>
                </c:pt>
                <c:pt idx="187">
                  <c:v>0.19048792158665462</c:v>
                </c:pt>
                <c:pt idx="188">
                  <c:v>0.19154677878197734</c:v>
                </c:pt>
                <c:pt idx="189">
                  <c:v>0.1926063405705607</c:v>
                </c:pt>
                <c:pt idx="190">
                  <c:v>0.19366661252294606</c:v>
                </c:pt>
                <c:pt idx="191">
                  <c:v>0.19472760024675304</c:v>
                </c:pt>
                <c:pt idx="192">
                  <c:v>0.19578930938713815</c:v>
                </c:pt>
                <c:pt idx="193">
                  <c:v>0.19685174562726307</c:v>
                </c:pt>
                <c:pt idx="194">
                  <c:v>0.19791491468876687</c:v>
                </c:pt>
                <c:pt idx="195">
                  <c:v>0.19897882233224728</c:v>
                </c:pt>
                <c:pt idx="196">
                  <c:v>0.20004347435774669</c:v>
                </c:pt>
                <c:pt idx="197">
                  <c:v>0.20110887660524651</c:v>
                </c:pt>
                <c:pt idx="198">
                  <c:v>0.20217503495516839</c:v>
                </c:pt>
                <c:pt idx="199">
                  <c:v>0.20324195532888181</c:v>
                </c:pt>
                <c:pt idx="200">
                  <c:v>0.20430964368922006</c:v>
                </c:pt>
                <c:pt idx="201">
                  <c:v>0.20537810604100343</c:v>
                </c:pt>
                <c:pt idx="202">
                  <c:v>0.20644734843156953</c:v>
                </c:pt>
                <c:pt idx="203">
                  <c:v>0.20751737695131184</c:v>
                </c:pt>
                <c:pt idx="204">
                  <c:v>0.20858819773422632</c:v>
                </c:pt>
                <c:pt idx="205">
                  <c:v>0.20965981695846567</c:v>
                </c:pt>
                <c:pt idx="206">
                  <c:v>0.21073224084690181</c:v>
                </c:pt>
                <c:pt idx="207">
                  <c:v>0.21180547566769742</c:v>
                </c:pt>
                <c:pt idx="208">
                  <c:v>0.21287952773488486</c:v>
                </c:pt>
                <c:pt idx="209">
                  <c:v>0.21395440340895505</c:v>
                </c:pt>
                <c:pt idx="210">
                  <c:v>0.21503010909745399</c:v>
                </c:pt>
                <c:pt idx="211">
                  <c:v>0.21610665125558956</c:v>
                </c:pt>
                <c:pt idx="212">
                  <c:v>0.2171840363868465</c:v>
                </c:pt>
                <c:pt idx="213">
                  <c:v>0.21826227104361109</c:v>
                </c:pt>
                <c:pt idx="214">
                  <c:v>0.21934136182780561</c:v>
                </c:pt>
                <c:pt idx="215">
                  <c:v>0.22042131539153254</c:v>
                </c:pt>
                <c:pt idx="216">
                  <c:v>0.2215021384377284</c:v>
                </c:pt>
                <c:pt idx="217">
                  <c:v>0.22258383772082771</c:v>
                </c:pt>
                <c:pt idx="218">
                  <c:v>0.22366642004743814</c:v>
                </c:pt>
                <c:pt idx="219">
                  <c:v>0.22474989227702466</c:v>
                </c:pt>
                <c:pt idx="220">
                  <c:v>0.22583426132260603</c:v>
                </c:pt>
                <c:pt idx="221">
                  <c:v>0.22691953415146127</c:v>
                </c:pt>
                <c:pt idx="222">
                  <c:v>0.2280057177858473</c:v>
                </c:pt>
                <c:pt idx="223">
                  <c:v>0.2290928193037288</c:v>
                </c:pt>
                <c:pt idx="224">
                  <c:v>0.23018084583951889</c:v>
                </c:pt>
                <c:pt idx="225">
                  <c:v>0.23126980458483179</c:v>
                </c:pt>
                <c:pt idx="226">
                  <c:v>0.23235970278924797</c:v>
                </c:pt>
                <c:pt idx="227">
                  <c:v>0.23345054776109125</c:v>
                </c:pt>
                <c:pt idx="228">
                  <c:v>0.23454234686821893</c:v>
                </c:pt>
                <c:pt idx="229">
                  <c:v>0.23563510753882422</c:v>
                </c:pt>
                <c:pt idx="230">
                  <c:v>0.23672883726225208</c:v>
                </c:pt>
                <c:pt idx="231">
                  <c:v>0.2378235435898288</c:v>
                </c:pt>
                <c:pt idx="232">
                  <c:v>0.23891923413570459</c:v>
                </c:pt>
                <c:pt idx="233">
                  <c:v>0.24001591657771046</c:v>
                </c:pt>
                <c:pt idx="234">
                  <c:v>0.24111359865822912</c:v>
                </c:pt>
                <c:pt idx="235">
                  <c:v>0.24221228818508134</c:v>
                </c:pt>
                <c:pt idx="236">
                  <c:v>0.24331199303242518</c:v>
                </c:pt>
                <c:pt idx="237">
                  <c:v>0.24441272114167281</c:v>
                </c:pt>
                <c:pt idx="238">
                  <c:v>0.24551448052242064</c:v>
                </c:pt>
                <c:pt idx="239">
                  <c:v>0.24661727925339669</c:v>
                </c:pt>
                <c:pt idx="240">
                  <c:v>0.24772112548342326</c:v>
                </c:pt>
                <c:pt idx="241">
                  <c:v>0.24882602743239665</c:v>
                </c:pt>
                <c:pt idx="242">
                  <c:v>0.24993199339228322</c:v>
                </c:pt>
                <c:pt idx="243">
                  <c:v>0.25103903172813291</c:v>
                </c:pt>
                <c:pt idx="244">
                  <c:v>0.25214715087911016</c:v>
                </c:pt>
                <c:pt idx="245">
                  <c:v>0.25325635935954283</c:v>
                </c:pt>
                <c:pt idx="246">
                  <c:v>0.25436666575998984</c:v>
                </c:pt>
                <c:pt idx="247">
                  <c:v>0.25547807874832634</c:v>
                </c:pt>
                <c:pt idx="248">
                  <c:v>0.25659060707084946</c:v>
                </c:pt>
                <c:pt idx="249">
                  <c:v>0.25770425955340281</c:v>
                </c:pt>
                <c:pt idx="250">
                  <c:v>0.25881904510252091</c:v>
                </c:pt>
                <c:pt idx="251">
                  <c:v>0.25993497270659438</c:v>
                </c:pt>
                <c:pt idx="252">
                  <c:v>0.26105205143705568</c:v>
                </c:pt>
                <c:pt idx="253">
                  <c:v>0.26217029044958645</c:v>
                </c:pt>
                <c:pt idx="254">
                  <c:v>0.2632896989853466</c:v>
                </c:pt>
                <c:pt idx="255">
                  <c:v>0.26441028637222558</c:v>
                </c:pt>
                <c:pt idx="256">
                  <c:v>0.26553206202611651</c:v>
                </c:pt>
                <c:pt idx="257">
                  <c:v>0.26665503545221358</c:v>
                </c:pt>
                <c:pt idx="258">
                  <c:v>0.26777921624633388</c:v>
                </c:pt>
                <c:pt idx="259">
                  <c:v>0.26890461409626221</c:v>
                </c:pt>
                <c:pt idx="260">
                  <c:v>0.27003123878312241</c:v>
                </c:pt>
                <c:pt idx="261">
                  <c:v>0.2711591001827735</c:v>
                </c:pt>
                <c:pt idx="262">
                  <c:v>0.27228820826723199</c:v>
                </c:pt>
                <c:pt idx="263">
                  <c:v>0.27341857310612044</c:v>
                </c:pt>
                <c:pt idx="264">
                  <c:v>0.27455020486814458</c:v>
                </c:pt>
                <c:pt idx="265">
                  <c:v>0.27568311382259708</c:v>
                </c:pt>
                <c:pt idx="266">
                  <c:v>0.27681731034089085</c:v>
                </c:pt>
                <c:pt idx="267">
                  <c:v>0.27795280489812135</c:v>
                </c:pt>
                <c:pt idx="268">
                  <c:v>0.27908960807465893</c:v>
                </c:pt>
                <c:pt idx="269">
                  <c:v>0.28022773055777145</c:v>
                </c:pt>
                <c:pt idx="270">
                  <c:v>0.28136718314327969</c:v>
                </c:pt>
                <c:pt idx="271">
                  <c:v>0.28250797673724304</c:v>
                </c:pt>
                <c:pt idx="272">
                  <c:v>0.28365012235768022</c:v>
                </c:pt>
                <c:pt idx="273">
                  <c:v>0.284793631136322</c:v>
                </c:pt>
                <c:pt idx="274">
                  <c:v>0.28593851432039963</c:v>
                </c:pt>
                <c:pt idx="275">
                  <c:v>0.28708478327446835</c:v>
                </c:pt>
                <c:pt idx="276">
                  <c:v>0.28823244948226751</c:v>
                </c:pt>
                <c:pt idx="277">
                  <c:v>0.2893815245486171</c:v>
                </c:pt>
                <c:pt idx="278">
                  <c:v>0.29053202020135355</c:v>
                </c:pt>
                <c:pt idx="279">
                  <c:v>0.29168394829330391</c:v>
                </c:pt>
                <c:pt idx="280">
                  <c:v>0.29283732080430003</c:v>
                </c:pt>
                <c:pt idx="281">
                  <c:v>0.29399214984323402</c:v>
                </c:pt>
                <c:pt idx="282">
                  <c:v>0.29514844765015591</c:v>
                </c:pt>
                <c:pt idx="283">
                  <c:v>0.29630622659841438</c:v>
                </c:pt>
                <c:pt idx="284">
                  <c:v>0.29746549919684168</c:v>
                </c:pt>
                <c:pt idx="285">
                  <c:v>0.29862627809198361</c:v>
                </c:pt>
                <c:pt idx="286">
                  <c:v>0.29978857607037696</c:v>
                </c:pt>
                <c:pt idx="287">
                  <c:v>0.30095240606087365</c:v>
                </c:pt>
                <c:pt idx="288">
                  <c:v>0.30211778113701482</c:v>
                </c:pt>
                <c:pt idx="289">
                  <c:v>0.30328471451945416</c:v>
                </c:pt>
                <c:pt idx="290">
                  <c:v>0.30445321957843396</c:v>
                </c:pt>
                <c:pt idx="291">
                  <c:v>0.30562330983631292</c:v>
                </c:pt>
                <c:pt idx="292">
                  <c:v>0.30679499897014917</c:v>
                </c:pt>
                <c:pt idx="293">
                  <c:v>0.30796830081433862</c:v>
                </c:pt>
                <c:pt idx="294">
                  <c:v>0.30914322936331051</c:v>
                </c:pt>
                <c:pt idx="295">
                  <c:v>0.31031979877428234</c:v>
                </c:pt>
                <c:pt idx="296">
                  <c:v>0.31149802337007421</c:v>
                </c:pt>
                <c:pt idx="297">
                  <c:v>0.3126779176419856</c:v>
                </c:pt>
                <c:pt idx="298">
                  <c:v>0.3138594962527364</c:v>
                </c:pt>
                <c:pt idx="299">
                  <c:v>0.3150427740394724</c:v>
                </c:pt>
                <c:pt idx="300">
                  <c:v>0.31622776601683816</c:v>
                </c:pt>
                <c:pt idx="301">
                  <c:v>0.31741448738011974</c:v>
                </c:pt>
                <c:pt idx="302">
                  <c:v>0.31860295350845735</c:v>
                </c:pt>
                <c:pt idx="303">
                  <c:v>0.31979317996813145</c:v>
                </c:pt>
                <c:pt idx="304">
                  <c:v>0.32098518251592406</c:v>
                </c:pt>
                <c:pt idx="305">
                  <c:v>0.32217897710255639</c:v>
                </c:pt>
                <c:pt idx="306">
                  <c:v>0.32337457987620666</c:v>
                </c:pt>
                <c:pt idx="307">
                  <c:v>0.32457200718610879</c:v>
                </c:pt>
                <c:pt idx="308">
                  <c:v>0.32577127558623503</c:v>
                </c:pt>
                <c:pt idx="309">
                  <c:v>0.32697240183906523</c:v>
                </c:pt>
                <c:pt idx="310">
                  <c:v>0.32817540291944425</c:v>
                </c:pt>
                <c:pt idx="311">
                  <c:v>0.32938029601853108</c:v>
                </c:pt>
                <c:pt idx="312">
                  <c:v>0.33058709854784207</c:v>
                </c:pt>
                <c:pt idx="313">
                  <c:v>0.33179582814339043</c:v>
                </c:pt>
                <c:pt idx="314">
                  <c:v>0.33300650266992532</c:v>
                </c:pt>
                <c:pt idx="315">
                  <c:v>0.33421914022527449</c:v>
                </c:pt>
                <c:pt idx="316">
                  <c:v>0.33543375914479073</c:v>
                </c:pt>
                <c:pt idx="317">
                  <c:v>0.33665037800590858</c:v>
                </c:pt>
                <c:pt idx="318">
                  <c:v>0.33786901563281241</c:v>
                </c:pt>
                <c:pt idx="319">
                  <c:v>0.33908969110122006</c:v>
                </c:pt>
                <c:pt idx="320">
                  <c:v>0.34031242374328513</c:v>
                </c:pt>
                <c:pt idx="321">
                  <c:v>0.3415372331526223</c:v>
                </c:pt>
                <c:pt idx="322">
                  <c:v>0.34276413918945858</c:v>
                </c:pt>
                <c:pt idx="323">
                  <c:v>0.3439931619859149</c:v>
                </c:pt>
                <c:pt idx="324">
                  <c:v>0.34522432195142222</c:v>
                </c:pt>
                <c:pt idx="325">
                  <c:v>0.34645763977827593</c:v>
                </c:pt>
                <c:pt idx="326">
                  <c:v>0.34769313644733291</c:v>
                </c:pt>
                <c:pt idx="327">
                  <c:v>0.34893083323385649</c:v>
                </c:pt>
                <c:pt idx="328">
                  <c:v>0.35017075171351314</c:v>
                </c:pt>
                <c:pt idx="329">
                  <c:v>0.35141291376852624</c:v>
                </c:pt>
                <c:pt idx="330">
                  <c:v>0.35265734159399154</c:v>
                </c:pt>
                <c:pt idx="331">
                  <c:v>0.35390405770436045</c:v>
                </c:pt>
                <c:pt idx="332">
                  <c:v>0.35515308494009551</c:v>
                </c:pt>
                <c:pt idx="333">
                  <c:v>0.35640444647450464</c:v>
                </c:pt>
                <c:pt idx="334">
                  <c:v>0.35765816582075927</c:v>
                </c:pt>
                <c:pt idx="335">
                  <c:v>0.35891426683910316</c:v>
                </c:pt>
                <c:pt idx="336">
                  <c:v>0.36017277374425782</c:v>
                </c:pt>
                <c:pt idx="337">
                  <c:v>0.36143371111303108</c:v>
                </c:pt>
                <c:pt idx="338">
                  <c:v>0.36269710389213655</c:v>
                </c:pt>
                <c:pt idx="339">
                  <c:v>0.36396297740622918</c:v>
                </c:pt>
                <c:pt idx="340">
                  <c:v>0.3652313573661673</c:v>
                </c:pt>
                <c:pt idx="341">
                  <c:v>0.36650226987750562</c:v>
                </c:pt>
                <c:pt idx="342">
                  <c:v>0.36777574144922981</c:v>
                </c:pt>
                <c:pt idx="343">
                  <c:v>0.3690517990027396</c:v>
                </c:pt>
                <c:pt idx="344">
                  <c:v>0.37033046988109009</c:v>
                </c:pt>
                <c:pt idx="345">
                  <c:v>0.37161178185849919</c:v>
                </c:pt>
                <c:pt idx="346">
                  <c:v>0.37289576315013212</c:v>
                </c:pt>
                <c:pt idx="347">
                  <c:v>0.37418244242217147</c:v>
                </c:pt>
                <c:pt idx="348">
                  <c:v>0.37547184880218415</c:v>
                </c:pt>
                <c:pt idx="349">
                  <c:v>0.37676401188979552</c:v>
                </c:pt>
                <c:pt idx="350">
                  <c:v>0.37805896176768211</c:v>
                </c:pt>
                <c:pt idx="351">
                  <c:v>0.37935672901289402</c:v>
                </c:pt>
                <c:pt idx="352">
                  <c:v>0.38065734470852025</c:v>
                </c:pt>
                <c:pt idx="353">
                  <c:v>0.38196084045570899</c:v>
                </c:pt>
                <c:pt idx="354">
                  <c:v>0.38326724838605603</c:v>
                </c:pt>
                <c:pt idx="355">
                  <c:v>0.3845766011743762</c:v>
                </c:pt>
                <c:pt idx="356">
                  <c:v>0.38588893205187064</c:v>
                </c:pt>
                <c:pt idx="357">
                  <c:v>0.38720427481970726</c:v>
                </c:pt>
                <c:pt idx="358">
                  <c:v>0.38852266386302836</c:v>
                </c:pt>
                <c:pt idx="359">
                  <c:v>0.38984413416540303</c:v>
                </c:pt>
                <c:pt idx="360">
                  <c:v>0.39116872132374136</c:v>
                </c:pt>
                <c:pt idx="361">
                  <c:v>0.39249646156368895</c:v>
                </c:pt>
                <c:pt idx="362">
                  <c:v>0.39382739175552051</c:v>
                </c:pt>
                <c:pt idx="363">
                  <c:v>0.39516154943055204</c:v>
                </c:pt>
                <c:pt idx="364">
                  <c:v>0.39649897279809376</c:v>
                </c:pt>
                <c:pt idx="365">
                  <c:v>0.39783970076296404</c:v>
                </c:pt>
                <c:pt idx="366">
                  <c:v>0.3991837729435887</c:v>
                </c:pt>
                <c:pt idx="367">
                  <c:v>0.4005312296907087</c:v>
                </c:pt>
                <c:pt idx="368">
                  <c:v>0.40188211210672198</c:v>
                </c:pt>
                <c:pt idx="369">
                  <c:v>0.4032364620656857</c:v>
                </c:pt>
                <c:pt idx="370">
                  <c:v>0.4045943222340071</c:v>
                </c:pt>
                <c:pt idx="371">
                  <c:v>0.4059557360918512</c:v>
                </c:pt>
                <c:pt idx="372">
                  <c:v>0.40732074795529716</c:v>
                </c:pt>
                <c:pt idx="373">
                  <c:v>0.40868940299927453</c:v>
                </c:pt>
                <c:pt idx="374">
                  <c:v>0.41006174728131406</c:v>
                </c:pt>
                <c:pt idx="375">
                  <c:v>0.41143782776614801</c:v>
                </c:pt>
                <c:pt idx="376">
                  <c:v>0.41281769235119758</c:v>
                </c:pt>
                <c:pt idx="377">
                  <c:v>0.41420138989298766</c:v>
                </c:pt>
                <c:pt idx="378">
                  <c:v>0.41558897023452884</c:v>
                </c:pt>
                <c:pt idx="379">
                  <c:v>0.41698048423371242</c:v>
                </c:pt>
                <c:pt idx="380">
                  <c:v>0.41837598379276258</c:v>
                </c:pt>
                <c:pt idx="381">
                  <c:v>0.41977552188879574</c:v>
                </c:pt>
                <c:pt idx="382">
                  <c:v>0.42117915260553773</c:v>
                </c:pt>
                <c:pt idx="383">
                  <c:v>0.42258693116625251</c:v>
                </c:pt>
                <c:pt idx="384">
                  <c:v>0.42399891396794093</c:v>
                </c:pt>
                <c:pt idx="385">
                  <c:v>0.42541515861686802</c:v>
                </c:pt>
                <c:pt idx="386">
                  <c:v>0.42683572396548342</c:v>
                </c:pt>
                <c:pt idx="387">
                  <c:v>0.42826067015080338</c:v>
                </c:pt>
                <c:pt idx="388">
                  <c:v>0.42969005863432302</c:v>
                </c:pt>
                <c:pt idx="389">
                  <c:v>0.43112395224353689</c:v>
                </c:pt>
                <c:pt idx="390">
                  <c:v>0.4325624152151456</c:v>
                </c:pt>
                <c:pt idx="391">
                  <c:v>0.43400551324003506</c:v>
                </c:pt>
                <c:pt idx="392">
                  <c:v>0.4354533135101154</c:v>
                </c:pt>
                <c:pt idx="393">
                  <c:v>0.43690588476711745</c:v>
                </c:pt>
                <c:pt idx="394">
                  <c:v>0.43836329735344481</c:v>
                </c:pt>
                <c:pt idx="395">
                  <c:v>0.43982562326519109</c:v>
                </c:pt>
                <c:pt idx="396">
                  <c:v>0.44129293620743332</c:v>
                </c:pt>
                <c:pt idx="397">
                  <c:v>0.4427653116519249</c:v>
                </c:pt>
                <c:pt idx="398">
                  <c:v>0.44424282689731431</c:v>
                </c:pt>
                <c:pt idx="399">
                  <c:v>0.44572556113202744</c:v>
                </c:pt>
                <c:pt idx="400">
                  <c:v>0.44721359549995837</c:v>
                </c:pt>
                <c:pt idx="401">
                  <c:v>0.44870701316912398</c:v>
                </c:pt>
                <c:pt idx="402">
                  <c:v>0.45020589940344646</c:v>
                </c:pt>
                <c:pt idx="403">
                  <c:v>0.45171034163784168</c:v>
                </c:pt>
                <c:pt idx="404">
                  <c:v>0.45322042955679848</c:v>
                </c:pt>
                <c:pt idx="405">
                  <c:v>0.45473625517665228</c:v>
                </c:pt>
                <c:pt idx="406">
                  <c:v>0.4562579129317661</c:v>
                </c:pt>
                <c:pt idx="407">
                  <c:v>0.4577854997648475</c:v>
                </c:pt>
                <c:pt idx="408">
                  <c:v>0.45931911522164898</c:v>
                </c:pt>
                <c:pt idx="409">
                  <c:v>0.46085886155031203</c:v>
                </c:pt>
                <c:pt idx="410">
                  <c:v>0.46240484380563829</c:v>
                </c:pt>
                <c:pt idx="411">
                  <c:v>0.46395716995858882</c:v>
                </c:pt>
                <c:pt idx="412">
                  <c:v>0.46551595101133547</c:v>
                </c:pt>
                <c:pt idx="413">
                  <c:v>0.46708130111821311</c:v>
                </c:pt>
                <c:pt idx="414">
                  <c:v>0.46865333771294615</c:v>
                </c:pt>
                <c:pt idx="415">
                  <c:v>0.47023218164255165</c:v>
                </c:pt>
                <c:pt idx="416">
                  <c:v>0.4718179573083538</c:v>
                </c:pt>
                <c:pt idx="417">
                  <c:v>0.47341079281457482</c:v>
                </c:pt>
                <c:pt idx="418">
                  <c:v>0.47501082012500756</c:v>
                </c:pt>
                <c:pt idx="419">
                  <c:v>0.47661817522831246</c:v>
                </c:pt>
                <c:pt idx="420">
                  <c:v>0.47823299831252736</c:v>
                </c:pt>
                <c:pt idx="421">
                  <c:v>0.47985543394942448</c:v>
                </c:pt>
                <c:pt idx="422">
                  <c:v>0.48148563128940375</c:v>
                </c:pt>
                <c:pt idx="423">
                  <c:v>0.48312374426766636</c:v>
                </c:pt>
                <c:pt idx="424">
                  <c:v>0.48476993182247835</c:v>
                </c:pt>
                <c:pt idx="425">
                  <c:v>0.48642435812640189</c:v>
                </c:pt>
                <c:pt idx="426">
                  <c:v>0.48808719283144708</c:v>
                </c:pt>
                <c:pt idx="427">
                  <c:v>0.48975861132918558</c:v>
                </c:pt>
                <c:pt idx="428">
                  <c:v>0.49143879502695387</c:v>
                </c:pt>
                <c:pt idx="429">
                  <c:v>0.49312793164138236</c:v>
                </c:pt>
                <c:pt idx="430">
                  <c:v>0.49482621551059625</c:v>
                </c:pt>
                <c:pt idx="431">
                  <c:v>0.49653384792656097</c:v>
                </c:pt>
                <c:pt idx="432">
                  <c:v>0.49825103748918331</c:v>
                </c:pt>
                <c:pt idx="433">
                  <c:v>0.4999780004839367</c:v>
                </c:pt>
                <c:pt idx="434">
                  <c:v>0.50171496128494653</c:v>
                </c:pt>
                <c:pt idx="435">
                  <c:v>0.50346215278566819</c:v>
                </c:pt>
                <c:pt idx="436">
                  <c:v>0.50521981685950024</c:v>
                </c:pt>
                <c:pt idx="437">
                  <c:v>0.50698820485291618</c:v>
                </c:pt>
                <c:pt idx="438">
                  <c:v>0.50876757811396778</c:v>
                </c:pt>
                <c:pt idx="439">
                  <c:v>0.51055820855930667</c:v>
                </c:pt>
                <c:pt idx="440">
                  <c:v>0.51236037928321732</c:v>
                </c:pt>
                <c:pt idx="441">
                  <c:v>0.51417438521252468</c:v>
                </c:pt>
                <c:pt idx="442">
                  <c:v>0.5160005338116761</c:v>
                </c:pt>
                <c:pt idx="443">
                  <c:v>0.51783914584277513</c:v>
                </c:pt>
                <c:pt idx="444">
                  <c:v>0.51969055618589222</c:v>
                </c:pt>
                <c:pt idx="445">
                  <c:v>0.52155511472560667</c:v>
                </c:pt>
                <c:pt idx="446">
                  <c:v>0.52343318731042676</c:v>
                </c:pt>
                <c:pt idx="447">
                  <c:v>0.52532515679255443</c:v>
                </c:pt>
                <c:pt idx="448">
                  <c:v>0.52723142415636992</c:v>
                </c:pt>
                <c:pt idx="449">
                  <c:v>0.5291524097450685</c:v>
                </c:pt>
                <c:pt idx="450">
                  <c:v>0.53108855459609283</c:v>
                </c:pt>
                <c:pt idx="451">
                  <c:v>0.53304032189738793</c:v>
                </c:pt>
                <c:pt idx="452">
                  <c:v>0.53500819857811754</c:v>
                </c:pt>
                <c:pt idx="453">
                  <c:v>0.53699269704933439</c:v>
                </c:pt>
                <c:pt idx="454">
                  <c:v>0.53899435711224997</c:v>
                </c:pt>
                <c:pt idx="455">
                  <c:v>0.54101374805426339</c:v>
                </c:pt>
                <c:pt idx="456">
                  <c:v>0.54305147095583162</c:v>
                </c:pt>
                <c:pt idx="457">
                  <c:v>0.5451081612346993</c:v>
                </c:pt>
                <c:pt idx="458">
                  <c:v>0.54718449145803749</c:v>
                </c:pt>
                <c:pt idx="459">
                  <c:v>0.54928117445779978</c:v>
                </c:pt>
                <c:pt idx="460">
                  <c:v>0.55139896679024214</c:v>
                </c:pt>
                <c:pt idx="461">
                  <c:v>0.55353867258724609</c:v>
                </c:pt>
                <c:pt idx="462">
                  <c:v>0.55570114785508662</c:v>
                </c:pt>
                <c:pt idx="463">
                  <c:v>0.55788730528586905</c:v>
                </c:pt>
                <c:pt idx="464">
                  <c:v>0.56009811965840473</c:v>
                </c:pt>
                <c:pt idx="465">
                  <c:v>0.56233463391926153</c:v>
                </c:pt>
                <c:pt idx="466">
                  <c:v>0.56459796605170998</c:v>
                </c:pt>
                <c:pt idx="467">
                  <c:v>0.56688931686104826</c:v>
                </c:pt>
                <c:pt idx="468">
                  <c:v>0.5692099788303091</c:v>
                </c:pt>
                <c:pt idx="469">
                  <c:v>0.5715613462319078</c:v>
                </c:pt>
                <c:pt idx="470">
                  <c:v>0.57394492672004793</c:v>
                </c:pt>
                <c:pt idx="471">
                  <c:v>0.57636235467787167</c:v>
                </c:pt>
                <c:pt idx="472">
                  <c:v>0.57881540665534359</c:v>
                </c:pt>
                <c:pt idx="473">
                  <c:v>0.5813060193126508</c:v>
                </c:pt>
                <c:pt idx="474">
                  <c:v>0.58383631038480321</c:v>
                </c:pt>
                <c:pt idx="475">
                  <c:v>0.58640860331345857</c:v>
                </c:pt>
                <c:pt idx="476">
                  <c:v>0.58902545636188708</c:v>
                </c:pt>
                <c:pt idx="477">
                  <c:v>0.59168969725262699</c:v>
                </c:pt>
                <c:pt idx="478">
                  <c:v>0.5944044646648694</c:v>
                </c:pt>
                <c:pt idx="479">
                  <c:v>0.59717325832887724</c:v>
                </c:pt>
                <c:pt idx="480">
                  <c:v>0.60000000000000109</c:v>
                </c:pt>
                <c:pt idx="481">
                  <c:v>0.60288910834763654</c:v>
                </c:pt>
                <c:pt idx="482">
                  <c:v>0.60584559184914377</c:v>
                </c:pt>
                <c:pt idx="483">
                  <c:v>0.6088751652803166</c:v>
                </c:pt>
                <c:pt idx="484">
                  <c:v>0.61198439757001688</c:v>
                </c:pt>
                <c:pt idx="485">
                  <c:v>0.61518090200246722</c:v>
                </c:pt>
                <c:pt idx="486">
                  <c:v>0.61847358460827206</c:v>
                </c:pt>
                <c:pt idx="487">
                  <c:v>0.62187297410435505</c:v>
                </c:pt>
                <c:pt idx="488">
                  <c:v>0.62539166870807616</c:v>
                </c:pt>
                <c:pt idx="489">
                  <c:v>0.62904495479901135</c:v>
                </c:pt>
                <c:pt idx="490">
                  <c:v>0.63285168585486118</c:v>
                </c:pt>
                <c:pt idx="491">
                  <c:v>0.63683556949013054</c:v>
                </c:pt>
                <c:pt idx="492">
                  <c:v>0.64102712126299433</c:v>
                </c:pt>
                <c:pt idx="493">
                  <c:v>0.64546676336711828</c:v>
                </c:pt>
                <c:pt idx="494">
                  <c:v>0.65021001353006802</c:v>
                </c:pt>
                <c:pt idx="495">
                  <c:v>0.65533679898329633</c:v>
                </c:pt>
                <c:pt idx="496">
                  <c:v>0.66096979102510045</c:v>
                </c:pt>
                <c:pt idx="497">
                  <c:v>0.66731549086208264</c:v>
                </c:pt>
                <c:pt idx="498">
                  <c:v>0.67477654389629393</c:v>
                </c:pt>
                <c:pt idx="499">
                  <c:v>0.68439245958839134</c:v>
                </c:pt>
                <c:pt idx="500">
                  <c:v>0.70710678118654757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97-2D48-82CB-5627A2720B81}"/>
            </c:ext>
          </c:extLst>
        </c:ser>
        <c:ser>
          <c:idx val="2"/>
          <c:order val="2"/>
          <c:tx>
            <c:v>Lagging upper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'Section 11.2'!$A$5:$A$319</c:f>
              <c:numCache>
                <c:formatCode>General</c:formatCode>
                <c:ptCount val="315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</c:numCache>
            </c:numRef>
          </c:xVal>
          <c:yVal>
            <c:numRef>
              <c:f>'Section 11.2'!$I$5:$I$319</c:f>
              <c:numCache>
                <c:formatCode>General</c:formatCode>
                <c:ptCount val="315"/>
                <c:pt idx="0">
                  <c:v>1</c:v>
                </c:pt>
                <c:pt idx="1">
                  <c:v>0.99951494237148752</c:v>
                </c:pt>
                <c:pt idx="2">
                  <c:v>0.99902840985584018</c:v>
                </c:pt>
                <c:pt idx="3">
                  <c:v>0.99854039665557781</c:v>
                </c:pt>
                <c:pt idx="4">
                  <c:v>0.99805089692237725</c:v>
                </c:pt>
                <c:pt idx="5">
                  <c:v>0.99755990475651435</c:v>
                </c:pt>
                <c:pt idx="6">
                  <c:v>0.99706741420629819</c:v>
                </c:pt>
                <c:pt idx="7">
                  <c:v>0.99657341926749698</c:v>
                </c:pt>
                <c:pt idx="8">
                  <c:v>0.99607791388275513</c:v>
                </c:pt>
                <c:pt idx="9">
                  <c:v>0.99558089194100186</c:v>
                </c:pt>
                <c:pt idx="10">
                  <c:v>0.99508234727685063</c:v>
                </c:pt>
                <c:pt idx="11">
                  <c:v>0.99458227366998986</c:v>
                </c:pt>
                <c:pt idx="12">
                  <c:v>0.9940806648445647</c:v>
                </c:pt>
                <c:pt idx="13">
                  <c:v>0.99357751446854858</c:v>
                </c:pt>
                <c:pt idx="14">
                  <c:v>0.99307281615310639</c:v>
                </c:pt>
                <c:pt idx="15">
                  <c:v>0.99256656345194694</c:v>
                </c:pt>
                <c:pt idx="16">
                  <c:v>0.99205874986066633</c:v>
                </c:pt>
                <c:pt idx="17">
                  <c:v>0.99154936881608069</c:v>
                </c:pt>
                <c:pt idx="18">
                  <c:v>0.99103841369554935</c:v>
                </c:pt>
                <c:pt idx="19">
                  <c:v>0.99052587781628676</c:v>
                </c:pt>
                <c:pt idx="20">
                  <c:v>0.99001175443466449</c:v>
                </c:pt>
                <c:pt idx="21">
                  <c:v>0.98949603674550202</c:v>
                </c:pt>
                <c:pt idx="22">
                  <c:v>0.98897871788134684</c:v>
                </c:pt>
                <c:pt idx="23">
                  <c:v>0.98845979091174296</c:v>
                </c:pt>
                <c:pt idx="24">
                  <c:v>0.98793924884248818</c:v>
                </c:pt>
                <c:pt idx="25">
                  <c:v>0.98741708461487976</c:v>
                </c:pt>
                <c:pt idx="26">
                  <c:v>0.98689329110494795</c:v>
                </c:pt>
                <c:pt idx="27">
                  <c:v>0.98636786112267782</c:v>
                </c:pt>
                <c:pt idx="28">
                  <c:v>0.98584078741121828</c:v>
                </c:pt>
                <c:pt idx="29">
                  <c:v>0.98531206264607918</c:v>
                </c:pt>
                <c:pt idx="30">
                  <c:v>0.98478167943431494</c:v>
                </c:pt>
                <c:pt idx="31">
                  <c:v>0.98424963031369506</c:v>
                </c:pt>
                <c:pt idx="32">
                  <c:v>0.98371590775186224</c:v>
                </c:pt>
                <c:pt idx="33">
                  <c:v>0.98318050414547598</c:v>
                </c:pt>
                <c:pt idx="34">
                  <c:v>0.98264341181934256</c:v>
                </c:pt>
                <c:pt idx="35">
                  <c:v>0.98210462302553148</c:v>
                </c:pt>
                <c:pt idx="36">
                  <c:v>0.98156412994247622</c:v>
                </c:pt>
                <c:pt idx="37">
                  <c:v>0.98102192467406213</c:v>
                </c:pt>
                <c:pt idx="38">
                  <c:v>0.98047799924869738</c:v>
                </c:pt>
                <c:pt idx="39">
                  <c:v>0.97993234561837039</c:v>
                </c:pt>
                <c:pt idx="40">
                  <c:v>0.97938495565769057</c:v>
                </c:pt>
                <c:pt idx="41">
                  <c:v>0.97883582116291334</c:v>
                </c:pt>
                <c:pt idx="42">
                  <c:v>0.97828493385094961</c:v>
                </c:pt>
                <c:pt idx="43">
                  <c:v>0.97773228535835766</c:v>
                </c:pt>
                <c:pt idx="44">
                  <c:v>0.97717786724031896</c:v>
                </c:pt>
                <c:pt idx="45">
                  <c:v>0.97662167096959696</c:v>
                </c:pt>
                <c:pt idx="46">
                  <c:v>0.97606368793547682</c:v>
                </c:pt>
                <c:pt idx="47">
                  <c:v>0.97550390944268939</c:v>
                </c:pt>
                <c:pt idx="48">
                  <c:v>0.97494232671031522</c:v>
                </c:pt>
                <c:pt idx="49">
                  <c:v>0.97437893087067029</c:v>
                </c:pt>
                <c:pt idx="50">
                  <c:v>0.9738137129681731</c:v>
                </c:pt>
                <c:pt idx="51">
                  <c:v>0.97324666395819182</c:v>
                </c:pt>
                <c:pt idx="52">
                  <c:v>0.97267777470587202</c:v>
                </c:pt>
                <c:pt idx="53">
                  <c:v>0.97210703598494363</c:v>
                </c:pt>
                <c:pt idx="54">
                  <c:v>0.97153443847650733</c:v>
                </c:pt>
                <c:pt idx="55">
                  <c:v>0.97095997276779988</c:v>
                </c:pt>
                <c:pt idx="56">
                  <c:v>0.97038362935093803</c:v>
                </c:pt>
                <c:pt idx="57">
                  <c:v>0.96980539862163995</c:v>
                </c:pt>
                <c:pt idx="58">
                  <c:v>0.96922527087792387</c:v>
                </c:pt>
                <c:pt idx="59">
                  <c:v>0.96864323631878524</c:v>
                </c:pt>
                <c:pt idx="60">
                  <c:v>0.96805928504284799</c:v>
                </c:pt>
                <c:pt idx="61">
                  <c:v>0.96747340704699347</c:v>
                </c:pt>
                <c:pt idx="62">
                  <c:v>0.96688559222496484</c:v>
                </c:pt>
                <c:pt idx="63">
                  <c:v>0.96629583036594513</c:v>
                </c:pt>
                <c:pt idx="64">
                  <c:v>0.96570411115311061</c:v>
                </c:pt>
                <c:pt idx="65">
                  <c:v>0.96511042416215798</c:v>
                </c:pt>
                <c:pt idx="66">
                  <c:v>0.9645147588598042</c:v>
                </c:pt>
                <c:pt idx="67">
                  <c:v>0.96391710460225943</c:v>
                </c:pt>
                <c:pt idx="68">
                  <c:v>0.96331745063367158</c:v>
                </c:pt>
                <c:pt idx="69">
                  <c:v>0.96271578608454256</c:v>
                </c:pt>
                <c:pt idx="70">
                  <c:v>0.96211209997011471</c:v>
                </c:pt>
                <c:pt idx="71">
                  <c:v>0.96150638118872855</c:v>
                </c:pt>
                <c:pt idx="72">
                  <c:v>0.96089861852014824</c:v>
                </c:pt>
                <c:pt idx="73">
                  <c:v>0.96028880062385646</c:v>
                </c:pt>
                <c:pt idx="74">
                  <c:v>0.95967691603731808</c:v>
                </c:pt>
                <c:pt idx="75">
                  <c:v>0.95906295317420975</c:v>
                </c:pt>
                <c:pt idx="76">
                  <c:v>0.95844690032261626</c:v>
                </c:pt>
                <c:pt idx="77">
                  <c:v>0.95782874564319354</c:v>
                </c:pt>
                <c:pt idx="78">
                  <c:v>0.95720847716729562</c:v>
                </c:pt>
                <c:pt idx="79">
                  <c:v>0.95658608279506541</c:v>
                </c:pt>
                <c:pt idx="80">
                  <c:v>0.95596155029348984</c:v>
                </c:pt>
                <c:pt idx="81">
                  <c:v>0.95533486729441652</c:v>
                </c:pt>
                <c:pt idx="82">
                  <c:v>0.95470602129253235</c:v>
                </c:pt>
                <c:pt idx="83">
                  <c:v>0.95407499964330156</c:v>
                </c:pt>
                <c:pt idx="84">
                  <c:v>0.95344178956086545</c:v>
                </c:pt>
                <c:pt idx="85">
                  <c:v>0.95280637811589886</c:v>
                </c:pt>
                <c:pt idx="86">
                  <c:v>0.95216875223342501</c:v>
                </c:pt>
                <c:pt idx="87">
                  <c:v>0.95152889869058743</c:v>
                </c:pt>
                <c:pt idx="88">
                  <c:v>0.95088680411437643</c:v>
                </c:pt>
                <c:pt idx="89">
                  <c:v>0.95024245497931104</c:v>
                </c:pt>
                <c:pt idx="90">
                  <c:v>0.9495958376050736</c:v>
                </c:pt>
                <c:pt idx="91">
                  <c:v>0.94894693815409736</c:v>
                </c:pt>
                <c:pt idx="92">
                  <c:v>0.94829574262910432</c:v>
                </c:pt>
                <c:pt idx="93">
                  <c:v>0.94764223687059279</c:v>
                </c:pt>
                <c:pt idx="94">
                  <c:v>0.94698640655427502</c:v>
                </c:pt>
                <c:pt idx="95">
                  <c:v>0.94632823718846015</c:v>
                </c:pt>
                <c:pt idx="96">
                  <c:v>0.94566771411138439</c:v>
                </c:pt>
                <c:pt idx="97">
                  <c:v>0.94500482248848527</c:v>
                </c:pt>
                <c:pt idx="98">
                  <c:v>0.94433954730961933</c:v>
                </c:pt>
                <c:pt idx="99">
                  <c:v>0.94367187338622138</c:v>
                </c:pt>
                <c:pt idx="100">
                  <c:v>0.94300178534840362</c:v>
                </c:pt>
                <c:pt idx="101">
                  <c:v>0.94232926764199465</c:v>
                </c:pt>
                <c:pt idx="102">
                  <c:v>0.9416543045255138</c:v>
                </c:pt>
                <c:pt idx="103">
                  <c:v>0.94097688006708269</c:v>
                </c:pt>
                <c:pt idx="104">
                  <c:v>0.94029697814126911</c:v>
                </c:pt>
                <c:pt idx="105">
                  <c:v>0.93961458242586393</c:v>
                </c:pt>
                <c:pt idx="106">
                  <c:v>0.93892967639858771</c:v>
                </c:pt>
                <c:pt idx="107">
                  <c:v>0.93824224333372597</c:v>
                </c:pt>
                <c:pt idx="108">
                  <c:v>0.9375522662986906</c:v>
                </c:pt>
                <c:pt idx="109">
                  <c:v>0.93685972815050622</c:v>
                </c:pt>
                <c:pt idx="110">
                  <c:v>0.93616461153221819</c:v>
                </c:pt>
                <c:pt idx="111">
                  <c:v>0.93546689886922274</c:v>
                </c:pt>
                <c:pt idx="112">
                  <c:v>0.93476657236551242</c:v>
                </c:pt>
                <c:pt idx="113">
                  <c:v>0.93406361399984073</c:v>
                </c:pt>
                <c:pt idx="114">
                  <c:v>0.93335800552179815</c:v>
                </c:pt>
                <c:pt idx="115">
                  <c:v>0.9326497284477997</c:v>
                </c:pt>
                <c:pt idx="116">
                  <c:v>0.93193876405698306</c:v>
                </c:pt>
                <c:pt idx="117">
                  <c:v>0.93122509338701032</c:v>
                </c:pt>
                <c:pt idx="118">
                  <c:v>0.93050869722977558</c:v>
                </c:pt>
                <c:pt idx="119">
                  <c:v>0.92978955612701208</c:v>
                </c:pt>
                <c:pt idx="120">
                  <c:v>0.92906765036579819</c:v>
                </c:pt>
                <c:pt idx="121">
                  <c:v>0.92834295997395844</c:v>
                </c:pt>
                <c:pt idx="122">
                  <c:v>0.92761546471535627</c:v>
                </c:pt>
                <c:pt idx="123">
                  <c:v>0.92688514408507694</c:v>
                </c:pt>
                <c:pt idx="124">
                  <c:v>0.92615197730449506</c:v>
                </c:pt>
                <c:pt idx="125">
                  <c:v>0.92541594331622612</c:v>
                </c:pt>
                <c:pt idx="126">
                  <c:v>0.92467702077895553</c:v>
                </c:pt>
                <c:pt idx="127">
                  <c:v>0.9239351880621447</c:v>
                </c:pt>
                <c:pt idx="128">
                  <c:v>0.92319042324060863</c:v>
                </c:pt>
                <c:pt idx="129">
                  <c:v>0.9224427040889609</c:v>
                </c:pt>
                <c:pt idx="130">
                  <c:v>0.92169200807592411</c:v>
                </c:pt>
                <c:pt idx="131">
                  <c:v>0.9209383123584991</c:v>
                </c:pt>
                <c:pt idx="132">
                  <c:v>0.92018159377599151</c:v>
                </c:pt>
                <c:pt idx="133">
                  <c:v>0.91942182884388801</c:v>
                </c:pt>
                <c:pt idx="134">
                  <c:v>0.91865899374758164</c:v>
                </c:pt>
                <c:pt idx="135">
                  <c:v>0.91789306433593743</c:v>
                </c:pt>
                <c:pt idx="136">
                  <c:v>0.91712401611469663</c:v>
                </c:pt>
                <c:pt idx="137">
                  <c:v>0.91635182423971329</c:v>
                </c:pt>
                <c:pt idx="138">
                  <c:v>0.91557646351001742</c:v>
                </c:pt>
                <c:pt idx="139">
                  <c:v>0.91479790836069996</c:v>
                </c:pt>
                <c:pt idx="140">
                  <c:v>0.91401613285561401</c:v>
                </c:pt>
                <c:pt idx="141">
                  <c:v>0.91323111067988672</c:v>
                </c:pt>
                <c:pt idx="142">
                  <c:v>0.9124428151322338</c:v>
                </c:pt>
                <c:pt idx="143">
                  <c:v>0.91165121911707414</c:v>
                </c:pt>
                <c:pt idx="144">
                  <c:v>0.91085629513643385</c:v>
                </c:pt>
                <c:pt idx="145">
                  <c:v>0.91005801528163555</c:v>
                </c:pt>
                <c:pt idx="146">
                  <c:v>0.90925635122476556</c:v>
                </c:pt>
                <c:pt idx="147">
                  <c:v>0.90845127420991056</c:v>
                </c:pt>
                <c:pt idx="148">
                  <c:v>0.90764275504415726</c:v>
                </c:pt>
                <c:pt idx="149">
                  <c:v>0.90683076408834695</c:v>
                </c:pt>
                <c:pt idx="150">
                  <c:v>0.9060152712475753</c:v>
                </c:pt>
                <c:pt idx="151">
                  <c:v>0.905196245961432</c:v>
                </c:pt>
                <c:pt idx="152">
                  <c:v>0.90437365719396756</c:v>
                </c:pt>
                <c:pt idx="153">
                  <c:v>0.90354747342338115</c:v>
                </c:pt>
                <c:pt idx="154">
                  <c:v>0.90271766263141762</c:v>
                </c:pt>
                <c:pt idx="155">
                  <c:v>0.90188419229246541</c:v>
                </c:pt>
                <c:pt idx="156">
                  <c:v>0.90104702936234371</c:v>
                </c:pt>
                <c:pt idx="157">
                  <c:v>0.90020614026676848</c:v>
                </c:pt>
                <c:pt idx="158">
                  <c:v>0.89936149088948636</c:v>
                </c:pt>
                <c:pt idx="159">
                  <c:v>0.8985130465600637</c:v>
                </c:pt>
                <c:pt idx="160">
                  <c:v>0.89766077204131933</c:v>
                </c:pt>
                <c:pt idx="161">
                  <c:v>0.89680463151638823</c:v>
                </c:pt>
                <c:pt idx="162">
                  <c:v>0.89594458857540216</c:v>
                </c:pt>
                <c:pt idx="163">
                  <c:v>0.89508060620177332</c:v>
                </c:pt>
                <c:pt idx="164">
                  <c:v>0.89421264675806811</c:v>
                </c:pt>
                <c:pt idx="165">
                  <c:v>0.89334067197145262</c:v>
                </c:pt>
                <c:pt idx="166">
                  <c:v>0.89246464291869798</c:v>
                </c:pt>
                <c:pt idx="167">
                  <c:v>0.8915845200107253</c:v>
                </c:pt>
                <c:pt idx="168">
                  <c:v>0.89070026297667582</c:v>
                </c:pt>
                <c:pt idx="169">
                  <c:v>0.88981183084748694</c:v>
                </c:pt>
                <c:pt idx="170">
                  <c:v>0.88891918193895436</c:v>
                </c:pt>
                <c:pt idx="171">
                  <c:v>0.88802227383426324</c:v>
                </c:pt>
                <c:pt idx="172">
                  <c:v>0.88712106336596486</c:v>
                </c:pt>
                <c:pt idx="173">
                  <c:v>0.88621550659737958</c:v>
                </c:pt>
                <c:pt idx="174">
                  <c:v>0.88530555880340178</c:v>
                </c:pt>
                <c:pt idx="175">
                  <c:v>0.88439117445068471</c:v>
                </c:pt>
                <c:pt idx="176">
                  <c:v>0.88347230717717851</c:v>
                </c:pt>
                <c:pt idx="177">
                  <c:v>0.88254890977099842</c:v>
                </c:pt>
                <c:pt idx="178">
                  <c:v>0.88162093414859322</c:v>
                </c:pt>
                <c:pt idx="179">
                  <c:v>0.88068833133218649</c:v>
                </c:pt>
                <c:pt idx="180">
                  <c:v>0.87975105142646226</c:v>
                </c:pt>
                <c:pt idx="181">
                  <c:v>0.8788090435944611</c:v>
                </c:pt>
                <c:pt idx="182">
                  <c:v>0.87786225603265611</c:v>
                </c:pt>
                <c:pt idx="183">
                  <c:v>0.87691063594517382</c:v>
                </c:pt>
                <c:pt idx="184">
                  <c:v>0.87595412951712237</c:v>
                </c:pt>
                <c:pt idx="185">
                  <c:v>0.8749926818869922</c:v>
                </c:pt>
                <c:pt idx="186">
                  <c:v>0.87402623711808469</c:v>
                </c:pt>
                <c:pt idx="187">
                  <c:v>0.87305473816893275</c:v>
                </c:pt>
                <c:pt idx="188">
                  <c:v>0.87207812686266295</c:v>
                </c:pt>
                <c:pt idx="189">
                  <c:v>0.87109634385525792</c:v>
                </c:pt>
                <c:pt idx="190">
                  <c:v>0.87010932860266765</c:v>
                </c:pt>
                <c:pt idx="191">
                  <c:v>0.86911701932671825</c:v>
                </c:pt>
                <c:pt idx="192">
                  <c:v>0.86811935297976517</c:v>
                </c:pt>
                <c:pt idx="193">
                  <c:v>0.86711626520803331</c:v>
                </c:pt>
                <c:pt idx="194">
                  <c:v>0.86610769031358359</c:v>
                </c:pt>
                <c:pt idx="195">
                  <c:v>0.86509356121484304</c:v>
                </c:pt>
                <c:pt idx="196">
                  <c:v>0.86407380940563161</c:v>
                </c:pt>
                <c:pt idx="197">
                  <c:v>0.86304836491261405</c:v>
                </c:pt>
                <c:pt idx="198">
                  <c:v>0.86201715625110442</c:v>
                </c:pt>
                <c:pt idx="199">
                  <c:v>0.86098011037914168</c:v>
                </c:pt>
                <c:pt idx="200">
                  <c:v>0.85993715264975601</c:v>
                </c:pt>
                <c:pt idx="201">
                  <c:v>0.8588882067613357</c:v>
                </c:pt>
                <c:pt idx="202">
                  <c:v>0.85783319470600194</c:v>
                </c:pt>
                <c:pt idx="203">
                  <c:v>0.85677203671589419</c:v>
                </c:pt>
                <c:pt idx="204">
                  <c:v>0.85570465120726014</c:v>
                </c:pt>
                <c:pt idx="205">
                  <c:v>0.85463095472224038</c:v>
                </c:pt>
                <c:pt idx="206">
                  <c:v>0.85355086186823015</c:v>
                </c:pt>
                <c:pt idx="207">
                  <c:v>0.8524642852546952</c:v>
                </c:pt>
                <c:pt idx="208">
                  <c:v>0.85137113542730714</c:v>
                </c:pt>
                <c:pt idx="209">
                  <c:v>0.85027132079926127</c:v>
                </c:pt>
                <c:pt idx="210">
                  <c:v>0.84916474757962501</c:v>
                </c:pt>
                <c:pt idx="211">
                  <c:v>0.84805131969856062</c:v>
                </c:pt>
                <c:pt idx="212">
                  <c:v>0.84693093872925362</c:v>
                </c:pt>
                <c:pt idx="213">
                  <c:v>0.84580350380636726</c:v>
                </c:pt>
                <c:pt idx="214">
                  <c:v>0.84466891154083146</c:v>
                </c:pt>
                <c:pt idx="215">
                  <c:v>0.84352705593076582</c:v>
                </c:pt>
                <c:pt idx="216">
                  <c:v>0.84237782826831553</c:v>
                </c:pt>
                <c:pt idx="217">
                  <c:v>0.84122111704217306</c:v>
                </c:pt>
                <c:pt idx="218">
                  <c:v>0.84005680783553716</c:v>
                </c:pt>
                <c:pt idx="219">
                  <c:v>0.83888478321924331</c:v>
                </c:pt>
                <c:pt idx="220">
                  <c:v>0.83770492263978769</c:v>
                </c:pt>
                <c:pt idx="221">
                  <c:v>0.8365171023019391</c:v>
                </c:pt>
                <c:pt idx="222">
                  <c:v>0.83532119504561897</c:v>
                </c:pt>
                <c:pt idx="223">
                  <c:v>0.83411707021670067</c:v>
                </c:pt>
                <c:pt idx="224">
                  <c:v>0.83290459353136015</c:v>
                </c:pt>
                <c:pt idx="225">
                  <c:v>0.83168362693357645</c:v>
                </c:pt>
                <c:pt idx="226">
                  <c:v>0.83045402844535843</c:v>
                </c:pt>
                <c:pt idx="227">
                  <c:v>0.82921565200923497</c:v>
                </c:pt>
                <c:pt idx="228">
                  <c:v>0.82796834732251767</c:v>
                </c:pt>
                <c:pt idx="229">
                  <c:v>0.82671195966280298</c:v>
                </c:pt>
                <c:pt idx="230">
                  <c:v>0.82544632970414</c:v>
                </c:pt>
                <c:pt idx="231">
                  <c:v>0.82417129332324979</c:v>
                </c:pt>
                <c:pt idx="232">
                  <c:v>0.82288668139512666</c:v>
                </c:pt>
                <c:pt idx="233">
                  <c:v>0.82159231957730283</c:v>
                </c:pt>
                <c:pt idx="234">
                  <c:v>0.82028802808199919</c:v>
                </c:pt>
                <c:pt idx="235">
                  <c:v>0.81897362143531904</c:v>
                </c:pt>
                <c:pt idx="236">
                  <c:v>0.81764890822257374</c:v>
                </c:pt>
                <c:pt idx="237">
                  <c:v>0.81631369081874994</c:v>
                </c:pt>
                <c:pt idx="238">
                  <c:v>0.81496776510304714</c:v>
                </c:pt>
                <c:pt idx="239">
                  <c:v>0.81361092015631742</c:v>
                </c:pt>
                <c:pt idx="240">
                  <c:v>0.81224293794014069</c:v>
                </c:pt>
                <c:pt idx="241">
                  <c:v>0.81086359295615196</c:v>
                </c:pt>
                <c:pt idx="242">
                  <c:v>0.80947265188411799</c:v>
                </c:pt>
                <c:pt idx="243">
                  <c:v>0.80806987319711765</c:v>
                </c:pt>
                <c:pt idx="244">
                  <c:v>0.80665500675203139</c:v>
                </c:pt>
                <c:pt idx="245">
                  <c:v>0.80522779335337624</c:v>
                </c:pt>
                <c:pt idx="246">
                  <c:v>0.80378796428833299</c:v>
                </c:pt>
                <c:pt idx="247">
                  <c:v>0.80233524083060703</c:v>
                </c:pt>
                <c:pt idx="248">
                  <c:v>0.8008693337105296</c:v>
                </c:pt>
                <c:pt idx="249">
                  <c:v>0.79938994254855</c:v>
                </c:pt>
                <c:pt idx="250">
                  <c:v>0.79789675524897785</c:v>
                </c:pt>
                <c:pt idx="251">
                  <c:v>0.79638944735051265</c:v>
                </c:pt>
                <c:pt idx="252">
                  <c:v>0.7948676813297374</c:v>
                </c:pt>
                <c:pt idx="253">
                  <c:v>0.79333110585334088</c:v>
                </c:pt>
                <c:pt idx="254">
                  <c:v>0.79177935497438157</c:v>
                </c:pt>
                <c:pt idx="255">
                  <c:v>0.79021204726738881</c:v>
                </c:pt>
                <c:pt idx="256">
                  <c:v>0.788628784896512</c:v>
                </c:pt>
                <c:pt idx="257">
                  <c:v>0.78702915261027417</c:v>
                </c:pt>
                <c:pt idx="258">
                  <c:v>0.78541271665573709</c:v>
                </c:pt>
                <c:pt idx="259">
                  <c:v>0.78377902360404017</c:v>
                </c:pt>
                <c:pt idx="260">
                  <c:v>0.78212759907830498</c:v>
                </c:pt>
                <c:pt idx="261">
                  <c:v>0.7804579463738015</c:v>
                </c:pt>
                <c:pt idx="262">
                  <c:v>0.77876954495900652</c:v>
                </c:pt>
                <c:pt idx="263">
                  <c:v>0.77706184884474305</c:v>
                </c:pt>
                <c:pt idx="264">
                  <c:v>0.77533428480692734</c:v>
                </c:pt>
                <c:pt idx="265">
                  <c:v>0.7735862504465334</c:v>
                </c:pt>
                <c:pt idx="266">
                  <c:v>0.77181711206817438</c:v>
                </c:pt>
                <c:pt idx="267">
                  <c:v>0.77002620235613051</c:v>
                </c:pt>
                <c:pt idx="268">
                  <c:v>0.76821281782367656</c:v>
                </c:pt>
                <c:pt idx="269">
                  <c:v>0.76637621600807271</c:v>
                </c:pt>
                <c:pt idx="270">
                  <c:v>0.76451561237952603</c:v>
                </c:pt>
                <c:pt idx="271">
                  <c:v>0.76263017692763901</c:v>
                </c:pt>
                <c:pt idx="272">
                  <c:v>0.76071903038324018</c:v>
                </c:pt>
                <c:pt idx="273">
                  <c:v>0.75878124002683578</c:v>
                </c:pt>
                <c:pt idx="274">
                  <c:v>0.75681581502701745</c:v>
                </c:pt>
                <c:pt idx="275">
                  <c:v>0.75482170124275327</c:v>
                </c:pt>
                <c:pt idx="276">
                  <c:v>0.75279777541221715</c:v>
                </c:pt>
                <c:pt idx="277">
                  <c:v>0.75074283863727198</c:v>
                </c:pt>
                <c:pt idx="278">
                  <c:v>0.7486556090563673</c:v>
                </c:pt>
                <c:pt idx="279">
                  <c:v>0.74653471357876122</c:v>
                </c:pt>
                <c:pt idx="280">
                  <c:v>0.74437867852876871</c:v>
                </c:pt>
                <c:pt idx="281">
                  <c:v>0.74218591901904085</c:v>
                </c:pt>
                <c:pt idx="282">
                  <c:v>0.73995472683525143</c:v>
                </c:pt>
                <c:pt idx="283">
                  <c:v>0.7376832565691086</c:v>
                </c:pt>
                <c:pt idx="284">
                  <c:v>0.73536950967982762</c:v>
                </c:pt>
                <c:pt idx="285">
                  <c:v>0.73301131609279013</c:v>
                </c:pt>
                <c:pt idx="286">
                  <c:v>0.73060631285365696</c:v>
                </c:pt>
                <c:pt idx="287">
                  <c:v>0.72815191924071143</c:v>
                </c:pt>
                <c:pt idx="288">
                  <c:v>0.72564530758954815</c:v>
                </c:pt>
                <c:pt idx="289">
                  <c:v>0.72308336889115221</c:v>
                </c:pt>
                <c:pt idx="290">
                  <c:v>0.72046267197127423</c:v>
                </c:pt>
                <c:pt idx="291">
                  <c:v>0.71777941472369544</c:v>
                </c:pt>
                <c:pt idx="292">
                  <c:v>0.71502936542089013</c:v>
                </c:pt>
                <c:pt idx="293">
                  <c:v>0.71220779151688551</c:v>
                </c:pt>
                <c:pt idx="294">
                  <c:v>0.70930937252128556</c:v>
                </c:pt>
                <c:pt idx="295">
                  <c:v>0.70632809235932692</c:v>
                </c:pt>
                <c:pt idx="296">
                  <c:v>0.70325710498627914</c:v>
                </c:pt>
                <c:pt idx="297">
                  <c:v>0.70008856465544611</c:v>
                </c:pt>
                <c:pt idx="298">
                  <c:v>0.69681340876573838</c:v>
                </c:pt>
                <c:pt idx="299">
                  <c:v>0.69342107601489078</c:v>
                </c:pt>
                <c:pt idx="300">
                  <c:v>0.68989913461549024</c:v>
                </c:pt>
                <c:pt idx="301">
                  <c:v>0.68623278279286437</c:v>
                </c:pt>
                <c:pt idx="302">
                  <c:v>0.68240416345884958</c:v>
                </c:pt>
                <c:pt idx="303">
                  <c:v>0.67839140086172933</c:v>
                </c:pt>
                <c:pt idx="304">
                  <c:v>0.67416720751561154</c:v>
                </c:pt>
                <c:pt idx="305">
                  <c:v>0.66969680095866335</c:v>
                </c:pt>
                <c:pt idx="306">
                  <c:v>0.66493465983038957</c:v>
                </c:pt>
                <c:pt idx="307">
                  <c:v>0.65981921497865692</c:v>
                </c:pt>
                <c:pt idx="308">
                  <c:v>0.65426359803331713</c:v>
                </c:pt>
                <c:pt idx="309">
                  <c:v>0.64813814119282076</c:v>
                </c:pt>
                <c:pt idx="310">
                  <c:v>0.64123333435461971</c:v>
                </c:pt>
                <c:pt idx="311">
                  <c:v>0.63316729477101941</c:v>
                </c:pt>
                <c:pt idx="312">
                  <c:v>0.62308091099020546</c:v>
                </c:pt>
                <c:pt idx="313">
                  <c:v>0.60773346046576537</c:v>
                </c:pt>
                <c:pt idx="314">
                  <c:v>0.58984986147401464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97-2D48-82CB-5627A2720B81}"/>
            </c:ext>
          </c:extLst>
        </c:ser>
        <c:ser>
          <c:idx val="3"/>
          <c:order val="3"/>
          <c:tx>
            <c:v>Lagging lower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'Section 11.2'!$A$5:$A$319</c:f>
              <c:numCache>
                <c:formatCode>General</c:formatCode>
                <c:ptCount val="315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</c:numCache>
            </c:numRef>
          </c:xVal>
          <c:yVal>
            <c:numRef>
              <c:f>'Section 11.2'!$J$5:$J$319</c:f>
              <c:numCache>
                <c:formatCode>General</c:formatCode>
                <c:ptCount val="315"/>
                <c:pt idx="0">
                  <c:v>0</c:v>
                </c:pt>
                <c:pt idx="1">
                  <c:v>1.1116503255946407E-3</c:v>
                </c:pt>
                <c:pt idx="2">
                  <c:v>2.22438341122559E-3</c:v>
                </c:pt>
                <c:pt idx="3">
                  <c:v>3.3382057896677833E-3</c:v>
                </c:pt>
                <c:pt idx="4">
                  <c:v>4.4531240422168205E-3</c:v>
                </c:pt>
                <c:pt idx="5">
                  <c:v>5.5691447992902961E-3</c:v>
                </c:pt>
                <c:pt idx="6">
                  <c:v>6.6862747409848185E-3</c:v>
                </c:pt>
                <c:pt idx="7">
                  <c:v>7.8045205976868155E-3</c:v>
                </c:pt>
                <c:pt idx="8">
                  <c:v>8.9238891506373732E-3</c:v>
                </c:pt>
                <c:pt idx="9">
                  <c:v>1.0044387232564537E-2</c:v>
                </c:pt>
                <c:pt idx="10">
                  <c:v>1.1166021728268725E-2</c:v>
                </c:pt>
                <c:pt idx="11">
                  <c:v>1.2288799575245488E-2</c:v>
                </c:pt>
                <c:pt idx="12">
                  <c:v>1.3412727764319668E-2</c:v>
                </c:pt>
                <c:pt idx="13">
                  <c:v>1.453781334028284E-2</c:v>
                </c:pt>
                <c:pt idx="14">
                  <c:v>1.5664063402534168E-2</c:v>
                </c:pt>
                <c:pt idx="15">
                  <c:v>1.6791485105747728E-2</c:v>
                </c:pt>
                <c:pt idx="16">
                  <c:v>1.7920085660526757E-2</c:v>
                </c:pt>
                <c:pt idx="17">
                  <c:v>1.9049872334086441E-2</c:v>
                </c:pt>
                <c:pt idx="18">
                  <c:v>2.0180852450937526E-2</c:v>
                </c:pt>
                <c:pt idx="19">
                  <c:v>2.1313033393587102E-2</c:v>
                </c:pt>
                <c:pt idx="20">
                  <c:v>2.2446422603246662E-2</c:v>
                </c:pt>
                <c:pt idx="21">
                  <c:v>2.358102758054241E-2</c:v>
                </c:pt>
                <c:pt idx="22">
                  <c:v>2.4716855886252671E-2</c:v>
                </c:pt>
                <c:pt idx="23">
                  <c:v>2.5853915142045616E-2</c:v>
                </c:pt>
                <c:pt idx="24">
                  <c:v>2.6992213031226158E-2</c:v>
                </c:pt>
                <c:pt idx="25">
                  <c:v>2.8131757299512873E-2</c:v>
                </c:pt>
                <c:pt idx="26">
                  <c:v>2.9272555755794707E-2</c:v>
                </c:pt>
                <c:pt idx="27">
                  <c:v>3.0414616272933639E-2</c:v>
                </c:pt>
                <c:pt idx="28">
                  <c:v>3.1557946788556487E-2</c:v>
                </c:pt>
                <c:pt idx="29">
                  <c:v>3.270255530586786E-2</c:v>
                </c:pt>
                <c:pt idx="30">
                  <c:v>3.3848449894478945E-2</c:v>
                </c:pt>
                <c:pt idx="31">
                  <c:v>3.4995638691239388E-2</c:v>
                </c:pt>
                <c:pt idx="32">
                  <c:v>3.6144129901093454E-2</c:v>
                </c:pt>
                <c:pt idx="33">
                  <c:v>3.7293931797941528E-2</c:v>
                </c:pt>
                <c:pt idx="34">
                  <c:v>3.8445052725517639E-2</c:v>
                </c:pt>
                <c:pt idx="35">
                  <c:v>3.9597501098289897E-2</c:v>
                </c:pt>
                <c:pt idx="36">
                  <c:v>4.0751285402355016E-2</c:v>
                </c:pt>
                <c:pt idx="37">
                  <c:v>4.1906414196370062E-2</c:v>
                </c:pt>
                <c:pt idx="38">
                  <c:v>4.3062896112483644E-2</c:v>
                </c:pt>
                <c:pt idx="39">
                  <c:v>4.4220739857288811E-2</c:v>
                </c:pt>
                <c:pt idx="40">
                  <c:v>4.5379954212792763E-2</c:v>
                </c:pt>
                <c:pt idx="41">
                  <c:v>4.6540548037395053E-2</c:v>
                </c:pt>
                <c:pt idx="42">
                  <c:v>4.7702530266889351E-2</c:v>
                </c:pt>
                <c:pt idx="43">
                  <c:v>4.8865909915480281E-2</c:v>
                </c:pt>
                <c:pt idx="44">
                  <c:v>5.0030696076812986E-2</c:v>
                </c:pt>
                <c:pt idx="45">
                  <c:v>5.1196897925027428E-2</c:v>
                </c:pt>
                <c:pt idx="46">
                  <c:v>5.2364524715819288E-2</c:v>
                </c:pt>
                <c:pt idx="47">
                  <c:v>5.3533585787531347E-2</c:v>
                </c:pt>
                <c:pt idx="48">
                  <c:v>5.4704090562251881E-2</c:v>
                </c:pt>
                <c:pt idx="49">
                  <c:v>5.5876048546939353E-2</c:v>
                </c:pt>
                <c:pt idx="50">
                  <c:v>5.7049469334563757E-2</c:v>
                </c:pt>
                <c:pt idx="51">
                  <c:v>5.8224362605265347E-2</c:v>
                </c:pt>
                <c:pt idx="52">
                  <c:v>5.9400738127535768E-2</c:v>
                </c:pt>
                <c:pt idx="53">
                  <c:v>6.0578605759418834E-2</c:v>
                </c:pt>
                <c:pt idx="54">
                  <c:v>6.1757975449730738E-2</c:v>
                </c:pt>
                <c:pt idx="55">
                  <c:v>6.2938857239303717E-2</c:v>
                </c:pt>
                <c:pt idx="56">
                  <c:v>6.4121261262250553E-2</c:v>
                </c:pt>
                <c:pt idx="57">
                  <c:v>6.5305197747246468E-2</c:v>
                </c:pt>
                <c:pt idx="58">
                  <c:v>6.6490677018843161E-2</c:v>
                </c:pt>
                <c:pt idx="59">
                  <c:v>6.7677709498795022E-2</c:v>
                </c:pt>
                <c:pt idx="60">
                  <c:v>6.8866305707418987E-2</c:v>
                </c:pt>
                <c:pt idx="61">
                  <c:v>7.0056476264970649E-2</c:v>
                </c:pt>
                <c:pt idx="62">
                  <c:v>7.1248231893045674E-2</c:v>
                </c:pt>
                <c:pt idx="63">
                  <c:v>7.2441583416012797E-2</c:v>
                </c:pt>
                <c:pt idx="64">
                  <c:v>7.3636541762466118E-2</c:v>
                </c:pt>
                <c:pt idx="65">
                  <c:v>7.4833117966703736E-2</c:v>
                </c:pt>
                <c:pt idx="66">
                  <c:v>7.6031323170237475E-2</c:v>
                </c:pt>
                <c:pt idx="67">
                  <c:v>7.723116862332513E-2</c:v>
                </c:pt>
                <c:pt idx="68">
                  <c:v>7.843266568653473E-2</c:v>
                </c:pt>
                <c:pt idx="69">
                  <c:v>7.9635825832333751E-2</c:v>
                </c:pt>
                <c:pt idx="70">
                  <c:v>8.0840660646710236E-2</c:v>
                </c:pt>
                <c:pt idx="71">
                  <c:v>8.2047181830823865E-2</c:v>
                </c:pt>
                <c:pt idx="72">
                  <c:v>8.3255401202684098E-2</c:v>
                </c:pt>
                <c:pt idx="73">
                  <c:v>8.4465330698865554E-2</c:v>
                </c:pt>
                <c:pt idx="74">
                  <c:v>8.5676982376249169E-2</c:v>
                </c:pt>
                <c:pt idx="75">
                  <c:v>8.6890368413799463E-2</c:v>
                </c:pt>
                <c:pt idx="76">
                  <c:v>8.8105501114375845E-2</c:v>
                </c:pt>
                <c:pt idx="77">
                  <c:v>8.932239290657755E-2</c:v>
                </c:pt>
                <c:pt idx="78">
                  <c:v>9.0541056346620158E-2</c:v>
                </c:pt>
                <c:pt idx="79">
                  <c:v>9.1761504120255008E-2</c:v>
                </c:pt>
                <c:pt idx="80">
                  <c:v>9.2983749044717498E-2</c:v>
                </c:pt>
                <c:pt idx="81">
                  <c:v>9.4207804070720338E-2</c:v>
                </c:pt>
                <c:pt idx="82">
                  <c:v>9.5433682284479501E-2</c:v>
                </c:pt>
                <c:pt idx="83">
                  <c:v>9.6661396909782885E-2</c:v>
                </c:pt>
                <c:pt idx="84">
                  <c:v>9.7890961310098182E-2</c:v>
                </c:pt>
                <c:pt idx="85">
                  <c:v>9.9122388990721483E-2</c:v>
                </c:pt>
                <c:pt idx="86">
                  <c:v>0.10035569360097009</c:v>
                </c:pt>
                <c:pt idx="87">
                  <c:v>0.1015908889364171</c:v>
                </c:pt>
                <c:pt idx="88">
                  <c:v>0.10282798894117028</c:v>
                </c:pt>
                <c:pt idx="89">
                  <c:v>0.10406700771019756</c:v>
                </c:pt>
                <c:pt idx="90">
                  <c:v>0.10530795949169784</c:v>
                </c:pt>
                <c:pt idx="91">
                  <c:v>0.10655085868952124</c:v>
                </c:pt>
                <c:pt idx="92">
                  <c:v>0.1077957198656361</c:v>
                </c:pt>
                <c:pt idx="93">
                  <c:v>0.10904255774264779</c:v>
                </c:pt>
                <c:pt idx="94">
                  <c:v>0.11029138720636804</c:v>
                </c:pt>
                <c:pt idx="95">
                  <c:v>0.11154222330843802</c:v>
                </c:pt>
                <c:pt idx="96">
                  <c:v>0.1127950812690037</c:v>
                </c:pt>
                <c:pt idx="97">
                  <c:v>0.11404997647944916</c:v>
                </c:pt>
                <c:pt idx="98">
                  <c:v>0.11530692450518298</c:v>
                </c:pt>
                <c:pt idx="99">
                  <c:v>0.11656594108848667</c:v>
                </c:pt>
                <c:pt idx="100">
                  <c:v>0.11782704215142031</c:v>
                </c:pt>
                <c:pt idx="101">
                  <c:v>0.11909024379879182</c:v>
                </c:pt>
                <c:pt idx="102">
                  <c:v>0.12035556232118587</c:v>
                </c:pt>
                <c:pt idx="103">
                  <c:v>0.12162301419805945</c:v>
                </c:pt>
                <c:pt idx="104">
                  <c:v>0.12289261610090454</c:v>
                </c:pt>
                <c:pt idx="105">
                  <c:v>0.1241643848964762</c:v>
                </c:pt>
                <c:pt idx="106">
                  <c:v>0.12543833765009207</c:v>
                </c:pt>
                <c:pt idx="107">
                  <c:v>0.12671449162900361</c:v>
                </c:pt>
                <c:pt idx="108">
                  <c:v>0.12799286430583895</c:v>
                </c:pt>
                <c:pt idx="109">
                  <c:v>0.12927347336212405</c:v>
                </c:pt>
                <c:pt idx="110">
                  <c:v>0.13055633669187897</c:v>
                </c:pt>
                <c:pt idx="111">
                  <c:v>0.13184147240529479</c:v>
                </c:pt>
                <c:pt idx="112">
                  <c:v>0.13312889883249299</c:v>
                </c:pt>
                <c:pt idx="113">
                  <c:v>0.13441863452736647</c:v>
                </c:pt>
                <c:pt idx="114">
                  <c:v>0.13571069827150964</c:v>
                </c:pt>
                <c:pt idx="115">
                  <c:v>0.13700510907823601</c:v>
                </c:pt>
                <c:pt idx="116">
                  <c:v>0.13830188619668582</c:v>
                </c:pt>
                <c:pt idx="117">
                  <c:v>0.13960104911603047</c:v>
                </c:pt>
                <c:pt idx="118">
                  <c:v>0.14090261756976913</c:v>
                </c:pt>
                <c:pt idx="119">
                  <c:v>0.1422066115401284</c:v>
                </c:pt>
                <c:pt idx="120">
                  <c:v>0.14351305126256059</c:v>
                </c:pt>
                <c:pt idx="121">
                  <c:v>0.14482195723034921</c:v>
                </c:pt>
                <c:pt idx="122">
                  <c:v>0.14613335019932153</c:v>
                </c:pt>
                <c:pt idx="123">
                  <c:v>0.1474472511926703</c:v>
                </c:pt>
                <c:pt idx="124">
                  <c:v>0.14876368150589178</c:v>
                </c:pt>
                <c:pt idx="125">
                  <c:v>0.1500826627118407</c:v>
                </c:pt>
                <c:pt idx="126">
                  <c:v>0.15140421666590467</c:v>
                </c:pt>
                <c:pt idx="127">
                  <c:v>0.15272836551130461</c:v>
                </c:pt>
                <c:pt idx="128">
                  <c:v>0.15405513168452276</c:v>
                </c:pt>
                <c:pt idx="129">
                  <c:v>0.15538453792086179</c:v>
                </c:pt>
                <c:pt idx="130">
                  <c:v>0.15671660726014025</c:v>
                </c:pt>
                <c:pt idx="131">
                  <c:v>0.15805136305252798</c:v>
                </c:pt>
                <c:pt idx="132">
                  <c:v>0.1593888289645263</c:v>
                </c:pt>
                <c:pt idx="133">
                  <c:v>0.16072902898509445</c:v>
                </c:pt>
                <c:pt idx="134">
                  <c:v>0.16207198743193157</c:v>
                </c:pt>
                <c:pt idx="135">
                  <c:v>0.16341772895791473</c:v>
                </c:pt>
                <c:pt idx="136">
                  <c:v>0.16476627855770076</c:v>
                </c:pt>
                <c:pt idx="137">
                  <c:v>0.16611766157449342</c:v>
                </c:pt>
                <c:pt idx="138">
                  <c:v>0.16747190370698722</c:v>
                </c:pt>
                <c:pt idx="139">
                  <c:v>0.16882903101648544</c:v>
                </c:pt>
                <c:pt idx="140">
                  <c:v>0.17018906993420502</c:v>
                </c:pt>
                <c:pt idx="141">
                  <c:v>0.17155204726876949</c:v>
                </c:pt>
                <c:pt idx="142">
                  <c:v>0.17291799021389884</c:v>
                </c:pt>
                <c:pt idx="143">
                  <c:v>0.17428692635630036</c:v>
                </c:pt>
                <c:pt idx="144">
                  <c:v>0.17565888368376956</c:v>
                </c:pt>
                <c:pt idx="145">
                  <c:v>0.17703389059350472</c:v>
                </c:pt>
                <c:pt idx="146">
                  <c:v>0.17841197590064617</c:v>
                </c:pt>
                <c:pt idx="147">
                  <c:v>0.17979316884704263</c:v>
                </c:pt>
                <c:pt idx="148">
                  <c:v>0.1811774991102576</c:v>
                </c:pt>
                <c:pt idx="149">
                  <c:v>0.18256499681281937</c:v>
                </c:pt>
                <c:pt idx="150">
                  <c:v>0.18395569253172536</c:v>
                </c:pt>
                <c:pt idx="151">
                  <c:v>0.18534961730820795</c:v>
                </c:pt>
                <c:pt idx="152">
                  <c:v>0.18674680265777147</c:v>
                </c:pt>
                <c:pt idx="153">
                  <c:v>0.18814728058051042</c:v>
                </c:pt>
                <c:pt idx="154">
                  <c:v>0.18955108357171524</c:v>
                </c:pt>
                <c:pt idx="155">
                  <c:v>0.19095824463278049</c:v>
                </c:pt>
                <c:pt idx="156">
                  <c:v>0.1923687972824222</c:v>
                </c:pt>
                <c:pt idx="157">
                  <c:v>0.19378277556821541</c:v>
                </c:pt>
                <c:pt idx="158">
                  <c:v>0.19520021407846549</c:v>
                </c:pt>
                <c:pt idx="159">
                  <c:v>0.19662114795442423</c:v>
                </c:pt>
                <c:pt idx="160">
                  <c:v>0.19804561290286038</c:v>
                </c:pt>
                <c:pt idx="161">
                  <c:v>0.19947364520900115</c:v>
                </c:pt>
                <c:pt idx="162">
                  <c:v>0.20090528174985606</c:v>
                </c:pt>
                <c:pt idx="163">
                  <c:v>0.20234056000793776</c:v>
                </c:pt>
                <c:pt idx="164">
                  <c:v>0.20377951808539246</c:v>
                </c:pt>
                <c:pt idx="165">
                  <c:v>0.2052221947185586</c:v>
                </c:pt>
                <c:pt idx="166">
                  <c:v>0.20666862929296698</c:v>
                </c:pt>
                <c:pt idx="167">
                  <c:v>0.20811886185879896</c:v>
                </c:pt>
                <c:pt idx="168">
                  <c:v>0.20957293314682099</c:v>
                </c:pt>
                <c:pt idx="169">
                  <c:v>0.21103088458481378</c:v>
                </c:pt>
                <c:pt idx="170">
                  <c:v>0.21249275831451317</c:v>
                </c:pt>
                <c:pt idx="171">
                  <c:v>0.21395859720908411</c:v>
                </c:pt>
                <c:pt idx="172">
                  <c:v>0.21542844489114782</c:v>
                </c:pt>
                <c:pt idx="173">
                  <c:v>0.21690234575138348</c:v>
                </c:pt>
                <c:pt idx="174">
                  <c:v>0.21838034496772732</c:v>
                </c:pt>
                <c:pt idx="175">
                  <c:v>0.21986248852519186</c:v>
                </c:pt>
                <c:pt idx="176">
                  <c:v>0.22134882323633198</c:v>
                </c:pt>
                <c:pt idx="177">
                  <c:v>0.22283939676238165</c:v>
                </c:pt>
                <c:pt idx="178">
                  <c:v>0.2243342576350886</c:v>
                </c:pt>
                <c:pt idx="179">
                  <c:v>0.2258334552792777</c:v>
                </c:pt>
                <c:pt idx="180">
                  <c:v>0.22733704003616975</c:v>
                </c:pt>
                <c:pt idx="181">
                  <c:v>0.22884506318748901</c:v>
                </c:pt>
                <c:pt idx="182">
                  <c:v>0.23035757698039094</c:v>
                </c:pt>
                <c:pt idx="183">
                  <c:v>0.23187463465324665</c:v>
                </c:pt>
                <c:pt idx="184">
                  <c:v>0.2333962904623173</c:v>
                </c:pt>
                <c:pt idx="185">
                  <c:v>0.23492259970935825</c:v>
                </c:pt>
                <c:pt idx="186">
                  <c:v>0.23645361877019397</c:v>
                </c:pt>
                <c:pt idx="187">
                  <c:v>0.23798940512430244</c:v>
                </c:pt>
                <c:pt idx="188">
                  <c:v>0.23953001738545546</c:v>
                </c:pt>
                <c:pt idx="189">
                  <c:v>0.24107551533346114</c:v>
                </c:pt>
                <c:pt idx="190">
                  <c:v>0.24262595994705674</c:v>
                </c:pt>
                <c:pt idx="191">
                  <c:v>0.24418141343800312</c:v>
                </c:pt>
                <c:pt idx="192">
                  <c:v>0.2457419392864359</c:v>
                </c:pt>
                <c:pt idx="193">
                  <c:v>0.24730760227752893</c:v>
                </c:pt>
                <c:pt idx="194">
                  <c:v>0.24887846853953172</c:v>
                </c:pt>
                <c:pt idx="195">
                  <c:v>0.25045460558324323</c:v>
                </c:pt>
                <c:pt idx="196">
                  <c:v>0.25203608234298897</c:v>
                </c:pt>
                <c:pt idx="197">
                  <c:v>0.25362296921917249</c:v>
                </c:pt>
                <c:pt idx="198">
                  <c:v>0.25521533812247527</c:v>
                </c:pt>
                <c:pt idx="199">
                  <c:v>0.2568132625197842</c:v>
                </c:pt>
                <c:pt idx="200">
                  <c:v>0.25841681748192974</c:v>
                </c:pt>
                <c:pt idx="201">
                  <c:v>0.26002607973332259</c:v>
                </c:pt>
                <c:pt idx="202">
                  <c:v>0.26164112770358178</c:v>
                </c:pt>
                <c:pt idx="203">
                  <c:v>0.26326204158125432</c:v>
                </c:pt>
                <c:pt idx="204">
                  <c:v>0.26488890336972815</c:v>
                </c:pt>
                <c:pt idx="205">
                  <c:v>0.26652179694545114</c:v>
                </c:pt>
                <c:pt idx="206">
                  <c:v>0.26816080811857301</c:v>
                </c:pt>
                <c:pt idx="207">
                  <c:v>0.26980602469613363</c:v>
                </c:pt>
                <c:pt idx="208">
                  <c:v>0.27145753654793053</c:v>
                </c:pt>
                <c:pt idx="209">
                  <c:v>0.27311543567520524</c:v>
                </c:pt>
                <c:pt idx="210">
                  <c:v>0.27477981628229825</c:v>
                </c:pt>
                <c:pt idx="211">
                  <c:v>0.27645077485142971</c:v>
                </c:pt>
                <c:pt idx="212">
                  <c:v>0.27812841022077478</c:v>
                </c:pt>
                <c:pt idx="213">
                  <c:v>0.27981282366601279</c:v>
                </c:pt>
                <c:pt idx="214">
                  <c:v>0.28150411898554134</c:v>
                </c:pt>
                <c:pt idx="215">
                  <c:v>0.28320240258955764</c:v>
                </c:pt>
                <c:pt idx="216">
                  <c:v>0.28490778359322511</c:v>
                </c:pt>
                <c:pt idx="217">
                  <c:v>0.28662037391415562</c:v>
                </c:pt>
                <c:pt idx="218">
                  <c:v>0.28834028837445441</c:v>
                </c:pt>
                <c:pt idx="219">
                  <c:v>0.29006764480759228</c:v>
                </c:pt>
                <c:pt idx="220">
                  <c:v>0.29180256417038575</c:v>
                </c:pt>
                <c:pt idx="221">
                  <c:v>0.29354517066038777</c:v>
                </c:pt>
                <c:pt idx="222">
                  <c:v>0.29529559183901205</c:v>
                </c:pt>
                <c:pt idx="223">
                  <c:v>0.2970539587607362</c:v>
                </c:pt>
                <c:pt idx="224">
                  <c:v>0.2988204061087556</c:v>
                </c:pt>
                <c:pt idx="225">
                  <c:v>0.30059507233748484</c:v>
                </c:pt>
                <c:pt idx="226">
                  <c:v>0.30237809982233554</c:v>
                </c:pt>
                <c:pt idx="227">
                  <c:v>0.30416963501722882</c:v>
                </c:pt>
                <c:pt idx="228">
                  <c:v>0.305969828620336</c:v>
                </c:pt>
                <c:pt idx="229">
                  <c:v>0.30777883574858017</c:v>
                </c:pt>
                <c:pt idx="230">
                  <c:v>0.30959681612147105</c:v>
                </c:pt>
                <c:pt idx="231">
                  <c:v>0.31142393425488935</c:v>
                </c:pt>
                <c:pt idx="232">
                  <c:v>0.31326035966548887</c:v>
                </c:pt>
                <c:pt idx="233">
                  <c:v>0.3151062670864348</c:v>
                </c:pt>
                <c:pt idx="234">
                  <c:v>0.31696183669525591</c:v>
                </c:pt>
                <c:pt idx="235">
                  <c:v>0.31882725435465487</c:v>
                </c:pt>
                <c:pt idx="236">
                  <c:v>0.32070271186718496</c:v>
                </c:pt>
                <c:pt idx="237">
                  <c:v>0.32258840724478638</c:v>
                </c:pt>
                <c:pt idx="238">
                  <c:v>0.32448454499425194</c:v>
                </c:pt>
                <c:pt idx="239">
                  <c:v>0.32639133641979029</c:v>
                </c:pt>
                <c:pt idx="240">
                  <c:v>0.32830899994395424</c:v>
                </c:pt>
                <c:pt idx="241">
                  <c:v>0.33023776144831579</c:v>
                </c:pt>
                <c:pt idx="242">
                  <c:v>0.33217785463539357</c:v>
                </c:pt>
                <c:pt idx="243">
                  <c:v>0.33412952141347479</c:v>
                </c:pt>
                <c:pt idx="244">
                  <c:v>0.33609301230612926</c:v>
                </c:pt>
                <c:pt idx="245">
                  <c:v>0.3380685868883776</c:v>
                </c:pt>
                <c:pt idx="246">
                  <c:v>0.3400565142516665</c:v>
                </c:pt>
                <c:pt idx="247">
                  <c:v>0.34205707350001185</c:v>
                </c:pt>
                <c:pt idx="248">
                  <c:v>0.34407055427989947</c:v>
                </c:pt>
                <c:pt idx="249">
                  <c:v>0.34609725734679714</c:v>
                </c:pt>
                <c:pt idx="250">
                  <c:v>0.34813749517141407</c:v>
                </c:pt>
                <c:pt idx="251">
                  <c:v>0.35019159258917515</c:v>
                </c:pt>
                <c:pt idx="252">
                  <c:v>0.35225988749673032</c:v>
                </c:pt>
                <c:pt idx="253">
                  <c:v>0.35434273159973501</c:v>
                </c:pt>
                <c:pt idx="254">
                  <c:v>0.35644049121658883</c:v>
                </c:pt>
                <c:pt idx="255">
                  <c:v>0.35855354814333812</c:v>
                </c:pt>
                <c:pt idx="256">
                  <c:v>0.36068230058552952</c:v>
                </c:pt>
                <c:pt idx="257">
                  <c:v>0.36282716416345873</c:v>
                </c:pt>
                <c:pt idx="258">
                  <c:v>0.36498857299800874</c:v>
                </c:pt>
                <c:pt idx="259">
                  <c:v>0.36716698088511401</c:v>
                </c:pt>
                <c:pt idx="260">
                  <c:v>0.3693628625678585</c:v>
                </c:pt>
                <c:pt idx="261">
                  <c:v>0.37157671511631235</c:v>
                </c:pt>
                <c:pt idx="262">
                  <c:v>0.37380905942647646</c:v>
                </c:pt>
                <c:pt idx="263">
                  <c:v>0.3760604418511459</c:v>
                </c:pt>
                <c:pt idx="264">
                  <c:v>0.37833143597716556</c:v>
                </c:pt>
                <c:pt idx="265">
                  <c:v>0.38062264456546879</c:v>
                </c:pt>
                <c:pt idx="266">
                  <c:v>0.38293470167249855</c:v>
                </c:pt>
                <c:pt idx="267">
                  <c:v>0.38526827497418209</c:v>
                </c:pt>
                <c:pt idx="268">
                  <c:v>0.38762406831660701</c:v>
                </c:pt>
                <c:pt idx="269">
                  <c:v>0.39000282452103224</c:v>
                </c:pt>
                <c:pt idx="270">
                  <c:v>0.39240532847493009</c:v>
                </c:pt>
                <c:pt idx="271">
                  <c:v>0.39483241054553997</c:v>
                </c:pt>
                <c:pt idx="272">
                  <c:v>0.39728495035804068</c:v>
                </c:pt>
                <c:pt idx="273">
                  <c:v>0.39976388098710181</c:v>
                </c:pt>
                <c:pt idx="274">
                  <c:v>0.4022701936184781</c:v>
                </c:pt>
                <c:pt idx="275">
                  <c:v>0.40480494274672163</c:v>
                </c:pt>
                <c:pt idx="276">
                  <c:v>0.40736925198635482</c:v>
                </c:pt>
                <c:pt idx="277">
                  <c:v>0.40996432058739019</c:v>
                </c:pt>
                <c:pt idx="278">
                  <c:v>0.41259143076243543</c:v>
                </c:pt>
                <c:pt idx="279">
                  <c:v>0.41525195595247349</c:v>
                </c:pt>
                <c:pt idx="280">
                  <c:v>0.41794737018261802</c:v>
                </c:pt>
                <c:pt idx="281">
                  <c:v>0.42067925868883588</c:v>
                </c:pt>
                <c:pt idx="282">
                  <c:v>0.42344933003326329</c:v>
                </c:pt>
                <c:pt idx="283">
                  <c:v>0.4262594299711972</c:v>
                </c:pt>
                <c:pt idx="284">
                  <c:v>0.42911155738962503</c:v>
                </c:pt>
                <c:pt idx="285">
                  <c:v>0.43200788270856766</c:v>
                </c:pt>
                <c:pt idx="286">
                  <c:v>0.4349507692269694</c:v>
                </c:pt>
                <c:pt idx="287">
                  <c:v>0.43794279801035751</c:v>
                </c:pt>
                <c:pt idx="288">
                  <c:v>0.44098679706615573</c:v>
                </c:pt>
                <c:pt idx="289">
                  <c:v>0.44408587574560732</c:v>
                </c:pt>
                <c:pt idx="290">
                  <c:v>0.4472434655644032</c:v>
                </c:pt>
                <c:pt idx="291">
                  <c:v>0.45046336896941885</c:v>
                </c:pt>
                <c:pt idx="292">
                  <c:v>0.45374981802805525</c:v>
                </c:pt>
                <c:pt idx="293">
                  <c:v>0.45710754562537986</c:v>
                </c:pt>
                <c:pt idx="294">
                  <c:v>0.46054187259010737</c:v>
                </c:pt>
                <c:pt idx="295">
                  <c:v>0.46405881533454446</c:v>
                </c:pt>
                <c:pt idx="296">
                  <c:v>0.46766522024019347</c:v>
                </c:pt>
                <c:pt idx="297">
                  <c:v>0.47136893338975216</c:v>
                </c:pt>
                <c:pt idx="298">
                  <c:v>0.4751790177195449</c:v>
                </c:pt>
                <c:pt idx="299">
                  <c:v>0.4791060348663071</c:v>
                </c:pt>
                <c:pt idx="300">
                  <c:v>0.48316241695115941</c:v>
                </c:pt>
                <c:pt idx="301">
                  <c:v>0.48736296608172236</c:v>
                </c:pt>
                <c:pt idx="302">
                  <c:v>0.49172553967835003</c:v>
                </c:pt>
                <c:pt idx="303">
                  <c:v>0.49627201382419467</c:v>
                </c:pt>
                <c:pt idx="304">
                  <c:v>0.50102967633583118</c:v>
                </c:pt>
                <c:pt idx="305">
                  <c:v>0.50603331000502549</c:v>
                </c:pt>
                <c:pt idx="306">
                  <c:v>0.51132843652145743</c:v>
                </c:pt>
                <c:pt idx="307">
                  <c:v>0.51697662536569988</c:v>
                </c:pt>
                <c:pt idx="308">
                  <c:v>0.52306474523559754</c:v>
                </c:pt>
                <c:pt idx="309">
                  <c:v>0.52972246425965552</c:v>
                </c:pt>
                <c:pt idx="310">
                  <c:v>0.5371592928666391</c:v>
                </c:pt>
                <c:pt idx="311">
                  <c:v>0.54575711412972394</c:v>
                </c:pt>
                <c:pt idx="312">
                  <c:v>0.55637503982547198</c:v>
                </c:pt>
                <c:pt idx="313">
                  <c:v>0.57225379282431155</c:v>
                </c:pt>
                <c:pt idx="314">
                  <c:v>0.58984986147401464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497-2D48-82CB-5627A2720B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804127"/>
        <c:axId val="248542463"/>
      </c:scatterChart>
      <c:valAx>
        <c:axId val="1978041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2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542463"/>
        <c:crosses val="autoZero"/>
        <c:crossBetween val="midCat"/>
      </c:valAx>
      <c:valAx>
        <c:axId val="248542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8041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301424545519032E-2"/>
          <c:y val="4.830917874396135E-3"/>
          <c:w val="0.93407043407043411"/>
          <c:h val="0.87708128875194946"/>
        </c:manualLayout>
      </c:layout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180°'!$B$1:$B$181</c:f>
              <c:numCache>
                <c:formatCode>General</c:formatCode>
                <c:ptCount val="181"/>
                <c:pt idx="0">
                  <c:v>0</c:v>
                </c:pt>
                <c:pt idx="1">
                  <c:v>1.7452410000000002E-2</c:v>
                </c:pt>
                <c:pt idx="2">
                  <c:v>3.48995E-2</c:v>
                </c:pt>
                <c:pt idx="3">
                  <c:v>5.2335960000000001E-2</c:v>
                </c:pt>
                <c:pt idx="4">
                  <c:v>6.9756470000000001E-2</c:v>
                </c:pt>
                <c:pt idx="5">
                  <c:v>8.7155739999999995E-2</c:v>
                </c:pt>
                <c:pt idx="6">
                  <c:v>0.10452846</c:v>
                </c:pt>
                <c:pt idx="7">
                  <c:v>0.12186934000000001</c:v>
                </c:pt>
                <c:pt idx="8">
                  <c:v>0.13917309999999999</c:v>
                </c:pt>
                <c:pt idx="9">
                  <c:v>0.15643446999999999</c:v>
                </c:pt>
                <c:pt idx="10">
                  <c:v>0.17364818000000001</c:v>
                </c:pt>
                <c:pt idx="11">
                  <c:v>0.19080900000000001</c:v>
                </c:pt>
                <c:pt idx="12">
                  <c:v>0.20791169000000001</c:v>
                </c:pt>
                <c:pt idx="13">
                  <c:v>0.22495105000000001</c:v>
                </c:pt>
                <c:pt idx="14">
                  <c:v>0.2419219</c:v>
                </c:pt>
                <c:pt idx="15">
                  <c:v>0.25881904999999999</c:v>
                </c:pt>
                <c:pt idx="16">
                  <c:v>0.27563736</c:v>
                </c:pt>
                <c:pt idx="17">
                  <c:v>0.29237170000000001</c:v>
                </c:pt>
                <c:pt idx="18">
                  <c:v>0.30901698999999999</c:v>
                </c:pt>
                <c:pt idx="19">
                  <c:v>0.32556815</c:v>
                </c:pt>
                <c:pt idx="20">
                  <c:v>0.34202013999999997</c:v>
                </c:pt>
                <c:pt idx="21">
                  <c:v>0.35836794999999999</c:v>
                </c:pt>
                <c:pt idx="22">
                  <c:v>0.37460659000000002</c:v>
                </c:pt>
                <c:pt idx="23">
                  <c:v>0.39073112999999998</c:v>
                </c:pt>
                <c:pt idx="24">
                  <c:v>0.40673663999999998</c:v>
                </c:pt>
                <c:pt idx="25">
                  <c:v>0.42261826000000002</c:v>
                </c:pt>
                <c:pt idx="26">
                  <c:v>0.43837114999999999</c:v>
                </c:pt>
                <c:pt idx="27">
                  <c:v>0.45399050000000002</c:v>
                </c:pt>
                <c:pt idx="28">
                  <c:v>0.46947156000000001</c:v>
                </c:pt>
                <c:pt idx="29">
                  <c:v>0.48480962</c:v>
                </c:pt>
                <c:pt idx="30">
                  <c:v>0.5</c:v>
                </c:pt>
                <c:pt idx="31">
                  <c:v>0.51503807000000001</c:v>
                </c:pt>
                <c:pt idx="32">
                  <c:v>0.52991926</c:v>
                </c:pt>
                <c:pt idx="33">
                  <c:v>0.54463903999999996</c:v>
                </c:pt>
                <c:pt idx="34">
                  <c:v>0.55919289999999999</c:v>
                </c:pt>
                <c:pt idx="35">
                  <c:v>0.57357643999999997</c:v>
                </c:pt>
                <c:pt idx="36">
                  <c:v>0.58778525000000004</c:v>
                </c:pt>
                <c:pt idx="37">
                  <c:v>0.60181501999999998</c:v>
                </c:pt>
                <c:pt idx="38">
                  <c:v>0.61566147999999998</c:v>
                </c:pt>
                <c:pt idx="39">
                  <c:v>0.62932038999999995</c:v>
                </c:pt>
                <c:pt idx="40">
                  <c:v>0.64278760999999995</c:v>
                </c:pt>
                <c:pt idx="41">
                  <c:v>0.65605902999999999</c:v>
                </c:pt>
                <c:pt idx="42">
                  <c:v>0.66913060999999996</c:v>
                </c:pt>
                <c:pt idx="43">
                  <c:v>0.68199836000000003</c:v>
                </c:pt>
                <c:pt idx="44">
                  <c:v>0.69465836999999997</c:v>
                </c:pt>
                <c:pt idx="45">
                  <c:v>0.70710678000000005</c:v>
                </c:pt>
                <c:pt idx="46">
                  <c:v>0.71933979999999997</c:v>
                </c:pt>
                <c:pt idx="47">
                  <c:v>0.7313537</c:v>
                </c:pt>
                <c:pt idx="48">
                  <c:v>0.74314482999999998</c:v>
                </c:pt>
                <c:pt idx="49">
                  <c:v>0.75470957999999999</c:v>
                </c:pt>
                <c:pt idx="50">
                  <c:v>0.76604444000000005</c:v>
                </c:pt>
                <c:pt idx="51">
                  <c:v>0.77714596000000002</c:v>
                </c:pt>
                <c:pt idx="52">
                  <c:v>0.78801074999999998</c:v>
                </c:pt>
                <c:pt idx="53">
                  <c:v>0.79863550999999999</c:v>
                </c:pt>
                <c:pt idx="54">
                  <c:v>0.80901699000000005</c:v>
                </c:pt>
                <c:pt idx="55">
                  <c:v>0.81915203999999997</c:v>
                </c:pt>
                <c:pt idx="56">
                  <c:v>0.82903757</c:v>
                </c:pt>
                <c:pt idx="57">
                  <c:v>0.83867057</c:v>
                </c:pt>
                <c:pt idx="58">
                  <c:v>0.84804809999999997</c:v>
                </c:pt>
                <c:pt idx="59">
                  <c:v>0.85716729999999997</c:v>
                </c:pt>
                <c:pt idx="60">
                  <c:v>0.86602539999999995</c:v>
                </c:pt>
                <c:pt idx="61">
                  <c:v>0.87461971000000005</c:v>
                </c:pt>
                <c:pt idx="62">
                  <c:v>0.88294759</c:v>
                </c:pt>
                <c:pt idx="63">
                  <c:v>0.89100652000000002</c:v>
                </c:pt>
                <c:pt idx="64">
                  <c:v>0.89879405000000001</c:v>
                </c:pt>
                <c:pt idx="65">
                  <c:v>0.90630778999999995</c:v>
                </c:pt>
                <c:pt idx="66">
                  <c:v>0.91354546000000003</c:v>
                </c:pt>
                <c:pt idx="67">
                  <c:v>0.92050485000000004</c:v>
                </c:pt>
                <c:pt idx="68">
                  <c:v>0.92718385000000003</c:v>
                </c:pt>
                <c:pt idx="69">
                  <c:v>0.93358043000000002</c:v>
                </c:pt>
                <c:pt idx="70">
                  <c:v>0.93969261999999998</c:v>
                </c:pt>
                <c:pt idx="71">
                  <c:v>0.94551858</c:v>
                </c:pt>
                <c:pt idx="72">
                  <c:v>0.95105651999999996</c:v>
                </c:pt>
                <c:pt idx="73">
                  <c:v>0.95630475999999998</c:v>
                </c:pt>
                <c:pt idx="74">
                  <c:v>0.9612617</c:v>
                </c:pt>
                <c:pt idx="75">
                  <c:v>0.96592582999999999</c:v>
                </c:pt>
                <c:pt idx="76">
                  <c:v>0.97029573000000002</c:v>
                </c:pt>
                <c:pt idx="77">
                  <c:v>0.97437006000000004</c:v>
                </c:pt>
                <c:pt idx="78">
                  <c:v>0.97814760000000001</c:v>
                </c:pt>
                <c:pt idx="79">
                  <c:v>0.98162718000000004</c:v>
                </c:pt>
                <c:pt idx="80">
                  <c:v>0.98480774999999998</c:v>
                </c:pt>
                <c:pt idx="81">
                  <c:v>0.98768834000000005</c:v>
                </c:pt>
                <c:pt idx="82">
                  <c:v>0.99026806999999994</c:v>
                </c:pt>
                <c:pt idx="83">
                  <c:v>0.99254615000000002</c:v>
                </c:pt>
                <c:pt idx="84">
                  <c:v>0.99452189999999996</c:v>
                </c:pt>
                <c:pt idx="85">
                  <c:v>0.99619469999999999</c:v>
                </c:pt>
                <c:pt idx="86">
                  <c:v>0.99756405000000004</c:v>
                </c:pt>
                <c:pt idx="87">
                  <c:v>0.99862952999999999</c:v>
                </c:pt>
                <c:pt idx="88">
                  <c:v>0.99939082999999995</c:v>
                </c:pt>
                <c:pt idx="89">
                  <c:v>0.99984770000000001</c:v>
                </c:pt>
                <c:pt idx="90">
                  <c:v>1</c:v>
                </c:pt>
                <c:pt idx="91">
                  <c:v>0.99984770000000001</c:v>
                </c:pt>
                <c:pt idx="92">
                  <c:v>0.99939082999999995</c:v>
                </c:pt>
                <c:pt idx="93">
                  <c:v>0.99862952999999999</c:v>
                </c:pt>
                <c:pt idx="94">
                  <c:v>0.99756405000000004</c:v>
                </c:pt>
                <c:pt idx="95">
                  <c:v>0.99619469999999999</c:v>
                </c:pt>
                <c:pt idx="96">
                  <c:v>0.99452189999999996</c:v>
                </c:pt>
                <c:pt idx="97">
                  <c:v>0.99254615000000002</c:v>
                </c:pt>
                <c:pt idx="98">
                  <c:v>0.99026806999999994</c:v>
                </c:pt>
                <c:pt idx="99">
                  <c:v>0.98768834000000005</c:v>
                </c:pt>
                <c:pt idx="100">
                  <c:v>0.98480774999999998</c:v>
                </c:pt>
                <c:pt idx="101">
                  <c:v>0.98162718000000004</c:v>
                </c:pt>
                <c:pt idx="102">
                  <c:v>0.97814760000000001</c:v>
                </c:pt>
                <c:pt idx="103">
                  <c:v>0.97437006000000004</c:v>
                </c:pt>
                <c:pt idx="104">
                  <c:v>0.97029573000000002</c:v>
                </c:pt>
                <c:pt idx="105">
                  <c:v>0.96592582999999999</c:v>
                </c:pt>
                <c:pt idx="106">
                  <c:v>0.9612617</c:v>
                </c:pt>
                <c:pt idx="107">
                  <c:v>0.95630475999999998</c:v>
                </c:pt>
                <c:pt idx="108">
                  <c:v>0.95105651999999996</c:v>
                </c:pt>
                <c:pt idx="109">
                  <c:v>0.94551858</c:v>
                </c:pt>
                <c:pt idx="110">
                  <c:v>0.93969261999999998</c:v>
                </c:pt>
                <c:pt idx="111">
                  <c:v>0.93358043000000002</c:v>
                </c:pt>
                <c:pt idx="112">
                  <c:v>0.92718385000000003</c:v>
                </c:pt>
                <c:pt idx="113">
                  <c:v>0.92050485000000004</c:v>
                </c:pt>
                <c:pt idx="114">
                  <c:v>0.91354546000000003</c:v>
                </c:pt>
                <c:pt idx="115">
                  <c:v>0.90630778999999995</c:v>
                </c:pt>
                <c:pt idx="116">
                  <c:v>0.89879405000000001</c:v>
                </c:pt>
                <c:pt idx="117">
                  <c:v>0.89100652000000002</c:v>
                </c:pt>
                <c:pt idx="118">
                  <c:v>0.88294759</c:v>
                </c:pt>
                <c:pt idx="119">
                  <c:v>0.87461971000000005</c:v>
                </c:pt>
                <c:pt idx="120">
                  <c:v>0.86602539999999995</c:v>
                </c:pt>
                <c:pt idx="121">
                  <c:v>0.85716729999999997</c:v>
                </c:pt>
                <c:pt idx="122">
                  <c:v>0.84804809999999997</c:v>
                </c:pt>
                <c:pt idx="123">
                  <c:v>0.83867057</c:v>
                </c:pt>
                <c:pt idx="124">
                  <c:v>0.82903757</c:v>
                </c:pt>
                <c:pt idx="125">
                  <c:v>0.81915203999999997</c:v>
                </c:pt>
                <c:pt idx="126">
                  <c:v>0.80901699000000005</c:v>
                </c:pt>
                <c:pt idx="127">
                  <c:v>0.79863550999999999</c:v>
                </c:pt>
                <c:pt idx="128">
                  <c:v>0.78801074999999998</c:v>
                </c:pt>
                <c:pt idx="129">
                  <c:v>0.77714596000000002</c:v>
                </c:pt>
                <c:pt idx="130">
                  <c:v>0.76604444000000005</c:v>
                </c:pt>
                <c:pt idx="131">
                  <c:v>0.75470957999999999</c:v>
                </c:pt>
                <c:pt idx="132">
                  <c:v>0.74314482999999998</c:v>
                </c:pt>
                <c:pt idx="133">
                  <c:v>0.7313537</c:v>
                </c:pt>
                <c:pt idx="134">
                  <c:v>0.71933979999999997</c:v>
                </c:pt>
                <c:pt idx="135">
                  <c:v>0.70710678000000005</c:v>
                </c:pt>
                <c:pt idx="136">
                  <c:v>0.69465836999999997</c:v>
                </c:pt>
                <c:pt idx="137">
                  <c:v>0.68199836000000003</c:v>
                </c:pt>
                <c:pt idx="138">
                  <c:v>0.66913060999999996</c:v>
                </c:pt>
                <c:pt idx="139">
                  <c:v>0.65605902999999999</c:v>
                </c:pt>
                <c:pt idx="140">
                  <c:v>0.64278760999999995</c:v>
                </c:pt>
                <c:pt idx="141">
                  <c:v>0.62932038999999995</c:v>
                </c:pt>
                <c:pt idx="142">
                  <c:v>0.61566147999999998</c:v>
                </c:pt>
                <c:pt idx="143">
                  <c:v>0.60181501999999998</c:v>
                </c:pt>
                <c:pt idx="144">
                  <c:v>0.58778525000000004</c:v>
                </c:pt>
                <c:pt idx="145">
                  <c:v>0.57357643999999997</c:v>
                </c:pt>
                <c:pt idx="146">
                  <c:v>0.55919289999999999</c:v>
                </c:pt>
                <c:pt idx="147">
                  <c:v>0.54463903999999996</c:v>
                </c:pt>
                <c:pt idx="148">
                  <c:v>0.52991926</c:v>
                </c:pt>
                <c:pt idx="149">
                  <c:v>0.51503807000000001</c:v>
                </c:pt>
                <c:pt idx="150">
                  <c:v>0.5</c:v>
                </c:pt>
                <c:pt idx="151">
                  <c:v>0.48480962</c:v>
                </c:pt>
                <c:pt idx="152">
                  <c:v>0.46947156000000001</c:v>
                </c:pt>
                <c:pt idx="153">
                  <c:v>0.45399050000000002</c:v>
                </c:pt>
                <c:pt idx="154">
                  <c:v>0.43837114999999999</c:v>
                </c:pt>
                <c:pt idx="155">
                  <c:v>0.42261826000000002</c:v>
                </c:pt>
                <c:pt idx="156">
                  <c:v>0.40673663999999998</c:v>
                </c:pt>
                <c:pt idx="157">
                  <c:v>0.39073112999999998</c:v>
                </c:pt>
                <c:pt idx="158">
                  <c:v>0.37460659000000002</c:v>
                </c:pt>
                <c:pt idx="159">
                  <c:v>0.35836794999999999</c:v>
                </c:pt>
                <c:pt idx="160">
                  <c:v>0.34202013999999997</c:v>
                </c:pt>
                <c:pt idx="161">
                  <c:v>0.32556815</c:v>
                </c:pt>
                <c:pt idx="162">
                  <c:v>0.30901698999999999</c:v>
                </c:pt>
                <c:pt idx="163">
                  <c:v>0.29237170000000001</c:v>
                </c:pt>
                <c:pt idx="164">
                  <c:v>0.27563736</c:v>
                </c:pt>
                <c:pt idx="165">
                  <c:v>0.25881904999999999</c:v>
                </c:pt>
                <c:pt idx="166">
                  <c:v>0.2419219</c:v>
                </c:pt>
                <c:pt idx="167">
                  <c:v>0.22495105000000001</c:v>
                </c:pt>
                <c:pt idx="168">
                  <c:v>0.20791169000000001</c:v>
                </c:pt>
                <c:pt idx="169">
                  <c:v>0.19080900000000001</c:v>
                </c:pt>
                <c:pt idx="170">
                  <c:v>0.17364818000000001</c:v>
                </c:pt>
                <c:pt idx="171">
                  <c:v>0.15643446999999999</c:v>
                </c:pt>
                <c:pt idx="172">
                  <c:v>0.13917309999999999</c:v>
                </c:pt>
                <c:pt idx="173">
                  <c:v>0.12186934000000001</c:v>
                </c:pt>
                <c:pt idx="174">
                  <c:v>0.10452846</c:v>
                </c:pt>
                <c:pt idx="175">
                  <c:v>8.7155739999999995E-2</c:v>
                </c:pt>
                <c:pt idx="176">
                  <c:v>6.9756470000000001E-2</c:v>
                </c:pt>
                <c:pt idx="177">
                  <c:v>5.2335960000000001E-2</c:v>
                </c:pt>
                <c:pt idx="178">
                  <c:v>3.48995E-2</c:v>
                </c:pt>
                <c:pt idx="179">
                  <c:v>1.7452410000000002E-2</c:v>
                </c:pt>
                <c:pt idx="180">
                  <c:v>1.2250999999999999E-16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C3C-5B47-AD53-8A7333D59B19}"/>
            </c:ext>
          </c:extLst>
        </c:ser>
        <c:ser>
          <c:idx val="0"/>
          <c:order val="1"/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180°'!$C$1:$C$181</c:f>
              <c:numCache>
                <c:formatCode>General</c:formatCode>
                <c:ptCount val="181"/>
                <c:pt idx="0">
                  <c:v>0</c:v>
                </c:pt>
                <c:pt idx="1">
                  <c:v>1.2466007142857144E-2</c:v>
                </c:pt>
                <c:pt idx="2">
                  <c:v>2.4928214285714286E-2</c:v>
                </c:pt>
                <c:pt idx="3">
                  <c:v>3.7382828571428571E-2</c:v>
                </c:pt>
                <c:pt idx="4">
                  <c:v>4.9826050000000004E-2</c:v>
                </c:pt>
                <c:pt idx="5">
                  <c:v>6.22541E-2</c:v>
                </c:pt>
                <c:pt idx="6">
                  <c:v>7.4663185714285721E-2</c:v>
                </c:pt>
                <c:pt idx="7">
                  <c:v>8.7049528571428572E-2</c:v>
                </c:pt>
                <c:pt idx="8">
                  <c:v>9.9409357142857147E-2</c:v>
                </c:pt>
                <c:pt idx="9">
                  <c:v>0.11173890714285714</c:v>
                </c:pt>
                <c:pt idx="10">
                  <c:v>0.1240344142857143</c:v>
                </c:pt>
                <c:pt idx="11">
                  <c:v>0.13629214285714286</c:v>
                </c:pt>
                <c:pt idx="12">
                  <c:v>0.14850835000000001</c:v>
                </c:pt>
                <c:pt idx="13">
                  <c:v>0.16067932142857144</c:v>
                </c:pt>
                <c:pt idx="14">
                  <c:v>0.17280135714285713</c:v>
                </c:pt>
                <c:pt idx="15">
                  <c:v>0.18487075</c:v>
                </c:pt>
                <c:pt idx="16">
                  <c:v>0.19688382857142858</c:v>
                </c:pt>
                <c:pt idx="17">
                  <c:v>0.20883692857142858</c:v>
                </c:pt>
                <c:pt idx="18">
                  <c:v>0.22072642142857143</c:v>
                </c:pt>
                <c:pt idx="19">
                  <c:v>0.23254867857142858</c:v>
                </c:pt>
                <c:pt idx="20">
                  <c:v>0.24430009999999999</c:v>
                </c:pt>
                <c:pt idx="21">
                  <c:v>0.25597710714285715</c:v>
                </c:pt>
                <c:pt idx="22">
                  <c:v>0.26757613571428573</c:v>
                </c:pt>
                <c:pt idx="23">
                  <c:v>0.2790936642857143</c:v>
                </c:pt>
                <c:pt idx="24">
                  <c:v>0.2905261714285714</c:v>
                </c:pt>
                <c:pt idx="25">
                  <c:v>0.30187018571428575</c:v>
                </c:pt>
                <c:pt idx="26">
                  <c:v>0.31312224999999999</c:v>
                </c:pt>
                <c:pt idx="27">
                  <c:v>0.32427892857142859</c:v>
                </c:pt>
                <c:pt idx="28">
                  <c:v>0.3353368285714286</c:v>
                </c:pt>
                <c:pt idx="29">
                  <c:v>0.34629258571428573</c:v>
                </c:pt>
                <c:pt idx="30">
                  <c:v>0.35714285714285715</c:v>
                </c:pt>
                <c:pt idx="31">
                  <c:v>0.36788433571428575</c:v>
                </c:pt>
                <c:pt idx="32">
                  <c:v>0.37851375714285718</c:v>
                </c:pt>
                <c:pt idx="33">
                  <c:v>0.3890278857142857</c:v>
                </c:pt>
                <c:pt idx="34">
                  <c:v>0.39942349999999999</c:v>
                </c:pt>
                <c:pt idx="35">
                  <c:v>0.4096974571428571</c:v>
                </c:pt>
                <c:pt idx="36">
                  <c:v>0.41984660714285715</c:v>
                </c:pt>
                <c:pt idx="37">
                  <c:v>0.42986787142857141</c:v>
                </c:pt>
                <c:pt idx="38">
                  <c:v>0.43975819999999999</c:v>
                </c:pt>
                <c:pt idx="39">
                  <c:v>0.44951456428571424</c:v>
                </c:pt>
                <c:pt idx="40">
                  <c:v>0.45913400714285713</c:v>
                </c:pt>
                <c:pt idx="41">
                  <c:v>0.46861359285714288</c:v>
                </c:pt>
                <c:pt idx="42">
                  <c:v>0.47795043571428569</c:v>
                </c:pt>
                <c:pt idx="43">
                  <c:v>0.48714168571428573</c:v>
                </c:pt>
                <c:pt idx="44">
                  <c:v>0.49618455</c:v>
                </c:pt>
                <c:pt idx="45">
                  <c:v>0.50507627142857148</c:v>
                </c:pt>
                <c:pt idx="46">
                  <c:v>0.51381414285714289</c:v>
                </c:pt>
                <c:pt idx="47">
                  <c:v>0.52239550000000001</c:v>
                </c:pt>
                <c:pt idx="48">
                  <c:v>0.5308177357142857</c:v>
                </c:pt>
                <c:pt idx="49">
                  <c:v>0.53907827142857145</c:v>
                </c:pt>
                <c:pt idx="50">
                  <c:v>0.54717460000000007</c:v>
                </c:pt>
                <c:pt idx="51">
                  <c:v>0.55510425714285716</c:v>
                </c:pt>
                <c:pt idx="52">
                  <c:v>0.56286482142857142</c:v>
                </c:pt>
                <c:pt idx="53">
                  <c:v>0.57045393571428571</c:v>
                </c:pt>
                <c:pt idx="54">
                  <c:v>0.57786927857142867</c:v>
                </c:pt>
                <c:pt idx="55">
                  <c:v>0.58510859999999998</c:v>
                </c:pt>
                <c:pt idx="56">
                  <c:v>0.59216969285714283</c:v>
                </c:pt>
                <c:pt idx="57">
                  <c:v>0.59905040714285718</c:v>
                </c:pt>
                <c:pt idx="58">
                  <c:v>0.6057486428571428</c:v>
                </c:pt>
                <c:pt idx="59">
                  <c:v>0.61226235714285715</c:v>
                </c:pt>
                <c:pt idx="60">
                  <c:v>0.61858957142857141</c:v>
                </c:pt>
                <c:pt idx="61">
                  <c:v>0.62472836428571432</c:v>
                </c:pt>
                <c:pt idx="62">
                  <c:v>0.63067685000000007</c:v>
                </c:pt>
                <c:pt idx="63">
                  <c:v>0.63643322857142859</c:v>
                </c:pt>
                <c:pt idx="64">
                  <c:v>0.64199574999999998</c:v>
                </c:pt>
                <c:pt idx="65">
                  <c:v>0.64736270714285715</c:v>
                </c:pt>
                <c:pt idx="66">
                  <c:v>0.65253247142857151</c:v>
                </c:pt>
                <c:pt idx="67">
                  <c:v>0.65750346428571438</c:v>
                </c:pt>
                <c:pt idx="68">
                  <c:v>0.66227417857142856</c:v>
                </c:pt>
                <c:pt idx="69">
                  <c:v>0.66684316428571433</c:v>
                </c:pt>
                <c:pt idx="70">
                  <c:v>0.67120901428571433</c:v>
                </c:pt>
                <c:pt idx="71">
                  <c:v>0.67537041428571432</c:v>
                </c:pt>
                <c:pt idx="72">
                  <c:v>0.67932608571428565</c:v>
                </c:pt>
                <c:pt idx="73">
                  <c:v>0.68307482857142854</c:v>
                </c:pt>
                <c:pt idx="74">
                  <c:v>0.68661550000000005</c:v>
                </c:pt>
                <c:pt idx="75">
                  <c:v>0.68994702142857145</c:v>
                </c:pt>
                <c:pt idx="76">
                  <c:v>0.69306837857142856</c:v>
                </c:pt>
                <c:pt idx="77">
                  <c:v>0.69597861428571428</c:v>
                </c:pt>
                <c:pt idx="78">
                  <c:v>0.69867685714285721</c:v>
                </c:pt>
                <c:pt idx="79">
                  <c:v>0.70116227142857146</c:v>
                </c:pt>
                <c:pt idx="80">
                  <c:v>0.70343410714285715</c:v>
                </c:pt>
                <c:pt idx="81">
                  <c:v>0.7054916714285715</c:v>
                </c:pt>
                <c:pt idx="82">
                  <c:v>0.70733433571428572</c:v>
                </c:pt>
                <c:pt idx="83">
                  <c:v>0.70896153571428577</c:v>
                </c:pt>
                <c:pt idx="84">
                  <c:v>0.71037278571428575</c:v>
                </c:pt>
                <c:pt idx="85">
                  <c:v>0.71156764285714291</c:v>
                </c:pt>
                <c:pt idx="86">
                  <c:v>0.71254575000000009</c:v>
                </c:pt>
                <c:pt idx="87">
                  <c:v>0.7133068071428571</c:v>
                </c:pt>
                <c:pt idx="88">
                  <c:v>0.71385059285714281</c:v>
                </c:pt>
                <c:pt idx="89">
                  <c:v>0.71417692857142856</c:v>
                </c:pt>
                <c:pt idx="90">
                  <c:v>0.7142857142857143</c:v>
                </c:pt>
                <c:pt idx="91">
                  <c:v>0.71417692857142856</c:v>
                </c:pt>
                <c:pt idx="92">
                  <c:v>0.71385059285714281</c:v>
                </c:pt>
                <c:pt idx="93">
                  <c:v>0.7133068071428571</c:v>
                </c:pt>
                <c:pt idx="94">
                  <c:v>0.71254575000000009</c:v>
                </c:pt>
                <c:pt idx="95">
                  <c:v>0.71156764285714291</c:v>
                </c:pt>
                <c:pt idx="96">
                  <c:v>0.71037278571428575</c:v>
                </c:pt>
                <c:pt idx="97">
                  <c:v>0.70896153571428577</c:v>
                </c:pt>
                <c:pt idx="98">
                  <c:v>0.70733433571428572</c:v>
                </c:pt>
                <c:pt idx="99">
                  <c:v>0.7054916714285715</c:v>
                </c:pt>
                <c:pt idx="100">
                  <c:v>0.70343410714285715</c:v>
                </c:pt>
                <c:pt idx="101">
                  <c:v>0.70116227142857146</c:v>
                </c:pt>
                <c:pt idx="102">
                  <c:v>0.69867685714285721</c:v>
                </c:pt>
                <c:pt idx="103">
                  <c:v>0.69597861428571428</c:v>
                </c:pt>
                <c:pt idx="104">
                  <c:v>0.69306837857142856</c:v>
                </c:pt>
                <c:pt idx="105">
                  <c:v>0.68994702142857145</c:v>
                </c:pt>
                <c:pt idx="106">
                  <c:v>0.68661550000000005</c:v>
                </c:pt>
                <c:pt idx="107">
                  <c:v>0.68307482857142854</c:v>
                </c:pt>
                <c:pt idx="108">
                  <c:v>0.67932608571428565</c:v>
                </c:pt>
                <c:pt idx="109">
                  <c:v>0.67537041428571432</c:v>
                </c:pt>
                <c:pt idx="110">
                  <c:v>0.67120901428571433</c:v>
                </c:pt>
                <c:pt idx="111">
                  <c:v>0.66684316428571433</c:v>
                </c:pt>
                <c:pt idx="112">
                  <c:v>0.66227417857142856</c:v>
                </c:pt>
                <c:pt idx="113">
                  <c:v>0.65750346428571438</c:v>
                </c:pt>
                <c:pt idx="114">
                  <c:v>0.65253247142857151</c:v>
                </c:pt>
                <c:pt idx="115">
                  <c:v>0.64736270714285715</c:v>
                </c:pt>
                <c:pt idx="116">
                  <c:v>0.64199574999999998</c:v>
                </c:pt>
                <c:pt idx="117">
                  <c:v>0.63643322857142859</c:v>
                </c:pt>
                <c:pt idx="118">
                  <c:v>0.63067685000000007</c:v>
                </c:pt>
                <c:pt idx="119">
                  <c:v>0.62472836428571432</c:v>
                </c:pt>
                <c:pt idx="120">
                  <c:v>0.61858957142857141</c:v>
                </c:pt>
                <c:pt idx="121">
                  <c:v>0.61226235714285715</c:v>
                </c:pt>
                <c:pt idx="122">
                  <c:v>0.6057486428571428</c:v>
                </c:pt>
                <c:pt idx="123">
                  <c:v>0.59905040714285718</c:v>
                </c:pt>
                <c:pt idx="124">
                  <c:v>0.59216969285714283</c:v>
                </c:pt>
                <c:pt idx="125">
                  <c:v>0.58510859999999998</c:v>
                </c:pt>
                <c:pt idx="126">
                  <c:v>0.57786927857142867</c:v>
                </c:pt>
                <c:pt idx="127">
                  <c:v>0.57045393571428571</c:v>
                </c:pt>
                <c:pt idx="128">
                  <c:v>0.56286482142857142</c:v>
                </c:pt>
                <c:pt idx="129">
                  <c:v>0.55510425714285716</c:v>
                </c:pt>
                <c:pt idx="130">
                  <c:v>0.54717460000000007</c:v>
                </c:pt>
                <c:pt idx="131">
                  <c:v>0.53907827142857145</c:v>
                </c:pt>
                <c:pt idx="132">
                  <c:v>0.5308177357142857</c:v>
                </c:pt>
                <c:pt idx="133">
                  <c:v>0.52239550000000001</c:v>
                </c:pt>
                <c:pt idx="134">
                  <c:v>0.51381414285714289</c:v>
                </c:pt>
                <c:pt idx="135">
                  <c:v>0.50507627142857148</c:v>
                </c:pt>
                <c:pt idx="136">
                  <c:v>0.49618455</c:v>
                </c:pt>
                <c:pt idx="137">
                  <c:v>0.48714168571428573</c:v>
                </c:pt>
                <c:pt idx="138">
                  <c:v>0.47795043571428569</c:v>
                </c:pt>
                <c:pt idx="139">
                  <c:v>0.46861359285714288</c:v>
                </c:pt>
                <c:pt idx="140">
                  <c:v>0.45913400714285713</c:v>
                </c:pt>
                <c:pt idx="141">
                  <c:v>0.44951456428571424</c:v>
                </c:pt>
                <c:pt idx="142">
                  <c:v>0.43975819999999999</c:v>
                </c:pt>
                <c:pt idx="143">
                  <c:v>0.42986787142857141</c:v>
                </c:pt>
                <c:pt idx="144">
                  <c:v>0.41984660714285715</c:v>
                </c:pt>
                <c:pt idx="145">
                  <c:v>0.4096974571428571</c:v>
                </c:pt>
                <c:pt idx="146">
                  <c:v>0.39942349999999999</c:v>
                </c:pt>
                <c:pt idx="147">
                  <c:v>0.3890278857142857</c:v>
                </c:pt>
                <c:pt idx="148">
                  <c:v>0.37851375714285718</c:v>
                </c:pt>
                <c:pt idx="149">
                  <c:v>0.36788433571428575</c:v>
                </c:pt>
                <c:pt idx="150">
                  <c:v>0.35714285714285715</c:v>
                </c:pt>
                <c:pt idx="151">
                  <c:v>0.34629258571428573</c:v>
                </c:pt>
                <c:pt idx="152">
                  <c:v>0.3353368285714286</c:v>
                </c:pt>
                <c:pt idx="153">
                  <c:v>0.32427892857142859</c:v>
                </c:pt>
                <c:pt idx="154">
                  <c:v>0.31312224999999999</c:v>
                </c:pt>
                <c:pt idx="155">
                  <c:v>0.30187018571428575</c:v>
                </c:pt>
                <c:pt idx="156">
                  <c:v>0.2905261714285714</c:v>
                </c:pt>
                <c:pt idx="157">
                  <c:v>0.2790936642857143</c:v>
                </c:pt>
                <c:pt idx="158">
                  <c:v>0.26757613571428573</c:v>
                </c:pt>
                <c:pt idx="159">
                  <c:v>0.25597710714285715</c:v>
                </c:pt>
                <c:pt idx="160">
                  <c:v>0.24430009999999999</c:v>
                </c:pt>
                <c:pt idx="161">
                  <c:v>0.23254867857142858</c:v>
                </c:pt>
                <c:pt idx="162">
                  <c:v>0.22072642142857143</c:v>
                </c:pt>
                <c:pt idx="163">
                  <c:v>0.20883692857142858</c:v>
                </c:pt>
                <c:pt idx="164">
                  <c:v>0.19688382857142858</c:v>
                </c:pt>
                <c:pt idx="165">
                  <c:v>0.18487075</c:v>
                </c:pt>
                <c:pt idx="166">
                  <c:v>0.17280135714285713</c:v>
                </c:pt>
                <c:pt idx="167">
                  <c:v>0.16067932142857144</c:v>
                </c:pt>
                <c:pt idx="168">
                  <c:v>0.14850835000000001</c:v>
                </c:pt>
                <c:pt idx="169">
                  <c:v>0.13629214285714286</c:v>
                </c:pt>
                <c:pt idx="170">
                  <c:v>0.1240344142857143</c:v>
                </c:pt>
                <c:pt idx="171">
                  <c:v>0.11173890714285714</c:v>
                </c:pt>
                <c:pt idx="172">
                  <c:v>9.9409357142857147E-2</c:v>
                </c:pt>
                <c:pt idx="173">
                  <c:v>8.7049528571428572E-2</c:v>
                </c:pt>
                <c:pt idx="174">
                  <c:v>7.4663185714285721E-2</c:v>
                </c:pt>
                <c:pt idx="175">
                  <c:v>6.22541E-2</c:v>
                </c:pt>
                <c:pt idx="176">
                  <c:v>4.9826050000000004E-2</c:v>
                </c:pt>
                <c:pt idx="177">
                  <c:v>3.7382828571428571E-2</c:v>
                </c:pt>
                <c:pt idx="178">
                  <c:v>2.4928214285714286E-2</c:v>
                </c:pt>
                <c:pt idx="179">
                  <c:v>1.2466007142857144E-2</c:v>
                </c:pt>
                <c:pt idx="180">
                  <c:v>8.7507142857142859E-17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C3C-5B47-AD53-8A7333D59B19}"/>
            </c:ext>
          </c:extLst>
        </c:ser>
        <c:ser>
          <c:idx val="2"/>
          <c:order val="2"/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180°'!$D$1:$D$181</c:f>
              <c:numCache>
                <c:formatCode>General</c:formatCode>
                <c:ptCount val="181"/>
                <c:pt idx="0">
                  <c:v>0</c:v>
                </c:pt>
                <c:pt idx="1">
                  <c:v>7.9263028750000009E-3</c:v>
                </c:pt>
                <c:pt idx="2">
                  <c:v>1.5850189583333334E-2</c:v>
                </c:pt>
                <c:pt idx="3">
                  <c:v>2.3769248500000003E-2</c:v>
                </c:pt>
                <c:pt idx="4">
                  <c:v>3.1681063458333339E-2</c:v>
                </c:pt>
                <c:pt idx="5">
                  <c:v>3.958323191666667E-2</c:v>
                </c:pt>
                <c:pt idx="6">
                  <c:v>4.7473342250000009E-2</c:v>
                </c:pt>
                <c:pt idx="7">
                  <c:v>5.5348991916666673E-2</c:v>
                </c:pt>
                <c:pt idx="8">
                  <c:v>6.3207782916666677E-2</c:v>
                </c:pt>
                <c:pt idx="9">
                  <c:v>7.1047321791666673E-2</c:v>
                </c:pt>
                <c:pt idx="10">
                  <c:v>7.8865215083333343E-2</c:v>
                </c:pt>
                <c:pt idx="11">
                  <c:v>8.6659087500000009E-2</c:v>
                </c:pt>
                <c:pt idx="12">
                  <c:v>9.4426559208333344E-2</c:v>
                </c:pt>
                <c:pt idx="13">
                  <c:v>0.10216526854166669</c:v>
                </c:pt>
                <c:pt idx="14">
                  <c:v>0.10987286291666667</c:v>
                </c:pt>
                <c:pt idx="15">
                  <c:v>0.11754698520833334</c:v>
                </c:pt>
                <c:pt idx="16">
                  <c:v>0.12518530100000003</c:v>
                </c:pt>
                <c:pt idx="17">
                  <c:v>0.13278548041666668</c:v>
                </c:pt>
                <c:pt idx="18">
                  <c:v>0.14034521629166669</c:v>
                </c:pt>
                <c:pt idx="19">
                  <c:v>0.14786220145833334</c:v>
                </c:pt>
                <c:pt idx="20">
                  <c:v>0.15533414691666667</c:v>
                </c:pt>
                <c:pt idx="21">
                  <c:v>0.16275877729166668</c:v>
                </c:pt>
                <c:pt idx="22">
                  <c:v>0.17013382629166671</c:v>
                </c:pt>
                <c:pt idx="23">
                  <c:v>0.17745705487500002</c:v>
                </c:pt>
                <c:pt idx="24">
                  <c:v>0.18472622400000002</c:v>
                </c:pt>
                <c:pt idx="25">
                  <c:v>0.19193912641666669</c:v>
                </c:pt>
                <c:pt idx="26">
                  <c:v>0.19909356395833336</c:v>
                </c:pt>
                <c:pt idx="27">
                  <c:v>0.20618735208333336</c:v>
                </c:pt>
                <c:pt idx="28">
                  <c:v>0.21321833350000002</c:v>
                </c:pt>
                <c:pt idx="29">
                  <c:v>0.22018436908333336</c:v>
                </c:pt>
                <c:pt idx="30">
                  <c:v>0.22708333333333336</c:v>
                </c:pt>
                <c:pt idx="31">
                  <c:v>0.23391312345833337</c:v>
                </c:pt>
                <c:pt idx="32">
                  <c:v>0.24067166391666669</c:v>
                </c:pt>
                <c:pt idx="33">
                  <c:v>0.24735689733333335</c:v>
                </c:pt>
                <c:pt idx="34">
                  <c:v>0.25396677541666668</c:v>
                </c:pt>
                <c:pt idx="35">
                  <c:v>0.26049929983333336</c:v>
                </c:pt>
                <c:pt idx="36">
                  <c:v>0.26695246770833336</c:v>
                </c:pt>
                <c:pt idx="37">
                  <c:v>0.27332432158333336</c:v>
                </c:pt>
                <c:pt idx="38">
                  <c:v>0.27961292216666667</c:v>
                </c:pt>
                <c:pt idx="39">
                  <c:v>0.2858163437916667</c:v>
                </c:pt>
                <c:pt idx="40">
                  <c:v>0.29193270620833334</c:v>
                </c:pt>
                <c:pt idx="41">
                  <c:v>0.29796014279166672</c:v>
                </c:pt>
                <c:pt idx="42">
                  <c:v>0.30389681870833335</c:v>
                </c:pt>
                <c:pt idx="43">
                  <c:v>0.3097409218333334</c:v>
                </c:pt>
                <c:pt idx="44">
                  <c:v>0.315490676375</c:v>
                </c:pt>
                <c:pt idx="45">
                  <c:v>0.32114432925000008</c:v>
                </c:pt>
                <c:pt idx="46">
                  <c:v>0.32670015916666667</c:v>
                </c:pt>
                <c:pt idx="47">
                  <c:v>0.33215647208333338</c:v>
                </c:pt>
                <c:pt idx="48">
                  <c:v>0.33751161029166671</c:v>
                </c:pt>
                <c:pt idx="49">
                  <c:v>0.34276393425000001</c:v>
                </c:pt>
                <c:pt idx="50">
                  <c:v>0.3479118498333334</c:v>
                </c:pt>
                <c:pt idx="51">
                  <c:v>0.35295379016666673</c:v>
                </c:pt>
                <c:pt idx="52">
                  <c:v>0.35788821562500001</c:v>
                </c:pt>
                <c:pt idx="53">
                  <c:v>0.36271362745833335</c:v>
                </c:pt>
                <c:pt idx="54">
                  <c:v>0.36742854962500004</c:v>
                </c:pt>
                <c:pt idx="55">
                  <c:v>0.3720315515</c:v>
                </c:pt>
                <c:pt idx="56">
                  <c:v>0.37652122970833335</c:v>
                </c:pt>
                <c:pt idx="57">
                  <c:v>0.38089621720833339</c:v>
                </c:pt>
                <c:pt idx="58">
                  <c:v>0.38515517875000005</c:v>
                </c:pt>
                <c:pt idx="59">
                  <c:v>0.38929681541666672</c:v>
                </c:pt>
                <c:pt idx="60">
                  <c:v>0.39331986916666667</c:v>
                </c:pt>
                <c:pt idx="61">
                  <c:v>0.39722311829166673</c:v>
                </c:pt>
                <c:pt idx="62">
                  <c:v>0.40100536379166674</c:v>
                </c:pt>
                <c:pt idx="63">
                  <c:v>0.40466546116666674</c:v>
                </c:pt>
                <c:pt idx="64">
                  <c:v>0.40820229770833338</c:v>
                </c:pt>
                <c:pt idx="65">
                  <c:v>0.41161478795833334</c:v>
                </c:pt>
                <c:pt idx="66">
                  <c:v>0.41490189641666675</c:v>
                </c:pt>
                <c:pt idx="67">
                  <c:v>0.41806261937500006</c:v>
                </c:pt>
                <c:pt idx="68">
                  <c:v>0.42109599854166674</c:v>
                </c:pt>
                <c:pt idx="69">
                  <c:v>0.4240011119583334</c:v>
                </c:pt>
                <c:pt idx="70">
                  <c:v>0.42677706491666673</c:v>
                </c:pt>
                <c:pt idx="71">
                  <c:v>0.42942302175000002</c:v>
                </c:pt>
                <c:pt idx="72">
                  <c:v>0.43193816950000002</c:v>
                </c:pt>
                <c:pt idx="73">
                  <c:v>0.43432174516666672</c:v>
                </c:pt>
                <c:pt idx="74">
                  <c:v>0.43657302208333337</c:v>
                </c:pt>
                <c:pt idx="75">
                  <c:v>0.43869131445833337</c:v>
                </c:pt>
                <c:pt idx="76">
                  <c:v>0.44067597737500008</c:v>
                </c:pt>
                <c:pt idx="77">
                  <c:v>0.44252640225000006</c:v>
                </c:pt>
                <c:pt idx="78">
                  <c:v>0.44424203500000004</c:v>
                </c:pt>
                <c:pt idx="79">
                  <c:v>0.44582234425000006</c:v>
                </c:pt>
                <c:pt idx="80">
                  <c:v>0.44726685312500003</c:v>
                </c:pt>
                <c:pt idx="81">
                  <c:v>0.44857512108333342</c:v>
                </c:pt>
                <c:pt idx="82">
                  <c:v>0.44974674845833335</c:v>
                </c:pt>
                <c:pt idx="83">
                  <c:v>0.45078137645833338</c:v>
                </c:pt>
                <c:pt idx="84">
                  <c:v>0.45167869625000001</c:v>
                </c:pt>
                <c:pt idx="85">
                  <c:v>0.45243842625000003</c:v>
                </c:pt>
                <c:pt idx="86">
                  <c:v>0.45306033937500007</c:v>
                </c:pt>
                <c:pt idx="87">
                  <c:v>0.45354424487500006</c:v>
                </c:pt>
                <c:pt idx="88">
                  <c:v>0.45389000195833334</c:v>
                </c:pt>
                <c:pt idx="89">
                  <c:v>0.45409749708333341</c:v>
                </c:pt>
                <c:pt idx="90">
                  <c:v>0.45416666666666672</c:v>
                </c:pt>
                <c:pt idx="91">
                  <c:v>0.45409749708333341</c:v>
                </c:pt>
                <c:pt idx="92">
                  <c:v>0.45389000195833334</c:v>
                </c:pt>
                <c:pt idx="93">
                  <c:v>0.45354424487500006</c:v>
                </c:pt>
                <c:pt idx="94">
                  <c:v>0.45306033937500007</c:v>
                </c:pt>
                <c:pt idx="95">
                  <c:v>0.45243842625000003</c:v>
                </c:pt>
                <c:pt idx="96">
                  <c:v>0.45167869625000001</c:v>
                </c:pt>
                <c:pt idx="97">
                  <c:v>0.45078137645833338</c:v>
                </c:pt>
                <c:pt idx="98">
                  <c:v>0.44974674845833335</c:v>
                </c:pt>
                <c:pt idx="99">
                  <c:v>0.44857512108333342</c:v>
                </c:pt>
                <c:pt idx="100">
                  <c:v>0.44726685312500003</c:v>
                </c:pt>
                <c:pt idx="101">
                  <c:v>0.44582234425000006</c:v>
                </c:pt>
                <c:pt idx="102">
                  <c:v>0.44424203500000004</c:v>
                </c:pt>
                <c:pt idx="103">
                  <c:v>0.44252640225000006</c:v>
                </c:pt>
                <c:pt idx="104">
                  <c:v>0.44067597737500008</c:v>
                </c:pt>
                <c:pt idx="105">
                  <c:v>0.43869131445833337</c:v>
                </c:pt>
                <c:pt idx="106">
                  <c:v>0.43657302208333337</c:v>
                </c:pt>
                <c:pt idx="107">
                  <c:v>0.43432174516666672</c:v>
                </c:pt>
                <c:pt idx="108">
                  <c:v>0.43193816950000002</c:v>
                </c:pt>
                <c:pt idx="109">
                  <c:v>0.42942302175000002</c:v>
                </c:pt>
                <c:pt idx="110">
                  <c:v>0.42677706491666673</c:v>
                </c:pt>
                <c:pt idx="111">
                  <c:v>0.4240011119583334</c:v>
                </c:pt>
                <c:pt idx="112">
                  <c:v>0.42109599854166674</c:v>
                </c:pt>
                <c:pt idx="113">
                  <c:v>0.41806261937500006</c:v>
                </c:pt>
                <c:pt idx="114">
                  <c:v>0.41490189641666675</c:v>
                </c:pt>
                <c:pt idx="115">
                  <c:v>0.41161478795833334</c:v>
                </c:pt>
                <c:pt idx="116">
                  <c:v>0.40820229770833338</c:v>
                </c:pt>
                <c:pt idx="117">
                  <c:v>0.40466546116666674</c:v>
                </c:pt>
                <c:pt idx="118">
                  <c:v>0.40100536379166674</c:v>
                </c:pt>
                <c:pt idx="119">
                  <c:v>0.39722311829166673</c:v>
                </c:pt>
                <c:pt idx="120">
                  <c:v>0.39331986916666667</c:v>
                </c:pt>
                <c:pt idx="121">
                  <c:v>0.38929681541666672</c:v>
                </c:pt>
                <c:pt idx="122">
                  <c:v>0.38515517875000005</c:v>
                </c:pt>
                <c:pt idx="123">
                  <c:v>0.38089621720833339</c:v>
                </c:pt>
                <c:pt idx="124">
                  <c:v>0.37652122970833335</c:v>
                </c:pt>
                <c:pt idx="125">
                  <c:v>0.3720315515</c:v>
                </c:pt>
                <c:pt idx="126">
                  <c:v>0.36742854962500004</c:v>
                </c:pt>
                <c:pt idx="127">
                  <c:v>0.36271362745833335</c:v>
                </c:pt>
                <c:pt idx="128">
                  <c:v>0.35788821562500001</c:v>
                </c:pt>
                <c:pt idx="129">
                  <c:v>0.35295379016666673</c:v>
                </c:pt>
                <c:pt idx="130">
                  <c:v>0.3479118498333334</c:v>
                </c:pt>
                <c:pt idx="131">
                  <c:v>0.34276393425000001</c:v>
                </c:pt>
                <c:pt idx="132">
                  <c:v>0.33751161029166671</c:v>
                </c:pt>
                <c:pt idx="133">
                  <c:v>0.33215647208333338</c:v>
                </c:pt>
                <c:pt idx="134">
                  <c:v>0.32670015916666667</c:v>
                </c:pt>
                <c:pt idx="135">
                  <c:v>0.32114432925000008</c:v>
                </c:pt>
                <c:pt idx="136">
                  <c:v>0.315490676375</c:v>
                </c:pt>
                <c:pt idx="137">
                  <c:v>0.3097409218333334</c:v>
                </c:pt>
                <c:pt idx="138">
                  <c:v>0.30389681870833335</c:v>
                </c:pt>
                <c:pt idx="139">
                  <c:v>0.29796014279166672</c:v>
                </c:pt>
                <c:pt idx="140">
                  <c:v>0.29193270620833334</c:v>
                </c:pt>
                <c:pt idx="141">
                  <c:v>0.2858163437916667</c:v>
                </c:pt>
                <c:pt idx="142">
                  <c:v>0.27961292216666667</c:v>
                </c:pt>
                <c:pt idx="143">
                  <c:v>0.27332432158333336</c:v>
                </c:pt>
                <c:pt idx="144">
                  <c:v>0.26695246770833336</c:v>
                </c:pt>
                <c:pt idx="145">
                  <c:v>0.26049929983333336</c:v>
                </c:pt>
                <c:pt idx="146">
                  <c:v>0.25396677541666668</c:v>
                </c:pt>
                <c:pt idx="147">
                  <c:v>0.24735689733333335</c:v>
                </c:pt>
                <c:pt idx="148">
                  <c:v>0.24067166391666669</c:v>
                </c:pt>
                <c:pt idx="149">
                  <c:v>0.23391312345833337</c:v>
                </c:pt>
                <c:pt idx="150">
                  <c:v>0.22708333333333336</c:v>
                </c:pt>
                <c:pt idx="151">
                  <c:v>0.22018436908333336</c:v>
                </c:pt>
                <c:pt idx="152">
                  <c:v>0.21321833350000002</c:v>
                </c:pt>
                <c:pt idx="153">
                  <c:v>0.20618735208333336</c:v>
                </c:pt>
                <c:pt idx="154">
                  <c:v>0.19909356395833336</c:v>
                </c:pt>
                <c:pt idx="155">
                  <c:v>0.19193912641666669</c:v>
                </c:pt>
                <c:pt idx="156">
                  <c:v>0.18472622400000002</c:v>
                </c:pt>
                <c:pt idx="157">
                  <c:v>0.17745705487500002</c:v>
                </c:pt>
                <c:pt idx="158">
                  <c:v>0.17013382629166671</c:v>
                </c:pt>
                <c:pt idx="159">
                  <c:v>0.16275877729166668</c:v>
                </c:pt>
                <c:pt idx="160">
                  <c:v>0.15533414691666667</c:v>
                </c:pt>
                <c:pt idx="161">
                  <c:v>0.14786220145833334</c:v>
                </c:pt>
                <c:pt idx="162">
                  <c:v>0.14034521629166669</c:v>
                </c:pt>
                <c:pt idx="163">
                  <c:v>0.13278548041666668</c:v>
                </c:pt>
                <c:pt idx="164">
                  <c:v>0.12518530100000003</c:v>
                </c:pt>
                <c:pt idx="165">
                  <c:v>0.11754698520833334</c:v>
                </c:pt>
                <c:pt idx="166">
                  <c:v>0.10987286291666667</c:v>
                </c:pt>
                <c:pt idx="167">
                  <c:v>0.10216526854166669</c:v>
                </c:pt>
                <c:pt idx="168">
                  <c:v>9.4426559208333344E-2</c:v>
                </c:pt>
                <c:pt idx="169">
                  <c:v>8.6659087500000009E-2</c:v>
                </c:pt>
                <c:pt idx="170">
                  <c:v>7.8865215083333343E-2</c:v>
                </c:pt>
                <c:pt idx="171">
                  <c:v>7.1047321791666673E-2</c:v>
                </c:pt>
                <c:pt idx="172">
                  <c:v>6.3207782916666677E-2</c:v>
                </c:pt>
                <c:pt idx="173">
                  <c:v>5.5348991916666673E-2</c:v>
                </c:pt>
                <c:pt idx="174">
                  <c:v>4.7473342250000009E-2</c:v>
                </c:pt>
                <c:pt idx="175">
                  <c:v>3.958323191666667E-2</c:v>
                </c:pt>
                <c:pt idx="176">
                  <c:v>3.1681063458333339E-2</c:v>
                </c:pt>
                <c:pt idx="177">
                  <c:v>2.3769248500000003E-2</c:v>
                </c:pt>
                <c:pt idx="178">
                  <c:v>1.5850189583333334E-2</c:v>
                </c:pt>
                <c:pt idx="179">
                  <c:v>7.9263028750000009E-3</c:v>
                </c:pt>
                <c:pt idx="180">
                  <c:v>5.5639958333333331E-17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C3C-5B47-AD53-8A7333D59B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97232"/>
        <c:axId val="817091264"/>
      </c:scatterChart>
      <c:valAx>
        <c:axId val="820297232"/>
        <c:scaling>
          <c:orientation val="minMax"/>
          <c:max val="18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  <a:tailEnd type="arrow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091264"/>
        <c:crosses val="autoZero"/>
        <c:crossBetween val="midCat"/>
        <c:majorUnit val="90"/>
      </c:valAx>
      <c:valAx>
        <c:axId val="817091264"/>
        <c:scaling>
          <c:orientation val="minMax"/>
          <c:max val="1.01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31750">
            <a:solidFill>
              <a:schemeClr val="tx1"/>
            </a:solidFill>
            <a:tailEnd type="arrow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29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301424545519032E-2"/>
          <c:y val="4.830917874396135E-3"/>
          <c:w val="0.93407043407043411"/>
          <c:h val="0.87708128875194946"/>
        </c:manualLayout>
      </c:layout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180°'!$B$1:$B$181</c:f>
              <c:numCache>
                <c:formatCode>General</c:formatCode>
                <c:ptCount val="181"/>
                <c:pt idx="0">
                  <c:v>0</c:v>
                </c:pt>
                <c:pt idx="1">
                  <c:v>1.7452410000000002E-2</c:v>
                </c:pt>
                <c:pt idx="2">
                  <c:v>3.48995E-2</c:v>
                </c:pt>
                <c:pt idx="3">
                  <c:v>5.2335960000000001E-2</c:v>
                </c:pt>
                <c:pt idx="4">
                  <c:v>6.9756470000000001E-2</c:v>
                </c:pt>
                <c:pt idx="5">
                  <c:v>8.7155739999999995E-2</c:v>
                </c:pt>
                <c:pt idx="6">
                  <c:v>0.10452846</c:v>
                </c:pt>
                <c:pt idx="7">
                  <c:v>0.12186934000000001</c:v>
                </c:pt>
                <c:pt idx="8">
                  <c:v>0.13917309999999999</c:v>
                </c:pt>
                <c:pt idx="9">
                  <c:v>0.15643446999999999</c:v>
                </c:pt>
                <c:pt idx="10">
                  <c:v>0.17364818000000001</c:v>
                </c:pt>
                <c:pt idx="11">
                  <c:v>0.19080900000000001</c:v>
                </c:pt>
                <c:pt idx="12">
                  <c:v>0.20791169000000001</c:v>
                </c:pt>
                <c:pt idx="13">
                  <c:v>0.22495105000000001</c:v>
                </c:pt>
                <c:pt idx="14">
                  <c:v>0.2419219</c:v>
                </c:pt>
                <c:pt idx="15">
                  <c:v>0.25881904999999999</c:v>
                </c:pt>
                <c:pt idx="16">
                  <c:v>0.27563736</c:v>
                </c:pt>
                <c:pt idx="17">
                  <c:v>0.29237170000000001</c:v>
                </c:pt>
                <c:pt idx="18">
                  <c:v>0.30901698999999999</c:v>
                </c:pt>
                <c:pt idx="19">
                  <c:v>0.32556815</c:v>
                </c:pt>
                <c:pt idx="20">
                  <c:v>0.34202013999999997</c:v>
                </c:pt>
                <c:pt idx="21">
                  <c:v>0.35836794999999999</c:v>
                </c:pt>
                <c:pt idx="22">
                  <c:v>0.37460659000000002</c:v>
                </c:pt>
                <c:pt idx="23">
                  <c:v>0.39073112999999998</c:v>
                </c:pt>
                <c:pt idx="24">
                  <c:v>0.40673663999999998</c:v>
                </c:pt>
                <c:pt idx="25">
                  <c:v>0.42261826000000002</c:v>
                </c:pt>
                <c:pt idx="26">
                  <c:v>0.43837114999999999</c:v>
                </c:pt>
                <c:pt idx="27">
                  <c:v>0.45399050000000002</c:v>
                </c:pt>
                <c:pt idx="28">
                  <c:v>0.46947156000000001</c:v>
                </c:pt>
                <c:pt idx="29">
                  <c:v>0.48480962</c:v>
                </c:pt>
                <c:pt idx="30">
                  <c:v>0.5</c:v>
                </c:pt>
                <c:pt idx="31">
                  <c:v>0.51503807000000001</c:v>
                </c:pt>
                <c:pt idx="32">
                  <c:v>0.52991926</c:v>
                </c:pt>
                <c:pt idx="33">
                  <c:v>0.54463903999999996</c:v>
                </c:pt>
                <c:pt idx="34">
                  <c:v>0.55919289999999999</c:v>
                </c:pt>
                <c:pt idx="35">
                  <c:v>0.57357643999999997</c:v>
                </c:pt>
                <c:pt idx="36">
                  <c:v>0.58778525000000004</c:v>
                </c:pt>
                <c:pt idx="37">
                  <c:v>0.60181501999999998</c:v>
                </c:pt>
                <c:pt idx="38">
                  <c:v>0.61566147999999998</c:v>
                </c:pt>
                <c:pt idx="39">
                  <c:v>0.62932038999999995</c:v>
                </c:pt>
                <c:pt idx="40">
                  <c:v>0.64278760999999995</c:v>
                </c:pt>
                <c:pt idx="41">
                  <c:v>0.65605902999999999</c:v>
                </c:pt>
                <c:pt idx="42">
                  <c:v>0.66913060999999996</c:v>
                </c:pt>
                <c:pt idx="43">
                  <c:v>0.68199836000000003</c:v>
                </c:pt>
                <c:pt idx="44">
                  <c:v>0.69465836999999997</c:v>
                </c:pt>
                <c:pt idx="45">
                  <c:v>0.70710678000000005</c:v>
                </c:pt>
                <c:pt idx="46">
                  <c:v>0.71933979999999997</c:v>
                </c:pt>
                <c:pt idx="47">
                  <c:v>0.7313537</c:v>
                </c:pt>
                <c:pt idx="48">
                  <c:v>0.74314482999999998</c:v>
                </c:pt>
                <c:pt idx="49">
                  <c:v>0.75470957999999999</c:v>
                </c:pt>
                <c:pt idx="50">
                  <c:v>0.76604444000000005</c:v>
                </c:pt>
                <c:pt idx="51">
                  <c:v>0.77714596000000002</c:v>
                </c:pt>
                <c:pt idx="52">
                  <c:v>0.78801074999999998</c:v>
                </c:pt>
                <c:pt idx="53">
                  <c:v>0.79863550999999999</c:v>
                </c:pt>
                <c:pt idx="54">
                  <c:v>0.80901699000000005</c:v>
                </c:pt>
                <c:pt idx="55">
                  <c:v>0.81915203999999997</c:v>
                </c:pt>
                <c:pt idx="56">
                  <c:v>0.82903757</c:v>
                </c:pt>
                <c:pt idx="57">
                  <c:v>0.83867057</c:v>
                </c:pt>
                <c:pt idx="58">
                  <c:v>0.84804809999999997</c:v>
                </c:pt>
                <c:pt idx="59">
                  <c:v>0.85716729999999997</c:v>
                </c:pt>
                <c:pt idx="60">
                  <c:v>0.86602539999999995</c:v>
                </c:pt>
                <c:pt idx="61">
                  <c:v>0.87461971000000005</c:v>
                </c:pt>
                <c:pt idx="62">
                  <c:v>0.88294759</c:v>
                </c:pt>
                <c:pt idx="63">
                  <c:v>0.89100652000000002</c:v>
                </c:pt>
                <c:pt idx="64">
                  <c:v>0.89879405000000001</c:v>
                </c:pt>
                <c:pt idx="65">
                  <c:v>0.90630778999999995</c:v>
                </c:pt>
                <c:pt idx="66">
                  <c:v>0.91354546000000003</c:v>
                </c:pt>
                <c:pt idx="67">
                  <c:v>0.92050485000000004</c:v>
                </c:pt>
                <c:pt idx="68">
                  <c:v>0.92718385000000003</c:v>
                </c:pt>
                <c:pt idx="69">
                  <c:v>0.93358043000000002</c:v>
                </c:pt>
                <c:pt idx="70">
                  <c:v>0.93969261999999998</c:v>
                </c:pt>
                <c:pt idx="71">
                  <c:v>0.94551858</c:v>
                </c:pt>
                <c:pt idx="72">
                  <c:v>0.95105651999999996</c:v>
                </c:pt>
                <c:pt idx="73">
                  <c:v>0.95630475999999998</c:v>
                </c:pt>
                <c:pt idx="74">
                  <c:v>0.9612617</c:v>
                </c:pt>
                <c:pt idx="75">
                  <c:v>0.96592582999999999</c:v>
                </c:pt>
                <c:pt idx="76">
                  <c:v>0.97029573000000002</c:v>
                </c:pt>
                <c:pt idx="77">
                  <c:v>0.97437006000000004</c:v>
                </c:pt>
                <c:pt idx="78">
                  <c:v>0.97814760000000001</c:v>
                </c:pt>
                <c:pt idx="79">
                  <c:v>0.98162718000000004</c:v>
                </c:pt>
                <c:pt idx="80">
                  <c:v>0.98480774999999998</c:v>
                </c:pt>
                <c:pt idx="81">
                  <c:v>0.98768834000000005</c:v>
                </c:pt>
                <c:pt idx="82">
                  <c:v>0.99026806999999994</c:v>
                </c:pt>
                <c:pt idx="83">
                  <c:v>0.99254615000000002</c:v>
                </c:pt>
                <c:pt idx="84">
                  <c:v>0.99452189999999996</c:v>
                </c:pt>
                <c:pt idx="85">
                  <c:v>0.99619469999999999</c:v>
                </c:pt>
                <c:pt idx="86">
                  <c:v>0.99756405000000004</c:v>
                </c:pt>
                <c:pt idx="87">
                  <c:v>0.99862952999999999</c:v>
                </c:pt>
                <c:pt idx="88">
                  <c:v>0.99939082999999995</c:v>
                </c:pt>
                <c:pt idx="89">
                  <c:v>0.99984770000000001</c:v>
                </c:pt>
                <c:pt idx="90">
                  <c:v>1</c:v>
                </c:pt>
                <c:pt idx="91">
                  <c:v>0.99984770000000001</c:v>
                </c:pt>
                <c:pt idx="92">
                  <c:v>0.99939082999999995</c:v>
                </c:pt>
                <c:pt idx="93">
                  <c:v>0.99862952999999999</c:v>
                </c:pt>
                <c:pt idx="94">
                  <c:v>0.99756405000000004</c:v>
                </c:pt>
                <c:pt idx="95">
                  <c:v>0.99619469999999999</c:v>
                </c:pt>
                <c:pt idx="96">
                  <c:v>0.99452189999999996</c:v>
                </c:pt>
                <c:pt idx="97">
                  <c:v>0.99254615000000002</c:v>
                </c:pt>
                <c:pt idx="98">
                  <c:v>0.99026806999999994</c:v>
                </c:pt>
                <c:pt idx="99">
                  <c:v>0.98768834000000005</c:v>
                </c:pt>
                <c:pt idx="100">
                  <c:v>0.98480774999999998</c:v>
                </c:pt>
                <c:pt idx="101">
                  <c:v>0.98162718000000004</c:v>
                </c:pt>
                <c:pt idx="102">
                  <c:v>0.97814760000000001</c:v>
                </c:pt>
                <c:pt idx="103">
                  <c:v>0.97437006000000004</c:v>
                </c:pt>
                <c:pt idx="104">
                  <c:v>0.97029573000000002</c:v>
                </c:pt>
                <c:pt idx="105">
                  <c:v>0.96592582999999999</c:v>
                </c:pt>
                <c:pt idx="106">
                  <c:v>0.9612617</c:v>
                </c:pt>
                <c:pt idx="107">
                  <c:v>0.95630475999999998</c:v>
                </c:pt>
                <c:pt idx="108">
                  <c:v>0.95105651999999996</c:v>
                </c:pt>
                <c:pt idx="109">
                  <c:v>0.94551858</c:v>
                </c:pt>
                <c:pt idx="110">
                  <c:v>0.93969261999999998</c:v>
                </c:pt>
                <c:pt idx="111">
                  <c:v>0.93358043000000002</c:v>
                </c:pt>
                <c:pt idx="112">
                  <c:v>0.92718385000000003</c:v>
                </c:pt>
                <c:pt idx="113">
                  <c:v>0.92050485000000004</c:v>
                </c:pt>
                <c:pt idx="114">
                  <c:v>0.91354546000000003</c:v>
                </c:pt>
                <c:pt idx="115">
                  <c:v>0.90630778999999995</c:v>
                </c:pt>
                <c:pt idx="116">
                  <c:v>0.89879405000000001</c:v>
                </c:pt>
                <c:pt idx="117">
                  <c:v>0.89100652000000002</c:v>
                </c:pt>
                <c:pt idx="118">
                  <c:v>0.88294759</c:v>
                </c:pt>
                <c:pt idx="119">
                  <c:v>0.87461971000000005</c:v>
                </c:pt>
                <c:pt idx="120">
                  <c:v>0.86602539999999995</c:v>
                </c:pt>
                <c:pt idx="121">
                  <c:v>0.85716729999999997</c:v>
                </c:pt>
                <c:pt idx="122">
                  <c:v>0.84804809999999997</c:v>
                </c:pt>
                <c:pt idx="123">
                  <c:v>0.83867057</c:v>
                </c:pt>
                <c:pt idx="124">
                  <c:v>0.82903757</c:v>
                </c:pt>
                <c:pt idx="125">
                  <c:v>0.81915203999999997</c:v>
                </c:pt>
                <c:pt idx="126">
                  <c:v>0.80901699000000005</c:v>
                </c:pt>
                <c:pt idx="127">
                  <c:v>0.79863550999999999</c:v>
                </c:pt>
                <c:pt idx="128">
                  <c:v>0.78801074999999998</c:v>
                </c:pt>
                <c:pt idx="129">
                  <c:v>0.77714596000000002</c:v>
                </c:pt>
                <c:pt idx="130">
                  <c:v>0.76604444000000005</c:v>
                </c:pt>
                <c:pt idx="131">
                  <c:v>0.75470957999999999</c:v>
                </c:pt>
                <c:pt idx="132">
                  <c:v>0.74314482999999998</c:v>
                </c:pt>
                <c:pt idx="133">
                  <c:v>0.7313537</c:v>
                </c:pt>
                <c:pt idx="134">
                  <c:v>0.71933979999999997</c:v>
                </c:pt>
                <c:pt idx="135">
                  <c:v>0.70710678000000005</c:v>
                </c:pt>
                <c:pt idx="136">
                  <c:v>0.69465836999999997</c:v>
                </c:pt>
                <c:pt idx="137">
                  <c:v>0.68199836000000003</c:v>
                </c:pt>
                <c:pt idx="138">
                  <c:v>0.66913060999999996</c:v>
                </c:pt>
                <c:pt idx="139">
                  <c:v>0.65605902999999999</c:v>
                </c:pt>
                <c:pt idx="140">
                  <c:v>0.64278760999999995</c:v>
                </c:pt>
                <c:pt idx="141">
                  <c:v>0.62932038999999995</c:v>
                </c:pt>
                <c:pt idx="142">
                  <c:v>0.61566147999999998</c:v>
                </c:pt>
                <c:pt idx="143">
                  <c:v>0.60181501999999998</c:v>
                </c:pt>
                <c:pt idx="144">
                  <c:v>0.58778525000000004</c:v>
                </c:pt>
                <c:pt idx="145">
                  <c:v>0.57357643999999997</c:v>
                </c:pt>
                <c:pt idx="146">
                  <c:v>0.55919289999999999</c:v>
                </c:pt>
                <c:pt idx="147">
                  <c:v>0.54463903999999996</c:v>
                </c:pt>
                <c:pt idx="148">
                  <c:v>0.52991926</c:v>
                </c:pt>
                <c:pt idx="149">
                  <c:v>0.51503807000000001</c:v>
                </c:pt>
                <c:pt idx="150">
                  <c:v>0.5</c:v>
                </c:pt>
                <c:pt idx="151">
                  <c:v>0.48480962</c:v>
                </c:pt>
                <c:pt idx="152">
                  <c:v>0.46947156000000001</c:v>
                </c:pt>
                <c:pt idx="153">
                  <c:v>0.45399050000000002</c:v>
                </c:pt>
                <c:pt idx="154">
                  <c:v>0.43837114999999999</c:v>
                </c:pt>
                <c:pt idx="155">
                  <c:v>0.42261826000000002</c:v>
                </c:pt>
                <c:pt idx="156">
                  <c:v>0.40673663999999998</c:v>
                </c:pt>
                <c:pt idx="157">
                  <c:v>0.39073112999999998</c:v>
                </c:pt>
                <c:pt idx="158">
                  <c:v>0.37460659000000002</c:v>
                </c:pt>
                <c:pt idx="159">
                  <c:v>0.35836794999999999</c:v>
                </c:pt>
                <c:pt idx="160">
                  <c:v>0.34202013999999997</c:v>
                </c:pt>
                <c:pt idx="161">
                  <c:v>0.32556815</c:v>
                </c:pt>
                <c:pt idx="162">
                  <c:v>0.30901698999999999</c:v>
                </c:pt>
                <c:pt idx="163">
                  <c:v>0.29237170000000001</c:v>
                </c:pt>
                <c:pt idx="164">
                  <c:v>0.27563736</c:v>
                </c:pt>
                <c:pt idx="165">
                  <c:v>0.25881904999999999</c:v>
                </c:pt>
                <c:pt idx="166">
                  <c:v>0.2419219</c:v>
                </c:pt>
                <c:pt idx="167">
                  <c:v>0.22495105000000001</c:v>
                </c:pt>
                <c:pt idx="168">
                  <c:v>0.20791169000000001</c:v>
                </c:pt>
                <c:pt idx="169">
                  <c:v>0.19080900000000001</c:v>
                </c:pt>
                <c:pt idx="170">
                  <c:v>0.17364818000000001</c:v>
                </c:pt>
                <c:pt idx="171">
                  <c:v>0.15643446999999999</c:v>
                </c:pt>
                <c:pt idx="172">
                  <c:v>0.13917309999999999</c:v>
                </c:pt>
                <c:pt idx="173">
                  <c:v>0.12186934000000001</c:v>
                </c:pt>
                <c:pt idx="174">
                  <c:v>0.10452846</c:v>
                </c:pt>
                <c:pt idx="175">
                  <c:v>8.7155739999999995E-2</c:v>
                </c:pt>
                <c:pt idx="176">
                  <c:v>6.9756470000000001E-2</c:v>
                </c:pt>
                <c:pt idx="177">
                  <c:v>5.2335960000000001E-2</c:v>
                </c:pt>
                <c:pt idx="178">
                  <c:v>3.48995E-2</c:v>
                </c:pt>
                <c:pt idx="179">
                  <c:v>1.7452410000000002E-2</c:v>
                </c:pt>
                <c:pt idx="180">
                  <c:v>1.2250999999999999E-16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C3C-5B47-AD53-8A7333D59B19}"/>
            </c:ext>
          </c:extLst>
        </c:ser>
        <c:ser>
          <c:idx val="0"/>
          <c:order val="1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180°'!$C$1:$C$181</c:f>
              <c:numCache>
                <c:formatCode>General</c:formatCode>
                <c:ptCount val="181"/>
                <c:pt idx="0">
                  <c:v>0</c:v>
                </c:pt>
                <c:pt idx="1">
                  <c:v>1.2466007142857144E-2</c:v>
                </c:pt>
                <c:pt idx="2">
                  <c:v>2.4928214285714286E-2</c:v>
                </c:pt>
                <c:pt idx="3">
                  <c:v>3.7382828571428571E-2</c:v>
                </c:pt>
                <c:pt idx="4">
                  <c:v>4.9826050000000004E-2</c:v>
                </c:pt>
                <c:pt idx="5">
                  <c:v>6.22541E-2</c:v>
                </c:pt>
                <c:pt idx="6">
                  <c:v>7.4663185714285721E-2</c:v>
                </c:pt>
                <c:pt idx="7">
                  <c:v>8.7049528571428572E-2</c:v>
                </c:pt>
                <c:pt idx="8">
                  <c:v>9.9409357142857147E-2</c:v>
                </c:pt>
                <c:pt idx="9">
                  <c:v>0.11173890714285714</c:v>
                </c:pt>
                <c:pt idx="10">
                  <c:v>0.1240344142857143</c:v>
                </c:pt>
                <c:pt idx="11">
                  <c:v>0.13629214285714286</c:v>
                </c:pt>
                <c:pt idx="12">
                  <c:v>0.14850835000000001</c:v>
                </c:pt>
                <c:pt idx="13">
                  <c:v>0.16067932142857144</c:v>
                </c:pt>
                <c:pt idx="14">
                  <c:v>0.17280135714285713</c:v>
                </c:pt>
                <c:pt idx="15">
                  <c:v>0.18487075</c:v>
                </c:pt>
                <c:pt idx="16">
                  <c:v>0.19688382857142858</c:v>
                </c:pt>
                <c:pt idx="17">
                  <c:v>0.20883692857142858</c:v>
                </c:pt>
                <c:pt idx="18">
                  <c:v>0.22072642142857143</c:v>
                </c:pt>
                <c:pt idx="19">
                  <c:v>0.23254867857142858</c:v>
                </c:pt>
                <c:pt idx="20">
                  <c:v>0.24430009999999999</c:v>
                </c:pt>
                <c:pt idx="21">
                  <c:v>0.25597710714285715</c:v>
                </c:pt>
                <c:pt idx="22">
                  <c:v>0.26757613571428573</c:v>
                </c:pt>
                <c:pt idx="23">
                  <c:v>0.2790936642857143</c:v>
                </c:pt>
                <c:pt idx="24">
                  <c:v>0.2905261714285714</c:v>
                </c:pt>
                <c:pt idx="25">
                  <c:v>0.30187018571428575</c:v>
                </c:pt>
                <c:pt idx="26">
                  <c:v>0.31312224999999999</c:v>
                </c:pt>
                <c:pt idx="27">
                  <c:v>0.32427892857142859</c:v>
                </c:pt>
                <c:pt idx="28">
                  <c:v>0.3353368285714286</c:v>
                </c:pt>
                <c:pt idx="29">
                  <c:v>0.34629258571428573</c:v>
                </c:pt>
                <c:pt idx="30">
                  <c:v>0.35714285714285715</c:v>
                </c:pt>
                <c:pt idx="31">
                  <c:v>0.36788433571428575</c:v>
                </c:pt>
                <c:pt idx="32">
                  <c:v>0.37851375714285718</c:v>
                </c:pt>
                <c:pt idx="33">
                  <c:v>0.3890278857142857</c:v>
                </c:pt>
                <c:pt idx="34">
                  <c:v>0.39942349999999999</c:v>
                </c:pt>
                <c:pt idx="35">
                  <c:v>0.4096974571428571</c:v>
                </c:pt>
                <c:pt idx="36">
                  <c:v>0.41984660714285715</c:v>
                </c:pt>
                <c:pt idx="37">
                  <c:v>0.42986787142857141</c:v>
                </c:pt>
                <c:pt idx="38">
                  <c:v>0.43975819999999999</c:v>
                </c:pt>
                <c:pt idx="39">
                  <c:v>0.44951456428571424</c:v>
                </c:pt>
                <c:pt idx="40">
                  <c:v>0.45913400714285713</c:v>
                </c:pt>
                <c:pt idx="41">
                  <c:v>0.46861359285714288</c:v>
                </c:pt>
                <c:pt idx="42">
                  <c:v>0.47795043571428569</c:v>
                </c:pt>
                <c:pt idx="43">
                  <c:v>0.48714168571428573</c:v>
                </c:pt>
                <c:pt idx="44">
                  <c:v>0.49618455</c:v>
                </c:pt>
                <c:pt idx="45">
                  <c:v>0.50507627142857148</c:v>
                </c:pt>
                <c:pt idx="46">
                  <c:v>0.51381414285714289</c:v>
                </c:pt>
                <c:pt idx="47">
                  <c:v>0.52239550000000001</c:v>
                </c:pt>
                <c:pt idx="48">
                  <c:v>0.5308177357142857</c:v>
                </c:pt>
                <c:pt idx="49">
                  <c:v>0.53907827142857145</c:v>
                </c:pt>
                <c:pt idx="50">
                  <c:v>0.54717460000000007</c:v>
                </c:pt>
                <c:pt idx="51">
                  <c:v>0.55510425714285716</c:v>
                </c:pt>
                <c:pt idx="52">
                  <c:v>0.56286482142857142</c:v>
                </c:pt>
                <c:pt idx="53">
                  <c:v>0.57045393571428571</c:v>
                </c:pt>
                <c:pt idx="54">
                  <c:v>0.57786927857142867</c:v>
                </c:pt>
                <c:pt idx="55">
                  <c:v>0.58510859999999998</c:v>
                </c:pt>
                <c:pt idx="56">
                  <c:v>0.59216969285714283</c:v>
                </c:pt>
                <c:pt idx="57">
                  <c:v>0.59905040714285718</c:v>
                </c:pt>
                <c:pt idx="58">
                  <c:v>0.6057486428571428</c:v>
                </c:pt>
                <c:pt idx="59">
                  <c:v>0.61226235714285715</c:v>
                </c:pt>
                <c:pt idx="60">
                  <c:v>0.61858957142857141</c:v>
                </c:pt>
                <c:pt idx="61">
                  <c:v>0.62472836428571432</c:v>
                </c:pt>
                <c:pt idx="62">
                  <c:v>0.63067685000000007</c:v>
                </c:pt>
                <c:pt idx="63">
                  <c:v>0.63643322857142859</c:v>
                </c:pt>
                <c:pt idx="64">
                  <c:v>0.64199574999999998</c:v>
                </c:pt>
                <c:pt idx="65">
                  <c:v>0.64736270714285715</c:v>
                </c:pt>
                <c:pt idx="66">
                  <c:v>0.65253247142857151</c:v>
                </c:pt>
                <c:pt idx="67">
                  <c:v>0.65750346428571438</c:v>
                </c:pt>
                <c:pt idx="68">
                  <c:v>0.66227417857142856</c:v>
                </c:pt>
                <c:pt idx="69">
                  <c:v>0.66684316428571433</c:v>
                </c:pt>
                <c:pt idx="70">
                  <c:v>0.67120901428571433</c:v>
                </c:pt>
                <c:pt idx="71">
                  <c:v>0.67537041428571432</c:v>
                </c:pt>
                <c:pt idx="72">
                  <c:v>0.67932608571428565</c:v>
                </c:pt>
                <c:pt idx="73">
                  <c:v>0.68307482857142854</c:v>
                </c:pt>
                <c:pt idx="74">
                  <c:v>0.68661550000000005</c:v>
                </c:pt>
                <c:pt idx="75">
                  <c:v>0.68994702142857145</c:v>
                </c:pt>
                <c:pt idx="76">
                  <c:v>0.69306837857142856</c:v>
                </c:pt>
                <c:pt idx="77">
                  <c:v>0.69597861428571428</c:v>
                </c:pt>
                <c:pt idx="78">
                  <c:v>0.69867685714285721</c:v>
                </c:pt>
                <c:pt idx="79">
                  <c:v>0.70116227142857146</c:v>
                </c:pt>
                <c:pt idx="80">
                  <c:v>0.70343410714285715</c:v>
                </c:pt>
                <c:pt idx="81">
                  <c:v>0.7054916714285715</c:v>
                </c:pt>
                <c:pt idx="82">
                  <c:v>0.70733433571428572</c:v>
                </c:pt>
                <c:pt idx="83">
                  <c:v>0.70896153571428577</c:v>
                </c:pt>
                <c:pt idx="84">
                  <c:v>0.71037278571428575</c:v>
                </c:pt>
                <c:pt idx="85">
                  <c:v>0.71156764285714291</c:v>
                </c:pt>
                <c:pt idx="86">
                  <c:v>0.71254575000000009</c:v>
                </c:pt>
                <c:pt idx="87">
                  <c:v>0.7133068071428571</c:v>
                </c:pt>
                <c:pt idx="88">
                  <c:v>0.71385059285714281</c:v>
                </c:pt>
                <c:pt idx="89">
                  <c:v>0.71417692857142856</c:v>
                </c:pt>
                <c:pt idx="90">
                  <c:v>0.7142857142857143</c:v>
                </c:pt>
                <c:pt idx="91">
                  <c:v>0.71417692857142856</c:v>
                </c:pt>
                <c:pt idx="92">
                  <c:v>0.71385059285714281</c:v>
                </c:pt>
                <c:pt idx="93">
                  <c:v>0.7133068071428571</c:v>
                </c:pt>
                <c:pt idx="94">
                  <c:v>0.71254575000000009</c:v>
                </c:pt>
                <c:pt idx="95">
                  <c:v>0.71156764285714291</c:v>
                </c:pt>
                <c:pt idx="96">
                  <c:v>0.71037278571428575</c:v>
                </c:pt>
                <c:pt idx="97">
                  <c:v>0.70896153571428577</c:v>
                </c:pt>
                <c:pt idx="98">
                  <c:v>0.70733433571428572</c:v>
                </c:pt>
                <c:pt idx="99">
                  <c:v>0.7054916714285715</c:v>
                </c:pt>
                <c:pt idx="100">
                  <c:v>0.70343410714285715</c:v>
                </c:pt>
                <c:pt idx="101">
                  <c:v>0.70116227142857146</c:v>
                </c:pt>
                <c:pt idx="102">
                  <c:v>0.69867685714285721</c:v>
                </c:pt>
                <c:pt idx="103">
                  <c:v>0.69597861428571428</c:v>
                </c:pt>
                <c:pt idx="104">
                  <c:v>0.69306837857142856</c:v>
                </c:pt>
                <c:pt idx="105">
                  <c:v>0.68994702142857145</c:v>
                </c:pt>
                <c:pt idx="106">
                  <c:v>0.68661550000000005</c:v>
                </c:pt>
                <c:pt idx="107">
                  <c:v>0.68307482857142854</c:v>
                </c:pt>
                <c:pt idx="108">
                  <c:v>0.67932608571428565</c:v>
                </c:pt>
                <c:pt idx="109">
                  <c:v>0.67537041428571432</c:v>
                </c:pt>
                <c:pt idx="110">
                  <c:v>0.67120901428571433</c:v>
                </c:pt>
                <c:pt idx="111">
                  <c:v>0.66684316428571433</c:v>
                </c:pt>
                <c:pt idx="112">
                  <c:v>0.66227417857142856</c:v>
                </c:pt>
                <c:pt idx="113">
                  <c:v>0.65750346428571438</c:v>
                </c:pt>
                <c:pt idx="114">
                  <c:v>0.65253247142857151</c:v>
                </c:pt>
                <c:pt idx="115">
                  <c:v>0.64736270714285715</c:v>
                </c:pt>
                <c:pt idx="116">
                  <c:v>0.64199574999999998</c:v>
                </c:pt>
                <c:pt idx="117">
                  <c:v>0.63643322857142859</c:v>
                </c:pt>
                <c:pt idx="118">
                  <c:v>0.63067685000000007</c:v>
                </c:pt>
                <c:pt idx="119">
                  <c:v>0.62472836428571432</c:v>
                </c:pt>
                <c:pt idx="120">
                  <c:v>0.61858957142857141</c:v>
                </c:pt>
                <c:pt idx="121">
                  <c:v>0.61226235714285715</c:v>
                </c:pt>
                <c:pt idx="122">
                  <c:v>0.6057486428571428</c:v>
                </c:pt>
                <c:pt idx="123">
                  <c:v>0.59905040714285718</c:v>
                </c:pt>
                <c:pt idx="124">
                  <c:v>0.59216969285714283</c:v>
                </c:pt>
                <c:pt idx="125">
                  <c:v>0.58510859999999998</c:v>
                </c:pt>
                <c:pt idx="126">
                  <c:v>0.57786927857142867</c:v>
                </c:pt>
                <c:pt idx="127">
                  <c:v>0.57045393571428571</c:v>
                </c:pt>
                <c:pt idx="128">
                  <c:v>0.56286482142857142</c:v>
                </c:pt>
                <c:pt idx="129">
                  <c:v>0.55510425714285716</c:v>
                </c:pt>
                <c:pt idx="130">
                  <c:v>0.54717460000000007</c:v>
                </c:pt>
                <c:pt idx="131">
                  <c:v>0.53907827142857145</c:v>
                </c:pt>
                <c:pt idx="132">
                  <c:v>0.5308177357142857</c:v>
                </c:pt>
                <c:pt idx="133">
                  <c:v>0.52239550000000001</c:v>
                </c:pt>
                <c:pt idx="134">
                  <c:v>0.51381414285714289</c:v>
                </c:pt>
                <c:pt idx="135">
                  <c:v>0.50507627142857148</c:v>
                </c:pt>
                <c:pt idx="136">
                  <c:v>0.49618455</c:v>
                </c:pt>
                <c:pt idx="137">
                  <c:v>0.48714168571428573</c:v>
                </c:pt>
                <c:pt idx="138">
                  <c:v>0.47795043571428569</c:v>
                </c:pt>
                <c:pt idx="139">
                  <c:v>0.46861359285714288</c:v>
                </c:pt>
                <c:pt idx="140">
                  <c:v>0.45913400714285713</c:v>
                </c:pt>
                <c:pt idx="141">
                  <c:v>0.44951456428571424</c:v>
                </c:pt>
                <c:pt idx="142">
                  <c:v>0.43975819999999999</c:v>
                </c:pt>
                <c:pt idx="143">
                  <c:v>0.42986787142857141</c:v>
                </c:pt>
                <c:pt idx="144">
                  <c:v>0.41984660714285715</c:v>
                </c:pt>
                <c:pt idx="145">
                  <c:v>0.4096974571428571</c:v>
                </c:pt>
                <c:pt idx="146">
                  <c:v>0.39942349999999999</c:v>
                </c:pt>
                <c:pt idx="147">
                  <c:v>0.3890278857142857</c:v>
                </c:pt>
                <c:pt idx="148">
                  <c:v>0.37851375714285718</c:v>
                </c:pt>
                <c:pt idx="149">
                  <c:v>0.36788433571428575</c:v>
                </c:pt>
                <c:pt idx="150">
                  <c:v>0.35714285714285715</c:v>
                </c:pt>
                <c:pt idx="151">
                  <c:v>0.34629258571428573</c:v>
                </c:pt>
                <c:pt idx="152">
                  <c:v>0.3353368285714286</c:v>
                </c:pt>
                <c:pt idx="153">
                  <c:v>0.32427892857142859</c:v>
                </c:pt>
                <c:pt idx="154">
                  <c:v>0.31312224999999999</c:v>
                </c:pt>
                <c:pt idx="155">
                  <c:v>0.30187018571428575</c:v>
                </c:pt>
                <c:pt idx="156">
                  <c:v>0.2905261714285714</c:v>
                </c:pt>
                <c:pt idx="157">
                  <c:v>0.2790936642857143</c:v>
                </c:pt>
                <c:pt idx="158">
                  <c:v>0.26757613571428573</c:v>
                </c:pt>
                <c:pt idx="159">
                  <c:v>0.25597710714285715</c:v>
                </c:pt>
                <c:pt idx="160">
                  <c:v>0.24430009999999999</c:v>
                </c:pt>
                <c:pt idx="161">
                  <c:v>0.23254867857142858</c:v>
                </c:pt>
                <c:pt idx="162">
                  <c:v>0.22072642142857143</c:v>
                </c:pt>
                <c:pt idx="163">
                  <c:v>0.20883692857142858</c:v>
                </c:pt>
                <c:pt idx="164">
                  <c:v>0.19688382857142858</c:v>
                </c:pt>
                <c:pt idx="165">
                  <c:v>0.18487075</c:v>
                </c:pt>
                <c:pt idx="166">
                  <c:v>0.17280135714285713</c:v>
                </c:pt>
                <c:pt idx="167">
                  <c:v>0.16067932142857144</c:v>
                </c:pt>
                <c:pt idx="168">
                  <c:v>0.14850835000000001</c:v>
                </c:pt>
                <c:pt idx="169">
                  <c:v>0.13629214285714286</c:v>
                </c:pt>
                <c:pt idx="170">
                  <c:v>0.1240344142857143</c:v>
                </c:pt>
                <c:pt idx="171">
                  <c:v>0.11173890714285714</c:v>
                </c:pt>
                <c:pt idx="172">
                  <c:v>9.9409357142857147E-2</c:v>
                </c:pt>
                <c:pt idx="173">
                  <c:v>8.7049528571428572E-2</c:v>
                </c:pt>
                <c:pt idx="174">
                  <c:v>7.4663185714285721E-2</c:v>
                </c:pt>
                <c:pt idx="175">
                  <c:v>6.22541E-2</c:v>
                </c:pt>
                <c:pt idx="176">
                  <c:v>4.9826050000000004E-2</c:v>
                </c:pt>
                <c:pt idx="177">
                  <c:v>3.7382828571428571E-2</c:v>
                </c:pt>
                <c:pt idx="178">
                  <c:v>2.4928214285714286E-2</c:v>
                </c:pt>
                <c:pt idx="179">
                  <c:v>1.2466007142857144E-2</c:v>
                </c:pt>
                <c:pt idx="180">
                  <c:v>8.7507142857142859E-17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C3C-5B47-AD53-8A7333D59B19}"/>
            </c:ext>
          </c:extLst>
        </c:ser>
        <c:ser>
          <c:idx val="2"/>
          <c:order val="2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180°'!$D$1:$D$181</c:f>
              <c:numCache>
                <c:formatCode>General</c:formatCode>
                <c:ptCount val="181"/>
                <c:pt idx="0">
                  <c:v>0</c:v>
                </c:pt>
                <c:pt idx="1">
                  <c:v>7.9263028750000009E-3</c:v>
                </c:pt>
                <c:pt idx="2">
                  <c:v>1.5850189583333334E-2</c:v>
                </c:pt>
                <c:pt idx="3">
                  <c:v>2.3769248500000003E-2</c:v>
                </c:pt>
                <c:pt idx="4">
                  <c:v>3.1681063458333339E-2</c:v>
                </c:pt>
                <c:pt idx="5">
                  <c:v>3.958323191666667E-2</c:v>
                </c:pt>
                <c:pt idx="6">
                  <c:v>4.7473342250000009E-2</c:v>
                </c:pt>
                <c:pt idx="7">
                  <c:v>5.5348991916666673E-2</c:v>
                </c:pt>
                <c:pt idx="8">
                  <c:v>6.3207782916666677E-2</c:v>
                </c:pt>
                <c:pt idx="9">
                  <c:v>7.1047321791666673E-2</c:v>
                </c:pt>
                <c:pt idx="10">
                  <c:v>7.8865215083333343E-2</c:v>
                </c:pt>
                <c:pt idx="11">
                  <c:v>8.6659087500000009E-2</c:v>
                </c:pt>
                <c:pt idx="12">
                  <c:v>9.4426559208333344E-2</c:v>
                </c:pt>
                <c:pt idx="13">
                  <c:v>0.10216526854166669</c:v>
                </c:pt>
                <c:pt idx="14">
                  <c:v>0.10987286291666667</c:v>
                </c:pt>
                <c:pt idx="15">
                  <c:v>0.11754698520833334</c:v>
                </c:pt>
                <c:pt idx="16">
                  <c:v>0.12518530100000003</c:v>
                </c:pt>
                <c:pt idx="17">
                  <c:v>0.13278548041666668</c:v>
                </c:pt>
                <c:pt idx="18">
                  <c:v>0.14034521629166669</c:v>
                </c:pt>
                <c:pt idx="19">
                  <c:v>0.14786220145833334</c:v>
                </c:pt>
                <c:pt idx="20">
                  <c:v>0.15533414691666667</c:v>
                </c:pt>
                <c:pt idx="21">
                  <c:v>0.16275877729166668</c:v>
                </c:pt>
                <c:pt idx="22">
                  <c:v>0.17013382629166671</c:v>
                </c:pt>
                <c:pt idx="23">
                  <c:v>0.17745705487500002</c:v>
                </c:pt>
                <c:pt idx="24">
                  <c:v>0.18472622400000002</c:v>
                </c:pt>
                <c:pt idx="25">
                  <c:v>0.19193912641666669</c:v>
                </c:pt>
                <c:pt idx="26">
                  <c:v>0.19909356395833336</c:v>
                </c:pt>
                <c:pt idx="27">
                  <c:v>0.20618735208333336</c:v>
                </c:pt>
                <c:pt idx="28">
                  <c:v>0.21321833350000002</c:v>
                </c:pt>
                <c:pt idx="29">
                  <c:v>0.22018436908333336</c:v>
                </c:pt>
                <c:pt idx="30">
                  <c:v>0.22708333333333336</c:v>
                </c:pt>
                <c:pt idx="31">
                  <c:v>0.23391312345833337</c:v>
                </c:pt>
                <c:pt idx="32">
                  <c:v>0.24067166391666669</c:v>
                </c:pt>
                <c:pt idx="33">
                  <c:v>0.24735689733333335</c:v>
                </c:pt>
                <c:pt idx="34">
                  <c:v>0.25396677541666668</c:v>
                </c:pt>
                <c:pt idx="35">
                  <c:v>0.26049929983333336</c:v>
                </c:pt>
                <c:pt idx="36">
                  <c:v>0.26695246770833336</c:v>
                </c:pt>
                <c:pt idx="37">
                  <c:v>0.27332432158333336</c:v>
                </c:pt>
                <c:pt idx="38">
                  <c:v>0.27961292216666667</c:v>
                </c:pt>
                <c:pt idx="39">
                  <c:v>0.2858163437916667</c:v>
                </c:pt>
                <c:pt idx="40">
                  <c:v>0.29193270620833334</c:v>
                </c:pt>
                <c:pt idx="41">
                  <c:v>0.29796014279166672</c:v>
                </c:pt>
                <c:pt idx="42">
                  <c:v>0.30389681870833335</c:v>
                </c:pt>
                <c:pt idx="43">
                  <c:v>0.3097409218333334</c:v>
                </c:pt>
                <c:pt idx="44">
                  <c:v>0.315490676375</c:v>
                </c:pt>
                <c:pt idx="45">
                  <c:v>0.32114432925000008</c:v>
                </c:pt>
                <c:pt idx="46">
                  <c:v>0.32670015916666667</c:v>
                </c:pt>
                <c:pt idx="47">
                  <c:v>0.33215647208333338</c:v>
                </c:pt>
                <c:pt idx="48">
                  <c:v>0.33751161029166671</c:v>
                </c:pt>
                <c:pt idx="49">
                  <c:v>0.34276393425000001</c:v>
                </c:pt>
                <c:pt idx="50">
                  <c:v>0.3479118498333334</c:v>
                </c:pt>
                <c:pt idx="51">
                  <c:v>0.35295379016666673</c:v>
                </c:pt>
                <c:pt idx="52">
                  <c:v>0.35788821562500001</c:v>
                </c:pt>
                <c:pt idx="53">
                  <c:v>0.36271362745833335</c:v>
                </c:pt>
                <c:pt idx="54">
                  <c:v>0.36742854962500004</c:v>
                </c:pt>
                <c:pt idx="55">
                  <c:v>0.3720315515</c:v>
                </c:pt>
                <c:pt idx="56">
                  <c:v>0.37652122970833335</c:v>
                </c:pt>
                <c:pt idx="57">
                  <c:v>0.38089621720833339</c:v>
                </c:pt>
                <c:pt idx="58">
                  <c:v>0.38515517875000005</c:v>
                </c:pt>
                <c:pt idx="59">
                  <c:v>0.38929681541666672</c:v>
                </c:pt>
                <c:pt idx="60">
                  <c:v>0.39331986916666667</c:v>
                </c:pt>
                <c:pt idx="61">
                  <c:v>0.39722311829166673</c:v>
                </c:pt>
                <c:pt idx="62">
                  <c:v>0.40100536379166674</c:v>
                </c:pt>
                <c:pt idx="63">
                  <c:v>0.40466546116666674</c:v>
                </c:pt>
                <c:pt idx="64">
                  <c:v>0.40820229770833338</c:v>
                </c:pt>
                <c:pt idx="65">
                  <c:v>0.41161478795833334</c:v>
                </c:pt>
                <c:pt idx="66">
                  <c:v>0.41490189641666675</c:v>
                </c:pt>
                <c:pt idx="67">
                  <c:v>0.41806261937500006</c:v>
                </c:pt>
                <c:pt idx="68">
                  <c:v>0.42109599854166674</c:v>
                </c:pt>
                <c:pt idx="69">
                  <c:v>0.4240011119583334</c:v>
                </c:pt>
                <c:pt idx="70">
                  <c:v>0.42677706491666673</c:v>
                </c:pt>
                <c:pt idx="71">
                  <c:v>0.42942302175000002</c:v>
                </c:pt>
                <c:pt idx="72">
                  <c:v>0.43193816950000002</c:v>
                </c:pt>
                <c:pt idx="73">
                  <c:v>0.43432174516666672</c:v>
                </c:pt>
                <c:pt idx="74">
                  <c:v>0.43657302208333337</c:v>
                </c:pt>
                <c:pt idx="75">
                  <c:v>0.43869131445833337</c:v>
                </c:pt>
                <c:pt idx="76">
                  <c:v>0.44067597737500008</c:v>
                </c:pt>
                <c:pt idx="77">
                  <c:v>0.44252640225000006</c:v>
                </c:pt>
                <c:pt idx="78">
                  <c:v>0.44424203500000004</c:v>
                </c:pt>
                <c:pt idx="79">
                  <c:v>0.44582234425000006</c:v>
                </c:pt>
                <c:pt idx="80">
                  <c:v>0.44726685312500003</c:v>
                </c:pt>
                <c:pt idx="81">
                  <c:v>0.44857512108333342</c:v>
                </c:pt>
                <c:pt idx="82">
                  <c:v>0.44974674845833335</c:v>
                </c:pt>
                <c:pt idx="83">
                  <c:v>0.45078137645833338</c:v>
                </c:pt>
                <c:pt idx="84">
                  <c:v>0.45167869625000001</c:v>
                </c:pt>
                <c:pt idx="85">
                  <c:v>0.45243842625000003</c:v>
                </c:pt>
                <c:pt idx="86">
                  <c:v>0.45306033937500007</c:v>
                </c:pt>
                <c:pt idx="87">
                  <c:v>0.45354424487500006</c:v>
                </c:pt>
                <c:pt idx="88">
                  <c:v>0.45389000195833334</c:v>
                </c:pt>
                <c:pt idx="89">
                  <c:v>0.45409749708333341</c:v>
                </c:pt>
                <c:pt idx="90">
                  <c:v>0.45416666666666672</c:v>
                </c:pt>
                <c:pt idx="91">
                  <c:v>0.45409749708333341</c:v>
                </c:pt>
                <c:pt idx="92">
                  <c:v>0.45389000195833334</c:v>
                </c:pt>
                <c:pt idx="93">
                  <c:v>0.45354424487500006</c:v>
                </c:pt>
                <c:pt idx="94">
                  <c:v>0.45306033937500007</c:v>
                </c:pt>
                <c:pt idx="95">
                  <c:v>0.45243842625000003</c:v>
                </c:pt>
                <c:pt idx="96">
                  <c:v>0.45167869625000001</c:v>
                </c:pt>
                <c:pt idx="97">
                  <c:v>0.45078137645833338</c:v>
                </c:pt>
                <c:pt idx="98">
                  <c:v>0.44974674845833335</c:v>
                </c:pt>
                <c:pt idx="99">
                  <c:v>0.44857512108333342</c:v>
                </c:pt>
                <c:pt idx="100">
                  <c:v>0.44726685312500003</c:v>
                </c:pt>
                <c:pt idx="101">
                  <c:v>0.44582234425000006</c:v>
                </c:pt>
                <c:pt idx="102">
                  <c:v>0.44424203500000004</c:v>
                </c:pt>
                <c:pt idx="103">
                  <c:v>0.44252640225000006</c:v>
                </c:pt>
                <c:pt idx="104">
                  <c:v>0.44067597737500008</c:v>
                </c:pt>
                <c:pt idx="105">
                  <c:v>0.43869131445833337</c:v>
                </c:pt>
                <c:pt idx="106">
                  <c:v>0.43657302208333337</c:v>
                </c:pt>
                <c:pt idx="107">
                  <c:v>0.43432174516666672</c:v>
                </c:pt>
                <c:pt idx="108">
                  <c:v>0.43193816950000002</c:v>
                </c:pt>
                <c:pt idx="109">
                  <c:v>0.42942302175000002</c:v>
                </c:pt>
                <c:pt idx="110">
                  <c:v>0.42677706491666673</c:v>
                </c:pt>
                <c:pt idx="111">
                  <c:v>0.4240011119583334</c:v>
                </c:pt>
                <c:pt idx="112">
                  <c:v>0.42109599854166674</c:v>
                </c:pt>
                <c:pt idx="113">
                  <c:v>0.41806261937500006</c:v>
                </c:pt>
                <c:pt idx="114">
                  <c:v>0.41490189641666675</c:v>
                </c:pt>
                <c:pt idx="115">
                  <c:v>0.41161478795833334</c:v>
                </c:pt>
                <c:pt idx="116">
                  <c:v>0.40820229770833338</c:v>
                </c:pt>
                <c:pt idx="117">
                  <c:v>0.40466546116666674</c:v>
                </c:pt>
                <c:pt idx="118">
                  <c:v>0.40100536379166674</c:v>
                </c:pt>
                <c:pt idx="119">
                  <c:v>0.39722311829166673</c:v>
                </c:pt>
                <c:pt idx="120">
                  <c:v>0.39331986916666667</c:v>
                </c:pt>
                <c:pt idx="121">
                  <c:v>0.38929681541666672</c:v>
                </c:pt>
                <c:pt idx="122">
                  <c:v>0.38515517875000005</c:v>
                </c:pt>
                <c:pt idx="123">
                  <c:v>0.38089621720833339</c:v>
                </c:pt>
                <c:pt idx="124">
                  <c:v>0.37652122970833335</c:v>
                </c:pt>
                <c:pt idx="125">
                  <c:v>0.3720315515</c:v>
                </c:pt>
                <c:pt idx="126">
                  <c:v>0.36742854962500004</c:v>
                </c:pt>
                <c:pt idx="127">
                  <c:v>0.36271362745833335</c:v>
                </c:pt>
                <c:pt idx="128">
                  <c:v>0.35788821562500001</c:v>
                </c:pt>
                <c:pt idx="129">
                  <c:v>0.35295379016666673</c:v>
                </c:pt>
                <c:pt idx="130">
                  <c:v>0.3479118498333334</c:v>
                </c:pt>
                <c:pt idx="131">
                  <c:v>0.34276393425000001</c:v>
                </c:pt>
                <c:pt idx="132">
                  <c:v>0.33751161029166671</c:v>
                </c:pt>
                <c:pt idx="133">
                  <c:v>0.33215647208333338</c:v>
                </c:pt>
                <c:pt idx="134">
                  <c:v>0.32670015916666667</c:v>
                </c:pt>
                <c:pt idx="135">
                  <c:v>0.32114432925000008</c:v>
                </c:pt>
                <c:pt idx="136">
                  <c:v>0.315490676375</c:v>
                </c:pt>
                <c:pt idx="137">
                  <c:v>0.3097409218333334</c:v>
                </c:pt>
                <c:pt idx="138">
                  <c:v>0.30389681870833335</c:v>
                </c:pt>
                <c:pt idx="139">
                  <c:v>0.29796014279166672</c:v>
                </c:pt>
                <c:pt idx="140">
                  <c:v>0.29193270620833334</c:v>
                </c:pt>
                <c:pt idx="141">
                  <c:v>0.2858163437916667</c:v>
                </c:pt>
                <c:pt idx="142">
                  <c:v>0.27961292216666667</c:v>
                </c:pt>
                <c:pt idx="143">
                  <c:v>0.27332432158333336</c:v>
                </c:pt>
                <c:pt idx="144">
                  <c:v>0.26695246770833336</c:v>
                </c:pt>
                <c:pt idx="145">
                  <c:v>0.26049929983333336</c:v>
                </c:pt>
                <c:pt idx="146">
                  <c:v>0.25396677541666668</c:v>
                </c:pt>
                <c:pt idx="147">
                  <c:v>0.24735689733333335</c:v>
                </c:pt>
                <c:pt idx="148">
                  <c:v>0.24067166391666669</c:v>
                </c:pt>
                <c:pt idx="149">
                  <c:v>0.23391312345833337</c:v>
                </c:pt>
                <c:pt idx="150">
                  <c:v>0.22708333333333336</c:v>
                </c:pt>
                <c:pt idx="151">
                  <c:v>0.22018436908333336</c:v>
                </c:pt>
                <c:pt idx="152">
                  <c:v>0.21321833350000002</c:v>
                </c:pt>
                <c:pt idx="153">
                  <c:v>0.20618735208333336</c:v>
                </c:pt>
                <c:pt idx="154">
                  <c:v>0.19909356395833336</c:v>
                </c:pt>
                <c:pt idx="155">
                  <c:v>0.19193912641666669</c:v>
                </c:pt>
                <c:pt idx="156">
                  <c:v>0.18472622400000002</c:v>
                </c:pt>
                <c:pt idx="157">
                  <c:v>0.17745705487500002</c:v>
                </c:pt>
                <c:pt idx="158">
                  <c:v>0.17013382629166671</c:v>
                </c:pt>
                <c:pt idx="159">
                  <c:v>0.16275877729166668</c:v>
                </c:pt>
                <c:pt idx="160">
                  <c:v>0.15533414691666667</c:v>
                </c:pt>
                <c:pt idx="161">
                  <c:v>0.14786220145833334</c:v>
                </c:pt>
                <c:pt idx="162">
                  <c:v>0.14034521629166669</c:v>
                </c:pt>
                <c:pt idx="163">
                  <c:v>0.13278548041666668</c:v>
                </c:pt>
                <c:pt idx="164">
                  <c:v>0.12518530100000003</c:v>
                </c:pt>
                <c:pt idx="165">
                  <c:v>0.11754698520833334</c:v>
                </c:pt>
                <c:pt idx="166">
                  <c:v>0.10987286291666667</c:v>
                </c:pt>
                <c:pt idx="167">
                  <c:v>0.10216526854166669</c:v>
                </c:pt>
                <c:pt idx="168">
                  <c:v>9.4426559208333344E-2</c:v>
                </c:pt>
                <c:pt idx="169">
                  <c:v>8.6659087500000009E-2</c:v>
                </c:pt>
                <c:pt idx="170">
                  <c:v>7.8865215083333343E-2</c:v>
                </c:pt>
                <c:pt idx="171">
                  <c:v>7.1047321791666673E-2</c:v>
                </c:pt>
                <c:pt idx="172">
                  <c:v>6.3207782916666677E-2</c:v>
                </c:pt>
                <c:pt idx="173">
                  <c:v>5.5348991916666673E-2</c:v>
                </c:pt>
                <c:pt idx="174">
                  <c:v>4.7473342250000009E-2</c:v>
                </c:pt>
                <c:pt idx="175">
                  <c:v>3.958323191666667E-2</c:v>
                </c:pt>
                <c:pt idx="176">
                  <c:v>3.1681063458333339E-2</c:v>
                </c:pt>
                <c:pt idx="177">
                  <c:v>2.3769248500000003E-2</c:v>
                </c:pt>
                <c:pt idx="178">
                  <c:v>1.5850189583333334E-2</c:v>
                </c:pt>
                <c:pt idx="179">
                  <c:v>7.9263028750000009E-3</c:v>
                </c:pt>
                <c:pt idx="180">
                  <c:v>5.5639958333333331E-17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C3C-5B47-AD53-8A7333D59B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97232"/>
        <c:axId val="817091264"/>
      </c:scatterChart>
      <c:valAx>
        <c:axId val="820297232"/>
        <c:scaling>
          <c:orientation val="minMax"/>
          <c:max val="18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  <a:tailEnd type="arrow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091264"/>
        <c:crosses val="autoZero"/>
        <c:crossBetween val="midCat"/>
        <c:majorUnit val="90"/>
      </c:valAx>
      <c:valAx>
        <c:axId val="817091264"/>
        <c:scaling>
          <c:orientation val="minMax"/>
          <c:max val="1.01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31750">
            <a:solidFill>
              <a:schemeClr val="tx1"/>
            </a:solidFill>
            <a:tailEnd type="arrow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29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301424545519032E-2"/>
          <c:y val="4.830917874396135E-3"/>
          <c:w val="0.93407043407043411"/>
          <c:h val="0.87708128875194946"/>
        </c:manualLayout>
      </c:layout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180°'!$B$1:$B$181</c:f>
              <c:numCache>
                <c:formatCode>General</c:formatCode>
                <c:ptCount val="181"/>
                <c:pt idx="0">
                  <c:v>0</c:v>
                </c:pt>
                <c:pt idx="1">
                  <c:v>1.7452410000000002E-2</c:v>
                </c:pt>
                <c:pt idx="2">
                  <c:v>3.48995E-2</c:v>
                </c:pt>
                <c:pt idx="3">
                  <c:v>5.2335960000000001E-2</c:v>
                </c:pt>
                <c:pt idx="4">
                  <c:v>6.9756470000000001E-2</c:v>
                </c:pt>
                <c:pt idx="5">
                  <c:v>8.7155739999999995E-2</c:v>
                </c:pt>
                <c:pt idx="6">
                  <c:v>0.10452846</c:v>
                </c:pt>
                <c:pt idx="7">
                  <c:v>0.12186934000000001</c:v>
                </c:pt>
                <c:pt idx="8">
                  <c:v>0.13917309999999999</c:v>
                </c:pt>
                <c:pt idx="9">
                  <c:v>0.15643446999999999</c:v>
                </c:pt>
                <c:pt idx="10">
                  <c:v>0.17364818000000001</c:v>
                </c:pt>
                <c:pt idx="11">
                  <c:v>0.19080900000000001</c:v>
                </c:pt>
                <c:pt idx="12">
                  <c:v>0.20791169000000001</c:v>
                </c:pt>
                <c:pt idx="13">
                  <c:v>0.22495105000000001</c:v>
                </c:pt>
                <c:pt idx="14">
                  <c:v>0.2419219</c:v>
                </c:pt>
                <c:pt idx="15">
                  <c:v>0.25881904999999999</c:v>
                </c:pt>
                <c:pt idx="16">
                  <c:v>0.27563736</c:v>
                </c:pt>
                <c:pt idx="17">
                  <c:v>0.29237170000000001</c:v>
                </c:pt>
                <c:pt idx="18">
                  <c:v>0.30901698999999999</c:v>
                </c:pt>
                <c:pt idx="19">
                  <c:v>0.32556815</c:v>
                </c:pt>
                <c:pt idx="20">
                  <c:v>0.34202013999999997</c:v>
                </c:pt>
                <c:pt idx="21">
                  <c:v>0.35836794999999999</c:v>
                </c:pt>
                <c:pt idx="22">
                  <c:v>0.37460659000000002</c:v>
                </c:pt>
                <c:pt idx="23">
                  <c:v>0.39073112999999998</c:v>
                </c:pt>
                <c:pt idx="24">
                  <c:v>0.40673663999999998</c:v>
                </c:pt>
                <c:pt idx="25">
                  <c:v>0.42261826000000002</c:v>
                </c:pt>
                <c:pt idx="26">
                  <c:v>0.43837114999999999</c:v>
                </c:pt>
                <c:pt idx="27">
                  <c:v>0.45399050000000002</c:v>
                </c:pt>
                <c:pt idx="28">
                  <c:v>0.46947156000000001</c:v>
                </c:pt>
                <c:pt idx="29">
                  <c:v>0.48480962</c:v>
                </c:pt>
                <c:pt idx="30">
                  <c:v>0.5</c:v>
                </c:pt>
                <c:pt idx="31">
                  <c:v>0.51503807000000001</c:v>
                </c:pt>
                <c:pt idx="32">
                  <c:v>0.52991926</c:v>
                </c:pt>
                <c:pt idx="33">
                  <c:v>0.54463903999999996</c:v>
                </c:pt>
                <c:pt idx="34">
                  <c:v>0.55919289999999999</c:v>
                </c:pt>
                <c:pt idx="35">
                  <c:v>0.57357643999999997</c:v>
                </c:pt>
                <c:pt idx="36">
                  <c:v>0.58778525000000004</c:v>
                </c:pt>
                <c:pt idx="37">
                  <c:v>0.60181501999999998</c:v>
                </c:pt>
                <c:pt idx="38">
                  <c:v>0.61566147999999998</c:v>
                </c:pt>
                <c:pt idx="39">
                  <c:v>0.62932038999999995</c:v>
                </c:pt>
                <c:pt idx="40">
                  <c:v>0.64278760999999995</c:v>
                </c:pt>
                <c:pt idx="41">
                  <c:v>0.65605902999999999</c:v>
                </c:pt>
                <c:pt idx="42">
                  <c:v>0.66913060999999996</c:v>
                </c:pt>
                <c:pt idx="43">
                  <c:v>0.68199836000000003</c:v>
                </c:pt>
                <c:pt idx="44">
                  <c:v>0.69465836999999997</c:v>
                </c:pt>
                <c:pt idx="45">
                  <c:v>0.70710678000000005</c:v>
                </c:pt>
                <c:pt idx="46">
                  <c:v>0.71933979999999997</c:v>
                </c:pt>
                <c:pt idx="47">
                  <c:v>0.7313537</c:v>
                </c:pt>
                <c:pt idx="48">
                  <c:v>0.74314482999999998</c:v>
                </c:pt>
                <c:pt idx="49">
                  <c:v>0.75470957999999999</c:v>
                </c:pt>
                <c:pt idx="50">
                  <c:v>0.76604444000000005</c:v>
                </c:pt>
                <c:pt idx="51">
                  <c:v>0.77714596000000002</c:v>
                </c:pt>
                <c:pt idx="52">
                  <c:v>0.78801074999999998</c:v>
                </c:pt>
                <c:pt idx="53">
                  <c:v>0.79863550999999999</c:v>
                </c:pt>
                <c:pt idx="54">
                  <c:v>0.80901699000000005</c:v>
                </c:pt>
                <c:pt idx="55">
                  <c:v>0.81915203999999997</c:v>
                </c:pt>
                <c:pt idx="56">
                  <c:v>0.82903757</c:v>
                </c:pt>
                <c:pt idx="57">
                  <c:v>0.83867057</c:v>
                </c:pt>
                <c:pt idx="58">
                  <c:v>0.84804809999999997</c:v>
                </c:pt>
                <c:pt idx="59">
                  <c:v>0.85716729999999997</c:v>
                </c:pt>
                <c:pt idx="60">
                  <c:v>0.86602539999999995</c:v>
                </c:pt>
                <c:pt idx="61">
                  <c:v>0.87461971000000005</c:v>
                </c:pt>
                <c:pt idx="62">
                  <c:v>0.88294759</c:v>
                </c:pt>
                <c:pt idx="63">
                  <c:v>0.89100652000000002</c:v>
                </c:pt>
                <c:pt idx="64">
                  <c:v>0.89879405000000001</c:v>
                </c:pt>
                <c:pt idx="65">
                  <c:v>0.90630778999999995</c:v>
                </c:pt>
                <c:pt idx="66">
                  <c:v>0.91354546000000003</c:v>
                </c:pt>
                <c:pt idx="67">
                  <c:v>0.92050485000000004</c:v>
                </c:pt>
                <c:pt idx="68">
                  <c:v>0.92718385000000003</c:v>
                </c:pt>
                <c:pt idx="69">
                  <c:v>0.93358043000000002</c:v>
                </c:pt>
                <c:pt idx="70">
                  <c:v>0.93969261999999998</c:v>
                </c:pt>
                <c:pt idx="71">
                  <c:v>0.94551858</c:v>
                </c:pt>
                <c:pt idx="72">
                  <c:v>0.95105651999999996</c:v>
                </c:pt>
                <c:pt idx="73">
                  <c:v>0.95630475999999998</c:v>
                </c:pt>
                <c:pt idx="74">
                  <c:v>0.9612617</c:v>
                </c:pt>
                <c:pt idx="75">
                  <c:v>0.96592582999999999</c:v>
                </c:pt>
                <c:pt idx="76">
                  <c:v>0.97029573000000002</c:v>
                </c:pt>
                <c:pt idx="77">
                  <c:v>0.97437006000000004</c:v>
                </c:pt>
                <c:pt idx="78">
                  <c:v>0.97814760000000001</c:v>
                </c:pt>
                <c:pt idx="79">
                  <c:v>0.98162718000000004</c:v>
                </c:pt>
                <c:pt idx="80">
                  <c:v>0.98480774999999998</c:v>
                </c:pt>
                <c:pt idx="81">
                  <c:v>0.98768834000000005</c:v>
                </c:pt>
                <c:pt idx="82">
                  <c:v>0.99026806999999994</c:v>
                </c:pt>
                <c:pt idx="83">
                  <c:v>0.99254615000000002</c:v>
                </c:pt>
                <c:pt idx="84">
                  <c:v>0.99452189999999996</c:v>
                </c:pt>
                <c:pt idx="85">
                  <c:v>0.99619469999999999</c:v>
                </c:pt>
                <c:pt idx="86">
                  <c:v>0.99756405000000004</c:v>
                </c:pt>
                <c:pt idx="87">
                  <c:v>0.99862952999999999</c:v>
                </c:pt>
                <c:pt idx="88">
                  <c:v>0.99939082999999995</c:v>
                </c:pt>
                <c:pt idx="89">
                  <c:v>0.99984770000000001</c:v>
                </c:pt>
                <c:pt idx="90">
                  <c:v>1</c:v>
                </c:pt>
                <c:pt idx="91">
                  <c:v>0.99984770000000001</c:v>
                </c:pt>
                <c:pt idx="92">
                  <c:v>0.99939082999999995</c:v>
                </c:pt>
                <c:pt idx="93">
                  <c:v>0.99862952999999999</c:v>
                </c:pt>
                <c:pt idx="94">
                  <c:v>0.99756405000000004</c:v>
                </c:pt>
                <c:pt idx="95">
                  <c:v>0.99619469999999999</c:v>
                </c:pt>
                <c:pt idx="96">
                  <c:v>0.99452189999999996</c:v>
                </c:pt>
                <c:pt idx="97">
                  <c:v>0.99254615000000002</c:v>
                </c:pt>
                <c:pt idx="98">
                  <c:v>0.99026806999999994</c:v>
                </c:pt>
                <c:pt idx="99">
                  <c:v>0.98768834000000005</c:v>
                </c:pt>
                <c:pt idx="100">
                  <c:v>0.98480774999999998</c:v>
                </c:pt>
                <c:pt idx="101">
                  <c:v>0.98162718000000004</c:v>
                </c:pt>
                <c:pt idx="102">
                  <c:v>0.97814760000000001</c:v>
                </c:pt>
                <c:pt idx="103">
                  <c:v>0.97437006000000004</c:v>
                </c:pt>
                <c:pt idx="104">
                  <c:v>0.97029573000000002</c:v>
                </c:pt>
                <c:pt idx="105">
                  <c:v>0.96592582999999999</c:v>
                </c:pt>
                <c:pt idx="106">
                  <c:v>0.9612617</c:v>
                </c:pt>
                <c:pt idx="107">
                  <c:v>0.95630475999999998</c:v>
                </c:pt>
                <c:pt idx="108">
                  <c:v>0.95105651999999996</c:v>
                </c:pt>
                <c:pt idx="109">
                  <c:v>0.94551858</c:v>
                </c:pt>
                <c:pt idx="110">
                  <c:v>0.93969261999999998</c:v>
                </c:pt>
                <c:pt idx="111">
                  <c:v>0.93358043000000002</c:v>
                </c:pt>
                <c:pt idx="112">
                  <c:v>0.92718385000000003</c:v>
                </c:pt>
                <c:pt idx="113">
                  <c:v>0.92050485000000004</c:v>
                </c:pt>
                <c:pt idx="114">
                  <c:v>0.91354546000000003</c:v>
                </c:pt>
                <c:pt idx="115">
                  <c:v>0.90630778999999995</c:v>
                </c:pt>
                <c:pt idx="116">
                  <c:v>0.89879405000000001</c:v>
                </c:pt>
                <c:pt idx="117">
                  <c:v>0.89100652000000002</c:v>
                </c:pt>
                <c:pt idx="118">
                  <c:v>0.88294759</c:v>
                </c:pt>
                <c:pt idx="119">
                  <c:v>0.87461971000000005</c:v>
                </c:pt>
                <c:pt idx="120">
                  <c:v>0.86602539999999995</c:v>
                </c:pt>
                <c:pt idx="121">
                  <c:v>0.85716729999999997</c:v>
                </c:pt>
                <c:pt idx="122">
                  <c:v>0.84804809999999997</c:v>
                </c:pt>
                <c:pt idx="123">
                  <c:v>0.83867057</c:v>
                </c:pt>
                <c:pt idx="124">
                  <c:v>0.82903757</c:v>
                </c:pt>
                <c:pt idx="125">
                  <c:v>0.81915203999999997</c:v>
                </c:pt>
                <c:pt idx="126">
                  <c:v>0.80901699000000005</c:v>
                </c:pt>
                <c:pt idx="127">
                  <c:v>0.79863550999999999</c:v>
                </c:pt>
                <c:pt idx="128">
                  <c:v>0.78801074999999998</c:v>
                </c:pt>
                <c:pt idx="129">
                  <c:v>0.77714596000000002</c:v>
                </c:pt>
                <c:pt idx="130">
                  <c:v>0.76604444000000005</c:v>
                </c:pt>
                <c:pt idx="131">
                  <c:v>0.75470957999999999</c:v>
                </c:pt>
                <c:pt idx="132">
                  <c:v>0.74314482999999998</c:v>
                </c:pt>
                <c:pt idx="133">
                  <c:v>0.7313537</c:v>
                </c:pt>
                <c:pt idx="134">
                  <c:v>0.71933979999999997</c:v>
                </c:pt>
                <c:pt idx="135">
                  <c:v>0.70710678000000005</c:v>
                </c:pt>
                <c:pt idx="136">
                  <c:v>0.69465836999999997</c:v>
                </c:pt>
                <c:pt idx="137">
                  <c:v>0.68199836000000003</c:v>
                </c:pt>
                <c:pt idx="138">
                  <c:v>0.66913060999999996</c:v>
                </c:pt>
                <c:pt idx="139">
                  <c:v>0.65605902999999999</c:v>
                </c:pt>
                <c:pt idx="140">
                  <c:v>0.64278760999999995</c:v>
                </c:pt>
                <c:pt idx="141">
                  <c:v>0.62932038999999995</c:v>
                </c:pt>
                <c:pt idx="142">
                  <c:v>0.61566147999999998</c:v>
                </c:pt>
                <c:pt idx="143">
                  <c:v>0.60181501999999998</c:v>
                </c:pt>
                <c:pt idx="144">
                  <c:v>0.58778525000000004</c:v>
                </c:pt>
                <c:pt idx="145">
                  <c:v>0.57357643999999997</c:v>
                </c:pt>
                <c:pt idx="146">
                  <c:v>0.55919289999999999</c:v>
                </c:pt>
                <c:pt idx="147">
                  <c:v>0.54463903999999996</c:v>
                </c:pt>
                <c:pt idx="148">
                  <c:v>0.52991926</c:v>
                </c:pt>
                <c:pt idx="149">
                  <c:v>0.51503807000000001</c:v>
                </c:pt>
                <c:pt idx="150">
                  <c:v>0.5</c:v>
                </c:pt>
                <c:pt idx="151">
                  <c:v>0.48480962</c:v>
                </c:pt>
                <c:pt idx="152">
                  <c:v>0.46947156000000001</c:v>
                </c:pt>
                <c:pt idx="153">
                  <c:v>0.45399050000000002</c:v>
                </c:pt>
                <c:pt idx="154">
                  <c:v>0.43837114999999999</c:v>
                </c:pt>
                <c:pt idx="155">
                  <c:v>0.42261826000000002</c:v>
                </c:pt>
                <c:pt idx="156">
                  <c:v>0.40673663999999998</c:v>
                </c:pt>
                <c:pt idx="157">
                  <c:v>0.39073112999999998</c:v>
                </c:pt>
                <c:pt idx="158">
                  <c:v>0.37460659000000002</c:v>
                </c:pt>
                <c:pt idx="159">
                  <c:v>0.35836794999999999</c:v>
                </c:pt>
                <c:pt idx="160">
                  <c:v>0.34202013999999997</c:v>
                </c:pt>
                <c:pt idx="161">
                  <c:v>0.32556815</c:v>
                </c:pt>
                <c:pt idx="162">
                  <c:v>0.30901698999999999</c:v>
                </c:pt>
                <c:pt idx="163">
                  <c:v>0.29237170000000001</c:v>
                </c:pt>
                <c:pt idx="164">
                  <c:v>0.27563736</c:v>
                </c:pt>
                <c:pt idx="165">
                  <c:v>0.25881904999999999</c:v>
                </c:pt>
                <c:pt idx="166">
                  <c:v>0.2419219</c:v>
                </c:pt>
                <c:pt idx="167">
                  <c:v>0.22495105000000001</c:v>
                </c:pt>
                <c:pt idx="168">
                  <c:v>0.20791169000000001</c:v>
                </c:pt>
                <c:pt idx="169">
                  <c:v>0.19080900000000001</c:v>
                </c:pt>
                <c:pt idx="170">
                  <c:v>0.17364818000000001</c:v>
                </c:pt>
                <c:pt idx="171">
                  <c:v>0.15643446999999999</c:v>
                </c:pt>
                <c:pt idx="172">
                  <c:v>0.13917309999999999</c:v>
                </c:pt>
                <c:pt idx="173">
                  <c:v>0.12186934000000001</c:v>
                </c:pt>
                <c:pt idx="174">
                  <c:v>0.10452846</c:v>
                </c:pt>
                <c:pt idx="175">
                  <c:v>8.7155739999999995E-2</c:v>
                </c:pt>
                <c:pt idx="176">
                  <c:v>6.9756470000000001E-2</c:v>
                </c:pt>
                <c:pt idx="177">
                  <c:v>5.2335960000000001E-2</c:v>
                </c:pt>
                <c:pt idx="178">
                  <c:v>3.48995E-2</c:v>
                </c:pt>
                <c:pt idx="179">
                  <c:v>1.7452410000000002E-2</c:v>
                </c:pt>
                <c:pt idx="180">
                  <c:v>1.2250999999999999E-16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C3C-5B47-AD53-8A7333D59B19}"/>
            </c:ext>
          </c:extLst>
        </c:ser>
        <c:ser>
          <c:idx val="0"/>
          <c:order val="1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180°'!$C$1:$C$181</c:f>
              <c:numCache>
                <c:formatCode>General</c:formatCode>
                <c:ptCount val="181"/>
                <c:pt idx="0">
                  <c:v>0</c:v>
                </c:pt>
                <c:pt idx="1">
                  <c:v>1.2466007142857144E-2</c:v>
                </c:pt>
                <c:pt idx="2">
                  <c:v>2.4928214285714286E-2</c:v>
                </c:pt>
                <c:pt idx="3">
                  <c:v>3.7382828571428571E-2</c:v>
                </c:pt>
                <c:pt idx="4">
                  <c:v>4.9826050000000004E-2</c:v>
                </c:pt>
                <c:pt idx="5">
                  <c:v>6.22541E-2</c:v>
                </c:pt>
                <c:pt idx="6">
                  <c:v>7.4663185714285721E-2</c:v>
                </c:pt>
                <c:pt idx="7">
                  <c:v>8.7049528571428572E-2</c:v>
                </c:pt>
                <c:pt idx="8">
                  <c:v>9.9409357142857147E-2</c:v>
                </c:pt>
                <c:pt idx="9">
                  <c:v>0.11173890714285714</c:v>
                </c:pt>
                <c:pt idx="10">
                  <c:v>0.1240344142857143</c:v>
                </c:pt>
                <c:pt idx="11">
                  <c:v>0.13629214285714286</c:v>
                </c:pt>
                <c:pt idx="12">
                  <c:v>0.14850835000000001</c:v>
                </c:pt>
                <c:pt idx="13">
                  <c:v>0.16067932142857144</c:v>
                </c:pt>
                <c:pt idx="14">
                  <c:v>0.17280135714285713</c:v>
                </c:pt>
                <c:pt idx="15">
                  <c:v>0.18487075</c:v>
                </c:pt>
                <c:pt idx="16">
                  <c:v>0.19688382857142858</c:v>
                </c:pt>
                <c:pt idx="17">
                  <c:v>0.20883692857142858</c:v>
                </c:pt>
                <c:pt idx="18">
                  <c:v>0.22072642142857143</c:v>
                </c:pt>
                <c:pt idx="19">
                  <c:v>0.23254867857142858</c:v>
                </c:pt>
                <c:pt idx="20">
                  <c:v>0.24430009999999999</c:v>
                </c:pt>
                <c:pt idx="21">
                  <c:v>0.25597710714285715</c:v>
                </c:pt>
                <c:pt idx="22">
                  <c:v>0.26757613571428573</c:v>
                </c:pt>
                <c:pt idx="23">
                  <c:v>0.2790936642857143</c:v>
                </c:pt>
                <c:pt idx="24">
                  <c:v>0.2905261714285714</c:v>
                </c:pt>
                <c:pt idx="25">
                  <c:v>0.30187018571428575</c:v>
                </c:pt>
                <c:pt idx="26">
                  <c:v>0.31312224999999999</c:v>
                </c:pt>
                <c:pt idx="27">
                  <c:v>0.32427892857142859</c:v>
                </c:pt>
                <c:pt idx="28">
                  <c:v>0.3353368285714286</c:v>
                </c:pt>
                <c:pt idx="29">
                  <c:v>0.34629258571428573</c:v>
                </c:pt>
                <c:pt idx="30">
                  <c:v>0.35714285714285715</c:v>
                </c:pt>
                <c:pt idx="31">
                  <c:v>0.36788433571428575</c:v>
                </c:pt>
                <c:pt idx="32">
                  <c:v>0.37851375714285718</c:v>
                </c:pt>
                <c:pt idx="33">
                  <c:v>0.3890278857142857</c:v>
                </c:pt>
                <c:pt idx="34">
                  <c:v>0.39942349999999999</c:v>
                </c:pt>
                <c:pt idx="35">
                  <c:v>0.4096974571428571</c:v>
                </c:pt>
                <c:pt idx="36">
                  <c:v>0.41984660714285715</c:v>
                </c:pt>
                <c:pt idx="37">
                  <c:v>0.42986787142857141</c:v>
                </c:pt>
                <c:pt idx="38">
                  <c:v>0.43975819999999999</c:v>
                </c:pt>
                <c:pt idx="39">
                  <c:v>0.44951456428571424</c:v>
                </c:pt>
                <c:pt idx="40">
                  <c:v>0.45913400714285713</c:v>
                </c:pt>
                <c:pt idx="41">
                  <c:v>0.46861359285714288</c:v>
                </c:pt>
                <c:pt idx="42">
                  <c:v>0.47795043571428569</c:v>
                </c:pt>
                <c:pt idx="43">
                  <c:v>0.48714168571428573</c:v>
                </c:pt>
                <c:pt idx="44">
                  <c:v>0.49618455</c:v>
                </c:pt>
                <c:pt idx="45">
                  <c:v>0.50507627142857148</c:v>
                </c:pt>
                <c:pt idx="46">
                  <c:v>0.51381414285714289</c:v>
                </c:pt>
                <c:pt idx="47">
                  <c:v>0.52239550000000001</c:v>
                </c:pt>
                <c:pt idx="48">
                  <c:v>0.5308177357142857</c:v>
                </c:pt>
                <c:pt idx="49">
                  <c:v>0.53907827142857145</c:v>
                </c:pt>
                <c:pt idx="50">
                  <c:v>0.54717460000000007</c:v>
                </c:pt>
                <c:pt idx="51">
                  <c:v>0.55510425714285716</c:v>
                </c:pt>
                <c:pt idx="52">
                  <c:v>0.56286482142857142</c:v>
                </c:pt>
                <c:pt idx="53">
                  <c:v>0.57045393571428571</c:v>
                </c:pt>
                <c:pt idx="54">
                  <c:v>0.57786927857142867</c:v>
                </c:pt>
                <c:pt idx="55">
                  <c:v>0.58510859999999998</c:v>
                </c:pt>
                <c:pt idx="56">
                  <c:v>0.59216969285714283</c:v>
                </c:pt>
                <c:pt idx="57">
                  <c:v>0.59905040714285718</c:v>
                </c:pt>
                <c:pt idx="58">
                  <c:v>0.6057486428571428</c:v>
                </c:pt>
                <c:pt idx="59">
                  <c:v>0.61226235714285715</c:v>
                </c:pt>
                <c:pt idx="60">
                  <c:v>0.61858957142857141</c:v>
                </c:pt>
                <c:pt idx="61">
                  <c:v>0.62472836428571432</c:v>
                </c:pt>
                <c:pt idx="62">
                  <c:v>0.63067685000000007</c:v>
                </c:pt>
                <c:pt idx="63">
                  <c:v>0.63643322857142859</c:v>
                </c:pt>
                <c:pt idx="64">
                  <c:v>0.64199574999999998</c:v>
                </c:pt>
                <c:pt idx="65">
                  <c:v>0.64736270714285715</c:v>
                </c:pt>
                <c:pt idx="66">
                  <c:v>0.65253247142857151</c:v>
                </c:pt>
                <c:pt idx="67">
                  <c:v>0.65750346428571438</c:v>
                </c:pt>
                <c:pt idx="68">
                  <c:v>0.66227417857142856</c:v>
                </c:pt>
                <c:pt idx="69">
                  <c:v>0.66684316428571433</c:v>
                </c:pt>
                <c:pt idx="70">
                  <c:v>0.67120901428571433</c:v>
                </c:pt>
                <c:pt idx="71">
                  <c:v>0.67537041428571432</c:v>
                </c:pt>
                <c:pt idx="72">
                  <c:v>0.67932608571428565</c:v>
                </c:pt>
                <c:pt idx="73">
                  <c:v>0.68307482857142854</c:v>
                </c:pt>
                <c:pt idx="74">
                  <c:v>0.68661550000000005</c:v>
                </c:pt>
                <c:pt idx="75">
                  <c:v>0.68994702142857145</c:v>
                </c:pt>
                <c:pt idx="76">
                  <c:v>0.69306837857142856</c:v>
                </c:pt>
                <c:pt idx="77">
                  <c:v>0.69597861428571428</c:v>
                </c:pt>
                <c:pt idx="78">
                  <c:v>0.69867685714285721</c:v>
                </c:pt>
                <c:pt idx="79">
                  <c:v>0.70116227142857146</c:v>
                </c:pt>
                <c:pt idx="80">
                  <c:v>0.70343410714285715</c:v>
                </c:pt>
                <c:pt idx="81">
                  <c:v>0.7054916714285715</c:v>
                </c:pt>
                <c:pt idx="82">
                  <c:v>0.70733433571428572</c:v>
                </c:pt>
                <c:pt idx="83">
                  <c:v>0.70896153571428577</c:v>
                </c:pt>
                <c:pt idx="84">
                  <c:v>0.71037278571428575</c:v>
                </c:pt>
                <c:pt idx="85">
                  <c:v>0.71156764285714291</c:v>
                </c:pt>
                <c:pt idx="86">
                  <c:v>0.71254575000000009</c:v>
                </c:pt>
                <c:pt idx="87">
                  <c:v>0.7133068071428571</c:v>
                </c:pt>
                <c:pt idx="88">
                  <c:v>0.71385059285714281</c:v>
                </c:pt>
                <c:pt idx="89">
                  <c:v>0.71417692857142856</c:v>
                </c:pt>
                <c:pt idx="90">
                  <c:v>0.7142857142857143</c:v>
                </c:pt>
                <c:pt idx="91">
                  <c:v>0.71417692857142856</c:v>
                </c:pt>
                <c:pt idx="92">
                  <c:v>0.71385059285714281</c:v>
                </c:pt>
                <c:pt idx="93">
                  <c:v>0.7133068071428571</c:v>
                </c:pt>
                <c:pt idx="94">
                  <c:v>0.71254575000000009</c:v>
                </c:pt>
                <c:pt idx="95">
                  <c:v>0.71156764285714291</c:v>
                </c:pt>
                <c:pt idx="96">
                  <c:v>0.71037278571428575</c:v>
                </c:pt>
                <c:pt idx="97">
                  <c:v>0.70896153571428577</c:v>
                </c:pt>
                <c:pt idx="98">
                  <c:v>0.70733433571428572</c:v>
                </c:pt>
                <c:pt idx="99">
                  <c:v>0.7054916714285715</c:v>
                </c:pt>
                <c:pt idx="100">
                  <c:v>0.70343410714285715</c:v>
                </c:pt>
                <c:pt idx="101">
                  <c:v>0.70116227142857146</c:v>
                </c:pt>
                <c:pt idx="102">
                  <c:v>0.69867685714285721</c:v>
                </c:pt>
                <c:pt idx="103">
                  <c:v>0.69597861428571428</c:v>
                </c:pt>
                <c:pt idx="104">
                  <c:v>0.69306837857142856</c:v>
                </c:pt>
                <c:pt idx="105">
                  <c:v>0.68994702142857145</c:v>
                </c:pt>
                <c:pt idx="106">
                  <c:v>0.68661550000000005</c:v>
                </c:pt>
                <c:pt idx="107">
                  <c:v>0.68307482857142854</c:v>
                </c:pt>
                <c:pt idx="108">
                  <c:v>0.67932608571428565</c:v>
                </c:pt>
                <c:pt idx="109">
                  <c:v>0.67537041428571432</c:v>
                </c:pt>
                <c:pt idx="110">
                  <c:v>0.67120901428571433</c:v>
                </c:pt>
                <c:pt idx="111">
                  <c:v>0.66684316428571433</c:v>
                </c:pt>
                <c:pt idx="112">
                  <c:v>0.66227417857142856</c:v>
                </c:pt>
                <c:pt idx="113">
                  <c:v>0.65750346428571438</c:v>
                </c:pt>
                <c:pt idx="114">
                  <c:v>0.65253247142857151</c:v>
                </c:pt>
                <c:pt idx="115">
                  <c:v>0.64736270714285715</c:v>
                </c:pt>
                <c:pt idx="116">
                  <c:v>0.64199574999999998</c:v>
                </c:pt>
                <c:pt idx="117">
                  <c:v>0.63643322857142859</c:v>
                </c:pt>
                <c:pt idx="118">
                  <c:v>0.63067685000000007</c:v>
                </c:pt>
                <c:pt idx="119">
                  <c:v>0.62472836428571432</c:v>
                </c:pt>
                <c:pt idx="120">
                  <c:v>0.61858957142857141</c:v>
                </c:pt>
                <c:pt idx="121">
                  <c:v>0.61226235714285715</c:v>
                </c:pt>
                <c:pt idx="122">
                  <c:v>0.6057486428571428</c:v>
                </c:pt>
                <c:pt idx="123">
                  <c:v>0.59905040714285718</c:v>
                </c:pt>
                <c:pt idx="124">
                  <c:v>0.59216969285714283</c:v>
                </c:pt>
                <c:pt idx="125">
                  <c:v>0.58510859999999998</c:v>
                </c:pt>
                <c:pt idx="126">
                  <c:v>0.57786927857142867</c:v>
                </c:pt>
                <c:pt idx="127">
                  <c:v>0.57045393571428571</c:v>
                </c:pt>
                <c:pt idx="128">
                  <c:v>0.56286482142857142</c:v>
                </c:pt>
                <c:pt idx="129">
                  <c:v>0.55510425714285716</c:v>
                </c:pt>
                <c:pt idx="130">
                  <c:v>0.54717460000000007</c:v>
                </c:pt>
                <c:pt idx="131">
                  <c:v>0.53907827142857145</c:v>
                </c:pt>
                <c:pt idx="132">
                  <c:v>0.5308177357142857</c:v>
                </c:pt>
                <c:pt idx="133">
                  <c:v>0.52239550000000001</c:v>
                </c:pt>
                <c:pt idx="134">
                  <c:v>0.51381414285714289</c:v>
                </c:pt>
                <c:pt idx="135">
                  <c:v>0.50507627142857148</c:v>
                </c:pt>
                <c:pt idx="136">
                  <c:v>0.49618455</c:v>
                </c:pt>
                <c:pt idx="137">
                  <c:v>0.48714168571428573</c:v>
                </c:pt>
                <c:pt idx="138">
                  <c:v>0.47795043571428569</c:v>
                </c:pt>
                <c:pt idx="139">
                  <c:v>0.46861359285714288</c:v>
                </c:pt>
                <c:pt idx="140">
                  <c:v>0.45913400714285713</c:v>
                </c:pt>
                <c:pt idx="141">
                  <c:v>0.44951456428571424</c:v>
                </c:pt>
                <c:pt idx="142">
                  <c:v>0.43975819999999999</c:v>
                </c:pt>
                <c:pt idx="143">
                  <c:v>0.42986787142857141</c:v>
                </c:pt>
                <c:pt idx="144">
                  <c:v>0.41984660714285715</c:v>
                </c:pt>
                <c:pt idx="145">
                  <c:v>0.4096974571428571</c:v>
                </c:pt>
                <c:pt idx="146">
                  <c:v>0.39942349999999999</c:v>
                </c:pt>
                <c:pt idx="147">
                  <c:v>0.3890278857142857</c:v>
                </c:pt>
                <c:pt idx="148">
                  <c:v>0.37851375714285718</c:v>
                </c:pt>
                <c:pt idx="149">
                  <c:v>0.36788433571428575</c:v>
                </c:pt>
                <c:pt idx="150">
                  <c:v>0.35714285714285715</c:v>
                </c:pt>
                <c:pt idx="151">
                  <c:v>0.34629258571428573</c:v>
                </c:pt>
                <c:pt idx="152">
                  <c:v>0.3353368285714286</c:v>
                </c:pt>
                <c:pt idx="153">
                  <c:v>0.32427892857142859</c:v>
                </c:pt>
                <c:pt idx="154">
                  <c:v>0.31312224999999999</c:v>
                </c:pt>
                <c:pt idx="155">
                  <c:v>0.30187018571428575</c:v>
                </c:pt>
                <c:pt idx="156">
                  <c:v>0.2905261714285714</c:v>
                </c:pt>
                <c:pt idx="157">
                  <c:v>0.2790936642857143</c:v>
                </c:pt>
                <c:pt idx="158">
                  <c:v>0.26757613571428573</c:v>
                </c:pt>
                <c:pt idx="159">
                  <c:v>0.25597710714285715</c:v>
                </c:pt>
                <c:pt idx="160">
                  <c:v>0.24430009999999999</c:v>
                </c:pt>
                <c:pt idx="161">
                  <c:v>0.23254867857142858</c:v>
                </c:pt>
                <c:pt idx="162">
                  <c:v>0.22072642142857143</c:v>
                </c:pt>
                <c:pt idx="163">
                  <c:v>0.20883692857142858</c:v>
                </c:pt>
                <c:pt idx="164">
                  <c:v>0.19688382857142858</c:v>
                </c:pt>
                <c:pt idx="165">
                  <c:v>0.18487075</c:v>
                </c:pt>
                <c:pt idx="166">
                  <c:v>0.17280135714285713</c:v>
                </c:pt>
                <c:pt idx="167">
                  <c:v>0.16067932142857144</c:v>
                </c:pt>
                <c:pt idx="168">
                  <c:v>0.14850835000000001</c:v>
                </c:pt>
                <c:pt idx="169">
                  <c:v>0.13629214285714286</c:v>
                </c:pt>
                <c:pt idx="170">
                  <c:v>0.1240344142857143</c:v>
                </c:pt>
                <c:pt idx="171">
                  <c:v>0.11173890714285714</c:v>
                </c:pt>
                <c:pt idx="172">
                  <c:v>9.9409357142857147E-2</c:v>
                </c:pt>
                <c:pt idx="173">
                  <c:v>8.7049528571428572E-2</c:v>
                </c:pt>
                <c:pt idx="174">
                  <c:v>7.4663185714285721E-2</c:v>
                </c:pt>
                <c:pt idx="175">
                  <c:v>6.22541E-2</c:v>
                </c:pt>
                <c:pt idx="176">
                  <c:v>4.9826050000000004E-2</c:v>
                </c:pt>
                <c:pt idx="177">
                  <c:v>3.7382828571428571E-2</c:v>
                </c:pt>
                <c:pt idx="178">
                  <c:v>2.4928214285714286E-2</c:v>
                </c:pt>
                <c:pt idx="179">
                  <c:v>1.2466007142857144E-2</c:v>
                </c:pt>
                <c:pt idx="180">
                  <c:v>8.7507142857142859E-17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C3C-5B47-AD53-8A7333D59B19}"/>
            </c:ext>
          </c:extLst>
        </c:ser>
        <c:ser>
          <c:idx val="2"/>
          <c:order val="2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180°'!$D$1:$D$181</c:f>
              <c:numCache>
                <c:formatCode>General</c:formatCode>
                <c:ptCount val="181"/>
                <c:pt idx="0">
                  <c:v>0</c:v>
                </c:pt>
                <c:pt idx="1">
                  <c:v>7.9263028750000009E-3</c:v>
                </c:pt>
                <c:pt idx="2">
                  <c:v>1.5850189583333334E-2</c:v>
                </c:pt>
                <c:pt idx="3">
                  <c:v>2.3769248500000003E-2</c:v>
                </c:pt>
                <c:pt idx="4">
                  <c:v>3.1681063458333339E-2</c:v>
                </c:pt>
                <c:pt idx="5">
                  <c:v>3.958323191666667E-2</c:v>
                </c:pt>
                <c:pt idx="6">
                  <c:v>4.7473342250000009E-2</c:v>
                </c:pt>
                <c:pt idx="7">
                  <c:v>5.5348991916666673E-2</c:v>
                </c:pt>
                <c:pt idx="8">
                  <c:v>6.3207782916666677E-2</c:v>
                </c:pt>
                <c:pt idx="9">
                  <c:v>7.1047321791666673E-2</c:v>
                </c:pt>
                <c:pt idx="10">
                  <c:v>7.8865215083333343E-2</c:v>
                </c:pt>
                <c:pt idx="11">
                  <c:v>8.6659087500000009E-2</c:v>
                </c:pt>
                <c:pt idx="12">
                  <c:v>9.4426559208333344E-2</c:v>
                </c:pt>
                <c:pt idx="13">
                  <c:v>0.10216526854166669</c:v>
                </c:pt>
                <c:pt idx="14">
                  <c:v>0.10987286291666667</c:v>
                </c:pt>
                <c:pt idx="15">
                  <c:v>0.11754698520833334</c:v>
                </c:pt>
                <c:pt idx="16">
                  <c:v>0.12518530100000003</c:v>
                </c:pt>
                <c:pt idx="17">
                  <c:v>0.13278548041666668</c:v>
                </c:pt>
                <c:pt idx="18">
                  <c:v>0.14034521629166669</c:v>
                </c:pt>
                <c:pt idx="19">
                  <c:v>0.14786220145833334</c:v>
                </c:pt>
                <c:pt idx="20">
                  <c:v>0.15533414691666667</c:v>
                </c:pt>
                <c:pt idx="21">
                  <c:v>0.16275877729166668</c:v>
                </c:pt>
                <c:pt idx="22">
                  <c:v>0.17013382629166671</c:v>
                </c:pt>
                <c:pt idx="23">
                  <c:v>0.17745705487500002</c:v>
                </c:pt>
                <c:pt idx="24">
                  <c:v>0.18472622400000002</c:v>
                </c:pt>
                <c:pt idx="25">
                  <c:v>0.19193912641666669</c:v>
                </c:pt>
                <c:pt idx="26">
                  <c:v>0.19909356395833336</c:v>
                </c:pt>
                <c:pt idx="27">
                  <c:v>0.20618735208333336</c:v>
                </c:pt>
                <c:pt idx="28">
                  <c:v>0.21321833350000002</c:v>
                </c:pt>
                <c:pt idx="29">
                  <c:v>0.22018436908333336</c:v>
                </c:pt>
                <c:pt idx="30">
                  <c:v>0.22708333333333336</c:v>
                </c:pt>
                <c:pt idx="31">
                  <c:v>0.23391312345833337</c:v>
                </c:pt>
                <c:pt idx="32">
                  <c:v>0.24067166391666669</c:v>
                </c:pt>
                <c:pt idx="33">
                  <c:v>0.24735689733333335</c:v>
                </c:pt>
                <c:pt idx="34">
                  <c:v>0.25396677541666668</c:v>
                </c:pt>
                <c:pt idx="35">
                  <c:v>0.26049929983333336</c:v>
                </c:pt>
                <c:pt idx="36">
                  <c:v>0.26695246770833336</c:v>
                </c:pt>
                <c:pt idx="37">
                  <c:v>0.27332432158333336</c:v>
                </c:pt>
                <c:pt idx="38">
                  <c:v>0.27961292216666667</c:v>
                </c:pt>
                <c:pt idx="39">
                  <c:v>0.2858163437916667</c:v>
                </c:pt>
                <c:pt idx="40">
                  <c:v>0.29193270620833334</c:v>
                </c:pt>
                <c:pt idx="41">
                  <c:v>0.29796014279166672</c:v>
                </c:pt>
                <c:pt idx="42">
                  <c:v>0.30389681870833335</c:v>
                </c:pt>
                <c:pt idx="43">
                  <c:v>0.3097409218333334</c:v>
                </c:pt>
                <c:pt idx="44">
                  <c:v>0.315490676375</c:v>
                </c:pt>
                <c:pt idx="45">
                  <c:v>0.32114432925000008</c:v>
                </c:pt>
                <c:pt idx="46">
                  <c:v>0.32670015916666667</c:v>
                </c:pt>
                <c:pt idx="47">
                  <c:v>0.33215647208333338</c:v>
                </c:pt>
                <c:pt idx="48">
                  <c:v>0.33751161029166671</c:v>
                </c:pt>
                <c:pt idx="49">
                  <c:v>0.34276393425000001</c:v>
                </c:pt>
                <c:pt idx="50">
                  <c:v>0.3479118498333334</c:v>
                </c:pt>
                <c:pt idx="51">
                  <c:v>0.35295379016666673</c:v>
                </c:pt>
                <c:pt idx="52">
                  <c:v>0.35788821562500001</c:v>
                </c:pt>
                <c:pt idx="53">
                  <c:v>0.36271362745833335</c:v>
                </c:pt>
                <c:pt idx="54">
                  <c:v>0.36742854962500004</c:v>
                </c:pt>
                <c:pt idx="55">
                  <c:v>0.3720315515</c:v>
                </c:pt>
                <c:pt idx="56">
                  <c:v>0.37652122970833335</c:v>
                </c:pt>
                <c:pt idx="57">
                  <c:v>0.38089621720833339</c:v>
                </c:pt>
                <c:pt idx="58">
                  <c:v>0.38515517875000005</c:v>
                </c:pt>
                <c:pt idx="59">
                  <c:v>0.38929681541666672</c:v>
                </c:pt>
                <c:pt idx="60">
                  <c:v>0.39331986916666667</c:v>
                </c:pt>
                <c:pt idx="61">
                  <c:v>0.39722311829166673</c:v>
                </c:pt>
                <c:pt idx="62">
                  <c:v>0.40100536379166674</c:v>
                </c:pt>
                <c:pt idx="63">
                  <c:v>0.40466546116666674</c:v>
                </c:pt>
                <c:pt idx="64">
                  <c:v>0.40820229770833338</c:v>
                </c:pt>
                <c:pt idx="65">
                  <c:v>0.41161478795833334</c:v>
                </c:pt>
                <c:pt idx="66">
                  <c:v>0.41490189641666675</c:v>
                </c:pt>
                <c:pt idx="67">
                  <c:v>0.41806261937500006</c:v>
                </c:pt>
                <c:pt idx="68">
                  <c:v>0.42109599854166674</c:v>
                </c:pt>
                <c:pt idx="69">
                  <c:v>0.4240011119583334</c:v>
                </c:pt>
                <c:pt idx="70">
                  <c:v>0.42677706491666673</c:v>
                </c:pt>
                <c:pt idx="71">
                  <c:v>0.42942302175000002</c:v>
                </c:pt>
                <c:pt idx="72">
                  <c:v>0.43193816950000002</c:v>
                </c:pt>
                <c:pt idx="73">
                  <c:v>0.43432174516666672</c:v>
                </c:pt>
                <c:pt idx="74">
                  <c:v>0.43657302208333337</c:v>
                </c:pt>
                <c:pt idx="75">
                  <c:v>0.43869131445833337</c:v>
                </c:pt>
                <c:pt idx="76">
                  <c:v>0.44067597737500008</c:v>
                </c:pt>
                <c:pt idx="77">
                  <c:v>0.44252640225000006</c:v>
                </c:pt>
                <c:pt idx="78">
                  <c:v>0.44424203500000004</c:v>
                </c:pt>
                <c:pt idx="79">
                  <c:v>0.44582234425000006</c:v>
                </c:pt>
                <c:pt idx="80">
                  <c:v>0.44726685312500003</c:v>
                </c:pt>
                <c:pt idx="81">
                  <c:v>0.44857512108333342</c:v>
                </c:pt>
                <c:pt idx="82">
                  <c:v>0.44974674845833335</c:v>
                </c:pt>
                <c:pt idx="83">
                  <c:v>0.45078137645833338</c:v>
                </c:pt>
                <c:pt idx="84">
                  <c:v>0.45167869625000001</c:v>
                </c:pt>
                <c:pt idx="85">
                  <c:v>0.45243842625000003</c:v>
                </c:pt>
                <c:pt idx="86">
                  <c:v>0.45306033937500007</c:v>
                </c:pt>
                <c:pt idx="87">
                  <c:v>0.45354424487500006</c:v>
                </c:pt>
                <c:pt idx="88">
                  <c:v>0.45389000195833334</c:v>
                </c:pt>
                <c:pt idx="89">
                  <c:v>0.45409749708333341</c:v>
                </c:pt>
                <c:pt idx="90">
                  <c:v>0.45416666666666672</c:v>
                </c:pt>
                <c:pt idx="91">
                  <c:v>0.45409749708333341</c:v>
                </c:pt>
                <c:pt idx="92">
                  <c:v>0.45389000195833334</c:v>
                </c:pt>
                <c:pt idx="93">
                  <c:v>0.45354424487500006</c:v>
                </c:pt>
                <c:pt idx="94">
                  <c:v>0.45306033937500007</c:v>
                </c:pt>
                <c:pt idx="95">
                  <c:v>0.45243842625000003</c:v>
                </c:pt>
                <c:pt idx="96">
                  <c:v>0.45167869625000001</c:v>
                </c:pt>
                <c:pt idx="97">
                  <c:v>0.45078137645833338</c:v>
                </c:pt>
                <c:pt idx="98">
                  <c:v>0.44974674845833335</c:v>
                </c:pt>
                <c:pt idx="99">
                  <c:v>0.44857512108333342</c:v>
                </c:pt>
                <c:pt idx="100">
                  <c:v>0.44726685312500003</c:v>
                </c:pt>
                <c:pt idx="101">
                  <c:v>0.44582234425000006</c:v>
                </c:pt>
                <c:pt idx="102">
                  <c:v>0.44424203500000004</c:v>
                </c:pt>
                <c:pt idx="103">
                  <c:v>0.44252640225000006</c:v>
                </c:pt>
                <c:pt idx="104">
                  <c:v>0.44067597737500008</c:v>
                </c:pt>
                <c:pt idx="105">
                  <c:v>0.43869131445833337</c:v>
                </c:pt>
                <c:pt idx="106">
                  <c:v>0.43657302208333337</c:v>
                </c:pt>
                <c:pt idx="107">
                  <c:v>0.43432174516666672</c:v>
                </c:pt>
                <c:pt idx="108">
                  <c:v>0.43193816950000002</c:v>
                </c:pt>
                <c:pt idx="109">
                  <c:v>0.42942302175000002</c:v>
                </c:pt>
                <c:pt idx="110">
                  <c:v>0.42677706491666673</c:v>
                </c:pt>
                <c:pt idx="111">
                  <c:v>0.4240011119583334</c:v>
                </c:pt>
                <c:pt idx="112">
                  <c:v>0.42109599854166674</c:v>
                </c:pt>
                <c:pt idx="113">
                  <c:v>0.41806261937500006</c:v>
                </c:pt>
                <c:pt idx="114">
                  <c:v>0.41490189641666675</c:v>
                </c:pt>
                <c:pt idx="115">
                  <c:v>0.41161478795833334</c:v>
                </c:pt>
                <c:pt idx="116">
                  <c:v>0.40820229770833338</c:v>
                </c:pt>
                <c:pt idx="117">
                  <c:v>0.40466546116666674</c:v>
                </c:pt>
                <c:pt idx="118">
                  <c:v>0.40100536379166674</c:v>
                </c:pt>
                <c:pt idx="119">
                  <c:v>0.39722311829166673</c:v>
                </c:pt>
                <c:pt idx="120">
                  <c:v>0.39331986916666667</c:v>
                </c:pt>
                <c:pt idx="121">
                  <c:v>0.38929681541666672</c:v>
                </c:pt>
                <c:pt idx="122">
                  <c:v>0.38515517875000005</c:v>
                </c:pt>
                <c:pt idx="123">
                  <c:v>0.38089621720833339</c:v>
                </c:pt>
                <c:pt idx="124">
                  <c:v>0.37652122970833335</c:v>
                </c:pt>
                <c:pt idx="125">
                  <c:v>0.3720315515</c:v>
                </c:pt>
                <c:pt idx="126">
                  <c:v>0.36742854962500004</c:v>
                </c:pt>
                <c:pt idx="127">
                  <c:v>0.36271362745833335</c:v>
                </c:pt>
                <c:pt idx="128">
                  <c:v>0.35788821562500001</c:v>
                </c:pt>
                <c:pt idx="129">
                  <c:v>0.35295379016666673</c:v>
                </c:pt>
                <c:pt idx="130">
                  <c:v>0.3479118498333334</c:v>
                </c:pt>
                <c:pt idx="131">
                  <c:v>0.34276393425000001</c:v>
                </c:pt>
                <c:pt idx="132">
                  <c:v>0.33751161029166671</c:v>
                </c:pt>
                <c:pt idx="133">
                  <c:v>0.33215647208333338</c:v>
                </c:pt>
                <c:pt idx="134">
                  <c:v>0.32670015916666667</c:v>
                </c:pt>
                <c:pt idx="135">
                  <c:v>0.32114432925000008</c:v>
                </c:pt>
                <c:pt idx="136">
                  <c:v>0.315490676375</c:v>
                </c:pt>
                <c:pt idx="137">
                  <c:v>0.3097409218333334</c:v>
                </c:pt>
                <c:pt idx="138">
                  <c:v>0.30389681870833335</c:v>
                </c:pt>
                <c:pt idx="139">
                  <c:v>0.29796014279166672</c:v>
                </c:pt>
                <c:pt idx="140">
                  <c:v>0.29193270620833334</c:v>
                </c:pt>
                <c:pt idx="141">
                  <c:v>0.2858163437916667</c:v>
                </c:pt>
                <c:pt idx="142">
                  <c:v>0.27961292216666667</c:v>
                </c:pt>
                <c:pt idx="143">
                  <c:v>0.27332432158333336</c:v>
                </c:pt>
                <c:pt idx="144">
                  <c:v>0.26695246770833336</c:v>
                </c:pt>
                <c:pt idx="145">
                  <c:v>0.26049929983333336</c:v>
                </c:pt>
                <c:pt idx="146">
                  <c:v>0.25396677541666668</c:v>
                </c:pt>
                <c:pt idx="147">
                  <c:v>0.24735689733333335</c:v>
                </c:pt>
                <c:pt idx="148">
                  <c:v>0.24067166391666669</c:v>
                </c:pt>
                <c:pt idx="149">
                  <c:v>0.23391312345833337</c:v>
                </c:pt>
                <c:pt idx="150">
                  <c:v>0.22708333333333336</c:v>
                </c:pt>
                <c:pt idx="151">
                  <c:v>0.22018436908333336</c:v>
                </c:pt>
                <c:pt idx="152">
                  <c:v>0.21321833350000002</c:v>
                </c:pt>
                <c:pt idx="153">
                  <c:v>0.20618735208333336</c:v>
                </c:pt>
                <c:pt idx="154">
                  <c:v>0.19909356395833336</c:v>
                </c:pt>
                <c:pt idx="155">
                  <c:v>0.19193912641666669</c:v>
                </c:pt>
                <c:pt idx="156">
                  <c:v>0.18472622400000002</c:v>
                </c:pt>
                <c:pt idx="157">
                  <c:v>0.17745705487500002</c:v>
                </c:pt>
                <c:pt idx="158">
                  <c:v>0.17013382629166671</c:v>
                </c:pt>
                <c:pt idx="159">
                  <c:v>0.16275877729166668</c:v>
                </c:pt>
                <c:pt idx="160">
                  <c:v>0.15533414691666667</c:v>
                </c:pt>
                <c:pt idx="161">
                  <c:v>0.14786220145833334</c:v>
                </c:pt>
                <c:pt idx="162">
                  <c:v>0.14034521629166669</c:v>
                </c:pt>
                <c:pt idx="163">
                  <c:v>0.13278548041666668</c:v>
                </c:pt>
                <c:pt idx="164">
                  <c:v>0.12518530100000003</c:v>
                </c:pt>
                <c:pt idx="165">
                  <c:v>0.11754698520833334</c:v>
                </c:pt>
                <c:pt idx="166">
                  <c:v>0.10987286291666667</c:v>
                </c:pt>
                <c:pt idx="167">
                  <c:v>0.10216526854166669</c:v>
                </c:pt>
                <c:pt idx="168">
                  <c:v>9.4426559208333344E-2</c:v>
                </c:pt>
                <c:pt idx="169">
                  <c:v>8.6659087500000009E-2</c:v>
                </c:pt>
                <c:pt idx="170">
                  <c:v>7.8865215083333343E-2</c:v>
                </c:pt>
                <c:pt idx="171">
                  <c:v>7.1047321791666673E-2</c:v>
                </c:pt>
                <c:pt idx="172">
                  <c:v>6.3207782916666677E-2</c:v>
                </c:pt>
                <c:pt idx="173">
                  <c:v>5.5348991916666673E-2</c:v>
                </c:pt>
                <c:pt idx="174">
                  <c:v>4.7473342250000009E-2</c:v>
                </c:pt>
                <c:pt idx="175">
                  <c:v>3.958323191666667E-2</c:v>
                </c:pt>
                <c:pt idx="176">
                  <c:v>3.1681063458333339E-2</c:v>
                </c:pt>
                <c:pt idx="177">
                  <c:v>2.3769248500000003E-2</c:v>
                </c:pt>
                <c:pt idx="178">
                  <c:v>1.5850189583333334E-2</c:v>
                </c:pt>
                <c:pt idx="179">
                  <c:v>7.9263028750000009E-3</c:v>
                </c:pt>
                <c:pt idx="180">
                  <c:v>5.5639958333333331E-17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C3C-5B47-AD53-8A7333D59B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97232"/>
        <c:axId val="817091264"/>
      </c:scatterChart>
      <c:valAx>
        <c:axId val="820297232"/>
        <c:scaling>
          <c:orientation val="minMax"/>
          <c:max val="18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  <a:tailEnd type="arrow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091264"/>
        <c:crosses val="autoZero"/>
        <c:crossBetween val="midCat"/>
        <c:majorUnit val="90"/>
      </c:valAx>
      <c:valAx>
        <c:axId val="817091264"/>
        <c:scaling>
          <c:orientation val="minMax"/>
          <c:max val="1.01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31750">
            <a:solidFill>
              <a:schemeClr val="tx1"/>
            </a:solidFill>
            <a:tailEnd type="arrow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29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301424545519032E-2"/>
          <c:y val="4.830917874396135E-3"/>
          <c:w val="0.93407043407043411"/>
          <c:h val="0.87708128875194946"/>
        </c:manualLayout>
      </c:layout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180°'!$B$1:$B$181</c:f>
              <c:numCache>
                <c:formatCode>General</c:formatCode>
                <c:ptCount val="181"/>
                <c:pt idx="0">
                  <c:v>0</c:v>
                </c:pt>
                <c:pt idx="1">
                  <c:v>1.7452410000000002E-2</c:v>
                </c:pt>
                <c:pt idx="2">
                  <c:v>3.48995E-2</c:v>
                </c:pt>
                <c:pt idx="3">
                  <c:v>5.2335960000000001E-2</c:v>
                </c:pt>
                <c:pt idx="4">
                  <c:v>6.9756470000000001E-2</c:v>
                </c:pt>
                <c:pt idx="5">
                  <c:v>8.7155739999999995E-2</c:v>
                </c:pt>
                <c:pt idx="6">
                  <c:v>0.10452846</c:v>
                </c:pt>
                <c:pt idx="7">
                  <c:v>0.12186934000000001</c:v>
                </c:pt>
                <c:pt idx="8">
                  <c:v>0.13917309999999999</c:v>
                </c:pt>
                <c:pt idx="9">
                  <c:v>0.15643446999999999</c:v>
                </c:pt>
                <c:pt idx="10">
                  <c:v>0.17364818000000001</c:v>
                </c:pt>
                <c:pt idx="11">
                  <c:v>0.19080900000000001</c:v>
                </c:pt>
                <c:pt idx="12">
                  <c:v>0.20791169000000001</c:v>
                </c:pt>
                <c:pt idx="13">
                  <c:v>0.22495105000000001</c:v>
                </c:pt>
                <c:pt idx="14">
                  <c:v>0.2419219</c:v>
                </c:pt>
                <c:pt idx="15">
                  <c:v>0.25881904999999999</c:v>
                </c:pt>
                <c:pt idx="16">
                  <c:v>0.27563736</c:v>
                </c:pt>
                <c:pt idx="17">
                  <c:v>0.29237170000000001</c:v>
                </c:pt>
                <c:pt idx="18">
                  <c:v>0.30901698999999999</c:v>
                </c:pt>
                <c:pt idx="19">
                  <c:v>0.32556815</c:v>
                </c:pt>
                <c:pt idx="20">
                  <c:v>0.34202013999999997</c:v>
                </c:pt>
                <c:pt idx="21">
                  <c:v>0.35836794999999999</c:v>
                </c:pt>
                <c:pt idx="22">
                  <c:v>0.37460659000000002</c:v>
                </c:pt>
                <c:pt idx="23">
                  <c:v>0.39073112999999998</c:v>
                </c:pt>
                <c:pt idx="24">
                  <c:v>0.40673663999999998</c:v>
                </c:pt>
                <c:pt idx="25">
                  <c:v>0.42261826000000002</c:v>
                </c:pt>
                <c:pt idx="26">
                  <c:v>0.43837114999999999</c:v>
                </c:pt>
                <c:pt idx="27">
                  <c:v>0.45399050000000002</c:v>
                </c:pt>
                <c:pt idx="28">
                  <c:v>0.46947156000000001</c:v>
                </c:pt>
                <c:pt idx="29">
                  <c:v>0.48480962</c:v>
                </c:pt>
                <c:pt idx="30">
                  <c:v>0.5</c:v>
                </c:pt>
                <c:pt idx="31">
                  <c:v>0.51503807000000001</c:v>
                </c:pt>
                <c:pt idx="32">
                  <c:v>0.52991926</c:v>
                </c:pt>
                <c:pt idx="33">
                  <c:v>0.54463903999999996</c:v>
                </c:pt>
                <c:pt idx="34">
                  <c:v>0.55919289999999999</c:v>
                </c:pt>
                <c:pt idx="35">
                  <c:v>0.57357643999999997</c:v>
                </c:pt>
                <c:pt idx="36">
                  <c:v>0.58778525000000004</c:v>
                </c:pt>
                <c:pt idx="37">
                  <c:v>0.60181501999999998</c:v>
                </c:pt>
                <c:pt idx="38">
                  <c:v>0.61566147999999998</c:v>
                </c:pt>
                <c:pt idx="39">
                  <c:v>0.62932038999999995</c:v>
                </c:pt>
                <c:pt idx="40">
                  <c:v>0.64278760999999995</c:v>
                </c:pt>
                <c:pt idx="41">
                  <c:v>0.65605902999999999</c:v>
                </c:pt>
                <c:pt idx="42">
                  <c:v>0.66913060999999996</c:v>
                </c:pt>
                <c:pt idx="43">
                  <c:v>0.68199836000000003</c:v>
                </c:pt>
                <c:pt idx="44">
                  <c:v>0.69465836999999997</c:v>
                </c:pt>
                <c:pt idx="45">
                  <c:v>0.70710678000000005</c:v>
                </c:pt>
                <c:pt idx="46">
                  <c:v>0.71933979999999997</c:v>
                </c:pt>
                <c:pt idx="47">
                  <c:v>0.7313537</c:v>
                </c:pt>
                <c:pt idx="48">
                  <c:v>0.74314482999999998</c:v>
                </c:pt>
                <c:pt idx="49">
                  <c:v>0.75470957999999999</c:v>
                </c:pt>
                <c:pt idx="50">
                  <c:v>0.76604444000000005</c:v>
                </c:pt>
                <c:pt idx="51">
                  <c:v>0.77714596000000002</c:v>
                </c:pt>
                <c:pt idx="52">
                  <c:v>0.78801074999999998</c:v>
                </c:pt>
                <c:pt idx="53">
                  <c:v>0.79863550999999999</c:v>
                </c:pt>
                <c:pt idx="54">
                  <c:v>0.80901699000000005</c:v>
                </c:pt>
                <c:pt idx="55">
                  <c:v>0.81915203999999997</c:v>
                </c:pt>
                <c:pt idx="56">
                  <c:v>0.82903757</c:v>
                </c:pt>
                <c:pt idx="57">
                  <c:v>0.83867057</c:v>
                </c:pt>
                <c:pt idx="58">
                  <c:v>0.84804809999999997</c:v>
                </c:pt>
                <c:pt idx="59">
                  <c:v>0.85716729999999997</c:v>
                </c:pt>
                <c:pt idx="60">
                  <c:v>0.86602539999999995</c:v>
                </c:pt>
                <c:pt idx="61">
                  <c:v>0.87461971000000005</c:v>
                </c:pt>
                <c:pt idx="62">
                  <c:v>0.88294759</c:v>
                </c:pt>
                <c:pt idx="63">
                  <c:v>0.89100652000000002</c:v>
                </c:pt>
                <c:pt idx="64">
                  <c:v>0.89879405000000001</c:v>
                </c:pt>
                <c:pt idx="65">
                  <c:v>0.90630778999999995</c:v>
                </c:pt>
                <c:pt idx="66">
                  <c:v>0.91354546000000003</c:v>
                </c:pt>
                <c:pt idx="67">
                  <c:v>0.92050485000000004</c:v>
                </c:pt>
                <c:pt idx="68">
                  <c:v>0.92718385000000003</c:v>
                </c:pt>
                <c:pt idx="69">
                  <c:v>0.93358043000000002</c:v>
                </c:pt>
                <c:pt idx="70">
                  <c:v>0.93969261999999998</c:v>
                </c:pt>
                <c:pt idx="71">
                  <c:v>0.94551858</c:v>
                </c:pt>
                <c:pt idx="72">
                  <c:v>0.95105651999999996</c:v>
                </c:pt>
                <c:pt idx="73">
                  <c:v>0.95630475999999998</c:v>
                </c:pt>
                <c:pt idx="74">
                  <c:v>0.9612617</c:v>
                </c:pt>
                <c:pt idx="75">
                  <c:v>0.96592582999999999</c:v>
                </c:pt>
                <c:pt idx="76">
                  <c:v>0.97029573000000002</c:v>
                </c:pt>
                <c:pt idx="77">
                  <c:v>0.97437006000000004</c:v>
                </c:pt>
                <c:pt idx="78">
                  <c:v>0.97814760000000001</c:v>
                </c:pt>
                <c:pt idx="79">
                  <c:v>0.98162718000000004</c:v>
                </c:pt>
                <c:pt idx="80">
                  <c:v>0.98480774999999998</c:v>
                </c:pt>
                <c:pt idx="81">
                  <c:v>0.98768834000000005</c:v>
                </c:pt>
                <c:pt idx="82">
                  <c:v>0.99026806999999994</c:v>
                </c:pt>
                <c:pt idx="83">
                  <c:v>0.99254615000000002</c:v>
                </c:pt>
                <c:pt idx="84">
                  <c:v>0.99452189999999996</c:v>
                </c:pt>
                <c:pt idx="85">
                  <c:v>0.99619469999999999</c:v>
                </c:pt>
                <c:pt idx="86">
                  <c:v>0.99756405000000004</c:v>
                </c:pt>
                <c:pt idx="87">
                  <c:v>0.99862952999999999</c:v>
                </c:pt>
                <c:pt idx="88">
                  <c:v>0.99939082999999995</c:v>
                </c:pt>
                <c:pt idx="89">
                  <c:v>0.99984770000000001</c:v>
                </c:pt>
                <c:pt idx="90">
                  <c:v>1</c:v>
                </c:pt>
                <c:pt idx="91">
                  <c:v>0.99984770000000001</c:v>
                </c:pt>
                <c:pt idx="92">
                  <c:v>0.99939082999999995</c:v>
                </c:pt>
                <c:pt idx="93">
                  <c:v>0.99862952999999999</c:v>
                </c:pt>
                <c:pt idx="94">
                  <c:v>0.99756405000000004</c:v>
                </c:pt>
                <c:pt idx="95">
                  <c:v>0.99619469999999999</c:v>
                </c:pt>
                <c:pt idx="96">
                  <c:v>0.99452189999999996</c:v>
                </c:pt>
                <c:pt idx="97">
                  <c:v>0.99254615000000002</c:v>
                </c:pt>
                <c:pt idx="98">
                  <c:v>0.99026806999999994</c:v>
                </c:pt>
                <c:pt idx="99">
                  <c:v>0.98768834000000005</c:v>
                </c:pt>
                <c:pt idx="100">
                  <c:v>0.98480774999999998</c:v>
                </c:pt>
                <c:pt idx="101">
                  <c:v>0.98162718000000004</c:v>
                </c:pt>
                <c:pt idx="102">
                  <c:v>0.97814760000000001</c:v>
                </c:pt>
                <c:pt idx="103">
                  <c:v>0.97437006000000004</c:v>
                </c:pt>
                <c:pt idx="104">
                  <c:v>0.97029573000000002</c:v>
                </c:pt>
                <c:pt idx="105">
                  <c:v>0.96592582999999999</c:v>
                </c:pt>
                <c:pt idx="106">
                  <c:v>0.9612617</c:v>
                </c:pt>
                <c:pt idx="107">
                  <c:v>0.95630475999999998</c:v>
                </c:pt>
                <c:pt idx="108">
                  <c:v>0.95105651999999996</c:v>
                </c:pt>
                <c:pt idx="109">
                  <c:v>0.94551858</c:v>
                </c:pt>
                <c:pt idx="110">
                  <c:v>0.93969261999999998</c:v>
                </c:pt>
                <c:pt idx="111">
                  <c:v>0.93358043000000002</c:v>
                </c:pt>
                <c:pt idx="112">
                  <c:v>0.92718385000000003</c:v>
                </c:pt>
                <c:pt idx="113">
                  <c:v>0.92050485000000004</c:v>
                </c:pt>
                <c:pt idx="114">
                  <c:v>0.91354546000000003</c:v>
                </c:pt>
                <c:pt idx="115">
                  <c:v>0.90630778999999995</c:v>
                </c:pt>
                <c:pt idx="116">
                  <c:v>0.89879405000000001</c:v>
                </c:pt>
                <c:pt idx="117">
                  <c:v>0.89100652000000002</c:v>
                </c:pt>
                <c:pt idx="118">
                  <c:v>0.88294759</c:v>
                </c:pt>
                <c:pt idx="119">
                  <c:v>0.87461971000000005</c:v>
                </c:pt>
                <c:pt idx="120">
                  <c:v>0.86602539999999995</c:v>
                </c:pt>
                <c:pt idx="121">
                  <c:v>0.85716729999999997</c:v>
                </c:pt>
                <c:pt idx="122">
                  <c:v>0.84804809999999997</c:v>
                </c:pt>
                <c:pt idx="123">
                  <c:v>0.83867057</c:v>
                </c:pt>
                <c:pt idx="124">
                  <c:v>0.82903757</c:v>
                </c:pt>
                <c:pt idx="125">
                  <c:v>0.81915203999999997</c:v>
                </c:pt>
                <c:pt idx="126">
                  <c:v>0.80901699000000005</c:v>
                </c:pt>
                <c:pt idx="127">
                  <c:v>0.79863550999999999</c:v>
                </c:pt>
                <c:pt idx="128">
                  <c:v>0.78801074999999998</c:v>
                </c:pt>
                <c:pt idx="129">
                  <c:v>0.77714596000000002</c:v>
                </c:pt>
                <c:pt idx="130">
                  <c:v>0.76604444000000005</c:v>
                </c:pt>
                <c:pt idx="131">
                  <c:v>0.75470957999999999</c:v>
                </c:pt>
                <c:pt idx="132">
                  <c:v>0.74314482999999998</c:v>
                </c:pt>
                <c:pt idx="133">
                  <c:v>0.7313537</c:v>
                </c:pt>
                <c:pt idx="134">
                  <c:v>0.71933979999999997</c:v>
                </c:pt>
                <c:pt idx="135">
                  <c:v>0.70710678000000005</c:v>
                </c:pt>
                <c:pt idx="136">
                  <c:v>0.69465836999999997</c:v>
                </c:pt>
                <c:pt idx="137">
                  <c:v>0.68199836000000003</c:v>
                </c:pt>
                <c:pt idx="138">
                  <c:v>0.66913060999999996</c:v>
                </c:pt>
                <c:pt idx="139">
                  <c:v>0.65605902999999999</c:v>
                </c:pt>
                <c:pt idx="140">
                  <c:v>0.64278760999999995</c:v>
                </c:pt>
                <c:pt idx="141">
                  <c:v>0.62932038999999995</c:v>
                </c:pt>
                <c:pt idx="142">
                  <c:v>0.61566147999999998</c:v>
                </c:pt>
                <c:pt idx="143">
                  <c:v>0.60181501999999998</c:v>
                </c:pt>
                <c:pt idx="144">
                  <c:v>0.58778525000000004</c:v>
                </c:pt>
                <c:pt idx="145">
                  <c:v>0.57357643999999997</c:v>
                </c:pt>
                <c:pt idx="146">
                  <c:v>0.55919289999999999</c:v>
                </c:pt>
                <c:pt idx="147">
                  <c:v>0.54463903999999996</c:v>
                </c:pt>
                <c:pt idx="148">
                  <c:v>0.52991926</c:v>
                </c:pt>
                <c:pt idx="149">
                  <c:v>0.51503807000000001</c:v>
                </c:pt>
                <c:pt idx="150">
                  <c:v>0.5</c:v>
                </c:pt>
                <c:pt idx="151">
                  <c:v>0.48480962</c:v>
                </c:pt>
                <c:pt idx="152">
                  <c:v>0.46947156000000001</c:v>
                </c:pt>
                <c:pt idx="153">
                  <c:v>0.45399050000000002</c:v>
                </c:pt>
                <c:pt idx="154">
                  <c:v>0.43837114999999999</c:v>
                </c:pt>
                <c:pt idx="155">
                  <c:v>0.42261826000000002</c:v>
                </c:pt>
                <c:pt idx="156">
                  <c:v>0.40673663999999998</c:v>
                </c:pt>
                <c:pt idx="157">
                  <c:v>0.39073112999999998</c:v>
                </c:pt>
                <c:pt idx="158">
                  <c:v>0.37460659000000002</c:v>
                </c:pt>
                <c:pt idx="159">
                  <c:v>0.35836794999999999</c:v>
                </c:pt>
                <c:pt idx="160">
                  <c:v>0.34202013999999997</c:v>
                </c:pt>
                <c:pt idx="161">
                  <c:v>0.32556815</c:v>
                </c:pt>
                <c:pt idx="162">
                  <c:v>0.30901698999999999</c:v>
                </c:pt>
                <c:pt idx="163">
                  <c:v>0.29237170000000001</c:v>
                </c:pt>
                <c:pt idx="164">
                  <c:v>0.27563736</c:v>
                </c:pt>
                <c:pt idx="165">
                  <c:v>0.25881904999999999</c:v>
                </c:pt>
                <c:pt idx="166">
                  <c:v>0.2419219</c:v>
                </c:pt>
                <c:pt idx="167">
                  <c:v>0.22495105000000001</c:v>
                </c:pt>
                <c:pt idx="168">
                  <c:v>0.20791169000000001</c:v>
                </c:pt>
                <c:pt idx="169">
                  <c:v>0.19080900000000001</c:v>
                </c:pt>
                <c:pt idx="170">
                  <c:v>0.17364818000000001</c:v>
                </c:pt>
                <c:pt idx="171">
                  <c:v>0.15643446999999999</c:v>
                </c:pt>
                <c:pt idx="172">
                  <c:v>0.13917309999999999</c:v>
                </c:pt>
                <c:pt idx="173">
                  <c:v>0.12186934000000001</c:v>
                </c:pt>
                <c:pt idx="174">
                  <c:v>0.10452846</c:v>
                </c:pt>
                <c:pt idx="175">
                  <c:v>8.7155739999999995E-2</c:v>
                </c:pt>
                <c:pt idx="176">
                  <c:v>6.9756470000000001E-2</c:v>
                </c:pt>
                <c:pt idx="177">
                  <c:v>5.2335960000000001E-2</c:v>
                </c:pt>
                <c:pt idx="178">
                  <c:v>3.48995E-2</c:v>
                </c:pt>
                <c:pt idx="179">
                  <c:v>1.7452410000000002E-2</c:v>
                </c:pt>
                <c:pt idx="180">
                  <c:v>1.2250999999999999E-16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C3C-5B47-AD53-8A7333D59B19}"/>
            </c:ext>
          </c:extLst>
        </c:ser>
        <c:ser>
          <c:idx val="0"/>
          <c:order val="1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180°'!$C$1:$C$181</c:f>
              <c:numCache>
                <c:formatCode>General</c:formatCode>
                <c:ptCount val="181"/>
                <c:pt idx="0">
                  <c:v>0</c:v>
                </c:pt>
                <c:pt idx="1">
                  <c:v>1.2466007142857144E-2</c:v>
                </c:pt>
                <c:pt idx="2">
                  <c:v>2.4928214285714286E-2</c:v>
                </c:pt>
                <c:pt idx="3">
                  <c:v>3.7382828571428571E-2</c:v>
                </c:pt>
                <c:pt idx="4">
                  <c:v>4.9826050000000004E-2</c:v>
                </c:pt>
                <c:pt idx="5">
                  <c:v>6.22541E-2</c:v>
                </c:pt>
                <c:pt idx="6">
                  <c:v>7.4663185714285721E-2</c:v>
                </c:pt>
                <c:pt idx="7">
                  <c:v>8.7049528571428572E-2</c:v>
                </c:pt>
                <c:pt idx="8">
                  <c:v>9.9409357142857147E-2</c:v>
                </c:pt>
                <c:pt idx="9">
                  <c:v>0.11173890714285714</c:v>
                </c:pt>
                <c:pt idx="10">
                  <c:v>0.1240344142857143</c:v>
                </c:pt>
                <c:pt idx="11">
                  <c:v>0.13629214285714286</c:v>
                </c:pt>
                <c:pt idx="12">
                  <c:v>0.14850835000000001</c:v>
                </c:pt>
                <c:pt idx="13">
                  <c:v>0.16067932142857144</c:v>
                </c:pt>
                <c:pt idx="14">
                  <c:v>0.17280135714285713</c:v>
                </c:pt>
                <c:pt idx="15">
                  <c:v>0.18487075</c:v>
                </c:pt>
                <c:pt idx="16">
                  <c:v>0.19688382857142858</c:v>
                </c:pt>
                <c:pt idx="17">
                  <c:v>0.20883692857142858</c:v>
                </c:pt>
                <c:pt idx="18">
                  <c:v>0.22072642142857143</c:v>
                </c:pt>
                <c:pt idx="19">
                  <c:v>0.23254867857142858</c:v>
                </c:pt>
                <c:pt idx="20">
                  <c:v>0.24430009999999999</c:v>
                </c:pt>
                <c:pt idx="21">
                  <c:v>0.25597710714285715</c:v>
                </c:pt>
                <c:pt idx="22">
                  <c:v>0.26757613571428573</c:v>
                </c:pt>
                <c:pt idx="23">
                  <c:v>0.2790936642857143</c:v>
                </c:pt>
                <c:pt idx="24">
                  <c:v>0.2905261714285714</c:v>
                </c:pt>
                <c:pt idx="25">
                  <c:v>0.30187018571428575</c:v>
                </c:pt>
                <c:pt idx="26">
                  <c:v>0.31312224999999999</c:v>
                </c:pt>
                <c:pt idx="27">
                  <c:v>0.32427892857142859</c:v>
                </c:pt>
                <c:pt idx="28">
                  <c:v>0.3353368285714286</c:v>
                </c:pt>
                <c:pt idx="29">
                  <c:v>0.34629258571428573</c:v>
                </c:pt>
                <c:pt idx="30">
                  <c:v>0.35714285714285715</c:v>
                </c:pt>
                <c:pt idx="31">
                  <c:v>0.36788433571428575</c:v>
                </c:pt>
                <c:pt idx="32">
                  <c:v>0.37851375714285718</c:v>
                </c:pt>
                <c:pt idx="33">
                  <c:v>0.3890278857142857</c:v>
                </c:pt>
                <c:pt idx="34">
                  <c:v>0.39942349999999999</c:v>
                </c:pt>
                <c:pt idx="35">
                  <c:v>0.4096974571428571</c:v>
                </c:pt>
                <c:pt idx="36">
                  <c:v>0.41984660714285715</c:v>
                </c:pt>
                <c:pt idx="37">
                  <c:v>0.42986787142857141</c:v>
                </c:pt>
                <c:pt idx="38">
                  <c:v>0.43975819999999999</c:v>
                </c:pt>
                <c:pt idx="39">
                  <c:v>0.44951456428571424</c:v>
                </c:pt>
                <c:pt idx="40">
                  <c:v>0.45913400714285713</c:v>
                </c:pt>
                <c:pt idx="41">
                  <c:v>0.46861359285714288</c:v>
                </c:pt>
                <c:pt idx="42">
                  <c:v>0.47795043571428569</c:v>
                </c:pt>
                <c:pt idx="43">
                  <c:v>0.48714168571428573</c:v>
                </c:pt>
                <c:pt idx="44">
                  <c:v>0.49618455</c:v>
                </c:pt>
                <c:pt idx="45">
                  <c:v>0.50507627142857148</c:v>
                </c:pt>
                <c:pt idx="46">
                  <c:v>0.51381414285714289</c:v>
                </c:pt>
                <c:pt idx="47">
                  <c:v>0.52239550000000001</c:v>
                </c:pt>
                <c:pt idx="48">
                  <c:v>0.5308177357142857</c:v>
                </c:pt>
                <c:pt idx="49">
                  <c:v>0.53907827142857145</c:v>
                </c:pt>
                <c:pt idx="50">
                  <c:v>0.54717460000000007</c:v>
                </c:pt>
                <c:pt idx="51">
                  <c:v>0.55510425714285716</c:v>
                </c:pt>
                <c:pt idx="52">
                  <c:v>0.56286482142857142</c:v>
                </c:pt>
                <c:pt idx="53">
                  <c:v>0.57045393571428571</c:v>
                </c:pt>
                <c:pt idx="54">
                  <c:v>0.57786927857142867</c:v>
                </c:pt>
                <c:pt idx="55">
                  <c:v>0.58510859999999998</c:v>
                </c:pt>
                <c:pt idx="56">
                  <c:v>0.59216969285714283</c:v>
                </c:pt>
                <c:pt idx="57">
                  <c:v>0.59905040714285718</c:v>
                </c:pt>
                <c:pt idx="58">
                  <c:v>0.6057486428571428</c:v>
                </c:pt>
                <c:pt idx="59">
                  <c:v>0.61226235714285715</c:v>
                </c:pt>
                <c:pt idx="60">
                  <c:v>0.61858957142857141</c:v>
                </c:pt>
                <c:pt idx="61">
                  <c:v>0.62472836428571432</c:v>
                </c:pt>
                <c:pt idx="62">
                  <c:v>0.63067685000000007</c:v>
                </c:pt>
                <c:pt idx="63">
                  <c:v>0.63643322857142859</c:v>
                </c:pt>
                <c:pt idx="64">
                  <c:v>0.64199574999999998</c:v>
                </c:pt>
                <c:pt idx="65">
                  <c:v>0.64736270714285715</c:v>
                </c:pt>
                <c:pt idx="66">
                  <c:v>0.65253247142857151</c:v>
                </c:pt>
                <c:pt idx="67">
                  <c:v>0.65750346428571438</c:v>
                </c:pt>
                <c:pt idx="68">
                  <c:v>0.66227417857142856</c:v>
                </c:pt>
                <c:pt idx="69">
                  <c:v>0.66684316428571433</c:v>
                </c:pt>
                <c:pt idx="70">
                  <c:v>0.67120901428571433</c:v>
                </c:pt>
                <c:pt idx="71">
                  <c:v>0.67537041428571432</c:v>
                </c:pt>
                <c:pt idx="72">
                  <c:v>0.67932608571428565</c:v>
                </c:pt>
                <c:pt idx="73">
                  <c:v>0.68307482857142854</c:v>
                </c:pt>
                <c:pt idx="74">
                  <c:v>0.68661550000000005</c:v>
                </c:pt>
                <c:pt idx="75">
                  <c:v>0.68994702142857145</c:v>
                </c:pt>
                <c:pt idx="76">
                  <c:v>0.69306837857142856</c:v>
                </c:pt>
                <c:pt idx="77">
                  <c:v>0.69597861428571428</c:v>
                </c:pt>
                <c:pt idx="78">
                  <c:v>0.69867685714285721</c:v>
                </c:pt>
                <c:pt idx="79">
                  <c:v>0.70116227142857146</c:v>
                </c:pt>
                <c:pt idx="80">
                  <c:v>0.70343410714285715</c:v>
                </c:pt>
                <c:pt idx="81">
                  <c:v>0.7054916714285715</c:v>
                </c:pt>
                <c:pt idx="82">
                  <c:v>0.70733433571428572</c:v>
                </c:pt>
                <c:pt idx="83">
                  <c:v>0.70896153571428577</c:v>
                </c:pt>
                <c:pt idx="84">
                  <c:v>0.71037278571428575</c:v>
                </c:pt>
                <c:pt idx="85">
                  <c:v>0.71156764285714291</c:v>
                </c:pt>
                <c:pt idx="86">
                  <c:v>0.71254575000000009</c:v>
                </c:pt>
                <c:pt idx="87">
                  <c:v>0.7133068071428571</c:v>
                </c:pt>
                <c:pt idx="88">
                  <c:v>0.71385059285714281</c:v>
                </c:pt>
                <c:pt idx="89">
                  <c:v>0.71417692857142856</c:v>
                </c:pt>
                <c:pt idx="90">
                  <c:v>0.7142857142857143</c:v>
                </c:pt>
                <c:pt idx="91">
                  <c:v>0.71417692857142856</c:v>
                </c:pt>
                <c:pt idx="92">
                  <c:v>0.71385059285714281</c:v>
                </c:pt>
                <c:pt idx="93">
                  <c:v>0.7133068071428571</c:v>
                </c:pt>
                <c:pt idx="94">
                  <c:v>0.71254575000000009</c:v>
                </c:pt>
                <c:pt idx="95">
                  <c:v>0.71156764285714291</c:v>
                </c:pt>
                <c:pt idx="96">
                  <c:v>0.71037278571428575</c:v>
                </c:pt>
                <c:pt idx="97">
                  <c:v>0.70896153571428577</c:v>
                </c:pt>
                <c:pt idx="98">
                  <c:v>0.70733433571428572</c:v>
                </c:pt>
                <c:pt idx="99">
                  <c:v>0.7054916714285715</c:v>
                </c:pt>
                <c:pt idx="100">
                  <c:v>0.70343410714285715</c:v>
                </c:pt>
                <c:pt idx="101">
                  <c:v>0.70116227142857146</c:v>
                </c:pt>
                <c:pt idx="102">
                  <c:v>0.69867685714285721</c:v>
                </c:pt>
                <c:pt idx="103">
                  <c:v>0.69597861428571428</c:v>
                </c:pt>
                <c:pt idx="104">
                  <c:v>0.69306837857142856</c:v>
                </c:pt>
                <c:pt idx="105">
                  <c:v>0.68994702142857145</c:v>
                </c:pt>
                <c:pt idx="106">
                  <c:v>0.68661550000000005</c:v>
                </c:pt>
                <c:pt idx="107">
                  <c:v>0.68307482857142854</c:v>
                </c:pt>
                <c:pt idx="108">
                  <c:v>0.67932608571428565</c:v>
                </c:pt>
                <c:pt idx="109">
                  <c:v>0.67537041428571432</c:v>
                </c:pt>
                <c:pt idx="110">
                  <c:v>0.67120901428571433</c:v>
                </c:pt>
                <c:pt idx="111">
                  <c:v>0.66684316428571433</c:v>
                </c:pt>
                <c:pt idx="112">
                  <c:v>0.66227417857142856</c:v>
                </c:pt>
                <c:pt idx="113">
                  <c:v>0.65750346428571438</c:v>
                </c:pt>
                <c:pt idx="114">
                  <c:v>0.65253247142857151</c:v>
                </c:pt>
                <c:pt idx="115">
                  <c:v>0.64736270714285715</c:v>
                </c:pt>
                <c:pt idx="116">
                  <c:v>0.64199574999999998</c:v>
                </c:pt>
                <c:pt idx="117">
                  <c:v>0.63643322857142859</c:v>
                </c:pt>
                <c:pt idx="118">
                  <c:v>0.63067685000000007</c:v>
                </c:pt>
                <c:pt idx="119">
                  <c:v>0.62472836428571432</c:v>
                </c:pt>
                <c:pt idx="120">
                  <c:v>0.61858957142857141</c:v>
                </c:pt>
                <c:pt idx="121">
                  <c:v>0.61226235714285715</c:v>
                </c:pt>
                <c:pt idx="122">
                  <c:v>0.6057486428571428</c:v>
                </c:pt>
                <c:pt idx="123">
                  <c:v>0.59905040714285718</c:v>
                </c:pt>
                <c:pt idx="124">
                  <c:v>0.59216969285714283</c:v>
                </c:pt>
                <c:pt idx="125">
                  <c:v>0.58510859999999998</c:v>
                </c:pt>
                <c:pt idx="126">
                  <c:v>0.57786927857142867</c:v>
                </c:pt>
                <c:pt idx="127">
                  <c:v>0.57045393571428571</c:v>
                </c:pt>
                <c:pt idx="128">
                  <c:v>0.56286482142857142</c:v>
                </c:pt>
                <c:pt idx="129">
                  <c:v>0.55510425714285716</c:v>
                </c:pt>
                <c:pt idx="130">
                  <c:v>0.54717460000000007</c:v>
                </c:pt>
                <c:pt idx="131">
                  <c:v>0.53907827142857145</c:v>
                </c:pt>
                <c:pt idx="132">
                  <c:v>0.5308177357142857</c:v>
                </c:pt>
                <c:pt idx="133">
                  <c:v>0.52239550000000001</c:v>
                </c:pt>
                <c:pt idx="134">
                  <c:v>0.51381414285714289</c:v>
                </c:pt>
                <c:pt idx="135">
                  <c:v>0.50507627142857148</c:v>
                </c:pt>
                <c:pt idx="136">
                  <c:v>0.49618455</c:v>
                </c:pt>
                <c:pt idx="137">
                  <c:v>0.48714168571428573</c:v>
                </c:pt>
                <c:pt idx="138">
                  <c:v>0.47795043571428569</c:v>
                </c:pt>
                <c:pt idx="139">
                  <c:v>0.46861359285714288</c:v>
                </c:pt>
                <c:pt idx="140">
                  <c:v>0.45913400714285713</c:v>
                </c:pt>
                <c:pt idx="141">
                  <c:v>0.44951456428571424</c:v>
                </c:pt>
                <c:pt idx="142">
                  <c:v>0.43975819999999999</c:v>
                </c:pt>
                <c:pt idx="143">
                  <c:v>0.42986787142857141</c:v>
                </c:pt>
                <c:pt idx="144">
                  <c:v>0.41984660714285715</c:v>
                </c:pt>
                <c:pt idx="145">
                  <c:v>0.4096974571428571</c:v>
                </c:pt>
                <c:pt idx="146">
                  <c:v>0.39942349999999999</c:v>
                </c:pt>
                <c:pt idx="147">
                  <c:v>0.3890278857142857</c:v>
                </c:pt>
                <c:pt idx="148">
                  <c:v>0.37851375714285718</c:v>
                </c:pt>
                <c:pt idx="149">
                  <c:v>0.36788433571428575</c:v>
                </c:pt>
                <c:pt idx="150">
                  <c:v>0.35714285714285715</c:v>
                </c:pt>
                <c:pt idx="151">
                  <c:v>0.34629258571428573</c:v>
                </c:pt>
                <c:pt idx="152">
                  <c:v>0.3353368285714286</c:v>
                </c:pt>
                <c:pt idx="153">
                  <c:v>0.32427892857142859</c:v>
                </c:pt>
                <c:pt idx="154">
                  <c:v>0.31312224999999999</c:v>
                </c:pt>
                <c:pt idx="155">
                  <c:v>0.30187018571428575</c:v>
                </c:pt>
                <c:pt idx="156">
                  <c:v>0.2905261714285714</c:v>
                </c:pt>
                <c:pt idx="157">
                  <c:v>0.2790936642857143</c:v>
                </c:pt>
                <c:pt idx="158">
                  <c:v>0.26757613571428573</c:v>
                </c:pt>
                <c:pt idx="159">
                  <c:v>0.25597710714285715</c:v>
                </c:pt>
                <c:pt idx="160">
                  <c:v>0.24430009999999999</c:v>
                </c:pt>
                <c:pt idx="161">
                  <c:v>0.23254867857142858</c:v>
                </c:pt>
                <c:pt idx="162">
                  <c:v>0.22072642142857143</c:v>
                </c:pt>
                <c:pt idx="163">
                  <c:v>0.20883692857142858</c:v>
                </c:pt>
                <c:pt idx="164">
                  <c:v>0.19688382857142858</c:v>
                </c:pt>
                <c:pt idx="165">
                  <c:v>0.18487075</c:v>
                </c:pt>
                <c:pt idx="166">
                  <c:v>0.17280135714285713</c:v>
                </c:pt>
                <c:pt idx="167">
                  <c:v>0.16067932142857144</c:v>
                </c:pt>
                <c:pt idx="168">
                  <c:v>0.14850835000000001</c:v>
                </c:pt>
                <c:pt idx="169">
                  <c:v>0.13629214285714286</c:v>
                </c:pt>
                <c:pt idx="170">
                  <c:v>0.1240344142857143</c:v>
                </c:pt>
                <c:pt idx="171">
                  <c:v>0.11173890714285714</c:v>
                </c:pt>
                <c:pt idx="172">
                  <c:v>9.9409357142857147E-2</c:v>
                </c:pt>
                <c:pt idx="173">
                  <c:v>8.7049528571428572E-2</c:v>
                </c:pt>
                <c:pt idx="174">
                  <c:v>7.4663185714285721E-2</c:v>
                </c:pt>
                <c:pt idx="175">
                  <c:v>6.22541E-2</c:v>
                </c:pt>
                <c:pt idx="176">
                  <c:v>4.9826050000000004E-2</c:v>
                </c:pt>
                <c:pt idx="177">
                  <c:v>3.7382828571428571E-2</c:v>
                </c:pt>
                <c:pt idx="178">
                  <c:v>2.4928214285714286E-2</c:v>
                </c:pt>
                <c:pt idx="179">
                  <c:v>1.2466007142857144E-2</c:v>
                </c:pt>
                <c:pt idx="180">
                  <c:v>8.7507142857142859E-17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C3C-5B47-AD53-8A7333D59B19}"/>
            </c:ext>
          </c:extLst>
        </c:ser>
        <c:ser>
          <c:idx val="2"/>
          <c:order val="2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180°'!$D$1:$D$181</c:f>
              <c:numCache>
                <c:formatCode>General</c:formatCode>
                <c:ptCount val="181"/>
                <c:pt idx="0">
                  <c:v>0</c:v>
                </c:pt>
                <c:pt idx="1">
                  <c:v>7.9263028750000009E-3</c:v>
                </c:pt>
                <c:pt idx="2">
                  <c:v>1.5850189583333334E-2</c:v>
                </c:pt>
                <c:pt idx="3">
                  <c:v>2.3769248500000003E-2</c:v>
                </c:pt>
                <c:pt idx="4">
                  <c:v>3.1681063458333339E-2</c:v>
                </c:pt>
                <c:pt idx="5">
                  <c:v>3.958323191666667E-2</c:v>
                </c:pt>
                <c:pt idx="6">
                  <c:v>4.7473342250000009E-2</c:v>
                </c:pt>
                <c:pt idx="7">
                  <c:v>5.5348991916666673E-2</c:v>
                </c:pt>
                <c:pt idx="8">
                  <c:v>6.3207782916666677E-2</c:v>
                </c:pt>
                <c:pt idx="9">
                  <c:v>7.1047321791666673E-2</c:v>
                </c:pt>
                <c:pt idx="10">
                  <c:v>7.8865215083333343E-2</c:v>
                </c:pt>
                <c:pt idx="11">
                  <c:v>8.6659087500000009E-2</c:v>
                </c:pt>
                <c:pt idx="12">
                  <c:v>9.4426559208333344E-2</c:v>
                </c:pt>
                <c:pt idx="13">
                  <c:v>0.10216526854166669</c:v>
                </c:pt>
                <c:pt idx="14">
                  <c:v>0.10987286291666667</c:v>
                </c:pt>
                <c:pt idx="15">
                  <c:v>0.11754698520833334</c:v>
                </c:pt>
                <c:pt idx="16">
                  <c:v>0.12518530100000003</c:v>
                </c:pt>
                <c:pt idx="17">
                  <c:v>0.13278548041666668</c:v>
                </c:pt>
                <c:pt idx="18">
                  <c:v>0.14034521629166669</c:v>
                </c:pt>
                <c:pt idx="19">
                  <c:v>0.14786220145833334</c:v>
                </c:pt>
                <c:pt idx="20">
                  <c:v>0.15533414691666667</c:v>
                </c:pt>
                <c:pt idx="21">
                  <c:v>0.16275877729166668</c:v>
                </c:pt>
                <c:pt idx="22">
                  <c:v>0.17013382629166671</c:v>
                </c:pt>
                <c:pt idx="23">
                  <c:v>0.17745705487500002</c:v>
                </c:pt>
                <c:pt idx="24">
                  <c:v>0.18472622400000002</c:v>
                </c:pt>
                <c:pt idx="25">
                  <c:v>0.19193912641666669</c:v>
                </c:pt>
                <c:pt idx="26">
                  <c:v>0.19909356395833336</c:v>
                </c:pt>
                <c:pt idx="27">
                  <c:v>0.20618735208333336</c:v>
                </c:pt>
                <c:pt idx="28">
                  <c:v>0.21321833350000002</c:v>
                </c:pt>
                <c:pt idx="29">
                  <c:v>0.22018436908333336</c:v>
                </c:pt>
                <c:pt idx="30">
                  <c:v>0.22708333333333336</c:v>
                </c:pt>
                <c:pt idx="31">
                  <c:v>0.23391312345833337</c:v>
                </c:pt>
                <c:pt idx="32">
                  <c:v>0.24067166391666669</c:v>
                </c:pt>
                <c:pt idx="33">
                  <c:v>0.24735689733333335</c:v>
                </c:pt>
                <c:pt idx="34">
                  <c:v>0.25396677541666668</c:v>
                </c:pt>
                <c:pt idx="35">
                  <c:v>0.26049929983333336</c:v>
                </c:pt>
                <c:pt idx="36">
                  <c:v>0.26695246770833336</c:v>
                </c:pt>
                <c:pt idx="37">
                  <c:v>0.27332432158333336</c:v>
                </c:pt>
                <c:pt idx="38">
                  <c:v>0.27961292216666667</c:v>
                </c:pt>
                <c:pt idx="39">
                  <c:v>0.2858163437916667</c:v>
                </c:pt>
                <c:pt idx="40">
                  <c:v>0.29193270620833334</c:v>
                </c:pt>
                <c:pt idx="41">
                  <c:v>0.29796014279166672</c:v>
                </c:pt>
                <c:pt idx="42">
                  <c:v>0.30389681870833335</c:v>
                </c:pt>
                <c:pt idx="43">
                  <c:v>0.3097409218333334</c:v>
                </c:pt>
                <c:pt idx="44">
                  <c:v>0.315490676375</c:v>
                </c:pt>
                <c:pt idx="45">
                  <c:v>0.32114432925000008</c:v>
                </c:pt>
                <c:pt idx="46">
                  <c:v>0.32670015916666667</c:v>
                </c:pt>
                <c:pt idx="47">
                  <c:v>0.33215647208333338</c:v>
                </c:pt>
                <c:pt idx="48">
                  <c:v>0.33751161029166671</c:v>
                </c:pt>
                <c:pt idx="49">
                  <c:v>0.34276393425000001</c:v>
                </c:pt>
                <c:pt idx="50">
                  <c:v>0.3479118498333334</c:v>
                </c:pt>
                <c:pt idx="51">
                  <c:v>0.35295379016666673</c:v>
                </c:pt>
                <c:pt idx="52">
                  <c:v>0.35788821562500001</c:v>
                </c:pt>
                <c:pt idx="53">
                  <c:v>0.36271362745833335</c:v>
                </c:pt>
                <c:pt idx="54">
                  <c:v>0.36742854962500004</c:v>
                </c:pt>
                <c:pt idx="55">
                  <c:v>0.3720315515</c:v>
                </c:pt>
                <c:pt idx="56">
                  <c:v>0.37652122970833335</c:v>
                </c:pt>
                <c:pt idx="57">
                  <c:v>0.38089621720833339</c:v>
                </c:pt>
                <c:pt idx="58">
                  <c:v>0.38515517875000005</c:v>
                </c:pt>
                <c:pt idx="59">
                  <c:v>0.38929681541666672</c:v>
                </c:pt>
                <c:pt idx="60">
                  <c:v>0.39331986916666667</c:v>
                </c:pt>
                <c:pt idx="61">
                  <c:v>0.39722311829166673</c:v>
                </c:pt>
                <c:pt idx="62">
                  <c:v>0.40100536379166674</c:v>
                </c:pt>
                <c:pt idx="63">
                  <c:v>0.40466546116666674</c:v>
                </c:pt>
                <c:pt idx="64">
                  <c:v>0.40820229770833338</c:v>
                </c:pt>
                <c:pt idx="65">
                  <c:v>0.41161478795833334</c:v>
                </c:pt>
                <c:pt idx="66">
                  <c:v>0.41490189641666675</c:v>
                </c:pt>
                <c:pt idx="67">
                  <c:v>0.41806261937500006</c:v>
                </c:pt>
                <c:pt idx="68">
                  <c:v>0.42109599854166674</c:v>
                </c:pt>
                <c:pt idx="69">
                  <c:v>0.4240011119583334</c:v>
                </c:pt>
                <c:pt idx="70">
                  <c:v>0.42677706491666673</c:v>
                </c:pt>
                <c:pt idx="71">
                  <c:v>0.42942302175000002</c:v>
                </c:pt>
                <c:pt idx="72">
                  <c:v>0.43193816950000002</c:v>
                </c:pt>
                <c:pt idx="73">
                  <c:v>0.43432174516666672</c:v>
                </c:pt>
                <c:pt idx="74">
                  <c:v>0.43657302208333337</c:v>
                </c:pt>
                <c:pt idx="75">
                  <c:v>0.43869131445833337</c:v>
                </c:pt>
                <c:pt idx="76">
                  <c:v>0.44067597737500008</c:v>
                </c:pt>
                <c:pt idx="77">
                  <c:v>0.44252640225000006</c:v>
                </c:pt>
                <c:pt idx="78">
                  <c:v>0.44424203500000004</c:v>
                </c:pt>
                <c:pt idx="79">
                  <c:v>0.44582234425000006</c:v>
                </c:pt>
                <c:pt idx="80">
                  <c:v>0.44726685312500003</c:v>
                </c:pt>
                <c:pt idx="81">
                  <c:v>0.44857512108333342</c:v>
                </c:pt>
                <c:pt idx="82">
                  <c:v>0.44974674845833335</c:v>
                </c:pt>
                <c:pt idx="83">
                  <c:v>0.45078137645833338</c:v>
                </c:pt>
                <c:pt idx="84">
                  <c:v>0.45167869625000001</c:v>
                </c:pt>
                <c:pt idx="85">
                  <c:v>0.45243842625000003</c:v>
                </c:pt>
                <c:pt idx="86">
                  <c:v>0.45306033937500007</c:v>
                </c:pt>
                <c:pt idx="87">
                  <c:v>0.45354424487500006</c:v>
                </c:pt>
                <c:pt idx="88">
                  <c:v>0.45389000195833334</c:v>
                </c:pt>
                <c:pt idx="89">
                  <c:v>0.45409749708333341</c:v>
                </c:pt>
                <c:pt idx="90">
                  <c:v>0.45416666666666672</c:v>
                </c:pt>
                <c:pt idx="91">
                  <c:v>0.45409749708333341</c:v>
                </c:pt>
                <c:pt idx="92">
                  <c:v>0.45389000195833334</c:v>
                </c:pt>
                <c:pt idx="93">
                  <c:v>0.45354424487500006</c:v>
                </c:pt>
                <c:pt idx="94">
                  <c:v>0.45306033937500007</c:v>
                </c:pt>
                <c:pt idx="95">
                  <c:v>0.45243842625000003</c:v>
                </c:pt>
                <c:pt idx="96">
                  <c:v>0.45167869625000001</c:v>
                </c:pt>
                <c:pt idx="97">
                  <c:v>0.45078137645833338</c:v>
                </c:pt>
                <c:pt idx="98">
                  <c:v>0.44974674845833335</c:v>
                </c:pt>
                <c:pt idx="99">
                  <c:v>0.44857512108333342</c:v>
                </c:pt>
                <c:pt idx="100">
                  <c:v>0.44726685312500003</c:v>
                </c:pt>
                <c:pt idx="101">
                  <c:v>0.44582234425000006</c:v>
                </c:pt>
                <c:pt idx="102">
                  <c:v>0.44424203500000004</c:v>
                </c:pt>
                <c:pt idx="103">
                  <c:v>0.44252640225000006</c:v>
                </c:pt>
                <c:pt idx="104">
                  <c:v>0.44067597737500008</c:v>
                </c:pt>
                <c:pt idx="105">
                  <c:v>0.43869131445833337</c:v>
                </c:pt>
                <c:pt idx="106">
                  <c:v>0.43657302208333337</c:v>
                </c:pt>
                <c:pt idx="107">
                  <c:v>0.43432174516666672</c:v>
                </c:pt>
                <c:pt idx="108">
                  <c:v>0.43193816950000002</c:v>
                </c:pt>
                <c:pt idx="109">
                  <c:v>0.42942302175000002</c:v>
                </c:pt>
                <c:pt idx="110">
                  <c:v>0.42677706491666673</c:v>
                </c:pt>
                <c:pt idx="111">
                  <c:v>0.4240011119583334</c:v>
                </c:pt>
                <c:pt idx="112">
                  <c:v>0.42109599854166674</c:v>
                </c:pt>
                <c:pt idx="113">
                  <c:v>0.41806261937500006</c:v>
                </c:pt>
                <c:pt idx="114">
                  <c:v>0.41490189641666675</c:v>
                </c:pt>
                <c:pt idx="115">
                  <c:v>0.41161478795833334</c:v>
                </c:pt>
                <c:pt idx="116">
                  <c:v>0.40820229770833338</c:v>
                </c:pt>
                <c:pt idx="117">
                  <c:v>0.40466546116666674</c:v>
                </c:pt>
                <c:pt idx="118">
                  <c:v>0.40100536379166674</c:v>
                </c:pt>
                <c:pt idx="119">
                  <c:v>0.39722311829166673</c:v>
                </c:pt>
                <c:pt idx="120">
                  <c:v>0.39331986916666667</c:v>
                </c:pt>
                <c:pt idx="121">
                  <c:v>0.38929681541666672</c:v>
                </c:pt>
                <c:pt idx="122">
                  <c:v>0.38515517875000005</c:v>
                </c:pt>
                <c:pt idx="123">
                  <c:v>0.38089621720833339</c:v>
                </c:pt>
                <c:pt idx="124">
                  <c:v>0.37652122970833335</c:v>
                </c:pt>
                <c:pt idx="125">
                  <c:v>0.3720315515</c:v>
                </c:pt>
                <c:pt idx="126">
                  <c:v>0.36742854962500004</c:v>
                </c:pt>
                <c:pt idx="127">
                  <c:v>0.36271362745833335</c:v>
                </c:pt>
                <c:pt idx="128">
                  <c:v>0.35788821562500001</c:v>
                </c:pt>
                <c:pt idx="129">
                  <c:v>0.35295379016666673</c:v>
                </c:pt>
                <c:pt idx="130">
                  <c:v>0.3479118498333334</c:v>
                </c:pt>
                <c:pt idx="131">
                  <c:v>0.34276393425000001</c:v>
                </c:pt>
                <c:pt idx="132">
                  <c:v>0.33751161029166671</c:v>
                </c:pt>
                <c:pt idx="133">
                  <c:v>0.33215647208333338</c:v>
                </c:pt>
                <c:pt idx="134">
                  <c:v>0.32670015916666667</c:v>
                </c:pt>
                <c:pt idx="135">
                  <c:v>0.32114432925000008</c:v>
                </c:pt>
                <c:pt idx="136">
                  <c:v>0.315490676375</c:v>
                </c:pt>
                <c:pt idx="137">
                  <c:v>0.3097409218333334</c:v>
                </c:pt>
                <c:pt idx="138">
                  <c:v>0.30389681870833335</c:v>
                </c:pt>
                <c:pt idx="139">
                  <c:v>0.29796014279166672</c:v>
                </c:pt>
                <c:pt idx="140">
                  <c:v>0.29193270620833334</c:v>
                </c:pt>
                <c:pt idx="141">
                  <c:v>0.2858163437916667</c:v>
                </c:pt>
                <c:pt idx="142">
                  <c:v>0.27961292216666667</c:v>
                </c:pt>
                <c:pt idx="143">
                  <c:v>0.27332432158333336</c:v>
                </c:pt>
                <c:pt idx="144">
                  <c:v>0.26695246770833336</c:v>
                </c:pt>
                <c:pt idx="145">
                  <c:v>0.26049929983333336</c:v>
                </c:pt>
                <c:pt idx="146">
                  <c:v>0.25396677541666668</c:v>
                </c:pt>
                <c:pt idx="147">
                  <c:v>0.24735689733333335</c:v>
                </c:pt>
                <c:pt idx="148">
                  <c:v>0.24067166391666669</c:v>
                </c:pt>
                <c:pt idx="149">
                  <c:v>0.23391312345833337</c:v>
                </c:pt>
                <c:pt idx="150">
                  <c:v>0.22708333333333336</c:v>
                </c:pt>
                <c:pt idx="151">
                  <c:v>0.22018436908333336</c:v>
                </c:pt>
                <c:pt idx="152">
                  <c:v>0.21321833350000002</c:v>
                </c:pt>
                <c:pt idx="153">
                  <c:v>0.20618735208333336</c:v>
                </c:pt>
                <c:pt idx="154">
                  <c:v>0.19909356395833336</c:v>
                </c:pt>
                <c:pt idx="155">
                  <c:v>0.19193912641666669</c:v>
                </c:pt>
                <c:pt idx="156">
                  <c:v>0.18472622400000002</c:v>
                </c:pt>
                <c:pt idx="157">
                  <c:v>0.17745705487500002</c:v>
                </c:pt>
                <c:pt idx="158">
                  <c:v>0.17013382629166671</c:v>
                </c:pt>
                <c:pt idx="159">
                  <c:v>0.16275877729166668</c:v>
                </c:pt>
                <c:pt idx="160">
                  <c:v>0.15533414691666667</c:v>
                </c:pt>
                <c:pt idx="161">
                  <c:v>0.14786220145833334</c:v>
                </c:pt>
                <c:pt idx="162">
                  <c:v>0.14034521629166669</c:v>
                </c:pt>
                <c:pt idx="163">
                  <c:v>0.13278548041666668</c:v>
                </c:pt>
                <c:pt idx="164">
                  <c:v>0.12518530100000003</c:v>
                </c:pt>
                <c:pt idx="165">
                  <c:v>0.11754698520833334</c:v>
                </c:pt>
                <c:pt idx="166">
                  <c:v>0.10987286291666667</c:v>
                </c:pt>
                <c:pt idx="167">
                  <c:v>0.10216526854166669</c:v>
                </c:pt>
                <c:pt idx="168">
                  <c:v>9.4426559208333344E-2</c:v>
                </c:pt>
                <c:pt idx="169">
                  <c:v>8.6659087500000009E-2</c:v>
                </c:pt>
                <c:pt idx="170">
                  <c:v>7.8865215083333343E-2</c:v>
                </c:pt>
                <c:pt idx="171">
                  <c:v>7.1047321791666673E-2</c:v>
                </c:pt>
                <c:pt idx="172">
                  <c:v>6.3207782916666677E-2</c:v>
                </c:pt>
                <c:pt idx="173">
                  <c:v>5.5348991916666673E-2</c:v>
                </c:pt>
                <c:pt idx="174">
                  <c:v>4.7473342250000009E-2</c:v>
                </c:pt>
                <c:pt idx="175">
                  <c:v>3.958323191666667E-2</c:v>
                </c:pt>
                <c:pt idx="176">
                  <c:v>3.1681063458333339E-2</c:v>
                </c:pt>
                <c:pt idx="177">
                  <c:v>2.3769248500000003E-2</c:v>
                </c:pt>
                <c:pt idx="178">
                  <c:v>1.5850189583333334E-2</c:v>
                </c:pt>
                <c:pt idx="179">
                  <c:v>7.9263028750000009E-3</c:v>
                </c:pt>
                <c:pt idx="180">
                  <c:v>5.5639958333333331E-17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C3C-5B47-AD53-8A7333D59B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97232"/>
        <c:axId val="817091264"/>
      </c:scatterChart>
      <c:valAx>
        <c:axId val="820297232"/>
        <c:scaling>
          <c:orientation val="minMax"/>
          <c:max val="18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  <a:tailEnd type="arrow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091264"/>
        <c:crosses val="autoZero"/>
        <c:crossBetween val="midCat"/>
        <c:majorUnit val="90"/>
      </c:valAx>
      <c:valAx>
        <c:axId val="817091264"/>
        <c:scaling>
          <c:orientation val="minMax"/>
          <c:max val="1.01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31750">
            <a:solidFill>
              <a:schemeClr val="tx1"/>
            </a:solidFill>
            <a:tailEnd type="arrow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29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301424545519032E-2"/>
          <c:y val="4.830917874396135E-3"/>
          <c:w val="0.93407043407043411"/>
          <c:h val="0.87708128875194946"/>
        </c:manualLayout>
      </c:layout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180°'!$B$1:$B$181</c:f>
              <c:numCache>
                <c:formatCode>General</c:formatCode>
                <c:ptCount val="181"/>
                <c:pt idx="0">
                  <c:v>0</c:v>
                </c:pt>
                <c:pt idx="1">
                  <c:v>1.7452410000000002E-2</c:v>
                </c:pt>
                <c:pt idx="2">
                  <c:v>3.48995E-2</c:v>
                </c:pt>
                <c:pt idx="3">
                  <c:v>5.2335960000000001E-2</c:v>
                </c:pt>
                <c:pt idx="4">
                  <c:v>6.9756470000000001E-2</c:v>
                </c:pt>
                <c:pt idx="5">
                  <c:v>8.7155739999999995E-2</c:v>
                </c:pt>
                <c:pt idx="6">
                  <c:v>0.10452846</c:v>
                </c:pt>
                <c:pt idx="7">
                  <c:v>0.12186934000000001</c:v>
                </c:pt>
                <c:pt idx="8">
                  <c:v>0.13917309999999999</c:v>
                </c:pt>
                <c:pt idx="9">
                  <c:v>0.15643446999999999</c:v>
                </c:pt>
                <c:pt idx="10">
                  <c:v>0.17364818000000001</c:v>
                </c:pt>
                <c:pt idx="11">
                  <c:v>0.19080900000000001</c:v>
                </c:pt>
                <c:pt idx="12">
                  <c:v>0.20791169000000001</c:v>
                </c:pt>
                <c:pt idx="13">
                  <c:v>0.22495105000000001</c:v>
                </c:pt>
                <c:pt idx="14">
                  <c:v>0.2419219</c:v>
                </c:pt>
                <c:pt idx="15">
                  <c:v>0.25881904999999999</c:v>
                </c:pt>
                <c:pt idx="16">
                  <c:v>0.27563736</c:v>
                </c:pt>
                <c:pt idx="17">
                  <c:v>0.29237170000000001</c:v>
                </c:pt>
                <c:pt idx="18">
                  <c:v>0.30901698999999999</c:v>
                </c:pt>
                <c:pt idx="19">
                  <c:v>0.32556815</c:v>
                </c:pt>
                <c:pt idx="20">
                  <c:v>0.34202013999999997</c:v>
                </c:pt>
                <c:pt idx="21">
                  <c:v>0.35836794999999999</c:v>
                </c:pt>
                <c:pt idx="22">
                  <c:v>0.37460659000000002</c:v>
                </c:pt>
                <c:pt idx="23">
                  <c:v>0.39073112999999998</c:v>
                </c:pt>
                <c:pt idx="24">
                  <c:v>0.40673663999999998</c:v>
                </c:pt>
                <c:pt idx="25">
                  <c:v>0.42261826000000002</c:v>
                </c:pt>
                <c:pt idx="26">
                  <c:v>0.43837114999999999</c:v>
                </c:pt>
                <c:pt idx="27">
                  <c:v>0.45399050000000002</c:v>
                </c:pt>
                <c:pt idx="28">
                  <c:v>0.46947156000000001</c:v>
                </c:pt>
                <c:pt idx="29">
                  <c:v>0.48480962</c:v>
                </c:pt>
                <c:pt idx="30">
                  <c:v>0.5</c:v>
                </c:pt>
                <c:pt idx="31">
                  <c:v>0.51503807000000001</c:v>
                </c:pt>
                <c:pt idx="32">
                  <c:v>0.52991926</c:v>
                </c:pt>
                <c:pt idx="33">
                  <c:v>0.54463903999999996</c:v>
                </c:pt>
                <c:pt idx="34">
                  <c:v>0.55919289999999999</c:v>
                </c:pt>
                <c:pt idx="35">
                  <c:v>0.57357643999999997</c:v>
                </c:pt>
                <c:pt idx="36">
                  <c:v>0.58778525000000004</c:v>
                </c:pt>
                <c:pt idx="37">
                  <c:v>0.60181501999999998</c:v>
                </c:pt>
                <c:pt idx="38">
                  <c:v>0.61566147999999998</c:v>
                </c:pt>
                <c:pt idx="39">
                  <c:v>0.62932038999999995</c:v>
                </c:pt>
                <c:pt idx="40">
                  <c:v>0.64278760999999995</c:v>
                </c:pt>
                <c:pt idx="41">
                  <c:v>0.65605902999999999</c:v>
                </c:pt>
                <c:pt idx="42">
                  <c:v>0.66913060999999996</c:v>
                </c:pt>
                <c:pt idx="43">
                  <c:v>0.68199836000000003</c:v>
                </c:pt>
                <c:pt idx="44">
                  <c:v>0.69465836999999997</c:v>
                </c:pt>
                <c:pt idx="45">
                  <c:v>0.70710678000000005</c:v>
                </c:pt>
                <c:pt idx="46">
                  <c:v>0.71933979999999997</c:v>
                </c:pt>
                <c:pt idx="47">
                  <c:v>0.7313537</c:v>
                </c:pt>
                <c:pt idx="48">
                  <c:v>0.74314482999999998</c:v>
                </c:pt>
                <c:pt idx="49">
                  <c:v>0.75470957999999999</c:v>
                </c:pt>
                <c:pt idx="50">
                  <c:v>0.76604444000000005</c:v>
                </c:pt>
                <c:pt idx="51">
                  <c:v>0.77714596000000002</c:v>
                </c:pt>
                <c:pt idx="52">
                  <c:v>0.78801074999999998</c:v>
                </c:pt>
                <c:pt idx="53">
                  <c:v>0.79863550999999999</c:v>
                </c:pt>
                <c:pt idx="54">
                  <c:v>0.80901699000000005</c:v>
                </c:pt>
                <c:pt idx="55">
                  <c:v>0.81915203999999997</c:v>
                </c:pt>
                <c:pt idx="56">
                  <c:v>0.82903757</c:v>
                </c:pt>
                <c:pt idx="57">
                  <c:v>0.83867057</c:v>
                </c:pt>
                <c:pt idx="58">
                  <c:v>0.84804809999999997</c:v>
                </c:pt>
                <c:pt idx="59">
                  <c:v>0.85716729999999997</c:v>
                </c:pt>
                <c:pt idx="60">
                  <c:v>0.86602539999999995</c:v>
                </c:pt>
                <c:pt idx="61">
                  <c:v>0.87461971000000005</c:v>
                </c:pt>
                <c:pt idx="62">
                  <c:v>0.88294759</c:v>
                </c:pt>
                <c:pt idx="63">
                  <c:v>0.89100652000000002</c:v>
                </c:pt>
                <c:pt idx="64">
                  <c:v>0.89879405000000001</c:v>
                </c:pt>
                <c:pt idx="65">
                  <c:v>0.90630778999999995</c:v>
                </c:pt>
                <c:pt idx="66">
                  <c:v>0.91354546000000003</c:v>
                </c:pt>
                <c:pt idx="67">
                  <c:v>0.92050485000000004</c:v>
                </c:pt>
                <c:pt idx="68">
                  <c:v>0.92718385000000003</c:v>
                </c:pt>
                <c:pt idx="69">
                  <c:v>0.93358043000000002</c:v>
                </c:pt>
                <c:pt idx="70">
                  <c:v>0.93969261999999998</c:v>
                </c:pt>
                <c:pt idx="71">
                  <c:v>0.94551858</c:v>
                </c:pt>
                <c:pt idx="72">
                  <c:v>0.95105651999999996</c:v>
                </c:pt>
                <c:pt idx="73">
                  <c:v>0.95630475999999998</c:v>
                </c:pt>
                <c:pt idx="74">
                  <c:v>0.9612617</c:v>
                </c:pt>
                <c:pt idx="75">
                  <c:v>0.96592582999999999</c:v>
                </c:pt>
                <c:pt idx="76">
                  <c:v>0.97029573000000002</c:v>
                </c:pt>
                <c:pt idx="77">
                  <c:v>0.97437006000000004</c:v>
                </c:pt>
                <c:pt idx="78">
                  <c:v>0.97814760000000001</c:v>
                </c:pt>
                <c:pt idx="79">
                  <c:v>0.98162718000000004</c:v>
                </c:pt>
                <c:pt idx="80">
                  <c:v>0.98480774999999998</c:v>
                </c:pt>
                <c:pt idx="81">
                  <c:v>0.98768834000000005</c:v>
                </c:pt>
                <c:pt idx="82">
                  <c:v>0.99026806999999994</c:v>
                </c:pt>
                <c:pt idx="83">
                  <c:v>0.99254615000000002</c:v>
                </c:pt>
                <c:pt idx="84">
                  <c:v>0.99452189999999996</c:v>
                </c:pt>
                <c:pt idx="85">
                  <c:v>0.99619469999999999</c:v>
                </c:pt>
                <c:pt idx="86">
                  <c:v>0.99756405000000004</c:v>
                </c:pt>
                <c:pt idx="87">
                  <c:v>0.99862952999999999</c:v>
                </c:pt>
                <c:pt idx="88">
                  <c:v>0.99939082999999995</c:v>
                </c:pt>
                <c:pt idx="89">
                  <c:v>0.99984770000000001</c:v>
                </c:pt>
                <c:pt idx="90">
                  <c:v>1</c:v>
                </c:pt>
                <c:pt idx="91">
                  <c:v>0.99984770000000001</c:v>
                </c:pt>
                <c:pt idx="92">
                  <c:v>0.99939082999999995</c:v>
                </c:pt>
                <c:pt idx="93">
                  <c:v>0.99862952999999999</c:v>
                </c:pt>
                <c:pt idx="94">
                  <c:v>0.99756405000000004</c:v>
                </c:pt>
                <c:pt idx="95">
                  <c:v>0.99619469999999999</c:v>
                </c:pt>
                <c:pt idx="96">
                  <c:v>0.99452189999999996</c:v>
                </c:pt>
                <c:pt idx="97">
                  <c:v>0.99254615000000002</c:v>
                </c:pt>
                <c:pt idx="98">
                  <c:v>0.99026806999999994</c:v>
                </c:pt>
                <c:pt idx="99">
                  <c:v>0.98768834000000005</c:v>
                </c:pt>
                <c:pt idx="100">
                  <c:v>0.98480774999999998</c:v>
                </c:pt>
                <c:pt idx="101">
                  <c:v>0.98162718000000004</c:v>
                </c:pt>
                <c:pt idx="102">
                  <c:v>0.97814760000000001</c:v>
                </c:pt>
                <c:pt idx="103">
                  <c:v>0.97437006000000004</c:v>
                </c:pt>
                <c:pt idx="104">
                  <c:v>0.97029573000000002</c:v>
                </c:pt>
                <c:pt idx="105">
                  <c:v>0.96592582999999999</c:v>
                </c:pt>
                <c:pt idx="106">
                  <c:v>0.9612617</c:v>
                </c:pt>
                <c:pt idx="107">
                  <c:v>0.95630475999999998</c:v>
                </c:pt>
                <c:pt idx="108">
                  <c:v>0.95105651999999996</c:v>
                </c:pt>
                <c:pt idx="109">
                  <c:v>0.94551858</c:v>
                </c:pt>
                <c:pt idx="110">
                  <c:v>0.93969261999999998</c:v>
                </c:pt>
                <c:pt idx="111">
                  <c:v>0.93358043000000002</c:v>
                </c:pt>
                <c:pt idx="112">
                  <c:v>0.92718385000000003</c:v>
                </c:pt>
                <c:pt idx="113">
                  <c:v>0.92050485000000004</c:v>
                </c:pt>
                <c:pt idx="114">
                  <c:v>0.91354546000000003</c:v>
                </c:pt>
                <c:pt idx="115">
                  <c:v>0.90630778999999995</c:v>
                </c:pt>
                <c:pt idx="116">
                  <c:v>0.89879405000000001</c:v>
                </c:pt>
                <c:pt idx="117">
                  <c:v>0.89100652000000002</c:v>
                </c:pt>
                <c:pt idx="118">
                  <c:v>0.88294759</c:v>
                </c:pt>
                <c:pt idx="119">
                  <c:v>0.87461971000000005</c:v>
                </c:pt>
                <c:pt idx="120">
                  <c:v>0.86602539999999995</c:v>
                </c:pt>
                <c:pt idx="121">
                  <c:v>0.85716729999999997</c:v>
                </c:pt>
                <c:pt idx="122">
                  <c:v>0.84804809999999997</c:v>
                </c:pt>
                <c:pt idx="123">
                  <c:v>0.83867057</c:v>
                </c:pt>
                <c:pt idx="124">
                  <c:v>0.82903757</c:v>
                </c:pt>
                <c:pt idx="125">
                  <c:v>0.81915203999999997</c:v>
                </c:pt>
                <c:pt idx="126">
                  <c:v>0.80901699000000005</c:v>
                </c:pt>
                <c:pt idx="127">
                  <c:v>0.79863550999999999</c:v>
                </c:pt>
                <c:pt idx="128">
                  <c:v>0.78801074999999998</c:v>
                </c:pt>
                <c:pt idx="129">
                  <c:v>0.77714596000000002</c:v>
                </c:pt>
                <c:pt idx="130">
                  <c:v>0.76604444000000005</c:v>
                </c:pt>
                <c:pt idx="131">
                  <c:v>0.75470957999999999</c:v>
                </c:pt>
                <c:pt idx="132">
                  <c:v>0.74314482999999998</c:v>
                </c:pt>
                <c:pt idx="133">
                  <c:v>0.7313537</c:v>
                </c:pt>
                <c:pt idx="134">
                  <c:v>0.71933979999999997</c:v>
                </c:pt>
                <c:pt idx="135">
                  <c:v>0.70710678000000005</c:v>
                </c:pt>
                <c:pt idx="136">
                  <c:v>0.69465836999999997</c:v>
                </c:pt>
                <c:pt idx="137">
                  <c:v>0.68199836000000003</c:v>
                </c:pt>
                <c:pt idx="138">
                  <c:v>0.66913060999999996</c:v>
                </c:pt>
                <c:pt idx="139">
                  <c:v>0.65605902999999999</c:v>
                </c:pt>
                <c:pt idx="140">
                  <c:v>0.64278760999999995</c:v>
                </c:pt>
                <c:pt idx="141">
                  <c:v>0.62932038999999995</c:v>
                </c:pt>
                <c:pt idx="142">
                  <c:v>0.61566147999999998</c:v>
                </c:pt>
                <c:pt idx="143">
                  <c:v>0.60181501999999998</c:v>
                </c:pt>
                <c:pt idx="144">
                  <c:v>0.58778525000000004</c:v>
                </c:pt>
                <c:pt idx="145">
                  <c:v>0.57357643999999997</c:v>
                </c:pt>
                <c:pt idx="146">
                  <c:v>0.55919289999999999</c:v>
                </c:pt>
                <c:pt idx="147">
                  <c:v>0.54463903999999996</c:v>
                </c:pt>
                <c:pt idx="148">
                  <c:v>0.52991926</c:v>
                </c:pt>
                <c:pt idx="149">
                  <c:v>0.51503807000000001</c:v>
                </c:pt>
                <c:pt idx="150">
                  <c:v>0.5</c:v>
                </c:pt>
                <c:pt idx="151">
                  <c:v>0.48480962</c:v>
                </c:pt>
                <c:pt idx="152">
                  <c:v>0.46947156000000001</c:v>
                </c:pt>
                <c:pt idx="153">
                  <c:v>0.45399050000000002</c:v>
                </c:pt>
                <c:pt idx="154">
                  <c:v>0.43837114999999999</c:v>
                </c:pt>
                <c:pt idx="155">
                  <c:v>0.42261826000000002</c:v>
                </c:pt>
                <c:pt idx="156">
                  <c:v>0.40673663999999998</c:v>
                </c:pt>
                <c:pt idx="157">
                  <c:v>0.39073112999999998</c:v>
                </c:pt>
                <c:pt idx="158">
                  <c:v>0.37460659000000002</c:v>
                </c:pt>
                <c:pt idx="159">
                  <c:v>0.35836794999999999</c:v>
                </c:pt>
                <c:pt idx="160">
                  <c:v>0.34202013999999997</c:v>
                </c:pt>
                <c:pt idx="161">
                  <c:v>0.32556815</c:v>
                </c:pt>
                <c:pt idx="162">
                  <c:v>0.30901698999999999</c:v>
                </c:pt>
                <c:pt idx="163">
                  <c:v>0.29237170000000001</c:v>
                </c:pt>
                <c:pt idx="164">
                  <c:v>0.27563736</c:v>
                </c:pt>
                <c:pt idx="165">
                  <c:v>0.25881904999999999</c:v>
                </c:pt>
                <c:pt idx="166">
                  <c:v>0.2419219</c:v>
                </c:pt>
                <c:pt idx="167">
                  <c:v>0.22495105000000001</c:v>
                </c:pt>
                <c:pt idx="168">
                  <c:v>0.20791169000000001</c:v>
                </c:pt>
                <c:pt idx="169">
                  <c:v>0.19080900000000001</c:v>
                </c:pt>
                <c:pt idx="170">
                  <c:v>0.17364818000000001</c:v>
                </c:pt>
                <c:pt idx="171">
                  <c:v>0.15643446999999999</c:v>
                </c:pt>
                <c:pt idx="172">
                  <c:v>0.13917309999999999</c:v>
                </c:pt>
                <c:pt idx="173">
                  <c:v>0.12186934000000001</c:v>
                </c:pt>
                <c:pt idx="174">
                  <c:v>0.10452846</c:v>
                </c:pt>
                <c:pt idx="175">
                  <c:v>8.7155739999999995E-2</c:v>
                </c:pt>
                <c:pt idx="176">
                  <c:v>6.9756470000000001E-2</c:v>
                </c:pt>
                <c:pt idx="177">
                  <c:v>5.2335960000000001E-2</c:v>
                </c:pt>
                <c:pt idx="178">
                  <c:v>3.48995E-2</c:v>
                </c:pt>
                <c:pt idx="179">
                  <c:v>1.7452410000000002E-2</c:v>
                </c:pt>
                <c:pt idx="180">
                  <c:v>1.2250999999999999E-16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C3C-5B47-AD53-8A7333D59B19}"/>
            </c:ext>
          </c:extLst>
        </c:ser>
        <c:ser>
          <c:idx val="0"/>
          <c:order val="1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180°'!$C$1:$C$181</c:f>
              <c:numCache>
                <c:formatCode>General</c:formatCode>
                <c:ptCount val="181"/>
                <c:pt idx="0">
                  <c:v>0</c:v>
                </c:pt>
                <c:pt idx="1">
                  <c:v>1.2466007142857144E-2</c:v>
                </c:pt>
                <c:pt idx="2">
                  <c:v>2.4928214285714286E-2</c:v>
                </c:pt>
                <c:pt idx="3">
                  <c:v>3.7382828571428571E-2</c:v>
                </c:pt>
                <c:pt idx="4">
                  <c:v>4.9826050000000004E-2</c:v>
                </c:pt>
                <c:pt idx="5">
                  <c:v>6.22541E-2</c:v>
                </c:pt>
                <c:pt idx="6">
                  <c:v>7.4663185714285721E-2</c:v>
                </c:pt>
                <c:pt idx="7">
                  <c:v>8.7049528571428572E-2</c:v>
                </c:pt>
                <c:pt idx="8">
                  <c:v>9.9409357142857147E-2</c:v>
                </c:pt>
                <c:pt idx="9">
                  <c:v>0.11173890714285714</c:v>
                </c:pt>
                <c:pt idx="10">
                  <c:v>0.1240344142857143</c:v>
                </c:pt>
                <c:pt idx="11">
                  <c:v>0.13629214285714286</c:v>
                </c:pt>
                <c:pt idx="12">
                  <c:v>0.14850835000000001</c:v>
                </c:pt>
                <c:pt idx="13">
                  <c:v>0.16067932142857144</c:v>
                </c:pt>
                <c:pt idx="14">
                  <c:v>0.17280135714285713</c:v>
                </c:pt>
                <c:pt idx="15">
                  <c:v>0.18487075</c:v>
                </c:pt>
                <c:pt idx="16">
                  <c:v>0.19688382857142858</c:v>
                </c:pt>
                <c:pt idx="17">
                  <c:v>0.20883692857142858</c:v>
                </c:pt>
                <c:pt idx="18">
                  <c:v>0.22072642142857143</c:v>
                </c:pt>
                <c:pt idx="19">
                  <c:v>0.23254867857142858</c:v>
                </c:pt>
                <c:pt idx="20">
                  <c:v>0.24430009999999999</c:v>
                </c:pt>
                <c:pt idx="21">
                  <c:v>0.25597710714285715</c:v>
                </c:pt>
                <c:pt idx="22">
                  <c:v>0.26757613571428573</c:v>
                </c:pt>
                <c:pt idx="23">
                  <c:v>0.2790936642857143</c:v>
                </c:pt>
                <c:pt idx="24">
                  <c:v>0.2905261714285714</c:v>
                </c:pt>
                <c:pt idx="25">
                  <c:v>0.30187018571428575</c:v>
                </c:pt>
                <c:pt idx="26">
                  <c:v>0.31312224999999999</c:v>
                </c:pt>
                <c:pt idx="27">
                  <c:v>0.32427892857142859</c:v>
                </c:pt>
                <c:pt idx="28">
                  <c:v>0.3353368285714286</c:v>
                </c:pt>
                <c:pt idx="29">
                  <c:v>0.34629258571428573</c:v>
                </c:pt>
                <c:pt idx="30">
                  <c:v>0.35714285714285715</c:v>
                </c:pt>
                <c:pt idx="31">
                  <c:v>0.36788433571428575</c:v>
                </c:pt>
                <c:pt idx="32">
                  <c:v>0.37851375714285718</c:v>
                </c:pt>
                <c:pt idx="33">
                  <c:v>0.3890278857142857</c:v>
                </c:pt>
                <c:pt idx="34">
                  <c:v>0.39942349999999999</c:v>
                </c:pt>
                <c:pt idx="35">
                  <c:v>0.4096974571428571</c:v>
                </c:pt>
                <c:pt idx="36">
                  <c:v>0.41984660714285715</c:v>
                </c:pt>
                <c:pt idx="37">
                  <c:v>0.42986787142857141</c:v>
                </c:pt>
                <c:pt idx="38">
                  <c:v>0.43975819999999999</c:v>
                </c:pt>
                <c:pt idx="39">
                  <c:v>0.44951456428571424</c:v>
                </c:pt>
                <c:pt idx="40">
                  <c:v>0.45913400714285713</c:v>
                </c:pt>
                <c:pt idx="41">
                  <c:v>0.46861359285714288</c:v>
                </c:pt>
                <c:pt idx="42">
                  <c:v>0.47795043571428569</c:v>
                </c:pt>
                <c:pt idx="43">
                  <c:v>0.48714168571428573</c:v>
                </c:pt>
                <c:pt idx="44">
                  <c:v>0.49618455</c:v>
                </c:pt>
                <c:pt idx="45">
                  <c:v>0.50507627142857148</c:v>
                </c:pt>
                <c:pt idx="46">
                  <c:v>0.51381414285714289</c:v>
                </c:pt>
                <c:pt idx="47">
                  <c:v>0.52239550000000001</c:v>
                </c:pt>
                <c:pt idx="48">
                  <c:v>0.5308177357142857</c:v>
                </c:pt>
                <c:pt idx="49">
                  <c:v>0.53907827142857145</c:v>
                </c:pt>
                <c:pt idx="50">
                  <c:v>0.54717460000000007</c:v>
                </c:pt>
                <c:pt idx="51">
                  <c:v>0.55510425714285716</c:v>
                </c:pt>
                <c:pt idx="52">
                  <c:v>0.56286482142857142</c:v>
                </c:pt>
                <c:pt idx="53">
                  <c:v>0.57045393571428571</c:v>
                </c:pt>
                <c:pt idx="54">
                  <c:v>0.57786927857142867</c:v>
                </c:pt>
                <c:pt idx="55">
                  <c:v>0.58510859999999998</c:v>
                </c:pt>
                <c:pt idx="56">
                  <c:v>0.59216969285714283</c:v>
                </c:pt>
                <c:pt idx="57">
                  <c:v>0.59905040714285718</c:v>
                </c:pt>
                <c:pt idx="58">
                  <c:v>0.6057486428571428</c:v>
                </c:pt>
                <c:pt idx="59">
                  <c:v>0.61226235714285715</c:v>
                </c:pt>
                <c:pt idx="60">
                  <c:v>0.61858957142857141</c:v>
                </c:pt>
                <c:pt idx="61">
                  <c:v>0.62472836428571432</c:v>
                </c:pt>
                <c:pt idx="62">
                  <c:v>0.63067685000000007</c:v>
                </c:pt>
                <c:pt idx="63">
                  <c:v>0.63643322857142859</c:v>
                </c:pt>
                <c:pt idx="64">
                  <c:v>0.64199574999999998</c:v>
                </c:pt>
                <c:pt idx="65">
                  <c:v>0.64736270714285715</c:v>
                </c:pt>
                <c:pt idx="66">
                  <c:v>0.65253247142857151</c:v>
                </c:pt>
                <c:pt idx="67">
                  <c:v>0.65750346428571438</c:v>
                </c:pt>
                <c:pt idx="68">
                  <c:v>0.66227417857142856</c:v>
                </c:pt>
                <c:pt idx="69">
                  <c:v>0.66684316428571433</c:v>
                </c:pt>
                <c:pt idx="70">
                  <c:v>0.67120901428571433</c:v>
                </c:pt>
                <c:pt idx="71">
                  <c:v>0.67537041428571432</c:v>
                </c:pt>
                <c:pt idx="72">
                  <c:v>0.67932608571428565</c:v>
                </c:pt>
                <c:pt idx="73">
                  <c:v>0.68307482857142854</c:v>
                </c:pt>
                <c:pt idx="74">
                  <c:v>0.68661550000000005</c:v>
                </c:pt>
                <c:pt idx="75">
                  <c:v>0.68994702142857145</c:v>
                </c:pt>
                <c:pt idx="76">
                  <c:v>0.69306837857142856</c:v>
                </c:pt>
                <c:pt idx="77">
                  <c:v>0.69597861428571428</c:v>
                </c:pt>
                <c:pt idx="78">
                  <c:v>0.69867685714285721</c:v>
                </c:pt>
                <c:pt idx="79">
                  <c:v>0.70116227142857146</c:v>
                </c:pt>
                <c:pt idx="80">
                  <c:v>0.70343410714285715</c:v>
                </c:pt>
                <c:pt idx="81">
                  <c:v>0.7054916714285715</c:v>
                </c:pt>
                <c:pt idx="82">
                  <c:v>0.70733433571428572</c:v>
                </c:pt>
                <c:pt idx="83">
                  <c:v>0.70896153571428577</c:v>
                </c:pt>
                <c:pt idx="84">
                  <c:v>0.71037278571428575</c:v>
                </c:pt>
                <c:pt idx="85">
                  <c:v>0.71156764285714291</c:v>
                </c:pt>
                <c:pt idx="86">
                  <c:v>0.71254575000000009</c:v>
                </c:pt>
                <c:pt idx="87">
                  <c:v>0.7133068071428571</c:v>
                </c:pt>
                <c:pt idx="88">
                  <c:v>0.71385059285714281</c:v>
                </c:pt>
                <c:pt idx="89">
                  <c:v>0.71417692857142856</c:v>
                </c:pt>
                <c:pt idx="90">
                  <c:v>0.7142857142857143</c:v>
                </c:pt>
                <c:pt idx="91">
                  <c:v>0.71417692857142856</c:v>
                </c:pt>
                <c:pt idx="92">
                  <c:v>0.71385059285714281</c:v>
                </c:pt>
                <c:pt idx="93">
                  <c:v>0.7133068071428571</c:v>
                </c:pt>
                <c:pt idx="94">
                  <c:v>0.71254575000000009</c:v>
                </c:pt>
                <c:pt idx="95">
                  <c:v>0.71156764285714291</c:v>
                </c:pt>
                <c:pt idx="96">
                  <c:v>0.71037278571428575</c:v>
                </c:pt>
                <c:pt idx="97">
                  <c:v>0.70896153571428577</c:v>
                </c:pt>
                <c:pt idx="98">
                  <c:v>0.70733433571428572</c:v>
                </c:pt>
                <c:pt idx="99">
                  <c:v>0.7054916714285715</c:v>
                </c:pt>
                <c:pt idx="100">
                  <c:v>0.70343410714285715</c:v>
                </c:pt>
                <c:pt idx="101">
                  <c:v>0.70116227142857146</c:v>
                </c:pt>
                <c:pt idx="102">
                  <c:v>0.69867685714285721</c:v>
                </c:pt>
                <c:pt idx="103">
                  <c:v>0.69597861428571428</c:v>
                </c:pt>
                <c:pt idx="104">
                  <c:v>0.69306837857142856</c:v>
                </c:pt>
                <c:pt idx="105">
                  <c:v>0.68994702142857145</c:v>
                </c:pt>
                <c:pt idx="106">
                  <c:v>0.68661550000000005</c:v>
                </c:pt>
                <c:pt idx="107">
                  <c:v>0.68307482857142854</c:v>
                </c:pt>
                <c:pt idx="108">
                  <c:v>0.67932608571428565</c:v>
                </c:pt>
                <c:pt idx="109">
                  <c:v>0.67537041428571432</c:v>
                </c:pt>
                <c:pt idx="110">
                  <c:v>0.67120901428571433</c:v>
                </c:pt>
                <c:pt idx="111">
                  <c:v>0.66684316428571433</c:v>
                </c:pt>
                <c:pt idx="112">
                  <c:v>0.66227417857142856</c:v>
                </c:pt>
                <c:pt idx="113">
                  <c:v>0.65750346428571438</c:v>
                </c:pt>
                <c:pt idx="114">
                  <c:v>0.65253247142857151</c:v>
                </c:pt>
                <c:pt idx="115">
                  <c:v>0.64736270714285715</c:v>
                </c:pt>
                <c:pt idx="116">
                  <c:v>0.64199574999999998</c:v>
                </c:pt>
                <c:pt idx="117">
                  <c:v>0.63643322857142859</c:v>
                </c:pt>
                <c:pt idx="118">
                  <c:v>0.63067685000000007</c:v>
                </c:pt>
                <c:pt idx="119">
                  <c:v>0.62472836428571432</c:v>
                </c:pt>
                <c:pt idx="120">
                  <c:v>0.61858957142857141</c:v>
                </c:pt>
                <c:pt idx="121">
                  <c:v>0.61226235714285715</c:v>
                </c:pt>
                <c:pt idx="122">
                  <c:v>0.6057486428571428</c:v>
                </c:pt>
                <c:pt idx="123">
                  <c:v>0.59905040714285718</c:v>
                </c:pt>
                <c:pt idx="124">
                  <c:v>0.59216969285714283</c:v>
                </c:pt>
                <c:pt idx="125">
                  <c:v>0.58510859999999998</c:v>
                </c:pt>
                <c:pt idx="126">
                  <c:v>0.57786927857142867</c:v>
                </c:pt>
                <c:pt idx="127">
                  <c:v>0.57045393571428571</c:v>
                </c:pt>
                <c:pt idx="128">
                  <c:v>0.56286482142857142</c:v>
                </c:pt>
                <c:pt idx="129">
                  <c:v>0.55510425714285716</c:v>
                </c:pt>
                <c:pt idx="130">
                  <c:v>0.54717460000000007</c:v>
                </c:pt>
                <c:pt idx="131">
                  <c:v>0.53907827142857145</c:v>
                </c:pt>
                <c:pt idx="132">
                  <c:v>0.5308177357142857</c:v>
                </c:pt>
                <c:pt idx="133">
                  <c:v>0.52239550000000001</c:v>
                </c:pt>
                <c:pt idx="134">
                  <c:v>0.51381414285714289</c:v>
                </c:pt>
                <c:pt idx="135">
                  <c:v>0.50507627142857148</c:v>
                </c:pt>
                <c:pt idx="136">
                  <c:v>0.49618455</c:v>
                </c:pt>
                <c:pt idx="137">
                  <c:v>0.48714168571428573</c:v>
                </c:pt>
                <c:pt idx="138">
                  <c:v>0.47795043571428569</c:v>
                </c:pt>
                <c:pt idx="139">
                  <c:v>0.46861359285714288</c:v>
                </c:pt>
                <c:pt idx="140">
                  <c:v>0.45913400714285713</c:v>
                </c:pt>
                <c:pt idx="141">
                  <c:v>0.44951456428571424</c:v>
                </c:pt>
                <c:pt idx="142">
                  <c:v>0.43975819999999999</c:v>
                </c:pt>
                <c:pt idx="143">
                  <c:v>0.42986787142857141</c:v>
                </c:pt>
                <c:pt idx="144">
                  <c:v>0.41984660714285715</c:v>
                </c:pt>
                <c:pt idx="145">
                  <c:v>0.4096974571428571</c:v>
                </c:pt>
                <c:pt idx="146">
                  <c:v>0.39942349999999999</c:v>
                </c:pt>
                <c:pt idx="147">
                  <c:v>0.3890278857142857</c:v>
                </c:pt>
                <c:pt idx="148">
                  <c:v>0.37851375714285718</c:v>
                </c:pt>
                <c:pt idx="149">
                  <c:v>0.36788433571428575</c:v>
                </c:pt>
                <c:pt idx="150">
                  <c:v>0.35714285714285715</c:v>
                </c:pt>
                <c:pt idx="151">
                  <c:v>0.34629258571428573</c:v>
                </c:pt>
                <c:pt idx="152">
                  <c:v>0.3353368285714286</c:v>
                </c:pt>
                <c:pt idx="153">
                  <c:v>0.32427892857142859</c:v>
                </c:pt>
                <c:pt idx="154">
                  <c:v>0.31312224999999999</c:v>
                </c:pt>
                <c:pt idx="155">
                  <c:v>0.30187018571428575</c:v>
                </c:pt>
                <c:pt idx="156">
                  <c:v>0.2905261714285714</c:v>
                </c:pt>
                <c:pt idx="157">
                  <c:v>0.2790936642857143</c:v>
                </c:pt>
                <c:pt idx="158">
                  <c:v>0.26757613571428573</c:v>
                </c:pt>
                <c:pt idx="159">
                  <c:v>0.25597710714285715</c:v>
                </c:pt>
                <c:pt idx="160">
                  <c:v>0.24430009999999999</c:v>
                </c:pt>
                <c:pt idx="161">
                  <c:v>0.23254867857142858</c:v>
                </c:pt>
                <c:pt idx="162">
                  <c:v>0.22072642142857143</c:v>
                </c:pt>
                <c:pt idx="163">
                  <c:v>0.20883692857142858</c:v>
                </c:pt>
                <c:pt idx="164">
                  <c:v>0.19688382857142858</c:v>
                </c:pt>
                <c:pt idx="165">
                  <c:v>0.18487075</c:v>
                </c:pt>
                <c:pt idx="166">
                  <c:v>0.17280135714285713</c:v>
                </c:pt>
                <c:pt idx="167">
                  <c:v>0.16067932142857144</c:v>
                </c:pt>
                <c:pt idx="168">
                  <c:v>0.14850835000000001</c:v>
                </c:pt>
                <c:pt idx="169">
                  <c:v>0.13629214285714286</c:v>
                </c:pt>
                <c:pt idx="170">
                  <c:v>0.1240344142857143</c:v>
                </c:pt>
                <c:pt idx="171">
                  <c:v>0.11173890714285714</c:v>
                </c:pt>
                <c:pt idx="172">
                  <c:v>9.9409357142857147E-2</c:v>
                </c:pt>
                <c:pt idx="173">
                  <c:v>8.7049528571428572E-2</c:v>
                </c:pt>
                <c:pt idx="174">
                  <c:v>7.4663185714285721E-2</c:v>
                </c:pt>
                <c:pt idx="175">
                  <c:v>6.22541E-2</c:v>
                </c:pt>
                <c:pt idx="176">
                  <c:v>4.9826050000000004E-2</c:v>
                </c:pt>
                <c:pt idx="177">
                  <c:v>3.7382828571428571E-2</c:v>
                </c:pt>
                <c:pt idx="178">
                  <c:v>2.4928214285714286E-2</c:v>
                </c:pt>
                <c:pt idx="179">
                  <c:v>1.2466007142857144E-2</c:v>
                </c:pt>
                <c:pt idx="180">
                  <c:v>8.7507142857142859E-17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C3C-5B47-AD53-8A7333D59B19}"/>
            </c:ext>
          </c:extLst>
        </c:ser>
        <c:ser>
          <c:idx val="2"/>
          <c:order val="2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180°'!$D$1:$D$181</c:f>
              <c:numCache>
                <c:formatCode>General</c:formatCode>
                <c:ptCount val="181"/>
                <c:pt idx="0">
                  <c:v>0</c:v>
                </c:pt>
                <c:pt idx="1">
                  <c:v>7.9263028750000009E-3</c:v>
                </c:pt>
                <c:pt idx="2">
                  <c:v>1.5850189583333334E-2</c:v>
                </c:pt>
                <c:pt idx="3">
                  <c:v>2.3769248500000003E-2</c:v>
                </c:pt>
                <c:pt idx="4">
                  <c:v>3.1681063458333339E-2</c:v>
                </c:pt>
                <c:pt idx="5">
                  <c:v>3.958323191666667E-2</c:v>
                </c:pt>
                <c:pt idx="6">
                  <c:v>4.7473342250000009E-2</c:v>
                </c:pt>
                <c:pt idx="7">
                  <c:v>5.5348991916666673E-2</c:v>
                </c:pt>
                <c:pt idx="8">
                  <c:v>6.3207782916666677E-2</c:v>
                </c:pt>
                <c:pt idx="9">
                  <c:v>7.1047321791666673E-2</c:v>
                </c:pt>
                <c:pt idx="10">
                  <c:v>7.8865215083333343E-2</c:v>
                </c:pt>
                <c:pt idx="11">
                  <c:v>8.6659087500000009E-2</c:v>
                </c:pt>
                <c:pt idx="12">
                  <c:v>9.4426559208333344E-2</c:v>
                </c:pt>
                <c:pt idx="13">
                  <c:v>0.10216526854166669</c:v>
                </c:pt>
                <c:pt idx="14">
                  <c:v>0.10987286291666667</c:v>
                </c:pt>
                <c:pt idx="15">
                  <c:v>0.11754698520833334</c:v>
                </c:pt>
                <c:pt idx="16">
                  <c:v>0.12518530100000003</c:v>
                </c:pt>
                <c:pt idx="17">
                  <c:v>0.13278548041666668</c:v>
                </c:pt>
                <c:pt idx="18">
                  <c:v>0.14034521629166669</c:v>
                </c:pt>
                <c:pt idx="19">
                  <c:v>0.14786220145833334</c:v>
                </c:pt>
                <c:pt idx="20">
                  <c:v>0.15533414691666667</c:v>
                </c:pt>
                <c:pt idx="21">
                  <c:v>0.16275877729166668</c:v>
                </c:pt>
                <c:pt idx="22">
                  <c:v>0.17013382629166671</c:v>
                </c:pt>
                <c:pt idx="23">
                  <c:v>0.17745705487500002</c:v>
                </c:pt>
                <c:pt idx="24">
                  <c:v>0.18472622400000002</c:v>
                </c:pt>
                <c:pt idx="25">
                  <c:v>0.19193912641666669</c:v>
                </c:pt>
                <c:pt idx="26">
                  <c:v>0.19909356395833336</c:v>
                </c:pt>
                <c:pt idx="27">
                  <c:v>0.20618735208333336</c:v>
                </c:pt>
                <c:pt idx="28">
                  <c:v>0.21321833350000002</c:v>
                </c:pt>
                <c:pt idx="29">
                  <c:v>0.22018436908333336</c:v>
                </c:pt>
                <c:pt idx="30">
                  <c:v>0.22708333333333336</c:v>
                </c:pt>
                <c:pt idx="31">
                  <c:v>0.23391312345833337</c:v>
                </c:pt>
                <c:pt idx="32">
                  <c:v>0.24067166391666669</c:v>
                </c:pt>
                <c:pt idx="33">
                  <c:v>0.24735689733333335</c:v>
                </c:pt>
                <c:pt idx="34">
                  <c:v>0.25396677541666668</c:v>
                </c:pt>
                <c:pt idx="35">
                  <c:v>0.26049929983333336</c:v>
                </c:pt>
                <c:pt idx="36">
                  <c:v>0.26695246770833336</c:v>
                </c:pt>
                <c:pt idx="37">
                  <c:v>0.27332432158333336</c:v>
                </c:pt>
                <c:pt idx="38">
                  <c:v>0.27961292216666667</c:v>
                </c:pt>
                <c:pt idx="39">
                  <c:v>0.2858163437916667</c:v>
                </c:pt>
                <c:pt idx="40">
                  <c:v>0.29193270620833334</c:v>
                </c:pt>
                <c:pt idx="41">
                  <c:v>0.29796014279166672</c:v>
                </c:pt>
                <c:pt idx="42">
                  <c:v>0.30389681870833335</c:v>
                </c:pt>
                <c:pt idx="43">
                  <c:v>0.3097409218333334</c:v>
                </c:pt>
                <c:pt idx="44">
                  <c:v>0.315490676375</c:v>
                </c:pt>
                <c:pt idx="45">
                  <c:v>0.32114432925000008</c:v>
                </c:pt>
                <c:pt idx="46">
                  <c:v>0.32670015916666667</c:v>
                </c:pt>
                <c:pt idx="47">
                  <c:v>0.33215647208333338</c:v>
                </c:pt>
                <c:pt idx="48">
                  <c:v>0.33751161029166671</c:v>
                </c:pt>
                <c:pt idx="49">
                  <c:v>0.34276393425000001</c:v>
                </c:pt>
                <c:pt idx="50">
                  <c:v>0.3479118498333334</c:v>
                </c:pt>
                <c:pt idx="51">
                  <c:v>0.35295379016666673</c:v>
                </c:pt>
                <c:pt idx="52">
                  <c:v>0.35788821562500001</c:v>
                </c:pt>
                <c:pt idx="53">
                  <c:v>0.36271362745833335</c:v>
                </c:pt>
                <c:pt idx="54">
                  <c:v>0.36742854962500004</c:v>
                </c:pt>
                <c:pt idx="55">
                  <c:v>0.3720315515</c:v>
                </c:pt>
                <c:pt idx="56">
                  <c:v>0.37652122970833335</c:v>
                </c:pt>
                <c:pt idx="57">
                  <c:v>0.38089621720833339</c:v>
                </c:pt>
                <c:pt idx="58">
                  <c:v>0.38515517875000005</c:v>
                </c:pt>
                <c:pt idx="59">
                  <c:v>0.38929681541666672</c:v>
                </c:pt>
                <c:pt idx="60">
                  <c:v>0.39331986916666667</c:v>
                </c:pt>
                <c:pt idx="61">
                  <c:v>0.39722311829166673</c:v>
                </c:pt>
                <c:pt idx="62">
                  <c:v>0.40100536379166674</c:v>
                </c:pt>
                <c:pt idx="63">
                  <c:v>0.40466546116666674</c:v>
                </c:pt>
                <c:pt idx="64">
                  <c:v>0.40820229770833338</c:v>
                </c:pt>
                <c:pt idx="65">
                  <c:v>0.41161478795833334</c:v>
                </c:pt>
                <c:pt idx="66">
                  <c:v>0.41490189641666675</c:v>
                </c:pt>
                <c:pt idx="67">
                  <c:v>0.41806261937500006</c:v>
                </c:pt>
                <c:pt idx="68">
                  <c:v>0.42109599854166674</c:v>
                </c:pt>
                <c:pt idx="69">
                  <c:v>0.4240011119583334</c:v>
                </c:pt>
                <c:pt idx="70">
                  <c:v>0.42677706491666673</c:v>
                </c:pt>
                <c:pt idx="71">
                  <c:v>0.42942302175000002</c:v>
                </c:pt>
                <c:pt idx="72">
                  <c:v>0.43193816950000002</c:v>
                </c:pt>
                <c:pt idx="73">
                  <c:v>0.43432174516666672</c:v>
                </c:pt>
                <c:pt idx="74">
                  <c:v>0.43657302208333337</c:v>
                </c:pt>
                <c:pt idx="75">
                  <c:v>0.43869131445833337</c:v>
                </c:pt>
                <c:pt idx="76">
                  <c:v>0.44067597737500008</c:v>
                </c:pt>
                <c:pt idx="77">
                  <c:v>0.44252640225000006</c:v>
                </c:pt>
                <c:pt idx="78">
                  <c:v>0.44424203500000004</c:v>
                </c:pt>
                <c:pt idx="79">
                  <c:v>0.44582234425000006</c:v>
                </c:pt>
                <c:pt idx="80">
                  <c:v>0.44726685312500003</c:v>
                </c:pt>
                <c:pt idx="81">
                  <c:v>0.44857512108333342</c:v>
                </c:pt>
                <c:pt idx="82">
                  <c:v>0.44974674845833335</c:v>
                </c:pt>
                <c:pt idx="83">
                  <c:v>0.45078137645833338</c:v>
                </c:pt>
                <c:pt idx="84">
                  <c:v>0.45167869625000001</c:v>
                </c:pt>
                <c:pt idx="85">
                  <c:v>0.45243842625000003</c:v>
                </c:pt>
                <c:pt idx="86">
                  <c:v>0.45306033937500007</c:v>
                </c:pt>
                <c:pt idx="87">
                  <c:v>0.45354424487500006</c:v>
                </c:pt>
                <c:pt idx="88">
                  <c:v>0.45389000195833334</c:v>
                </c:pt>
                <c:pt idx="89">
                  <c:v>0.45409749708333341</c:v>
                </c:pt>
                <c:pt idx="90">
                  <c:v>0.45416666666666672</c:v>
                </c:pt>
                <c:pt idx="91">
                  <c:v>0.45409749708333341</c:v>
                </c:pt>
                <c:pt idx="92">
                  <c:v>0.45389000195833334</c:v>
                </c:pt>
                <c:pt idx="93">
                  <c:v>0.45354424487500006</c:v>
                </c:pt>
                <c:pt idx="94">
                  <c:v>0.45306033937500007</c:v>
                </c:pt>
                <c:pt idx="95">
                  <c:v>0.45243842625000003</c:v>
                </c:pt>
                <c:pt idx="96">
                  <c:v>0.45167869625000001</c:v>
                </c:pt>
                <c:pt idx="97">
                  <c:v>0.45078137645833338</c:v>
                </c:pt>
                <c:pt idx="98">
                  <c:v>0.44974674845833335</c:v>
                </c:pt>
                <c:pt idx="99">
                  <c:v>0.44857512108333342</c:v>
                </c:pt>
                <c:pt idx="100">
                  <c:v>0.44726685312500003</c:v>
                </c:pt>
                <c:pt idx="101">
                  <c:v>0.44582234425000006</c:v>
                </c:pt>
                <c:pt idx="102">
                  <c:v>0.44424203500000004</c:v>
                </c:pt>
                <c:pt idx="103">
                  <c:v>0.44252640225000006</c:v>
                </c:pt>
                <c:pt idx="104">
                  <c:v>0.44067597737500008</c:v>
                </c:pt>
                <c:pt idx="105">
                  <c:v>0.43869131445833337</c:v>
                </c:pt>
                <c:pt idx="106">
                  <c:v>0.43657302208333337</c:v>
                </c:pt>
                <c:pt idx="107">
                  <c:v>0.43432174516666672</c:v>
                </c:pt>
                <c:pt idx="108">
                  <c:v>0.43193816950000002</c:v>
                </c:pt>
                <c:pt idx="109">
                  <c:v>0.42942302175000002</c:v>
                </c:pt>
                <c:pt idx="110">
                  <c:v>0.42677706491666673</c:v>
                </c:pt>
                <c:pt idx="111">
                  <c:v>0.4240011119583334</c:v>
                </c:pt>
                <c:pt idx="112">
                  <c:v>0.42109599854166674</c:v>
                </c:pt>
                <c:pt idx="113">
                  <c:v>0.41806261937500006</c:v>
                </c:pt>
                <c:pt idx="114">
                  <c:v>0.41490189641666675</c:v>
                </c:pt>
                <c:pt idx="115">
                  <c:v>0.41161478795833334</c:v>
                </c:pt>
                <c:pt idx="116">
                  <c:v>0.40820229770833338</c:v>
                </c:pt>
                <c:pt idx="117">
                  <c:v>0.40466546116666674</c:v>
                </c:pt>
                <c:pt idx="118">
                  <c:v>0.40100536379166674</c:v>
                </c:pt>
                <c:pt idx="119">
                  <c:v>0.39722311829166673</c:v>
                </c:pt>
                <c:pt idx="120">
                  <c:v>0.39331986916666667</c:v>
                </c:pt>
                <c:pt idx="121">
                  <c:v>0.38929681541666672</c:v>
                </c:pt>
                <c:pt idx="122">
                  <c:v>0.38515517875000005</c:v>
                </c:pt>
                <c:pt idx="123">
                  <c:v>0.38089621720833339</c:v>
                </c:pt>
                <c:pt idx="124">
                  <c:v>0.37652122970833335</c:v>
                </c:pt>
                <c:pt idx="125">
                  <c:v>0.3720315515</c:v>
                </c:pt>
                <c:pt idx="126">
                  <c:v>0.36742854962500004</c:v>
                </c:pt>
                <c:pt idx="127">
                  <c:v>0.36271362745833335</c:v>
                </c:pt>
                <c:pt idx="128">
                  <c:v>0.35788821562500001</c:v>
                </c:pt>
                <c:pt idx="129">
                  <c:v>0.35295379016666673</c:v>
                </c:pt>
                <c:pt idx="130">
                  <c:v>0.3479118498333334</c:v>
                </c:pt>
                <c:pt idx="131">
                  <c:v>0.34276393425000001</c:v>
                </c:pt>
                <c:pt idx="132">
                  <c:v>0.33751161029166671</c:v>
                </c:pt>
                <c:pt idx="133">
                  <c:v>0.33215647208333338</c:v>
                </c:pt>
                <c:pt idx="134">
                  <c:v>0.32670015916666667</c:v>
                </c:pt>
                <c:pt idx="135">
                  <c:v>0.32114432925000008</c:v>
                </c:pt>
                <c:pt idx="136">
                  <c:v>0.315490676375</c:v>
                </c:pt>
                <c:pt idx="137">
                  <c:v>0.3097409218333334</c:v>
                </c:pt>
                <c:pt idx="138">
                  <c:v>0.30389681870833335</c:v>
                </c:pt>
                <c:pt idx="139">
                  <c:v>0.29796014279166672</c:v>
                </c:pt>
                <c:pt idx="140">
                  <c:v>0.29193270620833334</c:v>
                </c:pt>
                <c:pt idx="141">
                  <c:v>0.2858163437916667</c:v>
                </c:pt>
                <c:pt idx="142">
                  <c:v>0.27961292216666667</c:v>
                </c:pt>
                <c:pt idx="143">
                  <c:v>0.27332432158333336</c:v>
                </c:pt>
                <c:pt idx="144">
                  <c:v>0.26695246770833336</c:v>
                </c:pt>
                <c:pt idx="145">
                  <c:v>0.26049929983333336</c:v>
                </c:pt>
                <c:pt idx="146">
                  <c:v>0.25396677541666668</c:v>
                </c:pt>
                <c:pt idx="147">
                  <c:v>0.24735689733333335</c:v>
                </c:pt>
                <c:pt idx="148">
                  <c:v>0.24067166391666669</c:v>
                </c:pt>
                <c:pt idx="149">
                  <c:v>0.23391312345833337</c:v>
                </c:pt>
                <c:pt idx="150">
                  <c:v>0.22708333333333336</c:v>
                </c:pt>
                <c:pt idx="151">
                  <c:v>0.22018436908333336</c:v>
                </c:pt>
                <c:pt idx="152">
                  <c:v>0.21321833350000002</c:v>
                </c:pt>
                <c:pt idx="153">
                  <c:v>0.20618735208333336</c:v>
                </c:pt>
                <c:pt idx="154">
                  <c:v>0.19909356395833336</c:v>
                </c:pt>
                <c:pt idx="155">
                  <c:v>0.19193912641666669</c:v>
                </c:pt>
                <c:pt idx="156">
                  <c:v>0.18472622400000002</c:v>
                </c:pt>
                <c:pt idx="157">
                  <c:v>0.17745705487500002</c:v>
                </c:pt>
                <c:pt idx="158">
                  <c:v>0.17013382629166671</c:v>
                </c:pt>
                <c:pt idx="159">
                  <c:v>0.16275877729166668</c:v>
                </c:pt>
                <c:pt idx="160">
                  <c:v>0.15533414691666667</c:v>
                </c:pt>
                <c:pt idx="161">
                  <c:v>0.14786220145833334</c:v>
                </c:pt>
                <c:pt idx="162">
                  <c:v>0.14034521629166669</c:v>
                </c:pt>
                <c:pt idx="163">
                  <c:v>0.13278548041666668</c:v>
                </c:pt>
                <c:pt idx="164">
                  <c:v>0.12518530100000003</c:v>
                </c:pt>
                <c:pt idx="165">
                  <c:v>0.11754698520833334</c:v>
                </c:pt>
                <c:pt idx="166">
                  <c:v>0.10987286291666667</c:v>
                </c:pt>
                <c:pt idx="167">
                  <c:v>0.10216526854166669</c:v>
                </c:pt>
                <c:pt idx="168">
                  <c:v>9.4426559208333344E-2</c:v>
                </c:pt>
                <c:pt idx="169">
                  <c:v>8.6659087500000009E-2</c:v>
                </c:pt>
                <c:pt idx="170">
                  <c:v>7.8865215083333343E-2</c:v>
                </c:pt>
                <c:pt idx="171">
                  <c:v>7.1047321791666673E-2</c:v>
                </c:pt>
                <c:pt idx="172">
                  <c:v>6.3207782916666677E-2</c:v>
                </c:pt>
                <c:pt idx="173">
                  <c:v>5.5348991916666673E-2</c:v>
                </c:pt>
                <c:pt idx="174">
                  <c:v>4.7473342250000009E-2</c:v>
                </c:pt>
                <c:pt idx="175">
                  <c:v>3.958323191666667E-2</c:v>
                </c:pt>
                <c:pt idx="176">
                  <c:v>3.1681063458333339E-2</c:v>
                </c:pt>
                <c:pt idx="177">
                  <c:v>2.3769248500000003E-2</c:v>
                </c:pt>
                <c:pt idx="178">
                  <c:v>1.5850189583333334E-2</c:v>
                </c:pt>
                <c:pt idx="179">
                  <c:v>7.9263028750000009E-3</c:v>
                </c:pt>
                <c:pt idx="180">
                  <c:v>5.5639958333333331E-17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C3C-5B47-AD53-8A7333D59B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97232"/>
        <c:axId val="817091264"/>
      </c:scatterChart>
      <c:valAx>
        <c:axId val="820297232"/>
        <c:scaling>
          <c:orientation val="minMax"/>
          <c:max val="18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  <a:tailEnd type="arrow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091264"/>
        <c:crosses val="autoZero"/>
        <c:crossBetween val="midCat"/>
        <c:majorUnit val="90"/>
      </c:valAx>
      <c:valAx>
        <c:axId val="817091264"/>
        <c:scaling>
          <c:orientation val="minMax"/>
          <c:max val="1.01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31750">
            <a:solidFill>
              <a:schemeClr val="tx1"/>
            </a:solidFill>
            <a:tailEnd type="arrow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29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301424545519032E-2"/>
          <c:y val="4.830917874396135E-3"/>
          <c:w val="0.93407043407043411"/>
          <c:h val="0.87708128875194946"/>
        </c:manualLayout>
      </c:layout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180°'!$B$1:$B$181</c:f>
              <c:numCache>
                <c:formatCode>General</c:formatCode>
                <c:ptCount val="181"/>
                <c:pt idx="0">
                  <c:v>0</c:v>
                </c:pt>
                <c:pt idx="1">
                  <c:v>1.7452410000000002E-2</c:v>
                </c:pt>
                <c:pt idx="2">
                  <c:v>3.48995E-2</c:v>
                </c:pt>
                <c:pt idx="3">
                  <c:v>5.2335960000000001E-2</c:v>
                </c:pt>
                <c:pt idx="4">
                  <c:v>6.9756470000000001E-2</c:v>
                </c:pt>
                <c:pt idx="5">
                  <c:v>8.7155739999999995E-2</c:v>
                </c:pt>
                <c:pt idx="6">
                  <c:v>0.10452846</c:v>
                </c:pt>
                <c:pt idx="7">
                  <c:v>0.12186934000000001</c:v>
                </c:pt>
                <c:pt idx="8">
                  <c:v>0.13917309999999999</c:v>
                </c:pt>
                <c:pt idx="9">
                  <c:v>0.15643446999999999</c:v>
                </c:pt>
                <c:pt idx="10">
                  <c:v>0.17364818000000001</c:v>
                </c:pt>
                <c:pt idx="11">
                  <c:v>0.19080900000000001</c:v>
                </c:pt>
                <c:pt idx="12">
                  <c:v>0.20791169000000001</c:v>
                </c:pt>
                <c:pt idx="13">
                  <c:v>0.22495105000000001</c:v>
                </c:pt>
                <c:pt idx="14">
                  <c:v>0.2419219</c:v>
                </c:pt>
                <c:pt idx="15">
                  <c:v>0.25881904999999999</c:v>
                </c:pt>
                <c:pt idx="16">
                  <c:v>0.27563736</c:v>
                </c:pt>
                <c:pt idx="17">
                  <c:v>0.29237170000000001</c:v>
                </c:pt>
                <c:pt idx="18">
                  <c:v>0.30901698999999999</c:v>
                </c:pt>
                <c:pt idx="19">
                  <c:v>0.32556815</c:v>
                </c:pt>
                <c:pt idx="20">
                  <c:v>0.34202013999999997</c:v>
                </c:pt>
                <c:pt idx="21">
                  <c:v>0.35836794999999999</c:v>
                </c:pt>
                <c:pt idx="22">
                  <c:v>0.37460659000000002</c:v>
                </c:pt>
                <c:pt idx="23">
                  <c:v>0.39073112999999998</c:v>
                </c:pt>
                <c:pt idx="24">
                  <c:v>0.40673663999999998</c:v>
                </c:pt>
                <c:pt idx="25">
                  <c:v>0.42261826000000002</c:v>
                </c:pt>
                <c:pt idx="26">
                  <c:v>0.43837114999999999</c:v>
                </c:pt>
                <c:pt idx="27">
                  <c:v>0.45399050000000002</c:v>
                </c:pt>
                <c:pt idx="28">
                  <c:v>0.46947156000000001</c:v>
                </c:pt>
                <c:pt idx="29">
                  <c:v>0.48480962</c:v>
                </c:pt>
                <c:pt idx="30">
                  <c:v>0.5</c:v>
                </c:pt>
                <c:pt idx="31">
                  <c:v>0.51503807000000001</c:v>
                </c:pt>
                <c:pt idx="32">
                  <c:v>0.52991926</c:v>
                </c:pt>
                <c:pt idx="33">
                  <c:v>0.54463903999999996</c:v>
                </c:pt>
                <c:pt idx="34">
                  <c:v>0.55919289999999999</c:v>
                </c:pt>
                <c:pt idx="35">
                  <c:v>0.57357643999999997</c:v>
                </c:pt>
                <c:pt idx="36">
                  <c:v>0.58778525000000004</c:v>
                </c:pt>
                <c:pt idx="37">
                  <c:v>0.60181501999999998</c:v>
                </c:pt>
                <c:pt idx="38">
                  <c:v>0.61566147999999998</c:v>
                </c:pt>
                <c:pt idx="39">
                  <c:v>0.62932038999999995</c:v>
                </c:pt>
                <c:pt idx="40">
                  <c:v>0.64278760999999995</c:v>
                </c:pt>
                <c:pt idx="41">
                  <c:v>0.65605902999999999</c:v>
                </c:pt>
                <c:pt idx="42">
                  <c:v>0.66913060999999996</c:v>
                </c:pt>
                <c:pt idx="43">
                  <c:v>0.68199836000000003</c:v>
                </c:pt>
                <c:pt idx="44">
                  <c:v>0.69465836999999997</c:v>
                </c:pt>
                <c:pt idx="45">
                  <c:v>0.70710678000000005</c:v>
                </c:pt>
                <c:pt idx="46">
                  <c:v>0.71933979999999997</c:v>
                </c:pt>
                <c:pt idx="47">
                  <c:v>0.7313537</c:v>
                </c:pt>
                <c:pt idx="48">
                  <c:v>0.74314482999999998</c:v>
                </c:pt>
                <c:pt idx="49">
                  <c:v>0.75470957999999999</c:v>
                </c:pt>
                <c:pt idx="50">
                  <c:v>0.76604444000000005</c:v>
                </c:pt>
                <c:pt idx="51">
                  <c:v>0.77714596000000002</c:v>
                </c:pt>
                <c:pt idx="52">
                  <c:v>0.78801074999999998</c:v>
                </c:pt>
                <c:pt idx="53">
                  <c:v>0.79863550999999999</c:v>
                </c:pt>
                <c:pt idx="54">
                  <c:v>0.80901699000000005</c:v>
                </c:pt>
                <c:pt idx="55">
                  <c:v>0.81915203999999997</c:v>
                </c:pt>
                <c:pt idx="56">
                  <c:v>0.82903757</c:v>
                </c:pt>
                <c:pt idx="57">
                  <c:v>0.83867057</c:v>
                </c:pt>
                <c:pt idx="58">
                  <c:v>0.84804809999999997</c:v>
                </c:pt>
                <c:pt idx="59">
                  <c:v>0.85716729999999997</c:v>
                </c:pt>
                <c:pt idx="60">
                  <c:v>0.86602539999999995</c:v>
                </c:pt>
                <c:pt idx="61">
                  <c:v>0.87461971000000005</c:v>
                </c:pt>
                <c:pt idx="62">
                  <c:v>0.88294759</c:v>
                </c:pt>
                <c:pt idx="63">
                  <c:v>0.89100652000000002</c:v>
                </c:pt>
                <c:pt idx="64">
                  <c:v>0.89879405000000001</c:v>
                </c:pt>
                <c:pt idx="65">
                  <c:v>0.90630778999999995</c:v>
                </c:pt>
                <c:pt idx="66">
                  <c:v>0.91354546000000003</c:v>
                </c:pt>
                <c:pt idx="67">
                  <c:v>0.92050485000000004</c:v>
                </c:pt>
                <c:pt idx="68">
                  <c:v>0.92718385000000003</c:v>
                </c:pt>
                <c:pt idx="69">
                  <c:v>0.93358043000000002</c:v>
                </c:pt>
                <c:pt idx="70">
                  <c:v>0.93969261999999998</c:v>
                </c:pt>
                <c:pt idx="71">
                  <c:v>0.94551858</c:v>
                </c:pt>
                <c:pt idx="72">
                  <c:v>0.95105651999999996</c:v>
                </c:pt>
                <c:pt idx="73">
                  <c:v>0.95630475999999998</c:v>
                </c:pt>
                <c:pt idx="74">
                  <c:v>0.9612617</c:v>
                </c:pt>
                <c:pt idx="75">
                  <c:v>0.96592582999999999</c:v>
                </c:pt>
                <c:pt idx="76">
                  <c:v>0.97029573000000002</c:v>
                </c:pt>
                <c:pt idx="77">
                  <c:v>0.97437006000000004</c:v>
                </c:pt>
                <c:pt idx="78">
                  <c:v>0.97814760000000001</c:v>
                </c:pt>
                <c:pt idx="79">
                  <c:v>0.98162718000000004</c:v>
                </c:pt>
                <c:pt idx="80">
                  <c:v>0.98480774999999998</c:v>
                </c:pt>
                <c:pt idx="81">
                  <c:v>0.98768834000000005</c:v>
                </c:pt>
                <c:pt idx="82">
                  <c:v>0.99026806999999994</c:v>
                </c:pt>
                <c:pt idx="83">
                  <c:v>0.99254615000000002</c:v>
                </c:pt>
                <c:pt idx="84">
                  <c:v>0.99452189999999996</c:v>
                </c:pt>
                <c:pt idx="85">
                  <c:v>0.99619469999999999</c:v>
                </c:pt>
                <c:pt idx="86">
                  <c:v>0.99756405000000004</c:v>
                </c:pt>
                <c:pt idx="87">
                  <c:v>0.99862952999999999</c:v>
                </c:pt>
                <c:pt idx="88">
                  <c:v>0.99939082999999995</c:v>
                </c:pt>
                <c:pt idx="89">
                  <c:v>0.99984770000000001</c:v>
                </c:pt>
                <c:pt idx="90">
                  <c:v>1</c:v>
                </c:pt>
                <c:pt idx="91">
                  <c:v>0.99984770000000001</c:v>
                </c:pt>
                <c:pt idx="92">
                  <c:v>0.99939082999999995</c:v>
                </c:pt>
                <c:pt idx="93">
                  <c:v>0.99862952999999999</c:v>
                </c:pt>
                <c:pt idx="94">
                  <c:v>0.99756405000000004</c:v>
                </c:pt>
                <c:pt idx="95">
                  <c:v>0.99619469999999999</c:v>
                </c:pt>
                <c:pt idx="96">
                  <c:v>0.99452189999999996</c:v>
                </c:pt>
                <c:pt idx="97">
                  <c:v>0.99254615000000002</c:v>
                </c:pt>
                <c:pt idx="98">
                  <c:v>0.99026806999999994</c:v>
                </c:pt>
                <c:pt idx="99">
                  <c:v>0.98768834000000005</c:v>
                </c:pt>
                <c:pt idx="100">
                  <c:v>0.98480774999999998</c:v>
                </c:pt>
                <c:pt idx="101">
                  <c:v>0.98162718000000004</c:v>
                </c:pt>
                <c:pt idx="102">
                  <c:v>0.97814760000000001</c:v>
                </c:pt>
                <c:pt idx="103">
                  <c:v>0.97437006000000004</c:v>
                </c:pt>
                <c:pt idx="104">
                  <c:v>0.97029573000000002</c:v>
                </c:pt>
                <c:pt idx="105">
                  <c:v>0.96592582999999999</c:v>
                </c:pt>
                <c:pt idx="106">
                  <c:v>0.9612617</c:v>
                </c:pt>
                <c:pt idx="107">
                  <c:v>0.95630475999999998</c:v>
                </c:pt>
                <c:pt idx="108">
                  <c:v>0.95105651999999996</c:v>
                </c:pt>
                <c:pt idx="109">
                  <c:v>0.94551858</c:v>
                </c:pt>
                <c:pt idx="110">
                  <c:v>0.93969261999999998</c:v>
                </c:pt>
                <c:pt idx="111">
                  <c:v>0.93358043000000002</c:v>
                </c:pt>
                <c:pt idx="112">
                  <c:v>0.92718385000000003</c:v>
                </c:pt>
                <c:pt idx="113">
                  <c:v>0.92050485000000004</c:v>
                </c:pt>
                <c:pt idx="114">
                  <c:v>0.91354546000000003</c:v>
                </c:pt>
                <c:pt idx="115">
                  <c:v>0.90630778999999995</c:v>
                </c:pt>
                <c:pt idx="116">
                  <c:v>0.89879405000000001</c:v>
                </c:pt>
                <c:pt idx="117">
                  <c:v>0.89100652000000002</c:v>
                </c:pt>
                <c:pt idx="118">
                  <c:v>0.88294759</c:v>
                </c:pt>
                <c:pt idx="119">
                  <c:v>0.87461971000000005</c:v>
                </c:pt>
                <c:pt idx="120">
                  <c:v>0.86602539999999995</c:v>
                </c:pt>
                <c:pt idx="121">
                  <c:v>0.85716729999999997</c:v>
                </c:pt>
                <c:pt idx="122">
                  <c:v>0.84804809999999997</c:v>
                </c:pt>
                <c:pt idx="123">
                  <c:v>0.83867057</c:v>
                </c:pt>
                <c:pt idx="124">
                  <c:v>0.82903757</c:v>
                </c:pt>
                <c:pt idx="125">
                  <c:v>0.81915203999999997</c:v>
                </c:pt>
                <c:pt idx="126">
                  <c:v>0.80901699000000005</c:v>
                </c:pt>
                <c:pt idx="127">
                  <c:v>0.79863550999999999</c:v>
                </c:pt>
                <c:pt idx="128">
                  <c:v>0.78801074999999998</c:v>
                </c:pt>
                <c:pt idx="129">
                  <c:v>0.77714596000000002</c:v>
                </c:pt>
                <c:pt idx="130">
                  <c:v>0.76604444000000005</c:v>
                </c:pt>
                <c:pt idx="131">
                  <c:v>0.75470957999999999</c:v>
                </c:pt>
                <c:pt idx="132">
                  <c:v>0.74314482999999998</c:v>
                </c:pt>
                <c:pt idx="133">
                  <c:v>0.7313537</c:v>
                </c:pt>
                <c:pt idx="134">
                  <c:v>0.71933979999999997</c:v>
                </c:pt>
                <c:pt idx="135">
                  <c:v>0.70710678000000005</c:v>
                </c:pt>
                <c:pt idx="136">
                  <c:v>0.69465836999999997</c:v>
                </c:pt>
                <c:pt idx="137">
                  <c:v>0.68199836000000003</c:v>
                </c:pt>
                <c:pt idx="138">
                  <c:v>0.66913060999999996</c:v>
                </c:pt>
                <c:pt idx="139">
                  <c:v>0.65605902999999999</c:v>
                </c:pt>
                <c:pt idx="140">
                  <c:v>0.64278760999999995</c:v>
                </c:pt>
                <c:pt idx="141">
                  <c:v>0.62932038999999995</c:v>
                </c:pt>
                <c:pt idx="142">
                  <c:v>0.61566147999999998</c:v>
                </c:pt>
                <c:pt idx="143">
                  <c:v>0.60181501999999998</c:v>
                </c:pt>
                <c:pt idx="144">
                  <c:v>0.58778525000000004</c:v>
                </c:pt>
                <c:pt idx="145">
                  <c:v>0.57357643999999997</c:v>
                </c:pt>
                <c:pt idx="146">
                  <c:v>0.55919289999999999</c:v>
                </c:pt>
                <c:pt idx="147">
                  <c:v>0.54463903999999996</c:v>
                </c:pt>
                <c:pt idx="148">
                  <c:v>0.52991926</c:v>
                </c:pt>
                <c:pt idx="149">
                  <c:v>0.51503807000000001</c:v>
                </c:pt>
                <c:pt idx="150">
                  <c:v>0.5</c:v>
                </c:pt>
                <c:pt idx="151">
                  <c:v>0.48480962</c:v>
                </c:pt>
                <c:pt idx="152">
                  <c:v>0.46947156000000001</c:v>
                </c:pt>
                <c:pt idx="153">
                  <c:v>0.45399050000000002</c:v>
                </c:pt>
                <c:pt idx="154">
                  <c:v>0.43837114999999999</c:v>
                </c:pt>
                <c:pt idx="155">
                  <c:v>0.42261826000000002</c:v>
                </c:pt>
                <c:pt idx="156">
                  <c:v>0.40673663999999998</c:v>
                </c:pt>
                <c:pt idx="157">
                  <c:v>0.39073112999999998</c:v>
                </c:pt>
                <c:pt idx="158">
                  <c:v>0.37460659000000002</c:v>
                </c:pt>
                <c:pt idx="159">
                  <c:v>0.35836794999999999</c:v>
                </c:pt>
                <c:pt idx="160">
                  <c:v>0.34202013999999997</c:v>
                </c:pt>
                <c:pt idx="161">
                  <c:v>0.32556815</c:v>
                </c:pt>
                <c:pt idx="162">
                  <c:v>0.30901698999999999</c:v>
                </c:pt>
                <c:pt idx="163">
                  <c:v>0.29237170000000001</c:v>
                </c:pt>
                <c:pt idx="164">
                  <c:v>0.27563736</c:v>
                </c:pt>
                <c:pt idx="165">
                  <c:v>0.25881904999999999</c:v>
                </c:pt>
                <c:pt idx="166">
                  <c:v>0.2419219</c:v>
                </c:pt>
                <c:pt idx="167">
                  <c:v>0.22495105000000001</c:v>
                </c:pt>
                <c:pt idx="168">
                  <c:v>0.20791169000000001</c:v>
                </c:pt>
                <c:pt idx="169">
                  <c:v>0.19080900000000001</c:v>
                </c:pt>
                <c:pt idx="170">
                  <c:v>0.17364818000000001</c:v>
                </c:pt>
                <c:pt idx="171">
                  <c:v>0.15643446999999999</c:v>
                </c:pt>
                <c:pt idx="172">
                  <c:v>0.13917309999999999</c:v>
                </c:pt>
                <c:pt idx="173">
                  <c:v>0.12186934000000001</c:v>
                </c:pt>
                <c:pt idx="174">
                  <c:v>0.10452846</c:v>
                </c:pt>
                <c:pt idx="175">
                  <c:v>8.7155739999999995E-2</c:v>
                </c:pt>
                <c:pt idx="176">
                  <c:v>6.9756470000000001E-2</c:v>
                </c:pt>
                <c:pt idx="177">
                  <c:v>5.2335960000000001E-2</c:v>
                </c:pt>
                <c:pt idx="178">
                  <c:v>3.48995E-2</c:v>
                </c:pt>
                <c:pt idx="179">
                  <c:v>1.7452410000000002E-2</c:v>
                </c:pt>
                <c:pt idx="180">
                  <c:v>1.2250999999999999E-16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C3C-5B47-AD53-8A7333D59B19}"/>
            </c:ext>
          </c:extLst>
        </c:ser>
        <c:ser>
          <c:idx val="0"/>
          <c:order val="1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180°'!$C$1:$C$181</c:f>
              <c:numCache>
                <c:formatCode>General</c:formatCode>
                <c:ptCount val="181"/>
                <c:pt idx="0">
                  <c:v>0</c:v>
                </c:pt>
                <c:pt idx="1">
                  <c:v>1.2466007142857144E-2</c:v>
                </c:pt>
                <c:pt idx="2">
                  <c:v>2.4928214285714286E-2</c:v>
                </c:pt>
                <c:pt idx="3">
                  <c:v>3.7382828571428571E-2</c:v>
                </c:pt>
                <c:pt idx="4">
                  <c:v>4.9826050000000004E-2</c:v>
                </c:pt>
                <c:pt idx="5">
                  <c:v>6.22541E-2</c:v>
                </c:pt>
                <c:pt idx="6">
                  <c:v>7.4663185714285721E-2</c:v>
                </c:pt>
                <c:pt idx="7">
                  <c:v>8.7049528571428572E-2</c:v>
                </c:pt>
                <c:pt idx="8">
                  <c:v>9.9409357142857147E-2</c:v>
                </c:pt>
                <c:pt idx="9">
                  <c:v>0.11173890714285714</c:v>
                </c:pt>
                <c:pt idx="10">
                  <c:v>0.1240344142857143</c:v>
                </c:pt>
                <c:pt idx="11">
                  <c:v>0.13629214285714286</c:v>
                </c:pt>
                <c:pt idx="12">
                  <c:v>0.14850835000000001</c:v>
                </c:pt>
                <c:pt idx="13">
                  <c:v>0.16067932142857144</c:v>
                </c:pt>
                <c:pt idx="14">
                  <c:v>0.17280135714285713</c:v>
                </c:pt>
                <c:pt idx="15">
                  <c:v>0.18487075</c:v>
                </c:pt>
                <c:pt idx="16">
                  <c:v>0.19688382857142858</c:v>
                </c:pt>
                <c:pt idx="17">
                  <c:v>0.20883692857142858</c:v>
                </c:pt>
                <c:pt idx="18">
                  <c:v>0.22072642142857143</c:v>
                </c:pt>
                <c:pt idx="19">
                  <c:v>0.23254867857142858</c:v>
                </c:pt>
                <c:pt idx="20">
                  <c:v>0.24430009999999999</c:v>
                </c:pt>
                <c:pt idx="21">
                  <c:v>0.25597710714285715</c:v>
                </c:pt>
                <c:pt idx="22">
                  <c:v>0.26757613571428573</c:v>
                </c:pt>
                <c:pt idx="23">
                  <c:v>0.2790936642857143</c:v>
                </c:pt>
                <c:pt idx="24">
                  <c:v>0.2905261714285714</c:v>
                </c:pt>
                <c:pt idx="25">
                  <c:v>0.30187018571428575</c:v>
                </c:pt>
                <c:pt idx="26">
                  <c:v>0.31312224999999999</c:v>
                </c:pt>
                <c:pt idx="27">
                  <c:v>0.32427892857142859</c:v>
                </c:pt>
                <c:pt idx="28">
                  <c:v>0.3353368285714286</c:v>
                </c:pt>
                <c:pt idx="29">
                  <c:v>0.34629258571428573</c:v>
                </c:pt>
                <c:pt idx="30">
                  <c:v>0.35714285714285715</c:v>
                </c:pt>
                <c:pt idx="31">
                  <c:v>0.36788433571428575</c:v>
                </c:pt>
                <c:pt idx="32">
                  <c:v>0.37851375714285718</c:v>
                </c:pt>
                <c:pt idx="33">
                  <c:v>0.3890278857142857</c:v>
                </c:pt>
                <c:pt idx="34">
                  <c:v>0.39942349999999999</c:v>
                </c:pt>
                <c:pt idx="35">
                  <c:v>0.4096974571428571</c:v>
                </c:pt>
                <c:pt idx="36">
                  <c:v>0.41984660714285715</c:v>
                </c:pt>
                <c:pt idx="37">
                  <c:v>0.42986787142857141</c:v>
                </c:pt>
                <c:pt idx="38">
                  <c:v>0.43975819999999999</c:v>
                </c:pt>
                <c:pt idx="39">
                  <c:v>0.44951456428571424</c:v>
                </c:pt>
                <c:pt idx="40">
                  <c:v>0.45913400714285713</c:v>
                </c:pt>
                <c:pt idx="41">
                  <c:v>0.46861359285714288</c:v>
                </c:pt>
                <c:pt idx="42">
                  <c:v>0.47795043571428569</c:v>
                </c:pt>
                <c:pt idx="43">
                  <c:v>0.48714168571428573</c:v>
                </c:pt>
                <c:pt idx="44">
                  <c:v>0.49618455</c:v>
                </c:pt>
                <c:pt idx="45">
                  <c:v>0.50507627142857148</c:v>
                </c:pt>
                <c:pt idx="46">
                  <c:v>0.51381414285714289</c:v>
                </c:pt>
                <c:pt idx="47">
                  <c:v>0.52239550000000001</c:v>
                </c:pt>
                <c:pt idx="48">
                  <c:v>0.5308177357142857</c:v>
                </c:pt>
                <c:pt idx="49">
                  <c:v>0.53907827142857145</c:v>
                </c:pt>
                <c:pt idx="50">
                  <c:v>0.54717460000000007</c:v>
                </c:pt>
                <c:pt idx="51">
                  <c:v>0.55510425714285716</c:v>
                </c:pt>
                <c:pt idx="52">
                  <c:v>0.56286482142857142</c:v>
                </c:pt>
                <c:pt idx="53">
                  <c:v>0.57045393571428571</c:v>
                </c:pt>
                <c:pt idx="54">
                  <c:v>0.57786927857142867</c:v>
                </c:pt>
                <c:pt idx="55">
                  <c:v>0.58510859999999998</c:v>
                </c:pt>
                <c:pt idx="56">
                  <c:v>0.59216969285714283</c:v>
                </c:pt>
                <c:pt idx="57">
                  <c:v>0.59905040714285718</c:v>
                </c:pt>
                <c:pt idx="58">
                  <c:v>0.6057486428571428</c:v>
                </c:pt>
                <c:pt idx="59">
                  <c:v>0.61226235714285715</c:v>
                </c:pt>
                <c:pt idx="60">
                  <c:v>0.61858957142857141</c:v>
                </c:pt>
                <c:pt idx="61">
                  <c:v>0.62472836428571432</c:v>
                </c:pt>
                <c:pt idx="62">
                  <c:v>0.63067685000000007</c:v>
                </c:pt>
                <c:pt idx="63">
                  <c:v>0.63643322857142859</c:v>
                </c:pt>
                <c:pt idx="64">
                  <c:v>0.64199574999999998</c:v>
                </c:pt>
                <c:pt idx="65">
                  <c:v>0.64736270714285715</c:v>
                </c:pt>
                <c:pt idx="66">
                  <c:v>0.65253247142857151</c:v>
                </c:pt>
                <c:pt idx="67">
                  <c:v>0.65750346428571438</c:v>
                </c:pt>
                <c:pt idx="68">
                  <c:v>0.66227417857142856</c:v>
                </c:pt>
                <c:pt idx="69">
                  <c:v>0.66684316428571433</c:v>
                </c:pt>
                <c:pt idx="70">
                  <c:v>0.67120901428571433</c:v>
                </c:pt>
                <c:pt idx="71">
                  <c:v>0.67537041428571432</c:v>
                </c:pt>
                <c:pt idx="72">
                  <c:v>0.67932608571428565</c:v>
                </c:pt>
                <c:pt idx="73">
                  <c:v>0.68307482857142854</c:v>
                </c:pt>
                <c:pt idx="74">
                  <c:v>0.68661550000000005</c:v>
                </c:pt>
                <c:pt idx="75">
                  <c:v>0.68994702142857145</c:v>
                </c:pt>
                <c:pt idx="76">
                  <c:v>0.69306837857142856</c:v>
                </c:pt>
                <c:pt idx="77">
                  <c:v>0.69597861428571428</c:v>
                </c:pt>
                <c:pt idx="78">
                  <c:v>0.69867685714285721</c:v>
                </c:pt>
                <c:pt idx="79">
                  <c:v>0.70116227142857146</c:v>
                </c:pt>
                <c:pt idx="80">
                  <c:v>0.70343410714285715</c:v>
                </c:pt>
                <c:pt idx="81">
                  <c:v>0.7054916714285715</c:v>
                </c:pt>
                <c:pt idx="82">
                  <c:v>0.70733433571428572</c:v>
                </c:pt>
                <c:pt idx="83">
                  <c:v>0.70896153571428577</c:v>
                </c:pt>
                <c:pt idx="84">
                  <c:v>0.71037278571428575</c:v>
                </c:pt>
                <c:pt idx="85">
                  <c:v>0.71156764285714291</c:v>
                </c:pt>
                <c:pt idx="86">
                  <c:v>0.71254575000000009</c:v>
                </c:pt>
                <c:pt idx="87">
                  <c:v>0.7133068071428571</c:v>
                </c:pt>
                <c:pt idx="88">
                  <c:v>0.71385059285714281</c:v>
                </c:pt>
                <c:pt idx="89">
                  <c:v>0.71417692857142856</c:v>
                </c:pt>
                <c:pt idx="90">
                  <c:v>0.7142857142857143</c:v>
                </c:pt>
                <c:pt idx="91">
                  <c:v>0.71417692857142856</c:v>
                </c:pt>
                <c:pt idx="92">
                  <c:v>0.71385059285714281</c:v>
                </c:pt>
                <c:pt idx="93">
                  <c:v>0.7133068071428571</c:v>
                </c:pt>
                <c:pt idx="94">
                  <c:v>0.71254575000000009</c:v>
                </c:pt>
                <c:pt idx="95">
                  <c:v>0.71156764285714291</c:v>
                </c:pt>
                <c:pt idx="96">
                  <c:v>0.71037278571428575</c:v>
                </c:pt>
                <c:pt idx="97">
                  <c:v>0.70896153571428577</c:v>
                </c:pt>
                <c:pt idx="98">
                  <c:v>0.70733433571428572</c:v>
                </c:pt>
                <c:pt idx="99">
                  <c:v>0.7054916714285715</c:v>
                </c:pt>
                <c:pt idx="100">
                  <c:v>0.70343410714285715</c:v>
                </c:pt>
                <c:pt idx="101">
                  <c:v>0.70116227142857146</c:v>
                </c:pt>
                <c:pt idx="102">
                  <c:v>0.69867685714285721</c:v>
                </c:pt>
                <c:pt idx="103">
                  <c:v>0.69597861428571428</c:v>
                </c:pt>
                <c:pt idx="104">
                  <c:v>0.69306837857142856</c:v>
                </c:pt>
                <c:pt idx="105">
                  <c:v>0.68994702142857145</c:v>
                </c:pt>
                <c:pt idx="106">
                  <c:v>0.68661550000000005</c:v>
                </c:pt>
                <c:pt idx="107">
                  <c:v>0.68307482857142854</c:v>
                </c:pt>
                <c:pt idx="108">
                  <c:v>0.67932608571428565</c:v>
                </c:pt>
                <c:pt idx="109">
                  <c:v>0.67537041428571432</c:v>
                </c:pt>
                <c:pt idx="110">
                  <c:v>0.67120901428571433</c:v>
                </c:pt>
                <c:pt idx="111">
                  <c:v>0.66684316428571433</c:v>
                </c:pt>
                <c:pt idx="112">
                  <c:v>0.66227417857142856</c:v>
                </c:pt>
                <c:pt idx="113">
                  <c:v>0.65750346428571438</c:v>
                </c:pt>
                <c:pt idx="114">
                  <c:v>0.65253247142857151</c:v>
                </c:pt>
                <c:pt idx="115">
                  <c:v>0.64736270714285715</c:v>
                </c:pt>
                <c:pt idx="116">
                  <c:v>0.64199574999999998</c:v>
                </c:pt>
                <c:pt idx="117">
                  <c:v>0.63643322857142859</c:v>
                </c:pt>
                <c:pt idx="118">
                  <c:v>0.63067685000000007</c:v>
                </c:pt>
                <c:pt idx="119">
                  <c:v>0.62472836428571432</c:v>
                </c:pt>
                <c:pt idx="120">
                  <c:v>0.61858957142857141</c:v>
                </c:pt>
                <c:pt idx="121">
                  <c:v>0.61226235714285715</c:v>
                </c:pt>
                <c:pt idx="122">
                  <c:v>0.6057486428571428</c:v>
                </c:pt>
                <c:pt idx="123">
                  <c:v>0.59905040714285718</c:v>
                </c:pt>
                <c:pt idx="124">
                  <c:v>0.59216969285714283</c:v>
                </c:pt>
                <c:pt idx="125">
                  <c:v>0.58510859999999998</c:v>
                </c:pt>
                <c:pt idx="126">
                  <c:v>0.57786927857142867</c:v>
                </c:pt>
                <c:pt idx="127">
                  <c:v>0.57045393571428571</c:v>
                </c:pt>
                <c:pt idx="128">
                  <c:v>0.56286482142857142</c:v>
                </c:pt>
                <c:pt idx="129">
                  <c:v>0.55510425714285716</c:v>
                </c:pt>
                <c:pt idx="130">
                  <c:v>0.54717460000000007</c:v>
                </c:pt>
                <c:pt idx="131">
                  <c:v>0.53907827142857145</c:v>
                </c:pt>
                <c:pt idx="132">
                  <c:v>0.5308177357142857</c:v>
                </c:pt>
                <c:pt idx="133">
                  <c:v>0.52239550000000001</c:v>
                </c:pt>
                <c:pt idx="134">
                  <c:v>0.51381414285714289</c:v>
                </c:pt>
                <c:pt idx="135">
                  <c:v>0.50507627142857148</c:v>
                </c:pt>
                <c:pt idx="136">
                  <c:v>0.49618455</c:v>
                </c:pt>
                <c:pt idx="137">
                  <c:v>0.48714168571428573</c:v>
                </c:pt>
                <c:pt idx="138">
                  <c:v>0.47795043571428569</c:v>
                </c:pt>
                <c:pt idx="139">
                  <c:v>0.46861359285714288</c:v>
                </c:pt>
                <c:pt idx="140">
                  <c:v>0.45913400714285713</c:v>
                </c:pt>
                <c:pt idx="141">
                  <c:v>0.44951456428571424</c:v>
                </c:pt>
                <c:pt idx="142">
                  <c:v>0.43975819999999999</c:v>
                </c:pt>
                <c:pt idx="143">
                  <c:v>0.42986787142857141</c:v>
                </c:pt>
                <c:pt idx="144">
                  <c:v>0.41984660714285715</c:v>
                </c:pt>
                <c:pt idx="145">
                  <c:v>0.4096974571428571</c:v>
                </c:pt>
                <c:pt idx="146">
                  <c:v>0.39942349999999999</c:v>
                </c:pt>
                <c:pt idx="147">
                  <c:v>0.3890278857142857</c:v>
                </c:pt>
                <c:pt idx="148">
                  <c:v>0.37851375714285718</c:v>
                </c:pt>
                <c:pt idx="149">
                  <c:v>0.36788433571428575</c:v>
                </c:pt>
                <c:pt idx="150">
                  <c:v>0.35714285714285715</c:v>
                </c:pt>
                <c:pt idx="151">
                  <c:v>0.34629258571428573</c:v>
                </c:pt>
                <c:pt idx="152">
                  <c:v>0.3353368285714286</c:v>
                </c:pt>
                <c:pt idx="153">
                  <c:v>0.32427892857142859</c:v>
                </c:pt>
                <c:pt idx="154">
                  <c:v>0.31312224999999999</c:v>
                </c:pt>
                <c:pt idx="155">
                  <c:v>0.30187018571428575</c:v>
                </c:pt>
                <c:pt idx="156">
                  <c:v>0.2905261714285714</c:v>
                </c:pt>
                <c:pt idx="157">
                  <c:v>0.2790936642857143</c:v>
                </c:pt>
                <c:pt idx="158">
                  <c:v>0.26757613571428573</c:v>
                </c:pt>
                <c:pt idx="159">
                  <c:v>0.25597710714285715</c:v>
                </c:pt>
                <c:pt idx="160">
                  <c:v>0.24430009999999999</c:v>
                </c:pt>
                <c:pt idx="161">
                  <c:v>0.23254867857142858</c:v>
                </c:pt>
                <c:pt idx="162">
                  <c:v>0.22072642142857143</c:v>
                </c:pt>
                <c:pt idx="163">
                  <c:v>0.20883692857142858</c:v>
                </c:pt>
                <c:pt idx="164">
                  <c:v>0.19688382857142858</c:v>
                </c:pt>
                <c:pt idx="165">
                  <c:v>0.18487075</c:v>
                </c:pt>
                <c:pt idx="166">
                  <c:v>0.17280135714285713</c:v>
                </c:pt>
                <c:pt idx="167">
                  <c:v>0.16067932142857144</c:v>
                </c:pt>
                <c:pt idx="168">
                  <c:v>0.14850835000000001</c:v>
                </c:pt>
                <c:pt idx="169">
                  <c:v>0.13629214285714286</c:v>
                </c:pt>
                <c:pt idx="170">
                  <c:v>0.1240344142857143</c:v>
                </c:pt>
                <c:pt idx="171">
                  <c:v>0.11173890714285714</c:v>
                </c:pt>
                <c:pt idx="172">
                  <c:v>9.9409357142857147E-2</c:v>
                </c:pt>
                <c:pt idx="173">
                  <c:v>8.7049528571428572E-2</c:v>
                </c:pt>
                <c:pt idx="174">
                  <c:v>7.4663185714285721E-2</c:v>
                </c:pt>
                <c:pt idx="175">
                  <c:v>6.22541E-2</c:v>
                </c:pt>
                <c:pt idx="176">
                  <c:v>4.9826050000000004E-2</c:v>
                </c:pt>
                <c:pt idx="177">
                  <c:v>3.7382828571428571E-2</c:v>
                </c:pt>
                <c:pt idx="178">
                  <c:v>2.4928214285714286E-2</c:v>
                </c:pt>
                <c:pt idx="179">
                  <c:v>1.2466007142857144E-2</c:v>
                </c:pt>
                <c:pt idx="180">
                  <c:v>8.7507142857142859E-17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C3C-5B47-AD53-8A7333D59B19}"/>
            </c:ext>
          </c:extLst>
        </c:ser>
        <c:ser>
          <c:idx val="2"/>
          <c:order val="2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'Sine 180°'!$A$1:$A$181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180°'!$D$1:$D$181</c:f>
              <c:numCache>
                <c:formatCode>General</c:formatCode>
                <c:ptCount val="181"/>
                <c:pt idx="0">
                  <c:v>0</c:v>
                </c:pt>
                <c:pt idx="1">
                  <c:v>7.9263028750000009E-3</c:v>
                </c:pt>
                <c:pt idx="2">
                  <c:v>1.5850189583333334E-2</c:v>
                </c:pt>
                <c:pt idx="3">
                  <c:v>2.3769248500000003E-2</c:v>
                </c:pt>
                <c:pt idx="4">
                  <c:v>3.1681063458333339E-2</c:v>
                </c:pt>
                <c:pt idx="5">
                  <c:v>3.958323191666667E-2</c:v>
                </c:pt>
                <c:pt idx="6">
                  <c:v>4.7473342250000009E-2</c:v>
                </c:pt>
                <c:pt idx="7">
                  <c:v>5.5348991916666673E-2</c:v>
                </c:pt>
                <c:pt idx="8">
                  <c:v>6.3207782916666677E-2</c:v>
                </c:pt>
                <c:pt idx="9">
                  <c:v>7.1047321791666673E-2</c:v>
                </c:pt>
                <c:pt idx="10">
                  <c:v>7.8865215083333343E-2</c:v>
                </c:pt>
                <c:pt idx="11">
                  <c:v>8.6659087500000009E-2</c:v>
                </c:pt>
                <c:pt idx="12">
                  <c:v>9.4426559208333344E-2</c:v>
                </c:pt>
                <c:pt idx="13">
                  <c:v>0.10216526854166669</c:v>
                </c:pt>
                <c:pt idx="14">
                  <c:v>0.10987286291666667</c:v>
                </c:pt>
                <c:pt idx="15">
                  <c:v>0.11754698520833334</c:v>
                </c:pt>
                <c:pt idx="16">
                  <c:v>0.12518530100000003</c:v>
                </c:pt>
                <c:pt idx="17">
                  <c:v>0.13278548041666668</c:v>
                </c:pt>
                <c:pt idx="18">
                  <c:v>0.14034521629166669</c:v>
                </c:pt>
                <c:pt idx="19">
                  <c:v>0.14786220145833334</c:v>
                </c:pt>
                <c:pt idx="20">
                  <c:v>0.15533414691666667</c:v>
                </c:pt>
                <c:pt idx="21">
                  <c:v>0.16275877729166668</c:v>
                </c:pt>
                <c:pt idx="22">
                  <c:v>0.17013382629166671</c:v>
                </c:pt>
                <c:pt idx="23">
                  <c:v>0.17745705487500002</c:v>
                </c:pt>
                <c:pt idx="24">
                  <c:v>0.18472622400000002</c:v>
                </c:pt>
                <c:pt idx="25">
                  <c:v>0.19193912641666669</c:v>
                </c:pt>
                <c:pt idx="26">
                  <c:v>0.19909356395833336</c:v>
                </c:pt>
                <c:pt idx="27">
                  <c:v>0.20618735208333336</c:v>
                </c:pt>
                <c:pt idx="28">
                  <c:v>0.21321833350000002</c:v>
                </c:pt>
                <c:pt idx="29">
                  <c:v>0.22018436908333336</c:v>
                </c:pt>
                <c:pt idx="30">
                  <c:v>0.22708333333333336</c:v>
                </c:pt>
                <c:pt idx="31">
                  <c:v>0.23391312345833337</c:v>
                </c:pt>
                <c:pt idx="32">
                  <c:v>0.24067166391666669</c:v>
                </c:pt>
                <c:pt idx="33">
                  <c:v>0.24735689733333335</c:v>
                </c:pt>
                <c:pt idx="34">
                  <c:v>0.25396677541666668</c:v>
                </c:pt>
                <c:pt idx="35">
                  <c:v>0.26049929983333336</c:v>
                </c:pt>
                <c:pt idx="36">
                  <c:v>0.26695246770833336</c:v>
                </c:pt>
                <c:pt idx="37">
                  <c:v>0.27332432158333336</c:v>
                </c:pt>
                <c:pt idx="38">
                  <c:v>0.27961292216666667</c:v>
                </c:pt>
                <c:pt idx="39">
                  <c:v>0.2858163437916667</c:v>
                </c:pt>
                <c:pt idx="40">
                  <c:v>0.29193270620833334</c:v>
                </c:pt>
                <c:pt idx="41">
                  <c:v>0.29796014279166672</c:v>
                </c:pt>
                <c:pt idx="42">
                  <c:v>0.30389681870833335</c:v>
                </c:pt>
                <c:pt idx="43">
                  <c:v>0.3097409218333334</c:v>
                </c:pt>
                <c:pt idx="44">
                  <c:v>0.315490676375</c:v>
                </c:pt>
                <c:pt idx="45">
                  <c:v>0.32114432925000008</c:v>
                </c:pt>
                <c:pt idx="46">
                  <c:v>0.32670015916666667</c:v>
                </c:pt>
                <c:pt idx="47">
                  <c:v>0.33215647208333338</c:v>
                </c:pt>
                <c:pt idx="48">
                  <c:v>0.33751161029166671</c:v>
                </c:pt>
                <c:pt idx="49">
                  <c:v>0.34276393425000001</c:v>
                </c:pt>
                <c:pt idx="50">
                  <c:v>0.3479118498333334</c:v>
                </c:pt>
                <c:pt idx="51">
                  <c:v>0.35295379016666673</c:v>
                </c:pt>
                <c:pt idx="52">
                  <c:v>0.35788821562500001</c:v>
                </c:pt>
                <c:pt idx="53">
                  <c:v>0.36271362745833335</c:v>
                </c:pt>
                <c:pt idx="54">
                  <c:v>0.36742854962500004</c:v>
                </c:pt>
                <c:pt idx="55">
                  <c:v>0.3720315515</c:v>
                </c:pt>
                <c:pt idx="56">
                  <c:v>0.37652122970833335</c:v>
                </c:pt>
                <c:pt idx="57">
                  <c:v>0.38089621720833339</c:v>
                </c:pt>
                <c:pt idx="58">
                  <c:v>0.38515517875000005</c:v>
                </c:pt>
                <c:pt idx="59">
                  <c:v>0.38929681541666672</c:v>
                </c:pt>
                <c:pt idx="60">
                  <c:v>0.39331986916666667</c:v>
                </c:pt>
                <c:pt idx="61">
                  <c:v>0.39722311829166673</c:v>
                </c:pt>
                <c:pt idx="62">
                  <c:v>0.40100536379166674</c:v>
                </c:pt>
                <c:pt idx="63">
                  <c:v>0.40466546116666674</c:v>
                </c:pt>
                <c:pt idx="64">
                  <c:v>0.40820229770833338</c:v>
                </c:pt>
                <c:pt idx="65">
                  <c:v>0.41161478795833334</c:v>
                </c:pt>
                <c:pt idx="66">
                  <c:v>0.41490189641666675</c:v>
                </c:pt>
                <c:pt idx="67">
                  <c:v>0.41806261937500006</c:v>
                </c:pt>
                <c:pt idx="68">
                  <c:v>0.42109599854166674</c:v>
                </c:pt>
                <c:pt idx="69">
                  <c:v>0.4240011119583334</c:v>
                </c:pt>
                <c:pt idx="70">
                  <c:v>0.42677706491666673</c:v>
                </c:pt>
                <c:pt idx="71">
                  <c:v>0.42942302175000002</c:v>
                </c:pt>
                <c:pt idx="72">
                  <c:v>0.43193816950000002</c:v>
                </c:pt>
                <c:pt idx="73">
                  <c:v>0.43432174516666672</c:v>
                </c:pt>
                <c:pt idx="74">
                  <c:v>0.43657302208333337</c:v>
                </c:pt>
                <c:pt idx="75">
                  <c:v>0.43869131445833337</c:v>
                </c:pt>
                <c:pt idx="76">
                  <c:v>0.44067597737500008</c:v>
                </c:pt>
                <c:pt idx="77">
                  <c:v>0.44252640225000006</c:v>
                </c:pt>
                <c:pt idx="78">
                  <c:v>0.44424203500000004</c:v>
                </c:pt>
                <c:pt idx="79">
                  <c:v>0.44582234425000006</c:v>
                </c:pt>
                <c:pt idx="80">
                  <c:v>0.44726685312500003</c:v>
                </c:pt>
                <c:pt idx="81">
                  <c:v>0.44857512108333342</c:v>
                </c:pt>
                <c:pt idx="82">
                  <c:v>0.44974674845833335</c:v>
                </c:pt>
                <c:pt idx="83">
                  <c:v>0.45078137645833338</c:v>
                </c:pt>
                <c:pt idx="84">
                  <c:v>0.45167869625000001</c:v>
                </c:pt>
                <c:pt idx="85">
                  <c:v>0.45243842625000003</c:v>
                </c:pt>
                <c:pt idx="86">
                  <c:v>0.45306033937500007</c:v>
                </c:pt>
                <c:pt idx="87">
                  <c:v>0.45354424487500006</c:v>
                </c:pt>
                <c:pt idx="88">
                  <c:v>0.45389000195833334</c:v>
                </c:pt>
                <c:pt idx="89">
                  <c:v>0.45409749708333341</c:v>
                </c:pt>
                <c:pt idx="90">
                  <c:v>0.45416666666666672</c:v>
                </c:pt>
                <c:pt idx="91">
                  <c:v>0.45409749708333341</c:v>
                </c:pt>
                <c:pt idx="92">
                  <c:v>0.45389000195833334</c:v>
                </c:pt>
                <c:pt idx="93">
                  <c:v>0.45354424487500006</c:v>
                </c:pt>
                <c:pt idx="94">
                  <c:v>0.45306033937500007</c:v>
                </c:pt>
                <c:pt idx="95">
                  <c:v>0.45243842625000003</c:v>
                </c:pt>
                <c:pt idx="96">
                  <c:v>0.45167869625000001</c:v>
                </c:pt>
                <c:pt idx="97">
                  <c:v>0.45078137645833338</c:v>
                </c:pt>
                <c:pt idx="98">
                  <c:v>0.44974674845833335</c:v>
                </c:pt>
                <c:pt idx="99">
                  <c:v>0.44857512108333342</c:v>
                </c:pt>
                <c:pt idx="100">
                  <c:v>0.44726685312500003</c:v>
                </c:pt>
                <c:pt idx="101">
                  <c:v>0.44582234425000006</c:v>
                </c:pt>
                <c:pt idx="102">
                  <c:v>0.44424203500000004</c:v>
                </c:pt>
                <c:pt idx="103">
                  <c:v>0.44252640225000006</c:v>
                </c:pt>
                <c:pt idx="104">
                  <c:v>0.44067597737500008</c:v>
                </c:pt>
                <c:pt idx="105">
                  <c:v>0.43869131445833337</c:v>
                </c:pt>
                <c:pt idx="106">
                  <c:v>0.43657302208333337</c:v>
                </c:pt>
                <c:pt idx="107">
                  <c:v>0.43432174516666672</c:v>
                </c:pt>
                <c:pt idx="108">
                  <c:v>0.43193816950000002</c:v>
                </c:pt>
                <c:pt idx="109">
                  <c:v>0.42942302175000002</c:v>
                </c:pt>
                <c:pt idx="110">
                  <c:v>0.42677706491666673</c:v>
                </c:pt>
                <c:pt idx="111">
                  <c:v>0.4240011119583334</c:v>
                </c:pt>
                <c:pt idx="112">
                  <c:v>0.42109599854166674</c:v>
                </c:pt>
                <c:pt idx="113">
                  <c:v>0.41806261937500006</c:v>
                </c:pt>
                <c:pt idx="114">
                  <c:v>0.41490189641666675</c:v>
                </c:pt>
                <c:pt idx="115">
                  <c:v>0.41161478795833334</c:v>
                </c:pt>
                <c:pt idx="116">
                  <c:v>0.40820229770833338</c:v>
                </c:pt>
                <c:pt idx="117">
                  <c:v>0.40466546116666674</c:v>
                </c:pt>
                <c:pt idx="118">
                  <c:v>0.40100536379166674</c:v>
                </c:pt>
                <c:pt idx="119">
                  <c:v>0.39722311829166673</c:v>
                </c:pt>
                <c:pt idx="120">
                  <c:v>0.39331986916666667</c:v>
                </c:pt>
                <c:pt idx="121">
                  <c:v>0.38929681541666672</c:v>
                </c:pt>
                <c:pt idx="122">
                  <c:v>0.38515517875000005</c:v>
                </c:pt>
                <c:pt idx="123">
                  <c:v>0.38089621720833339</c:v>
                </c:pt>
                <c:pt idx="124">
                  <c:v>0.37652122970833335</c:v>
                </c:pt>
                <c:pt idx="125">
                  <c:v>0.3720315515</c:v>
                </c:pt>
                <c:pt idx="126">
                  <c:v>0.36742854962500004</c:v>
                </c:pt>
                <c:pt idx="127">
                  <c:v>0.36271362745833335</c:v>
                </c:pt>
                <c:pt idx="128">
                  <c:v>0.35788821562500001</c:v>
                </c:pt>
                <c:pt idx="129">
                  <c:v>0.35295379016666673</c:v>
                </c:pt>
                <c:pt idx="130">
                  <c:v>0.3479118498333334</c:v>
                </c:pt>
                <c:pt idx="131">
                  <c:v>0.34276393425000001</c:v>
                </c:pt>
                <c:pt idx="132">
                  <c:v>0.33751161029166671</c:v>
                </c:pt>
                <c:pt idx="133">
                  <c:v>0.33215647208333338</c:v>
                </c:pt>
                <c:pt idx="134">
                  <c:v>0.32670015916666667</c:v>
                </c:pt>
                <c:pt idx="135">
                  <c:v>0.32114432925000008</c:v>
                </c:pt>
                <c:pt idx="136">
                  <c:v>0.315490676375</c:v>
                </c:pt>
                <c:pt idx="137">
                  <c:v>0.3097409218333334</c:v>
                </c:pt>
                <c:pt idx="138">
                  <c:v>0.30389681870833335</c:v>
                </c:pt>
                <c:pt idx="139">
                  <c:v>0.29796014279166672</c:v>
                </c:pt>
                <c:pt idx="140">
                  <c:v>0.29193270620833334</c:v>
                </c:pt>
                <c:pt idx="141">
                  <c:v>0.2858163437916667</c:v>
                </c:pt>
                <c:pt idx="142">
                  <c:v>0.27961292216666667</c:v>
                </c:pt>
                <c:pt idx="143">
                  <c:v>0.27332432158333336</c:v>
                </c:pt>
                <c:pt idx="144">
                  <c:v>0.26695246770833336</c:v>
                </c:pt>
                <c:pt idx="145">
                  <c:v>0.26049929983333336</c:v>
                </c:pt>
                <c:pt idx="146">
                  <c:v>0.25396677541666668</c:v>
                </c:pt>
                <c:pt idx="147">
                  <c:v>0.24735689733333335</c:v>
                </c:pt>
                <c:pt idx="148">
                  <c:v>0.24067166391666669</c:v>
                </c:pt>
                <c:pt idx="149">
                  <c:v>0.23391312345833337</c:v>
                </c:pt>
                <c:pt idx="150">
                  <c:v>0.22708333333333336</c:v>
                </c:pt>
                <c:pt idx="151">
                  <c:v>0.22018436908333336</c:v>
                </c:pt>
                <c:pt idx="152">
                  <c:v>0.21321833350000002</c:v>
                </c:pt>
                <c:pt idx="153">
                  <c:v>0.20618735208333336</c:v>
                </c:pt>
                <c:pt idx="154">
                  <c:v>0.19909356395833336</c:v>
                </c:pt>
                <c:pt idx="155">
                  <c:v>0.19193912641666669</c:v>
                </c:pt>
                <c:pt idx="156">
                  <c:v>0.18472622400000002</c:v>
                </c:pt>
                <c:pt idx="157">
                  <c:v>0.17745705487500002</c:v>
                </c:pt>
                <c:pt idx="158">
                  <c:v>0.17013382629166671</c:v>
                </c:pt>
                <c:pt idx="159">
                  <c:v>0.16275877729166668</c:v>
                </c:pt>
                <c:pt idx="160">
                  <c:v>0.15533414691666667</c:v>
                </c:pt>
                <c:pt idx="161">
                  <c:v>0.14786220145833334</c:v>
                </c:pt>
                <c:pt idx="162">
                  <c:v>0.14034521629166669</c:v>
                </c:pt>
                <c:pt idx="163">
                  <c:v>0.13278548041666668</c:v>
                </c:pt>
                <c:pt idx="164">
                  <c:v>0.12518530100000003</c:v>
                </c:pt>
                <c:pt idx="165">
                  <c:v>0.11754698520833334</c:v>
                </c:pt>
                <c:pt idx="166">
                  <c:v>0.10987286291666667</c:v>
                </c:pt>
                <c:pt idx="167">
                  <c:v>0.10216526854166669</c:v>
                </c:pt>
                <c:pt idx="168">
                  <c:v>9.4426559208333344E-2</c:v>
                </c:pt>
                <c:pt idx="169">
                  <c:v>8.6659087500000009E-2</c:v>
                </c:pt>
                <c:pt idx="170">
                  <c:v>7.8865215083333343E-2</c:v>
                </c:pt>
                <c:pt idx="171">
                  <c:v>7.1047321791666673E-2</c:v>
                </c:pt>
                <c:pt idx="172">
                  <c:v>6.3207782916666677E-2</c:v>
                </c:pt>
                <c:pt idx="173">
                  <c:v>5.5348991916666673E-2</c:v>
                </c:pt>
                <c:pt idx="174">
                  <c:v>4.7473342250000009E-2</c:v>
                </c:pt>
                <c:pt idx="175">
                  <c:v>3.958323191666667E-2</c:v>
                </c:pt>
                <c:pt idx="176">
                  <c:v>3.1681063458333339E-2</c:v>
                </c:pt>
                <c:pt idx="177">
                  <c:v>2.3769248500000003E-2</c:v>
                </c:pt>
                <c:pt idx="178">
                  <c:v>1.5850189583333334E-2</c:v>
                </c:pt>
                <c:pt idx="179">
                  <c:v>7.9263028750000009E-3</c:v>
                </c:pt>
                <c:pt idx="180">
                  <c:v>5.5639958333333331E-17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C3C-5B47-AD53-8A7333D59B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97232"/>
        <c:axId val="817091264"/>
      </c:scatterChart>
      <c:valAx>
        <c:axId val="820297232"/>
        <c:scaling>
          <c:orientation val="minMax"/>
          <c:max val="18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  <a:tailEnd type="arrow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091264"/>
        <c:crosses val="autoZero"/>
        <c:crossBetween val="midCat"/>
        <c:majorUnit val="90"/>
      </c:valAx>
      <c:valAx>
        <c:axId val="817091264"/>
        <c:scaling>
          <c:orientation val="minMax"/>
          <c:max val="1.01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31750">
            <a:solidFill>
              <a:schemeClr val="tx1"/>
            </a:solidFill>
            <a:tailEnd type="arrow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29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686945097669274E-2"/>
          <c:y val="9.0748892144084312E-2"/>
          <c:w val="0.86264798137399146"/>
          <c:h val="0.84468421916010494"/>
        </c:manualLayout>
      </c:layout>
      <c:scatterChart>
        <c:scatterStyle val="lineMarker"/>
        <c:varyColors val="0"/>
        <c:ser>
          <c:idx val="1"/>
          <c:order val="0"/>
          <c:tx>
            <c:v>Marginal</c:v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Critical!$A$5:$A$1205</c:f>
              <c:numCache>
                <c:formatCode>General</c:formatCode>
                <c:ptCount val="12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  <c:pt idx="315">
                  <c:v>0.31500000000000022</c:v>
                </c:pt>
                <c:pt idx="316">
                  <c:v>0.31600000000000023</c:v>
                </c:pt>
                <c:pt idx="317">
                  <c:v>0.31700000000000023</c:v>
                </c:pt>
                <c:pt idx="318">
                  <c:v>0.31800000000000023</c:v>
                </c:pt>
                <c:pt idx="319">
                  <c:v>0.31900000000000023</c:v>
                </c:pt>
                <c:pt idx="320">
                  <c:v>0.32000000000000023</c:v>
                </c:pt>
                <c:pt idx="321">
                  <c:v>0.32100000000000023</c:v>
                </c:pt>
                <c:pt idx="322">
                  <c:v>0.32200000000000023</c:v>
                </c:pt>
                <c:pt idx="323">
                  <c:v>0.32300000000000023</c:v>
                </c:pt>
                <c:pt idx="324">
                  <c:v>0.32400000000000023</c:v>
                </c:pt>
                <c:pt idx="325">
                  <c:v>0.32500000000000023</c:v>
                </c:pt>
                <c:pt idx="326">
                  <c:v>0.32600000000000023</c:v>
                </c:pt>
                <c:pt idx="327">
                  <c:v>0.32700000000000023</c:v>
                </c:pt>
                <c:pt idx="328">
                  <c:v>0.32800000000000024</c:v>
                </c:pt>
                <c:pt idx="329">
                  <c:v>0.32900000000000024</c:v>
                </c:pt>
                <c:pt idx="330">
                  <c:v>0.33000000000000024</c:v>
                </c:pt>
                <c:pt idx="331">
                  <c:v>0.33100000000000024</c:v>
                </c:pt>
                <c:pt idx="332">
                  <c:v>0.33200000000000024</c:v>
                </c:pt>
                <c:pt idx="333">
                  <c:v>0.33300000000000024</c:v>
                </c:pt>
                <c:pt idx="334">
                  <c:v>0.33400000000000024</c:v>
                </c:pt>
                <c:pt idx="335">
                  <c:v>0.33500000000000024</c:v>
                </c:pt>
                <c:pt idx="336">
                  <c:v>0.33600000000000024</c:v>
                </c:pt>
                <c:pt idx="337">
                  <c:v>0.33700000000000024</c:v>
                </c:pt>
                <c:pt idx="338">
                  <c:v>0.33800000000000024</c:v>
                </c:pt>
                <c:pt idx="339">
                  <c:v>0.33900000000000025</c:v>
                </c:pt>
                <c:pt idx="340">
                  <c:v>0.34000000000000025</c:v>
                </c:pt>
                <c:pt idx="341">
                  <c:v>0.34100000000000025</c:v>
                </c:pt>
                <c:pt idx="342">
                  <c:v>0.34200000000000025</c:v>
                </c:pt>
                <c:pt idx="343">
                  <c:v>0.34300000000000025</c:v>
                </c:pt>
                <c:pt idx="344">
                  <c:v>0.34400000000000025</c:v>
                </c:pt>
                <c:pt idx="345">
                  <c:v>0.34500000000000025</c:v>
                </c:pt>
                <c:pt idx="346">
                  <c:v>0.34600000000000025</c:v>
                </c:pt>
                <c:pt idx="347">
                  <c:v>0.34700000000000025</c:v>
                </c:pt>
                <c:pt idx="348">
                  <c:v>0.34800000000000025</c:v>
                </c:pt>
                <c:pt idx="349">
                  <c:v>0.34900000000000025</c:v>
                </c:pt>
                <c:pt idx="350">
                  <c:v>0.35000000000000026</c:v>
                </c:pt>
                <c:pt idx="351">
                  <c:v>0.35100000000000026</c:v>
                </c:pt>
                <c:pt idx="352">
                  <c:v>0.35200000000000026</c:v>
                </c:pt>
                <c:pt idx="353">
                  <c:v>0.35300000000000026</c:v>
                </c:pt>
                <c:pt idx="354">
                  <c:v>0.35400000000000026</c:v>
                </c:pt>
                <c:pt idx="355">
                  <c:v>0.35500000000000026</c:v>
                </c:pt>
                <c:pt idx="356">
                  <c:v>0.35600000000000026</c:v>
                </c:pt>
                <c:pt idx="357">
                  <c:v>0.35700000000000026</c:v>
                </c:pt>
                <c:pt idx="358">
                  <c:v>0.35800000000000026</c:v>
                </c:pt>
                <c:pt idx="359">
                  <c:v>0.35900000000000026</c:v>
                </c:pt>
                <c:pt idx="360">
                  <c:v>0.36000000000000026</c:v>
                </c:pt>
                <c:pt idx="361">
                  <c:v>0.36100000000000027</c:v>
                </c:pt>
                <c:pt idx="362">
                  <c:v>0.36200000000000027</c:v>
                </c:pt>
                <c:pt idx="363">
                  <c:v>0.36300000000000027</c:v>
                </c:pt>
                <c:pt idx="364">
                  <c:v>0.36400000000000027</c:v>
                </c:pt>
                <c:pt idx="365">
                  <c:v>0.36500000000000027</c:v>
                </c:pt>
                <c:pt idx="366">
                  <c:v>0.36600000000000027</c:v>
                </c:pt>
                <c:pt idx="367">
                  <c:v>0.36700000000000027</c:v>
                </c:pt>
                <c:pt idx="368">
                  <c:v>0.36800000000000027</c:v>
                </c:pt>
                <c:pt idx="369">
                  <c:v>0.36900000000000027</c:v>
                </c:pt>
                <c:pt idx="370">
                  <c:v>0.37000000000000027</c:v>
                </c:pt>
                <c:pt idx="371">
                  <c:v>0.37100000000000027</c:v>
                </c:pt>
                <c:pt idx="372">
                  <c:v>0.37200000000000027</c:v>
                </c:pt>
                <c:pt idx="373">
                  <c:v>0.37300000000000028</c:v>
                </c:pt>
                <c:pt idx="374">
                  <c:v>0.37400000000000028</c:v>
                </c:pt>
                <c:pt idx="375">
                  <c:v>0.37500000000000028</c:v>
                </c:pt>
                <c:pt idx="376">
                  <c:v>0.37600000000000028</c:v>
                </c:pt>
                <c:pt idx="377">
                  <c:v>0.37700000000000028</c:v>
                </c:pt>
                <c:pt idx="378">
                  <c:v>0.37800000000000028</c:v>
                </c:pt>
                <c:pt idx="379">
                  <c:v>0.37900000000000028</c:v>
                </c:pt>
                <c:pt idx="380">
                  <c:v>0.38000000000000028</c:v>
                </c:pt>
                <c:pt idx="381">
                  <c:v>0.38100000000000028</c:v>
                </c:pt>
                <c:pt idx="382">
                  <c:v>0.38200000000000028</c:v>
                </c:pt>
                <c:pt idx="383">
                  <c:v>0.38300000000000028</c:v>
                </c:pt>
                <c:pt idx="384">
                  <c:v>0.38400000000000029</c:v>
                </c:pt>
                <c:pt idx="385">
                  <c:v>0.38500000000000029</c:v>
                </c:pt>
                <c:pt idx="386">
                  <c:v>0.38600000000000029</c:v>
                </c:pt>
                <c:pt idx="387">
                  <c:v>0.38700000000000029</c:v>
                </c:pt>
                <c:pt idx="388">
                  <c:v>0.38800000000000029</c:v>
                </c:pt>
                <c:pt idx="389">
                  <c:v>0.38900000000000029</c:v>
                </c:pt>
                <c:pt idx="390">
                  <c:v>0.39000000000000029</c:v>
                </c:pt>
                <c:pt idx="391">
                  <c:v>0.39100000000000029</c:v>
                </c:pt>
                <c:pt idx="392">
                  <c:v>0.39200000000000029</c:v>
                </c:pt>
                <c:pt idx="393">
                  <c:v>0.39300000000000029</c:v>
                </c:pt>
                <c:pt idx="394">
                  <c:v>0.39400000000000029</c:v>
                </c:pt>
                <c:pt idx="395">
                  <c:v>0.3950000000000003</c:v>
                </c:pt>
                <c:pt idx="396">
                  <c:v>0.3960000000000003</c:v>
                </c:pt>
                <c:pt idx="397">
                  <c:v>0.3970000000000003</c:v>
                </c:pt>
                <c:pt idx="398">
                  <c:v>0.3980000000000003</c:v>
                </c:pt>
                <c:pt idx="399">
                  <c:v>0.3990000000000003</c:v>
                </c:pt>
                <c:pt idx="400">
                  <c:v>0.4000000000000003</c:v>
                </c:pt>
                <c:pt idx="401">
                  <c:v>0.4010000000000003</c:v>
                </c:pt>
                <c:pt idx="402">
                  <c:v>0.4020000000000003</c:v>
                </c:pt>
                <c:pt idx="403">
                  <c:v>0.4030000000000003</c:v>
                </c:pt>
                <c:pt idx="404">
                  <c:v>0.4040000000000003</c:v>
                </c:pt>
                <c:pt idx="405">
                  <c:v>0.4050000000000003</c:v>
                </c:pt>
                <c:pt idx="406">
                  <c:v>0.40600000000000031</c:v>
                </c:pt>
                <c:pt idx="407">
                  <c:v>0.40700000000000031</c:v>
                </c:pt>
                <c:pt idx="408">
                  <c:v>0.40800000000000031</c:v>
                </c:pt>
                <c:pt idx="409">
                  <c:v>0.40900000000000031</c:v>
                </c:pt>
                <c:pt idx="410">
                  <c:v>0.41000000000000031</c:v>
                </c:pt>
                <c:pt idx="411">
                  <c:v>0.41100000000000031</c:v>
                </c:pt>
                <c:pt idx="412">
                  <c:v>0.41200000000000031</c:v>
                </c:pt>
                <c:pt idx="413">
                  <c:v>0.41300000000000031</c:v>
                </c:pt>
                <c:pt idx="414">
                  <c:v>0.41400000000000031</c:v>
                </c:pt>
                <c:pt idx="415">
                  <c:v>0.41500000000000031</c:v>
                </c:pt>
                <c:pt idx="416">
                  <c:v>0.41600000000000031</c:v>
                </c:pt>
                <c:pt idx="417">
                  <c:v>0.41700000000000031</c:v>
                </c:pt>
                <c:pt idx="418">
                  <c:v>0.41800000000000032</c:v>
                </c:pt>
                <c:pt idx="419">
                  <c:v>0.41900000000000032</c:v>
                </c:pt>
                <c:pt idx="420">
                  <c:v>0.42000000000000032</c:v>
                </c:pt>
                <c:pt idx="421">
                  <c:v>0.42100000000000032</c:v>
                </c:pt>
                <c:pt idx="422">
                  <c:v>0.42200000000000032</c:v>
                </c:pt>
                <c:pt idx="423">
                  <c:v>0.42300000000000032</c:v>
                </c:pt>
                <c:pt idx="424">
                  <c:v>0.42400000000000032</c:v>
                </c:pt>
                <c:pt idx="425">
                  <c:v>0.42500000000000032</c:v>
                </c:pt>
                <c:pt idx="426">
                  <c:v>0.42600000000000032</c:v>
                </c:pt>
                <c:pt idx="427">
                  <c:v>0.42700000000000032</c:v>
                </c:pt>
                <c:pt idx="428">
                  <c:v>0.42800000000000032</c:v>
                </c:pt>
                <c:pt idx="429">
                  <c:v>0.42900000000000033</c:v>
                </c:pt>
                <c:pt idx="430">
                  <c:v>0.43000000000000033</c:v>
                </c:pt>
                <c:pt idx="431">
                  <c:v>0.43100000000000033</c:v>
                </c:pt>
                <c:pt idx="432">
                  <c:v>0.43200000000000033</c:v>
                </c:pt>
                <c:pt idx="433">
                  <c:v>0.43300000000000033</c:v>
                </c:pt>
                <c:pt idx="434">
                  <c:v>0.43400000000000033</c:v>
                </c:pt>
                <c:pt idx="435">
                  <c:v>0.43500000000000033</c:v>
                </c:pt>
                <c:pt idx="436">
                  <c:v>0.43600000000000033</c:v>
                </c:pt>
                <c:pt idx="437">
                  <c:v>0.43700000000000033</c:v>
                </c:pt>
                <c:pt idx="438">
                  <c:v>0.43800000000000033</c:v>
                </c:pt>
                <c:pt idx="439">
                  <c:v>0.43900000000000033</c:v>
                </c:pt>
                <c:pt idx="440">
                  <c:v>0.44000000000000034</c:v>
                </c:pt>
                <c:pt idx="441">
                  <c:v>0.44100000000000034</c:v>
                </c:pt>
                <c:pt idx="442">
                  <c:v>0.44200000000000034</c:v>
                </c:pt>
                <c:pt idx="443">
                  <c:v>0.44300000000000034</c:v>
                </c:pt>
                <c:pt idx="444">
                  <c:v>0.44400000000000034</c:v>
                </c:pt>
                <c:pt idx="445">
                  <c:v>0.44500000000000034</c:v>
                </c:pt>
                <c:pt idx="446">
                  <c:v>0.44600000000000034</c:v>
                </c:pt>
                <c:pt idx="447">
                  <c:v>0.44700000000000034</c:v>
                </c:pt>
                <c:pt idx="448">
                  <c:v>0.44800000000000034</c:v>
                </c:pt>
                <c:pt idx="449">
                  <c:v>0.44900000000000034</c:v>
                </c:pt>
                <c:pt idx="450">
                  <c:v>0.45000000000000034</c:v>
                </c:pt>
                <c:pt idx="451">
                  <c:v>0.45100000000000035</c:v>
                </c:pt>
                <c:pt idx="452">
                  <c:v>0.45200000000000035</c:v>
                </c:pt>
                <c:pt idx="453">
                  <c:v>0.45300000000000035</c:v>
                </c:pt>
                <c:pt idx="454">
                  <c:v>0.45400000000000035</c:v>
                </c:pt>
                <c:pt idx="455">
                  <c:v>0.45500000000000035</c:v>
                </c:pt>
                <c:pt idx="456">
                  <c:v>0.45600000000000035</c:v>
                </c:pt>
                <c:pt idx="457">
                  <c:v>0.45700000000000035</c:v>
                </c:pt>
                <c:pt idx="458">
                  <c:v>0.45800000000000035</c:v>
                </c:pt>
                <c:pt idx="459">
                  <c:v>0.45900000000000035</c:v>
                </c:pt>
                <c:pt idx="460">
                  <c:v>0.46000000000000035</c:v>
                </c:pt>
                <c:pt idx="461">
                  <c:v>0.46100000000000035</c:v>
                </c:pt>
                <c:pt idx="462">
                  <c:v>0.46200000000000035</c:v>
                </c:pt>
                <c:pt idx="463">
                  <c:v>0.46300000000000036</c:v>
                </c:pt>
                <c:pt idx="464">
                  <c:v>0.46400000000000036</c:v>
                </c:pt>
                <c:pt idx="465">
                  <c:v>0.46500000000000036</c:v>
                </c:pt>
                <c:pt idx="466">
                  <c:v>0.46600000000000036</c:v>
                </c:pt>
                <c:pt idx="467">
                  <c:v>0.46700000000000036</c:v>
                </c:pt>
                <c:pt idx="468">
                  <c:v>0.46800000000000036</c:v>
                </c:pt>
                <c:pt idx="469">
                  <c:v>0.46900000000000036</c:v>
                </c:pt>
                <c:pt idx="470">
                  <c:v>0.47000000000000036</c:v>
                </c:pt>
                <c:pt idx="471">
                  <c:v>0.47100000000000036</c:v>
                </c:pt>
                <c:pt idx="472">
                  <c:v>0.47200000000000036</c:v>
                </c:pt>
                <c:pt idx="473">
                  <c:v>0.47300000000000036</c:v>
                </c:pt>
                <c:pt idx="474">
                  <c:v>0.47400000000000037</c:v>
                </c:pt>
                <c:pt idx="475">
                  <c:v>0.47500000000000037</c:v>
                </c:pt>
                <c:pt idx="476">
                  <c:v>0.47600000000000037</c:v>
                </c:pt>
                <c:pt idx="477">
                  <c:v>0.47700000000000037</c:v>
                </c:pt>
                <c:pt idx="478">
                  <c:v>0.47800000000000037</c:v>
                </c:pt>
                <c:pt idx="479">
                  <c:v>0.47900000000000037</c:v>
                </c:pt>
                <c:pt idx="480">
                  <c:v>0.48000000000000037</c:v>
                </c:pt>
                <c:pt idx="481">
                  <c:v>0.48100000000000037</c:v>
                </c:pt>
                <c:pt idx="482">
                  <c:v>0.48200000000000037</c:v>
                </c:pt>
                <c:pt idx="483">
                  <c:v>0.48300000000000037</c:v>
                </c:pt>
                <c:pt idx="484">
                  <c:v>0.48400000000000037</c:v>
                </c:pt>
                <c:pt idx="485">
                  <c:v>0.48500000000000038</c:v>
                </c:pt>
                <c:pt idx="486">
                  <c:v>0.48600000000000038</c:v>
                </c:pt>
                <c:pt idx="487">
                  <c:v>0.48700000000000038</c:v>
                </c:pt>
                <c:pt idx="488">
                  <c:v>0.48800000000000038</c:v>
                </c:pt>
                <c:pt idx="489">
                  <c:v>0.48900000000000038</c:v>
                </c:pt>
                <c:pt idx="490">
                  <c:v>0.49000000000000038</c:v>
                </c:pt>
                <c:pt idx="491">
                  <c:v>0.49100000000000038</c:v>
                </c:pt>
                <c:pt idx="492">
                  <c:v>0.49200000000000038</c:v>
                </c:pt>
                <c:pt idx="493">
                  <c:v>0.49300000000000038</c:v>
                </c:pt>
                <c:pt idx="494">
                  <c:v>0.49400000000000038</c:v>
                </c:pt>
                <c:pt idx="495">
                  <c:v>0.49500000000000038</c:v>
                </c:pt>
                <c:pt idx="496">
                  <c:v>0.49600000000000039</c:v>
                </c:pt>
                <c:pt idx="497">
                  <c:v>0.49700000000000039</c:v>
                </c:pt>
                <c:pt idx="498">
                  <c:v>0.49800000000000039</c:v>
                </c:pt>
                <c:pt idx="499">
                  <c:v>0.49900000000000039</c:v>
                </c:pt>
                <c:pt idx="500">
                  <c:v>0.50000000000000033</c:v>
                </c:pt>
                <c:pt idx="501">
                  <c:v>0.50100000000000033</c:v>
                </c:pt>
                <c:pt idx="502">
                  <c:v>0.50200000000000033</c:v>
                </c:pt>
                <c:pt idx="503">
                  <c:v>0.50300000000000034</c:v>
                </c:pt>
                <c:pt idx="504">
                  <c:v>0.50400000000000034</c:v>
                </c:pt>
                <c:pt idx="505">
                  <c:v>0.50500000000000034</c:v>
                </c:pt>
                <c:pt idx="506">
                  <c:v>0.50600000000000034</c:v>
                </c:pt>
                <c:pt idx="507">
                  <c:v>0.50700000000000034</c:v>
                </c:pt>
                <c:pt idx="508">
                  <c:v>0.50800000000000034</c:v>
                </c:pt>
                <c:pt idx="509">
                  <c:v>0.50900000000000034</c:v>
                </c:pt>
                <c:pt idx="510">
                  <c:v>0.51000000000000034</c:v>
                </c:pt>
                <c:pt idx="511">
                  <c:v>0.51100000000000034</c:v>
                </c:pt>
                <c:pt idx="512">
                  <c:v>0.51200000000000034</c:v>
                </c:pt>
                <c:pt idx="513">
                  <c:v>0.51300000000000034</c:v>
                </c:pt>
                <c:pt idx="514">
                  <c:v>0.51400000000000035</c:v>
                </c:pt>
                <c:pt idx="515">
                  <c:v>0.51500000000000035</c:v>
                </c:pt>
                <c:pt idx="516">
                  <c:v>0.51600000000000035</c:v>
                </c:pt>
                <c:pt idx="517">
                  <c:v>0.51700000000000035</c:v>
                </c:pt>
                <c:pt idx="518">
                  <c:v>0.51800000000000035</c:v>
                </c:pt>
                <c:pt idx="519">
                  <c:v>0.51900000000000035</c:v>
                </c:pt>
                <c:pt idx="520">
                  <c:v>0.52000000000000035</c:v>
                </c:pt>
                <c:pt idx="521">
                  <c:v>0.52100000000000035</c:v>
                </c:pt>
                <c:pt idx="522">
                  <c:v>0.52200000000000035</c:v>
                </c:pt>
                <c:pt idx="523">
                  <c:v>0.52300000000000035</c:v>
                </c:pt>
                <c:pt idx="524">
                  <c:v>0.52400000000000035</c:v>
                </c:pt>
                <c:pt idx="525">
                  <c:v>0.52500000000000036</c:v>
                </c:pt>
                <c:pt idx="526">
                  <c:v>0.52600000000000036</c:v>
                </c:pt>
                <c:pt idx="527">
                  <c:v>0.52700000000000036</c:v>
                </c:pt>
                <c:pt idx="528">
                  <c:v>0.52800000000000036</c:v>
                </c:pt>
                <c:pt idx="529">
                  <c:v>0.52900000000000036</c:v>
                </c:pt>
                <c:pt idx="530">
                  <c:v>0.53000000000000036</c:v>
                </c:pt>
                <c:pt idx="531">
                  <c:v>0.53100000000000036</c:v>
                </c:pt>
                <c:pt idx="532">
                  <c:v>0.53200000000000036</c:v>
                </c:pt>
                <c:pt idx="533">
                  <c:v>0.53300000000000036</c:v>
                </c:pt>
                <c:pt idx="534">
                  <c:v>0.53400000000000036</c:v>
                </c:pt>
                <c:pt idx="535">
                  <c:v>0.53500000000000036</c:v>
                </c:pt>
                <c:pt idx="536">
                  <c:v>0.53600000000000037</c:v>
                </c:pt>
                <c:pt idx="537">
                  <c:v>0.53700000000000037</c:v>
                </c:pt>
                <c:pt idx="538">
                  <c:v>0.53800000000000037</c:v>
                </c:pt>
                <c:pt idx="539">
                  <c:v>0.53900000000000037</c:v>
                </c:pt>
                <c:pt idx="540">
                  <c:v>0.54000000000000037</c:v>
                </c:pt>
                <c:pt idx="541">
                  <c:v>0.54100000000000037</c:v>
                </c:pt>
                <c:pt idx="542">
                  <c:v>0.54200000000000037</c:v>
                </c:pt>
                <c:pt idx="543">
                  <c:v>0.54300000000000037</c:v>
                </c:pt>
                <c:pt idx="544">
                  <c:v>0.54400000000000037</c:v>
                </c:pt>
                <c:pt idx="545">
                  <c:v>0.54500000000000037</c:v>
                </c:pt>
                <c:pt idx="546">
                  <c:v>0.54600000000000037</c:v>
                </c:pt>
                <c:pt idx="547">
                  <c:v>0.54700000000000037</c:v>
                </c:pt>
                <c:pt idx="548">
                  <c:v>0.54800000000000038</c:v>
                </c:pt>
                <c:pt idx="549">
                  <c:v>0.54900000000000038</c:v>
                </c:pt>
                <c:pt idx="550">
                  <c:v>0.55000000000000038</c:v>
                </c:pt>
                <c:pt idx="551">
                  <c:v>0.55100000000000038</c:v>
                </c:pt>
                <c:pt idx="552">
                  <c:v>0.55200000000000038</c:v>
                </c:pt>
                <c:pt idx="553">
                  <c:v>0.55300000000000038</c:v>
                </c:pt>
                <c:pt idx="554">
                  <c:v>0.55400000000000038</c:v>
                </c:pt>
                <c:pt idx="555">
                  <c:v>0.55500000000000038</c:v>
                </c:pt>
                <c:pt idx="556">
                  <c:v>0.55600000000000038</c:v>
                </c:pt>
                <c:pt idx="557">
                  <c:v>0.55700000000000038</c:v>
                </c:pt>
                <c:pt idx="558">
                  <c:v>0.55800000000000038</c:v>
                </c:pt>
                <c:pt idx="559">
                  <c:v>0.55900000000000039</c:v>
                </c:pt>
                <c:pt idx="560">
                  <c:v>0.56000000000000039</c:v>
                </c:pt>
                <c:pt idx="561">
                  <c:v>0.56100000000000039</c:v>
                </c:pt>
                <c:pt idx="562">
                  <c:v>0.56200000000000039</c:v>
                </c:pt>
                <c:pt idx="563">
                  <c:v>0.56300000000000039</c:v>
                </c:pt>
                <c:pt idx="564">
                  <c:v>0.56400000000000039</c:v>
                </c:pt>
                <c:pt idx="565">
                  <c:v>0.56500000000000039</c:v>
                </c:pt>
                <c:pt idx="566">
                  <c:v>0.56600000000000039</c:v>
                </c:pt>
                <c:pt idx="567">
                  <c:v>0.56700000000000039</c:v>
                </c:pt>
                <c:pt idx="568">
                  <c:v>0.56800000000000039</c:v>
                </c:pt>
                <c:pt idx="569">
                  <c:v>0.56900000000000039</c:v>
                </c:pt>
                <c:pt idx="570">
                  <c:v>0.5700000000000004</c:v>
                </c:pt>
                <c:pt idx="571">
                  <c:v>0.5710000000000004</c:v>
                </c:pt>
                <c:pt idx="572">
                  <c:v>0.5720000000000004</c:v>
                </c:pt>
                <c:pt idx="573">
                  <c:v>0.5730000000000004</c:v>
                </c:pt>
                <c:pt idx="574">
                  <c:v>0.5740000000000004</c:v>
                </c:pt>
                <c:pt idx="575">
                  <c:v>0.5750000000000004</c:v>
                </c:pt>
                <c:pt idx="576">
                  <c:v>0.5760000000000004</c:v>
                </c:pt>
                <c:pt idx="577">
                  <c:v>0.5770000000000004</c:v>
                </c:pt>
                <c:pt idx="578">
                  <c:v>0.5780000000000004</c:v>
                </c:pt>
                <c:pt idx="579">
                  <c:v>0.5790000000000004</c:v>
                </c:pt>
                <c:pt idx="580">
                  <c:v>0.5800000000000004</c:v>
                </c:pt>
                <c:pt idx="581">
                  <c:v>0.58100000000000041</c:v>
                </c:pt>
                <c:pt idx="582">
                  <c:v>0.58200000000000041</c:v>
                </c:pt>
                <c:pt idx="583">
                  <c:v>0.58300000000000041</c:v>
                </c:pt>
                <c:pt idx="584">
                  <c:v>0.58400000000000041</c:v>
                </c:pt>
                <c:pt idx="585">
                  <c:v>0.58500000000000041</c:v>
                </c:pt>
                <c:pt idx="586">
                  <c:v>0.58600000000000041</c:v>
                </c:pt>
                <c:pt idx="587">
                  <c:v>0.58700000000000041</c:v>
                </c:pt>
                <c:pt idx="588">
                  <c:v>0.58800000000000041</c:v>
                </c:pt>
                <c:pt idx="589">
                  <c:v>0.58900000000000041</c:v>
                </c:pt>
                <c:pt idx="590">
                  <c:v>0.59000000000000041</c:v>
                </c:pt>
                <c:pt idx="591">
                  <c:v>0.59100000000000041</c:v>
                </c:pt>
                <c:pt idx="592">
                  <c:v>0.59200000000000041</c:v>
                </c:pt>
                <c:pt idx="593">
                  <c:v>0.59300000000000042</c:v>
                </c:pt>
                <c:pt idx="594">
                  <c:v>0.59400000000000042</c:v>
                </c:pt>
                <c:pt idx="595">
                  <c:v>0.59500000000000042</c:v>
                </c:pt>
                <c:pt idx="596">
                  <c:v>0.59600000000000042</c:v>
                </c:pt>
                <c:pt idx="597">
                  <c:v>0.59700000000000042</c:v>
                </c:pt>
                <c:pt idx="598">
                  <c:v>0.59800000000000042</c:v>
                </c:pt>
                <c:pt idx="599">
                  <c:v>0.59900000000000042</c:v>
                </c:pt>
                <c:pt idx="600">
                  <c:v>0.60000000000000042</c:v>
                </c:pt>
                <c:pt idx="601">
                  <c:v>0.60100000000000042</c:v>
                </c:pt>
                <c:pt idx="602">
                  <c:v>0.60200000000000042</c:v>
                </c:pt>
                <c:pt idx="603">
                  <c:v>0.60300000000000042</c:v>
                </c:pt>
                <c:pt idx="604">
                  <c:v>0.60400000000000043</c:v>
                </c:pt>
                <c:pt idx="605">
                  <c:v>0.60500000000000043</c:v>
                </c:pt>
                <c:pt idx="606">
                  <c:v>0.60600000000000043</c:v>
                </c:pt>
                <c:pt idx="607">
                  <c:v>0.60700000000000043</c:v>
                </c:pt>
                <c:pt idx="608">
                  <c:v>0.60800000000000043</c:v>
                </c:pt>
                <c:pt idx="609">
                  <c:v>0.60900000000000043</c:v>
                </c:pt>
                <c:pt idx="610">
                  <c:v>0.61000000000000043</c:v>
                </c:pt>
                <c:pt idx="611">
                  <c:v>0.61100000000000043</c:v>
                </c:pt>
                <c:pt idx="612">
                  <c:v>0.61200000000000043</c:v>
                </c:pt>
                <c:pt idx="613">
                  <c:v>0.61300000000000043</c:v>
                </c:pt>
                <c:pt idx="614">
                  <c:v>0.61400000000000043</c:v>
                </c:pt>
                <c:pt idx="615">
                  <c:v>0.61500000000000044</c:v>
                </c:pt>
                <c:pt idx="616">
                  <c:v>0.61600000000000044</c:v>
                </c:pt>
                <c:pt idx="617">
                  <c:v>0.61700000000000044</c:v>
                </c:pt>
                <c:pt idx="618">
                  <c:v>0.61800000000000044</c:v>
                </c:pt>
                <c:pt idx="619">
                  <c:v>0.61900000000000044</c:v>
                </c:pt>
                <c:pt idx="620">
                  <c:v>0.62000000000000044</c:v>
                </c:pt>
                <c:pt idx="621">
                  <c:v>0.62100000000000044</c:v>
                </c:pt>
                <c:pt idx="622">
                  <c:v>0.62200000000000044</c:v>
                </c:pt>
                <c:pt idx="623">
                  <c:v>0.62300000000000044</c:v>
                </c:pt>
                <c:pt idx="624">
                  <c:v>0.62400000000000044</c:v>
                </c:pt>
                <c:pt idx="625">
                  <c:v>0.62500000000000044</c:v>
                </c:pt>
                <c:pt idx="626">
                  <c:v>0.62600000000000044</c:v>
                </c:pt>
                <c:pt idx="627">
                  <c:v>0.62700000000000045</c:v>
                </c:pt>
                <c:pt idx="628">
                  <c:v>0.62800000000000045</c:v>
                </c:pt>
                <c:pt idx="629">
                  <c:v>0.62900000000000045</c:v>
                </c:pt>
                <c:pt idx="630">
                  <c:v>0.63000000000000045</c:v>
                </c:pt>
                <c:pt idx="631">
                  <c:v>0.63100000000000045</c:v>
                </c:pt>
                <c:pt idx="632">
                  <c:v>0.63200000000000045</c:v>
                </c:pt>
                <c:pt idx="633">
                  <c:v>0.63300000000000045</c:v>
                </c:pt>
                <c:pt idx="634">
                  <c:v>0.63400000000000045</c:v>
                </c:pt>
                <c:pt idx="635">
                  <c:v>0.63500000000000045</c:v>
                </c:pt>
                <c:pt idx="636">
                  <c:v>0.63600000000000045</c:v>
                </c:pt>
                <c:pt idx="637">
                  <c:v>0.63700000000000045</c:v>
                </c:pt>
                <c:pt idx="638">
                  <c:v>0.63800000000000046</c:v>
                </c:pt>
                <c:pt idx="639">
                  <c:v>0.63900000000000046</c:v>
                </c:pt>
                <c:pt idx="640">
                  <c:v>0.64000000000000046</c:v>
                </c:pt>
                <c:pt idx="641">
                  <c:v>0.64100000000000046</c:v>
                </c:pt>
                <c:pt idx="642">
                  <c:v>0.64200000000000046</c:v>
                </c:pt>
                <c:pt idx="643">
                  <c:v>0.64300000000000046</c:v>
                </c:pt>
                <c:pt idx="644">
                  <c:v>0.64400000000000046</c:v>
                </c:pt>
                <c:pt idx="645">
                  <c:v>0.64500000000000046</c:v>
                </c:pt>
                <c:pt idx="646">
                  <c:v>0.64600000000000046</c:v>
                </c:pt>
                <c:pt idx="647">
                  <c:v>0.64700000000000046</c:v>
                </c:pt>
                <c:pt idx="648">
                  <c:v>0.64800000000000046</c:v>
                </c:pt>
                <c:pt idx="649">
                  <c:v>0.64900000000000047</c:v>
                </c:pt>
                <c:pt idx="650">
                  <c:v>0.65000000000000047</c:v>
                </c:pt>
                <c:pt idx="651">
                  <c:v>0.65100000000000047</c:v>
                </c:pt>
                <c:pt idx="652">
                  <c:v>0.65200000000000047</c:v>
                </c:pt>
                <c:pt idx="653">
                  <c:v>0.65300000000000047</c:v>
                </c:pt>
                <c:pt idx="654">
                  <c:v>0.65400000000000047</c:v>
                </c:pt>
                <c:pt idx="655">
                  <c:v>0.65500000000000047</c:v>
                </c:pt>
                <c:pt idx="656">
                  <c:v>0.65600000000000047</c:v>
                </c:pt>
                <c:pt idx="657">
                  <c:v>0.65700000000000047</c:v>
                </c:pt>
                <c:pt idx="658">
                  <c:v>0.65800000000000047</c:v>
                </c:pt>
                <c:pt idx="659">
                  <c:v>0.65900000000000047</c:v>
                </c:pt>
                <c:pt idx="660">
                  <c:v>0.66000000000000048</c:v>
                </c:pt>
                <c:pt idx="661">
                  <c:v>0.66100000000000048</c:v>
                </c:pt>
                <c:pt idx="662">
                  <c:v>0.66200000000000048</c:v>
                </c:pt>
                <c:pt idx="663">
                  <c:v>0.66300000000000048</c:v>
                </c:pt>
                <c:pt idx="664">
                  <c:v>0.66400000000000048</c:v>
                </c:pt>
                <c:pt idx="665">
                  <c:v>0.66500000000000048</c:v>
                </c:pt>
                <c:pt idx="666">
                  <c:v>0.66600000000000048</c:v>
                </c:pt>
                <c:pt idx="667">
                  <c:v>0.66700000000000048</c:v>
                </c:pt>
                <c:pt idx="668">
                  <c:v>0.66800000000000048</c:v>
                </c:pt>
                <c:pt idx="669">
                  <c:v>0.66900000000000048</c:v>
                </c:pt>
                <c:pt idx="670">
                  <c:v>0.67000000000000048</c:v>
                </c:pt>
                <c:pt idx="671">
                  <c:v>0.67100000000000048</c:v>
                </c:pt>
                <c:pt idx="672">
                  <c:v>0.67200000000000049</c:v>
                </c:pt>
                <c:pt idx="673">
                  <c:v>0.67300000000000049</c:v>
                </c:pt>
                <c:pt idx="674">
                  <c:v>0.67400000000000049</c:v>
                </c:pt>
                <c:pt idx="675">
                  <c:v>0.67500000000000049</c:v>
                </c:pt>
                <c:pt idx="676">
                  <c:v>0.67600000000000049</c:v>
                </c:pt>
                <c:pt idx="677">
                  <c:v>0.67700000000000049</c:v>
                </c:pt>
                <c:pt idx="678">
                  <c:v>0.67800000000000049</c:v>
                </c:pt>
                <c:pt idx="679">
                  <c:v>0.67900000000000049</c:v>
                </c:pt>
                <c:pt idx="680">
                  <c:v>0.68000000000000049</c:v>
                </c:pt>
                <c:pt idx="681">
                  <c:v>0.68100000000000049</c:v>
                </c:pt>
                <c:pt idx="682">
                  <c:v>0.68200000000000049</c:v>
                </c:pt>
                <c:pt idx="683">
                  <c:v>0.6830000000000005</c:v>
                </c:pt>
                <c:pt idx="684">
                  <c:v>0.6840000000000005</c:v>
                </c:pt>
                <c:pt idx="685">
                  <c:v>0.6850000000000005</c:v>
                </c:pt>
                <c:pt idx="686">
                  <c:v>0.6860000000000005</c:v>
                </c:pt>
                <c:pt idx="687">
                  <c:v>0.6870000000000005</c:v>
                </c:pt>
                <c:pt idx="688">
                  <c:v>0.6880000000000005</c:v>
                </c:pt>
                <c:pt idx="689">
                  <c:v>0.6890000000000005</c:v>
                </c:pt>
                <c:pt idx="690">
                  <c:v>0.6900000000000005</c:v>
                </c:pt>
                <c:pt idx="691">
                  <c:v>0.6910000000000005</c:v>
                </c:pt>
                <c:pt idx="692">
                  <c:v>0.6920000000000005</c:v>
                </c:pt>
                <c:pt idx="693">
                  <c:v>0.6930000000000005</c:v>
                </c:pt>
                <c:pt idx="694">
                  <c:v>0.69400000000000051</c:v>
                </c:pt>
                <c:pt idx="695">
                  <c:v>0.69500000000000051</c:v>
                </c:pt>
                <c:pt idx="696">
                  <c:v>0.69600000000000051</c:v>
                </c:pt>
                <c:pt idx="697">
                  <c:v>0.69700000000000051</c:v>
                </c:pt>
                <c:pt idx="698">
                  <c:v>0.69800000000000051</c:v>
                </c:pt>
                <c:pt idx="699">
                  <c:v>0.69900000000000051</c:v>
                </c:pt>
                <c:pt idx="700">
                  <c:v>0.70000000000000051</c:v>
                </c:pt>
                <c:pt idx="701">
                  <c:v>0.70100000000000051</c:v>
                </c:pt>
                <c:pt idx="702">
                  <c:v>0.70200000000000051</c:v>
                </c:pt>
                <c:pt idx="703">
                  <c:v>0.70300000000000051</c:v>
                </c:pt>
                <c:pt idx="704">
                  <c:v>0.70400000000000051</c:v>
                </c:pt>
                <c:pt idx="705">
                  <c:v>0.70500000000000052</c:v>
                </c:pt>
                <c:pt idx="706">
                  <c:v>0.70600000000000052</c:v>
                </c:pt>
                <c:pt idx="707">
                  <c:v>0.70700000000000052</c:v>
                </c:pt>
                <c:pt idx="708">
                  <c:v>0.70800000000000052</c:v>
                </c:pt>
                <c:pt idx="709">
                  <c:v>0.70900000000000052</c:v>
                </c:pt>
                <c:pt idx="710">
                  <c:v>0.71000000000000052</c:v>
                </c:pt>
                <c:pt idx="711">
                  <c:v>0.71100000000000052</c:v>
                </c:pt>
                <c:pt idx="712">
                  <c:v>0.71200000000000052</c:v>
                </c:pt>
                <c:pt idx="713">
                  <c:v>0.71300000000000052</c:v>
                </c:pt>
                <c:pt idx="714">
                  <c:v>0.71400000000000052</c:v>
                </c:pt>
                <c:pt idx="715">
                  <c:v>0.71500000000000052</c:v>
                </c:pt>
                <c:pt idx="716">
                  <c:v>0.71600000000000052</c:v>
                </c:pt>
                <c:pt idx="717">
                  <c:v>0.71700000000000053</c:v>
                </c:pt>
                <c:pt idx="718">
                  <c:v>0.71800000000000053</c:v>
                </c:pt>
                <c:pt idx="719">
                  <c:v>0.71900000000000053</c:v>
                </c:pt>
                <c:pt idx="720">
                  <c:v>0.72000000000000053</c:v>
                </c:pt>
                <c:pt idx="721">
                  <c:v>0.72100000000000053</c:v>
                </c:pt>
                <c:pt idx="722">
                  <c:v>0.72200000000000053</c:v>
                </c:pt>
                <c:pt idx="723">
                  <c:v>0.72300000000000053</c:v>
                </c:pt>
                <c:pt idx="724">
                  <c:v>0.72400000000000053</c:v>
                </c:pt>
                <c:pt idx="725">
                  <c:v>0.72500000000000053</c:v>
                </c:pt>
                <c:pt idx="726">
                  <c:v>0.72600000000000053</c:v>
                </c:pt>
                <c:pt idx="727">
                  <c:v>0.72700000000000053</c:v>
                </c:pt>
                <c:pt idx="728">
                  <c:v>0.72800000000000054</c:v>
                </c:pt>
                <c:pt idx="729">
                  <c:v>0.72900000000000054</c:v>
                </c:pt>
                <c:pt idx="730">
                  <c:v>0.73000000000000054</c:v>
                </c:pt>
                <c:pt idx="731">
                  <c:v>0.73100000000000054</c:v>
                </c:pt>
                <c:pt idx="732">
                  <c:v>0.73200000000000054</c:v>
                </c:pt>
                <c:pt idx="733">
                  <c:v>0.73300000000000054</c:v>
                </c:pt>
                <c:pt idx="734">
                  <c:v>0.73400000000000054</c:v>
                </c:pt>
                <c:pt idx="735">
                  <c:v>0.73500000000000054</c:v>
                </c:pt>
                <c:pt idx="736">
                  <c:v>0.73600000000000054</c:v>
                </c:pt>
                <c:pt idx="737">
                  <c:v>0.73700000000000054</c:v>
                </c:pt>
                <c:pt idx="738">
                  <c:v>0.73800000000000054</c:v>
                </c:pt>
                <c:pt idx="739">
                  <c:v>0.73900000000000055</c:v>
                </c:pt>
                <c:pt idx="740">
                  <c:v>0.74000000000000055</c:v>
                </c:pt>
                <c:pt idx="741">
                  <c:v>0.74100000000000055</c:v>
                </c:pt>
                <c:pt idx="742">
                  <c:v>0.74200000000000055</c:v>
                </c:pt>
                <c:pt idx="743">
                  <c:v>0.74300000000000055</c:v>
                </c:pt>
                <c:pt idx="744">
                  <c:v>0.74400000000000055</c:v>
                </c:pt>
                <c:pt idx="745">
                  <c:v>0.74500000000000055</c:v>
                </c:pt>
                <c:pt idx="746">
                  <c:v>0.74600000000000055</c:v>
                </c:pt>
                <c:pt idx="747">
                  <c:v>0.74700000000000055</c:v>
                </c:pt>
                <c:pt idx="748">
                  <c:v>0.74800000000000055</c:v>
                </c:pt>
                <c:pt idx="749">
                  <c:v>0.74900000000000055</c:v>
                </c:pt>
                <c:pt idx="750">
                  <c:v>0.75000000000000056</c:v>
                </c:pt>
                <c:pt idx="751">
                  <c:v>0.75100000000000056</c:v>
                </c:pt>
                <c:pt idx="752">
                  <c:v>0.75200000000000056</c:v>
                </c:pt>
                <c:pt idx="753">
                  <c:v>0.75300000000000056</c:v>
                </c:pt>
                <c:pt idx="754">
                  <c:v>0.75400000000000056</c:v>
                </c:pt>
                <c:pt idx="755">
                  <c:v>0.75500000000000056</c:v>
                </c:pt>
                <c:pt idx="756">
                  <c:v>0.75600000000000056</c:v>
                </c:pt>
                <c:pt idx="757">
                  <c:v>0.75700000000000056</c:v>
                </c:pt>
                <c:pt idx="758">
                  <c:v>0.75800000000000056</c:v>
                </c:pt>
                <c:pt idx="759">
                  <c:v>0.75900000000000056</c:v>
                </c:pt>
                <c:pt idx="760">
                  <c:v>0.76000000000000056</c:v>
                </c:pt>
                <c:pt idx="761">
                  <c:v>0.76100000000000056</c:v>
                </c:pt>
                <c:pt idx="762">
                  <c:v>0.76200000000000057</c:v>
                </c:pt>
                <c:pt idx="763">
                  <c:v>0.76300000000000057</c:v>
                </c:pt>
                <c:pt idx="764">
                  <c:v>0.76400000000000057</c:v>
                </c:pt>
                <c:pt idx="765">
                  <c:v>0.76500000000000057</c:v>
                </c:pt>
                <c:pt idx="766">
                  <c:v>0.76600000000000057</c:v>
                </c:pt>
                <c:pt idx="767">
                  <c:v>0.76700000000000057</c:v>
                </c:pt>
                <c:pt idx="768">
                  <c:v>0.76800000000000057</c:v>
                </c:pt>
                <c:pt idx="769">
                  <c:v>0.76900000000000057</c:v>
                </c:pt>
                <c:pt idx="770">
                  <c:v>0.77000000000000057</c:v>
                </c:pt>
                <c:pt idx="771">
                  <c:v>0.77100000000000057</c:v>
                </c:pt>
                <c:pt idx="772">
                  <c:v>0.77200000000000057</c:v>
                </c:pt>
                <c:pt idx="773">
                  <c:v>0.77300000000000058</c:v>
                </c:pt>
                <c:pt idx="774">
                  <c:v>0.77400000000000058</c:v>
                </c:pt>
                <c:pt idx="775">
                  <c:v>0.77500000000000058</c:v>
                </c:pt>
                <c:pt idx="776">
                  <c:v>0.77600000000000058</c:v>
                </c:pt>
                <c:pt idx="777">
                  <c:v>0.77700000000000058</c:v>
                </c:pt>
                <c:pt idx="778">
                  <c:v>0.77800000000000058</c:v>
                </c:pt>
                <c:pt idx="779">
                  <c:v>0.77900000000000058</c:v>
                </c:pt>
                <c:pt idx="780">
                  <c:v>0.78000000000000058</c:v>
                </c:pt>
                <c:pt idx="781">
                  <c:v>0.78100000000000058</c:v>
                </c:pt>
                <c:pt idx="782">
                  <c:v>0.78200000000000058</c:v>
                </c:pt>
                <c:pt idx="783">
                  <c:v>0.78300000000000058</c:v>
                </c:pt>
                <c:pt idx="784">
                  <c:v>0.78400000000000059</c:v>
                </c:pt>
                <c:pt idx="785">
                  <c:v>0.78500000000000059</c:v>
                </c:pt>
                <c:pt idx="786">
                  <c:v>0.78600000000000059</c:v>
                </c:pt>
                <c:pt idx="787">
                  <c:v>0.78700000000000059</c:v>
                </c:pt>
                <c:pt idx="788">
                  <c:v>0.78800000000000059</c:v>
                </c:pt>
                <c:pt idx="789">
                  <c:v>0.78900000000000059</c:v>
                </c:pt>
                <c:pt idx="790">
                  <c:v>0.79000000000000059</c:v>
                </c:pt>
                <c:pt idx="791">
                  <c:v>0.79100000000000059</c:v>
                </c:pt>
                <c:pt idx="792">
                  <c:v>0.79200000000000059</c:v>
                </c:pt>
                <c:pt idx="793">
                  <c:v>0.79300000000000059</c:v>
                </c:pt>
                <c:pt idx="794">
                  <c:v>0.79400000000000059</c:v>
                </c:pt>
                <c:pt idx="795">
                  <c:v>0.7950000000000006</c:v>
                </c:pt>
                <c:pt idx="796">
                  <c:v>0.7960000000000006</c:v>
                </c:pt>
                <c:pt idx="797">
                  <c:v>0.7970000000000006</c:v>
                </c:pt>
                <c:pt idx="798">
                  <c:v>0.7980000000000006</c:v>
                </c:pt>
                <c:pt idx="799">
                  <c:v>0.7990000000000006</c:v>
                </c:pt>
                <c:pt idx="800">
                  <c:v>0.8000000000000006</c:v>
                </c:pt>
                <c:pt idx="801">
                  <c:v>0.8010000000000006</c:v>
                </c:pt>
                <c:pt idx="802">
                  <c:v>0.8020000000000006</c:v>
                </c:pt>
                <c:pt idx="803">
                  <c:v>0.8030000000000006</c:v>
                </c:pt>
                <c:pt idx="804">
                  <c:v>0.8040000000000006</c:v>
                </c:pt>
                <c:pt idx="805">
                  <c:v>0.8050000000000006</c:v>
                </c:pt>
                <c:pt idx="806">
                  <c:v>0.8060000000000006</c:v>
                </c:pt>
                <c:pt idx="807">
                  <c:v>0.80700000000000061</c:v>
                </c:pt>
                <c:pt idx="808">
                  <c:v>0.80800000000000061</c:v>
                </c:pt>
                <c:pt idx="809">
                  <c:v>0.80900000000000061</c:v>
                </c:pt>
                <c:pt idx="810">
                  <c:v>0.81000000000000061</c:v>
                </c:pt>
                <c:pt idx="811">
                  <c:v>0.81100000000000061</c:v>
                </c:pt>
                <c:pt idx="812">
                  <c:v>0.81200000000000061</c:v>
                </c:pt>
                <c:pt idx="813">
                  <c:v>0.81300000000000061</c:v>
                </c:pt>
                <c:pt idx="814">
                  <c:v>0.81400000000000061</c:v>
                </c:pt>
                <c:pt idx="815">
                  <c:v>0.81500000000000061</c:v>
                </c:pt>
                <c:pt idx="816">
                  <c:v>0.81600000000000061</c:v>
                </c:pt>
                <c:pt idx="817">
                  <c:v>0.81700000000000061</c:v>
                </c:pt>
                <c:pt idx="818">
                  <c:v>0.81800000000000062</c:v>
                </c:pt>
                <c:pt idx="819">
                  <c:v>0.81900000000000062</c:v>
                </c:pt>
                <c:pt idx="820">
                  <c:v>0.82000000000000062</c:v>
                </c:pt>
                <c:pt idx="821">
                  <c:v>0.82100000000000062</c:v>
                </c:pt>
                <c:pt idx="822">
                  <c:v>0.82200000000000062</c:v>
                </c:pt>
                <c:pt idx="823">
                  <c:v>0.82300000000000062</c:v>
                </c:pt>
                <c:pt idx="824">
                  <c:v>0.82400000000000062</c:v>
                </c:pt>
                <c:pt idx="825">
                  <c:v>0.82500000000000062</c:v>
                </c:pt>
                <c:pt idx="826">
                  <c:v>0.82600000000000062</c:v>
                </c:pt>
                <c:pt idx="827">
                  <c:v>0.82700000000000062</c:v>
                </c:pt>
                <c:pt idx="828">
                  <c:v>0.82800000000000062</c:v>
                </c:pt>
                <c:pt idx="829">
                  <c:v>0.82900000000000063</c:v>
                </c:pt>
                <c:pt idx="830">
                  <c:v>0.83000000000000063</c:v>
                </c:pt>
                <c:pt idx="831">
                  <c:v>0.83100000000000063</c:v>
                </c:pt>
                <c:pt idx="832">
                  <c:v>0.83200000000000063</c:v>
                </c:pt>
                <c:pt idx="833">
                  <c:v>0.83300000000000063</c:v>
                </c:pt>
                <c:pt idx="834">
                  <c:v>0.83400000000000063</c:v>
                </c:pt>
                <c:pt idx="835">
                  <c:v>0.83500000000000063</c:v>
                </c:pt>
                <c:pt idx="836">
                  <c:v>0.83600000000000063</c:v>
                </c:pt>
                <c:pt idx="837">
                  <c:v>0.83700000000000063</c:v>
                </c:pt>
                <c:pt idx="838">
                  <c:v>0.83800000000000063</c:v>
                </c:pt>
                <c:pt idx="839">
                  <c:v>0.83900000000000063</c:v>
                </c:pt>
                <c:pt idx="840">
                  <c:v>0.84000000000000064</c:v>
                </c:pt>
                <c:pt idx="841">
                  <c:v>0.84100000000000064</c:v>
                </c:pt>
                <c:pt idx="842">
                  <c:v>0.84200000000000064</c:v>
                </c:pt>
                <c:pt idx="843">
                  <c:v>0.84300000000000064</c:v>
                </c:pt>
                <c:pt idx="844">
                  <c:v>0.84400000000000064</c:v>
                </c:pt>
                <c:pt idx="845">
                  <c:v>0.84500000000000064</c:v>
                </c:pt>
                <c:pt idx="846">
                  <c:v>0.84600000000000064</c:v>
                </c:pt>
                <c:pt idx="847">
                  <c:v>0.84700000000000064</c:v>
                </c:pt>
                <c:pt idx="848">
                  <c:v>0.84800000000000064</c:v>
                </c:pt>
                <c:pt idx="849">
                  <c:v>0.84900000000000064</c:v>
                </c:pt>
                <c:pt idx="850">
                  <c:v>0.85000000000000064</c:v>
                </c:pt>
                <c:pt idx="851">
                  <c:v>0.85100000000000064</c:v>
                </c:pt>
                <c:pt idx="852">
                  <c:v>0.85200000000000065</c:v>
                </c:pt>
                <c:pt idx="853">
                  <c:v>0.85300000000000065</c:v>
                </c:pt>
                <c:pt idx="854">
                  <c:v>0.85400000000000065</c:v>
                </c:pt>
                <c:pt idx="855">
                  <c:v>0.85500000000000065</c:v>
                </c:pt>
                <c:pt idx="856">
                  <c:v>0.85600000000000065</c:v>
                </c:pt>
                <c:pt idx="857">
                  <c:v>0.85700000000000065</c:v>
                </c:pt>
                <c:pt idx="858">
                  <c:v>0.85800000000000065</c:v>
                </c:pt>
                <c:pt idx="859">
                  <c:v>0.85900000000000065</c:v>
                </c:pt>
                <c:pt idx="860">
                  <c:v>0.86000000000000065</c:v>
                </c:pt>
                <c:pt idx="861">
                  <c:v>0.86100000000000065</c:v>
                </c:pt>
                <c:pt idx="862">
                  <c:v>0.86200000000000065</c:v>
                </c:pt>
                <c:pt idx="863">
                  <c:v>0.86300000000000066</c:v>
                </c:pt>
                <c:pt idx="864">
                  <c:v>0.86400000000000066</c:v>
                </c:pt>
                <c:pt idx="865">
                  <c:v>0.86500000000000066</c:v>
                </c:pt>
                <c:pt idx="866">
                  <c:v>0.86600000000000066</c:v>
                </c:pt>
                <c:pt idx="867">
                  <c:v>0.86700000000000066</c:v>
                </c:pt>
                <c:pt idx="868">
                  <c:v>0.86800000000000066</c:v>
                </c:pt>
                <c:pt idx="869">
                  <c:v>0.86900000000000066</c:v>
                </c:pt>
                <c:pt idx="870">
                  <c:v>0.87000000000000066</c:v>
                </c:pt>
                <c:pt idx="871">
                  <c:v>0.87100000000000066</c:v>
                </c:pt>
                <c:pt idx="872">
                  <c:v>0.87200000000000066</c:v>
                </c:pt>
                <c:pt idx="873">
                  <c:v>0.87300000000000066</c:v>
                </c:pt>
                <c:pt idx="874">
                  <c:v>0.87400000000000067</c:v>
                </c:pt>
                <c:pt idx="875">
                  <c:v>0.87500000000000067</c:v>
                </c:pt>
                <c:pt idx="876">
                  <c:v>0.87600000000000067</c:v>
                </c:pt>
                <c:pt idx="877">
                  <c:v>0.87700000000000067</c:v>
                </c:pt>
                <c:pt idx="878">
                  <c:v>0.87800000000000067</c:v>
                </c:pt>
                <c:pt idx="879">
                  <c:v>0.87900000000000067</c:v>
                </c:pt>
                <c:pt idx="880">
                  <c:v>0.88000000000000067</c:v>
                </c:pt>
                <c:pt idx="881">
                  <c:v>0.88100000000000067</c:v>
                </c:pt>
                <c:pt idx="882">
                  <c:v>0.88200000000000067</c:v>
                </c:pt>
                <c:pt idx="883">
                  <c:v>0.88300000000000067</c:v>
                </c:pt>
                <c:pt idx="884">
                  <c:v>0.88400000000000067</c:v>
                </c:pt>
                <c:pt idx="885">
                  <c:v>0.88500000000000068</c:v>
                </c:pt>
                <c:pt idx="886">
                  <c:v>0.88600000000000068</c:v>
                </c:pt>
                <c:pt idx="887">
                  <c:v>0.88700000000000068</c:v>
                </c:pt>
                <c:pt idx="888">
                  <c:v>0.88800000000000068</c:v>
                </c:pt>
                <c:pt idx="889">
                  <c:v>0.88900000000000068</c:v>
                </c:pt>
                <c:pt idx="890">
                  <c:v>0.89000000000000068</c:v>
                </c:pt>
                <c:pt idx="891">
                  <c:v>0.89100000000000068</c:v>
                </c:pt>
                <c:pt idx="892">
                  <c:v>0.89200000000000068</c:v>
                </c:pt>
                <c:pt idx="893">
                  <c:v>0.89300000000000068</c:v>
                </c:pt>
                <c:pt idx="894">
                  <c:v>0.89400000000000068</c:v>
                </c:pt>
                <c:pt idx="895">
                  <c:v>0.89500000000000068</c:v>
                </c:pt>
                <c:pt idx="896">
                  <c:v>0.89600000000000068</c:v>
                </c:pt>
                <c:pt idx="897">
                  <c:v>0.89700000000000069</c:v>
                </c:pt>
                <c:pt idx="898">
                  <c:v>0.89800000000000069</c:v>
                </c:pt>
                <c:pt idx="899">
                  <c:v>0.89900000000000069</c:v>
                </c:pt>
                <c:pt idx="900">
                  <c:v>0.90000000000000069</c:v>
                </c:pt>
                <c:pt idx="901">
                  <c:v>0.90100000000000069</c:v>
                </c:pt>
                <c:pt idx="902">
                  <c:v>0.90200000000000069</c:v>
                </c:pt>
                <c:pt idx="903">
                  <c:v>0.90300000000000069</c:v>
                </c:pt>
                <c:pt idx="904">
                  <c:v>0.90400000000000069</c:v>
                </c:pt>
                <c:pt idx="905">
                  <c:v>0.90500000000000069</c:v>
                </c:pt>
                <c:pt idx="906">
                  <c:v>0.90600000000000069</c:v>
                </c:pt>
                <c:pt idx="907">
                  <c:v>0.90700000000000069</c:v>
                </c:pt>
                <c:pt idx="908">
                  <c:v>0.9080000000000007</c:v>
                </c:pt>
                <c:pt idx="909">
                  <c:v>0.9090000000000007</c:v>
                </c:pt>
                <c:pt idx="910">
                  <c:v>0.9100000000000007</c:v>
                </c:pt>
                <c:pt idx="911">
                  <c:v>0.9110000000000007</c:v>
                </c:pt>
                <c:pt idx="912">
                  <c:v>0.9120000000000007</c:v>
                </c:pt>
                <c:pt idx="913">
                  <c:v>0.9130000000000007</c:v>
                </c:pt>
                <c:pt idx="914">
                  <c:v>0.9140000000000007</c:v>
                </c:pt>
                <c:pt idx="915">
                  <c:v>0.9150000000000007</c:v>
                </c:pt>
                <c:pt idx="916">
                  <c:v>0.9160000000000007</c:v>
                </c:pt>
                <c:pt idx="917">
                  <c:v>0.9170000000000007</c:v>
                </c:pt>
                <c:pt idx="918">
                  <c:v>0.9180000000000007</c:v>
                </c:pt>
                <c:pt idx="919">
                  <c:v>0.91900000000000071</c:v>
                </c:pt>
                <c:pt idx="920">
                  <c:v>0.92000000000000071</c:v>
                </c:pt>
                <c:pt idx="921">
                  <c:v>0.92100000000000071</c:v>
                </c:pt>
                <c:pt idx="922">
                  <c:v>0.92200000000000071</c:v>
                </c:pt>
                <c:pt idx="923">
                  <c:v>0.92300000000000071</c:v>
                </c:pt>
                <c:pt idx="924">
                  <c:v>0.92400000000000071</c:v>
                </c:pt>
                <c:pt idx="925">
                  <c:v>0.92500000000000071</c:v>
                </c:pt>
                <c:pt idx="926">
                  <c:v>0.92600000000000071</c:v>
                </c:pt>
                <c:pt idx="927">
                  <c:v>0.92700000000000071</c:v>
                </c:pt>
                <c:pt idx="928">
                  <c:v>0.92800000000000071</c:v>
                </c:pt>
                <c:pt idx="929">
                  <c:v>0.92900000000000071</c:v>
                </c:pt>
                <c:pt idx="930">
                  <c:v>0.93000000000000071</c:v>
                </c:pt>
                <c:pt idx="931">
                  <c:v>0.93100000000000072</c:v>
                </c:pt>
                <c:pt idx="932">
                  <c:v>0.93200000000000072</c:v>
                </c:pt>
                <c:pt idx="933">
                  <c:v>0.93300000000000072</c:v>
                </c:pt>
                <c:pt idx="934">
                  <c:v>0.93400000000000072</c:v>
                </c:pt>
                <c:pt idx="935">
                  <c:v>0.93500000000000072</c:v>
                </c:pt>
                <c:pt idx="936">
                  <c:v>0.93600000000000072</c:v>
                </c:pt>
                <c:pt idx="937">
                  <c:v>0.93700000000000072</c:v>
                </c:pt>
                <c:pt idx="938">
                  <c:v>0.93800000000000072</c:v>
                </c:pt>
                <c:pt idx="939">
                  <c:v>0.93900000000000072</c:v>
                </c:pt>
                <c:pt idx="940">
                  <c:v>0.94000000000000072</c:v>
                </c:pt>
                <c:pt idx="941">
                  <c:v>0.94100000000000072</c:v>
                </c:pt>
                <c:pt idx="942">
                  <c:v>0.94200000000000073</c:v>
                </c:pt>
                <c:pt idx="943">
                  <c:v>0.94300000000000073</c:v>
                </c:pt>
                <c:pt idx="944">
                  <c:v>0.94400000000000073</c:v>
                </c:pt>
                <c:pt idx="945">
                  <c:v>0.94500000000000073</c:v>
                </c:pt>
                <c:pt idx="946">
                  <c:v>0.94600000000000073</c:v>
                </c:pt>
                <c:pt idx="947">
                  <c:v>0.94700000000000073</c:v>
                </c:pt>
                <c:pt idx="948">
                  <c:v>0.94800000000000073</c:v>
                </c:pt>
                <c:pt idx="949">
                  <c:v>0.94900000000000073</c:v>
                </c:pt>
                <c:pt idx="950">
                  <c:v>0.95000000000000073</c:v>
                </c:pt>
                <c:pt idx="951">
                  <c:v>0.95100000000000073</c:v>
                </c:pt>
                <c:pt idx="952">
                  <c:v>0.95200000000000073</c:v>
                </c:pt>
                <c:pt idx="953">
                  <c:v>0.95300000000000074</c:v>
                </c:pt>
                <c:pt idx="954">
                  <c:v>0.95400000000000074</c:v>
                </c:pt>
                <c:pt idx="955">
                  <c:v>0.95500000000000074</c:v>
                </c:pt>
                <c:pt idx="956">
                  <c:v>0.95600000000000074</c:v>
                </c:pt>
                <c:pt idx="957">
                  <c:v>0.95700000000000074</c:v>
                </c:pt>
                <c:pt idx="958">
                  <c:v>0.95800000000000074</c:v>
                </c:pt>
                <c:pt idx="959">
                  <c:v>0.95900000000000074</c:v>
                </c:pt>
                <c:pt idx="960">
                  <c:v>0.96000000000000074</c:v>
                </c:pt>
                <c:pt idx="961">
                  <c:v>0.96100000000000074</c:v>
                </c:pt>
                <c:pt idx="962">
                  <c:v>0.96200000000000074</c:v>
                </c:pt>
                <c:pt idx="963">
                  <c:v>0.96300000000000074</c:v>
                </c:pt>
                <c:pt idx="964">
                  <c:v>0.96400000000000075</c:v>
                </c:pt>
                <c:pt idx="965">
                  <c:v>0.96500000000000075</c:v>
                </c:pt>
                <c:pt idx="966">
                  <c:v>0.96600000000000075</c:v>
                </c:pt>
                <c:pt idx="967">
                  <c:v>0.96700000000000075</c:v>
                </c:pt>
                <c:pt idx="968">
                  <c:v>0.96800000000000075</c:v>
                </c:pt>
                <c:pt idx="969">
                  <c:v>0.96900000000000075</c:v>
                </c:pt>
                <c:pt idx="970">
                  <c:v>0.97000000000000075</c:v>
                </c:pt>
                <c:pt idx="971">
                  <c:v>0.97100000000000075</c:v>
                </c:pt>
                <c:pt idx="972">
                  <c:v>0.97200000000000075</c:v>
                </c:pt>
                <c:pt idx="973">
                  <c:v>0.97300000000000075</c:v>
                </c:pt>
                <c:pt idx="974">
                  <c:v>0.97400000000000075</c:v>
                </c:pt>
                <c:pt idx="975">
                  <c:v>0.97500000000000075</c:v>
                </c:pt>
                <c:pt idx="976">
                  <c:v>0.97600000000000076</c:v>
                </c:pt>
                <c:pt idx="977">
                  <c:v>0.97700000000000076</c:v>
                </c:pt>
                <c:pt idx="978">
                  <c:v>0.97800000000000076</c:v>
                </c:pt>
                <c:pt idx="979">
                  <c:v>0.97900000000000076</c:v>
                </c:pt>
                <c:pt idx="980">
                  <c:v>0.98000000000000076</c:v>
                </c:pt>
                <c:pt idx="981">
                  <c:v>0.98100000000000076</c:v>
                </c:pt>
                <c:pt idx="982">
                  <c:v>0.98200000000000076</c:v>
                </c:pt>
                <c:pt idx="983">
                  <c:v>0.98300000000000076</c:v>
                </c:pt>
                <c:pt idx="984">
                  <c:v>0.98400000000000076</c:v>
                </c:pt>
                <c:pt idx="985">
                  <c:v>0.98500000000000076</c:v>
                </c:pt>
                <c:pt idx="986">
                  <c:v>0.98600000000000076</c:v>
                </c:pt>
                <c:pt idx="987">
                  <c:v>0.98700000000000077</c:v>
                </c:pt>
                <c:pt idx="988">
                  <c:v>0.98800000000000077</c:v>
                </c:pt>
                <c:pt idx="989">
                  <c:v>0.98900000000000077</c:v>
                </c:pt>
                <c:pt idx="990">
                  <c:v>0.99000000000000077</c:v>
                </c:pt>
                <c:pt idx="991">
                  <c:v>0.99100000000000077</c:v>
                </c:pt>
                <c:pt idx="992">
                  <c:v>0.99200000000000077</c:v>
                </c:pt>
                <c:pt idx="993">
                  <c:v>0.99300000000000077</c:v>
                </c:pt>
                <c:pt idx="994">
                  <c:v>0.99400000000000077</c:v>
                </c:pt>
                <c:pt idx="995">
                  <c:v>0.99500000000000077</c:v>
                </c:pt>
                <c:pt idx="996">
                  <c:v>0.99600000000000077</c:v>
                </c:pt>
                <c:pt idx="997">
                  <c:v>0.99700000000000077</c:v>
                </c:pt>
                <c:pt idx="998">
                  <c:v>0.99800000000000078</c:v>
                </c:pt>
                <c:pt idx="999">
                  <c:v>0.99900000000000078</c:v>
                </c:pt>
                <c:pt idx="1000">
                  <c:v>1.0000000000000007</c:v>
                </c:pt>
                <c:pt idx="1001">
                  <c:v>1.0010000000000006</c:v>
                </c:pt>
                <c:pt idx="1002">
                  <c:v>1.0020000000000004</c:v>
                </c:pt>
                <c:pt idx="1003">
                  <c:v>1.0030000000000003</c:v>
                </c:pt>
                <c:pt idx="1004">
                  <c:v>1.0040000000000002</c:v>
                </c:pt>
                <c:pt idx="1005">
                  <c:v>1.0050000000000001</c:v>
                </c:pt>
                <c:pt idx="1006">
                  <c:v>1.006</c:v>
                </c:pt>
                <c:pt idx="1007">
                  <c:v>1.0069999999999999</c:v>
                </c:pt>
                <c:pt idx="1008">
                  <c:v>1.0079999999999998</c:v>
                </c:pt>
                <c:pt idx="1009">
                  <c:v>1.0089999999999997</c:v>
                </c:pt>
                <c:pt idx="1010">
                  <c:v>1.0099999999999996</c:v>
                </c:pt>
                <c:pt idx="1011">
                  <c:v>1.0109999999999995</c:v>
                </c:pt>
                <c:pt idx="1012">
                  <c:v>1.0119999999999993</c:v>
                </c:pt>
                <c:pt idx="1013">
                  <c:v>1.0129999999999992</c:v>
                </c:pt>
                <c:pt idx="1014">
                  <c:v>1.0139999999999991</c:v>
                </c:pt>
                <c:pt idx="1015">
                  <c:v>1.014999999999999</c:v>
                </c:pt>
                <c:pt idx="1016">
                  <c:v>1.0159999999999989</c:v>
                </c:pt>
                <c:pt idx="1017">
                  <c:v>1.0169999999999988</c:v>
                </c:pt>
                <c:pt idx="1018">
                  <c:v>1.0179999999999987</c:v>
                </c:pt>
                <c:pt idx="1019">
                  <c:v>1.0189999999999986</c:v>
                </c:pt>
                <c:pt idx="1020">
                  <c:v>1.0199999999999985</c:v>
                </c:pt>
                <c:pt idx="1021">
                  <c:v>1.0209999999999984</c:v>
                </c:pt>
                <c:pt idx="1022">
                  <c:v>1.0219999999999982</c:v>
                </c:pt>
                <c:pt idx="1023">
                  <c:v>1.0229999999999981</c:v>
                </c:pt>
                <c:pt idx="1024">
                  <c:v>1.023999999999998</c:v>
                </c:pt>
                <c:pt idx="1025">
                  <c:v>1.0249999999999979</c:v>
                </c:pt>
                <c:pt idx="1026">
                  <c:v>1.0259999999999978</c:v>
                </c:pt>
                <c:pt idx="1027">
                  <c:v>1.0269999999999977</c:v>
                </c:pt>
                <c:pt idx="1028">
                  <c:v>1.0279999999999976</c:v>
                </c:pt>
                <c:pt idx="1029">
                  <c:v>1.0289999999999975</c:v>
                </c:pt>
                <c:pt idx="1030">
                  <c:v>1.0299999999999974</c:v>
                </c:pt>
                <c:pt idx="1031">
                  <c:v>1.0309999999999973</c:v>
                </c:pt>
                <c:pt idx="1032">
                  <c:v>1.0319999999999971</c:v>
                </c:pt>
                <c:pt idx="1033">
                  <c:v>1.032999999999997</c:v>
                </c:pt>
                <c:pt idx="1034">
                  <c:v>1.0339999999999969</c:v>
                </c:pt>
                <c:pt idx="1035">
                  <c:v>1.0349999999999968</c:v>
                </c:pt>
                <c:pt idx="1036">
                  <c:v>1.0359999999999967</c:v>
                </c:pt>
                <c:pt idx="1037">
                  <c:v>1.0369999999999966</c:v>
                </c:pt>
                <c:pt idx="1038">
                  <c:v>1.0379999999999965</c:v>
                </c:pt>
                <c:pt idx="1039">
                  <c:v>1.0389999999999964</c:v>
                </c:pt>
                <c:pt idx="1040">
                  <c:v>1.0399999999999963</c:v>
                </c:pt>
                <c:pt idx="1041">
                  <c:v>1.0409999999999962</c:v>
                </c:pt>
                <c:pt idx="1042">
                  <c:v>1.041999999999996</c:v>
                </c:pt>
                <c:pt idx="1043">
                  <c:v>1.0429999999999959</c:v>
                </c:pt>
                <c:pt idx="1044">
                  <c:v>1.0439999999999958</c:v>
                </c:pt>
                <c:pt idx="1045">
                  <c:v>1.0449999999999957</c:v>
                </c:pt>
                <c:pt idx="1046">
                  <c:v>1.0459999999999956</c:v>
                </c:pt>
                <c:pt idx="1047">
                  <c:v>1.0469999999999955</c:v>
                </c:pt>
                <c:pt idx="1048">
                  <c:v>1.0479999999999954</c:v>
                </c:pt>
                <c:pt idx="1049">
                  <c:v>1.0489999999999953</c:v>
                </c:pt>
                <c:pt idx="1050">
                  <c:v>1.0499999999999952</c:v>
                </c:pt>
                <c:pt idx="1051">
                  <c:v>1.050999999999995</c:v>
                </c:pt>
                <c:pt idx="1052">
                  <c:v>1.0519999999999949</c:v>
                </c:pt>
                <c:pt idx="1053">
                  <c:v>1.0529999999999948</c:v>
                </c:pt>
                <c:pt idx="1054">
                  <c:v>1.0539999999999947</c:v>
                </c:pt>
                <c:pt idx="1055">
                  <c:v>1.0549999999999946</c:v>
                </c:pt>
                <c:pt idx="1056">
                  <c:v>1.0559999999999945</c:v>
                </c:pt>
                <c:pt idx="1057">
                  <c:v>1.0569999999999944</c:v>
                </c:pt>
                <c:pt idx="1058">
                  <c:v>1.0579999999999943</c:v>
                </c:pt>
                <c:pt idx="1059">
                  <c:v>1.0589999999999942</c:v>
                </c:pt>
                <c:pt idx="1060">
                  <c:v>1.0599999999999941</c:v>
                </c:pt>
                <c:pt idx="1061">
                  <c:v>1.0609999999999939</c:v>
                </c:pt>
                <c:pt idx="1062">
                  <c:v>1.0619999999999938</c:v>
                </c:pt>
                <c:pt idx="1063">
                  <c:v>1.0629999999999937</c:v>
                </c:pt>
                <c:pt idx="1064">
                  <c:v>1.0639999999999936</c:v>
                </c:pt>
                <c:pt idx="1065">
                  <c:v>1.0649999999999935</c:v>
                </c:pt>
                <c:pt idx="1066">
                  <c:v>1.0659999999999934</c:v>
                </c:pt>
                <c:pt idx="1067">
                  <c:v>1.0669999999999933</c:v>
                </c:pt>
                <c:pt idx="1068">
                  <c:v>1.0679999999999932</c:v>
                </c:pt>
                <c:pt idx="1069">
                  <c:v>1.0689999999999931</c:v>
                </c:pt>
                <c:pt idx="1070">
                  <c:v>1.069999999999993</c:v>
                </c:pt>
                <c:pt idx="1071">
                  <c:v>1.0709999999999928</c:v>
                </c:pt>
                <c:pt idx="1072">
                  <c:v>1.0719999999999927</c:v>
                </c:pt>
                <c:pt idx="1073">
                  <c:v>1.0729999999999926</c:v>
                </c:pt>
                <c:pt idx="1074">
                  <c:v>1.0739999999999925</c:v>
                </c:pt>
                <c:pt idx="1075">
                  <c:v>1.0749999999999924</c:v>
                </c:pt>
                <c:pt idx="1076">
                  <c:v>1.0759999999999923</c:v>
                </c:pt>
                <c:pt idx="1077">
                  <c:v>1.0769999999999922</c:v>
                </c:pt>
                <c:pt idx="1078">
                  <c:v>1.0779999999999921</c:v>
                </c:pt>
                <c:pt idx="1079">
                  <c:v>1.078999999999992</c:v>
                </c:pt>
                <c:pt idx="1080">
                  <c:v>1.0799999999999919</c:v>
                </c:pt>
                <c:pt idx="1081">
                  <c:v>1.0809999999999917</c:v>
                </c:pt>
                <c:pt idx="1082">
                  <c:v>1.0819999999999916</c:v>
                </c:pt>
                <c:pt idx="1083">
                  <c:v>1.0829999999999915</c:v>
                </c:pt>
                <c:pt idx="1084">
                  <c:v>1.0839999999999914</c:v>
                </c:pt>
                <c:pt idx="1085">
                  <c:v>1.0849999999999913</c:v>
                </c:pt>
                <c:pt idx="1086">
                  <c:v>1.0859999999999912</c:v>
                </c:pt>
                <c:pt idx="1087">
                  <c:v>1.0869999999999911</c:v>
                </c:pt>
                <c:pt idx="1088">
                  <c:v>1.087999999999991</c:v>
                </c:pt>
                <c:pt idx="1089">
                  <c:v>1.0889999999999909</c:v>
                </c:pt>
                <c:pt idx="1090">
                  <c:v>1.0899999999999908</c:v>
                </c:pt>
                <c:pt idx="1091">
                  <c:v>1.0909999999999906</c:v>
                </c:pt>
                <c:pt idx="1092">
                  <c:v>1.0919999999999905</c:v>
                </c:pt>
                <c:pt idx="1093">
                  <c:v>1.0929999999999904</c:v>
                </c:pt>
                <c:pt idx="1094">
                  <c:v>1.0939999999999903</c:v>
                </c:pt>
                <c:pt idx="1095">
                  <c:v>1.0949999999999902</c:v>
                </c:pt>
                <c:pt idx="1096">
                  <c:v>1.0959999999999901</c:v>
                </c:pt>
                <c:pt idx="1097">
                  <c:v>1.09699999999999</c:v>
                </c:pt>
                <c:pt idx="1098">
                  <c:v>1.0979999999999899</c:v>
                </c:pt>
                <c:pt idx="1099">
                  <c:v>1.0989999999999898</c:v>
                </c:pt>
                <c:pt idx="1100">
                  <c:v>1.0999999999999897</c:v>
                </c:pt>
                <c:pt idx="1101">
                  <c:v>1.1009999999999895</c:v>
                </c:pt>
                <c:pt idx="1102">
                  <c:v>1.1019999999999894</c:v>
                </c:pt>
                <c:pt idx="1103">
                  <c:v>1.1029999999999893</c:v>
                </c:pt>
                <c:pt idx="1104">
                  <c:v>1.1039999999999892</c:v>
                </c:pt>
                <c:pt idx="1105">
                  <c:v>1.1049999999999891</c:v>
                </c:pt>
                <c:pt idx="1106">
                  <c:v>1.105999999999989</c:v>
                </c:pt>
                <c:pt idx="1107">
                  <c:v>1.1069999999999889</c:v>
                </c:pt>
                <c:pt idx="1108">
                  <c:v>1.1079999999999888</c:v>
                </c:pt>
                <c:pt idx="1109">
                  <c:v>1.1089999999999887</c:v>
                </c:pt>
                <c:pt idx="1110">
                  <c:v>1.1099999999999886</c:v>
                </c:pt>
                <c:pt idx="1111">
                  <c:v>1.1109999999999884</c:v>
                </c:pt>
                <c:pt idx="1112">
                  <c:v>1.1119999999999883</c:v>
                </c:pt>
                <c:pt idx="1113">
                  <c:v>1.1129999999999882</c:v>
                </c:pt>
                <c:pt idx="1114">
                  <c:v>1.1139999999999881</c:v>
                </c:pt>
                <c:pt idx="1115">
                  <c:v>1.114999999999988</c:v>
                </c:pt>
                <c:pt idx="1116">
                  <c:v>1.1159999999999879</c:v>
                </c:pt>
                <c:pt idx="1117">
                  <c:v>1.1169999999999878</c:v>
                </c:pt>
                <c:pt idx="1118">
                  <c:v>1.1179999999999877</c:v>
                </c:pt>
                <c:pt idx="1119">
                  <c:v>1.1189999999999876</c:v>
                </c:pt>
                <c:pt idx="1120">
                  <c:v>1.1199999999999875</c:v>
                </c:pt>
                <c:pt idx="1121">
                  <c:v>1.1209999999999873</c:v>
                </c:pt>
                <c:pt idx="1122">
                  <c:v>1.1219999999999872</c:v>
                </c:pt>
                <c:pt idx="1123">
                  <c:v>1.1229999999999871</c:v>
                </c:pt>
                <c:pt idx="1124">
                  <c:v>1.123999999999987</c:v>
                </c:pt>
                <c:pt idx="1125">
                  <c:v>1.1249999999999869</c:v>
                </c:pt>
                <c:pt idx="1126">
                  <c:v>1.1259999999999868</c:v>
                </c:pt>
                <c:pt idx="1127">
                  <c:v>1.1269999999999867</c:v>
                </c:pt>
                <c:pt idx="1128">
                  <c:v>1.1279999999999866</c:v>
                </c:pt>
                <c:pt idx="1129">
                  <c:v>1.1289999999999865</c:v>
                </c:pt>
                <c:pt idx="1130">
                  <c:v>1.1299999999999863</c:v>
                </c:pt>
                <c:pt idx="1131">
                  <c:v>1.1309999999999862</c:v>
                </c:pt>
                <c:pt idx="1132">
                  <c:v>1.1319999999999861</c:v>
                </c:pt>
                <c:pt idx="1133">
                  <c:v>1.132999999999986</c:v>
                </c:pt>
                <c:pt idx="1134">
                  <c:v>1.1339999999999859</c:v>
                </c:pt>
                <c:pt idx="1135">
                  <c:v>1.1349999999999858</c:v>
                </c:pt>
                <c:pt idx="1136">
                  <c:v>1.1359999999999857</c:v>
                </c:pt>
                <c:pt idx="1137">
                  <c:v>1.1369999999999856</c:v>
                </c:pt>
                <c:pt idx="1138">
                  <c:v>1.1379999999999855</c:v>
                </c:pt>
                <c:pt idx="1139">
                  <c:v>1.1389999999999854</c:v>
                </c:pt>
                <c:pt idx="1140">
                  <c:v>1.1399999999999852</c:v>
                </c:pt>
                <c:pt idx="1141">
                  <c:v>1.1409999999999851</c:v>
                </c:pt>
                <c:pt idx="1142">
                  <c:v>1.141999999999985</c:v>
                </c:pt>
                <c:pt idx="1143">
                  <c:v>1.1429999999999849</c:v>
                </c:pt>
                <c:pt idx="1144">
                  <c:v>1.1439999999999848</c:v>
                </c:pt>
                <c:pt idx="1145">
                  <c:v>1.1449999999999847</c:v>
                </c:pt>
                <c:pt idx="1146">
                  <c:v>1.1459999999999846</c:v>
                </c:pt>
                <c:pt idx="1147">
                  <c:v>1.1469999999999845</c:v>
                </c:pt>
                <c:pt idx="1148">
                  <c:v>1.1479999999999844</c:v>
                </c:pt>
                <c:pt idx="1149">
                  <c:v>1.1489999999999843</c:v>
                </c:pt>
                <c:pt idx="1150">
                  <c:v>1.1499999999999841</c:v>
                </c:pt>
                <c:pt idx="1151">
                  <c:v>1.150999999999984</c:v>
                </c:pt>
                <c:pt idx="1152">
                  <c:v>1.1519999999999839</c:v>
                </c:pt>
                <c:pt idx="1153">
                  <c:v>1.1529999999999838</c:v>
                </c:pt>
                <c:pt idx="1154">
                  <c:v>1.1539999999999837</c:v>
                </c:pt>
                <c:pt idx="1155">
                  <c:v>1.1549999999999836</c:v>
                </c:pt>
                <c:pt idx="1156">
                  <c:v>1.1559999999999835</c:v>
                </c:pt>
                <c:pt idx="1157">
                  <c:v>1.1569999999999834</c:v>
                </c:pt>
                <c:pt idx="1158">
                  <c:v>1.1579999999999833</c:v>
                </c:pt>
                <c:pt idx="1159">
                  <c:v>1.1589999999999832</c:v>
                </c:pt>
                <c:pt idx="1160">
                  <c:v>1.159999999999983</c:v>
                </c:pt>
                <c:pt idx="1161">
                  <c:v>1.1609999999999829</c:v>
                </c:pt>
                <c:pt idx="1162">
                  <c:v>1.1619999999999828</c:v>
                </c:pt>
                <c:pt idx="1163">
                  <c:v>1.1629999999999827</c:v>
                </c:pt>
                <c:pt idx="1164">
                  <c:v>1.1639999999999826</c:v>
                </c:pt>
                <c:pt idx="1165">
                  <c:v>1.1649999999999825</c:v>
                </c:pt>
                <c:pt idx="1166">
                  <c:v>1.1659999999999824</c:v>
                </c:pt>
                <c:pt idx="1167">
                  <c:v>1.1669999999999823</c:v>
                </c:pt>
                <c:pt idx="1168">
                  <c:v>1.1679999999999822</c:v>
                </c:pt>
                <c:pt idx="1169">
                  <c:v>1.1689999999999821</c:v>
                </c:pt>
                <c:pt idx="1170">
                  <c:v>1.1699999999999819</c:v>
                </c:pt>
                <c:pt idx="1171">
                  <c:v>1.1709999999999818</c:v>
                </c:pt>
                <c:pt idx="1172">
                  <c:v>1.1719999999999817</c:v>
                </c:pt>
                <c:pt idx="1173">
                  <c:v>1.1729999999999816</c:v>
                </c:pt>
                <c:pt idx="1174">
                  <c:v>1.1739999999999815</c:v>
                </c:pt>
                <c:pt idx="1175">
                  <c:v>1.1749999999999814</c:v>
                </c:pt>
                <c:pt idx="1176">
                  <c:v>1.1759999999999813</c:v>
                </c:pt>
                <c:pt idx="1177">
                  <c:v>1.1769999999999812</c:v>
                </c:pt>
                <c:pt idx="1178">
                  <c:v>1.1779999999999811</c:v>
                </c:pt>
                <c:pt idx="1179">
                  <c:v>1.178999999999981</c:v>
                </c:pt>
                <c:pt idx="1180">
                  <c:v>1.1799999999999808</c:v>
                </c:pt>
                <c:pt idx="1181">
                  <c:v>1.1809999999999807</c:v>
                </c:pt>
                <c:pt idx="1182">
                  <c:v>1.1819999999999806</c:v>
                </c:pt>
                <c:pt idx="1183">
                  <c:v>1.1829999999999805</c:v>
                </c:pt>
                <c:pt idx="1184">
                  <c:v>1.1839999999999804</c:v>
                </c:pt>
                <c:pt idx="1185">
                  <c:v>1.1849999999999803</c:v>
                </c:pt>
                <c:pt idx="1186">
                  <c:v>1.1859999999999802</c:v>
                </c:pt>
                <c:pt idx="1187">
                  <c:v>1.1869999999999801</c:v>
                </c:pt>
                <c:pt idx="1188">
                  <c:v>1.18799999999998</c:v>
                </c:pt>
                <c:pt idx="1189">
                  <c:v>1.1889999999999799</c:v>
                </c:pt>
                <c:pt idx="1190">
                  <c:v>1.1899999999999797</c:v>
                </c:pt>
                <c:pt idx="1191">
                  <c:v>1.1909999999999796</c:v>
                </c:pt>
                <c:pt idx="1192">
                  <c:v>1.1919999999999795</c:v>
                </c:pt>
                <c:pt idx="1193">
                  <c:v>1.1929999999999794</c:v>
                </c:pt>
                <c:pt idx="1194">
                  <c:v>1.1939999999999793</c:v>
                </c:pt>
                <c:pt idx="1195">
                  <c:v>1.1949999999999792</c:v>
                </c:pt>
                <c:pt idx="1196">
                  <c:v>1.1959999999999791</c:v>
                </c:pt>
                <c:pt idx="1197">
                  <c:v>1.196999999999979</c:v>
                </c:pt>
                <c:pt idx="1198">
                  <c:v>1.1979999999999789</c:v>
                </c:pt>
                <c:pt idx="1199">
                  <c:v>1.1989999999999787</c:v>
                </c:pt>
                <c:pt idx="1200">
                  <c:v>1.1999999999999786</c:v>
                </c:pt>
              </c:numCache>
            </c:numRef>
          </c:xVal>
          <c:yVal>
            <c:numRef>
              <c:f>Critical!$C$5:$C$1205</c:f>
              <c:numCache>
                <c:formatCode>0.000</c:formatCode>
                <c:ptCount val="1201"/>
                <c:pt idx="0">
                  <c:v>24.62</c:v>
                </c:pt>
                <c:pt idx="1">
                  <c:v>24.62</c:v>
                </c:pt>
                <c:pt idx="2">
                  <c:v>24.62</c:v>
                </c:pt>
                <c:pt idx="3">
                  <c:v>24.62</c:v>
                </c:pt>
                <c:pt idx="4">
                  <c:v>24.62</c:v>
                </c:pt>
                <c:pt idx="5">
                  <c:v>24.62</c:v>
                </c:pt>
                <c:pt idx="6">
                  <c:v>24.62</c:v>
                </c:pt>
                <c:pt idx="7">
                  <c:v>24.62</c:v>
                </c:pt>
                <c:pt idx="8">
                  <c:v>24.62</c:v>
                </c:pt>
                <c:pt idx="9">
                  <c:v>24.62</c:v>
                </c:pt>
                <c:pt idx="10">
                  <c:v>24.62</c:v>
                </c:pt>
                <c:pt idx="11">
                  <c:v>24.62</c:v>
                </c:pt>
                <c:pt idx="12">
                  <c:v>24.62</c:v>
                </c:pt>
                <c:pt idx="13">
                  <c:v>24.62</c:v>
                </c:pt>
                <c:pt idx="14">
                  <c:v>24.62</c:v>
                </c:pt>
                <c:pt idx="15">
                  <c:v>24.62</c:v>
                </c:pt>
                <c:pt idx="16">
                  <c:v>24.62</c:v>
                </c:pt>
                <c:pt idx="17">
                  <c:v>24.62</c:v>
                </c:pt>
                <c:pt idx="18">
                  <c:v>24.62</c:v>
                </c:pt>
                <c:pt idx="19">
                  <c:v>24.62</c:v>
                </c:pt>
                <c:pt idx="20">
                  <c:v>24.62</c:v>
                </c:pt>
                <c:pt idx="21">
                  <c:v>24.62</c:v>
                </c:pt>
                <c:pt idx="22">
                  <c:v>24.62</c:v>
                </c:pt>
                <c:pt idx="23">
                  <c:v>24.62</c:v>
                </c:pt>
                <c:pt idx="24">
                  <c:v>24.62</c:v>
                </c:pt>
                <c:pt idx="25">
                  <c:v>24.62</c:v>
                </c:pt>
                <c:pt idx="26">
                  <c:v>24.62</c:v>
                </c:pt>
                <c:pt idx="27">
                  <c:v>24.62</c:v>
                </c:pt>
                <c:pt idx="28">
                  <c:v>24.62</c:v>
                </c:pt>
                <c:pt idx="29">
                  <c:v>24.62</c:v>
                </c:pt>
                <c:pt idx="30">
                  <c:v>24.62</c:v>
                </c:pt>
                <c:pt idx="31">
                  <c:v>24.62</c:v>
                </c:pt>
                <c:pt idx="32">
                  <c:v>24.62</c:v>
                </c:pt>
                <c:pt idx="33">
                  <c:v>24.62</c:v>
                </c:pt>
                <c:pt idx="34">
                  <c:v>24.62</c:v>
                </c:pt>
                <c:pt idx="35">
                  <c:v>24.62</c:v>
                </c:pt>
                <c:pt idx="36">
                  <c:v>24.62</c:v>
                </c:pt>
                <c:pt idx="37">
                  <c:v>24.62</c:v>
                </c:pt>
                <c:pt idx="38">
                  <c:v>24.62</c:v>
                </c:pt>
                <c:pt idx="39">
                  <c:v>24.62</c:v>
                </c:pt>
                <c:pt idx="40">
                  <c:v>24.62</c:v>
                </c:pt>
                <c:pt idx="41">
                  <c:v>24.62</c:v>
                </c:pt>
                <c:pt idx="42">
                  <c:v>24.62</c:v>
                </c:pt>
                <c:pt idx="43">
                  <c:v>24.62</c:v>
                </c:pt>
                <c:pt idx="44">
                  <c:v>24.62</c:v>
                </c:pt>
                <c:pt idx="45">
                  <c:v>24.62</c:v>
                </c:pt>
                <c:pt idx="46">
                  <c:v>24.62</c:v>
                </c:pt>
                <c:pt idx="47">
                  <c:v>24.62</c:v>
                </c:pt>
                <c:pt idx="48">
                  <c:v>24.62</c:v>
                </c:pt>
                <c:pt idx="49">
                  <c:v>24.62</c:v>
                </c:pt>
                <c:pt idx="50">
                  <c:v>24.62</c:v>
                </c:pt>
                <c:pt idx="51">
                  <c:v>24.62</c:v>
                </c:pt>
                <c:pt idx="52">
                  <c:v>24.62</c:v>
                </c:pt>
                <c:pt idx="53">
                  <c:v>24.62</c:v>
                </c:pt>
                <c:pt idx="54">
                  <c:v>24.62</c:v>
                </c:pt>
                <c:pt idx="55">
                  <c:v>24.62</c:v>
                </c:pt>
                <c:pt idx="56">
                  <c:v>24.62</c:v>
                </c:pt>
                <c:pt idx="57">
                  <c:v>24.62</c:v>
                </c:pt>
                <c:pt idx="58">
                  <c:v>24.62</c:v>
                </c:pt>
                <c:pt idx="59">
                  <c:v>24.62</c:v>
                </c:pt>
                <c:pt idx="60">
                  <c:v>24.62</c:v>
                </c:pt>
                <c:pt idx="61">
                  <c:v>24.62</c:v>
                </c:pt>
                <c:pt idx="62">
                  <c:v>24.62</c:v>
                </c:pt>
                <c:pt idx="63">
                  <c:v>24.62</c:v>
                </c:pt>
                <c:pt idx="64">
                  <c:v>24.62</c:v>
                </c:pt>
                <c:pt idx="65">
                  <c:v>24.62</c:v>
                </c:pt>
                <c:pt idx="66">
                  <c:v>24.62</c:v>
                </c:pt>
                <c:pt idx="67">
                  <c:v>24.62</c:v>
                </c:pt>
                <c:pt idx="68">
                  <c:v>24.62</c:v>
                </c:pt>
                <c:pt idx="69">
                  <c:v>24.62</c:v>
                </c:pt>
                <c:pt idx="70">
                  <c:v>24.62</c:v>
                </c:pt>
                <c:pt idx="71">
                  <c:v>24.62</c:v>
                </c:pt>
                <c:pt idx="72">
                  <c:v>24.62</c:v>
                </c:pt>
                <c:pt idx="73">
                  <c:v>24.62</c:v>
                </c:pt>
                <c:pt idx="74">
                  <c:v>24.62</c:v>
                </c:pt>
                <c:pt idx="75">
                  <c:v>24.62</c:v>
                </c:pt>
                <c:pt idx="76">
                  <c:v>24.62</c:v>
                </c:pt>
                <c:pt idx="77">
                  <c:v>24.62</c:v>
                </c:pt>
                <c:pt idx="78">
                  <c:v>24.62</c:v>
                </c:pt>
                <c:pt idx="79">
                  <c:v>24.62</c:v>
                </c:pt>
                <c:pt idx="80">
                  <c:v>24.62</c:v>
                </c:pt>
                <c:pt idx="81">
                  <c:v>24.62</c:v>
                </c:pt>
                <c:pt idx="82">
                  <c:v>24.62</c:v>
                </c:pt>
                <c:pt idx="83">
                  <c:v>24.62</c:v>
                </c:pt>
                <c:pt idx="84">
                  <c:v>24.62</c:v>
                </c:pt>
                <c:pt idx="85">
                  <c:v>24.62</c:v>
                </c:pt>
                <c:pt idx="86">
                  <c:v>24.62</c:v>
                </c:pt>
                <c:pt idx="87">
                  <c:v>24.62</c:v>
                </c:pt>
                <c:pt idx="88">
                  <c:v>24.62</c:v>
                </c:pt>
                <c:pt idx="89">
                  <c:v>24.62</c:v>
                </c:pt>
                <c:pt idx="90">
                  <c:v>24.62</c:v>
                </c:pt>
                <c:pt idx="91">
                  <c:v>24.62</c:v>
                </c:pt>
                <c:pt idx="92">
                  <c:v>24.62</c:v>
                </c:pt>
                <c:pt idx="93">
                  <c:v>24.62</c:v>
                </c:pt>
                <c:pt idx="94">
                  <c:v>24.62</c:v>
                </c:pt>
                <c:pt idx="95">
                  <c:v>24.62</c:v>
                </c:pt>
                <c:pt idx="96">
                  <c:v>24.62</c:v>
                </c:pt>
                <c:pt idx="97">
                  <c:v>24.62</c:v>
                </c:pt>
                <c:pt idx="98">
                  <c:v>24.62</c:v>
                </c:pt>
                <c:pt idx="99">
                  <c:v>24.62</c:v>
                </c:pt>
                <c:pt idx="100">
                  <c:v>24.62</c:v>
                </c:pt>
                <c:pt idx="101">
                  <c:v>24.62</c:v>
                </c:pt>
                <c:pt idx="102">
                  <c:v>24.622215732847955</c:v>
                </c:pt>
                <c:pt idx="103">
                  <c:v>24.626646971277339</c:v>
                </c:pt>
                <c:pt idx="104">
                  <c:v>24.633293371299224</c:v>
                </c:pt>
                <c:pt idx="105">
                  <c:v>24.642154472268327</c:v>
                </c:pt>
                <c:pt idx="106">
                  <c:v>24.653229696961365</c:v>
                </c:pt>
                <c:pt idx="107">
                  <c:v>24.66651835166769</c:v>
                </c:pt>
                <c:pt idx="108">
                  <c:v>24.682019626292217</c:v>
                </c:pt>
                <c:pt idx="109">
                  <c:v>24.699732594470568</c:v>
                </c:pt>
                <c:pt idx="110">
                  <c:v>24.719656213696517</c:v>
                </c:pt>
                <c:pt idx="111">
                  <c:v>24.741789325461614</c:v>
                </c:pt>
                <c:pt idx="112">
                  <c:v>24.766130655407043</c:v>
                </c:pt>
                <c:pt idx="113">
                  <c:v>24.792678813487676</c:v>
                </c:pt>
                <c:pt idx="114">
                  <c:v>24.821432294148316</c:v>
                </c:pt>
                <c:pt idx="115">
                  <c:v>24.852389476512091</c:v>
                </c:pt>
                <c:pt idx="116">
                  <c:v>24.885548624581038</c:v>
                </c:pt>
                <c:pt idx="117">
                  <c:v>24.920907887448795</c:v>
                </c:pt>
                <c:pt idx="118">
                  <c:v>24.958465299525464</c:v>
                </c:pt>
                <c:pt idx="119">
                  <c:v>24.998218780774558</c:v>
                </c:pt>
                <c:pt idx="120">
                  <c:v>25.040166136962078</c:v>
                </c:pt>
                <c:pt idx="121">
                  <c:v>25.084305059917686</c:v>
                </c:pt>
                <c:pt idx="122">
                  <c:v>25.130633127807929</c:v>
                </c:pt>
                <c:pt idx="123">
                  <c:v>25.179147805421582</c:v>
                </c:pt>
                <c:pt idx="124">
                  <c:v>25.229846444467025</c:v>
                </c:pt>
                <c:pt idx="125">
                  <c:v>25.282726283881658</c:v>
                </c:pt>
                <c:pt idx="126">
                  <c:v>25.337784450153389</c:v>
                </c:pt>
                <c:pt idx="127">
                  <c:v>25.395017957654112</c:v>
                </c:pt>
                <c:pt idx="128">
                  <c:v>25.454423708985207</c:v>
                </c:pt>
                <c:pt idx="129">
                  <c:v>25.515998495335083</c:v>
                </c:pt>
                <c:pt idx="130">
                  <c:v>25.579738996848661</c:v>
                </c:pt>
                <c:pt idx="131">
                  <c:v>25.645641783008852</c:v>
                </c:pt>
                <c:pt idx="132">
                  <c:v>25.713703313030031</c:v>
                </c:pt>
                <c:pt idx="133">
                  <c:v>25.783919936263448</c:v>
                </c:pt>
                <c:pt idx="134">
                  <c:v>25.856287892614585</c:v>
                </c:pt>
                <c:pt idx="135">
                  <c:v>25.930803312972444</c:v>
                </c:pt>
                <c:pt idx="136">
                  <c:v>26.00746221965078</c:v>
                </c:pt>
                <c:pt idx="137">
                  <c:v>26.086260526841222</c:v>
                </c:pt>
                <c:pt idx="138">
                  <c:v>26.167194041078297</c:v>
                </c:pt>
                <c:pt idx="139">
                  <c:v>26.250258461716339</c:v>
                </c:pt>
                <c:pt idx="140">
                  <c:v>26.335449381418261</c:v>
                </c:pt>
                <c:pt idx="141">
                  <c:v>26.422762286656198</c:v>
                </c:pt>
                <c:pt idx="142">
                  <c:v>26.512192558223983</c:v>
                </c:pt>
                <c:pt idx="143">
                  <c:v>26.603735471761428</c:v>
                </c:pt>
                <c:pt idx="144">
                  <c:v>26.697386198290459</c:v>
                </c:pt>
                <c:pt idx="145">
                  <c:v>26.793139804763008</c:v>
                </c:pt>
                <c:pt idx="146">
                  <c:v>26.89099125462068</c:v>
                </c:pt>
                <c:pt idx="147">
                  <c:v>26.990935408366205</c:v>
                </c:pt>
                <c:pt idx="148">
                  <c:v>27.092967024146606</c:v>
                </c:pt>
                <c:pt idx="149">
                  <c:v>27.197080758348104</c:v>
                </c:pt>
                <c:pt idx="150">
                  <c:v>27.303271166202681</c:v>
                </c:pt>
                <c:pt idx="151">
                  <c:v>27.411532702406383</c:v>
                </c:pt>
                <c:pt idx="152">
                  <c:v>27.521859721749205</c:v>
                </c:pt>
                <c:pt idx="153">
                  <c:v>27.634246479756683</c:v>
                </c:pt>
                <c:pt idx="154">
                  <c:v>27.748687133343019</c:v>
                </c:pt>
                <c:pt idx="155">
                  <c:v>27.865175741475827</c:v>
                </c:pt>
                <c:pt idx="156">
                  <c:v>27.983706265852415</c:v>
                </c:pt>
                <c:pt idx="157">
                  <c:v>28.104272571587614</c:v>
                </c:pt>
                <c:pt idx="158">
                  <c:v>28.22686842791305</c:v>
                </c:pt>
                <c:pt idx="159">
                  <c:v>28.351487508887935</c:v>
                </c:pt>
                <c:pt idx="160">
                  <c:v>28.478123394121255</c:v>
                </c:pt>
                <c:pt idx="161">
                  <c:v>28.606769569505349</c:v>
                </c:pt>
                <c:pt idx="162">
                  <c:v>28.737419427960862</c:v>
                </c:pt>
                <c:pt idx="163">
                  <c:v>28.870066270193011</c:v>
                </c:pt>
                <c:pt idx="164">
                  <c:v>29.004703305459142</c:v>
                </c:pt>
                <c:pt idx="165">
                  <c:v>29.141323652347516</c:v>
                </c:pt>
                <c:pt idx="166">
                  <c:v>29.279920339567322</c:v>
                </c:pt>
                <c:pt idx="167">
                  <c:v>29.420486306749787</c:v>
                </c:pt>
                <c:pt idx="168">
                  <c:v>29.563014405260471</c:v>
                </c:pt>
                <c:pt idx="169">
                  <c:v>29.707497399022571</c:v>
                </c:pt>
                <c:pt idx="170">
                  <c:v>29.853927965351247</c:v>
                </c:pt>
                <c:pt idx="171">
                  <c:v>30.002298695798913</c:v>
                </c:pt>
                <c:pt idx="172">
                  <c:v>30.152602097011442</c:v>
                </c:pt>
                <c:pt idx="173">
                  <c:v>30.304830591595213</c:v>
                </c:pt>
                <c:pt idx="174">
                  <c:v>30.458976518994927</c:v>
                </c:pt>
                <c:pt idx="175">
                  <c:v>30.615032136382215</c:v>
                </c:pt>
                <c:pt idx="176">
                  <c:v>30.772989619554846</c:v>
                </c:pt>
                <c:pt idx="177">
                  <c:v>30.932841063846585</c:v>
                </c:pt>
                <c:pt idx="178">
                  <c:v>31.094578485047581</c:v>
                </c:pt>
                <c:pt idx="179">
                  <c:v>31.258193820335215</c:v>
                </c:pt>
                <c:pt idx="180">
                  <c:v>31.42367892921536</c:v>
                </c:pt>
                <c:pt idx="181">
                  <c:v>31.59102559447394</c:v>
                </c:pt>
                <c:pt idx="182">
                  <c:v>31.760225523138782</c:v>
                </c:pt>
                <c:pt idx="183">
                  <c:v>31.931270347451587</c:v>
                </c:pt>
                <c:pt idx="184">
                  <c:v>32.104151625850022</c:v>
                </c:pt>
                <c:pt idx="185">
                  <c:v>32.278860843959826</c:v>
                </c:pt>
                <c:pt idx="186">
                  <c:v>32.455389415596791</c:v>
                </c:pt>
                <c:pt idx="187">
                  <c:v>32.633728683778621</c:v>
                </c:pt>
                <c:pt idx="188">
                  <c:v>32.813869921746502</c:v>
                </c:pt>
                <c:pt idx="189">
                  <c:v>32.99580433399634</c:v>
                </c:pt>
                <c:pt idx="190">
                  <c:v>33.179523057319528</c:v>
                </c:pt>
                <c:pt idx="191">
                  <c:v>33.365017161853189</c:v>
                </c:pt>
                <c:pt idx="192">
                  <c:v>33.552277652139722</c:v>
                </c:pt>
                <c:pt idx="193">
                  <c:v>33.741295468195659</c:v>
                </c:pt>
                <c:pt idx="194">
                  <c:v>33.93206148658961</c:v>
                </c:pt>
                <c:pt idx="195">
                  <c:v>34.124566521529268</c:v>
                </c:pt>
                <c:pt idx="196">
                  <c:v>34.31880132595731</c:v>
                </c:pt>
                <c:pt idx="197">
                  <c:v>34.514756592656106</c:v>
                </c:pt>
                <c:pt idx="198">
                  <c:v>34.71242295536112</c:v>
                </c:pt>
                <c:pt idx="199">
                  <c:v>34.911790989882896</c:v>
                </c:pt>
                <c:pt idx="200">
                  <c:v>35.11285121523742</c:v>
                </c:pt>
                <c:pt idx="201">
                  <c:v>35.315594094784885</c:v>
                </c:pt>
                <c:pt idx="202">
                  <c:v>35.520010037376572</c:v>
                </c:pt>
                <c:pt idx="203">
                  <c:v>35.726089398509842</c:v>
                </c:pt>
                <c:pt idx="204">
                  <c:v>35.933822481491013</c:v>
                </c:pt>
                <c:pt idx="205">
                  <c:v>36.143199538606062</c:v>
                </c:pt>
                <c:pt idx="206">
                  <c:v>36.35421077229892</c:v>
                </c:pt>
                <c:pt idx="207">
                  <c:v>36.566846336357358</c:v>
                </c:pt>
                <c:pt idx="208">
                  <c:v>36.781096337106163</c:v>
                </c:pt>
                <c:pt idx="209">
                  <c:v>36.996950834607553</c:v>
                </c:pt>
                <c:pt idx="210">
                  <c:v>37.214399843868684</c:v>
                </c:pt>
                <c:pt idx="211">
                  <c:v>37.433433336056048</c:v>
                </c:pt>
                <c:pt idx="212">
                  <c:v>37.654041239716634</c:v>
                </c:pt>
                <c:pt idx="213">
                  <c:v>37.876213442005714</c:v>
                </c:pt>
                <c:pt idx="214">
                  <c:v>38.099939789921038</c:v>
                </c:pt>
                <c:pt idx="215">
                  <c:v>38.325210091543362</c:v>
                </c:pt>
                <c:pt idx="216">
                  <c:v>38.552014117283051</c:v>
                </c:pt>
                <c:pt idx="217">
                  <c:v>38.780341601132669</c:v>
                </c:pt>
                <c:pt idx="218">
                  <c:v>39.010182241925349</c:v>
                </c:pt>
                <c:pt idx="219">
                  <c:v>39.241525704598729</c:v>
                </c:pt>
                <c:pt idx="220">
                  <c:v>39.474361621464432</c:v>
                </c:pt>
                <c:pt idx="221">
                  <c:v>39.708679593482664</c:v>
                </c:pt>
                <c:pt idx="222">
                  <c:v>39.944469191542069</c:v>
                </c:pt>
                <c:pt idx="223">
                  <c:v>40.181719957744356</c:v>
                </c:pt>
                <c:pt idx="224">
                  <c:v>40.420421406693698</c:v>
                </c:pt>
                <c:pt idx="225">
                  <c:v>40.660563026790726</c:v>
                </c:pt>
                <c:pt idx="226">
                  <c:v>40.90213428153077</c:v>
                </c:pt>
                <c:pt idx="227">
                  <c:v>41.14512461080637</c:v>
                </c:pt>
                <c:pt idx="228">
                  <c:v>41.389523432213714</c:v>
                </c:pt>
                <c:pt idx="229">
                  <c:v>41.635320142362879</c:v>
                </c:pt>
                <c:pt idx="230">
                  <c:v>41.882504118191655</c:v>
                </c:pt>
                <c:pt idx="231">
                  <c:v>42.131064718282808</c:v>
                </c:pt>
                <c:pt idx="232">
                  <c:v>42.380991284184482</c:v>
                </c:pt>
                <c:pt idx="233">
                  <c:v>42.632273141733684</c:v>
                </c:pt>
                <c:pt idx="234">
                  <c:v>42.884899602382497</c:v>
                </c:pt>
                <c:pt idx="235">
                  <c:v>43.138859964526979</c:v>
                </c:pt>
                <c:pt idx="236">
                  <c:v>43.394143514838419</c:v>
                </c:pt>
                <c:pt idx="237">
                  <c:v>43.650739529596812</c:v>
                </c:pt>
                <c:pt idx="238">
                  <c:v>43.90863727602629</c:v>
                </c:pt>
                <c:pt idx="239">
                  <c:v>44.167826013632457</c:v>
                </c:pt>
                <c:pt idx="240">
                  <c:v>44.428294995541158</c:v>
                </c:pt>
                <c:pt idx="241">
                  <c:v>44.690033469838788</c:v>
                </c:pt>
                <c:pt idx="242">
                  <c:v>44.953030680913614</c:v>
                </c:pt>
                <c:pt idx="243">
                  <c:v>45.217275870798204</c:v>
                </c:pt>
                <c:pt idx="244">
                  <c:v>45.482758280512513</c:v>
                </c:pt>
                <c:pt idx="245">
                  <c:v>45.749467151407543</c:v>
                </c:pt>
                <c:pt idx="246">
                  <c:v>46.017391726509366</c:v>
                </c:pt>
                <c:pt idx="247">
                  <c:v>46.286521251863206</c:v>
                </c:pt>
                <c:pt idx="248">
                  <c:v>46.556844977877496</c:v>
                </c:pt>
                <c:pt idx="249">
                  <c:v>46.828352160667592</c:v>
                </c:pt>
                <c:pt idx="250">
                  <c:v>47.10103206339901</c:v>
                </c:pt>
                <c:pt idx="251">
                  <c:v>47.374873957629866</c:v>
                </c:pt>
                <c:pt idx="252">
                  <c:v>47.649867124652509</c:v>
                </c:pt>
                <c:pt idx="253">
                  <c:v>47.926000856833873</c:v>
                </c:pt>
                <c:pt idx="254">
                  <c:v>48.203264458954543</c:v>
                </c:pt>
                <c:pt idx="255">
                  <c:v>48.481647249546242</c:v>
                </c:pt>
                <c:pt idx="256">
                  <c:v>48.761138562227536</c:v>
                </c:pt>
                <c:pt idx="257">
                  <c:v>49.041727747037541</c:v>
                </c:pt>
                <c:pt idx="258">
                  <c:v>49.323404171767407</c:v>
                </c:pt>
                <c:pt idx="259">
                  <c:v>49.606157223289451</c:v>
                </c:pt>
                <c:pt idx="260">
                  <c:v>49.889976308883632</c:v>
                </c:pt>
                <c:pt idx="261">
                  <c:v>50.174850857561196</c:v>
                </c:pt>
                <c:pt idx="262">
                  <c:v>50.460770321385297</c:v>
                </c:pt>
                <c:pt idx="263">
                  <c:v>50.747724176788395</c:v>
                </c:pt>
                <c:pt idx="264">
                  <c:v>51.035701925886187</c:v>
                </c:pt>
                <c:pt idx="265">
                  <c:v>51.324693097787922</c:v>
                </c:pt>
                <c:pt idx="266">
                  <c:v>51.614687249902836</c:v>
                </c:pt>
                <c:pt idx="267">
                  <c:v>51.905673969242542</c:v>
                </c:pt>
                <c:pt idx="268">
                  <c:v>52.197642873719232</c:v>
                </c:pt>
                <c:pt idx="269">
                  <c:v>52.490583613439348</c:v>
                </c:pt>
                <c:pt idx="270">
                  <c:v>52.784485871992629</c:v>
                </c:pt>
                <c:pt idx="271">
                  <c:v>53.079339367736424</c:v>
                </c:pt>
                <c:pt idx="272">
                  <c:v>53.375133855074822</c:v>
                </c:pt>
                <c:pt idx="273">
                  <c:v>53.671859125732674</c:v>
                </c:pt>
                <c:pt idx="274">
                  <c:v>53.969505010024179</c:v>
                </c:pt>
                <c:pt idx="275">
                  <c:v>54.268061378115867</c:v>
                </c:pt>
                <c:pt idx="276">
                  <c:v>54.56751814128382</c:v>
                </c:pt>
                <c:pt idx="277">
                  <c:v>54.867865253164908</c:v>
                </c:pt>
                <c:pt idx="278">
                  <c:v>55.169092711001937</c:v>
                </c:pt>
                <c:pt idx="279">
                  <c:v>55.471190556882426</c:v>
                </c:pt>
                <c:pt idx="280">
                  <c:v>55.774148878970919</c:v>
                </c:pt>
                <c:pt idx="281">
                  <c:v>56.077957812734645</c:v>
                </c:pt>
                <c:pt idx="282">
                  <c:v>56.38260754216234</c:v>
                </c:pt>
                <c:pt idx="283">
                  <c:v>56.68808830097602</c:v>
                </c:pt>
                <c:pt idx="284">
                  <c:v>56.994390373835685</c:v>
                </c:pt>
                <c:pt idx="285">
                  <c:v>57.301504097536636</c:v>
                </c:pt>
                <c:pt idx="286">
                  <c:v>57.609419862199303</c:v>
                </c:pt>
                <c:pt idx="287">
                  <c:v>57.918128112451477</c:v>
                </c:pt>
                <c:pt idx="288">
                  <c:v>58.227619348602701</c:v>
                </c:pt>
                <c:pt idx="289">
                  <c:v>58.537884127810798</c:v>
                </c:pt>
                <c:pt idx="290">
                  <c:v>58.848913065240218</c:v>
                </c:pt>
                <c:pt idx="291">
                  <c:v>59.160696835212221</c:v>
                </c:pt>
                <c:pt idx="292">
                  <c:v>59.473226172346713</c:v>
                </c:pt>
                <c:pt idx="293">
                  <c:v>59.786491872695478</c:v>
                </c:pt>
                <c:pt idx="294">
                  <c:v>60.100484794866915</c:v>
                </c:pt>
                <c:pt idx="295">
                  <c:v>60.415195861141889</c:v>
                </c:pt>
                <c:pt idx="296">
                  <c:v>60.730616058580736</c:v>
                </c:pt>
                <c:pt idx="297">
                  <c:v>61.0467364401213</c:v>
                </c:pt>
                <c:pt idx="298">
                  <c:v>61.363548125667798</c:v>
                </c:pt>
                <c:pt idx="299">
                  <c:v>61.681042303170415</c:v>
                </c:pt>
                <c:pt idx="300">
                  <c:v>61.999210229695592</c:v>
                </c:pt>
                <c:pt idx="301">
                  <c:v>62.318043232486858</c:v>
                </c:pt>
                <c:pt idx="302">
                  <c:v>62.637532710016032</c:v>
                </c:pt>
                <c:pt idx="303">
                  <c:v>62.957670133024841</c:v>
                </c:pt>
                <c:pt idx="304">
                  <c:v>63.278447045556739</c:v>
                </c:pt>
                <c:pt idx="305">
                  <c:v>63.599855065978851</c:v>
                </c:pt>
                <c:pt idx="306">
                  <c:v>63.921885887994037</c:v>
                </c:pt>
                <c:pt idx="307">
                  <c:v>64.244531281642907</c:v>
                </c:pt>
                <c:pt idx="308">
                  <c:v>64.567783094295663</c:v>
                </c:pt>
                <c:pt idx="309">
                  <c:v>64.891633251633934</c:v>
                </c:pt>
                <c:pt idx="310">
                  <c:v>65.216073758622215</c:v>
                </c:pt>
                <c:pt idx="311">
                  <c:v>65.541096700468998</c:v>
                </c:pt>
                <c:pt idx="312">
                  <c:v>65.866694243577626</c:v>
                </c:pt>
                <c:pt idx="313">
                  <c:v>66.192858636486633</c:v>
                </c:pt>
                <c:pt idx="314">
                  <c:v>66.519582210799584</c:v>
                </c:pt>
                <c:pt idx="315">
                  <c:v>66.846857382104417</c:v>
                </c:pt>
                <c:pt idx="316">
                  <c:v>67.174676650882162</c:v>
                </c:pt>
                <c:pt idx="317">
                  <c:v>67.503032603405074</c:v>
                </c:pt>
                <c:pt idx="318">
                  <c:v>67.831917912623993</c:v>
                </c:pt>
                <c:pt idx="319">
                  <c:v>68.161325339045149</c:v>
                </c:pt>
                <c:pt idx="320">
                  <c:v>68.49124773159609</c:v>
                </c:pt>
                <c:pt idx="321">
                  <c:v>68.821678028480974</c:v>
                </c:pt>
                <c:pt idx="322">
                  <c:v>69.152609258024981</c:v>
                </c:pt>
                <c:pt idx="323">
                  <c:v>69.484034539507959</c:v>
                </c:pt>
                <c:pt idx="324">
                  <c:v>69.815947083987339</c:v>
                </c:pt>
                <c:pt idx="325">
                  <c:v>70.148340195110094</c:v>
                </c:pt>
                <c:pt idx="326">
                  <c:v>70.48120726991398</c:v>
                </c:pt>
                <c:pt idx="327">
                  <c:v>70.814541799617857</c:v>
                </c:pt>
                <c:pt idx="328">
                  <c:v>71.148337370401364</c:v>
                </c:pt>
                <c:pt idx="329">
                  <c:v>71.482587664173508</c:v>
                </c:pt>
                <c:pt idx="330">
                  <c:v>71.817286459330774</c:v>
                </c:pt>
                <c:pt idx="331">
                  <c:v>72.152427631504153</c:v>
                </c:pt>
                <c:pt idx="332">
                  <c:v>72.488005154295593</c:v>
                </c:pt>
                <c:pt idx="333">
                  <c:v>72.824013100003697</c:v>
                </c:pt>
                <c:pt idx="334">
                  <c:v>73.160445640338537</c:v>
                </c:pt>
                <c:pt idx="335">
                  <c:v>73.497297047126068</c:v>
                </c:pt>
                <c:pt idx="336">
                  <c:v>73.834561693001646</c:v>
                </c:pt>
                <c:pt idx="337">
                  <c:v>74.17223405209306</c:v>
                </c:pt>
                <c:pt idx="338">
                  <c:v>74.510308700693017</c:v>
                </c:pt>
                <c:pt idx="339">
                  <c:v>74.848780317921083</c:v>
                </c:pt>
                <c:pt idx="340">
                  <c:v>75.187643686375083</c:v>
                </c:pt>
                <c:pt idx="341">
                  <c:v>75.526893692772276</c:v>
                </c:pt>
                <c:pt idx="342">
                  <c:v>75.866525328580039</c:v>
                </c:pt>
                <c:pt idx="343">
                  <c:v>76.206533690636292</c:v>
                </c:pt>
                <c:pt idx="344">
                  <c:v>76.546913981759786</c:v>
                </c:pt>
                <c:pt idx="345">
                  <c:v>76.887661511350103</c:v>
                </c:pt>
                <c:pt idx="346">
                  <c:v>77.22877169597777</c:v>
                </c:pt>
                <c:pt idx="347">
                  <c:v>77.570240059964178</c:v>
                </c:pt>
                <c:pt idx="348">
                  <c:v>77.912062235951723</c:v>
                </c:pt>
                <c:pt idx="349">
                  <c:v>78.254233965464095</c:v>
                </c:pt>
                <c:pt idx="350">
                  <c:v>78.596751099456768</c:v>
                </c:pt>
                <c:pt idx="351">
                  <c:v>78.939609598857913</c:v>
                </c:pt>
                <c:pt idx="352">
                  <c:v>79.282805535099683</c:v>
                </c:pt>
                <c:pt idx="353">
                  <c:v>79.626335090640097</c:v>
                </c:pt>
                <c:pt idx="354">
                  <c:v>79.970194559475587</c:v>
                </c:pt>
                <c:pt idx="355">
                  <c:v>80.31438034764416</c:v>
                </c:pt>
                <c:pt idx="356">
                  <c:v>80.65888897371957</c:v>
                </c:pt>
                <c:pt idx="357">
                  <c:v>81.003717069296357</c:v>
                </c:pt>
                <c:pt idx="358">
                  <c:v>81.348861379466001</c:v>
                </c:pt>
                <c:pt idx="359">
                  <c:v>81.694318763284272</c:v>
                </c:pt>
                <c:pt idx="360">
                  <c:v>82.040086194229886</c:v>
                </c:pt>
                <c:pt idx="361">
                  <c:v>82.386160760654505</c:v>
                </c:pt>
                <c:pt idx="362">
                  <c:v>82.732539666224511</c:v>
                </c:pt>
                <c:pt idx="363">
                  <c:v>83.079220230354267</c:v>
                </c:pt>
                <c:pt idx="364">
                  <c:v>83.426199888631203</c:v>
                </c:pt>
                <c:pt idx="365">
                  <c:v>83.773476193233023</c:v>
                </c:pt>
                <c:pt idx="366">
                  <c:v>84.121046813336804</c:v>
                </c:pt>
                <c:pt idx="367">
                  <c:v>84.468909535520424</c:v>
                </c:pt>
                <c:pt idx="368">
                  <c:v>84.817062264156277</c:v>
                </c:pt>
                <c:pt idx="369">
                  <c:v>85.165503021797576</c:v>
                </c:pt>
                <c:pt idx="370">
                  <c:v>85.514229949557205</c:v>
                </c:pt>
                <c:pt idx="371">
                  <c:v>85.863241307479498</c:v>
                </c:pt>
                <c:pt idx="372">
                  <c:v>86.212535474904769</c:v>
                </c:pt>
                <c:pt idx="373">
                  <c:v>86.562110950827147</c:v>
                </c:pt>
                <c:pt idx="374">
                  <c:v>86.911966354245493</c:v>
                </c:pt>
                <c:pt idx="375">
                  <c:v>87.262100424507764</c:v>
                </c:pt>
                <c:pt idx="376">
                  <c:v>87.612512021649053</c:v>
                </c:pt>
                <c:pt idx="377">
                  <c:v>87.963200126723095</c:v>
                </c:pt>
                <c:pt idx="378">
                  <c:v>88.314163842127883</c:v>
                </c:pt>
                <c:pt idx="379">
                  <c:v>88.665402391925227</c:v>
                </c:pt>
                <c:pt idx="380">
                  <c:v>89.016915122154501</c:v>
                </c:pt>
                <c:pt idx="381">
                  <c:v>89.368701501140762</c:v>
                </c:pt>
                <c:pt idx="382">
                  <c:v>89.720761119797444</c:v>
                </c:pt>
                <c:pt idx="383">
                  <c:v>90.073093691923731</c:v>
                </c:pt>
                <c:pt idx="384">
                  <c:v>90.425699054496732</c:v>
                </c:pt>
                <c:pt idx="385">
                  <c:v>90.778577167958815</c:v>
                </c:pt>
                <c:pt idx="386">
                  <c:v>91.131728116500099</c:v>
                </c:pt>
                <c:pt idx="387">
                  <c:v>91.485152108336251</c:v>
                </c:pt>
                <c:pt idx="388">
                  <c:v>91.838849475982045</c:v>
                </c:pt>
                <c:pt idx="389">
                  <c:v>92.192820676520412</c:v>
                </c:pt>
                <c:pt idx="390">
                  <c:v>92.547066291867594</c:v>
                </c:pt>
                <c:pt idx="391">
                  <c:v>92.901587029034275</c:v>
                </c:pt>
                <c:pt idx="392">
                  <c:v>93.256383720383056</c:v>
                </c:pt>
                <c:pt idx="393">
                  <c:v>93.611457323882277</c:v>
                </c:pt>
                <c:pt idx="394">
                  <c:v>93.966808923356567</c:v>
                </c:pt>
                <c:pt idx="395">
                  <c:v>94.322439728734153</c:v>
                </c:pt>
                <c:pt idx="396">
                  <c:v>94.678351076291136</c:v>
                </c:pt>
                <c:pt idx="397">
                  <c:v>95.034544428892929</c:v>
                </c:pt>
                <c:pt idx="398">
                  <c:v>95.391021376233155</c:v>
                </c:pt>
                <c:pt idx="399">
                  <c:v>95.747783635069865</c:v>
                </c:pt>
                <c:pt idx="400">
                  <c:v>96.104833049459671</c:v>
                </c:pt>
                <c:pt idx="401">
                  <c:v>96.462171590989712</c:v>
                </c:pt>
                <c:pt idx="402">
                  <c:v>96.819801359007556</c:v>
                </c:pt>
                <c:pt idx="403">
                  <c:v>97.177724580849684</c:v>
                </c:pt>
                <c:pt idx="404">
                  <c:v>97.535943612068024</c:v>
                </c:pt>
                <c:pt idx="405">
                  <c:v>97.894460936655449</c:v>
                </c:pt>
                <c:pt idx="406">
                  <c:v>98.253279167269909</c:v>
                </c:pt>
                <c:pt idx="407">
                  <c:v>98.612401045457602</c:v>
                </c:pt>
                <c:pt idx="408">
                  <c:v>98.971829441875315</c:v>
                </c:pt>
                <c:pt idx="409">
                  <c:v>99.331567356512139</c:v>
                </c:pt>
                <c:pt idx="410">
                  <c:v>99.691617918910737</c:v>
                </c:pt>
                <c:pt idx="411">
                  <c:v>100.05198438838829</c:v>
                </c:pt>
                <c:pt idx="412">
                  <c:v>100.41267015425744</c:v>
                </c:pt>
                <c:pt idx="413">
                  <c:v>100.77091984628328</c:v>
                </c:pt>
                <c:pt idx="414">
                  <c:v>101.12673998300282</c:v>
                </c:pt>
                <c:pt idx="415">
                  <c:v>101.48013727351406</c:v>
                </c:pt>
                <c:pt idx="416">
                  <c:v>101.83111861265458</c:v>
                </c:pt>
                <c:pt idx="417">
                  <c:v>102.17969107623212</c:v>
                </c:pt>
                <c:pt idx="418">
                  <c:v>102.5258619163079</c:v>
                </c:pt>
                <c:pt idx="419">
                  <c:v>102.86963855653335</c:v>
                </c:pt>
                <c:pt idx="420">
                  <c:v>103.21102858754051</c:v>
                </c:pt>
                <c:pt idx="421">
                  <c:v>103.55003976238686</c:v>
                </c:pt>
                <c:pt idx="422">
                  <c:v>103.88667999205488</c:v>
                </c:pt>
                <c:pt idx="423">
                  <c:v>104.22095734100674</c:v>
                </c:pt>
                <c:pt idx="424">
                  <c:v>104.55288002279457</c:v>
                </c:pt>
                <c:pt idx="425">
                  <c:v>104.88245639572641</c:v>
                </c:pt>
                <c:pt idx="426">
                  <c:v>105.20969495858849</c:v>
                </c:pt>
                <c:pt idx="427">
                  <c:v>105.53460434642356</c:v>
                </c:pt>
                <c:pt idx="428">
                  <c:v>105.85719332636599</c:v>
                </c:pt>
                <c:pt idx="429">
                  <c:v>106.17747079353337</c:v>
                </c:pt>
                <c:pt idx="430">
                  <c:v>106.4954457669751</c:v>
                </c:pt>
                <c:pt idx="431">
                  <c:v>106.81112738567764</c:v>
                </c:pt>
                <c:pt idx="432">
                  <c:v>107.12452490462698</c:v>
                </c:pt>
                <c:pt idx="433">
                  <c:v>107.43564769092791</c:v>
                </c:pt>
                <c:pt idx="434">
                  <c:v>107.74450521998028</c:v>
                </c:pt>
                <c:pt idx="435">
                  <c:v>108.05110707171228</c:v>
                </c:pt>
                <c:pt idx="436">
                  <c:v>108.3554629268705</c:v>
                </c:pt>
                <c:pt idx="437">
                  <c:v>108.65758256336679</c:v>
                </c:pt>
                <c:pt idx="438">
                  <c:v>108.95747585268184</c:v>
                </c:pt>
                <c:pt idx="439">
                  <c:v>109.2551527563251</c:v>
                </c:pt>
                <c:pt idx="440">
                  <c:v>109.55062332235129</c:v>
                </c:pt>
                <c:pt idx="441">
                  <c:v>109.84389768193272</c:v>
                </c:pt>
                <c:pt idx="442">
                  <c:v>110.13498604598792</c:v>
                </c:pt>
                <c:pt idx="443">
                  <c:v>110.42389870186561</c:v>
                </c:pt>
                <c:pt idx="444">
                  <c:v>110.71064601008425</c:v>
                </c:pt>
                <c:pt idx="445">
                  <c:v>110.99523840112677</c:v>
                </c:pt>
                <c:pt idx="446">
                  <c:v>111.27768637229002</c:v>
                </c:pt>
                <c:pt idx="447">
                  <c:v>111.55800048458886</c:v>
                </c:pt>
                <c:pt idx="448">
                  <c:v>111.83619135971433</c:v>
                </c:pt>
                <c:pt idx="449">
                  <c:v>112.11226967704575</c:v>
                </c:pt>
                <c:pt idx="450">
                  <c:v>112.38624617071621</c:v>
                </c:pt>
                <c:pt idx="451">
                  <c:v>112.65813162673119</c:v>
                </c:pt>
                <c:pt idx="452">
                  <c:v>112.92793688013985</c:v>
                </c:pt>
                <c:pt idx="453">
                  <c:v>113.19567281225859</c:v>
                </c:pt>
                <c:pt idx="454">
                  <c:v>113.46135034794648</c:v>
                </c:pt>
                <c:pt idx="455">
                  <c:v>113.72498045293202</c:v>
                </c:pt>
                <c:pt idx="456">
                  <c:v>113.98657413119103</c:v>
                </c:pt>
                <c:pt idx="457">
                  <c:v>114.24614242237493</c:v>
                </c:pt>
                <c:pt idx="458">
                  <c:v>114.50369639928904</c:v>
                </c:pt>
                <c:pt idx="459">
                  <c:v>114.75924716542056</c:v>
                </c:pt>
                <c:pt idx="460">
                  <c:v>115.01280585251551</c:v>
                </c:pt>
                <c:pt idx="461">
                  <c:v>115.26438361820439</c:v>
                </c:pt>
                <c:pt idx="462">
                  <c:v>115.51399164367577</c:v>
                </c:pt>
                <c:pt idx="463">
                  <c:v>115.76164113139757</c:v>
                </c:pt>
                <c:pt idx="464">
                  <c:v>116.00734330288543</c:v>
                </c:pt>
                <c:pt idx="465">
                  <c:v>116.25110939651752</c:v>
                </c:pt>
                <c:pt idx="466">
                  <c:v>116.49295066539538</c:v>
                </c:pt>
                <c:pt idx="467">
                  <c:v>116.73287837525041</c:v>
                </c:pt>
                <c:pt idx="468">
                  <c:v>116.97090380239507</c:v>
                </c:pt>
                <c:pt idx="469">
                  <c:v>117.20703823171876</c:v>
                </c:pt>
                <c:pt idx="470">
                  <c:v>117.44129295472729</c:v>
                </c:pt>
                <c:pt idx="471">
                  <c:v>117.67367926762601</c:v>
                </c:pt>
                <c:pt idx="472">
                  <c:v>117.90420846944544</c:v>
                </c:pt>
                <c:pt idx="473">
                  <c:v>118.13289186020927</c:v>
                </c:pt>
                <c:pt idx="474">
                  <c:v>118.35974073914407</c:v>
                </c:pt>
                <c:pt idx="475">
                  <c:v>118.58476640293011</c:v>
                </c:pt>
                <c:pt idx="476">
                  <c:v>118.80798014399271</c:v>
                </c:pt>
                <c:pt idx="477">
                  <c:v>119.02939324883371</c:v>
                </c:pt>
                <c:pt idx="478">
                  <c:v>119.24901699640235</c:v>
                </c:pt>
                <c:pt idx="479">
                  <c:v>119.46686265650511</c:v>
                </c:pt>
                <c:pt idx="480">
                  <c:v>119.68294148825399</c:v>
                </c:pt>
                <c:pt idx="481">
                  <c:v>119.89726473855237</c:v>
                </c:pt>
                <c:pt idx="482">
                  <c:v>120.10984364061855</c:v>
                </c:pt>
                <c:pt idx="483">
                  <c:v>120.32068941254558</c:v>
                </c:pt>
                <c:pt idx="484">
                  <c:v>120.52981325589754</c:v>
                </c:pt>
                <c:pt idx="485">
                  <c:v>120.73722635434137</c:v>
                </c:pt>
                <c:pt idx="486">
                  <c:v>120.94293987231379</c:v>
                </c:pt>
                <c:pt idx="487">
                  <c:v>121.14696495372273</c:v>
                </c:pt>
                <c:pt idx="488">
                  <c:v>121.34931272068282</c:v>
                </c:pt>
                <c:pt idx="489">
                  <c:v>121.54999427228428</c:v>
                </c:pt>
                <c:pt idx="490">
                  <c:v>121.74902068339485</c:v>
                </c:pt>
                <c:pt idx="491">
                  <c:v>121.94640300349396</c:v>
                </c:pt>
                <c:pt idx="492">
                  <c:v>122.14215225553896</c:v>
                </c:pt>
                <c:pt idx="493">
                  <c:v>122.33627943486258</c:v>
                </c:pt>
                <c:pt idx="494">
                  <c:v>122.52879550810123</c:v>
                </c:pt>
                <c:pt idx="495">
                  <c:v>122.71971141215369</c:v>
                </c:pt>
                <c:pt idx="496">
                  <c:v>122.90903805316951</c:v>
                </c:pt>
                <c:pt idx="497">
                  <c:v>123.09678630556682</c:v>
                </c:pt>
                <c:pt idx="498">
                  <c:v>123.28296701107878</c:v>
                </c:pt>
                <c:pt idx="499">
                  <c:v>123.46759097782845</c:v>
                </c:pt>
                <c:pt idx="500">
                  <c:v>123.6506689794314</c:v>
                </c:pt>
                <c:pt idx="501">
                  <c:v>123.83221175412562</c:v>
                </c:pt>
                <c:pt idx="502">
                  <c:v>124.01223000392828</c:v>
                </c:pt>
                <c:pt idx="503">
                  <c:v>124.19073439381879</c:v>
                </c:pt>
                <c:pt idx="504">
                  <c:v>124.36773555094769</c:v>
                </c:pt>
                <c:pt idx="505">
                  <c:v>124.54324406387103</c:v>
                </c:pt>
                <c:pt idx="506">
                  <c:v>124.71727048180955</c:v>
                </c:pt>
                <c:pt idx="507">
                  <c:v>124.88982531393243</c:v>
                </c:pt>
                <c:pt idx="508">
                  <c:v>125.0609190286649</c:v>
                </c:pt>
                <c:pt idx="509">
                  <c:v>125.23056205301944</c:v>
                </c:pt>
                <c:pt idx="510">
                  <c:v>125.39876477195027</c:v>
                </c:pt>
                <c:pt idx="511">
                  <c:v>125.56553752773016</c:v>
                </c:pt>
                <c:pt idx="512">
                  <c:v>125.73089061934972</c:v>
                </c:pt>
                <c:pt idx="513">
                  <c:v>125.89483430193832</c:v>
                </c:pt>
                <c:pt idx="514">
                  <c:v>126.05737878620646</c:v>
                </c:pt>
                <c:pt idx="515">
                  <c:v>126.21853423790913</c:v>
                </c:pt>
                <c:pt idx="516">
                  <c:v>126.3783107773294</c:v>
                </c:pt>
                <c:pt idx="517">
                  <c:v>126.5367184787826</c:v>
                </c:pt>
                <c:pt idx="518">
                  <c:v>126.69376737013967</c:v>
                </c:pt>
                <c:pt idx="519">
                  <c:v>126.84946743237028</c:v>
                </c:pt>
                <c:pt idx="520">
                  <c:v>127.00382859910455</c:v>
                </c:pt>
                <c:pt idx="521">
                  <c:v>127.15686075621348</c:v>
                </c:pt>
                <c:pt idx="522">
                  <c:v>127.30857374140727</c:v>
                </c:pt>
                <c:pt idx="523">
                  <c:v>127.45897734385179</c:v>
                </c:pt>
                <c:pt idx="524">
                  <c:v>127.60808130380202</c:v>
                </c:pt>
                <c:pt idx="525">
                  <c:v>127.75589531225278</c:v>
                </c:pt>
                <c:pt idx="526">
                  <c:v>127.90242901060593</c:v>
                </c:pt>
                <c:pt idx="527">
                  <c:v>128.04769199035405</c:v>
                </c:pt>
                <c:pt idx="528">
                  <c:v>128.19169379277992</c:v>
                </c:pt>
                <c:pt idx="529">
                  <c:v>128.3344439086716</c:v>
                </c:pt>
                <c:pt idx="530">
                  <c:v>128.47595177805283</c:v>
                </c:pt>
                <c:pt idx="531">
                  <c:v>128.61622678992828</c:v>
                </c:pt>
                <c:pt idx="532">
                  <c:v>128.75527828204349</c:v>
                </c:pt>
                <c:pt idx="533">
                  <c:v>128.89311554065881</c:v>
                </c:pt>
                <c:pt idx="534">
                  <c:v>129.02974780033767</c:v>
                </c:pt>
                <c:pt idx="535">
                  <c:v>129.165184243748</c:v>
                </c:pt>
                <c:pt idx="536">
                  <c:v>129.29943400147744</c:v>
                </c:pt>
                <c:pt idx="537">
                  <c:v>129.43250615186102</c:v>
                </c:pt>
                <c:pt idx="538">
                  <c:v>129.56440972082214</c:v>
                </c:pt>
                <c:pt idx="539">
                  <c:v>129.69515368172537</c:v>
                </c:pt>
                <c:pt idx="540">
                  <c:v>129.82474695524169</c:v>
                </c:pt>
                <c:pt idx="541">
                  <c:v>129.95319840922548</c:v>
                </c:pt>
                <c:pt idx="542">
                  <c:v>130.08051685860309</c:v>
                </c:pt>
                <c:pt idx="543">
                  <c:v>130.20671106527243</c:v>
                </c:pt>
                <c:pt idx="544">
                  <c:v>130.33178973801395</c:v>
                </c:pt>
                <c:pt idx="545">
                  <c:v>130.45576153241203</c:v>
                </c:pt>
                <c:pt idx="546">
                  <c:v>130.57863505078674</c:v>
                </c:pt>
                <c:pt idx="547">
                  <c:v>130.70041884213623</c:v>
                </c:pt>
                <c:pt idx="548">
                  <c:v>130.82112140208864</c:v>
                </c:pt>
                <c:pt idx="549">
                  <c:v>130.94075117286383</c:v>
                </c:pt>
                <c:pt idx="550">
                  <c:v>131.05931654324456</c:v>
                </c:pt>
                <c:pt idx="551">
                  <c:v>131.17682584855703</c:v>
                </c:pt>
                <c:pt idx="552">
                  <c:v>131.29328737065993</c:v>
                </c:pt>
                <c:pt idx="553">
                  <c:v>131.40870933794278</c:v>
                </c:pt>
                <c:pt idx="554">
                  <c:v>131.52309992533242</c:v>
                </c:pt>
                <c:pt idx="555">
                  <c:v>131.63646725430772</c:v>
                </c:pt>
                <c:pt idx="556">
                  <c:v>131.74881939292266</c:v>
                </c:pt>
                <c:pt idx="557">
                  <c:v>131.86016435583701</c:v>
                </c:pt>
                <c:pt idx="558">
                  <c:v>131.97051010435459</c:v>
                </c:pt>
                <c:pt idx="559">
                  <c:v>132.0798645464692</c:v>
                </c:pt>
                <c:pt idx="560">
                  <c:v>132.18823553691746</c:v>
                </c:pt>
                <c:pt idx="561">
                  <c:v>132.29563087723892</c:v>
                </c:pt>
                <c:pt idx="562">
                  <c:v>132.40205831584277</c:v>
                </c:pt>
                <c:pt idx="563">
                  <c:v>132.50752554808125</c:v>
                </c:pt>
                <c:pt idx="564">
                  <c:v>132.61204021632963</c:v>
                </c:pt>
                <c:pt idx="565">
                  <c:v>132.71560991007206</c:v>
                </c:pt>
                <c:pt idx="566">
                  <c:v>132.81824216599401</c:v>
                </c:pt>
                <c:pt idx="567">
                  <c:v>132.91994446808005</c:v>
                </c:pt>
                <c:pt idx="568">
                  <c:v>133.02072424771768</c:v>
                </c:pt>
                <c:pt idx="569">
                  <c:v>133.12058888380662</c:v>
                </c:pt>
                <c:pt idx="570">
                  <c:v>133.21954570287332</c:v>
                </c:pt>
                <c:pt idx="571">
                  <c:v>133.3176019791909</c:v>
                </c:pt>
                <c:pt idx="572">
                  <c:v>133.4147649349039</c:v>
                </c:pt>
                <c:pt idx="573">
                  <c:v>133.51104174015813</c:v>
                </c:pt>
                <c:pt idx="574">
                  <c:v>133.60643951323499</c:v>
                </c:pt>
                <c:pt idx="575">
                  <c:v>133.70096532069053</c:v>
                </c:pt>
                <c:pt idx="576">
                  <c:v>133.79462617749888</c:v>
                </c:pt>
                <c:pt idx="577">
                  <c:v>133.88742904720002</c:v>
                </c:pt>
                <c:pt idx="578">
                  <c:v>133.97938084205148</c:v>
                </c:pt>
                <c:pt idx="579">
                  <c:v>134.0704884231842</c:v>
                </c:pt>
                <c:pt idx="580">
                  <c:v>134.16075860076228</c:v>
                </c:pt>
                <c:pt idx="581">
                  <c:v>134.25019813414622</c:v>
                </c:pt>
                <c:pt idx="582">
                  <c:v>134.33881373205995</c:v>
                </c:pt>
                <c:pt idx="583">
                  <c:v>134.42661205276121</c:v>
                </c:pt>
                <c:pt idx="584">
                  <c:v>134.51359970421538</c:v>
                </c:pt>
                <c:pt idx="585">
                  <c:v>134.59978324427217</c:v>
                </c:pt>
                <c:pt idx="586">
                  <c:v>134.68516918084595</c:v>
                </c:pt>
                <c:pt idx="587">
                  <c:v>134.76976397209847</c:v>
                </c:pt>
                <c:pt idx="588">
                  <c:v>134.85357402662478</c:v>
                </c:pt>
                <c:pt idx="589">
                  <c:v>134.93660570364182</c:v>
                </c:pt>
                <c:pt idx="590">
                  <c:v>135.01886531317948</c:v>
                </c:pt>
                <c:pt idx="591">
                  <c:v>135.10035911627435</c:v>
                </c:pt>
                <c:pt idx="592">
                  <c:v>135.18109332516588</c:v>
                </c:pt>
                <c:pt idx="593">
                  <c:v>135.26107410349454</c:v>
                </c:pt>
                <c:pt idx="594">
                  <c:v>135.34030756650264</c:v>
                </c:pt>
                <c:pt idx="595">
                  <c:v>135.4187997812368</c:v>
                </c:pt>
                <c:pt idx="596">
                  <c:v>135.49655676675286</c:v>
                </c:pt>
                <c:pt idx="597">
                  <c:v>135.57358449432226</c:v>
                </c:pt>
                <c:pt idx="598">
                  <c:v>135.64988888764051</c:v>
                </c:pt>
                <c:pt idx="599">
                  <c:v>135.72547582303739</c:v>
                </c:pt>
                <c:pt idx="600">
                  <c:v>135.80035112968852</c:v>
                </c:pt>
                <c:pt idx="601">
                  <c:v>135.87452058982888</c:v>
                </c:pt>
                <c:pt idx="602">
                  <c:v>135.94798993896737</c:v>
                </c:pt>
                <c:pt idx="603">
                  <c:v>136.02076486610306</c:v>
                </c:pt>
                <c:pt idx="604">
                  <c:v>136.09285101394258</c:v>
                </c:pt>
                <c:pt idx="605">
                  <c:v>136.16425397911871</c:v>
                </c:pt>
                <c:pt idx="606">
                  <c:v>136.23497931241039</c:v>
                </c:pt>
                <c:pt idx="607">
                  <c:v>136.3050325189632</c:v>
                </c:pt>
                <c:pt idx="608">
                  <c:v>136.37441905851159</c:v>
                </c:pt>
                <c:pt idx="609">
                  <c:v>136.44314434560133</c:v>
                </c:pt>
                <c:pt idx="610">
                  <c:v>136.51121374981327</c:v>
                </c:pt>
                <c:pt idx="611">
                  <c:v>136.5786325959877</c:v>
                </c:pt>
                <c:pt idx="612">
                  <c:v>136.64540616444941</c:v>
                </c:pt>
                <c:pt idx="613">
                  <c:v>136.71153969123347</c:v>
                </c:pt>
                <c:pt idx="614">
                  <c:v>136.77703836831148</c:v>
                </c:pt>
                <c:pt idx="615">
                  <c:v>136.84190734381849</c:v>
                </c:pt>
                <c:pt idx="616">
                  <c:v>136.90615172228027</c:v>
                </c:pt>
                <c:pt idx="617">
                  <c:v>136.96977656484094</c:v>
                </c:pt>
                <c:pt idx="618">
                  <c:v>137.03278688949118</c:v>
                </c:pt>
                <c:pt idx="619">
                  <c:v>137.09518767129629</c:v>
                </c:pt>
                <c:pt idx="620">
                  <c:v>137.15698384262498</c:v>
                </c:pt>
                <c:pt idx="621">
                  <c:v>137.21818029337797</c:v>
                </c:pt>
                <c:pt idx="622">
                  <c:v>137.27878187121686</c:v>
                </c:pt>
                <c:pt idx="623">
                  <c:v>137.33879338179312</c:v>
                </c:pt>
                <c:pt idx="624">
                  <c:v>137.39821958897684</c:v>
                </c:pt>
                <c:pt idx="625">
                  <c:v>137.45706521508595</c:v>
                </c:pt>
                <c:pt idx="626">
                  <c:v>137.51533494111473</c:v>
                </c:pt>
                <c:pt idx="627">
                  <c:v>137.57303340696279</c:v>
                </c:pt>
                <c:pt idx="628">
                  <c:v>137.6301652116635</c:v>
                </c:pt>
                <c:pt idx="629">
                  <c:v>137.68673491361238</c:v>
                </c:pt>
                <c:pt idx="630">
                  <c:v>137.74274703079521</c:v>
                </c:pt>
                <c:pt idx="631">
                  <c:v>137.79820604101582</c:v>
                </c:pt>
                <c:pt idx="632">
                  <c:v>137.85311638212346</c:v>
                </c:pt>
                <c:pt idx="633">
                  <c:v>137.90748245224015</c:v>
                </c:pt>
                <c:pt idx="634">
                  <c:v>137.96130860998716</c:v>
                </c:pt>
                <c:pt idx="635">
                  <c:v>138.01459917471126</c:v>
                </c:pt>
                <c:pt idx="636">
                  <c:v>138.06735842671065</c:v>
                </c:pt>
                <c:pt idx="637">
                  <c:v>138.11959060746</c:v>
                </c:pt>
                <c:pt idx="638">
                  <c:v>138.17129991983532</c:v>
                </c:pt>
                <c:pt idx="639">
                  <c:v>138.22249052833786</c:v>
                </c:pt>
                <c:pt idx="640">
                  <c:v>138.27316655931779</c:v>
                </c:pt>
                <c:pt idx="641">
                  <c:v>138.32333210119688</c:v>
                </c:pt>
                <c:pt idx="642">
                  <c:v>138.37299120469081</c:v>
                </c:pt>
                <c:pt idx="643">
                  <c:v>138.42214788303039</c:v>
                </c:pt>
                <c:pt idx="644">
                  <c:v>138.47080611218254</c:v>
                </c:pt>
                <c:pt idx="645">
                  <c:v>138.51896983106988</c:v>
                </c:pt>
                <c:pt idx="646">
                  <c:v>138.56664294179023</c:v>
                </c:pt>
                <c:pt idx="647">
                  <c:v>138.6138293098347</c:v>
                </c:pt>
                <c:pt idx="648">
                  <c:v>138.6605327643052</c:v>
                </c:pt>
                <c:pt idx="649">
                  <c:v>138.70675709813102</c:v>
                </c:pt>
                <c:pt idx="650">
                  <c:v>138.75250606828465</c:v>
                </c:pt>
                <c:pt idx="651">
                  <c:v>138.79778339599636</c:v>
                </c:pt>
                <c:pt idx="652">
                  <c:v>138.84259276696829</c:v>
                </c:pt>
                <c:pt idx="653">
                  <c:v>138.88693783158709</c:v>
                </c:pt>
                <c:pt idx="654">
                  <c:v>138.93082220513597</c:v>
                </c:pt>
                <c:pt idx="655">
                  <c:v>138.97424946800544</c:v>
                </c:pt>
                <c:pt idx="656">
                  <c:v>139.01722316590326</c:v>
                </c:pt>
                <c:pt idx="657">
                  <c:v>139.05974681006333</c:v>
                </c:pt>
                <c:pt idx="658">
                  <c:v>139.1018238774532</c:v>
                </c:pt>
                <c:pt idx="659">
                  <c:v>139.14345781098098</c:v>
                </c:pt>
                <c:pt idx="660">
                  <c:v>139.18465201970065</c:v>
                </c:pt>
                <c:pt idx="661">
                  <c:v>139.22540987901678</c:v>
                </c:pt>
                <c:pt idx="662">
                  <c:v>139.26573473088757</c:v>
                </c:pt>
                <c:pt idx="663">
                  <c:v>139.30562988402718</c:v>
                </c:pt>
                <c:pt idx="664">
                  <c:v>139.34509861410669</c:v>
                </c:pt>
                <c:pt idx="665">
                  <c:v>139.38414416395378</c:v>
                </c:pt>
                <c:pt idx="666">
                  <c:v>139.42276974375156</c:v>
                </c:pt>
                <c:pt idx="667">
                  <c:v>139.46097853123575</c:v>
                </c:pt>
                <c:pt idx="668">
                  <c:v>139.49877367189106</c:v>
                </c:pt>
                <c:pt idx="669">
                  <c:v>139.53615827914595</c:v>
                </c:pt>
                <c:pt idx="670">
                  <c:v>139.5731354345665</c:v>
                </c:pt>
                <c:pt idx="671">
                  <c:v>139.60970818804867</c:v>
                </c:pt>
                <c:pt idx="672">
                  <c:v>139.64587955800965</c:v>
                </c:pt>
                <c:pt idx="673">
                  <c:v>139.68165253157758</c:v>
                </c:pt>
                <c:pt idx="674">
                  <c:v>139.71703006478023</c:v>
                </c:pt>
                <c:pt idx="675">
                  <c:v>139.75201508273224</c:v>
                </c:pt>
                <c:pt idx="676">
                  <c:v>139.78661047982109</c:v>
                </c:pt>
                <c:pt idx="677">
                  <c:v>139.82081911989175</c:v>
                </c:pt>
                <c:pt idx="678">
                  <c:v>139.85464383643009</c:v>
                </c:pt>
                <c:pt idx="679">
                  <c:v>139.88808743274456</c:v>
                </c:pt>
                <c:pt idx="680">
                  <c:v>139.92115268214718</c:v>
                </c:pt>
                <c:pt idx="681">
                  <c:v>139.95384232813254</c:v>
                </c:pt>
                <c:pt idx="682">
                  <c:v>139.98615908455577</c:v>
                </c:pt>
                <c:pt idx="683">
                  <c:v>140.01810563580906</c:v>
                </c:pt>
                <c:pt idx="684">
                  <c:v>140.04968463699686</c:v>
                </c:pt>
                <c:pt idx="685">
                  <c:v>140.08089871410945</c:v>
                </c:pt>
                <c:pt idx="686">
                  <c:v>140.11175046419555</c:v>
                </c:pt>
                <c:pt idx="687">
                  <c:v>140.14224245553302</c:v>
                </c:pt>
                <c:pt idx="688">
                  <c:v>140.17237722779862</c:v>
                </c:pt>
                <c:pt idx="689">
                  <c:v>140.20215729223597</c:v>
                </c:pt>
                <c:pt idx="690">
                  <c:v>140.23158513182238</c:v>
                </c:pt>
                <c:pt idx="691">
                  <c:v>140.26066320143411</c:v>
                </c:pt>
                <c:pt idx="692">
                  <c:v>140.28939392801024</c:v>
                </c:pt>
                <c:pt idx="693">
                  <c:v>140.31777971071512</c:v>
                </c:pt>
                <c:pt idx="694">
                  <c:v>140.34582292109934</c:v>
                </c:pt>
                <c:pt idx="695">
                  <c:v>140.37352590325926</c:v>
                </c:pt>
                <c:pt idx="696">
                  <c:v>140.40089097399525</c:v>
                </c:pt>
                <c:pt idx="697">
                  <c:v>140.42792042296816</c:v>
                </c:pt>
                <c:pt idx="698">
                  <c:v>140.45461651285464</c:v>
                </c:pt>
                <c:pt idx="699">
                  <c:v>140.48098147950097</c:v>
                </c:pt>
                <c:pt idx="700">
                  <c:v>140.50701753207517</c:v>
                </c:pt>
                <c:pt idx="701">
                  <c:v>140.53272685321798</c:v>
                </c:pt>
                <c:pt idx="702">
                  <c:v>140.55811159919222</c:v>
                </c:pt>
                <c:pt idx="703">
                  <c:v>140.58317390003057</c:v>
                </c:pt>
                <c:pt idx="704">
                  <c:v>140.60791585968218</c:v>
                </c:pt>
                <c:pt idx="705">
                  <c:v>140.63233955615749</c:v>
                </c:pt>
                <c:pt idx="706">
                  <c:v>140.65644704167175</c:v>
                </c:pt>
                <c:pt idx="707">
                  <c:v>140.68024034278716</c:v>
                </c:pt>
                <c:pt idx="708">
                  <c:v>140.7037214605532</c:v>
                </c:pt>
                <c:pt idx="709">
                  <c:v>140.72689237064586</c:v>
                </c:pt>
                <c:pt idx="710">
                  <c:v>140.74975502350512</c:v>
                </c:pt>
                <c:pt idx="711">
                  <c:v>140.77231134447103</c:v>
                </c:pt>
                <c:pt idx="712">
                  <c:v>140.79456323391852</c:v>
                </c:pt>
                <c:pt idx="713">
                  <c:v>140.81651256739025</c:v>
                </c:pt>
                <c:pt idx="714">
                  <c:v>140.8381611957285</c:v>
                </c:pt>
                <c:pt idx="715">
                  <c:v>140.85951094520513</c:v>
                </c:pt>
                <c:pt idx="716">
                  <c:v>140.88056361765044</c:v>
                </c:pt>
                <c:pt idx="717">
                  <c:v>140.90132099058022</c:v>
                </c:pt>
                <c:pt idx="718">
                  <c:v>140.92178481732154</c:v>
                </c:pt>
                <c:pt idx="719">
                  <c:v>140.94195682713695</c:v>
                </c:pt>
                <c:pt idx="720">
                  <c:v>140.96183872534723</c:v>
                </c:pt>
                <c:pt idx="721">
                  <c:v>140.98143219345255</c:v>
                </c:pt>
                <c:pt idx="722">
                  <c:v>141.00073888925232</c:v>
                </c:pt>
                <c:pt idx="723">
                  <c:v>141.01976044696343</c:v>
                </c:pt>
                <c:pt idx="724">
                  <c:v>141.03849847733701</c:v>
                </c:pt>
                <c:pt idx="725">
                  <c:v>141.0569545677738</c:v>
                </c:pt>
                <c:pt idx="726">
                  <c:v>141.07513028243781</c:v>
                </c:pt>
                <c:pt idx="727">
                  <c:v>141.09302716236886</c:v>
                </c:pt>
                <c:pt idx="728">
                  <c:v>141.1106467255932</c:v>
                </c:pt>
                <c:pt idx="729">
                  <c:v>141.12799046723308</c:v>
                </c:pt>
                <c:pt idx="730">
                  <c:v>141.14505985961435</c:v>
                </c:pt>
                <c:pt idx="731">
                  <c:v>141.16185635237312</c:v>
                </c:pt>
                <c:pt idx="732">
                  <c:v>141.17838137256055</c:v>
                </c:pt>
                <c:pt idx="733">
                  <c:v>141.19463632474614</c:v>
                </c:pt>
                <c:pt idx="734">
                  <c:v>141.21062259111994</c:v>
                </c:pt>
                <c:pt idx="735">
                  <c:v>141.22634153159277</c:v>
                </c:pt>
                <c:pt idx="736">
                  <c:v>141.24179448389529</c:v>
                </c:pt>
                <c:pt idx="737">
                  <c:v>141.25698276367555</c:v>
                </c:pt>
                <c:pt idx="738">
                  <c:v>141.27190766459486</c:v>
                </c:pt>
                <c:pt idx="739">
                  <c:v>141.28657045842255</c:v>
                </c:pt>
                <c:pt idx="740">
                  <c:v>141.30097239512884</c:v>
                </c:pt>
                <c:pt idx="741">
                  <c:v>141.31511470297653</c:v>
                </c:pt>
                <c:pt idx="742">
                  <c:v>141.32899858861111</c:v>
                </c:pt>
                <c:pt idx="743">
                  <c:v>141.34262523714938</c:v>
                </c:pt>
                <c:pt idx="744">
                  <c:v>141.35599581226666</c:v>
                </c:pt>
                <c:pt idx="745">
                  <c:v>141.3691114562825</c:v>
                </c:pt>
                <c:pt idx="746">
                  <c:v>141.38197329024482</c:v>
                </c:pt>
                <c:pt idx="747">
                  <c:v>141.39458241401283</c:v>
                </c:pt>
                <c:pt idx="748">
                  <c:v>141.40693990633824</c:v>
                </c:pt>
                <c:pt idx="749">
                  <c:v>141.41904682494504</c:v>
                </c:pt>
                <c:pt idx="750">
                  <c:v>141.43090420660806</c:v>
                </c:pt>
                <c:pt idx="751">
                  <c:v>141.44251306722967</c:v>
                </c:pt>
                <c:pt idx="752">
                  <c:v>141.45387440191533</c:v>
                </c:pt>
                <c:pt idx="753">
                  <c:v>141.46498918504759</c:v>
                </c:pt>
                <c:pt idx="754">
                  <c:v>141.47585837035859</c:v>
                </c:pt>
                <c:pt idx="755">
                  <c:v>141.48648289100109</c:v>
                </c:pt>
                <c:pt idx="756">
                  <c:v>141.49686365961816</c:v>
                </c:pt>
                <c:pt idx="757">
                  <c:v>141.50700156841128</c:v>
                </c:pt>
                <c:pt idx="758">
                  <c:v>141.51689748920708</c:v>
                </c:pt>
                <c:pt idx="759">
                  <c:v>141.52655227352261</c:v>
                </c:pt>
                <c:pt idx="760">
                  <c:v>141.53596675262904</c:v>
                </c:pt>
                <c:pt idx="761">
                  <c:v>141.54514173761407</c:v>
                </c:pt>
                <c:pt idx="762">
                  <c:v>141.55407801944284</c:v>
                </c:pt>
                <c:pt idx="763">
                  <c:v>141.56277636901743</c:v>
                </c:pt>
                <c:pt idx="764">
                  <c:v>141.57123753723474</c:v>
                </c:pt>
                <c:pt idx="765">
                  <c:v>141.57946225504315</c:v>
                </c:pt>
                <c:pt idx="766">
                  <c:v>141.5874512334976</c:v>
                </c:pt>
                <c:pt idx="767">
                  <c:v>141.59520516381326</c:v>
                </c:pt>
                <c:pt idx="768">
                  <c:v>141.60272471741774</c:v>
                </c:pt>
                <c:pt idx="769">
                  <c:v>141.61001054600197</c:v>
                </c:pt>
                <c:pt idx="770">
                  <c:v>141.61706328156939</c:v>
                </c:pt>
                <c:pt idx="771">
                  <c:v>141.62388353648402</c:v>
                </c:pt>
                <c:pt idx="772">
                  <c:v>141.63047190351682</c:v>
                </c:pt>
                <c:pt idx="773">
                  <c:v>141.63682895589085</c:v>
                </c:pt>
                <c:pt idx="774">
                  <c:v>141.64295524732469</c:v>
                </c:pt>
                <c:pt idx="775">
                  <c:v>141.64885131207478</c:v>
                </c:pt>
                <c:pt idx="776">
                  <c:v>141.65451766497603</c:v>
                </c:pt>
                <c:pt idx="777">
                  <c:v>141.65995480148121</c:v>
                </c:pt>
                <c:pt idx="778">
                  <c:v>141.66516319769877</c:v>
                </c:pt>
                <c:pt idx="779">
                  <c:v>141.6701433104293</c:v>
                </c:pt>
                <c:pt idx="780">
                  <c:v>141.6748955772004</c:v>
                </c:pt>
                <c:pt idx="781">
                  <c:v>141.67942041630059</c:v>
                </c:pt>
                <c:pt idx="782">
                  <c:v>141.68371822681104</c:v>
                </c:pt>
                <c:pt idx="783">
                  <c:v>141.68778938863662</c:v>
                </c:pt>
                <c:pt idx="784">
                  <c:v>141.69163426253502</c:v>
                </c:pt>
                <c:pt idx="785">
                  <c:v>141.69525319014474</c:v>
                </c:pt>
                <c:pt idx="786">
                  <c:v>141.69864649401129</c:v>
                </c:pt>
                <c:pt idx="787">
                  <c:v>141.70181447761257</c:v>
                </c:pt>
                <c:pt idx="788">
                  <c:v>141.70475742538213</c:v>
                </c:pt>
                <c:pt idx="789">
                  <c:v>141.70747560273159</c:v>
                </c:pt>
                <c:pt idx="790">
                  <c:v>141.70996925607113</c:v>
                </c:pt>
                <c:pt idx="791">
                  <c:v>141.71223861282905</c:v>
                </c:pt>
                <c:pt idx="792">
                  <c:v>141.71428388146953</c:v>
                </c:pt>
                <c:pt idx="793">
                  <c:v>141.71610525150913</c:v>
                </c:pt>
                <c:pt idx="794">
                  <c:v>141.71770289353185</c:v>
                </c:pt>
                <c:pt idx="795">
                  <c:v>141.71907695920282</c:v>
                </c:pt>
                <c:pt idx="796">
                  <c:v>141.72022758128037</c:v>
                </c:pt>
                <c:pt idx="797">
                  <c:v>141.721154873627</c:v>
                </c:pt>
                <c:pt idx="798">
                  <c:v>141.72185893121855</c:v>
                </c:pt>
                <c:pt idx="799">
                  <c:v>141.72233983015232</c:v>
                </c:pt>
                <c:pt idx="800">
                  <c:v>141.72259762765353</c:v>
                </c:pt>
                <c:pt idx="801">
                  <c:v>141.7226323620803</c:v>
                </c:pt>
                <c:pt idx="802">
                  <c:v>141.72244405292764</c:v>
                </c:pt>
                <c:pt idx="803">
                  <c:v>141.72203270082937</c:v>
                </c:pt>
                <c:pt idx="804">
                  <c:v>141.7213982875592</c:v>
                </c:pt>
                <c:pt idx="805">
                  <c:v>141.72054077603005</c:v>
                </c:pt>
                <c:pt idx="806">
                  <c:v>141.719460110292</c:v>
                </c:pt>
                <c:pt idx="807">
                  <c:v>141.71815621552909</c:v>
                </c:pt>
                <c:pt idx="808">
                  <c:v>141.71662899805418</c:v>
                </c:pt>
                <c:pt idx="809">
                  <c:v>141.71487834530291</c:v>
                </c:pt>
                <c:pt idx="810">
                  <c:v>141.71290412582593</c:v>
                </c:pt>
                <c:pt idx="811">
                  <c:v>141.71070618927973</c:v>
                </c:pt>
                <c:pt idx="812">
                  <c:v>141.70828436641622</c:v>
                </c:pt>
                <c:pt idx="813">
                  <c:v>141.70563846907078</c:v>
                </c:pt>
                <c:pt idx="814">
                  <c:v>141.70276829014867</c:v>
                </c:pt>
                <c:pt idx="815">
                  <c:v>141.69967360361053</c:v>
                </c:pt>
                <c:pt idx="816">
                  <c:v>141.69635416445593</c:v>
                </c:pt>
                <c:pt idx="817">
                  <c:v>141.69280970870577</c:v>
                </c:pt>
                <c:pt idx="818">
                  <c:v>141.68903995338326</c:v>
                </c:pt>
                <c:pt idx="819">
                  <c:v>141.68504459649333</c:v>
                </c:pt>
                <c:pt idx="820">
                  <c:v>141.68082331700072</c:v>
                </c:pt>
                <c:pt idx="821">
                  <c:v>141.67637577480662</c:v>
                </c:pt>
                <c:pt idx="822">
                  <c:v>141.67170161072389</c:v>
                </c:pt>
                <c:pt idx="823">
                  <c:v>141.66680044645079</c:v>
                </c:pt>
                <c:pt idx="824">
                  <c:v>141.66167188454338</c:v>
                </c:pt>
                <c:pt idx="825">
                  <c:v>141.6563155083864</c:v>
                </c:pt>
                <c:pt idx="826">
                  <c:v>141.65073088216272</c:v>
                </c:pt>
                <c:pt idx="827">
                  <c:v>141.64491755082145</c:v>
                </c:pt>
                <c:pt idx="828">
                  <c:v>141.63887504004447</c:v>
                </c:pt>
                <c:pt idx="829">
                  <c:v>141.63260285621169</c:v>
                </c:pt>
                <c:pt idx="830">
                  <c:v>141.62610048636463</c:v>
                </c:pt>
                <c:pt idx="831">
                  <c:v>141.61936739816898</c:v>
                </c:pt>
                <c:pt idx="832">
                  <c:v>141.61240303987515</c:v>
                </c:pt>
                <c:pt idx="833">
                  <c:v>141.60520684027793</c:v>
                </c:pt>
                <c:pt idx="834">
                  <c:v>141.59777820867436</c:v>
                </c:pt>
                <c:pt idx="835">
                  <c:v>141.59011653482014</c:v>
                </c:pt>
                <c:pt idx="836">
                  <c:v>141.58222118888497</c:v>
                </c:pt>
                <c:pt idx="837">
                  <c:v>141.57409152140602</c:v>
                </c:pt>
                <c:pt idx="838">
                  <c:v>141.56572686324006</c:v>
                </c:pt>
                <c:pt idx="839">
                  <c:v>141.55712652551443</c:v>
                </c:pt>
                <c:pt idx="840">
                  <c:v>141.54828979957605</c:v>
                </c:pt>
                <c:pt idx="841">
                  <c:v>141.5392159569395</c:v>
                </c:pt>
                <c:pt idx="842">
                  <c:v>141.52990424923317</c:v>
                </c:pt>
                <c:pt idx="843">
                  <c:v>141.52035390814447</c:v>
                </c:pt>
                <c:pt idx="844">
                  <c:v>141.51056414536296</c:v>
                </c:pt>
                <c:pt idx="845">
                  <c:v>141.5005341525227</c:v>
                </c:pt>
                <c:pt idx="846">
                  <c:v>141.49026310114255</c:v>
                </c:pt>
                <c:pt idx="847">
                  <c:v>141.47975014256536</c:v>
                </c:pt>
                <c:pt idx="848">
                  <c:v>141.46899440789559</c:v>
                </c:pt>
                <c:pt idx="849">
                  <c:v>141.45799500793547</c:v>
                </c:pt>
                <c:pt idx="850">
                  <c:v>141.44675103311971</c:v>
                </c:pt>
                <c:pt idx="851">
                  <c:v>141.43526155344864</c:v>
                </c:pt>
                <c:pt idx="852">
                  <c:v>141.42352561842009</c:v>
                </c:pt>
                <c:pt idx="853">
                  <c:v>141.41154225695954</c:v>
                </c:pt>
                <c:pt idx="854">
                  <c:v>141.39931047734902</c:v>
                </c:pt>
                <c:pt idx="855">
                  <c:v>141.38682926715447</c:v>
                </c:pt>
                <c:pt idx="856">
                  <c:v>141.37409759315145</c:v>
                </c:pt>
                <c:pt idx="857">
                  <c:v>141.36111440124964</c:v>
                </c:pt>
                <c:pt idx="858">
                  <c:v>141.3478786164157</c:v>
                </c:pt>
                <c:pt idx="859">
                  <c:v>141.33438914259472</c:v>
                </c:pt>
                <c:pt idx="860">
                  <c:v>141.32064486262996</c:v>
                </c:pt>
                <c:pt idx="861">
                  <c:v>141.30664463818155</c:v>
                </c:pt>
                <c:pt idx="862">
                  <c:v>141.29238730964329</c:v>
                </c:pt>
                <c:pt idx="863">
                  <c:v>141.27787169605813</c:v>
                </c:pt>
                <c:pt idx="864">
                  <c:v>141.2630965950321</c:v>
                </c:pt>
                <c:pt idx="865">
                  <c:v>141.24806078264689</c:v>
                </c:pt>
                <c:pt idx="866">
                  <c:v>141.23276301337069</c:v>
                </c:pt>
                <c:pt idx="867">
                  <c:v>141.21720201996783</c:v>
                </c:pt>
                <c:pt idx="868">
                  <c:v>141.20137651340656</c:v>
                </c:pt>
                <c:pt idx="869">
                  <c:v>141.18528518276568</c:v>
                </c:pt>
                <c:pt idx="870">
                  <c:v>141.16892669513953</c:v>
                </c:pt>
                <c:pt idx="871">
                  <c:v>141.15229969554127</c:v>
                </c:pt>
                <c:pt idx="872">
                  <c:v>141.13540280680508</c:v>
                </c:pt>
                <c:pt idx="873">
                  <c:v>141.11823462948641</c:v>
                </c:pt>
                <c:pt idx="874">
                  <c:v>141.10079374176107</c:v>
                </c:pt>
                <c:pt idx="875">
                  <c:v>141.08307869932256</c:v>
                </c:pt>
                <c:pt idx="876">
                  <c:v>141.06508803527811</c:v>
                </c:pt>
                <c:pt idx="877">
                  <c:v>141.04682026004298</c:v>
                </c:pt>
                <c:pt idx="878">
                  <c:v>141.02827386123326</c:v>
                </c:pt>
                <c:pt idx="879">
                  <c:v>141.00944730355749</c:v>
                </c:pt>
                <c:pt idx="880">
                  <c:v>140.99033902870627</c:v>
                </c:pt>
                <c:pt idx="881">
                  <c:v>140.9709474552408</c:v>
                </c:pt>
                <c:pt idx="882">
                  <c:v>140.95127097847939</c:v>
                </c:pt>
                <c:pt idx="883">
                  <c:v>140.93130797038305</c:v>
                </c:pt>
                <c:pt idx="884">
                  <c:v>140.91105677943904</c:v>
                </c:pt>
                <c:pt idx="885">
                  <c:v>140.8905157305432</c:v>
                </c:pt>
                <c:pt idx="886">
                  <c:v>140.86968312488054</c:v>
                </c:pt>
                <c:pt idx="887">
                  <c:v>140.84855723980456</c:v>
                </c:pt>
                <c:pt idx="888">
                  <c:v>140.8271363287148</c:v>
                </c:pt>
                <c:pt idx="889">
                  <c:v>140.80541862093284</c:v>
                </c:pt>
                <c:pt idx="890">
                  <c:v>140.78340232157711</c:v>
                </c:pt>
                <c:pt idx="891">
                  <c:v>140.76108561143579</c:v>
                </c:pt>
                <c:pt idx="892">
                  <c:v>140.73846664683828</c:v>
                </c:pt>
                <c:pt idx="893">
                  <c:v>140.71554355952526</c:v>
                </c:pt>
                <c:pt idx="894">
                  <c:v>140.6923144565171</c:v>
                </c:pt>
                <c:pt idx="895">
                  <c:v>140.66877741998073</c:v>
                </c:pt>
                <c:pt idx="896">
                  <c:v>140.64493050709501</c:v>
                </c:pt>
                <c:pt idx="897">
                  <c:v>140.6207717499147</c:v>
                </c:pt>
                <c:pt idx="898">
                  <c:v>140.59629915523243</c:v>
                </c:pt>
                <c:pt idx="899">
                  <c:v>140.57151070443976</c:v>
                </c:pt>
                <c:pt idx="900">
                  <c:v>140.54640435338629</c:v>
                </c:pt>
                <c:pt idx="901">
                  <c:v>140.52097803223728</c:v>
                </c:pt>
                <c:pt idx="902">
                  <c:v>140.49522964532983</c:v>
                </c:pt>
                <c:pt idx="903">
                  <c:v>140.46915707102755</c:v>
                </c:pt>
                <c:pt idx="904">
                  <c:v>140.44275816157349</c:v>
                </c:pt>
                <c:pt idx="905">
                  <c:v>140.41603074294173</c:v>
                </c:pt>
                <c:pt idx="906">
                  <c:v>140.38897261468748</c:v>
                </c:pt>
                <c:pt idx="907">
                  <c:v>140.36158154979537</c:v>
                </c:pt>
                <c:pt idx="908">
                  <c:v>140.33385529452647</c:v>
                </c:pt>
                <c:pt idx="909">
                  <c:v>140.30579156826363</c:v>
                </c:pt>
                <c:pt idx="910">
                  <c:v>140.2773880633554</c:v>
                </c:pt>
                <c:pt idx="911">
                  <c:v>140.24864244495839</c:v>
                </c:pt>
                <c:pt idx="912">
                  <c:v>140.2195523508779</c:v>
                </c:pt>
                <c:pt idx="913">
                  <c:v>140.1901153914074</c:v>
                </c:pt>
                <c:pt idx="914">
                  <c:v>140.16032914916619</c:v>
                </c:pt>
                <c:pt idx="915">
                  <c:v>140.1301911789356</c:v>
                </c:pt>
                <c:pt idx="916">
                  <c:v>140.09969900749383</c:v>
                </c:pt>
                <c:pt idx="917">
                  <c:v>140.06885013344888</c:v>
                </c:pt>
                <c:pt idx="918">
                  <c:v>140.03764202707055</c:v>
                </c:pt>
                <c:pt idx="919">
                  <c:v>140.00607213012043</c:v>
                </c:pt>
                <c:pt idx="920">
                  <c:v>139.97413785568048</c:v>
                </c:pt>
                <c:pt idx="921">
                  <c:v>139.94183658798045</c:v>
                </c:pt>
                <c:pt idx="922">
                  <c:v>139.9091656822232</c:v>
                </c:pt>
                <c:pt idx="923">
                  <c:v>139.87612246440915</c:v>
                </c:pt>
                <c:pt idx="924">
                  <c:v>139.84270423115873</c:v>
                </c:pt>
                <c:pt idx="925">
                  <c:v>139.8089082495336</c:v>
                </c:pt>
                <c:pt idx="926">
                  <c:v>139.77473175685648</c:v>
                </c:pt>
                <c:pt idx="927">
                  <c:v>139.74017196052915</c:v>
                </c:pt>
                <c:pt idx="928">
                  <c:v>139.70522603784929</c:v>
                </c:pt>
                <c:pt idx="929">
                  <c:v>139.66989113582571</c:v>
                </c:pt>
                <c:pt idx="930">
                  <c:v>139.63416437099224</c:v>
                </c:pt>
                <c:pt idx="931">
                  <c:v>139.59804282921996</c:v>
                </c:pt>
                <c:pt idx="932">
                  <c:v>139.56152356552812</c:v>
                </c:pt>
                <c:pt idx="933">
                  <c:v>139.52460360389367</c:v>
                </c:pt>
                <c:pt idx="934">
                  <c:v>139.48727993705916</c:v>
                </c:pt>
                <c:pt idx="935">
                  <c:v>139.44954952633933</c:v>
                </c:pt>
                <c:pt idx="936">
                  <c:v>139.4114093014264</c:v>
                </c:pt>
                <c:pt idx="937">
                  <c:v>139.37285616019375</c:v>
                </c:pt>
                <c:pt idx="938">
                  <c:v>139.33388696849821</c:v>
                </c:pt>
                <c:pt idx="939">
                  <c:v>139.29449855998098</c:v>
                </c:pt>
                <c:pt idx="940">
                  <c:v>139.25468773586744</c:v>
                </c:pt>
                <c:pt idx="941">
                  <c:v>139.21445126476502</c:v>
                </c:pt>
                <c:pt idx="942">
                  <c:v>139.17378588246018</c:v>
                </c:pt>
                <c:pt idx="943">
                  <c:v>139.13268829171389</c:v>
                </c:pt>
                <c:pt idx="944">
                  <c:v>139.09115516205571</c:v>
                </c:pt>
                <c:pt idx="945">
                  <c:v>139.04918312957651</c:v>
                </c:pt>
                <c:pt idx="946">
                  <c:v>139.00676879672005</c:v>
                </c:pt>
                <c:pt idx="947">
                  <c:v>138.96390873207307</c:v>
                </c:pt>
                <c:pt idx="948">
                  <c:v>138.92059947015412</c:v>
                </c:pt>
                <c:pt idx="949">
                  <c:v>138.8768375112011</c:v>
                </c:pt>
                <c:pt idx="950">
                  <c:v>138.83261932095778</c:v>
                </c:pt>
                <c:pt idx="951">
                  <c:v>138.78794133045849</c:v>
                </c:pt>
                <c:pt idx="952">
                  <c:v>138.74279993581229</c:v>
                </c:pt>
                <c:pt idx="953">
                  <c:v>138.69719149798522</c:v>
                </c:pt>
                <c:pt idx="954">
                  <c:v>138.65111234258188</c:v>
                </c:pt>
                <c:pt idx="955">
                  <c:v>138.60455875962566</c:v>
                </c:pt>
                <c:pt idx="956">
                  <c:v>138.55752700333744</c:v>
                </c:pt>
                <c:pt idx="957">
                  <c:v>138.51001329191379</c:v>
                </c:pt>
                <c:pt idx="958">
                  <c:v>138.46201380730338</c:v>
                </c:pt>
                <c:pt idx="959">
                  <c:v>138.41352469498281</c:v>
                </c:pt>
                <c:pt idx="960">
                  <c:v>138.36454206373091</c:v>
                </c:pt>
                <c:pt idx="961">
                  <c:v>138.31506198540222</c:v>
                </c:pt>
                <c:pt idx="962">
                  <c:v>138.26508049469936</c:v>
                </c:pt>
                <c:pt idx="963">
                  <c:v>138.21459358894427</c:v>
                </c:pt>
                <c:pt idx="964">
                  <c:v>138.16359722784853</c:v>
                </c:pt>
                <c:pt idx="965">
                  <c:v>138.11208733328266</c:v>
                </c:pt>
                <c:pt idx="966">
                  <c:v>138.06005978904446</c:v>
                </c:pt>
                <c:pt idx="967">
                  <c:v>138.00751044062642</c:v>
                </c:pt>
                <c:pt idx="968">
                  <c:v>137.95443509498216</c:v>
                </c:pt>
                <c:pt idx="969">
                  <c:v>137.90082952029192</c:v>
                </c:pt>
                <c:pt idx="970">
                  <c:v>137.84668944572743</c:v>
                </c:pt>
                <c:pt idx="971">
                  <c:v>137.79201056121582</c:v>
                </c:pt>
                <c:pt idx="972">
                  <c:v>137.73678851720237</c:v>
                </c:pt>
                <c:pt idx="973">
                  <c:v>137.68101892441319</c:v>
                </c:pt>
                <c:pt idx="974">
                  <c:v>137.62469735361657</c:v>
                </c:pt>
                <c:pt idx="975">
                  <c:v>137.56781933538377</c:v>
                </c:pt>
                <c:pt idx="976">
                  <c:v>137.51038035984936</c:v>
                </c:pt>
                <c:pt idx="977">
                  <c:v>137.45237587647046</c:v>
                </c:pt>
                <c:pt idx="978">
                  <c:v>137.3938012937858</c:v>
                </c:pt>
                <c:pt idx="979">
                  <c:v>137.33465197917403</c:v>
                </c:pt>
                <c:pt idx="980">
                  <c:v>137.27492325861138</c:v>
                </c:pt>
                <c:pt idx="981">
                  <c:v>137.21461041642891</c:v>
                </c:pt>
                <c:pt idx="982">
                  <c:v>137.15370869506941</c:v>
                </c:pt>
                <c:pt idx="983">
                  <c:v>137.09221329484367</c:v>
                </c:pt>
                <c:pt idx="984">
                  <c:v>137.03011937368649</c:v>
                </c:pt>
                <c:pt idx="985">
                  <c:v>136.96742204691228</c:v>
                </c:pt>
                <c:pt idx="986">
                  <c:v>136.9041163869704</c:v>
                </c:pt>
                <c:pt idx="987">
                  <c:v>136.84019742320027</c:v>
                </c:pt>
                <c:pt idx="988">
                  <c:v>136.77566014158614</c:v>
                </c:pt>
                <c:pt idx="989">
                  <c:v>136.71049948451193</c:v>
                </c:pt>
                <c:pt idx="990">
                  <c:v>136.64471035051562</c:v>
                </c:pt>
                <c:pt idx="991">
                  <c:v>136.57828759404401</c:v>
                </c:pt>
                <c:pt idx="992">
                  <c:v>136.51122602520698</c:v>
                </c:pt>
                <c:pt idx="993">
                  <c:v>136.44352040953225</c:v>
                </c:pt>
                <c:pt idx="994">
                  <c:v>136.3751654677198</c:v>
                </c:pt>
                <c:pt idx="995">
                  <c:v>136.30615587539683</c:v>
                </c:pt>
                <c:pt idx="996">
                  <c:v>136.2364862628726</c:v>
                </c:pt>
                <c:pt idx="997">
                  <c:v>136.16615121489386</c:v>
                </c:pt>
                <c:pt idx="998">
                  <c:v>136.09514527040014</c:v>
                </c:pt>
                <c:pt idx="999">
                  <c:v>136.02346292228</c:v>
                </c:pt>
                <c:pt idx="1000">
                  <c:v>135.95109861712723</c:v>
                </c:pt>
                <c:pt idx="1001">
                  <c:v>135.8780467549978</c:v>
                </c:pt>
                <c:pt idx="1002">
                  <c:v>135.80430168916732</c:v>
                </c:pt>
                <c:pt idx="1003">
                  <c:v>135.72985772588922</c:v>
                </c:pt>
                <c:pt idx="1004">
                  <c:v>135.65470912415361</c:v>
                </c:pt>
                <c:pt idx="1005">
                  <c:v>135.5788500954468</c:v>
                </c:pt>
                <c:pt idx="1006">
                  <c:v>135.5022748035118</c:v>
                </c:pt>
                <c:pt idx="1007">
                  <c:v>135.42497736410988</c:v>
                </c:pt>
                <c:pt idx="1008">
                  <c:v>135.34695184478278</c:v>
                </c:pt>
                <c:pt idx="1009">
                  <c:v>135.26819226461643</c:v>
                </c:pt>
                <c:pt idx="1010">
                  <c:v>135.18869259400546</c:v>
                </c:pt>
                <c:pt idx="1011">
                  <c:v>135.10844675441928</c:v>
                </c:pt>
                <c:pt idx="1012">
                  <c:v>135.02744861816925</c:v>
                </c:pt>
                <c:pt idx="1013">
                  <c:v>134.9456920081775</c:v>
                </c:pt>
                <c:pt idx="1014">
                  <c:v>134.86317069774699</c:v>
                </c:pt>
                <c:pt idx="1015">
                  <c:v>134.77987841033354</c:v>
                </c:pt>
                <c:pt idx="1016">
                  <c:v>134.69580881931907</c:v>
                </c:pt>
                <c:pt idx="1017">
                  <c:v>134.6109555477872</c:v>
                </c:pt>
                <c:pt idx="1018">
                  <c:v>134.5253121683003</c:v>
                </c:pt>
                <c:pt idx="1019">
                  <c:v>134.43887220267874</c:v>
                </c:pt>
                <c:pt idx="1020">
                  <c:v>134.35162912178214</c:v>
                </c:pt>
                <c:pt idx="1021">
                  <c:v>134.2635763452929</c:v>
                </c:pt>
                <c:pt idx="1022">
                  <c:v>134.17470724150206</c:v>
                </c:pt>
                <c:pt idx="1023">
                  <c:v>134.08501512709745</c:v>
                </c:pt>
                <c:pt idx="1024">
                  <c:v>133.99449326695444</c:v>
                </c:pt>
                <c:pt idx="1025">
                  <c:v>133.90313487392942</c:v>
                </c:pt>
                <c:pt idx="1026">
                  <c:v>133.81093310865595</c:v>
                </c:pt>
                <c:pt idx="1027">
                  <c:v>133.71788107934375</c:v>
                </c:pt>
                <c:pt idx="1028">
                  <c:v>133.62397184158081</c:v>
                </c:pt>
                <c:pt idx="1029">
                  <c:v>133.52919839813867</c:v>
                </c:pt>
                <c:pt idx="1030">
                  <c:v>133.4335536987808</c:v>
                </c:pt>
                <c:pt idx="1031">
                  <c:v>133.3370306400744</c:v>
                </c:pt>
                <c:pt idx="1032">
                  <c:v>133.23962206520599</c:v>
                </c:pt>
                <c:pt idx="1033">
                  <c:v>133.14132076380034</c:v>
                </c:pt>
                <c:pt idx="1034">
                  <c:v>133.0421194717434</c:v>
                </c:pt>
                <c:pt idx="1035">
                  <c:v>132.94201087100916</c:v>
                </c:pt>
                <c:pt idx="1036">
                  <c:v>132.84098758949051</c:v>
                </c:pt>
                <c:pt idx="1037">
                  <c:v>132.73904220083458</c:v>
                </c:pt>
                <c:pt idx="1038">
                  <c:v>132.63616722428225</c:v>
                </c:pt>
                <c:pt idx="1039">
                  <c:v>132.53235512451238</c:v>
                </c:pt>
                <c:pt idx="1040">
                  <c:v>132.4275983114907</c:v>
                </c:pt>
                <c:pt idx="1041">
                  <c:v>132.32188914032366</c:v>
                </c:pt>
                <c:pt idx="1042">
                  <c:v>132.21521991111723</c:v>
                </c:pt>
                <c:pt idx="1043">
                  <c:v>132.10758286884106</c:v>
                </c:pt>
                <c:pt idx="1044">
                  <c:v>131.99897020319796</c:v>
                </c:pt>
                <c:pt idx="1045">
                  <c:v>131.88937404849901</c:v>
                </c:pt>
                <c:pt idx="1046">
                  <c:v>131.77878648354448</c:v>
                </c:pt>
                <c:pt idx="1047">
                  <c:v>131.66719953151062</c:v>
                </c:pt>
                <c:pt idx="1048">
                  <c:v>131.55460515984254</c:v>
                </c:pt>
                <c:pt idx="1049">
                  <c:v>131.4409952801538</c:v>
                </c:pt>
                <c:pt idx="1050">
                  <c:v>131.32636174813203</c:v>
                </c:pt>
                <c:pt idx="1051">
                  <c:v>131.21069636345172</c:v>
                </c:pt>
                <c:pt idx="1052">
                  <c:v>131.09399086969361</c:v>
                </c:pt>
                <c:pt idx="1053">
                  <c:v>130.97623695427163</c:v>
                </c:pt>
                <c:pt idx="1054">
                  <c:v>130.85742624836692</c:v>
                </c:pt>
                <c:pt idx="1055">
                  <c:v>130.73755032686952</c:v>
                </c:pt>
                <c:pt idx="1056">
                  <c:v>130.61660070832795</c:v>
                </c:pt>
                <c:pt idx="1057">
                  <c:v>130.49456885490687</c:v>
                </c:pt>
                <c:pt idx="1058">
                  <c:v>130.37144617235293</c:v>
                </c:pt>
                <c:pt idx="1059">
                  <c:v>130.24722400996907</c:v>
                </c:pt>
                <c:pt idx="1060">
                  <c:v>130.12189366059798</c:v>
                </c:pt>
                <c:pt idx="1061">
                  <c:v>129.99544636061401</c:v>
                </c:pt>
                <c:pt idx="1062">
                  <c:v>129.8678732899248</c:v>
                </c:pt>
                <c:pt idx="1063">
                  <c:v>129.7391655719824</c:v>
                </c:pt>
                <c:pt idx="1064">
                  <c:v>129.60931427380385</c:v>
                </c:pt>
                <c:pt idx="1065">
                  <c:v>129.47831040600212</c:v>
                </c:pt>
                <c:pt idx="1066">
                  <c:v>129.34614492282742</c:v>
                </c:pt>
                <c:pt idx="1067">
                  <c:v>129.2128087222188</c:v>
                </c:pt>
                <c:pt idx="1068">
                  <c:v>129.07829264586701</c:v>
                </c:pt>
                <c:pt idx="1069">
                  <c:v>128.94258747928831</c:v>
                </c:pt>
                <c:pt idx="1070">
                  <c:v>128.80568395190988</c:v>
                </c:pt>
                <c:pt idx="1071">
                  <c:v>128.66757273716681</c:v>
                </c:pt>
                <c:pt idx="1072">
                  <c:v>128.52824445261152</c:v>
                </c:pt>
                <c:pt idx="1073">
                  <c:v>128.38768966003519</c:v>
                </c:pt>
                <c:pt idx="1074">
                  <c:v>128.24589886560224</c:v>
                </c:pt>
                <c:pt idx="1075">
                  <c:v>128.10286251999744</c:v>
                </c:pt>
                <c:pt idx="1076">
                  <c:v>127.95857101858688</c:v>
                </c:pt>
                <c:pt idx="1077">
                  <c:v>127.81301470159219</c:v>
                </c:pt>
                <c:pt idx="1078">
                  <c:v>127.666183854279</c:v>
                </c:pt>
                <c:pt idx="1079">
                  <c:v>127.51806870715974</c:v>
                </c:pt>
                <c:pt idx="1080">
                  <c:v>127.36865943621125</c:v>
                </c:pt>
                <c:pt idx="1081">
                  <c:v>127.21794616310729</c:v>
                </c:pt>
                <c:pt idx="1082">
                  <c:v>127.06591895546667</c:v>
                </c:pt>
                <c:pt idx="1083">
                  <c:v>126.9125678271171</c:v>
                </c:pt>
                <c:pt idx="1084">
                  <c:v>126.75788273837536</c:v>
                </c:pt>
                <c:pt idx="1085">
                  <c:v>126.60185359634384</c:v>
                </c:pt>
                <c:pt idx="1086">
                  <c:v>126.44447025522423</c:v>
                </c:pt>
                <c:pt idx="1087">
                  <c:v>126.2857225166486</c:v>
                </c:pt>
                <c:pt idx="1088">
                  <c:v>126.12560013002805</c:v>
                </c:pt>
                <c:pt idx="1089">
                  <c:v>125.96409279291966</c:v>
                </c:pt>
                <c:pt idx="1090">
                  <c:v>125.80119015141207</c:v>
                </c:pt>
                <c:pt idx="1091">
                  <c:v>125.63688180052996</c:v>
                </c:pt>
                <c:pt idx="1092">
                  <c:v>125.47115728465809</c:v>
                </c:pt>
                <c:pt idx="1093">
                  <c:v>125.30400609798511</c:v>
                </c:pt>
                <c:pt idx="1094">
                  <c:v>125.13541768496769</c:v>
                </c:pt>
                <c:pt idx="1095">
                  <c:v>124.96538144081551</c:v>
                </c:pt>
                <c:pt idx="1096">
                  <c:v>124.79388671199736</c:v>
                </c:pt>
                <c:pt idx="1097">
                  <c:v>124.62092279676904</c:v>
                </c:pt>
                <c:pt idx="1098">
                  <c:v>124.44647894572321</c:v>
                </c:pt>
                <c:pt idx="1099">
                  <c:v>124.27054436236214</c:v>
                </c:pt>
                <c:pt idx="1100">
                  <c:v>124.09310820369325</c:v>
                </c:pt>
                <c:pt idx="1101">
                  <c:v>123.91415958084855</c:v>
                </c:pt>
                <c:pt idx="1102">
                  <c:v>123.733687559728</c:v>
                </c:pt>
                <c:pt idx="1103">
                  <c:v>123.55168116166739</c:v>
                </c:pt>
                <c:pt idx="1104">
                  <c:v>123.36812936413162</c:v>
                </c:pt>
                <c:pt idx="1105">
                  <c:v>123.18302110143321</c:v>
                </c:pt>
                <c:pt idx="1106">
                  <c:v>122.99634526547729</c:v>
                </c:pt>
                <c:pt idx="1107">
                  <c:v>122.80809070653305</c:v>
                </c:pt>
                <c:pt idx="1108">
                  <c:v>122.61824623403251</c:v>
                </c:pt>
                <c:pt idx="1109">
                  <c:v>122.42680061739699</c:v>
                </c:pt>
                <c:pt idx="1110">
                  <c:v>122.23374258689189</c:v>
                </c:pt>
                <c:pt idx="1111">
                  <c:v>122.03906083451034</c:v>
                </c:pt>
                <c:pt idx="1112">
                  <c:v>121.84274401488625</c:v>
                </c:pt>
                <c:pt idx="1113">
                  <c:v>121.64478074623743</c:v>
                </c:pt>
                <c:pt idx="1114">
                  <c:v>121.44515961133912</c:v>
                </c:pt>
                <c:pt idx="1115">
                  <c:v>121.24386915852884</c:v>
                </c:pt>
                <c:pt idx="1116">
                  <c:v>121.04089790274288</c:v>
                </c:pt>
                <c:pt idx="1117">
                  <c:v>120.83623432658514</c:v>
                </c:pt>
                <c:pt idx="1118">
                  <c:v>120.62986688142891</c:v>
                </c:pt>
                <c:pt idx="1119">
                  <c:v>120.42178398855219</c:v>
                </c:pt>
                <c:pt idx="1120">
                  <c:v>120.21197404030717</c:v>
                </c:pt>
                <c:pt idx="1121">
                  <c:v>120.00042540132446</c:v>
                </c:pt>
                <c:pt idx="1122">
                  <c:v>119.7871264097528</c:v>
                </c:pt>
                <c:pt idx="1123">
                  <c:v>119.57206537853462</c:v>
                </c:pt>
                <c:pt idx="1124">
                  <c:v>119.35523059671844</c:v>
                </c:pt>
                <c:pt idx="1125">
                  <c:v>119.13661033080845</c:v>
                </c:pt>
                <c:pt idx="1126">
                  <c:v>118.91619282615213</c:v>
                </c:pt>
                <c:pt idx="1127">
                  <c:v>118.69396630836636</c:v>
                </c:pt>
                <c:pt idx="1128">
                  <c:v>118.4699189848029</c:v>
                </c:pt>
                <c:pt idx="1129">
                  <c:v>118.24403904605363</c:v>
                </c:pt>
                <c:pt idx="1130">
                  <c:v>118.01631466749646</c:v>
                </c:pt>
                <c:pt idx="1131">
                  <c:v>117.78673401088244</c:v>
                </c:pt>
                <c:pt idx="1132">
                  <c:v>117.55528522596482</c:v>
                </c:pt>
                <c:pt idx="1133">
                  <c:v>117.32195645217055</c:v>
                </c:pt>
                <c:pt idx="1134">
                  <c:v>117.08673582031524</c:v>
                </c:pt>
                <c:pt idx="1135">
                  <c:v>116.84961145436181</c:v>
                </c:pt>
                <c:pt idx="1136">
                  <c:v>116.61057147322393</c:v>
                </c:pt>
                <c:pt idx="1137">
                  <c:v>116.36960399261476</c:v>
                </c:pt>
                <c:pt idx="1138">
                  <c:v>116.12669712694145</c:v>
                </c:pt>
                <c:pt idx="1139">
                  <c:v>115.88183899124657</c:v>
                </c:pt>
                <c:pt idx="1140">
                  <c:v>115.6350177031967</c:v>
                </c:pt>
                <c:pt idx="1141">
                  <c:v>115.38622138511913</c:v>
                </c:pt>
                <c:pt idx="1142">
                  <c:v>115.13543816608735</c:v>
                </c:pt>
                <c:pt idx="1143">
                  <c:v>114.88265618405575</c:v>
                </c:pt>
                <c:pt idx="1144">
                  <c:v>114.62786358804458</c:v>
                </c:pt>
                <c:pt idx="1145">
                  <c:v>114.3710485403757</c:v>
                </c:pt>
                <c:pt idx="1146">
                  <c:v>114.11219921895966</c:v>
                </c:pt>
                <c:pt idx="1147">
                  <c:v>113.85130381963498</c:v>
                </c:pt>
                <c:pt idx="1148">
                  <c:v>113.58835055856029</c:v>
                </c:pt>
                <c:pt idx="1149">
                  <c:v>113.32332767465995</c:v>
                </c:pt>
                <c:pt idx="1150">
                  <c:v>113.05622343212372</c:v>
                </c:pt>
                <c:pt idx="1151">
                  <c:v>112.78702612296139</c:v>
                </c:pt>
                <c:pt idx="1152">
                  <c:v>112.51572406961286</c:v>
                </c:pt>
                <c:pt idx="1153">
                  <c:v>112.24230562761427</c:v>
                </c:pt>
                <c:pt idx="1154">
                  <c:v>111.96675918832101</c:v>
                </c:pt>
                <c:pt idx="1155">
                  <c:v>111.68907318168809</c:v>
                </c:pt>
                <c:pt idx="1156">
                  <c:v>111.40923607910864</c:v>
                </c:pt>
                <c:pt idx="1157">
                  <c:v>111.12723639631096</c:v>
                </c:pt>
                <c:pt idx="1158">
                  <c:v>110.84306269631496</c:v>
                </c:pt>
                <c:pt idx="1159">
                  <c:v>110.55670359244847</c:v>
                </c:pt>
                <c:pt idx="1160">
                  <c:v>110.26814775142392</c:v>
                </c:pt>
                <c:pt idx="1161">
                  <c:v>109.97738389647631</c:v>
                </c:pt>
                <c:pt idx="1162">
                  <c:v>109.68440081056245</c:v>
                </c:pt>
                <c:pt idx="1163">
                  <c:v>109.38918733962281</c:v>
                </c:pt>
                <c:pt idx="1164">
                  <c:v>109.09173239590559</c:v>
                </c:pt>
                <c:pt idx="1165">
                  <c:v>108.79202496135449</c:v>
                </c:pt>
                <c:pt idx="1166">
                  <c:v>108.49005409105979</c:v>
                </c:pt>
                <c:pt idx="1167">
                  <c:v>108.18580891677399</c:v>
                </c:pt>
                <c:pt idx="1168">
                  <c:v>107.87927865049191</c:v>
                </c:pt>
                <c:pt idx="1169">
                  <c:v>107.57045258809592</c:v>
                </c:pt>
                <c:pt idx="1170">
                  <c:v>107.25932011306688</c:v>
                </c:pt>
                <c:pt idx="1171">
                  <c:v>106.94587070026088</c:v>
                </c:pt>
                <c:pt idx="1172">
                  <c:v>106.63009391975238</c:v>
                </c:pt>
                <c:pt idx="1173">
                  <c:v>106.31197944074403</c:v>
                </c:pt>
                <c:pt idx="1174">
                  <c:v>105.99151703554337</c:v>
                </c:pt>
                <c:pt idx="1175">
                  <c:v>105.66869658360712</c:v>
                </c:pt>
                <c:pt idx="1176">
                  <c:v>105.34350807565276</c:v>
                </c:pt>
                <c:pt idx="1177">
                  <c:v>105.01594161783814</c:v>
                </c:pt>
                <c:pt idx="1178">
                  <c:v>104.68598743600897</c:v>
                </c:pt>
                <c:pt idx="1179">
                  <c:v>104.35363588001464</c:v>
                </c:pt>
                <c:pt idx="1180">
                  <c:v>104.01887742809235</c:v>
                </c:pt>
                <c:pt idx="1181">
                  <c:v>103.68170269131969</c:v>
                </c:pt>
                <c:pt idx="1182">
                  <c:v>103.34210241813574</c:v>
                </c:pt>
                <c:pt idx="1183">
                  <c:v>103.00006749893086</c:v>
                </c:pt>
                <c:pt idx="1184">
                  <c:v>102.65558897070481</c:v>
                </c:pt>
                <c:pt idx="1185">
                  <c:v>102.30865802179366</c:v>
                </c:pt>
                <c:pt idx="1186">
                  <c:v>101.95926599666487</c:v>
                </c:pt>
                <c:pt idx="1187">
                  <c:v>101.60740440078084</c:v>
                </c:pt>
                <c:pt idx="1188">
                  <c:v>101.25306490553045</c:v>
                </c:pt>
                <c:pt idx="1189">
                  <c:v>100.89623935322855</c:v>
                </c:pt>
                <c:pt idx="1190">
                  <c:v>100.53691976218298</c:v>
                </c:pt>
                <c:pt idx="1191">
                  <c:v>100.17509833182893</c:v>
                </c:pt>
                <c:pt idx="1192">
                  <c:v>99.810767447930104</c:v>
                </c:pt>
                <c:pt idx="1193">
                  <c:v>99.443919687846389</c:v>
                </c:pt>
                <c:pt idx="1194">
                  <c:v>99.074547825867427</c:v>
                </c:pt>
                <c:pt idx="1195">
                  <c:v>98.70264483861169</c:v>
                </c:pt>
                <c:pt idx="1196">
                  <c:v>98.328203910490203</c:v>
                </c:pt>
                <c:pt idx="1197">
                  <c:v>97.951218439234495</c:v>
                </c:pt>
                <c:pt idx="1198">
                  <c:v>97.571682041487946</c:v>
                </c:pt>
                <c:pt idx="1199">
                  <c:v>97.189588558459633</c:v>
                </c:pt>
                <c:pt idx="1200">
                  <c:v>96.80493206163996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C2-9448-85F5-4A7DA97BF518}"/>
            </c:ext>
          </c:extLst>
        </c:ser>
        <c:ser>
          <c:idx val="0"/>
          <c:order val="1"/>
          <c:tx>
            <c:v>Stable</c:v>
          </c:tx>
          <c:spPr>
            <a:ln w="25400" cap="rnd">
              <a:solidFill>
                <a:srgbClr val="00B05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Stable!$A$5:$A$1205</c:f>
              <c:numCache>
                <c:formatCode>General</c:formatCode>
                <c:ptCount val="12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  <c:pt idx="315">
                  <c:v>0.31500000000000022</c:v>
                </c:pt>
                <c:pt idx="316">
                  <c:v>0.31600000000000023</c:v>
                </c:pt>
                <c:pt idx="317">
                  <c:v>0.31700000000000023</c:v>
                </c:pt>
                <c:pt idx="318">
                  <c:v>0.31800000000000023</c:v>
                </c:pt>
                <c:pt idx="319">
                  <c:v>0.31900000000000023</c:v>
                </c:pt>
                <c:pt idx="320">
                  <c:v>0.32000000000000023</c:v>
                </c:pt>
                <c:pt idx="321">
                  <c:v>0.32100000000000023</c:v>
                </c:pt>
                <c:pt idx="322">
                  <c:v>0.32200000000000023</c:v>
                </c:pt>
                <c:pt idx="323">
                  <c:v>0.32300000000000023</c:v>
                </c:pt>
                <c:pt idx="324">
                  <c:v>0.32400000000000023</c:v>
                </c:pt>
                <c:pt idx="325">
                  <c:v>0.32500000000000023</c:v>
                </c:pt>
                <c:pt idx="326">
                  <c:v>0.32600000000000023</c:v>
                </c:pt>
                <c:pt idx="327">
                  <c:v>0.32700000000000023</c:v>
                </c:pt>
                <c:pt idx="328">
                  <c:v>0.32800000000000024</c:v>
                </c:pt>
                <c:pt idx="329">
                  <c:v>0.32900000000000024</c:v>
                </c:pt>
                <c:pt idx="330">
                  <c:v>0.33000000000000024</c:v>
                </c:pt>
                <c:pt idx="331">
                  <c:v>0.33100000000000024</c:v>
                </c:pt>
                <c:pt idx="332">
                  <c:v>0.33200000000000024</c:v>
                </c:pt>
                <c:pt idx="333">
                  <c:v>0.33300000000000024</c:v>
                </c:pt>
                <c:pt idx="334">
                  <c:v>0.33400000000000024</c:v>
                </c:pt>
                <c:pt idx="335">
                  <c:v>0.33500000000000024</c:v>
                </c:pt>
                <c:pt idx="336">
                  <c:v>0.33600000000000024</c:v>
                </c:pt>
                <c:pt idx="337">
                  <c:v>0.33700000000000024</c:v>
                </c:pt>
                <c:pt idx="338">
                  <c:v>0.33800000000000024</c:v>
                </c:pt>
                <c:pt idx="339">
                  <c:v>0.33900000000000025</c:v>
                </c:pt>
                <c:pt idx="340">
                  <c:v>0.34000000000000025</c:v>
                </c:pt>
                <c:pt idx="341">
                  <c:v>0.34100000000000025</c:v>
                </c:pt>
                <c:pt idx="342">
                  <c:v>0.34200000000000025</c:v>
                </c:pt>
                <c:pt idx="343">
                  <c:v>0.34300000000000025</c:v>
                </c:pt>
                <c:pt idx="344">
                  <c:v>0.34400000000000025</c:v>
                </c:pt>
                <c:pt idx="345">
                  <c:v>0.34500000000000025</c:v>
                </c:pt>
                <c:pt idx="346">
                  <c:v>0.34600000000000025</c:v>
                </c:pt>
                <c:pt idx="347">
                  <c:v>0.34700000000000025</c:v>
                </c:pt>
                <c:pt idx="348">
                  <c:v>0.34800000000000025</c:v>
                </c:pt>
                <c:pt idx="349">
                  <c:v>0.34900000000000025</c:v>
                </c:pt>
                <c:pt idx="350">
                  <c:v>0.35000000000000026</c:v>
                </c:pt>
                <c:pt idx="351">
                  <c:v>0.35100000000000026</c:v>
                </c:pt>
                <c:pt idx="352">
                  <c:v>0.35200000000000026</c:v>
                </c:pt>
                <c:pt idx="353">
                  <c:v>0.35300000000000026</c:v>
                </c:pt>
                <c:pt idx="354">
                  <c:v>0.35400000000000026</c:v>
                </c:pt>
                <c:pt idx="355">
                  <c:v>0.35500000000000026</c:v>
                </c:pt>
                <c:pt idx="356">
                  <c:v>0.35600000000000026</c:v>
                </c:pt>
                <c:pt idx="357">
                  <c:v>0.35700000000000026</c:v>
                </c:pt>
                <c:pt idx="358">
                  <c:v>0.35800000000000026</c:v>
                </c:pt>
                <c:pt idx="359">
                  <c:v>0.35900000000000026</c:v>
                </c:pt>
                <c:pt idx="360">
                  <c:v>0.36000000000000026</c:v>
                </c:pt>
                <c:pt idx="361">
                  <c:v>0.36100000000000027</c:v>
                </c:pt>
                <c:pt idx="362">
                  <c:v>0.36200000000000027</c:v>
                </c:pt>
                <c:pt idx="363">
                  <c:v>0.36300000000000027</c:v>
                </c:pt>
                <c:pt idx="364">
                  <c:v>0.36400000000000027</c:v>
                </c:pt>
                <c:pt idx="365">
                  <c:v>0.36500000000000027</c:v>
                </c:pt>
                <c:pt idx="366">
                  <c:v>0.36600000000000027</c:v>
                </c:pt>
                <c:pt idx="367">
                  <c:v>0.36700000000000027</c:v>
                </c:pt>
                <c:pt idx="368">
                  <c:v>0.36800000000000027</c:v>
                </c:pt>
                <c:pt idx="369">
                  <c:v>0.36900000000000027</c:v>
                </c:pt>
                <c:pt idx="370">
                  <c:v>0.37000000000000027</c:v>
                </c:pt>
                <c:pt idx="371">
                  <c:v>0.37100000000000027</c:v>
                </c:pt>
                <c:pt idx="372">
                  <c:v>0.37200000000000027</c:v>
                </c:pt>
                <c:pt idx="373">
                  <c:v>0.37300000000000028</c:v>
                </c:pt>
                <c:pt idx="374">
                  <c:v>0.37400000000000028</c:v>
                </c:pt>
                <c:pt idx="375">
                  <c:v>0.37500000000000028</c:v>
                </c:pt>
                <c:pt idx="376">
                  <c:v>0.37600000000000028</c:v>
                </c:pt>
                <c:pt idx="377">
                  <c:v>0.37700000000000028</c:v>
                </c:pt>
                <c:pt idx="378">
                  <c:v>0.37800000000000028</c:v>
                </c:pt>
                <c:pt idx="379">
                  <c:v>0.37900000000000028</c:v>
                </c:pt>
                <c:pt idx="380">
                  <c:v>0.38000000000000028</c:v>
                </c:pt>
                <c:pt idx="381">
                  <c:v>0.38100000000000028</c:v>
                </c:pt>
                <c:pt idx="382">
                  <c:v>0.38200000000000028</c:v>
                </c:pt>
                <c:pt idx="383">
                  <c:v>0.38300000000000028</c:v>
                </c:pt>
                <c:pt idx="384">
                  <c:v>0.38400000000000029</c:v>
                </c:pt>
                <c:pt idx="385">
                  <c:v>0.38500000000000029</c:v>
                </c:pt>
                <c:pt idx="386">
                  <c:v>0.38600000000000029</c:v>
                </c:pt>
                <c:pt idx="387">
                  <c:v>0.38700000000000029</c:v>
                </c:pt>
                <c:pt idx="388">
                  <c:v>0.38800000000000029</c:v>
                </c:pt>
                <c:pt idx="389">
                  <c:v>0.38900000000000029</c:v>
                </c:pt>
                <c:pt idx="390">
                  <c:v>0.39000000000000029</c:v>
                </c:pt>
                <c:pt idx="391">
                  <c:v>0.39100000000000029</c:v>
                </c:pt>
                <c:pt idx="392">
                  <c:v>0.39200000000000029</c:v>
                </c:pt>
                <c:pt idx="393">
                  <c:v>0.39300000000000029</c:v>
                </c:pt>
                <c:pt idx="394">
                  <c:v>0.39400000000000029</c:v>
                </c:pt>
                <c:pt idx="395">
                  <c:v>0.3950000000000003</c:v>
                </c:pt>
                <c:pt idx="396">
                  <c:v>0.3960000000000003</c:v>
                </c:pt>
                <c:pt idx="397">
                  <c:v>0.3970000000000003</c:v>
                </c:pt>
                <c:pt idx="398">
                  <c:v>0.3980000000000003</c:v>
                </c:pt>
                <c:pt idx="399">
                  <c:v>0.3990000000000003</c:v>
                </c:pt>
                <c:pt idx="400">
                  <c:v>0.4000000000000003</c:v>
                </c:pt>
                <c:pt idx="401">
                  <c:v>0.4010000000000003</c:v>
                </c:pt>
                <c:pt idx="402">
                  <c:v>0.4020000000000003</c:v>
                </c:pt>
                <c:pt idx="403">
                  <c:v>0.4030000000000003</c:v>
                </c:pt>
                <c:pt idx="404">
                  <c:v>0.4040000000000003</c:v>
                </c:pt>
                <c:pt idx="405">
                  <c:v>0.4050000000000003</c:v>
                </c:pt>
                <c:pt idx="406">
                  <c:v>0.40600000000000031</c:v>
                </c:pt>
                <c:pt idx="407">
                  <c:v>0.40700000000000031</c:v>
                </c:pt>
                <c:pt idx="408">
                  <c:v>0.40800000000000031</c:v>
                </c:pt>
                <c:pt idx="409">
                  <c:v>0.40900000000000031</c:v>
                </c:pt>
                <c:pt idx="410">
                  <c:v>0.41000000000000031</c:v>
                </c:pt>
                <c:pt idx="411">
                  <c:v>0.41100000000000031</c:v>
                </c:pt>
                <c:pt idx="412">
                  <c:v>0.41200000000000031</c:v>
                </c:pt>
                <c:pt idx="413">
                  <c:v>0.41300000000000031</c:v>
                </c:pt>
                <c:pt idx="414">
                  <c:v>0.41400000000000031</c:v>
                </c:pt>
                <c:pt idx="415">
                  <c:v>0.41500000000000031</c:v>
                </c:pt>
                <c:pt idx="416">
                  <c:v>0.41600000000000031</c:v>
                </c:pt>
                <c:pt idx="417">
                  <c:v>0.41700000000000031</c:v>
                </c:pt>
                <c:pt idx="418">
                  <c:v>0.41800000000000032</c:v>
                </c:pt>
                <c:pt idx="419">
                  <c:v>0.41900000000000032</c:v>
                </c:pt>
                <c:pt idx="420">
                  <c:v>0.42000000000000032</c:v>
                </c:pt>
                <c:pt idx="421">
                  <c:v>0.42100000000000032</c:v>
                </c:pt>
                <c:pt idx="422">
                  <c:v>0.42200000000000032</c:v>
                </c:pt>
                <c:pt idx="423">
                  <c:v>0.42300000000000032</c:v>
                </c:pt>
                <c:pt idx="424">
                  <c:v>0.42400000000000032</c:v>
                </c:pt>
                <c:pt idx="425">
                  <c:v>0.42500000000000032</c:v>
                </c:pt>
                <c:pt idx="426">
                  <c:v>0.42600000000000032</c:v>
                </c:pt>
                <c:pt idx="427">
                  <c:v>0.42700000000000032</c:v>
                </c:pt>
                <c:pt idx="428">
                  <c:v>0.42800000000000032</c:v>
                </c:pt>
                <c:pt idx="429">
                  <c:v>0.42900000000000033</c:v>
                </c:pt>
                <c:pt idx="430">
                  <c:v>0.43000000000000033</c:v>
                </c:pt>
                <c:pt idx="431">
                  <c:v>0.43100000000000033</c:v>
                </c:pt>
                <c:pt idx="432">
                  <c:v>0.43200000000000033</c:v>
                </c:pt>
                <c:pt idx="433">
                  <c:v>0.43300000000000033</c:v>
                </c:pt>
                <c:pt idx="434">
                  <c:v>0.43400000000000033</c:v>
                </c:pt>
                <c:pt idx="435">
                  <c:v>0.43500000000000033</c:v>
                </c:pt>
                <c:pt idx="436">
                  <c:v>0.43600000000000033</c:v>
                </c:pt>
                <c:pt idx="437">
                  <c:v>0.43700000000000033</c:v>
                </c:pt>
                <c:pt idx="438">
                  <c:v>0.43800000000000033</c:v>
                </c:pt>
                <c:pt idx="439">
                  <c:v>0.43900000000000033</c:v>
                </c:pt>
                <c:pt idx="440">
                  <c:v>0.44000000000000034</c:v>
                </c:pt>
                <c:pt idx="441">
                  <c:v>0.44100000000000034</c:v>
                </c:pt>
                <c:pt idx="442">
                  <c:v>0.44200000000000034</c:v>
                </c:pt>
                <c:pt idx="443">
                  <c:v>0.44300000000000034</c:v>
                </c:pt>
                <c:pt idx="444">
                  <c:v>0.44400000000000034</c:v>
                </c:pt>
                <c:pt idx="445">
                  <c:v>0.44500000000000034</c:v>
                </c:pt>
                <c:pt idx="446">
                  <c:v>0.44600000000000034</c:v>
                </c:pt>
                <c:pt idx="447">
                  <c:v>0.44700000000000034</c:v>
                </c:pt>
                <c:pt idx="448">
                  <c:v>0.44800000000000034</c:v>
                </c:pt>
                <c:pt idx="449">
                  <c:v>0.44900000000000034</c:v>
                </c:pt>
                <c:pt idx="450">
                  <c:v>0.45000000000000034</c:v>
                </c:pt>
                <c:pt idx="451">
                  <c:v>0.45100000000000035</c:v>
                </c:pt>
                <c:pt idx="452">
                  <c:v>0.45200000000000035</c:v>
                </c:pt>
                <c:pt idx="453">
                  <c:v>0.45300000000000035</c:v>
                </c:pt>
                <c:pt idx="454">
                  <c:v>0.45400000000000035</c:v>
                </c:pt>
                <c:pt idx="455">
                  <c:v>0.45500000000000035</c:v>
                </c:pt>
                <c:pt idx="456">
                  <c:v>0.45600000000000035</c:v>
                </c:pt>
                <c:pt idx="457">
                  <c:v>0.45700000000000035</c:v>
                </c:pt>
                <c:pt idx="458">
                  <c:v>0.45800000000000035</c:v>
                </c:pt>
                <c:pt idx="459">
                  <c:v>0.45900000000000035</c:v>
                </c:pt>
                <c:pt idx="460">
                  <c:v>0.46000000000000035</c:v>
                </c:pt>
                <c:pt idx="461">
                  <c:v>0.46100000000000035</c:v>
                </c:pt>
                <c:pt idx="462">
                  <c:v>0.46200000000000035</c:v>
                </c:pt>
                <c:pt idx="463">
                  <c:v>0.46300000000000036</c:v>
                </c:pt>
                <c:pt idx="464">
                  <c:v>0.46400000000000036</c:v>
                </c:pt>
                <c:pt idx="465">
                  <c:v>0.46500000000000036</c:v>
                </c:pt>
                <c:pt idx="466">
                  <c:v>0.46600000000000036</c:v>
                </c:pt>
                <c:pt idx="467">
                  <c:v>0.46700000000000036</c:v>
                </c:pt>
                <c:pt idx="468">
                  <c:v>0.46800000000000036</c:v>
                </c:pt>
                <c:pt idx="469">
                  <c:v>0.46900000000000036</c:v>
                </c:pt>
                <c:pt idx="470">
                  <c:v>0.47000000000000036</c:v>
                </c:pt>
                <c:pt idx="471">
                  <c:v>0.47100000000000036</c:v>
                </c:pt>
                <c:pt idx="472">
                  <c:v>0.47200000000000036</c:v>
                </c:pt>
                <c:pt idx="473">
                  <c:v>0.47300000000000036</c:v>
                </c:pt>
                <c:pt idx="474">
                  <c:v>0.47400000000000037</c:v>
                </c:pt>
                <c:pt idx="475">
                  <c:v>0.47500000000000037</c:v>
                </c:pt>
                <c:pt idx="476">
                  <c:v>0.47600000000000037</c:v>
                </c:pt>
                <c:pt idx="477">
                  <c:v>0.47700000000000037</c:v>
                </c:pt>
                <c:pt idx="478">
                  <c:v>0.47800000000000037</c:v>
                </c:pt>
                <c:pt idx="479">
                  <c:v>0.47900000000000037</c:v>
                </c:pt>
                <c:pt idx="480">
                  <c:v>0.48000000000000037</c:v>
                </c:pt>
                <c:pt idx="481">
                  <c:v>0.48100000000000037</c:v>
                </c:pt>
                <c:pt idx="482">
                  <c:v>0.48200000000000037</c:v>
                </c:pt>
                <c:pt idx="483">
                  <c:v>0.48300000000000037</c:v>
                </c:pt>
                <c:pt idx="484">
                  <c:v>0.48400000000000037</c:v>
                </c:pt>
                <c:pt idx="485">
                  <c:v>0.48500000000000038</c:v>
                </c:pt>
                <c:pt idx="486">
                  <c:v>0.48600000000000038</c:v>
                </c:pt>
                <c:pt idx="487">
                  <c:v>0.48700000000000038</c:v>
                </c:pt>
                <c:pt idx="488">
                  <c:v>0.48800000000000038</c:v>
                </c:pt>
                <c:pt idx="489">
                  <c:v>0.48900000000000038</c:v>
                </c:pt>
                <c:pt idx="490">
                  <c:v>0.49000000000000038</c:v>
                </c:pt>
                <c:pt idx="491">
                  <c:v>0.49100000000000038</c:v>
                </c:pt>
                <c:pt idx="492">
                  <c:v>0.49200000000000038</c:v>
                </c:pt>
                <c:pt idx="493">
                  <c:v>0.49300000000000038</c:v>
                </c:pt>
                <c:pt idx="494">
                  <c:v>0.49400000000000038</c:v>
                </c:pt>
                <c:pt idx="495">
                  <c:v>0.49500000000000038</c:v>
                </c:pt>
                <c:pt idx="496">
                  <c:v>0.49600000000000039</c:v>
                </c:pt>
                <c:pt idx="497">
                  <c:v>0.49700000000000039</c:v>
                </c:pt>
                <c:pt idx="498">
                  <c:v>0.49800000000000039</c:v>
                </c:pt>
                <c:pt idx="499">
                  <c:v>0.49900000000000039</c:v>
                </c:pt>
                <c:pt idx="500">
                  <c:v>0.50000000000000033</c:v>
                </c:pt>
                <c:pt idx="501">
                  <c:v>0.50100000000000033</c:v>
                </c:pt>
                <c:pt idx="502">
                  <c:v>0.50200000000000033</c:v>
                </c:pt>
                <c:pt idx="503">
                  <c:v>0.50300000000000034</c:v>
                </c:pt>
                <c:pt idx="504">
                  <c:v>0.50400000000000034</c:v>
                </c:pt>
                <c:pt idx="505">
                  <c:v>0.50500000000000034</c:v>
                </c:pt>
                <c:pt idx="506">
                  <c:v>0.50600000000000034</c:v>
                </c:pt>
                <c:pt idx="507">
                  <c:v>0.50700000000000034</c:v>
                </c:pt>
                <c:pt idx="508">
                  <c:v>0.50800000000000034</c:v>
                </c:pt>
                <c:pt idx="509">
                  <c:v>0.50900000000000034</c:v>
                </c:pt>
                <c:pt idx="510">
                  <c:v>0.51000000000000034</c:v>
                </c:pt>
                <c:pt idx="511">
                  <c:v>0.51100000000000034</c:v>
                </c:pt>
                <c:pt idx="512">
                  <c:v>0.51200000000000034</c:v>
                </c:pt>
                <c:pt idx="513">
                  <c:v>0.51300000000000034</c:v>
                </c:pt>
                <c:pt idx="514">
                  <c:v>0.51400000000000035</c:v>
                </c:pt>
                <c:pt idx="515">
                  <c:v>0.51500000000000035</c:v>
                </c:pt>
                <c:pt idx="516">
                  <c:v>0.51600000000000035</c:v>
                </c:pt>
                <c:pt idx="517">
                  <c:v>0.51700000000000035</c:v>
                </c:pt>
                <c:pt idx="518">
                  <c:v>0.51800000000000035</c:v>
                </c:pt>
                <c:pt idx="519">
                  <c:v>0.51900000000000035</c:v>
                </c:pt>
                <c:pt idx="520">
                  <c:v>0.52000000000000035</c:v>
                </c:pt>
                <c:pt idx="521">
                  <c:v>0.52100000000000035</c:v>
                </c:pt>
                <c:pt idx="522">
                  <c:v>0.52200000000000035</c:v>
                </c:pt>
                <c:pt idx="523">
                  <c:v>0.52300000000000035</c:v>
                </c:pt>
                <c:pt idx="524">
                  <c:v>0.52400000000000035</c:v>
                </c:pt>
                <c:pt idx="525">
                  <c:v>0.52500000000000036</c:v>
                </c:pt>
                <c:pt idx="526">
                  <c:v>0.52600000000000036</c:v>
                </c:pt>
                <c:pt idx="527">
                  <c:v>0.52700000000000036</c:v>
                </c:pt>
                <c:pt idx="528">
                  <c:v>0.52800000000000036</c:v>
                </c:pt>
                <c:pt idx="529">
                  <c:v>0.52900000000000036</c:v>
                </c:pt>
                <c:pt idx="530">
                  <c:v>0.53000000000000036</c:v>
                </c:pt>
                <c:pt idx="531">
                  <c:v>0.53100000000000036</c:v>
                </c:pt>
                <c:pt idx="532">
                  <c:v>0.53200000000000036</c:v>
                </c:pt>
                <c:pt idx="533">
                  <c:v>0.53300000000000036</c:v>
                </c:pt>
                <c:pt idx="534">
                  <c:v>0.53400000000000036</c:v>
                </c:pt>
                <c:pt idx="535">
                  <c:v>0.53500000000000036</c:v>
                </c:pt>
                <c:pt idx="536">
                  <c:v>0.53600000000000037</c:v>
                </c:pt>
                <c:pt idx="537">
                  <c:v>0.53700000000000037</c:v>
                </c:pt>
                <c:pt idx="538">
                  <c:v>0.53800000000000037</c:v>
                </c:pt>
                <c:pt idx="539">
                  <c:v>0.53900000000000037</c:v>
                </c:pt>
                <c:pt idx="540">
                  <c:v>0.54000000000000037</c:v>
                </c:pt>
                <c:pt idx="541">
                  <c:v>0.54100000000000037</c:v>
                </c:pt>
                <c:pt idx="542">
                  <c:v>0.54200000000000037</c:v>
                </c:pt>
                <c:pt idx="543">
                  <c:v>0.54300000000000037</c:v>
                </c:pt>
                <c:pt idx="544">
                  <c:v>0.54400000000000037</c:v>
                </c:pt>
                <c:pt idx="545">
                  <c:v>0.54500000000000037</c:v>
                </c:pt>
                <c:pt idx="546">
                  <c:v>0.54600000000000037</c:v>
                </c:pt>
                <c:pt idx="547">
                  <c:v>0.54700000000000037</c:v>
                </c:pt>
                <c:pt idx="548">
                  <c:v>0.54800000000000038</c:v>
                </c:pt>
                <c:pt idx="549">
                  <c:v>0.54900000000000038</c:v>
                </c:pt>
                <c:pt idx="550">
                  <c:v>0.55000000000000038</c:v>
                </c:pt>
                <c:pt idx="551">
                  <c:v>0.55100000000000038</c:v>
                </c:pt>
                <c:pt idx="552">
                  <c:v>0.55200000000000038</c:v>
                </c:pt>
                <c:pt idx="553">
                  <c:v>0.55300000000000038</c:v>
                </c:pt>
                <c:pt idx="554">
                  <c:v>0.55400000000000038</c:v>
                </c:pt>
                <c:pt idx="555">
                  <c:v>0.55500000000000038</c:v>
                </c:pt>
                <c:pt idx="556">
                  <c:v>0.55600000000000038</c:v>
                </c:pt>
                <c:pt idx="557">
                  <c:v>0.55700000000000038</c:v>
                </c:pt>
                <c:pt idx="558">
                  <c:v>0.55800000000000038</c:v>
                </c:pt>
                <c:pt idx="559">
                  <c:v>0.55900000000000039</c:v>
                </c:pt>
                <c:pt idx="560">
                  <c:v>0.56000000000000039</c:v>
                </c:pt>
                <c:pt idx="561">
                  <c:v>0.56100000000000039</c:v>
                </c:pt>
                <c:pt idx="562">
                  <c:v>0.56200000000000039</c:v>
                </c:pt>
                <c:pt idx="563">
                  <c:v>0.56300000000000039</c:v>
                </c:pt>
                <c:pt idx="564">
                  <c:v>0.56400000000000039</c:v>
                </c:pt>
                <c:pt idx="565">
                  <c:v>0.56500000000000039</c:v>
                </c:pt>
                <c:pt idx="566">
                  <c:v>0.56600000000000039</c:v>
                </c:pt>
                <c:pt idx="567">
                  <c:v>0.56700000000000039</c:v>
                </c:pt>
                <c:pt idx="568">
                  <c:v>0.56800000000000039</c:v>
                </c:pt>
                <c:pt idx="569">
                  <c:v>0.56900000000000039</c:v>
                </c:pt>
                <c:pt idx="570">
                  <c:v>0.5700000000000004</c:v>
                </c:pt>
                <c:pt idx="571">
                  <c:v>0.5710000000000004</c:v>
                </c:pt>
                <c:pt idx="572">
                  <c:v>0.5720000000000004</c:v>
                </c:pt>
                <c:pt idx="573">
                  <c:v>0.5730000000000004</c:v>
                </c:pt>
                <c:pt idx="574">
                  <c:v>0.5740000000000004</c:v>
                </c:pt>
                <c:pt idx="575">
                  <c:v>0.5750000000000004</c:v>
                </c:pt>
                <c:pt idx="576">
                  <c:v>0.5760000000000004</c:v>
                </c:pt>
                <c:pt idx="577">
                  <c:v>0.5770000000000004</c:v>
                </c:pt>
                <c:pt idx="578">
                  <c:v>0.5780000000000004</c:v>
                </c:pt>
                <c:pt idx="579">
                  <c:v>0.5790000000000004</c:v>
                </c:pt>
                <c:pt idx="580">
                  <c:v>0.5800000000000004</c:v>
                </c:pt>
                <c:pt idx="581">
                  <c:v>0.58100000000000041</c:v>
                </c:pt>
                <c:pt idx="582">
                  <c:v>0.58200000000000041</c:v>
                </c:pt>
                <c:pt idx="583">
                  <c:v>0.58300000000000041</c:v>
                </c:pt>
                <c:pt idx="584">
                  <c:v>0.58400000000000041</c:v>
                </c:pt>
                <c:pt idx="585">
                  <c:v>0.58500000000000041</c:v>
                </c:pt>
                <c:pt idx="586">
                  <c:v>0.58600000000000041</c:v>
                </c:pt>
                <c:pt idx="587">
                  <c:v>0.58700000000000041</c:v>
                </c:pt>
                <c:pt idx="588">
                  <c:v>0.58800000000000041</c:v>
                </c:pt>
                <c:pt idx="589">
                  <c:v>0.58900000000000041</c:v>
                </c:pt>
                <c:pt idx="590">
                  <c:v>0.59000000000000041</c:v>
                </c:pt>
                <c:pt idx="591">
                  <c:v>0.59100000000000041</c:v>
                </c:pt>
                <c:pt idx="592">
                  <c:v>0.59200000000000041</c:v>
                </c:pt>
                <c:pt idx="593">
                  <c:v>0.59300000000000042</c:v>
                </c:pt>
                <c:pt idx="594">
                  <c:v>0.59400000000000042</c:v>
                </c:pt>
                <c:pt idx="595">
                  <c:v>0.59500000000000042</c:v>
                </c:pt>
                <c:pt idx="596">
                  <c:v>0.59600000000000042</c:v>
                </c:pt>
                <c:pt idx="597">
                  <c:v>0.59700000000000042</c:v>
                </c:pt>
                <c:pt idx="598">
                  <c:v>0.59800000000000042</c:v>
                </c:pt>
                <c:pt idx="599">
                  <c:v>0.59900000000000042</c:v>
                </c:pt>
                <c:pt idx="600">
                  <c:v>0.60000000000000042</c:v>
                </c:pt>
                <c:pt idx="601">
                  <c:v>0.60100000000000042</c:v>
                </c:pt>
                <c:pt idx="602">
                  <c:v>0.60200000000000042</c:v>
                </c:pt>
                <c:pt idx="603">
                  <c:v>0.60300000000000042</c:v>
                </c:pt>
                <c:pt idx="604">
                  <c:v>0.60400000000000043</c:v>
                </c:pt>
                <c:pt idx="605">
                  <c:v>0.60500000000000043</c:v>
                </c:pt>
                <c:pt idx="606">
                  <c:v>0.60600000000000043</c:v>
                </c:pt>
                <c:pt idx="607">
                  <c:v>0.60700000000000043</c:v>
                </c:pt>
                <c:pt idx="608">
                  <c:v>0.60800000000000043</c:v>
                </c:pt>
                <c:pt idx="609">
                  <c:v>0.60900000000000043</c:v>
                </c:pt>
                <c:pt idx="610">
                  <c:v>0.61000000000000043</c:v>
                </c:pt>
                <c:pt idx="611">
                  <c:v>0.61100000000000043</c:v>
                </c:pt>
                <c:pt idx="612">
                  <c:v>0.61200000000000043</c:v>
                </c:pt>
                <c:pt idx="613">
                  <c:v>0.61300000000000043</c:v>
                </c:pt>
                <c:pt idx="614">
                  <c:v>0.61400000000000043</c:v>
                </c:pt>
                <c:pt idx="615">
                  <c:v>0.61500000000000044</c:v>
                </c:pt>
                <c:pt idx="616">
                  <c:v>0.61600000000000044</c:v>
                </c:pt>
                <c:pt idx="617">
                  <c:v>0.61700000000000044</c:v>
                </c:pt>
                <c:pt idx="618">
                  <c:v>0.61800000000000044</c:v>
                </c:pt>
                <c:pt idx="619">
                  <c:v>0.61900000000000044</c:v>
                </c:pt>
                <c:pt idx="620">
                  <c:v>0.62000000000000044</c:v>
                </c:pt>
                <c:pt idx="621">
                  <c:v>0.62100000000000044</c:v>
                </c:pt>
                <c:pt idx="622">
                  <c:v>0.62200000000000044</c:v>
                </c:pt>
                <c:pt idx="623">
                  <c:v>0.62300000000000044</c:v>
                </c:pt>
                <c:pt idx="624">
                  <c:v>0.62400000000000044</c:v>
                </c:pt>
                <c:pt idx="625">
                  <c:v>0.62500000000000044</c:v>
                </c:pt>
                <c:pt idx="626">
                  <c:v>0.62600000000000044</c:v>
                </c:pt>
                <c:pt idx="627">
                  <c:v>0.62700000000000045</c:v>
                </c:pt>
                <c:pt idx="628">
                  <c:v>0.62800000000000045</c:v>
                </c:pt>
                <c:pt idx="629">
                  <c:v>0.62900000000000045</c:v>
                </c:pt>
                <c:pt idx="630">
                  <c:v>0.63000000000000045</c:v>
                </c:pt>
                <c:pt idx="631">
                  <c:v>0.63100000000000045</c:v>
                </c:pt>
                <c:pt idx="632">
                  <c:v>0.63200000000000045</c:v>
                </c:pt>
                <c:pt idx="633">
                  <c:v>0.63300000000000045</c:v>
                </c:pt>
                <c:pt idx="634">
                  <c:v>0.63400000000000045</c:v>
                </c:pt>
                <c:pt idx="635">
                  <c:v>0.63500000000000045</c:v>
                </c:pt>
                <c:pt idx="636">
                  <c:v>0.63600000000000045</c:v>
                </c:pt>
                <c:pt idx="637">
                  <c:v>0.63700000000000045</c:v>
                </c:pt>
                <c:pt idx="638">
                  <c:v>0.63800000000000046</c:v>
                </c:pt>
                <c:pt idx="639">
                  <c:v>0.63900000000000046</c:v>
                </c:pt>
                <c:pt idx="640">
                  <c:v>0.64000000000000046</c:v>
                </c:pt>
                <c:pt idx="641">
                  <c:v>0.64100000000000046</c:v>
                </c:pt>
                <c:pt idx="642">
                  <c:v>0.64200000000000046</c:v>
                </c:pt>
                <c:pt idx="643">
                  <c:v>0.64300000000000046</c:v>
                </c:pt>
                <c:pt idx="644">
                  <c:v>0.64400000000000046</c:v>
                </c:pt>
                <c:pt idx="645">
                  <c:v>0.64500000000000046</c:v>
                </c:pt>
                <c:pt idx="646">
                  <c:v>0.64600000000000046</c:v>
                </c:pt>
                <c:pt idx="647">
                  <c:v>0.64700000000000046</c:v>
                </c:pt>
                <c:pt idx="648">
                  <c:v>0.64800000000000046</c:v>
                </c:pt>
                <c:pt idx="649">
                  <c:v>0.64900000000000047</c:v>
                </c:pt>
                <c:pt idx="650">
                  <c:v>0.65000000000000047</c:v>
                </c:pt>
                <c:pt idx="651">
                  <c:v>0.65100000000000047</c:v>
                </c:pt>
                <c:pt idx="652">
                  <c:v>0.65200000000000047</c:v>
                </c:pt>
                <c:pt idx="653">
                  <c:v>0.65300000000000047</c:v>
                </c:pt>
                <c:pt idx="654">
                  <c:v>0.65400000000000047</c:v>
                </c:pt>
                <c:pt idx="655">
                  <c:v>0.65500000000000047</c:v>
                </c:pt>
                <c:pt idx="656">
                  <c:v>0.65600000000000047</c:v>
                </c:pt>
                <c:pt idx="657">
                  <c:v>0.65700000000000047</c:v>
                </c:pt>
                <c:pt idx="658">
                  <c:v>0.65800000000000047</c:v>
                </c:pt>
                <c:pt idx="659">
                  <c:v>0.65900000000000047</c:v>
                </c:pt>
                <c:pt idx="660">
                  <c:v>0.66000000000000048</c:v>
                </c:pt>
                <c:pt idx="661">
                  <c:v>0.66100000000000048</c:v>
                </c:pt>
                <c:pt idx="662">
                  <c:v>0.66200000000000048</c:v>
                </c:pt>
                <c:pt idx="663">
                  <c:v>0.66300000000000048</c:v>
                </c:pt>
                <c:pt idx="664">
                  <c:v>0.66400000000000048</c:v>
                </c:pt>
                <c:pt idx="665">
                  <c:v>0.66500000000000048</c:v>
                </c:pt>
                <c:pt idx="666">
                  <c:v>0.66600000000000048</c:v>
                </c:pt>
                <c:pt idx="667">
                  <c:v>0.66700000000000048</c:v>
                </c:pt>
                <c:pt idx="668">
                  <c:v>0.66800000000000048</c:v>
                </c:pt>
                <c:pt idx="669">
                  <c:v>0.66900000000000048</c:v>
                </c:pt>
                <c:pt idx="670">
                  <c:v>0.67000000000000048</c:v>
                </c:pt>
                <c:pt idx="671">
                  <c:v>0.67100000000000048</c:v>
                </c:pt>
                <c:pt idx="672">
                  <c:v>0.67200000000000049</c:v>
                </c:pt>
                <c:pt idx="673">
                  <c:v>0.67300000000000049</c:v>
                </c:pt>
                <c:pt idx="674">
                  <c:v>0.67400000000000049</c:v>
                </c:pt>
                <c:pt idx="675">
                  <c:v>0.67500000000000049</c:v>
                </c:pt>
                <c:pt idx="676">
                  <c:v>0.67600000000000049</c:v>
                </c:pt>
                <c:pt idx="677">
                  <c:v>0.67700000000000049</c:v>
                </c:pt>
                <c:pt idx="678">
                  <c:v>0.67800000000000049</c:v>
                </c:pt>
                <c:pt idx="679">
                  <c:v>0.67900000000000049</c:v>
                </c:pt>
                <c:pt idx="680">
                  <c:v>0.68000000000000049</c:v>
                </c:pt>
                <c:pt idx="681">
                  <c:v>0.68100000000000049</c:v>
                </c:pt>
                <c:pt idx="682">
                  <c:v>0.68200000000000049</c:v>
                </c:pt>
                <c:pt idx="683">
                  <c:v>0.6830000000000005</c:v>
                </c:pt>
                <c:pt idx="684">
                  <c:v>0.6840000000000005</c:v>
                </c:pt>
                <c:pt idx="685">
                  <c:v>0.6850000000000005</c:v>
                </c:pt>
                <c:pt idx="686">
                  <c:v>0.6860000000000005</c:v>
                </c:pt>
                <c:pt idx="687">
                  <c:v>0.6870000000000005</c:v>
                </c:pt>
                <c:pt idx="688">
                  <c:v>0.6880000000000005</c:v>
                </c:pt>
                <c:pt idx="689">
                  <c:v>0.6890000000000005</c:v>
                </c:pt>
                <c:pt idx="690">
                  <c:v>0.6900000000000005</c:v>
                </c:pt>
                <c:pt idx="691">
                  <c:v>0.6910000000000005</c:v>
                </c:pt>
                <c:pt idx="692">
                  <c:v>0.6920000000000005</c:v>
                </c:pt>
                <c:pt idx="693">
                  <c:v>0.6930000000000005</c:v>
                </c:pt>
                <c:pt idx="694">
                  <c:v>0.69400000000000051</c:v>
                </c:pt>
                <c:pt idx="695">
                  <c:v>0.69500000000000051</c:v>
                </c:pt>
                <c:pt idx="696">
                  <c:v>0.69600000000000051</c:v>
                </c:pt>
                <c:pt idx="697">
                  <c:v>0.69700000000000051</c:v>
                </c:pt>
                <c:pt idx="698">
                  <c:v>0.69800000000000051</c:v>
                </c:pt>
                <c:pt idx="699">
                  <c:v>0.69900000000000051</c:v>
                </c:pt>
                <c:pt idx="700">
                  <c:v>0.70000000000000051</c:v>
                </c:pt>
                <c:pt idx="701">
                  <c:v>0.70100000000000051</c:v>
                </c:pt>
                <c:pt idx="702">
                  <c:v>0.70200000000000051</c:v>
                </c:pt>
                <c:pt idx="703">
                  <c:v>0.70300000000000051</c:v>
                </c:pt>
                <c:pt idx="704">
                  <c:v>0.70400000000000051</c:v>
                </c:pt>
                <c:pt idx="705">
                  <c:v>0.70500000000000052</c:v>
                </c:pt>
                <c:pt idx="706">
                  <c:v>0.70600000000000052</c:v>
                </c:pt>
                <c:pt idx="707">
                  <c:v>0.70700000000000052</c:v>
                </c:pt>
                <c:pt idx="708">
                  <c:v>0.70800000000000052</c:v>
                </c:pt>
                <c:pt idx="709">
                  <c:v>0.70900000000000052</c:v>
                </c:pt>
                <c:pt idx="710">
                  <c:v>0.71000000000000052</c:v>
                </c:pt>
                <c:pt idx="711">
                  <c:v>0.71100000000000052</c:v>
                </c:pt>
                <c:pt idx="712">
                  <c:v>0.71200000000000052</c:v>
                </c:pt>
                <c:pt idx="713">
                  <c:v>0.71300000000000052</c:v>
                </c:pt>
                <c:pt idx="714">
                  <c:v>0.71400000000000052</c:v>
                </c:pt>
                <c:pt idx="715">
                  <c:v>0.71500000000000052</c:v>
                </c:pt>
                <c:pt idx="716">
                  <c:v>0.71600000000000052</c:v>
                </c:pt>
                <c:pt idx="717">
                  <c:v>0.71700000000000053</c:v>
                </c:pt>
                <c:pt idx="718">
                  <c:v>0.71800000000000053</c:v>
                </c:pt>
                <c:pt idx="719">
                  <c:v>0.71900000000000053</c:v>
                </c:pt>
                <c:pt idx="720">
                  <c:v>0.72000000000000053</c:v>
                </c:pt>
                <c:pt idx="721">
                  <c:v>0.72100000000000053</c:v>
                </c:pt>
                <c:pt idx="722">
                  <c:v>0.72200000000000053</c:v>
                </c:pt>
                <c:pt idx="723">
                  <c:v>0.72300000000000053</c:v>
                </c:pt>
                <c:pt idx="724">
                  <c:v>0.72400000000000053</c:v>
                </c:pt>
                <c:pt idx="725">
                  <c:v>0.72500000000000053</c:v>
                </c:pt>
                <c:pt idx="726">
                  <c:v>0.72600000000000053</c:v>
                </c:pt>
                <c:pt idx="727">
                  <c:v>0.72700000000000053</c:v>
                </c:pt>
                <c:pt idx="728">
                  <c:v>0.72800000000000054</c:v>
                </c:pt>
                <c:pt idx="729">
                  <c:v>0.72900000000000054</c:v>
                </c:pt>
                <c:pt idx="730">
                  <c:v>0.73000000000000054</c:v>
                </c:pt>
                <c:pt idx="731">
                  <c:v>0.73100000000000054</c:v>
                </c:pt>
                <c:pt idx="732">
                  <c:v>0.73200000000000054</c:v>
                </c:pt>
                <c:pt idx="733">
                  <c:v>0.73300000000000054</c:v>
                </c:pt>
                <c:pt idx="734">
                  <c:v>0.73400000000000054</c:v>
                </c:pt>
                <c:pt idx="735">
                  <c:v>0.73500000000000054</c:v>
                </c:pt>
                <c:pt idx="736">
                  <c:v>0.73600000000000054</c:v>
                </c:pt>
                <c:pt idx="737">
                  <c:v>0.73700000000000054</c:v>
                </c:pt>
                <c:pt idx="738">
                  <c:v>0.73800000000000054</c:v>
                </c:pt>
                <c:pt idx="739">
                  <c:v>0.73900000000000055</c:v>
                </c:pt>
                <c:pt idx="740">
                  <c:v>0.74000000000000055</c:v>
                </c:pt>
                <c:pt idx="741">
                  <c:v>0.74100000000000055</c:v>
                </c:pt>
                <c:pt idx="742">
                  <c:v>0.74200000000000055</c:v>
                </c:pt>
                <c:pt idx="743">
                  <c:v>0.74300000000000055</c:v>
                </c:pt>
                <c:pt idx="744">
                  <c:v>0.74400000000000055</c:v>
                </c:pt>
                <c:pt idx="745">
                  <c:v>0.74500000000000055</c:v>
                </c:pt>
                <c:pt idx="746">
                  <c:v>0.74600000000000055</c:v>
                </c:pt>
                <c:pt idx="747">
                  <c:v>0.74700000000000055</c:v>
                </c:pt>
                <c:pt idx="748">
                  <c:v>0.74800000000000055</c:v>
                </c:pt>
                <c:pt idx="749">
                  <c:v>0.74900000000000055</c:v>
                </c:pt>
                <c:pt idx="750">
                  <c:v>0.75000000000000056</c:v>
                </c:pt>
                <c:pt idx="751">
                  <c:v>0.75100000000000056</c:v>
                </c:pt>
                <c:pt idx="752">
                  <c:v>0.75200000000000056</c:v>
                </c:pt>
                <c:pt idx="753">
                  <c:v>0.75300000000000056</c:v>
                </c:pt>
                <c:pt idx="754">
                  <c:v>0.75400000000000056</c:v>
                </c:pt>
                <c:pt idx="755">
                  <c:v>0.75500000000000056</c:v>
                </c:pt>
                <c:pt idx="756">
                  <c:v>0.75600000000000056</c:v>
                </c:pt>
                <c:pt idx="757">
                  <c:v>0.75700000000000056</c:v>
                </c:pt>
                <c:pt idx="758">
                  <c:v>0.75800000000000056</c:v>
                </c:pt>
                <c:pt idx="759">
                  <c:v>0.75900000000000056</c:v>
                </c:pt>
                <c:pt idx="760">
                  <c:v>0.76000000000000056</c:v>
                </c:pt>
                <c:pt idx="761">
                  <c:v>0.76100000000000056</c:v>
                </c:pt>
                <c:pt idx="762">
                  <c:v>0.76200000000000057</c:v>
                </c:pt>
                <c:pt idx="763">
                  <c:v>0.76300000000000057</c:v>
                </c:pt>
                <c:pt idx="764">
                  <c:v>0.76400000000000057</c:v>
                </c:pt>
                <c:pt idx="765">
                  <c:v>0.76500000000000057</c:v>
                </c:pt>
                <c:pt idx="766">
                  <c:v>0.76600000000000057</c:v>
                </c:pt>
                <c:pt idx="767">
                  <c:v>0.76700000000000057</c:v>
                </c:pt>
                <c:pt idx="768">
                  <c:v>0.76800000000000057</c:v>
                </c:pt>
                <c:pt idx="769">
                  <c:v>0.76900000000000057</c:v>
                </c:pt>
                <c:pt idx="770">
                  <c:v>0.77000000000000057</c:v>
                </c:pt>
                <c:pt idx="771">
                  <c:v>0.77100000000000057</c:v>
                </c:pt>
                <c:pt idx="772">
                  <c:v>0.77200000000000057</c:v>
                </c:pt>
                <c:pt idx="773">
                  <c:v>0.77300000000000058</c:v>
                </c:pt>
                <c:pt idx="774">
                  <c:v>0.77400000000000058</c:v>
                </c:pt>
                <c:pt idx="775">
                  <c:v>0.77500000000000058</c:v>
                </c:pt>
                <c:pt idx="776">
                  <c:v>0.77600000000000058</c:v>
                </c:pt>
                <c:pt idx="777">
                  <c:v>0.77700000000000058</c:v>
                </c:pt>
                <c:pt idx="778">
                  <c:v>0.77800000000000058</c:v>
                </c:pt>
                <c:pt idx="779">
                  <c:v>0.77900000000000058</c:v>
                </c:pt>
                <c:pt idx="780">
                  <c:v>0.78000000000000058</c:v>
                </c:pt>
                <c:pt idx="781">
                  <c:v>0.78100000000000058</c:v>
                </c:pt>
                <c:pt idx="782">
                  <c:v>0.78200000000000058</c:v>
                </c:pt>
                <c:pt idx="783">
                  <c:v>0.78300000000000058</c:v>
                </c:pt>
                <c:pt idx="784">
                  <c:v>0.78400000000000059</c:v>
                </c:pt>
                <c:pt idx="785">
                  <c:v>0.78500000000000059</c:v>
                </c:pt>
                <c:pt idx="786">
                  <c:v>0.78600000000000059</c:v>
                </c:pt>
                <c:pt idx="787">
                  <c:v>0.78700000000000059</c:v>
                </c:pt>
                <c:pt idx="788">
                  <c:v>0.78800000000000059</c:v>
                </c:pt>
                <c:pt idx="789">
                  <c:v>0.78900000000000059</c:v>
                </c:pt>
                <c:pt idx="790">
                  <c:v>0.79000000000000059</c:v>
                </c:pt>
                <c:pt idx="791">
                  <c:v>0.79100000000000059</c:v>
                </c:pt>
                <c:pt idx="792">
                  <c:v>0.79200000000000059</c:v>
                </c:pt>
                <c:pt idx="793">
                  <c:v>0.79300000000000059</c:v>
                </c:pt>
                <c:pt idx="794">
                  <c:v>0.79400000000000059</c:v>
                </c:pt>
                <c:pt idx="795">
                  <c:v>0.7950000000000006</c:v>
                </c:pt>
                <c:pt idx="796">
                  <c:v>0.7960000000000006</c:v>
                </c:pt>
                <c:pt idx="797">
                  <c:v>0.7970000000000006</c:v>
                </c:pt>
                <c:pt idx="798">
                  <c:v>0.7980000000000006</c:v>
                </c:pt>
                <c:pt idx="799">
                  <c:v>0.7990000000000006</c:v>
                </c:pt>
                <c:pt idx="800">
                  <c:v>0.8000000000000006</c:v>
                </c:pt>
                <c:pt idx="801">
                  <c:v>0.8010000000000006</c:v>
                </c:pt>
                <c:pt idx="802">
                  <c:v>0.8020000000000006</c:v>
                </c:pt>
                <c:pt idx="803">
                  <c:v>0.8030000000000006</c:v>
                </c:pt>
                <c:pt idx="804">
                  <c:v>0.8040000000000006</c:v>
                </c:pt>
                <c:pt idx="805">
                  <c:v>0.8050000000000006</c:v>
                </c:pt>
                <c:pt idx="806">
                  <c:v>0.8060000000000006</c:v>
                </c:pt>
                <c:pt idx="807">
                  <c:v>0.80700000000000061</c:v>
                </c:pt>
                <c:pt idx="808">
                  <c:v>0.80800000000000061</c:v>
                </c:pt>
                <c:pt idx="809">
                  <c:v>0.80900000000000061</c:v>
                </c:pt>
                <c:pt idx="810">
                  <c:v>0.81000000000000061</c:v>
                </c:pt>
                <c:pt idx="811">
                  <c:v>0.81100000000000061</c:v>
                </c:pt>
                <c:pt idx="812">
                  <c:v>0.81200000000000061</c:v>
                </c:pt>
                <c:pt idx="813">
                  <c:v>0.81300000000000061</c:v>
                </c:pt>
                <c:pt idx="814">
                  <c:v>0.81400000000000061</c:v>
                </c:pt>
                <c:pt idx="815">
                  <c:v>0.81500000000000061</c:v>
                </c:pt>
                <c:pt idx="816">
                  <c:v>0.81600000000000061</c:v>
                </c:pt>
                <c:pt idx="817">
                  <c:v>0.81700000000000061</c:v>
                </c:pt>
                <c:pt idx="818">
                  <c:v>0.81800000000000062</c:v>
                </c:pt>
                <c:pt idx="819">
                  <c:v>0.81900000000000062</c:v>
                </c:pt>
                <c:pt idx="820">
                  <c:v>0.82000000000000062</c:v>
                </c:pt>
                <c:pt idx="821">
                  <c:v>0.82100000000000062</c:v>
                </c:pt>
                <c:pt idx="822">
                  <c:v>0.82200000000000062</c:v>
                </c:pt>
                <c:pt idx="823">
                  <c:v>0.82300000000000062</c:v>
                </c:pt>
                <c:pt idx="824">
                  <c:v>0.82400000000000062</c:v>
                </c:pt>
                <c:pt idx="825">
                  <c:v>0.82500000000000062</c:v>
                </c:pt>
                <c:pt idx="826">
                  <c:v>0.82600000000000062</c:v>
                </c:pt>
                <c:pt idx="827">
                  <c:v>0.82700000000000062</c:v>
                </c:pt>
                <c:pt idx="828">
                  <c:v>0.82800000000000062</c:v>
                </c:pt>
                <c:pt idx="829">
                  <c:v>0.82900000000000063</c:v>
                </c:pt>
                <c:pt idx="830">
                  <c:v>0.83000000000000063</c:v>
                </c:pt>
                <c:pt idx="831">
                  <c:v>0.83100000000000063</c:v>
                </c:pt>
                <c:pt idx="832">
                  <c:v>0.83200000000000063</c:v>
                </c:pt>
                <c:pt idx="833">
                  <c:v>0.83300000000000063</c:v>
                </c:pt>
                <c:pt idx="834">
                  <c:v>0.83400000000000063</c:v>
                </c:pt>
                <c:pt idx="835">
                  <c:v>0.83500000000000063</c:v>
                </c:pt>
                <c:pt idx="836">
                  <c:v>0.83600000000000063</c:v>
                </c:pt>
                <c:pt idx="837">
                  <c:v>0.83700000000000063</c:v>
                </c:pt>
                <c:pt idx="838">
                  <c:v>0.83800000000000063</c:v>
                </c:pt>
                <c:pt idx="839">
                  <c:v>0.83900000000000063</c:v>
                </c:pt>
                <c:pt idx="840">
                  <c:v>0.84000000000000064</c:v>
                </c:pt>
                <c:pt idx="841">
                  <c:v>0.84100000000000064</c:v>
                </c:pt>
                <c:pt idx="842">
                  <c:v>0.84200000000000064</c:v>
                </c:pt>
                <c:pt idx="843">
                  <c:v>0.84300000000000064</c:v>
                </c:pt>
                <c:pt idx="844">
                  <c:v>0.84400000000000064</c:v>
                </c:pt>
                <c:pt idx="845">
                  <c:v>0.84500000000000064</c:v>
                </c:pt>
                <c:pt idx="846">
                  <c:v>0.84600000000000064</c:v>
                </c:pt>
                <c:pt idx="847">
                  <c:v>0.84700000000000064</c:v>
                </c:pt>
                <c:pt idx="848">
                  <c:v>0.84800000000000064</c:v>
                </c:pt>
                <c:pt idx="849">
                  <c:v>0.84900000000000064</c:v>
                </c:pt>
                <c:pt idx="850">
                  <c:v>0.85000000000000064</c:v>
                </c:pt>
                <c:pt idx="851">
                  <c:v>0.85100000000000064</c:v>
                </c:pt>
                <c:pt idx="852">
                  <c:v>0.85200000000000065</c:v>
                </c:pt>
                <c:pt idx="853">
                  <c:v>0.85300000000000065</c:v>
                </c:pt>
                <c:pt idx="854">
                  <c:v>0.85400000000000065</c:v>
                </c:pt>
                <c:pt idx="855">
                  <c:v>0.85500000000000065</c:v>
                </c:pt>
                <c:pt idx="856">
                  <c:v>0.85600000000000065</c:v>
                </c:pt>
                <c:pt idx="857">
                  <c:v>0.85700000000000065</c:v>
                </c:pt>
                <c:pt idx="858">
                  <c:v>0.85800000000000065</c:v>
                </c:pt>
                <c:pt idx="859">
                  <c:v>0.85900000000000065</c:v>
                </c:pt>
                <c:pt idx="860">
                  <c:v>0.86000000000000065</c:v>
                </c:pt>
                <c:pt idx="861">
                  <c:v>0.86100000000000065</c:v>
                </c:pt>
                <c:pt idx="862">
                  <c:v>0.86200000000000065</c:v>
                </c:pt>
                <c:pt idx="863">
                  <c:v>0.86300000000000066</c:v>
                </c:pt>
                <c:pt idx="864">
                  <c:v>0.86400000000000066</c:v>
                </c:pt>
                <c:pt idx="865">
                  <c:v>0.86500000000000066</c:v>
                </c:pt>
                <c:pt idx="866">
                  <c:v>0.86600000000000066</c:v>
                </c:pt>
                <c:pt idx="867">
                  <c:v>0.86700000000000066</c:v>
                </c:pt>
                <c:pt idx="868">
                  <c:v>0.86800000000000066</c:v>
                </c:pt>
                <c:pt idx="869">
                  <c:v>0.86900000000000066</c:v>
                </c:pt>
                <c:pt idx="870">
                  <c:v>0.87000000000000066</c:v>
                </c:pt>
                <c:pt idx="871">
                  <c:v>0.87100000000000066</c:v>
                </c:pt>
                <c:pt idx="872">
                  <c:v>0.87200000000000066</c:v>
                </c:pt>
                <c:pt idx="873">
                  <c:v>0.87300000000000066</c:v>
                </c:pt>
                <c:pt idx="874">
                  <c:v>0.87400000000000067</c:v>
                </c:pt>
                <c:pt idx="875">
                  <c:v>0.87500000000000067</c:v>
                </c:pt>
                <c:pt idx="876">
                  <c:v>0.87600000000000067</c:v>
                </c:pt>
                <c:pt idx="877">
                  <c:v>0.87700000000000067</c:v>
                </c:pt>
                <c:pt idx="878">
                  <c:v>0.87800000000000067</c:v>
                </c:pt>
                <c:pt idx="879">
                  <c:v>0.87900000000000067</c:v>
                </c:pt>
                <c:pt idx="880">
                  <c:v>0.88000000000000067</c:v>
                </c:pt>
                <c:pt idx="881">
                  <c:v>0.88100000000000067</c:v>
                </c:pt>
                <c:pt idx="882">
                  <c:v>0.88200000000000067</c:v>
                </c:pt>
                <c:pt idx="883">
                  <c:v>0.88300000000000067</c:v>
                </c:pt>
                <c:pt idx="884">
                  <c:v>0.88400000000000067</c:v>
                </c:pt>
                <c:pt idx="885">
                  <c:v>0.88500000000000068</c:v>
                </c:pt>
                <c:pt idx="886">
                  <c:v>0.88600000000000068</c:v>
                </c:pt>
                <c:pt idx="887">
                  <c:v>0.88700000000000068</c:v>
                </c:pt>
                <c:pt idx="888">
                  <c:v>0.88800000000000068</c:v>
                </c:pt>
                <c:pt idx="889">
                  <c:v>0.88900000000000068</c:v>
                </c:pt>
                <c:pt idx="890">
                  <c:v>0.89000000000000068</c:v>
                </c:pt>
                <c:pt idx="891">
                  <c:v>0.89100000000000068</c:v>
                </c:pt>
                <c:pt idx="892">
                  <c:v>0.89200000000000068</c:v>
                </c:pt>
                <c:pt idx="893">
                  <c:v>0.89300000000000068</c:v>
                </c:pt>
                <c:pt idx="894">
                  <c:v>0.89400000000000068</c:v>
                </c:pt>
                <c:pt idx="895">
                  <c:v>0.89500000000000068</c:v>
                </c:pt>
                <c:pt idx="896">
                  <c:v>0.89600000000000068</c:v>
                </c:pt>
                <c:pt idx="897">
                  <c:v>0.89700000000000069</c:v>
                </c:pt>
                <c:pt idx="898">
                  <c:v>0.89800000000000069</c:v>
                </c:pt>
                <c:pt idx="899">
                  <c:v>0.89900000000000069</c:v>
                </c:pt>
                <c:pt idx="900">
                  <c:v>0.90000000000000069</c:v>
                </c:pt>
                <c:pt idx="901">
                  <c:v>0.90100000000000069</c:v>
                </c:pt>
                <c:pt idx="902">
                  <c:v>0.90200000000000069</c:v>
                </c:pt>
                <c:pt idx="903">
                  <c:v>0.90300000000000069</c:v>
                </c:pt>
                <c:pt idx="904">
                  <c:v>0.90400000000000069</c:v>
                </c:pt>
                <c:pt idx="905">
                  <c:v>0.90500000000000069</c:v>
                </c:pt>
                <c:pt idx="906">
                  <c:v>0.90600000000000069</c:v>
                </c:pt>
                <c:pt idx="907">
                  <c:v>0.90700000000000069</c:v>
                </c:pt>
                <c:pt idx="908">
                  <c:v>0.9080000000000007</c:v>
                </c:pt>
                <c:pt idx="909">
                  <c:v>0.9090000000000007</c:v>
                </c:pt>
                <c:pt idx="910">
                  <c:v>0.9100000000000007</c:v>
                </c:pt>
                <c:pt idx="911">
                  <c:v>0.9110000000000007</c:v>
                </c:pt>
                <c:pt idx="912">
                  <c:v>0.9120000000000007</c:v>
                </c:pt>
                <c:pt idx="913">
                  <c:v>0.9130000000000007</c:v>
                </c:pt>
                <c:pt idx="914">
                  <c:v>0.9140000000000007</c:v>
                </c:pt>
                <c:pt idx="915">
                  <c:v>0.9150000000000007</c:v>
                </c:pt>
                <c:pt idx="916">
                  <c:v>0.9160000000000007</c:v>
                </c:pt>
                <c:pt idx="917">
                  <c:v>0.9170000000000007</c:v>
                </c:pt>
                <c:pt idx="918">
                  <c:v>0.9180000000000007</c:v>
                </c:pt>
                <c:pt idx="919">
                  <c:v>0.91900000000000071</c:v>
                </c:pt>
                <c:pt idx="920">
                  <c:v>0.92000000000000071</c:v>
                </c:pt>
                <c:pt idx="921">
                  <c:v>0.92100000000000071</c:v>
                </c:pt>
                <c:pt idx="922">
                  <c:v>0.92200000000000071</c:v>
                </c:pt>
                <c:pt idx="923">
                  <c:v>0.92300000000000071</c:v>
                </c:pt>
                <c:pt idx="924">
                  <c:v>0.92400000000000071</c:v>
                </c:pt>
                <c:pt idx="925">
                  <c:v>0.92500000000000071</c:v>
                </c:pt>
                <c:pt idx="926">
                  <c:v>0.92600000000000071</c:v>
                </c:pt>
                <c:pt idx="927">
                  <c:v>0.92700000000000071</c:v>
                </c:pt>
                <c:pt idx="928">
                  <c:v>0.92800000000000071</c:v>
                </c:pt>
                <c:pt idx="929">
                  <c:v>0.92900000000000071</c:v>
                </c:pt>
                <c:pt idx="930">
                  <c:v>0.93000000000000071</c:v>
                </c:pt>
                <c:pt idx="931">
                  <c:v>0.93100000000000072</c:v>
                </c:pt>
                <c:pt idx="932">
                  <c:v>0.93200000000000072</c:v>
                </c:pt>
                <c:pt idx="933">
                  <c:v>0.93300000000000072</c:v>
                </c:pt>
                <c:pt idx="934">
                  <c:v>0.93400000000000072</c:v>
                </c:pt>
                <c:pt idx="935">
                  <c:v>0.93500000000000072</c:v>
                </c:pt>
                <c:pt idx="936">
                  <c:v>0.93600000000000072</c:v>
                </c:pt>
                <c:pt idx="937">
                  <c:v>0.93700000000000072</c:v>
                </c:pt>
                <c:pt idx="938">
                  <c:v>0.93800000000000072</c:v>
                </c:pt>
                <c:pt idx="939">
                  <c:v>0.93900000000000072</c:v>
                </c:pt>
                <c:pt idx="940">
                  <c:v>0.94000000000000072</c:v>
                </c:pt>
                <c:pt idx="941">
                  <c:v>0.94100000000000072</c:v>
                </c:pt>
                <c:pt idx="942">
                  <c:v>0.94200000000000073</c:v>
                </c:pt>
                <c:pt idx="943">
                  <c:v>0.94300000000000073</c:v>
                </c:pt>
                <c:pt idx="944">
                  <c:v>0.94400000000000073</c:v>
                </c:pt>
                <c:pt idx="945">
                  <c:v>0.94500000000000073</c:v>
                </c:pt>
                <c:pt idx="946">
                  <c:v>0.94600000000000073</c:v>
                </c:pt>
                <c:pt idx="947">
                  <c:v>0.94700000000000073</c:v>
                </c:pt>
                <c:pt idx="948">
                  <c:v>0.94800000000000073</c:v>
                </c:pt>
                <c:pt idx="949">
                  <c:v>0.94900000000000073</c:v>
                </c:pt>
                <c:pt idx="950">
                  <c:v>0.95000000000000073</c:v>
                </c:pt>
                <c:pt idx="951">
                  <c:v>0.95100000000000073</c:v>
                </c:pt>
                <c:pt idx="952">
                  <c:v>0.95200000000000073</c:v>
                </c:pt>
                <c:pt idx="953">
                  <c:v>0.95300000000000074</c:v>
                </c:pt>
                <c:pt idx="954">
                  <c:v>0.95400000000000074</c:v>
                </c:pt>
                <c:pt idx="955">
                  <c:v>0.95500000000000074</c:v>
                </c:pt>
                <c:pt idx="956">
                  <c:v>0.95600000000000074</c:v>
                </c:pt>
                <c:pt idx="957">
                  <c:v>0.95700000000000074</c:v>
                </c:pt>
                <c:pt idx="958">
                  <c:v>0.95800000000000074</c:v>
                </c:pt>
                <c:pt idx="959">
                  <c:v>0.95900000000000074</c:v>
                </c:pt>
                <c:pt idx="960">
                  <c:v>0.96000000000000074</c:v>
                </c:pt>
                <c:pt idx="961">
                  <c:v>0.96100000000000074</c:v>
                </c:pt>
                <c:pt idx="962">
                  <c:v>0.96200000000000074</c:v>
                </c:pt>
                <c:pt idx="963">
                  <c:v>0.96300000000000074</c:v>
                </c:pt>
                <c:pt idx="964">
                  <c:v>0.96400000000000075</c:v>
                </c:pt>
                <c:pt idx="965">
                  <c:v>0.96500000000000075</c:v>
                </c:pt>
                <c:pt idx="966">
                  <c:v>0.96600000000000075</c:v>
                </c:pt>
                <c:pt idx="967">
                  <c:v>0.96700000000000075</c:v>
                </c:pt>
                <c:pt idx="968">
                  <c:v>0.96800000000000075</c:v>
                </c:pt>
                <c:pt idx="969">
                  <c:v>0.96900000000000075</c:v>
                </c:pt>
                <c:pt idx="970">
                  <c:v>0.97000000000000075</c:v>
                </c:pt>
                <c:pt idx="971">
                  <c:v>0.97100000000000075</c:v>
                </c:pt>
                <c:pt idx="972">
                  <c:v>0.97200000000000075</c:v>
                </c:pt>
                <c:pt idx="973">
                  <c:v>0.97300000000000075</c:v>
                </c:pt>
                <c:pt idx="974">
                  <c:v>0.97400000000000075</c:v>
                </c:pt>
                <c:pt idx="975">
                  <c:v>0.97500000000000075</c:v>
                </c:pt>
                <c:pt idx="976">
                  <c:v>0.97600000000000076</c:v>
                </c:pt>
                <c:pt idx="977">
                  <c:v>0.97700000000000076</c:v>
                </c:pt>
                <c:pt idx="978">
                  <c:v>0.97800000000000076</c:v>
                </c:pt>
                <c:pt idx="979">
                  <c:v>0.97900000000000076</c:v>
                </c:pt>
                <c:pt idx="980">
                  <c:v>0.98000000000000076</c:v>
                </c:pt>
                <c:pt idx="981">
                  <c:v>0.98100000000000076</c:v>
                </c:pt>
                <c:pt idx="982">
                  <c:v>0.98200000000000076</c:v>
                </c:pt>
                <c:pt idx="983">
                  <c:v>0.98300000000000076</c:v>
                </c:pt>
                <c:pt idx="984">
                  <c:v>0.98400000000000076</c:v>
                </c:pt>
                <c:pt idx="985">
                  <c:v>0.98500000000000076</c:v>
                </c:pt>
                <c:pt idx="986">
                  <c:v>0.98600000000000076</c:v>
                </c:pt>
                <c:pt idx="987">
                  <c:v>0.98700000000000077</c:v>
                </c:pt>
                <c:pt idx="988">
                  <c:v>0.98800000000000077</c:v>
                </c:pt>
                <c:pt idx="989">
                  <c:v>0.98900000000000077</c:v>
                </c:pt>
                <c:pt idx="990">
                  <c:v>0.99000000000000077</c:v>
                </c:pt>
                <c:pt idx="991">
                  <c:v>0.99100000000000077</c:v>
                </c:pt>
                <c:pt idx="992">
                  <c:v>0.99200000000000077</c:v>
                </c:pt>
                <c:pt idx="993">
                  <c:v>0.99300000000000077</c:v>
                </c:pt>
                <c:pt idx="994">
                  <c:v>0.99400000000000077</c:v>
                </c:pt>
                <c:pt idx="995">
                  <c:v>0.99500000000000077</c:v>
                </c:pt>
                <c:pt idx="996">
                  <c:v>0.99600000000000077</c:v>
                </c:pt>
                <c:pt idx="997">
                  <c:v>0.99700000000000077</c:v>
                </c:pt>
                <c:pt idx="998">
                  <c:v>0.99800000000000078</c:v>
                </c:pt>
                <c:pt idx="999">
                  <c:v>0.99900000000000078</c:v>
                </c:pt>
                <c:pt idx="1000">
                  <c:v>1.0000000000000007</c:v>
                </c:pt>
                <c:pt idx="1001">
                  <c:v>1.0010000000000006</c:v>
                </c:pt>
                <c:pt idx="1002">
                  <c:v>1.0020000000000004</c:v>
                </c:pt>
                <c:pt idx="1003">
                  <c:v>1.0030000000000003</c:v>
                </c:pt>
                <c:pt idx="1004">
                  <c:v>1.0040000000000002</c:v>
                </c:pt>
                <c:pt idx="1005">
                  <c:v>1.0050000000000001</c:v>
                </c:pt>
                <c:pt idx="1006">
                  <c:v>1.006</c:v>
                </c:pt>
                <c:pt idx="1007">
                  <c:v>1.0069999999999999</c:v>
                </c:pt>
                <c:pt idx="1008">
                  <c:v>1.0079999999999998</c:v>
                </c:pt>
                <c:pt idx="1009">
                  <c:v>1.0089999999999997</c:v>
                </c:pt>
                <c:pt idx="1010">
                  <c:v>1.0099999999999996</c:v>
                </c:pt>
                <c:pt idx="1011">
                  <c:v>1.0109999999999995</c:v>
                </c:pt>
                <c:pt idx="1012">
                  <c:v>1.0119999999999993</c:v>
                </c:pt>
                <c:pt idx="1013">
                  <c:v>1.0129999999999992</c:v>
                </c:pt>
                <c:pt idx="1014">
                  <c:v>1.0139999999999991</c:v>
                </c:pt>
                <c:pt idx="1015">
                  <c:v>1.014999999999999</c:v>
                </c:pt>
                <c:pt idx="1016">
                  <c:v>1.0159999999999989</c:v>
                </c:pt>
                <c:pt idx="1017">
                  <c:v>1.0169999999999988</c:v>
                </c:pt>
                <c:pt idx="1018">
                  <c:v>1.0179999999999987</c:v>
                </c:pt>
                <c:pt idx="1019">
                  <c:v>1.0189999999999986</c:v>
                </c:pt>
                <c:pt idx="1020">
                  <c:v>1.0199999999999985</c:v>
                </c:pt>
                <c:pt idx="1021">
                  <c:v>1.0209999999999984</c:v>
                </c:pt>
                <c:pt idx="1022">
                  <c:v>1.0219999999999982</c:v>
                </c:pt>
                <c:pt idx="1023">
                  <c:v>1.0229999999999981</c:v>
                </c:pt>
                <c:pt idx="1024">
                  <c:v>1.023999999999998</c:v>
                </c:pt>
                <c:pt idx="1025">
                  <c:v>1.0249999999999979</c:v>
                </c:pt>
                <c:pt idx="1026">
                  <c:v>1.0259999999999978</c:v>
                </c:pt>
                <c:pt idx="1027">
                  <c:v>1.0269999999999977</c:v>
                </c:pt>
                <c:pt idx="1028">
                  <c:v>1.0279999999999976</c:v>
                </c:pt>
                <c:pt idx="1029">
                  <c:v>1.0289999999999975</c:v>
                </c:pt>
                <c:pt idx="1030">
                  <c:v>1.0299999999999974</c:v>
                </c:pt>
                <c:pt idx="1031">
                  <c:v>1.0309999999999973</c:v>
                </c:pt>
                <c:pt idx="1032">
                  <c:v>1.0319999999999971</c:v>
                </c:pt>
                <c:pt idx="1033">
                  <c:v>1.032999999999997</c:v>
                </c:pt>
                <c:pt idx="1034">
                  <c:v>1.0339999999999969</c:v>
                </c:pt>
                <c:pt idx="1035">
                  <c:v>1.0349999999999968</c:v>
                </c:pt>
                <c:pt idx="1036">
                  <c:v>1.0359999999999967</c:v>
                </c:pt>
                <c:pt idx="1037">
                  <c:v>1.0369999999999966</c:v>
                </c:pt>
                <c:pt idx="1038">
                  <c:v>1.0379999999999965</c:v>
                </c:pt>
                <c:pt idx="1039">
                  <c:v>1.0389999999999964</c:v>
                </c:pt>
                <c:pt idx="1040">
                  <c:v>1.0399999999999963</c:v>
                </c:pt>
                <c:pt idx="1041">
                  <c:v>1.0409999999999962</c:v>
                </c:pt>
                <c:pt idx="1042">
                  <c:v>1.041999999999996</c:v>
                </c:pt>
                <c:pt idx="1043">
                  <c:v>1.0429999999999959</c:v>
                </c:pt>
                <c:pt idx="1044">
                  <c:v>1.0439999999999958</c:v>
                </c:pt>
                <c:pt idx="1045">
                  <c:v>1.0449999999999957</c:v>
                </c:pt>
                <c:pt idx="1046">
                  <c:v>1.0459999999999956</c:v>
                </c:pt>
                <c:pt idx="1047">
                  <c:v>1.0469999999999955</c:v>
                </c:pt>
                <c:pt idx="1048">
                  <c:v>1.0479999999999954</c:v>
                </c:pt>
                <c:pt idx="1049">
                  <c:v>1.0489999999999953</c:v>
                </c:pt>
                <c:pt idx="1050">
                  <c:v>1.0499999999999952</c:v>
                </c:pt>
                <c:pt idx="1051">
                  <c:v>1.050999999999995</c:v>
                </c:pt>
                <c:pt idx="1052">
                  <c:v>1.0519999999999949</c:v>
                </c:pt>
                <c:pt idx="1053">
                  <c:v>1.0529999999999948</c:v>
                </c:pt>
                <c:pt idx="1054">
                  <c:v>1.0539999999999947</c:v>
                </c:pt>
                <c:pt idx="1055">
                  <c:v>1.0549999999999946</c:v>
                </c:pt>
                <c:pt idx="1056">
                  <c:v>1.0559999999999945</c:v>
                </c:pt>
                <c:pt idx="1057">
                  <c:v>1.0569999999999944</c:v>
                </c:pt>
                <c:pt idx="1058">
                  <c:v>1.0579999999999943</c:v>
                </c:pt>
                <c:pt idx="1059">
                  <c:v>1.0589999999999942</c:v>
                </c:pt>
                <c:pt idx="1060">
                  <c:v>1.0599999999999941</c:v>
                </c:pt>
                <c:pt idx="1061">
                  <c:v>1.0609999999999939</c:v>
                </c:pt>
                <c:pt idx="1062">
                  <c:v>1.0619999999999938</c:v>
                </c:pt>
                <c:pt idx="1063">
                  <c:v>1.0629999999999937</c:v>
                </c:pt>
                <c:pt idx="1064">
                  <c:v>1.0639999999999936</c:v>
                </c:pt>
                <c:pt idx="1065">
                  <c:v>1.0649999999999935</c:v>
                </c:pt>
                <c:pt idx="1066">
                  <c:v>1.0659999999999934</c:v>
                </c:pt>
                <c:pt idx="1067">
                  <c:v>1.0669999999999933</c:v>
                </c:pt>
                <c:pt idx="1068">
                  <c:v>1.0679999999999932</c:v>
                </c:pt>
                <c:pt idx="1069">
                  <c:v>1.0689999999999931</c:v>
                </c:pt>
                <c:pt idx="1070">
                  <c:v>1.069999999999993</c:v>
                </c:pt>
                <c:pt idx="1071">
                  <c:v>1.0709999999999928</c:v>
                </c:pt>
                <c:pt idx="1072">
                  <c:v>1.0719999999999927</c:v>
                </c:pt>
                <c:pt idx="1073">
                  <c:v>1.0729999999999926</c:v>
                </c:pt>
                <c:pt idx="1074">
                  <c:v>1.0739999999999925</c:v>
                </c:pt>
                <c:pt idx="1075">
                  <c:v>1.0749999999999924</c:v>
                </c:pt>
                <c:pt idx="1076">
                  <c:v>1.0759999999999923</c:v>
                </c:pt>
                <c:pt idx="1077">
                  <c:v>1.0769999999999922</c:v>
                </c:pt>
                <c:pt idx="1078">
                  <c:v>1.0779999999999921</c:v>
                </c:pt>
                <c:pt idx="1079">
                  <c:v>1.078999999999992</c:v>
                </c:pt>
                <c:pt idx="1080">
                  <c:v>1.0799999999999919</c:v>
                </c:pt>
                <c:pt idx="1081">
                  <c:v>1.0809999999999917</c:v>
                </c:pt>
                <c:pt idx="1082">
                  <c:v>1.0819999999999916</c:v>
                </c:pt>
                <c:pt idx="1083">
                  <c:v>1.0829999999999915</c:v>
                </c:pt>
                <c:pt idx="1084">
                  <c:v>1.0839999999999914</c:v>
                </c:pt>
                <c:pt idx="1085">
                  <c:v>1.0849999999999913</c:v>
                </c:pt>
                <c:pt idx="1086">
                  <c:v>1.0859999999999912</c:v>
                </c:pt>
                <c:pt idx="1087">
                  <c:v>1.0869999999999911</c:v>
                </c:pt>
                <c:pt idx="1088">
                  <c:v>1.087999999999991</c:v>
                </c:pt>
                <c:pt idx="1089">
                  <c:v>1.0889999999999909</c:v>
                </c:pt>
                <c:pt idx="1090">
                  <c:v>1.0899999999999908</c:v>
                </c:pt>
                <c:pt idx="1091">
                  <c:v>1.0909999999999906</c:v>
                </c:pt>
                <c:pt idx="1092">
                  <c:v>1.0919999999999905</c:v>
                </c:pt>
                <c:pt idx="1093">
                  <c:v>1.0929999999999904</c:v>
                </c:pt>
                <c:pt idx="1094">
                  <c:v>1.0939999999999903</c:v>
                </c:pt>
                <c:pt idx="1095">
                  <c:v>1.0949999999999902</c:v>
                </c:pt>
                <c:pt idx="1096">
                  <c:v>1.0959999999999901</c:v>
                </c:pt>
                <c:pt idx="1097">
                  <c:v>1.09699999999999</c:v>
                </c:pt>
                <c:pt idx="1098">
                  <c:v>1.0979999999999899</c:v>
                </c:pt>
                <c:pt idx="1099">
                  <c:v>1.0989999999999898</c:v>
                </c:pt>
                <c:pt idx="1100">
                  <c:v>1.0999999999999897</c:v>
                </c:pt>
                <c:pt idx="1101">
                  <c:v>1.1009999999999895</c:v>
                </c:pt>
                <c:pt idx="1102">
                  <c:v>1.1019999999999894</c:v>
                </c:pt>
                <c:pt idx="1103">
                  <c:v>1.1029999999999893</c:v>
                </c:pt>
                <c:pt idx="1104">
                  <c:v>1.1039999999999892</c:v>
                </c:pt>
                <c:pt idx="1105">
                  <c:v>1.1049999999999891</c:v>
                </c:pt>
                <c:pt idx="1106">
                  <c:v>1.105999999999989</c:v>
                </c:pt>
                <c:pt idx="1107">
                  <c:v>1.1069999999999889</c:v>
                </c:pt>
                <c:pt idx="1108">
                  <c:v>1.1079999999999888</c:v>
                </c:pt>
                <c:pt idx="1109">
                  <c:v>1.1089999999999887</c:v>
                </c:pt>
                <c:pt idx="1110">
                  <c:v>1.1099999999999886</c:v>
                </c:pt>
                <c:pt idx="1111">
                  <c:v>1.1109999999999884</c:v>
                </c:pt>
                <c:pt idx="1112">
                  <c:v>1.1119999999999883</c:v>
                </c:pt>
                <c:pt idx="1113">
                  <c:v>1.1129999999999882</c:v>
                </c:pt>
                <c:pt idx="1114">
                  <c:v>1.1139999999999881</c:v>
                </c:pt>
                <c:pt idx="1115">
                  <c:v>1.114999999999988</c:v>
                </c:pt>
                <c:pt idx="1116">
                  <c:v>1.1159999999999879</c:v>
                </c:pt>
                <c:pt idx="1117">
                  <c:v>1.1169999999999878</c:v>
                </c:pt>
                <c:pt idx="1118">
                  <c:v>1.1179999999999877</c:v>
                </c:pt>
                <c:pt idx="1119">
                  <c:v>1.1189999999999876</c:v>
                </c:pt>
                <c:pt idx="1120">
                  <c:v>1.1199999999999875</c:v>
                </c:pt>
                <c:pt idx="1121">
                  <c:v>1.1209999999999873</c:v>
                </c:pt>
                <c:pt idx="1122">
                  <c:v>1.1219999999999872</c:v>
                </c:pt>
                <c:pt idx="1123">
                  <c:v>1.1229999999999871</c:v>
                </c:pt>
                <c:pt idx="1124">
                  <c:v>1.123999999999987</c:v>
                </c:pt>
                <c:pt idx="1125">
                  <c:v>1.1249999999999869</c:v>
                </c:pt>
                <c:pt idx="1126">
                  <c:v>1.1259999999999868</c:v>
                </c:pt>
                <c:pt idx="1127">
                  <c:v>1.1269999999999867</c:v>
                </c:pt>
                <c:pt idx="1128">
                  <c:v>1.1279999999999866</c:v>
                </c:pt>
                <c:pt idx="1129">
                  <c:v>1.1289999999999865</c:v>
                </c:pt>
                <c:pt idx="1130">
                  <c:v>1.1299999999999863</c:v>
                </c:pt>
                <c:pt idx="1131">
                  <c:v>1.1309999999999862</c:v>
                </c:pt>
                <c:pt idx="1132">
                  <c:v>1.1319999999999861</c:v>
                </c:pt>
                <c:pt idx="1133">
                  <c:v>1.132999999999986</c:v>
                </c:pt>
                <c:pt idx="1134">
                  <c:v>1.1339999999999859</c:v>
                </c:pt>
                <c:pt idx="1135">
                  <c:v>1.1349999999999858</c:v>
                </c:pt>
                <c:pt idx="1136">
                  <c:v>1.1359999999999857</c:v>
                </c:pt>
                <c:pt idx="1137">
                  <c:v>1.1369999999999856</c:v>
                </c:pt>
                <c:pt idx="1138">
                  <c:v>1.1379999999999855</c:v>
                </c:pt>
                <c:pt idx="1139">
                  <c:v>1.1389999999999854</c:v>
                </c:pt>
                <c:pt idx="1140">
                  <c:v>1.1399999999999852</c:v>
                </c:pt>
                <c:pt idx="1141">
                  <c:v>1.1409999999999851</c:v>
                </c:pt>
                <c:pt idx="1142">
                  <c:v>1.141999999999985</c:v>
                </c:pt>
                <c:pt idx="1143">
                  <c:v>1.1429999999999849</c:v>
                </c:pt>
                <c:pt idx="1144">
                  <c:v>1.1439999999999848</c:v>
                </c:pt>
                <c:pt idx="1145">
                  <c:v>1.1449999999999847</c:v>
                </c:pt>
                <c:pt idx="1146">
                  <c:v>1.1459999999999846</c:v>
                </c:pt>
                <c:pt idx="1147">
                  <c:v>1.1469999999999845</c:v>
                </c:pt>
                <c:pt idx="1148">
                  <c:v>1.1479999999999844</c:v>
                </c:pt>
                <c:pt idx="1149">
                  <c:v>1.1489999999999843</c:v>
                </c:pt>
                <c:pt idx="1150">
                  <c:v>1.1499999999999841</c:v>
                </c:pt>
                <c:pt idx="1151">
                  <c:v>1.150999999999984</c:v>
                </c:pt>
                <c:pt idx="1152">
                  <c:v>1.1519999999999839</c:v>
                </c:pt>
                <c:pt idx="1153">
                  <c:v>1.1529999999999838</c:v>
                </c:pt>
                <c:pt idx="1154">
                  <c:v>1.1539999999999837</c:v>
                </c:pt>
                <c:pt idx="1155">
                  <c:v>1.1549999999999836</c:v>
                </c:pt>
                <c:pt idx="1156">
                  <c:v>1.1559999999999835</c:v>
                </c:pt>
                <c:pt idx="1157">
                  <c:v>1.1569999999999834</c:v>
                </c:pt>
                <c:pt idx="1158">
                  <c:v>1.1579999999999833</c:v>
                </c:pt>
                <c:pt idx="1159">
                  <c:v>1.1589999999999832</c:v>
                </c:pt>
                <c:pt idx="1160">
                  <c:v>1.159999999999983</c:v>
                </c:pt>
                <c:pt idx="1161">
                  <c:v>1.1609999999999829</c:v>
                </c:pt>
                <c:pt idx="1162">
                  <c:v>1.1619999999999828</c:v>
                </c:pt>
                <c:pt idx="1163">
                  <c:v>1.1629999999999827</c:v>
                </c:pt>
                <c:pt idx="1164">
                  <c:v>1.1639999999999826</c:v>
                </c:pt>
                <c:pt idx="1165">
                  <c:v>1.1649999999999825</c:v>
                </c:pt>
                <c:pt idx="1166">
                  <c:v>1.1659999999999824</c:v>
                </c:pt>
                <c:pt idx="1167">
                  <c:v>1.1669999999999823</c:v>
                </c:pt>
                <c:pt idx="1168">
                  <c:v>1.1679999999999822</c:v>
                </c:pt>
                <c:pt idx="1169">
                  <c:v>1.1689999999999821</c:v>
                </c:pt>
                <c:pt idx="1170">
                  <c:v>1.1699999999999819</c:v>
                </c:pt>
                <c:pt idx="1171">
                  <c:v>1.1709999999999818</c:v>
                </c:pt>
                <c:pt idx="1172">
                  <c:v>1.1719999999999817</c:v>
                </c:pt>
                <c:pt idx="1173">
                  <c:v>1.1729999999999816</c:v>
                </c:pt>
                <c:pt idx="1174">
                  <c:v>1.1739999999999815</c:v>
                </c:pt>
                <c:pt idx="1175">
                  <c:v>1.1749999999999814</c:v>
                </c:pt>
                <c:pt idx="1176">
                  <c:v>1.1759999999999813</c:v>
                </c:pt>
                <c:pt idx="1177">
                  <c:v>1.1769999999999812</c:v>
                </c:pt>
                <c:pt idx="1178">
                  <c:v>1.1779999999999811</c:v>
                </c:pt>
                <c:pt idx="1179">
                  <c:v>1.178999999999981</c:v>
                </c:pt>
                <c:pt idx="1180">
                  <c:v>1.1799999999999808</c:v>
                </c:pt>
                <c:pt idx="1181">
                  <c:v>1.1809999999999807</c:v>
                </c:pt>
                <c:pt idx="1182">
                  <c:v>1.1819999999999806</c:v>
                </c:pt>
                <c:pt idx="1183">
                  <c:v>1.1829999999999805</c:v>
                </c:pt>
                <c:pt idx="1184">
                  <c:v>1.1839999999999804</c:v>
                </c:pt>
                <c:pt idx="1185">
                  <c:v>1.1849999999999803</c:v>
                </c:pt>
                <c:pt idx="1186">
                  <c:v>1.1859999999999802</c:v>
                </c:pt>
                <c:pt idx="1187">
                  <c:v>1.1869999999999801</c:v>
                </c:pt>
                <c:pt idx="1188">
                  <c:v>1.18799999999998</c:v>
                </c:pt>
                <c:pt idx="1189">
                  <c:v>1.1889999999999799</c:v>
                </c:pt>
                <c:pt idx="1190">
                  <c:v>1.1899999999999797</c:v>
                </c:pt>
                <c:pt idx="1191">
                  <c:v>1.1909999999999796</c:v>
                </c:pt>
                <c:pt idx="1192">
                  <c:v>1.1919999999999795</c:v>
                </c:pt>
                <c:pt idx="1193">
                  <c:v>1.1929999999999794</c:v>
                </c:pt>
                <c:pt idx="1194">
                  <c:v>1.1939999999999793</c:v>
                </c:pt>
                <c:pt idx="1195">
                  <c:v>1.1949999999999792</c:v>
                </c:pt>
                <c:pt idx="1196">
                  <c:v>1.1959999999999791</c:v>
                </c:pt>
                <c:pt idx="1197">
                  <c:v>1.196999999999979</c:v>
                </c:pt>
                <c:pt idx="1198">
                  <c:v>1.1979999999999789</c:v>
                </c:pt>
                <c:pt idx="1199">
                  <c:v>1.1989999999999787</c:v>
                </c:pt>
                <c:pt idx="1200">
                  <c:v>1.1999999999999786</c:v>
                </c:pt>
              </c:numCache>
            </c:numRef>
          </c:xVal>
          <c:yVal>
            <c:numRef>
              <c:f>Stable!$C$5:$C$1205</c:f>
              <c:numCache>
                <c:formatCode>0.000</c:formatCode>
                <c:ptCount val="1201"/>
                <c:pt idx="0">
                  <c:v>24.62</c:v>
                </c:pt>
                <c:pt idx="1">
                  <c:v>24.62</c:v>
                </c:pt>
                <c:pt idx="2">
                  <c:v>24.62</c:v>
                </c:pt>
                <c:pt idx="3">
                  <c:v>24.62</c:v>
                </c:pt>
                <c:pt idx="4">
                  <c:v>24.62</c:v>
                </c:pt>
                <c:pt idx="5">
                  <c:v>24.62</c:v>
                </c:pt>
                <c:pt idx="6">
                  <c:v>24.62</c:v>
                </c:pt>
                <c:pt idx="7">
                  <c:v>24.62</c:v>
                </c:pt>
                <c:pt idx="8">
                  <c:v>24.62</c:v>
                </c:pt>
                <c:pt idx="9">
                  <c:v>24.62</c:v>
                </c:pt>
                <c:pt idx="10">
                  <c:v>24.62</c:v>
                </c:pt>
                <c:pt idx="11">
                  <c:v>24.62</c:v>
                </c:pt>
                <c:pt idx="12">
                  <c:v>24.62</c:v>
                </c:pt>
                <c:pt idx="13">
                  <c:v>24.62</c:v>
                </c:pt>
                <c:pt idx="14">
                  <c:v>24.62</c:v>
                </c:pt>
                <c:pt idx="15">
                  <c:v>24.62</c:v>
                </c:pt>
                <c:pt idx="16">
                  <c:v>24.62</c:v>
                </c:pt>
                <c:pt idx="17">
                  <c:v>24.62</c:v>
                </c:pt>
                <c:pt idx="18">
                  <c:v>24.62</c:v>
                </c:pt>
                <c:pt idx="19">
                  <c:v>24.62</c:v>
                </c:pt>
                <c:pt idx="20">
                  <c:v>24.62</c:v>
                </c:pt>
                <c:pt idx="21">
                  <c:v>24.62</c:v>
                </c:pt>
                <c:pt idx="22">
                  <c:v>24.62</c:v>
                </c:pt>
                <c:pt idx="23">
                  <c:v>24.62</c:v>
                </c:pt>
                <c:pt idx="24">
                  <c:v>24.62</c:v>
                </c:pt>
                <c:pt idx="25">
                  <c:v>24.62</c:v>
                </c:pt>
                <c:pt idx="26">
                  <c:v>24.62</c:v>
                </c:pt>
                <c:pt idx="27">
                  <c:v>24.62</c:v>
                </c:pt>
                <c:pt idx="28">
                  <c:v>24.62</c:v>
                </c:pt>
                <c:pt idx="29">
                  <c:v>24.62</c:v>
                </c:pt>
                <c:pt idx="30">
                  <c:v>24.62</c:v>
                </c:pt>
                <c:pt idx="31">
                  <c:v>24.62</c:v>
                </c:pt>
                <c:pt idx="32">
                  <c:v>24.62</c:v>
                </c:pt>
                <c:pt idx="33">
                  <c:v>24.62</c:v>
                </c:pt>
                <c:pt idx="34">
                  <c:v>24.62</c:v>
                </c:pt>
                <c:pt idx="35">
                  <c:v>24.62</c:v>
                </c:pt>
                <c:pt idx="36">
                  <c:v>24.62</c:v>
                </c:pt>
                <c:pt idx="37">
                  <c:v>24.62</c:v>
                </c:pt>
                <c:pt idx="38">
                  <c:v>24.62</c:v>
                </c:pt>
                <c:pt idx="39">
                  <c:v>24.62</c:v>
                </c:pt>
                <c:pt idx="40">
                  <c:v>24.62</c:v>
                </c:pt>
                <c:pt idx="41">
                  <c:v>24.62</c:v>
                </c:pt>
                <c:pt idx="42">
                  <c:v>24.62</c:v>
                </c:pt>
                <c:pt idx="43">
                  <c:v>24.62</c:v>
                </c:pt>
                <c:pt idx="44">
                  <c:v>24.62</c:v>
                </c:pt>
                <c:pt idx="45">
                  <c:v>24.62</c:v>
                </c:pt>
                <c:pt idx="46">
                  <c:v>24.62</c:v>
                </c:pt>
                <c:pt idx="47">
                  <c:v>24.62</c:v>
                </c:pt>
                <c:pt idx="48">
                  <c:v>24.62</c:v>
                </c:pt>
                <c:pt idx="49">
                  <c:v>24.62</c:v>
                </c:pt>
                <c:pt idx="50">
                  <c:v>24.62</c:v>
                </c:pt>
                <c:pt idx="51">
                  <c:v>24.62</c:v>
                </c:pt>
                <c:pt idx="52">
                  <c:v>24.62</c:v>
                </c:pt>
                <c:pt idx="53">
                  <c:v>24.62</c:v>
                </c:pt>
                <c:pt idx="54">
                  <c:v>24.62</c:v>
                </c:pt>
                <c:pt idx="55">
                  <c:v>24.62</c:v>
                </c:pt>
                <c:pt idx="56">
                  <c:v>24.62</c:v>
                </c:pt>
                <c:pt idx="57">
                  <c:v>24.62</c:v>
                </c:pt>
                <c:pt idx="58">
                  <c:v>24.62</c:v>
                </c:pt>
                <c:pt idx="59">
                  <c:v>24.62</c:v>
                </c:pt>
                <c:pt idx="60">
                  <c:v>24.62</c:v>
                </c:pt>
                <c:pt idx="61">
                  <c:v>24.62</c:v>
                </c:pt>
                <c:pt idx="62">
                  <c:v>24.62</c:v>
                </c:pt>
                <c:pt idx="63">
                  <c:v>24.62</c:v>
                </c:pt>
                <c:pt idx="64">
                  <c:v>24.62</c:v>
                </c:pt>
                <c:pt idx="65">
                  <c:v>24.62</c:v>
                </c:pt>
                <c:pt idx="66">
                  <c:v>24.62</c:v>
                </c:pt>
                <c:pt idx="67">
                  <c:v>24.62</c:v>
                </c:pt>
                <c:pt idx="68">
                  <c:v>24.62</c:v>
                </c:pt>
                <c:pt idx="69">
                  <c:v>24.62</c:v>
                </c:pt>
                <c:pt idx="70">
                  <c:v>24.62</c:v>
                </c:pt>
                <c:pt idx="71">
                  <c:v>24.62</c:v>
                </c:pt>
                <c:pt idx="72">
                  <c:v>24.62</c:v>
                </c:pt>
                <c:pt idx="73">
                  <c:v>24.62</c:v>
                </c:pt>
                <c:pt idx="74">
                  <c:v>24.62</c:v>
                </c:pt>
                <c:pt idx="75">
                  <c:v>24.62</c:v>
                </c:pt>
                <c:pt idx="76">
                  <c:v>24.62</c:v>
                </c:pt>
                <c:pt idx="77">
                  <c:v>24.62</c:v>
                </c:pt>
                <c:pt idx="78">
                  <c:v>24.62</c:v>
                </c:pt>
                <c:pt idx="79">
                  <c:v>24.62</c:v>
                </c:pt>
                <c:pt idx="80">
                  <c:v>24.62</c:v>
                </c:pt>
                <c:pt idx="81">
                  <c:v>24.62</c:v>
                </c:pt>
                <c:pt idx="82">
                  <c:v>24.62</c:v>
                </c:pt>
                <c:pt idx="83">
                  <c:v>24.62</c:v>
                </c:pt>
                <c:pt idx="84">
                  <c:v>24.62</c:v>
                </c:pt>
                <c:pt idx="85">
                  <c:v>24.62</c:v>
                </c:pt>
                <c:pt idx="86">
                  <c:v>24.62</c:v>
                </c:pt>
                <c:pt idx="87">
                  <c:v>24.62</c:v>
                </c:pt>
                <c:pt idx="88">
                  <c:v>24.62</c:v>
                </c:pt>
                <c:pt idx="89">
                  <c:v>24.62</c:v>
                </c:pt>
                <c:pt idx="90">
                  <c:v>24.62</c:v>
                </c:pt>
                <c:pt idx="91">
                  <c:v>24.62</c:v>
                </c:pt>
                <c:pt idx="92">
                  <c:v>24.62</c:v>
                </c:pt>
                <c:pt idx="93">
                  <c:v>24.62</c:v>
                </c:pt>
                <c:pt idx="94">
                  <c:v>24.62</c:v>
                </c:pt>
                <c:pt idx="95">
                  <c:v>24.62</c:v>
                </c:pt>
                <c:pt idx="96">
                  <c:v>24.62</c:v>
                </c:pt>
                <c:pt idx="97">
                  <c:v>24.62</c:v>
                </c:pt>
                <c:pt idx="98">
                  <c:v>24.62</c:v>
                </c:pt>
                <c:pt idx="99">
                  <c:v>24.62</c:v>
                </c:pt>
                <c:pt idx="100">
                  <c:v>24.62</c:v>
                </c:pt>
                <c:pt idx="101">
                  <c:v>24.62</c:v>
                </c:pt>
                <c:pt idx="102">
                  <c:v>24.622215732847955</c:v>
                </c:pt>
                <c:pt idx="103">
                  <c:v>24.626646971277339</c:v>
                </c:pt>
                <c:pt idx="104">
                  <c:v>24.633293371299224</c:v>
                </c:pt>
                <c:pt idx="105">
                  <c:v>24.642154472268327</c:v>
                </c:pt>
                <c:pt idx="106">
                  <c:v>24.653229696961365</c:v>
                </c:pt>
                <c:pt idx="107">
                  <c:v>24.66651835166769</c:v>
                </c:pt>
                <c:pt idx="108">
                  <c:v>24.682019626292217</c:v>
                </c:pt>
                <c:pt idx="109">
                  <c:v>24.699732594470568</c:v>
                </c:pt>
                <c:pt idx="110">
                  <c:v>24.719656213696517</c:v>
                </c:pt>
                <c:pt idx="111">
                  <c:v>24.741789325461614</c:v>
                </c:pt>
                <c:pt idx="112">
                  <c:v>24.766130655407043</c:v>
                </c:pt>
                <c:pt idx="113">
                  <c:v>24.792678813487676</c:v>
                </c:pt>
                <c:pt idx="114">
                  <c:v>24.821432294148316</c:v>
                </c:pt>
                <c:pt idx="115">
                  <c:v>24.852389476512091</c:v>
                </c:pt>
                <c:pt idx="116">
                  <c:v>24.885548624581038</c:v>
                </c:pt>
                <c:pt idx="117">
                  <c:v>24.920907887448795</c:v>
                </c:pt>
                <c:pt idx="118">
                  <c:v>24.958465299525464</c:v>
                </c:pt>
                <c:pt idx="119">
                  <c:v>24.998218780774558</c:v>
                </c:pt>
                <c:pt idx="120">
                  <c:v>25.040166136962078</c:v>
                </c:pt>
                <c:pt idx="121">
                  <c:v>25.084305059917686</c:v>
                </c:pt>
                <c:pt idx="122">
                  <c:v>25.130633127807929</c:v>
                </c:pt>
                <c:pt idx="123">
                  <c:v>25.179147805421582</c:v>
                </c:pt>
                <c:pt idx="124">
                  <c:v>25.229846444467025</c:v>
                </c:pt>
                <c:pt idx="125">
                  <c:v>25.282726283881658</c:v>
                </c:pt>
                <c:pt idx="126">
                  <c:v>25.337784450153389</c:v>
                </c:pt>
                <c:pt idx="127">
                  <c:v>25.395017957654112</c:v>
                </c:pt>
                <c:pt idx="128">
                  <c:v>25.454423708985207</c:v>
                </c:pt>
                <c:pt idx="129">
                  <c:v>25.515998495335083</c:v>
                </c:pt>
                <c:pt idx="130">
                  <c:v>25.579738996848661</c:v>
                </c:pt>
                <c:pt idx="131">
                  <c:v>25.645641783008852</c:v>
                </c:pt>
                <c:pt idx="132">
                  <c:v>25.713703313030031</c:v>
                </c:pt>
                <c:pt idx="133">
                  <c:v>25.783919936263448</c:v>
                </c:pt>
                <c:pt idx="134">
                  <c:v>25.856287892614585</c:v>
                </c:pt>
                <c:pt idx="135">
                  <c:v>25.930803312972444</c:v>
                </c:pt>
                <c:pt idx="136">
                  <c:v>26.00746221965078</c:v>
                </c:pt>
                <c:pt idx="137">
                  <c:v>26.086260526841222</c:v>
                </c:pt>
                <c:pt idx="138">
                  <c:v>26.167194041078297</c:v>
                </c:pt>
                <c:pt idx="139">
                  <c:v>26.250258461716339</c:v>
                </c:pt>
                <c:pt idx="140">
                  <c:v>26.335449381418261</c:v>
                </c:pt>
                <c:pt idx="141">
                  <c:v>26.422762286656198</c:v>
                </c:pt>
                <c:pt idx="142">
                  <c:v>26.512192558223983</c:v>
                </c:pt>
                <c:pt idx="143">
                  <c:v>26.603735471761428</c:v>
                </c:pt>
                <c:pt idx="144">
                  <c:v>26.697386198290459</c:v>
                </c:pt>
                <c:pt idx="145">
                  <c:v>26.793139804763008</c:v>
                </c:pt>
                <c:pt idx="146">
                  <c:v>26.89099125462068</c:v>
                </c:pt>
                <c:pt idx="147">
                  <c:v>26.990935408366205</c:v>
                </c:pt>
                <c:pt idx="148">
                  <c:v>27.092967024146606</c:v>
                </c:pt>
                <c:pt idx="149">
                  <c:v>27.197080758348104</c:v>
                </c:pt>
                <c:pt idx="150">
                  <c:v>27.303271166202681</c:v>
                </c:pt>
                <c:pt idx="151">
                  <c:v>27.411532702406383</c:v>
                </c:pt>
                <c:pt idx="152">
                  <c:v>27.521859721749205</c:v>
                </c:pt>
                <c:pt idx="153">
                  <c:v>27.634246479756683</c:v>
                </c:pt>
                <c:pt idx="154">
                  <c:v>27.748687133343019</c:v>
                </c:pt>
                <c:pt idx="155">
                  <c:v>27.865175741475827</c:v>
                </c:pt>
                <c:pt idx="156">
                  <c:v>27.983706265852415</c:v>
                </c:pt>
                <c:pt idx="157">
                  <c:v>28.104272571587614</c:v>
                </c:pt>
                <c:pt idx="158">
                  <c:v>28.22686842791305</c:v>
                </c:pt>
                <c:pt idx="159">
                  <c:v>28.351487508887935</c:v>
                </c:pt>
                <c:pt idx="160">
                  <c:v>28.478123394121255</c:v>
                </c:pt>
                <c:pt idx="161">
                  <c:v>28.606769569505349</c:v>
                </c:pt>
                <c:pt idx="162">
                  <c:v>28.737419427960862</c:v>
                </c:pt>
                <c:pt idx="163">
                  <c:v>28.870066270193011</c:v>
                </c:pt>
                <c:pt idx="164">
                  <c:v>29.004703305459142</c:v>
                </c:pt>
                <c:pt idx="165">
                  <c:v>29.141323652347516</c:v>
                </c:pt>
                <c:pt idx="166">
                  <c:v>29.279920339567322</c:v>
                </c:pt>
                <c:pt idx="167">
                  <c:v>29.420486306749787</c:v>
                </c:pt>
                <c:pt idx="168">
                  <c:v>29.563014405260471</c:v>
                </c:pt>
                <c:pt idx="169">
                  <c:v>29.707497399022571</c:v>
                </c:pt>
                <c:pt idx="170">
                  <c:v>29.853927965351247</c:v>
                </c:pt>
                <c:pt idx="171">
                  <c:v>30.002298695798913</c:v>
                </c:pt>
                <c:pt idx="172">
                  <c:v>30.152602097011442</c:v>
                </c:pt>
                <c:pt idx="173">
                  <c:v>30.304830591595213</c:v>
                </c:pt>
                <c:pt idx="174">
                  <c:v>30.458976518994927</c:v>
                </c:pt>
                <c:pt idx="175">
                  <c:v>30.615032136382215</c:v>
                </c:pt>
                <c:pt idx="176">
                  <c:v>30.772989619554846</c:v>
                </c:pt>
                <c:pt idx="177">
                  <c:v>30.932841063846585</c:v>
                </c:pt>
                <c:pt idx="178">
                  <c:v>31.094578485047581</c:v>
                </c:pt>
                <c:pt idx="179">
                  <c:v>31.258193820335215</c:v>
                </c:pt>
                <c:pt idx="180">
                  <c:v>31.42367892921536</c:v>
                </c:pt>
                <c:pt idx="181">
                  <c:v>31.59102559447394</c:v>
                </c:pt>
                <c:pt idx="182">
                  <c:v>31.760225523138782</c:v>
                </c:pt>
                <c:pt idx="183">
                  <c:v>31.931270347451587</c:v>
                </c:pt>
                <c:pt idx="184">
                  <c:v>32.104151625850022</c:v>
                </c:pt>
                <c:pt idx="185">
                  <c:v>32.278860843959826</c:v>
                </c:pt>
                <c:pt idx="186">
                  <c:v>32.455389415596791</c:v>
                </c:pt>
                <c:pt idx="187">
                  <c:v>32.633728683778621</c:v>
                </c:pt>
                <c:pt idx="188">
                  <c:v>32.813869921746502</c:v>
                </c:pt>
                <c:pt idx="189">
                  <c:v>32.99580433399634</c:v>
                </c:pt>
                <c:pt idx="190">
                  <c:v>33.179523057319528</c:v>
                </c:pt>
                <c:pt idx="191">
                  <c:v>33.365017161853189</c:v>
                </c:pt>
                <c:pt idx="192">
                  <c:v>33.552277652139722</c:v>
                </c:pt>
                <c:pt idx="193">
                  <c:v>33.741295468195659</c:v>
                </c:pt>
                <c:pt idx="194">
                  <c:v>33.93206148658961</c:v>
                </c:pt>
                <c:pt idx="195">
                  <c:v>34.124566521529268</c:v>
                </c:pt>
                <c:pt idx="196">
                  <c:v>34.31880132595731</c:v>
                </c:pt>
                <c:pt idx="197">
                  <c:v>34.514756592656106</c:v>
                </c:pt>
                <c:pt idx="198">
                  <c:v>34.71242295536112</c:v>
                </c:pt>
                <c:pt idx="199">
                  <c:v>34.911790989882896</c:v>
                </c:pt>
                <c:pt idx="200">
                  <c:v>35.11285121523742</c:v>
                </c:pt>
                <c:pt idx="201">
                  <c:v>35.315594094784885</c:v>
                </c:pt>
                <c:pt idx="202">
                  <c:v>35.520010037376572</c:v>
                </c:pt>
                <c:pt idx="203">
                  <c:v>35.726089398509842</c:v>
                </c:pt>
                <c:pt idx="204">
                  <c:v>35.933822481491013</c:v>
                </c:pt>
                <c:pt idx="205">
                  <c:v>36.143199538606062</c:v>
                </c:pt>
                <c:pt idx="206">
                  <c:v>36.35421077229892</c:v>
                </c:pt>
                <c:pt idx="207">
                  <c:v>36.566846336357358</c:v>
                </c:pt>
                <c:pt idx="208">
                  <c:v>36.781096337106163</c:v>
                </c:pt>
                <c:pt idx="209">
                  <c:v>36.996950834607553</c:v>
                </c:pt>
                <c:pt idx="210">
                  <c:v>37.214399843868684</c:v>
                </c:pt>
                <c:pt idx="211">
                  <c:v>37.433433336056048</c:v>
                </c:pt>
                <c:pt idx="212">
                  <c:v>37.654041239716634</c:v>
                </c:pt>
                <c:pt idx="213">
                  <c:v>37.876213442005714</c:v>
                </c:pt>
                <c:pt idx="214">
                  <c:v>38.099939789921038</c:v>
                </c:pt>
                <c:pt idx="215">
                  <c:v>38.325210091543362</c:v>
                </c:pt>
                <c:pt idx="216">
                  <c:v>38.552014117283051</c:v>
                </c:pt>
                <c:pt idx="217">
                  <c:v>38.780341601132669</c:v>
                </c:pt>
                <c:pt idx="218">
                  <c:v>39.010182241925349</c:v>
                </c:pt>
                <c:pt idx="219">
                  <c:v>39.241525704598729</c:v>
                </c:pt>
                <c:pt idx="220">
                  <c:v>39.474361621464432</c:v>
                </c:pt>
                <c:pt idx="221">
                  <c:v>39.708679593482664</c:v>
                </c:pt>
                <c:pt idx="222">
                  <c:v>39.944469191542069</c:v>
                </c:pt>
                <c:pt idx="223">
                  <c:v>40.181719957744356</c:v>
                </c:pt>
                <c:pt idx="224">
                  <c:v>40.420421406693698</c:v>
                </c:pt>
                <c:pt idx="225">
                  <c:v>40.660563026790726</c:v>
                </c:pt>
                <c:pt idx="226">
                  <c:v>40.90213428153077</c:v>
                </c:pt>
                <c:pt idx="227">
                  <c:v>41.14512461080637</c:v>
                </c:pt>
                <c:pt idx="228">
                  <c:v>41.389523432213714</c:v>
                </c:pt>
                <c:pt idx="229">
                  <c:v>41.635320142362879</c:v>
                </c:pt>
                <c:pt idx="230">
                  <c:v>41.882504118191655</c:v>
                </c:pt>
                <c:pt idx="231">
                  <c:v>42.131064718282808</c:v>
                </c:pt>
                <c:pt idx="232">
                  <c:v>42.380991284184482</c:v>
                </c:pt>
                <c:pt idx="233">
                  <c:v>42.632273141733684</c:v>
                </c:pt>
                <c:pt idx="234">
                  <c:v>42.884899602382497</c:v>
                </c:pt>
                <c:pt idx="235">
                  <c:v>43.138859964526979</c:v>
                </c:pt>
                <c:pt idx="236">
                  <c:v>43.394143514838419</c:v>
                </c:pt>
                <c:pt idx="237">
                  <c:v>43.650739529596812</c:v>
                </c:pt>
                <c:pt idx="238">
                  <c:v>43.90863727602629</c:v>
                </c:pt>
                <c:pt idx="239">
                  <c:v>44.167826013632457</c:v>
                </c:pt>
                <c:pt idx="240">
                  <c:v>44.428294995541158</c:v>
                </c:pt>
                <c:pt idx="241">
                  <c:v>44.690033469838788</c:v>
                </c:pt>
                <c:pt idx="242">
                  <c:v>44.953030680913614</c:v>
                </c:pt>
                <c:pt idx="243">
                  <c:v>45.217275870798204</c:v>
                </c:pt>
                <c:pt idx="244">
                  <c:v>45.482758280512513</c:v>
                </c:pt>
                <c:pt idx="245">
                  <c:v>45.749467151407543</c:v>
                </c:pt>
                <c:pt idx="246">
                  <c:v>46.017391726509366</c:v>
                </c:pt>
                <c:pt idx="247">
                  <c:v>46.286521251863206</c:v>
                </c:pt>
                <c:pt idx="248">
                  <c:v>46.556844977877496</c:v>
                </c:pt>
                <c:pt idx="249">
                  <c:v>46.828352160667592</c:v>
                </c:pt>
                <c:pt idx="250">
                  <c:v>47.10103206339901</c:v>
                </c:pt>
                <c:pt idx="251">
                  <c:v>47.374873957629866</c:v>
                </c:pt>
                <c:pt idx="252">
                  <c:v>47.64780642969064</c:v>
                </c:pt>
                <c:pt idx="253">
                  <c:v>47.919809665015912</c:v>
                </c:pt>
                <c:pt idx="254">
                  <c:v>48.190864014143322</c:v>
                </c:pt>
                <c:pt idx="255">
                  <c:v>48.46094999352664</c:v>
                </c:pt>
                <c:pt idx="256">
                  <c:v>48.730048286301397</c:v>
                </c:pt>
                <c:pt idx="257">
                  <c:v>48.99813974300335</c:v>
                </c:pt>
                <c:pt idx="258">
                  <c:v>49.265205382240175</c:v>
                </c:pt>
                <c:pt idx="259">
                  <c:v>49.531226391316707</c:v>
                </c:pt>
                <c:pt idx="260">
                  <c:v>49.796184126814119</c:v>
                </c:pt>
                <c:pt idx="261">
                  <c:v>50.060060115123406</c:v>
                </c:pt>
                <c:pt idx="262">
                  <c:v>50.32283605293366</c:v>
                </c:pt>
                <c:pt idx="263">
                  <c:v>50.584493807675472</c:v>
                </c:pt>
                <c:pt idx="264">
                  <c:v>50.845015417919996</c:v>
                </c:pt>
                <c:pt idx="265">
                  <c:v>51.104383093734057</c:v>
                </c:pt>
                <c:pt idx="266">
                  <c:v>51.362579216991847</c:v>
                </c:pt>
                <c:pt idx="267">
                  <c:v>51.619586341643661</c:v>
                </c:pt>
                <c:pt idx="268">
                  <c:v>51.87538719394221</c:v>
                </c:pt>
                <c:pt idx="269">
                  <c:v>52.12996467262699</c:v>
                </c:pt>
                <c:pt idx="270">
                  <c:v>52.383301849067315</c:v>
                </c:pt>
                <c:pt idx="271">
                  <c:v>52.635381967364459</c:v>
                </c:pt>
                <c:pt idx="272">
                  <c:v>52.886188444413612</c:v>
                </c:pt>
                <c:pt idx="273">
                  <c:v>53.135704869926052</c:v>
                </c:pt>
                <c:pt idx="274">
                  <c:v>53.383915006412309</c:v>
                </c:pt>
                <c:pt idx="275">
                  <c:v>53.630802789126705</c:v>
                </c:pt>
                <c:pt idx="276">
                  <c:v>53.876352325974111</c:v>
                </c:pt>
                <c:pt idx="277">
                  <c:v>54.120547897379346</c:v>
                </c:pt>
                <c:pt idx="278">
                  <c:v>54.363373956119972</c:v>
                </c:pt>
                <c:pt idx="279">
                  <c:v>54.604815127123018</c:v>
                </c:pt>
                <c:pt idx="280">
                  <c:v>54.844856207226435</c:v>
                </c:pt>
                <c:pt idx="281">
                  <c:v>55.083482164905739</c:v>
                </c:pt>
                <c:pt idx="282">
                  <c:v>55.320678139966702</c:v>
                </c:pt>
                <c:pt idx="283">
                  <c:v>55.556429443204621</c:v>
                </c:pt>
                <c:pt idx="284">
                  <c:v>55.790721556030903</c:v>
                </c:pt>
                <c:pt idx="285">
                  <c:v>56.02354013006768</c:v>
                </c:pt>
                <c:pt idx="286">
                  <c:v>56.254870986711062</c:v>
                </c:pt>
                <c:pt idx="287">
                  <c:v>56.484700116663824</c:v>
                </c:pt>
                <c:pt idx="288">
                  <c:v>56.713013679438156</c:v>
                </c:pt>
                <c:pt idx="289">
                  <c:v>56.939798002829242</c:v>
                </c:pt>
                <c:pt idx="290">
                  <c:v>57.165039582360279</c:v>
                </c:pt>
                <c:pt idx="291">
                  <c:v>57.388725080699857</c:v>
                </c:pt>
                <c:pt idx="292">
                  <c:v>57.610841327052135</c:v>
                </c:pt>
                <c:pt idx="293">
                  <c:v>57.83137531652082</c:v>
                </c:pt>
                <c:pt idx="294">
                  <c:v>58.050314209447471</c:v>
                </c:pt>
                <c:pt idx="295">
                  <c:v>58.267645330724953</c:v>
                </c:pt>
                <c:pt idx="296">
                  <c:v>58.483356169086775</c:v>
                </c:pt>
                <c:pt idx="297">
                  <c:v>58.697434376372982</c:v>
                </c:pt>
                <c:pt idx="298">
                  <c:v>58.909867766773409</c:v>
                </c:pt>
                <c:pt idx="299">
                  <c:v>59.120644316048981</c:v>
                </c:pt>
                <c:pt idx="300">
                  <c:v>59.3297521607318</c:v>
                </c:pt>
                <c:pt idx="301">
                  <c:v>59.53717959730475</c:v>
                </c:pt>
                <c:pt idx="302">
                  <c:v>59.742915081361438</c:v>
                </c:pt>
                <c:pt idx="303">
                  <c:v>59.946947226747078</c:v>
                </c:pt>
                <c:pt idx="304">
                  <c:v>60.149264804681074</c:v>
                </c:pt>
                <c:pt idx="305">
                  <c:v>60.349856742862158</c:v>
                </c:pt>
                <c:pt idx="306">
                  <c:v>60.548712124556658</c:v>
                </c:pt>
                <c:pt idx="307">
                  <c:v>60.745820187670674</c:v>
                </c:pt>
                <c:pt idx="308">
                  <c:v>60.941170323806979</c:v>
                </c:pt>
                <c:pt idx="309">
                  <c:v>61.134752077307184</c:v>
                </c:pt>
                <c:pt idx="310">
                  <c:v>61.326555144280128</c:v>
                </c:pt>
                <c:pt idx="311">
                  <c:v>61.516569371616924</c:v>
                </c:pt>
                <c:pt idx="312">
                  <c:v>61.704784755993629</c:v>
                </c:pt>
                <c:pt idx="313">
                  <c:v>61.89119144286213</c:v>
                </c:pt>
                <c:pt idx="314">
                  <c:v>62.075779725429939</c:v>
                </c:pt>
                <c:pt idx="315">
                  <c:v>62.258540043629623</c:v>
                </c:pt>
                <c:pt idx="316">
                  <c:v>62.43946298307862</c:v>
                </c:pt>
                <c:pt idx="317">
                  <c:v>62.618539274030013</c:v>
                </c:pt>
                <c:pt idx="318">
                  <c:v>62.795759790315074</c:v>
                </c:pt>
                <c:pt idx="319">
                  <c:v>62.971115548278213</c:v>
                </c:pt>
                <c:pt idx="320">
                  <c:v>63.144597705704896</c:v>
                </c:pt>
                <c:pt idx="321">
                  <c:v>63.316197560743461</c:v>
                </c:pt>
                <c:pt idx="322">
                  <c:v>63.485906550821248</c:v>
                </c:pt>
                <c:pt idx="323">
                  <c:v>63.653716251555807</c:v>
                </c:pt>
                <c:pt idx="324">
                  <c:v>63.819618375661854</c:v>
                </c:pt>
                <c:pt idx="325">
                  <c:v>63.983604771854637</c:v>
                </c:pt>
                <c:pt idx="326">
                  <c:v>64.145667423750211</c:v>
                </c:pt>
                <c:pt idx="327">
                  <c:v>64.30579844876344</c:v>
                </c:pt>
                <c:pt idx="328">
                  <c:v>64.463990097004285</c:v>
                </c:pt>
                <c:pt idx="329">
                  <c:v>64.620234750172941</c:v>
                </c:pt>
                <c:pt idx="330">
                  <c:v>64.77452492045451</c:v>
                </c:pt>
                <c:pt idx="331">
                  <c:v>64.926853249413796</c:v>
                </c:pt>
                <c:pt idx="332">
                  <c:v>65.077212506890788</c:v>
                </c:pt>
                <c:pt idx="333">
                  <c:v>65.225595589897509</c:v>
                </c:pt>
                <c:pt idx="334">
                  <c:v>65.371995521516652</c:v>
                </c:pt>
                <c:pt idx="335">
                  <c:v>65.516405449802875</c:v>
                </c:pt>
                <c:pt idx="336">
                  <c:v>65.658818646686939</c:v>
                </c:pt>
                <c:pt idx="337">
                  <c:v>65.799228506883551</c:v>
                </c:pt>
                <c:pt idx="338">
                  <c:v>65.937628546803381</c:v>
                </c:pt>
                <c:pt idx="339">
                  <c:v>66.074012403469709</c:v>
                </c:pt>
                <c:pt idx="340">
                  <c:v>66.20837383344039</c:v>
                </c:pt>
                <c:pt idx="341">
                  <c:v>66.340706711735578</c:v>
                </c:pt>
                <c:pt idx="342">
                  <c:v>66.47100503077165</c:v>
                </c:pt>
                <c:pt idx="343">
                  <c:v>66.599262899302161</c:v>
                </c:pt>
                <c:pt idx="344">
                  <c:v>66.725474541365827</c:v>
                </c:pt>
                <c:pt idx="345">
                  <c:v>66.849634295242623</c:v>
                </c:pt>
                <c:pt idx="346">
                  <c:v>66.971736612417956</c:v>
                </c:pt>
                <c:pt idx="347">
                  <c:v>67.091776056555702</c:v>
                </c:pt>
                <c:pt idx="348">
                  <c:v>67.209747302480608</c:v>
                </c:pt>
                <c:pt idx="349">
                  <c:v>67.325645135170234</c:v>
                </c:pt>
                <c:pt idx="350">
                  <c:v>67.439464448757249</c:v>
                </c:pt>
                <c:pt idx="351">
                  <c:v>67.55120024554229</c:v>
                </c:pt>
                <c:pt idx="352">
                  <c:v>67.660847635017859</c:v>
                </c:pt>
                <c:pt idx="353">
                  <c:v>67.768401832903834</c:v>
                </c:pt>
                <c:pt idx="354">
                  <c:v>67.8738581601948</c:v>
                </c:pt>
                <c:pt idx="355">
                  <c:v>67.977212042219818</c:v>
                </c:pt>
                <c:pt idx="356">
                  <c:v>68.078459007714926</c:v>
                </c:pt>
                <c:pt idx="357">
                  <c:v>68.177594687908737</c:v>
                </c:pt>
                <c:pt idx="358">
                  <c:v>68.274614815621703</c:v>
                </c:pt>
                <c:pt idx="359">
                  <c:v>68.369515224379199</c:v>
                </c:pt>
                <c:pt idx="360">
                  <c:v>68.462291847539021</c:v>
                </c:pt>
                <c:pt idx="361">
                  <c:v>68.552940717433458</c:v>
                </c:pt>
                <c:pt idx="362">
                  <c:v>68.64145796452641</c:v>
                </c:pt>
                <c:pt idx="363">
                  <c:v>68.727839816586012</c:v>
                </c:pt>
                <c:pt idx="364">
                  <c:v>68.812082597872845</c:v>
                </c:pt>
                <c:pt idx="365">
                  <c:v>68.894182728344234</c:v>
                </c:pt>
                <c:pt idx="366">
                  <c:v>68.974136722875031</c:v>
                </c:pt>
                <c:pt idx="367">
                  <c:v>69.051941190494958</c:v>
                </c:pt>
                <c:pt idx="368">
                  <c:v>69.127592833643064</c:v>
                </c:pt>
                <c:pt idx="369">
                  <c:v>69.201088447439503</c:v>
                </c:pt>
                <c:pt idx="370">
                  <c:v>69.272424918974892</c:v>
                </c:pt>
                <c:pt idx="371">
                  <c:v>69.341599226617575</c:v>
                </c:pt>
                <c:pt idx="372">
                  <c:v>69.408608439339048</c:v>
                </c:pt>
                <c:pt idx="373">
                  <c:v>69.473449716057914</c:v>
                </c:pt>
                <c:pt idx="374">
                  <c:v>69.536120305002427</c:v>
                </c:pt>
                <c:pt idx="375">
                  <c:v>69.596617543092137</c:v>
                </c:pt>
                <c:pt idx="376">
                  <c:v>69.654938855338642</c:v>
                </c:pt>
                <c:pt idx="377">
                  <c:v>69.711081754265905</c:v>
                </c:pt>
                <c:pt idx="378">
                  <c:v>69.765043839350085</c:v>
                </c:pt>
                <c:pt idx="379">
                  <c:v>69.816822796479528</c:v>
                </c:pt>
                <c:pt idx="380">
                  <c:v>69.866416397434676</c:v>
                </c:pt>
                <c:pt idx="381">
                  <c:v>69.913822499388402</c:v>
                </c:pt>
                <c:pt idx="382">
                  <c:v>69.959039044426945</c:v>
                </c:pt>
                <c:pt idx="383">
                  <c:v>70.002064059091438</c:v>
                </c:pt>
                <c:pt idx="384">
                  <c:v>70.042895653940491</c:v>
                </c:pt>
                <c:pt idx="385">
                  <c:v>70.081532023133832</c:v>
                </c:pt>
                <c:pt idx="386">
                  <c:v>70.117971444037209</c:v>
                </c:pt>
                <c:pt idx="387">
                  <c:v>70.152212276848743</c:v>
                </c:pt>
                <c:pt idx="388">
                  <c:v>70.18425296424688</c:v>
                </c:pt>
                <c:pt idx="389">
                  <c:v>70.214092031060119</c:v>
                </c:pt>
                <c:pt idx="390">
                  <c:v>70.241728083958577</c:v>
                </c:pt>
                <c:pt idx="391">
                  <c:v>70.267159811167588</c:v>
                </c:pt>
                <c:pt idx="392">
                  <c:v>70.29038598220356</c:v>
                </c:pt>
                <c:pt idx="393">
                  <c:v>70.311405447631884</c:v>
                </c:pt>
                <c:pt idx="394">
                  <c:v>70.33021713884753</c:v>
                </c:pt>
                <c:pt idx="395">
                  <c:v>70.346820067877829</c:v>
                </c:pt>
                <c:pt idx="396">
                  <c:v>70.361213327208077</c:v>
                </c:pt>
                <c:pt idx="397">
                  <c:v>70.373396089629722</c:v>
                </c:pt>
                <c:pt idx="398">
                  <c:v>70.383367608111371</c:v>
                </c:pt>
                <c:pt idx="399">
                  <c:v>70.391127215692535</c:v>
                </c:pt>
                <c:pt idx="400">
                  <c:v>70.396674325400426</c:v>
                </c:pt>
                <c:pt idx="401">
                  <c:v>70.400008430189672</c:v>
                </c:pt>
                <c:pt idx="402">
                  <c:v>70.401129102905017</c:v>
                </c:pt>
                <c:pt idx="403">
                  <c:v>70.400035996267249</c:v>
                </c:pt>
                <c:pt idx="404">
                  <c:v>70.396728842882041</c:v>
                </c:pt>
                <c:pt idx="405">
                  <c:v>70.391207455272138</c:v>
                </c:pt>
                <c:pt idx="406">
                  <c:v>70.383471725932665</c:v>
                </c:pt>
                <c:pt idx="407">
                  <c:v>70.373521627409517</c:v>
                </c:pt>
                <c:pt idx="408">
                  <c:v>70.361357212401217</c:v>
                </c:pt>
                <c:pt idx="409">
                  <c:v>70.346978613883749</c:v>
                </c:pt>
                <c:pt idx="410">
                  <c:v>70.330386045258692</c:v>
                </c:pt>
                <c:pt idx="411">
                  <c:v>70.31157980052464</c:v>
                </c:pt>
                <c:pt idx="412">
                  <c:v>70.2905602544717</c:v>
                </c:pt>
                <c:pt idx="413">
                  <c:v>70.267327862899108</c:v>
                </c:pt>
                <c:pt idx="414">
                  <c:v>70.241883162856226</c:v>
                </c:pt>
                <c:pt idx="415">
                  <c:v>70.214226772906287</c:v>
                </c:pt>
                <c:pt idx="416">
                  <c:v>70.184359393413445</c:v>
                </c:pt>
                <c:pt idx="417">
                  <c:v>70.152281806852642</c:v>
                </c:pt>
                <c:pt idx="418">
                  <c:v>70.11799487814254</c:v>
                </c:pt>
                <c:pt idx="419">
                  <c:v>70.081499555001201</c:v>
                </c:pt>
                <c:pt idx="420">
                  <c:v>70.042796868324501</c:v>
                </c:pt>
                <c:pt idx="421">
                  <c:v>70.001887932587408</c:v>
                </c:pt>
                <c:pt idx="422">
                  <c:v>69.958773946267684</c:v>
                </c:pt>
                <c:pt idx="423">
                  <c:v>69.913456192292088</c:v>
                </c:pt>
                <c:pt idx="424">
                  <c:v>69.865936038505112</c:v>
                </c:pt>
                <c:pt idx="425">
                  <c:v>69.81621493815976</c:v>
                </c:pt>
                <c:pt idx="426">
                  <c:v>69.764294430430681</c:v>
                </c:pt>
                <c:pt idx="427">
                  <c:v>69.710176140949073</c:v>
                </c:pt>
                <c:pt idx="428">
                  <c:v>69.653861782359684</c:v>
                </c:pt>
                <c:pt idx="429">
                  <c:v>69.595353154899385</c:v>
                </c:pt>
                <c:pt idx="430">
                  <c:v>69.534652146997217</c:v>
                </c:pt>
                <c:pt idx="431">
                  <c:v>69.471760735896112</c:v>
                </c:pt>
                <c:pt idx="432">
                  <c:v>69.406680988295435</c:v>
                </c:pt>
                <c:pt idx="433">
                  <c:v>69.339415061014904</c:v>
                </c:pt>
                <c:pt idx="434">
                  <c:v>69.269965201679071</c:v>
                </c:pt>
                <c:pt idx="435">
                  <c:v>69.19833374942263</c:v>
                </c:pt>
                <c:pt idx="436">
                  <c:v>69.12452313561603</c:v>
                </c:pt>
                <c:pt idx="437">
                  <c:v>69.048535884611354</c:v>
                </c:pt>
                <c:pt idx="438">
                  <c:v>68.97037461450806</c:v>
                </c:pt>
                <c:pt idx="439">
                  <c:v>68.890042037938656</c:v>
                </c:pt>
                <c:pt idx="440">
                  <c:v>68.807540962873674</c:v>
                </c:pt>
                <c:pt idx="441">
                  <c:v>68.722874293446012</c:v>
                </c:pt>
                <c:pt idx="442">
                  <c:v>68.636045030794165</c:v>
                </c:pt>
                <c:pt idx="443">
                  <c:v>68.547056273924284</c:v>
                </c:pt>
                <c:pt idx="444">
                  <c:v>68.455911220590409</c:v>
                </c:pt>
                <c:pt idx="445">
                  <c:v>68.362613168193135</c:v>
                </c:pt>
                <c:pt idx="446">
                  <c:v>68.267165514695947</c:v>
                </c:pt>
                <c:pt idx="447">
                  <c:v>68.169571759559005</c:v>
                </c:pt>
                <c:pt idx="448">
                  <c:v>68.069835504690289</c:v>
                </c:pt>
                <c:pt idx="449">
                  <c:v>67.96796045541349</c:v>
                </c:pt>
                <c:pt idx="450">
                  <c:v>67.863950421452529</c:v>
                </c:pt>
                <c:pt idx="451">
                  <c:v>67.757809317932129</c:v>
                </c:pt>
                <c:pt idx="452">
                  <c:v>67.649541166394343</c:v>
                </c:pt>
                <c:pt idx="453">
                  <c:v>67.53915009583045</c:v>
                </c:pt>
                <c:pt idx="454">
                  <c:v>67.426640343727996</c:v>
                </c:pt>
                <c:pt idx="455">
                  <c:v>67.312016257132413</c:v>
                </c:pt>
                <c:pt idx="456">
                  <c:v>67.195282293723025</c:v>
                </c:pt>
                <c:pt idx="457">
                  <c:v>67.076443022902907</c:v>
                </c:pt>
                <c:pt idx="458">
                  <c:v>66.955503126902173</c:v>
                </c:pt>
                <c:pt idx="459">
                  <c:v>66.832467401894363</c:v>
                </c:pt>
                <c:pt idx="460">
                  <c:v>66.707340759125344</c:v>
                </c:pt>
                <c:pt idx="461">
                  <c:v>66.580128226054356</c:v>
                </c:pt>
                <c:pt idx="462">
                  <c:v>66.450834947506863</c:v>
                </c:pt>
                <c:pt idx="463">
                  <c:v>66.319466186838454</c:v>
                </c:pt>
                <c:pt idx="464">
                  <c:v>66.186027327109556</c:v>
                </c:pt>
                <c:pt idx="465">
                  <c:v>66.050523872270418</c:v>
                </c:pt>
                <c:pt idx="466">
                  <c:v>65.912961448355745</c:v>
                </c:pt>
                <c:pt idx="467">
                  <c:v>65.773345804688631</c:v>
                </c:pt>
                <c:pt idx="468">
                  <c:v>65.631682815093171</c:v>
                </c:pt>
                <c:pt idx="469">
                  <c:v>65.48797847911527</c:v>
                </c:pt>
                <c:pt idx="470">
                  <c:v>65.342238923251017</c:v>
                </c:pt>
                <c:pt idx="471">
                  <c:v>65.194470402182176</c:v>
                </c:pt>
                <c:pt idx="472">
                  <c:v>65.044679300018217</c:v>
                </c:pt>
                <c:pt idx="473">
                  <c:v>64.892872131544223</c:v>
                </c:pt>
                <c:pt idx="474">
                  <c:v>64.739055543474194</c:v>
                </c:pt>
                <c:pt idx="475">
                  <c:v>64.583236315709073</c:v>
                </c:pt>
                <c:pt idx="476">
                  <c:v>64.425421362598911</c:v>
                </c:pt>
                <c:pt idx="477">
                  <c:v>64.265617734208632</c:v>
                </c:pt>
                <c:pt idx="478">
                  <c:v>64.103832617586633</c:v>
                </c:pt>
                <c:pt idx="479">
                  <c:v>63.940073338035717</c:v>
                </c:pt>
                <c:pt idx="480">
                  <c:v>63.774347360385562</c:v>
                </c:pt>
                <c:pt idx="481">
                  <c:v>63.606662290266271</c:v>
                </c:pt>
                <c:pt idx="482">
                  <c:v>63.437025875382112</c:v>
                </c:pt>
                <c:pt idx="483">
                  <c:v>63.265446006784991</c:v>
                </c:pt>
                <c:pt idx="484">
                  <c:v>63.091930720146806</c:v>
                </c:pt>
                <c:pt idx="485">
                  <c:v>62.916488197030006</c:v>
                </c:pt>
                <c:pt idx="486">
                  <c:v>62.739126766155785</c:v>
                </c:pt>
                <c:pt idx="487">
                  <c:v>62.559854904669059</c:v>
                </c:pt>
                <c:pt idx="488">
                  <c:v>62.378681239399498</c:v>
                </c:pt>
                <c:pt idx="489">
                  <c:v>62.195614548118051</c:v>
                </c:pt>
                <c:pt idx="490">
                  <c:v>62.010663760787928</c:v>
                </c:pt>
                <c:pt idx="491">
                  <c:v>61.823837960809648</c:v>
                </c:pt>
                <c:pt idx="492">
                  <c:v>61.63514638625908</c:v>
                </c:pt>
                <c:pt idx="493">
                  <c:v>61.444598431117882</c:v>
                </c:pt>
                <c:pt idx="494">
                  <c:v>61.252203646495524</c:v>
                </c:pt>
                <c:pt idx="495">
                  <c:v>61.057971741842124</c:v>
                </c:pt>
                <c:pt idx="496">
                  <c:v>60.861912586151277</c:v>
                </c:pt>
                <c:pt idx="497">
                  <c:v>60.664036209152037</c:v>
                </c:pt>
                <c:pt idx="498">
                  <c:v>60.464352802489479</c:v>
                </c:pt>
                <c:pt idx="499">
                  <c:v>60.262872720892638</c:v>
                </c:pt>
                <c:pt idx="500">
                  <c:v>60.059606483329404</c:v>
                </c:pt>
                <c:pt idx="501">
                  <c:v>59.854564774147264</c:v>
                </c:pt>
                <c:pt idx="502">
                  <c:v>59.647758444199212</c:v>
                </c:pt>
                <c:pt idx="503">
                  <c:v>59.439198511953975</c:v>
                </c:pt>
                <c:pt idx="504">
                  <c:v>59.228896164589635</c:v>
                </c:pt>
                <c:pt idx="505">
                  <c:v>59.016862759069845</c:v>
                </c:pt>
                <c:pt idx="506">
                  <c:v>58.803109823201872</c:v>
                </c:pt>
                <c:pt idx="507">
                  <c:v>58.58764905667546</c:v>
                </c:pt>
                <c:pt idx="508">
                  <c:v>58.37049233208176</c:v>
                </c:pt>
                <c:pt idx="509">
                  <c:v>58.151651695911454</c:v>
                </c:pt>
                <c:pt idx="510">
                  <c:v>57.931139369531138</c:v>
                </c:pt>
                <c:pt idx="511">
                  <c:v>57.708967750137219</c:v>
                </c:pt>
                <c:pt idx="512">
                  <c:v>57.48514941168628</c:v>
                </c:pt>
                <c:pt idx="513">
                  <c:v>57.25969710580128</c:v>
                </c:pt>
                <c:pt idx="514">
                  <c:v>57.032623762652442</c:v>
                </c:pt>
                <c:pt idx="515">
                  <c:v>56.803942491812187</c:v>
                </c:pt>
                <c:pt idx="516">
                  <c:v>56.573666583083096</c:v>
                </c:pt>
                <c:pt idx="517">
                  <c:v>56.341809507298088</c:v>
                </c:pt>
                <c:pt idx="518">
                  <c:v>56.108384917091911</c:v>
                </c:pt>
                <c:pt idx="519">
                  <c:v>55.873406647643108</c:v>
                </c:pt>
                <c:pt idx="520">
                  <c:v>55.636888717385517</c:v>
                </c:pt>
                <c:pt idx="521">
                  <c:v>55.398845328688573</c:v>
                </c:pt>
                <c:pt idx="522">
                  <c:v>55.159290868505323</c:v>
                </c:pt>
                <c:pt idx="523">
                  <c:v>54.918239908987516</c:v>
                </c:pt>
                <c:pt idx="524">
                  <c:v>54.675707208066783</c:v>
                </c:pt>
                <c:pt idx="525">
                  <c:v>54.431707710001071</c:v>
                </c:pt>
                <c:pt idx="526">
                  <c:v>54.186256545885485</c:v>
                </c:pt>
                <c:pt idx="527">
                  <c:v>53.939369034126692</c:v>
                </c:pt>
                <c:pt idx="528">
                  <c:v>53.691060680880071</c:v>
                </c:pt>
                <c:pt idx="529">
                  <c:v>53.441347180448716</c:v>
                </c:pt>
                <c:pt idx="530">
                  <c:v>53.190244415643534</c:v>
                </c:pt>
                <c:pt idx="531">
                  <c:v>52.937768458103548</c:v>
                </c:pt>
                <c:pt idx="532">
                  <c:v>52.683935568575691</c:v>
                </c:pt>
                <c:pt idx="533">
                  <c:v>52.428762197153183</c:v>
                </c:pt>
                <c:pt idx="534">
                  <c:v>52.172264983471756</c:v>
                </c:pt>
                <c:pt idx="535">
                  <c:v>51.914460756862979</c:v>
                </c:pt>
                <c:pt idx="536">
                  <c:v>51.655366536463838</c:v>
                </c:pt>
                <c:pt idx="537">
                  <c:v>51.394999531281805</c:v>
                </c:pt>
                <c:pt idx="538">
                  <c:v>51.133377140214819</c:v>
                </c:pt>
                <c:pt idx="539">
                  <c:v>50.870516952025177</c:v>
                </c:pt>
                <c:pt idx="540">
                  <c:v>50.606436745266883</c:v>
                </c:pt>
                <c:pt idx="541">
                  <c:v>50.341154488165493</c:v>
                </c:pt>
                <c:pt idx="542">
                  <c:v>50.074688338450024</c:v>
                </c:pt>
                <c:pt idx="543">
                  <c:v>49.807056643136015</c:v>
                </c:pt>
                <c:pt idx="544">
                  <c:v>49.538277938259284</c:v>
                </c:pt>
                <c:pt idx="545">
                  <c:v>49.268370948559586</c:v>
                </c:pt>
                <c:pt idx="546">
                  <c:v>48.997354587113577</c:v>
                </c:pt>
                <c:pt idx="547">
                  <c:v>48.725247954916597</c:v>
                </c:pt>
                <c:pt idx="548">
                  <c:v>48.452070340412511</c:v>
                </c:pt>
                <c:pt idx="549">
                  <c:v>48.177841218971153</c:v>
                </c:pt>
                <c:pt idx="550">
                  <c:v>47.902580252312788</c:v>
                </c:pt>
                <c:pt idx="551">
                  <c:v>47.626307287879065</c:v>
                </c:pt>
                <c:pt idx="552">
                  <c:v>47.349042358149944</c:v>
                </c:pt>
                <c:pt idx="553">
                  <c:v>47.070805679906158</c:v>
                </c:pt>
                <c:pt idx="554">
                  <c:v>46.79161765343666</c:v>
                </c:pt>
                <c:pt idx="555">
                  <c:v>46.511498861690718</c:v>
                </c:pt>
                <c:pt idx="556">
                  <c:v>46.230470069374157</c:v>
                </c:pt>
                <c:pt idx="557">
                  <c:v>45.948552221989416</c:v>
                </c:pt>
                <c:pt idx="558">
                  <c:v>45.665766444818992</c:v>
                </c:pt>
                <c:pt idx="559">
                  <c:v>45.382134041852019</c:v>
                </c:pt>
                <c:pt idx="560">
                  <c:v>45.097676494653548</c:v>
                </c:pt>
                <c:pt idx="561">
                  <c:v>44.812415461176343</c:v>
                </c:pt>
                <c:pt idx="562">
                  <c:v>44.526372774514869</c:v>
                </c:pt>
                <c:pt idx="563">
                  <c:v>44.239570441601252</c:v>
                </c:pt>
                <c:pt idx="564">
                  <c:v>43.952030641843031</c:v>
                </c:pt>
                <c:pt idx="565">
                  <c:v>43.663775725702436</c:v>
                </c:pt>
                <c:pt idx="566">
                  <c:v>43.374828213217164</c:v>
                </c:pt>
                <c:pt idx="567">
                  <c:v>43.085210792462455</c:v>
                </c:pt>
                <c:pt idx="568">
                  <c:v>42.794946317954306</c:v>
                </c:pt>
                <c:pt idx="569">
                  <c:v>42.504057808993977</c:v>
                </c:pt>
                <c:pt idx="570">
                  <c:v>42.212568447953473</c:v>
                </c:pt>
                <c:pt idx="571">
                  <c:v>41.920501578502254</c:v>
                </c:pt>
                <c:pt idx="572">
                  <c:v>41.627880703775013</c:v>
                </c:pt>
                <c:pt idx="573">
                  <c:v>41.334729484480718</c:v>
                </c:pt>
                <c:pt idx="574">
                  <c:v>41.04107173695288</c:v>
                </c:pt>
                <c:pt idx="575">
                  <c:v>40.746931431141313</c:v>
                </c:pt>
                <c:pt idx="576">
                  <c:v>40.452332688545361</c:v>
                </c:pt>
                <c:pt idx="577">
                  <c:v>40.157299780088998</c:v>
                </c:pt>
                <c:pt idx="578">
                  <c:v>39.86185712393776</c:v>
                </c:pt>
                <c:pt idx="579">
                  <c:v>39.566029283258004</c:v>
                </c:pt>
                <c:pt idx="580">
                  <c:v>39.269840963918604</c:v>
                </c:pt>
                <c:pt idx="581">
                  <c:v>38.973317012135468</c:v>
                </c:pt>
                <c:pt idx="582">
                  <c:v>38.676482412059201</c:v>
                </c:pt>
                <c:pt idx="583">
                  <c:v>38.379362283306321</c:v>
                </c:pt>
                <c:pt idx="584">
                  <c:v>38.081981878434398</c:v>
                </c:pt>
                <c:pt idx="585">
                  <c:v>37.784366580361564</c:v>
                </c:pt>
                <c:pt idx="586">
                  <c:v>37.486541899730909</c:v>
                </c:pt>
                <c:pt idx="587">
                  <c:v>37.188533472220186</c:v>
                </c:pt>
                <c:pt idx="588">
                  <c:v>36.890367055797483</c:v>
                </c:pt>
                <c:pt idx="589">
                  <c:v>36.592068527923288</c:v>
                </c:pt>
                <c:pt idx="590">
                  <c:v>36.293663882699697</c:v>
                </c:pt>
                <c:pt idx="591">
                  <c:v>35.99517922796722</c:v>
                </c:pt>
                <c:pt idx="592">
                  <c:v>35.696640782350045</c:v>
                </c:pt>
                <c:pt idx="593">
                  <c:v>35.398074872250305</c:v>
                </c:pt>
                <c:pt idx="594">
                  <c:v>35.099507928792121</c:v>
                </c:pt>
                <c:pt idx="595">
                  <c:v>34.800966484716156</c:v>
                </c:pt>
                <c:pt idx="596">
                  <c:v>34.502477171225536</c:v>
                </c:pt>
                <c:pt idx="597">
                  <c:v>34.204066714783835</c:v>
                </c:pt>
                <c:pt idx="598">
                  <c:v>33.905761933866032</c:v>
                </c:pt>
                <c:pt idx="599">
                  <c:v>33.607589735663318</c:v>
                </c:pt>
                <c:pt idx="600">
                  <c:v>33.309577112742602</c:v>
                </c:pt>
                <c:pt idx="601">
                  <c:v>33.011751139661648</c:v>
                </c:pt>
                <c:pt idx="602">
                  <c:v>32.714138969540862</c:v>
                </c:pt>
                <c:pt idx="603">
                  <c:v>32.416767830592612</c:v>
                </c:pt>
                <c:pt idx="604">
                  <c:v>32.119665022609055</c:v>
                </c:pt>
                <c:pt idx="605">
                  <c:v>31.822857913409695</c:v>
                </c:pt>
                <c:pt idx="606">
                  <c:v>31.526373935249435</c:v>
                </c:pt>
                <c:pt idx="607">
                  <c:v>31.23024058118845</c:v>
                </c:pt>
                <c:pt idx="608">
                  <c:v>30.934485401424794</c:v>
                </c:pt>
                <c:pt idx="609">
                  <c:v>30.639135999590952</c:v>
                </c:pt>
                <c:pt idx="610">
                  <c:v>30.34422002901546</c:v>
                </c:pt>
                <c:pt idx="611">
                  <c:v>30.049765188950705</c:v>
                </c:pt>
                <c:pt idx="612">
                  <c:v>29.755799220768143</c:v>
                </c:pt>
                <c:pt idx="613">
                  <c:v>29.462349904122096</c:v>
                </c:pt>
                <c:pt idx="614">
                  <c:v>29.16944505308329</c:v>
                </c:pt>
                <c:pt idx="615">
                  <c:v>28.877112512243517</c:v>
                </c:pt>
                <c:pt idx="616">
                  <c:v>28.585380152792435</c:v>
                </c:pt>
                <c:pt idx="617">
                  <c:v>28.294275868568</c:v>
                </c:pt>
                <c:pt idx="618">
                  <c:v>28.003827572081626</c:v>
                </c:pt>
                <c:pt idx="619">
                  <c:v>27.714063190519457</c:v>
                </c:pt>
                <c:pt idx="620">
                  <c:v>27.425010661721014</c:v>
                </c:pt>
                <c:pt idx="621">
                  <c:v>27.136697930136528</c:v>
                </c:pt>
                <c:pt idx="622">
                  <c:v>26.849152942764267</c:v>
                </c:pt>
                <c:pt idx="623">
                  <c:v>26.562403645069224</c:v>
                </c:pt>
                <c:pt idx="624">
                  <c:v>26.276477976884454</c:v>
                </c:pt>
                <c:pt idx="625">
                  <c:v>25.991403868296448</c:v>
                </c:pt>
                <c:pt idx="626">
                  <c:v>25.707209235515847</c:v>
                </c:pt>
                <c:pt idx="627">
                  <c:v>25.423921976734892</c:v>
                </c:pt>
                <c:pt idx="628">
                  <c:v>25.141569967972941</c:v>
                </c:pt>
                <c:pt idx="629">
                  <c:v>24.860181058911433</c:v>
                </c:pt>
                <c:pt idx="630">
                  <c:v>24.579783068719653</c:v>
                </c:pt>
                <c:pt idx="631">
                  <c:v>24.300403781872657</c:v>
                </c:pt>
                <c:pt idx="632">
                  <c:v>24.022070943962749</c:v>
                </c:pt>
                <c:pt idx="633">
                  <c:v>23.744812257505831</c:v>
                </c:pt>
                <c:pt idx="634">
                  <c:v>23.468655377744042</c:v>
                </c:pt>
                <c:pt idx="635">
                  <c:v>23.193627908445954</c:v>
                </c:pt>
                <c:pt idx="636">
                  <c:v>22.919757397705833</c:v>
                </c:pt>
                <c:pt idx="637">
                  <c:v>22.647071333743149</c:v>
                </c:pt>
                <c:pt idx="638">
                  <c:v>22.375597140703778</c:v>
                </c:pt>
                <c:pt idx="639">
                  <c:v>22.105362174464211</c:v>
                </c:pt>
                <c:pt idx="640">
                  <c:v>21.836393718440103</c:v>
                </c:pt>
                <c:pt idx="641">
                  <c:v>21.568718979400455</c:v>
                </c:pt>
                <c:pt idx="642">
                  <c:v>21.302365083288798</c:v>
                </c:pt>
                <c:pt idx="643">
                  <c:v>21.037359071052609</c:v>
                </c:pt>
                <c:pt idx="644">
                  <c:v>20.773727894482303</c:v>
                </c:pt>
                <c:pt idx="645">
                  <c:v>20.511498412061059</c:v>
                </c:pt>
                <c:pt idx="646">
                  <c:v>20.250697384826736</c:v>
                </c:pt>
                <c:pt idx="647">
                  <c:v>19.991351472247146</c:v>
                </c:pt>
                <c:pt idx="648">
                  <c:v>19.733487228109894</c:v>
                </c:pt>
                <c:pt idx="649">
                  <c:v>19.477131096428046</c:v>
                </c:pt>
                <c:pt idx="650">
                  <c:v>19.222309407362776</c:v>
                </c:pt>
                <c:pt idx="651">
                  <c:v>18.96904837316421</c:v>
                </c:pt>
                <c:pt idx="652">
                  <c:v>18.717374084131652</c:v>
                </c:pt>
                <c:pt idx="653">
                  <c:v>18.46731250459429</c:v>
                </c:pt>
                <c:pt idx="654">
                  <c:v>18.218889468913559</c:v>
                </c:pt>
                <c:pt idx="655">
                  <c:v>17.972130677508261</c:v>
                </c:pt>
                <c:pt idx="656">
                  <c:v>17.727061692903497</c:v>
                </c:pt>
                <c:pt idx="657">
                  <c:v>17.483707935804556</c:v>
                </c:pt>
                <c:pt idx="658">
                  <c:v>17.242094681196722</c:v>
                </c:pt>
                <c:pt idx="659">
                  <c:v>17.002247054472097</c:v>
                </c:pt>
                <c:pt idx="660">
                  <c:v>16.764190027584409</c:v>
                </c:pt>
                <c:pt idx="661">
                  <c:v>16.527948415232757</c:v>
                </c:pt>
                <c:pt idx="662">
                  <c:v>16.293546871075343</c:v>
                </c:pt>
                <c:pt idx="663">
                  <c:v>16.061009883974005</c:v>
                </c:pt>
                <c:pt idx="664">
                  <c:v>15.830361774270584</c:v>
                </c:pt>
                <c:pt idx="665">
                  <c:v>15.60162669009587</c:v>
                </c:pt>
                <c:pt idx="666">
                  <c:v>15.374828603712139</c:v>
                </c:pt>
                <c:pt idx="667">
                  <c:v>15.149991307889994</c:v>
                </c:pt>
                <c:pt idx="668">
                  <c:v>14.927138412320378</c:v>
                </c:pt>
                <c:pt idx="669">
                  <c:v>14.70629334006254</c:v>
                </c:pt>
                <c:pt idx="670">
                  <c:v>14.487479324028685</c:v>
                </c:pt>
                <c:pt idx="671">
                  <c:v>14.270719403506082</c:v>
                </c:pt>
                <c:pt idx="672">
                  <c:v>14.056036420717295</c:v>
                </c:pt>
                <c:pt idx="673">
                  <c:v>13.843453017419247</c:v>
                </c:pt>
                <c:pt idx="674">
                  <c:v>13.632991631541751</c:v>
                </c:pt>
                <c:pt idx="675">
                  <c:v>13.424674493866155</c:v>
                </c:pt>
                <c:pt idx="676">
                  <c:v>13.218523624744687</c:v>
                </c:pt>
                <c:pt idx="677">
                  <c:v>13.014560830861083</c:v>
                </c:pt>
                <c:pt idx="678">
                  <c:v>12.812807702033052</c:v>
                </c:pt>
                <c:pt idx="679">
                  <c:v>12.61328560805709</c:v>
                </c:pt>
                <c:pt idx="680">
                  <c:v>12.41601569559616</c:v>
                </c:pt>
                <c:pt idx="681">
                  <c:v>12.221018885110682</c:v>
                </c:pt>
                <c:pt idx="682">
                  <c:v>12.028315867833307</c:v>
                </c:pt>
                <c:pt idx="683">
                  <c:v>11.837927102787891</c:v>
                </c:pt>
                <c:pt idx="684">
                  <c:v>11.649872813853049</c:v>
                </c:pt>
                <c:pt idx="685">
                  <c:v>11.464172986870684</c:v>
                </c:pt>
                <c:pt idx="686">
                  <c:v>11.28084736679982</c:v>
                </c:pt>
                <c:pt idx="687">
                  <c:v>11.099915454916069</c:v>
                </c:pt>
                <c:pt idx="688">
                  <c:v>10.921396506057041</c:v>
                </c:pt>
                <c:pt idx="689">
                  <c:v>10.74530952591396</c:v>
                </c:pt>
                <c:pt idx="690">
                  <c:v>10.571673268369739</c:v>
                </c:pt>
                <c:pt idx="691">
                  <c:v>10.40050623288375</c:v>
                </c:pt>
                <c:pt idx="692">
                  <c:v>10.231826661923485</c:v>
                </c:pt>
                <c:pt idx="693">
                  <c:v>10.065652538443334</c:v>
                </c:pt>
                <c:pt idx="694">
                  <c:v>9.902001583410577</c:v>
                </c:pt>
                <c:pt idx="695">
                  <c:v>9.740891253378793</c:v>
                </c:pt>
                <c:pt idx="696">
                  <c:v>9.5823387381087812</c:v>
                </c:pt>
                <c:pt idx="697">
                  <c:v>9.4263609582371117</c:v>
                </c:pt>
                <c:pt idx="698">
                  <c:v>9.2729745629923617</c:v>
                </c:pt>
                <c:pt idx="699">
                  <c:v>9.1221959279591491</c:v>
                </c:pt>
                <c:pt idx="700">
                  <c:v>8.9740411528899617</c:v>
                </c:pt>
                <c:pt idx="701">
                  <c:v>8.8285260595648509</c:v>
                </c:pt>
                <c:pt idx="702">
                  <c:v>8.68566618969896</c:v>
                </c:pt>
                <c:pt idx="703">
                  <c:v>8.545476802897948</c:v>
                </c:pt>
                <c:pt idx="704">
                  <c:v>8.4079728746612101</c:v>
                </c:pt>
                <c:pt idx="705">
                  <c:v>8.2731690944329053</c:v>
                </c:pt>
                <c:pt idx="706">
                  <c:v>8.1410798637007584</c:v>
                </c:pt>
                <c:pt idx="707">
                  <c:v>8.0117192941424999</c:v>
                </c:pt>
                <c:pt idx="708">
                  <c:v>7.8851012058199696</c:v>
                </c:pt>
                <c:pt idx="709">
                  <c:v>7.7612391254206736</c:v>
                </c:pt>
                <c:pt idx="710">
                  <c:v>7.6401462845468062</c:v>
                </c:pt>
                <c:pt idx="711">
                  <c:v>7.5218356180515418</c:v>
                </c:pt>
                <c:pt idx="712">
                  <c:v>7.4063197624225099</c:v>
                </c:pt>
                <c:pt idx="713">
                  <c:v>7.2936110542122972</c:v>
                </c:pt>
                <c:pt idx="714">
                  <c:v>7.1837215285158544</c:v>
                </c:pt>
                <c:pt idx="715">
                  <c:v>7.0766629174946303</c:v>
                </c:pt>
                <c:pt idx="716">
                  <c:v>6.9724466489472849</c:v>
                </c:pt>
                <c:pt idx="717">
                  <c:v>6.8710838449268099</c:v>
                </c:pt>
                <c:pt idx="718">
                  <c:v>6.7725853204038646</c:v>
                </c:pt>
                <c:pt idx="719">
                  <c:v>6.6769615819761663</c:v>
                </c:pt>
                <c:pt idx="720">
                  <c:v>6.5842228266237299</c:v>
                </c:pt>
                <c:pt idx="721">
                  <c:v>6.4943789405097618</c:v>
                </c:pt>
                <c:pt idx="722">
                  <c:v>6.4074394978270144</c:v>
                </c:pt>
                <c:pt idx="723">
                  <c:v>6.3234137596893945</c:v>
                </c:pt>
                <c:pt idx="724">
                  <c:v>6.2423106730686158</c:v>
                </c:pt>
                <c:pt idx="725">
                  <c:v>6.1641388697756927</c:v>
                </c:pt>
                <c:pt idx="726">
                  <c:v>6.0889066654870518</c:v>
                </c:pt>
                <c:pt idx="727">
                  <c:v>6.0166220588150603</c:v>
                </c:pt>
                <c:pt idx="728">
                  <c:v>5.947292730422741</c:v>
                </c:pt>
                <c:pt idx="729">
                  <c:v>5.8809260421824732</c:v>
                </c:pt>
                <c:pt idx="730">
                  <c:v>5.8175290363784473</c:v>
                </c:pt>
                <c:pt idx="731">
                  <c:v>5.75710843495267</c:v>
                </c:pt>
                <c:pt idx="732">
                  <c:v>5.6996706387943048</c:v>
                </c:pt>
                <c:pt idx="733">
                  <c:v>5.645221727072113</c:v>
                </c:pt>
                <c:pt idx="734">
                  <c:v>5.5937674566098226</c:v>
                </c:pt>
                <c:pt idx="735">
                  <c:v>5.5453132613041713</c:v>
                </c:pt>
                <c:pt idx="736">
                  <c:v>5.4998642515854579</c:v>
                </c:pt>
                <c:pt idx="737">
                  <c:v>5.4574252139203505</c:v>
                </c:pt>
                <c:pt idx="738">
                  <c:v>5.4180006103568115</c:v>
                </c:pt>
                <c:pt idx="739">
                  <c:v>5.3815945781108727</c:v>
                </c:pt>
                <c:pt idx="740">
                  <c:v>5.3482109291951412</c:v>
                </c:pt>
                <c:pt idx="741">
                  <c:v>5.3178531500887853</c:v>
                </c:pt>
                <c:pt idx="742">
                  <c:v>5.2905244014488471</c:v>
                </c:pt>
                <c:pt idx="743">
                  <c:v>5.2662275178627098</c:v>
                </c:pt>
                <c:pt idx="744">
                  <c:v>5.2449650076415333</c:v>
                </c:pt>
                <c:pt idx="745">
                  <c:v>5.226739052654489</c:v>
                </c:pt>
                <c:pt idx="746">
                  <c:v>5.2115515082036445</c:v>
                </c:pt>
                <c:pt idx="747">
                  <c:v>5.1994039029393351</c:v>
                </c:pt>
                <c:pt idx="748">
                  <c:v>5.1902974388158878</c:v>
                </c:pt>
                <c:pt idx="749">
                  <c:v>5.1842329910875256</c:v>
                </c:pt>
                <c:pt idx="750">
                  <c:v>5.1812111083443506</c:v>
                </c:pt>
                <c:pt idx="751">
                  <c:v>5.1812320125882607</c:v>
                </c:pt>
                <c:pt idx="752">
                  <c:v>5.1842955993486788</c:v>
                </c:pt>
                <c:pt idx="753">
                  <c:v>5.1904014378379877</c:v>
                </c:pt>
                <c:pt idx="754">
                  <c:v>5.1995487711465511</c:v>
                </c:pt>
                <c:pt idx="755">
                  <c:v>5.2117365164772389</c:v>
                </c:pt>
                <c:pt idx="756">
                  <c:v>5.2269632654193465</c:v>
                </c:pt>
                <c:pt idx="757">
                  <c:v>5.2452272842618335</c:v>
                </c:pt>
                <c:pt idx="758">
                  <c:v>5.2665265143458031</c:v>
                </c:pt>
                <c:pt idx="759">
                  <c:v>5.2908585724561412</c:v>
                </c:pt>
                <c:pt idx="760">
                  <c:v>5.3182207512522668</c:v>
                </c:pt>
                <c:pt idx="761">
                  <c:v>5.348610019737932</c:v>
                </c:pt>
                <c:pt idx="762">
                  <c:v>5.3820230237700093</c:v>
                </c:pt>
                <c:pt idx="763">
                  <c:v>5.4184560866062466</c:v>
                </c:pt>
                <c:pt idx="764">
                  <c:v>5.4579052094919325</c:v>
                </c:pt>
                <c:pt idx="765">
                  <c:v>5.5003660722854564</c:v>
                </c:pt>
                <c:pt idx="766">
                  <c:v>5.5458340341227395</c:v>
                </c:pt>
                <c:pt idx="767">
                  <c:v>5.5943041341205086</c:v>
                </c:pt>
                <c:pt idx="768">
                  <c:v>5.6457710921184168</c:v>
                </c:pt>
                <c:pt idx="769">
                  <c:v>5.7002293094599983</c:v>
                </c:pt>
                <c:pt idx="770">
                  <c:v>5.7576728698124668</c:v>
                </c:pt>
                <c:pt idx="771">
                  <c:v>5.8180955400253493</c:v>
                </c:pt>
                <c:pt idx="772">
                  <c:v>5.8814907710279805</c:v>
                </c:pt>
                <c:pt idx="773">
                  <c:v>5.9478516987658701</c:v>
                </c:pt>
                <c:pt idx="774">
                  <c:v>6.0171711451759586</c:v>
                </c:pt>
                <c:pt idx="775">
                  <c:v>6.0894416192007919</c:v>
                </c:pt>
                <c:pt idx="776">
                  <c:v>6.1646553178416452</c:v>
                </c:pt>
                <c:pt idx="777">
                  <c:v>6.2428041272506203</c:v>
                </c:pt>
                <c:pt idx="778">
                  <c:v>6.3238796238617665</c:v>
                </c:pt>
                <c:pt idx="779">
                  <c:v>6.4078730755612376</c:v>
                </c:pt>
                <c:pt idx="780">
                  <c:v>6.4947754428965503</c:v>
                </c:pt>
                <c:pt idx="781">
                  <c:v>6.584577380324979</c:v>
                </c:pt>
                <c:pt idx="782">
                  <c:v>6.6772692375011156</c:v>
                </c:pt>
                <c:pt idx="783">
                  <c:v>6.7728410606036649</c:v>
                </c:pt>
                <c:pt idx="784">
                  <c:v>6.8712825937014967</c:v>
                </c:pt>
                <c:pt idx="785">
                  <c:v>6.9725832801590144</c:v>
                </c:pt>
                <c:pt idx="786">
                  <c:v>7.0767322640808716</c:v>
                </c:pt>
                <c:pt idx="787">
                  <c:v>7.1837183917960976</c:v>
                </c:pt>
                <c:pt idx="788">
                  <c:v>7.2935302133816666</c:v>
                </c:pt>
                <c:pt idx="789">
                  <c:v>7.4061559842255402</c:v>
                </c:pt>
                <c:pt idx="790">
                  <c:v>7.5215836666292395</c:v>
                </c:pt>
                <c:pt idx="791">
                  <c:v>7.6398009314499697</c:v>
                </c:pt>
                <c:pt idx="792">
                  <c:v>7.7607951597823428</c:v>
                </c:pt>
                <c:pt idx="793">
                  <c:v>7.8845534446797085</c:v>
                </c:pt>
                <c:pt idx="794">
                  <c:v>8.011062592915124</c:v>
                </c:pt>
                <c:pt idx="795">
                  <c:v>8.1403091267819985</c:v>
                </c:pt>
                <c:pt idx="796">
                  <c:v>8.272279285934399</c:v>
                </c:pt>
                <c:pt idx="797">
                  <c:v>8.4069590292670409</c:v>
                </c:pt>
                <c:pt idx="798">
                  <c:v>8.5443340368349681</c:v>
                </c:pt>
                <c:pt idx="799">
                  <c:v>8.6843897118129032</c:v>
                </c:pt>
                <c:pt idx="800">
                  <c:v>8.8271111824942547</c:v>
                </c:pt>
                <c:pt idx="801">
                  <c:v>8.972483304329792</c:v>
                </c:pt>
                <c:pt idx="802">
                  <c:v>9.1204906620058903</c:v>
                </c:pt>
                <c:pt idx="803">
                  <c:v>9.2711175715623977</c:v>
                </c:pt>
                <c:pt idx="804">
                  <c:v>9.4243480825499777</c:v>
                </c:pt>
                <c:pt idx="805">
                  <c:v>9.5801659802269548</c:v>
                </c:pt>
                <c:pt idx="806">
                  <c:v>9.738554787795529</c:v>
                </c:pt>
                <c:pt idx="807">
                  <c:v>9.8994977686773211</c:v>
                </c:pt>
                <c:pt idx="808">
                  <c:v>10.062977928828118</c:v>
                </c:pt>
                <c:pt idx="809">
                  <c:v>10.228978019091764</c:v>
                </c:pt>
                <c:pt idx="810">
                  <c:v>10.397480537593013</c:v>
                </c:pt>
                <c:pt idx="811">
                  <c:v>10.568467732169285</c:v>
                </c:pt>
                <c:pt idx="812">
                  <c:v>10.741921602841128</c:v>
                </c:pt>
                <c:pt idx="813">
                  <c:v>10.917823904321232</c:v>
                </c:pt>
                <c:pt idx="814">
                  <c:v>11.096156148561871</c:v>
                </c:pt>
                <c:pt idx="815">
                  <c:v>11.276899607340511</c:v>
                </c:pt>
                <c:pt idx="816">
                  <c:v>11.46003531488345</c:v>
                </c:pt>
                <c:pt idx="817">
                  <c:v>11.645544070527222</c:v>
                </c:pt>
                <c:pt idx="818">
                  <c:v>11.833406441417559</c:v>
                </c:pt>
                <c:pt idx="819">
                  <c:v>12.02360276524564</c:v>
                </c:pt>
                <c:pt idx="820">
                  <c:v>12.216113153021382</c:v>
                </c:pt>
                <c:pt idx="821">
                  <c:v>12.41091749188346</c:v>
                </c:pt>
                <c:pt idx="822">
                  <c:v>12.607995447945777</c:v>
                </c:pt>
                <c:pt idx="823">
                  <c:v>12.807326469180055</c:v>
                </c:pt>
                <c:pt idx="824">
                  <c:v>13.008889788334187</c:v>
                </c:pt>
                <c:pt idx="825">
                  <c:v>13.212664425886045</c:v>
                </c:pt>
                <c:pt idx="826">
                  <c:v>13.418629193032306</c:v>
                </c:pt>
                <c:pt idx="827">
                  <c:v>13.626762694711942</c:v>
                </c:pt>
                <c:pt idx="828">
                  <c:v>13.83704333266396</c:v>
                </c:pt>
                <c:pt idx="829">
                  <c:v>14.049449308518927</c:v>
                </c:pt>
                <c:pt idx="830">
                  <c:v>14.263958626923866</c:v>
                </c:pt>
                <c:pt idx="831">
                  <c:v>14.480549098700024</c:v>
                </c:pt>
                <c:pt idx="832">
                  <c:v>14.699198344033032</c:v>
                </c:pt>
                <c:pt idx="833">
                  <c:v>14.919883795694949</c:v>
                </c:pt>
                <c:pt idx="834">
                  <c:v>15.142582702297652</c:v>
                </c:pt>
                <c:pt idx="835">
                  <c:v>15.367272131577016</c:v>
                </c:pt>
                <c:pt idx="836">
                  <c:v>15.59392897370731</c:v>
                </c:pt>
                <c:pt idx="837">
                  <c:v>15.822529944645263</c:v>
                </c:pt>
                <c:pt idx="838">
                  <c:v>16.053051589503109</c:v>
                </c:pt>
                <c:pt idx="839">
                  <c:v>16.285470285950058</c:v>
                </c:pt>
                <c:pt idx="840">
                  <c:v>16.519762247641481</c:v>
                </c:pt>
                <c:pt idx="841">
                  <c:v>16.75590352767518</c:v>
                </c:pt>
                <c:pt idx="842">
                  <c:v>16.993870022074038</c:v>
                </c:pt>
                <c:pt idx="843">
                  <c:v>17.233637473294344</c:v>
                </c:pt>
                <c:pt idx="844">
                  <c:v>17.475181473759029</c:v>
                </c:pt>
                <c:pt idx="845">
                  <c:v>17.718477469415145</c:v>
                </c:pt>
                <c:pt idx="846">
                  <c:v>17.96350076331472</c:v>
                </c:pt>
                <c:pt idx="847">
                  <c:v>18.210226519218288</c:v>
                </c:pt>
                <c:pt idx="848">
                  <c:v>18.45862976522023</c:v>
                </c:pt>
                <c:pt idx="849">
                  <c:v>18.708685397395158</c:v>
                </c:pt>
                <c:pt idx="850">
                  <c:v>18.960368183464432</c:v>
                </c:pt>
                <c:pt idx="851">
                  <c:v>19.213652766482017</c:v>
                </c:pt>
                <c:pt idx="852">
                  <c:v>19.468513668538794</c:v>
                </c:pt>
                <c:pt idx="853">
                  <c:v>19.724925294484382</c:v>
                </c:pt>
                <c:pt idx="854">
                  <c:v>19.982861935665628</c:v>
                </c:pt>
                <c:pt idx="855">
                  <c:v>20.242297773680797</c:v>
                </c:pt>
                <c:pt idx="856">
                  <c:v>20.503206884148543</c:v>
                </c:pt>
                <c:pt idx="857">
                  <c:v>20.765563240490721</c:v>
                </c:pt>
                <c:pt idx="858">
                  <c:v>21.029340717728008</c:v>
                </c:pt>
                <c:pt idx="859">
                  <c:v>21.294513096287442</c:v>
                </c:pt>
                <c:pt idx="860">
                  <c:v>21.561054065820784</c:v>
                </c:pt>
                <c:pt idx="861">
                  <c:v>21.828937229032785</c:v>
                </c:pt>
                <c:pt idx="862">
                  <c:v>22.098136105518275</c:v>
                </c:pt>
                <c:pt idx="863">
                  <c:v>22.368624135607046</c:v>
                </c:pt>
                <c:pt idx="864">
                  <c:v>22.640374684215523</c:v>
                </c:pt>
                <c:pt idx="865">
                  <c:v>22.913361044704111</c:v>
                </c:pt>
                <c:pt idx="866">
                  <c:v>23.187556442739215</c:v>
                </c:pt>
                <c:pt idx="867">
                  <c:v>23.462934040158771</c:v>
                </c:pt>
                <c:pt idx="868">
                  <c:v>23.739466938840334</c:v>
                </c:pt>
                <c:pt idx="869">
                  <c:v>24.017128184570485</c:v>
                </c:pt>
                <c:pt idx="870">
                  <c:v>24.295890770914557</c:v>
                </c:pt>
                <c:pt idx="871">
                  <c:v>24.57572764308555</c:v>
                </c:pt>
                <c:pt idx="872">
                  <c:v>24.856611701811122</c:v>
                </c:pt>
                <c:pt idx="873">
                  <c:v>25.138515807197518</c:v>
                </c:pt>
                <c:pt idx="874">
                  <c:v>25.42141278258935</c:v>
                </c:pt>
                <c:pt idx="875">
                  <c:v>25.705275418424094</c:v>
                </c:pt>
                <c:pt idx="876">
                  <c:v>25.990076476080151</c:v>
                </c:pt>
                <c:pt idx="877">
                  <c:v>26.275788691717398</c:v>
                </c:pt>
                <c:pt idx="878">
                  <c:v>26.562384780109024</c:v>
                </c:pt>
                <c:pt idx="879">
                  <c:v>26.849837438463602</c:v>
                </c:pt>
                <c:pt idx="880">
                  <c:v>27.138119350236192</c:v>
                </c:pt>
                <c:pt idx="881">
                  <c:v>27.427203188927404</c:v>
                </c:pt>
                <c:pt idx="882">
                  <c:v>27.717061621869245</c:v>
                </c:pt>
                <c:pt idx="883">
                  <c:v>28.007667313996667</c:v>
                </c:pt>
                <c:pt idx="884">
                  <c:v>28.298992931603649</c:v>
                </c:pt>
                <c:pt idx="885">
                  <c:v>28.591011146082764</c:v>
                </c:pt>
                <c:pt idx="886">
                  <c:v>28.883694637647029</c:v>
                </c:pt>
                <c:pt idx="887">
                  <c:v>29.177016099033008</c:v>
                </c:pt>
                <c:pt idx="888">
                  <c:v>29.470948239184022</c:v>
                </c:pt>
                <c:pt idx="889">
                  <c:v>29.765463786912406</c:v>
                </c:pt>
                <c:pt idx="890">
                  <c:v>30.060535494539668</c:v>
                </c:pt>
                <c:pt idx="891">
                  <c:v>30.356136141513581</c:v>
                </c:pt>
                <c:pt idx="892">
                  <c:v>30.652238538001011</c:v>
                </c:pt>
                <c:pt idx="893">
                  <c:v>30.948815528455551</c:v>
                </c:pt>
                <c:pt idx="894">
                  <c:v>31.245839995158811</c:v>
                </c:pt>
                <c:pt idx="895">
                  <c:v>31.543284861734382</c:v>
                </c:pt>
                <c:pt idx="896">
                  <c:v>31.841123096633481</c:v>
                </c:pt>
                <c:pt idx="897">
                  <c:v>32.13932771659119</c:v>
                </c:pt>
                <c:pt idx="898">
                  <c:v>32.437871790052384</c:v>
                </c:pt>
                <c:pt idx="899">
                  <c:v>32.736728440566289</c:v>
                </c:pt>
                <c:pt idx="900">
                  <c:v>33.03587085014879</c:v>
                </c:pt>
                <c:pt idx="901">
                  <c:v>33.335272262611461</c:v>
                </c:pt>
                <c:pt idx="902">
                  <c:v>33.634905986856417</c:v>
                </c:pt>
                <c:pt idx="903">
                  <c:v>33.934745400136144</c:v>
                </c:pt>
                <c:pt idx="904">
                  <c:v>34.234763951277252</c:v>
                </c:pt>
                <c:pt idx="905">
                  <c:v>34.534935163867459</c:v>
                </c:pt>
                <c:pt idx="906">
                  <c:v>34.835232639404815</c:v>
                </c:pt>
                <c:pt idx="907">
                  <c:v>35.135630060408374</c:v>
                </c:pt>
                <c:pt idx="908">
                  <c:v>35.436101193489513</c:v>
                </c:pt>
                <c:pt idx="909">
                  <c:v>35.736619892383089</c:v>
                </c:pt>
                <c:pt idx="910">
                  <c:v>36.037160100937598</c:v>
                </c:pt>
                <c:pt idx="911">
                  <c:v>36.337695856063704</c:v>
                </c:pt>
                <c:pt idx="912">
                  <c:v>36.638201290640303</c:v>
                </c:pt>
                <c:pt idx="913">
                  <c:v>36.938650636377467</c:v>
                </c:pt>
                <c:pt idx="914">
                  <c:v>37.239018226635501</c:v>
                </c:pt>
                <c:pt idx="915">
                  <c:v>37.539278499199618</c:v>
                </c:pt>
                <c:pt idx="916">
                  <c:v>37.839405999009358</c:v>
                </c:pt>
                <c:pt idx="917">
                  <c:v>38.139375380842374</c:v>
                </c:pt>
                <c:pt idx="918">
                  <c:v>38.439161411951815</c:v>
                </c:pt>
                <c:pt idx="919">
                  <c:v>38.738738974656812</c:v>
                </c:pt>
                <c:pt idx="920">
                  <c:v>39.038083068885562</c:v>
                </c:pt>
                <c:pt idx="921">
                  <c:v>39.337168814670406</c:v>
                </c:pt>
                <c:pt idx="922">
                  <c:v>39.635971454594454</c:v>
                </c:pt>
                <c:pt idx="923">
                  <c:v>39.934466356189354</c:v>
                </c:pt>
                <c:pt idx="924">
                  <c:v>40.232629014283631</c:v>
                </c:pt>
                <c:pt idx="925">
                  <c:v>40.530435053301311</c:v>
                </c:pt>
                <c:pt idx="926">
                  <c:v>40.827860229510364</c:v>
                </c:pt>
                <c:pt idx="927">
                  <c:v>41.124880433220639</c:v>
                </c:pt>
                <c:pt idx="928">
                  <c:v>41.421471690930971</c:v>
                </c:pt>
                <c:pt idx="929">
                  <c:v>41.717610167425086</c:v>
                </c:pt>
                <c:pt idx="930">
                  <c:v>42.013272167816112</c:v>
                </c:pt>
                <c:pt idx="931">
                  <c:v>42.308434139539358</c:v>
                </c:pt>
                <c:pt idx="932">
                  <c:v>42.603072674293223</c:v>
                </c:pt>
                <c:pt idx="933">
                  <c:v>42.89716450992794</c:v>
                </c:pt>
                <c:pt idx="934">
                  <c:v>43.190686532282051</c:v>
                </c:pt>
                <c:pt idx="935">
                  <c:v>43.483615776966367</c:v>
                </c:pt>
                <c:pt idx="936">
                  <c:v>43.775929431095499</c:v>
                </c:pt>
                <c:pt idx="937">
                  <c:v>44.067604834966588</c:v>
                </c:pt>
                <c:pt idx="938">
                  <c:v>44.358619483685331</c:v>
                </c:pt>
                <c:pt idx="939">
                  <c:v>44.648951028739319</c:v>
                </c:pt>
                <c:pt idx="940">
                  <c:v>44.938577279518434</c:v>
                </c:pt>
                <c:pt idx="941">
                  <c:v>45.227476204782583</c:v>
                </c:pt>
                <c:pt idx="942">
                  <c:v>45.515625934076596</c:v>
                </c:pt>
                <c:pt idx="943">
                  <c:v>45.803004759092438</c:v>
                </c:pt>
                <c:pt idx="944">
                  <c:v>46.089591134978832</c:v>
                </c:pt>
                <c:pt idx="945">
                  <c:v>46.37536368159833</c:v>
                </c:pt>
                <c:pt idx="946">
                  <c:v>46.660301184732049</c:v>
                </c:pt>
                <c:pt idx="947">
                  <c:v>46.944382597232128</c:v>
                </c:pt>
                <c:pt idx="948">
                  <c:v>47.227587040122181</c:v>
                </c:pt>
                <c:pt idx="949">
                  <c:v>47.509893803645909</c:v>
                </c:pt>
                <c:pt idx="950">
                  <c:v>47.791282348264041</c:v>
                </c:pt>
                <c:pt idx="951">
                  <c:v>48.07173230559998</c:v>
                </c:pt>
                <c:pt idx="952">
                  <c:v>48.351223479334287</c:v>
                </c:pt>
                <c:pt idx="953">
                  <c:v>48.629735846048391</c:v>
                </c:pt>
                <c:pt idx="954">
                  <c:v>48.907249556017788</c:v>
                </c:pt>
                <c:pt idx="955">
                  <c:v>49.183744933955104</c:v>
                </c:pt>
                <c:pt idx="956">
                  <c:v>49.459202479703343</c:v>
                </c:pt>
                <c:pt idx="957">
                  <c:v>49.733602868879679</c:v>
                </c:pt>
                <c:pt idx="958">
                  <c:v>50.006926953470241</c:v>
                </c:pt>
                <c:pt idx="959">
                  <c:v>50.279155762376327</c:v>
                </c:pt>
                <c:pt idx="960">
                  <c:v>50.550270501912337</c:v>
                </c:pt>
                <c:pt idx="961">
                  <c:v>50.820252556256065</c:v>
                </c:pt>
                <c:pt idx="962">
                  <c:v>51.089083487851681</c:v>
                </c:pt>
                <c:pt idx="963">
                  <c:v>51.356745037765926</c:v>
                </c:pt>
                <c:pt idx="964">
                  <c:v>51.623219125998126</c:v>
                </c:pt>
                <c:pt idx="965">
                  <c:v>51.88848785174433</c:v>
                </c:pt>
                <c:pt idx="966">
                  <c:v>52.152533493616367</c:v>
                </c:pt>
                <c:pt idx="967">
                  <c:v>52.415338509816131</c:v>
                </c:pt>
                <c:pt idx="968">
                  <c:v>52.676885538265878</c:v>
                </c:pt>
                <c:pt idx="969">
                  <c:v>52.937157396694928</c:v>
                </c:pt>
                <c:pt idx="970">
                  <c:v>53.196137082683514</c:v>
                </c:pt>
                <c:pt idx="971">
                  <c:v>53.453807773664323</c:v>
                </c:pt>
                <c:pt idx="972">
                  <c:v>53.710152826882279</c:v>
                </c:pt>
                <c:pt idx="973">
                  <c:v>53.965155779313427</c:v>
                </c:pt>
                <c:pt idx="974">
                  <c:v>54.218800347543258</c:v>
                </c:pt>
                <c:pt idx="975">
                  <c:v>54.471070427605405</c:v>
                </c:pt>
                <c:pt idx="976">
                  <c:v>54.721950094781214</c:v>
                </c:pt>
                <c:pt idx="977">
                  <c:v>54.971423603360925</c:v>
                </c:pt>
                <c:pt idx="978">
                  <c:v>55.219475386367172</c:v>
                </c:pt>
                <c:pt idx="979">
                  <c:v>55.466090055241438</c:v>
                </c:pt>
                <c:pt idx="980">
                  <c:v>55.711252399494228</c:v>
                </c:pt>
                <c:pt idx="981">
                  <c:v>55.954947386319652</c:v>
                </c:pt>
                <c:pt idx="982">
                  <c:v>56.19716016017513</c:v>
                </c:pt>
                <c:pt idx="983">
                  <c:v>56.437876042327026</c:v>
                </c:pt>
                <c:pt idx="984">
                  <c:v>56.677080530362751</c:v>
                </c:pt>
                <c:pt idx="985">
                  <c:v>56.914759297670358</c:v>
                </c:pt>
                <c:pt idx="986">
                  <c:v>57.150898192886125</c:v>
                </c:pt>
                <c:pt idx="987">
                  <c:v>57.385483239311036</c:v>
                </c:pt>
                <c:pt idx="988">
                  <c:v>57.618500634296836</c:v>
                </c:pt>
                <c:pt idx="989">
                  <c:v>57.849936748602488</c:v>
                </c:pt>
                <c:pt idx="990">
                  <c:v>58.079778125721717</c:v>
                </c:pt>
                <c:pt idx="991">
                  <c:v>58.308011481182504</c:v>
                </c:pt>
                <c:pt idx="992">
                  <c:v>58.534623701819207</c:v>
                </c:pt>
                <c:pt idx="993">
                  <c:v>58.759601845018196</c:v>
                </c:pt>
                <c:pt idx="994">
                  <c:v>58.982933137937657</c:v>
                </c:pt>
                <c:pt idx="995">
                  <c:v>59.204604976702406</c:v>
                </c:pt>
                <c:pt idx="996">
                  <c:v>59.424604925574585</c:v>
                </c:pt>
                <c:pt idx="997">
                  <c:v>59.642920716100768</c:v>
                </c:pt>
                <c:pt idx="998">
                  <c:v>59.859540246236548</c:v>
                </c:pt>
                <c:pt idx="999">
                  <c:v>60.074451579449224</c:v>
                </c:pt>
                <c:pt idx="1000">
                  <c:v>60.287642943799327</c:v>
                </c:pt>
                <c:pt idx="1001">
                  <c:v>60.499102731001933</c:v>
                </c:pt>
                <c:pt idx="1002">
                  <c:v>60.708819495468425</c:v>
                </c:pt>
                <c:pt idx="1003">
                  <c:v>60.916781953329455</c:v>
                </c:pt>
                <c:pt idx="1004">
                  <c:v>61.122978981439964</c:v>
                </c:pt>
                <c:pt idx="1005">
                  <c:v>61.327399616367018</c:v>
                </c:pt>
                <c:pt idx="1006">
                  <c:v>61.530033053361166</c:v>
                </c:pt>
                <c:pt idx="1007">
                  <c:v>61.730868645312178</c:v>
                </c:pt>
                <c:pt idx="1008">
                  <c:v>61.929895901689839</c:v>
                </c:pt>
                <c:pt idx="1009">
                  <c:v>62.127104487470639</c:v>
                </c:pt>
                <c:pt idx="1010">
                  <c:v>62.322484222051081</c:v>
                </c:pt>
                <c:pt idx="1011">
                  <c:v>62.516025078148289</c:v>
                </c:pt>
                <c:pt idx="1012">
                  <c:v>62.707717180688888</c:v>
                </c:pt>
                <c:pt idx="1013">
                  <c:v>62.897550805686571</c:v>
                </c:pt>
                <c:pt idx="1014">
                  <c:v>63.085516379109407</c:v>
                </c:pt>
                <c:pt idx="1015">
                  <c:v>63.271604475737412</c:v>
                </c:pt>
                <c:pt idx="1016">
                  <c:v>63.455805818011207</c:v>
                </c:pt>
                <c:pt idx="1017">
                  <c:v>63.638111274872486</c:v>
                </c:pt>
                <c:pt idx="1018">
                  <c:v>63.818511860596956</c:v>
                </c:pt>
                <c:pt idx="1019">
                  <c:v>63.996998733620536</c:v>
                </c:pt>
                <c:pt idx="1020">
                  <c:v>64.173563195359435</c:v>
                </c:pt>
                <c:pt idx="1021">
                  <c:v>64.348196689024903</c:v>
                </c:pt>
                <c:pt idx="1022">
                  <c:v>64.520890798433285</c:v>
                </c:pt>
                <c:pt idx="1023">
                  <c:v>64.691637246812007</c:v>
                </c:pt>
                <c:pt idx="1024">
                  <c:v>64.860427895602356</c:v>
                </c:pt>
                <c:pt idx="1025">
                  <c:v>65.027254743259576</c:v>
                </c:pt>
                <c:pt idx="1026">
                  <c:v>65.19210992405084</c:v>
                </c:pt>
                <c:pt idx="1027">
                  <c:v>65.354985706852148</c:v>
                </c:pt>
                <c:pt idx="1028">
                  <c:v>65.515874493944338</c:v>
                </c:pt>
                <c:pt idx="1029">
                  <c:v>65.674768819809131</c:v>
                </c:pt>
                <c:pt idx="1030">
                  <c:v>65.831661349925838</c:v>
                </c:pt>
                <c:pt idx="1031">
                  <c:v>65.986544879569138</c:v>
                </c:pt>
                <c:pt idx="1032">
                  <c:v>66.139412332608813</c:v>
                </c:pt>
                <c:pt idx="1033">
                  <c:v>66.290256760311991</c:v>
                </c:pt>
                <c:pt idx="1034">
                  <c:v>66.439071340148189</c:v>
                </c:pt>
                <c:pt idx="1035">
                  <c:v>66.58584937459834</c:v>
                </c:pt>
                <c:pt idx="1036">
                  <c:v>66.730584289967766</c:v>
                </c:pt>
                <c:pt idx="1037">
                  <c:v>66.873269635204096</c:v>
                </c:pt>
                <c:pt idx="1038">
                  <c:v>67.013899080720577</c:v>
                </c:pt>
                <c:pt idx="1039">
                  <c:v>67.152466417225284</c:v>
                </c:pt>
                <c:pt idx="1040">
                  <c:v>67.288965554556711</c:v>
                </c:pt>
                <c:pt idx="1041">
                  <c:v>67.423390520526638</c:v>
                </c:pt>
                <c:pt idx="1042">
                  <c:v>67.555735459770332</c:v>
                </c:pt>
                <c:pt idx="1043">
                  <c:v>67.685994632604974</c:v>
                </c:pt>
                <c:pt idx="1044">
                  <c:v>67.814162413896582</c:v>
                </c:pt>
                <c:pt idx="1045">
                  <c:v>67.940233291936224</c:v>
                </c:pt>
                <c:pt idx="1046">
                  <c:v>68.064201867325622</c:v>
                </c:pt>
                <c:pt idx="1047">
                  <c:v>68.186062851873046</c:v>
                </c:pt>
                <c:pt idx="1048">
                  <c:v>68.305811067499718</c:v>
                </c:pt>
                <c:pt idx="1049">
                  <c:v>68.423441445157266</c:v>
                </c:pt>
                <c:pt idx="1050">
                  <c:v>68.538949023756729</c:v>
                </c:pt>
                <c:pt idx="1051">
                  <c:v>68.652328949109531</c:v>
                </c:pt>
                <c:pt idx="1052">
                  <c:v>68.763576472880956</c:v>
                </c:pt>
                <c:pt idx="1053">
                  <c:v>68.87268695155629</c:v>
                </c:pt>
                <c:pt idx="1054">
                  <c:v>68.979655845420538</c:v>
                </c:pt>
                <c:pt idx="1055">
                  <c:v>69.084478717551605</c:v>
                </c:pt>
                <c:pt idx="1056">
                  <c:v>69.187151232827802</c:v>
                </c:pt>
                <c:pt idx="1057">
                  <c:v>69.287669156949718</c:v>
                </c:pt>
                <c:pt idx="1058">
                  <c:v>69.386028355477222</c:v>
                </c:pt>
                <c:pt idx="1059">
                  <c:v>69.482224792881524</c:v>
                </c:pt>
                <c:pt idx="1060">
                  <c:v>69.576254531613216</c:v>
                </c:pt>
                <c:pt idx="1061">
                  <c:v>69.668113731186153</c:v>
                </c:pt>
                <c:pt idx="1062">
                  <c:v>69.757798647277824</c:v>
                </c:pt>
                <c:pt idx="1063">
                  <c:v>69.845305630846582</c:v>
                </c:pt>
                <c:pt idx="1064">
                  <c:v>69.930631127265926</c:v>
                </c:pt>
                <c:pt idx="1065">
                  <c:v>70.013771675476221</c:v>
                </c:pt>
                <c:pt idx="1066">
                  <c:v>70.094723907154275</c:v>
                </c:pt>
                <c:pt idx="1067">
                  <c:v>70.173484545900934</c:v>
                </c:pt>
                <c:pt idx="1068">
                  <c:v>70.25005040644723</c:v>
                </c:pt>
                <c:pt idx="1069">
                  <c:v>70.324418393879114</c:v>
                </c:pt>
                <c:pt idx="1070">
                  <c:v>70.39658550288128</c:v>
                </c:pt>
                <c:pt idx="1071">
                  <c:v>70.466548817000287</c:v>
                </c:pt>
                <c:pt idx="1072">
                  <c:v>70.534305507927201</c:v>
                </c:pt>
                <c:pt idx="1073">
                  <c:v>70.599852834800288</c:v>
                </c:pt>
                <c:pt idx="1074">
                  <c:v>70.663188143527506</c:v>
                </c:pt>
                <c:pt idx="1075">
                  <c:v>70.724308866129689</c:v>
                </c:pt>
                <c:pt idx="1076">
                  <c:v>70.783212520104172</c:v>
                </c:pt>
                <c:pt idx="1077">
                  <c:v>70.839896707809302</c:v>
                </c:pt>
                <c:pt idx="1078">
                  <c:v>70.894359115870088</c:v>
                </c:pt>
                <c:pt idx="1079">
                  <c:v>70.946597514605145</c:v>
                </c:pt>
                <c:pt idx="1080">
                  <c:v>70.996609757475127</c:v>
                </c:pt>
                <c:pt idx="1081">
                  <c:v>71.044393780553023</c:v>
                </c:pt>
                <c:pt idx="1082">
                  <c:v>71.089947602016295</c:v>
                </c:pt>
                <c:pt idx="1083">
                  <c:v>71.133269321661132</c:v>
                </c:pt>
                <c:pt idx="1084">
                  <c:v>71.17435712043914</c:v>
                </c:pt>
                <c:pt idx="1085">
                  <c:v>71.213209260016498</c:v>
                </c:pt>
                <c:pt idx="1086">
                  <c:v>71.249824082355687</c:v>
                </c:pt>
                <c:pt idx="1087">
                  <c:v>71.284200009320273</c:v>
                </c:pt>
                <c:pt idx="1088">
                  <c:v>71.316335542302383</c:v>
                </c:pt>
                <c:pt idx="1089">
                  <c:v>71.346229261873688</c:v>
                </c:pt>
                <c:pt idx="1090">
                  <c:v>71.373879827459334</c:v>
                </c:pt>
                <c:pt idx="1091">
                  <c:v>71.399285977035575</c:v>
                </c:pt>
                <c:pt idx="1092">
                  <c:v>71.42244652685072</c:v>
                </c:pt>
                <c:pt idx="1093">
                  <c:v>71.443360371169973</c:v>
                </c:pt>
                <c:pt idx="1094">
                  <c:v>71.462026482043868</c:v>
                </c:pt>
                <c:pt idx="1095">
                  <c:v>71.478443909100733</c:v>
                </c:pt>
                <c:pt idx="1096">
                  <c:v>71.492611779363017</c:v>
                </c:pt>
                <c:pt idx="1097">
                  <c:v>71.504529297087856</c:v>
                </c:pt>
                <c:pt idx="1098">
                  <c:v>71.514195743631603</c:v>
                </c:pt>
                <c:pt idx="1099">
                  <c:v>71.521610477338797</c:v>
                </c:pt>
                <c:pt idx="1100">
                  <c:v>71.52677293345532</c:v>
                </c:pt>
                <c:pt idx="1101">
                  <c:v>71.529682624065956</c:v>
                </c:pt>
                <c:pt idx="1102">
                  <c:v>71.530339138056377</c:v>
                </c:pt>
                <c:pt idx="1103">
                  <c:v>71.528742141099627</c:v>
                </c:pt>
                <c:pt idx="1104">
                  <c:v>71.524891375667139</c:v>
                </c:pt>
                <c:pt idx="1105">
                  <c:v>71.518786661064226</c:v>
                </c:pt>
                <c:pt idx="1106">
                  <c:v>71.510427893490217</c:v>
                </c:pt>
                <c:pt idx="1107">
                  <c:v>71.499815046123189</c:v>
                </c:pt>
                <c:pt idx="1108">
                  <c:v>71.486948169229308</c:v>
                </c:pt>
                <c:pt idx="1109">
                  <c:v>71.471827390296752</c:v>
                </c:pt>
                <c:pt idx="1110">
                  <c:v>71.454452914194235</c:v>
                </c:pt>
                <c:pt idx="1111">
                  <c:v>71.434825023354264</c:v>
                </c:pt>
                <c:pt idx="1112">
                  <c:v>71.412944077980825</c:v>
                </c:pt>
                <c:pt idx="1113">
                  <c:v>71.388810516281666</c:v>
                </c:pt>
                <c:pt idx="1114">
                  <c:v>71.362424854725219</c:v>
                </c:pt>
                <c:pt idx="1115">
                  <c:v>71.333787688321877</c:v>
                </c:pt>
                <c:pt idx="1116">
                  <c:v>71.302899690929763</c:v>
                </c:pt>
                <c:pt idx="1117">
                  <c:v>71.269761615584926</c:v>
                </c:pt>
                <c:pt idx="1118">
                  <c:v>71.234374294855826</c:v>
                </c:pt>
                <c:pt idx="1119">
                  <c:v>71.196738641222083</c:v>
                </c:pt>
                <c:pt idx="1120">
                  <c:v>71.156855647477414</c:v>
                </c:pt>
                <c:pt idx="1121">
                  <c:v>71.114726387156651</c:v>
                </c:pt>
                <c:pt idx="1122">
                  <c:v>71.070352014986753</c:v>
                </c:pt>
                <c:pt idx="1123">
                  <c:v>71.02373376736179</c:v>
                </c:pt>
                <c:pt idx="1124">
                  <c:v>70.974872962841658</c:v>
                </c:pt>
                <c:pt idx="1125">
                  <c:v>70.923771002674428</c:v>
                </c:pt>
                <c:pt idx="1126">
                  <c:v>70.870429371342368</c:v>
                </c:pt>
                <c:pt idx="1127">
                  <c:v>70.814849637131275</c:v>
                </c:pt>
                <c:pt idx="1128">
                  <c:v>70.757033452723135</c:v>
                </c:pt>
                <c:pt idx="1129">
                  <c:v>70.696982555811928</c:v>
                </c:pt>
                <c:pt idx="1130">
                  <c:v>70.634698769742386</c:v>
                </c:pt>
                <c:pt idx="1131">
                  <c:v>70.570184004171495</c:v>
                </c:pt>
                <c:pt idx="1132">
                  <c:v>70.503440255752722</c:v>
                </c:pt>
                <c:pt idx="1133">
                  <c:v>70.434469608842704</c:v>
                </c:pt>
                <c:pt idx="1134">
                  <c:v>70.363274236230026</c:v>
                </c:pt>
                <c:pt idx="1135">
                  <c:v>70.28985639988629</c:v>
                </c:pt>
                <c:pt idx="1136">
                  <c:v>70.214218451738816</c:v>
                </c:pt>
                <c:pt idx="1137">
                  <c:v>70.136362834465146</c:v>
                </c:pt>
                <c:pt idx="1138">
                  <c:v>70.056292082308829</c:v>
                </c:pt>
                <c:pt idx="1139">
                  <c:v>69.974008821916357</c:v>
                </c:pt>
                <c:pt idx="1140">
                  <c:v>69.889515773195185</c:v>
                </c:pt>
                <c:pt idx="1141">
                  <c:v>69.802815750192266</c:v>
                </c:pt>
                <c:pt idx="1142">
                  <c:v>69.713911661992938</c:v>
                </c:pt>
                <c:pt idx="1143">
                  <c:v>69.622806513640171</c:v>
                </c:pt>
                <c:pt idx="1144">
                  <c:v>69.529503407073406</c:v>
                </c:pt>
                <c:pt idx="1145">
                  <c:v>69.434005542087121</c:v>
                </c:pt>
                <c:pt idx="1146">
                  <c:v>69.336316217308479</c:v>
                </c:pt>
                <c:pt idx="1147">
                  <c:v>69.236438831194178</c:v>
                </c:pt>
                <c:pt idx="1148">
                  <c:v>69.13437688304559</c:v>
                </c:pt>
                <c:pt idx="1149">
                  <c:v>69.030133974042442</c:v>
                </c:pt>
                <c:pt idx="1150">
                  <c:v>68.923713808294323</c:v>
                </c:pt>
                <c:pt idx="1151">
                  <c:v>68.815120193909806</c:v>
                </c:pt>
                <c:pt idx="1152">
                  <c:v>68.704357044082769</c:v>
                </c:pt>
                <c:pt idx="1153">
                  <c:v>68.591428378195658</c:v>
                </c:pt>
                <c:pt idx="1154">
                  <c:v>68.4763383229391</c:v>
                </c:pt>
                <c:pt idx="1155">
                  <c:v>68.359091113447704</c:v>
                </c:pt>
                <c:pt idx="1156">
                  <c:v>68.239691094451501</c:v>
                </c:pt>
                <c:pt idx="1157">
                  <c:v>68.118142721442595</c:v>
                </c:pt>
                <c:pt idx="1158">
                  <c:v>67.994450561856738</c:v>
                </c:pt>
                <c:pt idx="1159">
                  <c:v>67.868619296269273</c:v>
                </c:pt>
                <c:pt idx="1160">
                  <c:v>67.740653719604978</c:v>
                </c:pt>
                <c:pt idx="1161">
                  <c:v>67.610558742361519</c:v>
                </c:pt>
                <c:pt idx="1162">
                  <c:v>67.47833939184585</c:v>
                </c:pt>
                <c:pt idx="1163">
                  <c:v>67.34400081342315</c:v>
                </c:pt>
                <c:pt idx="1164">
                  <c:v>67.207548271777938</c:v>
                </c:pt>
                <c:pt idx="1165">
                  <c:v>67.068987152186594</c:v>
                </c:pt>
                <c:pt idx="1166">
                  <c:v>66.928322961801015</c:v>
                </c:pt>
                <c:pt idx="1167">
                  <c:v>66.785561330942826</c:v>
                </c:pt>
                <c:pt idx="1168">
                  <c:v>66.640708014407551</c:v>
                </c:pt>
                <c:pt idx="1169">
                  <c:v>66.493768892778107</c:v>
                </c:pt>
                <c:pt idx="1170">
                  <c:v>66.344749973747469</c:v>
                </c:pt>
                <c:pt idx="1171">
                  <c:v>66.193657393449342</c:v>
                </c:pt>
                <c:pt idx="1172">
                  <c:v>66.040497417796814</c:v>
                </c:pt>
                <c:pt idx="1173">
                  <c:v>65.885276443828047</c:v>
                </c:pt>
                <c:pt idx="1174">
                  <c:v>65.728001001058487</c:v>
                </c:pt>
                <c:pt idx="1175">
                  <c:v>65.56867775283915</c:v>
                </c:pt>
                <c:pt idx="1176">
                  <c:v>65.407313497720125</c:v>
                </c:pt>
                <c:pt idx="1177">
                  <c:v>65.243915170818696</c:v>
                </c:pt>
                <c:pt idx="1178">
                  <c:v>65.078489845191697</c:v>
                </c:pt>
                <c:pt idx="1179">
                  <c:v>64.911044733211028</c:v>
                </c:pt>
                <c:pt idx="1180">
                  <c:v>64.741587187942031</c:v>
                </c:pt>
                <c:pt idx="1181">
                  <c:v>64.570124704523806</c:v>
                </c:pt>
                <c:pt idx="1182">
                  <c:v>64.396664921550936</c:v>
                </c:pt>
                <c:pt idx="1183">
                  <c:v>64.221215622455887</c:v>
                </c:pt>
                <c:pt idx="1184">
                  <c:v>64.043784736891126</c:v>
                </c:pt>
                <c:pt idx="1185">
                  <c:v>63.864380342110756</c:v>
                </c:pt>
                <c:pt idx="1186">
                  <c:v>63.683010664350434</c:v>
                </c:pt>
                <c:pt idx="1187">
                  <c:v>63.499684080205029</c:v>
                </c:pt>
                <c:pt idx="1188">
                  <c:v>63.314409118003361</c:v>
                </c:pt>
                <c:pt idx="1189">
                  <c:v>63.127194459179087</c:v>
                </c:pt>
                <c:pt idx="1190">
                  <c:v>62.938048939637063</c:v>
                </c:pt>
                <c:pt idx="1191">
                  <c:v>62.746981551114388</c:v>
                </c:pt>
                <c:pt idx="1192">
                  <c:v>62.554001442535288</c:v>
                </c:pt>
                <c:pt idx="1193">
                  <c:v>62.359117921359129</c:v>
                </c:pt>
                <c:pt idx="1194">
                  <c:v>62.162340454920646</c:v>
                </c:pt>
                <c:pt idx="1195">
                  <c:v>61.963678671761663</c:v>
                </c:pt>
                <c:pt idx="1196">
                  <c:v>61.76314236295341</c:v>
                </c:pt>
                <c:pt idx="1197">
                  <c:v>61.560741483408655</c:v>
                </c:pt>
                <c:pt idx="1198">
                  <c:v>61.35648615318275</c:v>
                </c:pt>
                <c:pt idx="1199">
                  <c:v>61.150386658762756</c:v>
                </c:pt>
                <c:pt idx="1200">
                  <c:v>60.942453454343855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8C2-9448-85F5-4A7DA97BF518}"/>
            </c:ext>
          </c:extLst>
        </c:ser>
        <c:ser>
          <c:idx val="2"/>
          <c:order val="2"/>
          <c:tx>
            <c:v>Unstable</c:v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Pt>
            <c:idx val="9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18C2-9448-85F5-4A7DA97BF518}"/>
              </c:ext>
            </c:extLst>
          </c:dPt>
          <c:dPt>
            <c:idx val="9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18C2-9448-85F5-4A7DA97BF518}"/>
              </c:ext>
            </c:extLst>
          </c:dPt>
          <c:dPt>
            <c:idx val="9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4-18C2-9448-85F5-4A7DA97BF518}"/>
              </c:ext>
            </c:extLst>
          </c:dPt>
          <c:dPt>
            <c:idx val="10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5-18C2-9448-85F5-4A7DA97BF518}"/>
              </c:ext>
            </c:extLst>
          </c:dPt>
          <c:dPt>
            <c:idx val="103"/>
            <c:marker>
              <c:symbol val="triangle"/>
              <c:size val="10"/>
              <c:spPr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18C2-9448-85F5-4A7DA97BF518}"/>
              </c:ext>
            </c:extLst>
          </c:dPt>
          <c:dPt>
            <c:idx val="10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7-18C2-9448-85F5-4A7DA97BF518}"/>
              </c:ext>
            </c:extLst>
          </c:dPt>
          <c:dPt>
            <c:idx val="15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8-18C2-9448-85F5-4A7DA97BF518}"/>
              </c:ext>
            </c:extLst>
          </c:dPt>
          <c:dPt>
            <c:idx val="247"/>
            <c:marker>
              <c:symbol val="triangle"/>
              <c:size val="10"/>
              <c:spPr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18C2-9448-85F5-4A7DA97BF518}"/>
              </c:ext>
            </c:extLst>
          </c:dPt>
          <c:dPt>
            <c:idx val="31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A-18C2-9448-85F5-4A7DA97BF518}"/>
              </c:ext>
            </c:extLst>
          </c:dPt>
          <c:dPt>
            <c:idx val="414"/>
            <c:marker>
              <c:symbol val="triangle"/>
              <c:size val="10"/>
              <c:spPr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18C2-9448-85F5-4A7DA97BF518}"/>
              </c:ext>
            </c:extLst>
          </c:dPt>
          <c:dPt>
            <c:idx val="51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C-18C2-9448-85F5-4A7DA97BF518}"/>
              </c:ext>
            </c:extLst>
          </c:dPt>
          <c:dPt>
            <c:idx val="615"/>
            <c:marker>
              <c:symbol val="square"/>
              <c:size val="10"/>
              <c:spPr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18C2-9448-85F5-4A7DA97BF518}"/>
              </c:ext>
            </c:extLst>
          </c:dPt>
          <c:xVal>
            <c:numRef>
              <c:f>Unstable!$A$5:$A$1205</c:f>
              <c:numCache>
                <c:formatCode>General</c:formatCode>
                <c:ptCount val="12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  <c:pt idx="315">
                  <c:v>0.31500000000000022</c:v>
                </c:pt>
                <c:pt idx="316">
                  <c:v>0.31600000000000023</c:v>
                </c:pt>
                <c:pt idx="317">
                  <c:v>0.31700000000000023</c:v>
                </c:pt>
                <c:pt idx="318">
                  <c:v>0.31800000000000023</c:v>
                </c:pt>
                <c:pt idx="319">
                  <c:v>0.31900000000000023</c:v>
                </c:pt>
                <c:pt idx="320">
                  <c:v>0.32000000000000023</c:v>
                </c:pt>
                <c:pt idx="321">
                  <c:v>0.32100000000000023</c:v>
                </c:pt>
                <c:pt idx="322">
                  <c:v>0.32200000000000023</c:v>
                </c:pt>
                <c:pt idx="323">
                  <c:v>0.32300000000000023</c:v>
                </c:pt>
                <c:pt idx="324">
                  <c:v>0.32400000000000023</c:v>
                </c:pt>
                <c:pt idx="325">
                  <c:v>0.32500000000000023</c:v>
                </c:pt>
                <c:pt idx="326">
                  <c:v>0.32600000000000023</c:v>
                </c:pt>
                <c:pt idx="327">
                  <c:v>0.32700000000000023</c:v>
                </c:pt>
                <c:pt idx="328">
                  <c:v>0.32800000000000024</c:v>
                </c:pt>
                <c:pt idx="329">
                  <c:v>0.32900000000000024</c:v>
                </c:pt>
                <c:pt idx="330">
                  <c:v>0.33000000000000024</c:v>
                </c:pt>
                <c:pt idx="331">
                  <c:v>0.33100000000000024</c:v>
                </c:pt>
                <c:pt idx="332">
                  <c:v>0.33200000000000024</c:v>
                </c:pt>
                <c:pt idx="333">
                  <c:v>0.33300000000000024</c:v>
                </c:pt>
                <c:pt idx="334">
                  <c:v>0.33400000000000024</c:v>
                </c:pt>
                <c:pt idx="335">
                  <c:v>0.33500000000000024</c:v>
                </c:pt>
                <c:pt idx="336">
                  <c:v>0.33600000000000024</c:v>
                </c:pt>
                <c:pt idx="337">
                  <c:v>0.33700000000000024</c:v>
                </c:pt>
                <c:pt idx="338">
                  <c:v>0.33800000000000024</c:v>
                </c:pt>
                <c:pt idx="339">
                  <c:v>0.33900000000000025</c:v>
                </c:pt>
                <c:pt idx="340">
                  <c:v>0.34000000000000025</c:v>
                </c:pt>
                <c:pt idx="341">
                  <c:v>0.34100000000000025</c:v>
                </c:pt>
                <c:pt idx="342">
                  <c:v>0.34200000000000025</c:v>
                </c:pt>
                <c:pt idx="343">
                  <c:v>0.34300000000000025</c:v>
                </c:pt>
                <c:pt idx="344">
                  <c:v>0.34400000000000025</c:v>
                </c:pt>
                <c:pt idx="345">
                  <c:v>0.34500000000000025</c:v>
                </c:pt>
                <c:pt idx="346">
                  <c:v>0.34600000000000025</c:v>
                </c:pt>
                <c:pt idx="347">
                  <c:v>0.34700000000000025</c:v>
                </c:pt>
                <c:pt idx="348">
                  <c:v>0.34800000000000025</c:v>
                </c:pt>
                <c:pt idx="349">
                  <c:v>0.34900000000000025</c:v>
                </c:pt>
                <c:pt idx="350">
                  <c:v>0.35000000000000026</c:v>
                </c:pt>
                <c:pt idx="351">
                  <c:v>0.35100000000000026</c:v>
                </c:pt>
                <c:pt idx="352">
                  <c:v>0.35200000000000026</c:v>
                </c:pt>
                <c:pt idx="353">
                  <c:v>0.35300000000000026</c:v>
                </c:pt>
                <c:pt idx="354">
                  <c:v>0.35400000000000026</c:v>
                </c:pt>
                <c:pt idx="355">
                  <c:v>0.35500000000000026</c:v>
                </c:pt>
                <c:pt idx="356">
                  <c:v>0.35600000000000026</c:v>
                </c:pt>
                <c:pt idx="357">
                  <c:v>0.35700000000000026</c:v>
                </c:pt>
                <c:pt idx="358">
                  <c:v>0.35800000000000026</c:v>
                </c:pt>
                <c:pt idx="359">
                  <c:v>0.35900000000000026</c:v>
                </c:pt>
                <c:pt idx="360">
                  <c:v>0.36000000000000026</c:v>
                </c:pt>
                <c:pt idx="361">
                  <c:v>0.36100000000000027</c:v>
                </c:pt>
                <c:pt idx="362">
                  <c:v>0.36200000000000027</c:v>
                </c:pt>
                <c:pt idx="363">
                  <c:v>0.36300000000000027</c:v>
                </c:pt>
                <c:pt idx="364">
                  <c:v>0.36400000000000027</c:v>
                </c:pt>
                <c:pt idx="365">
                  <c:v>0.36500000000000027</c:v>
                </c:pt>
                <c:pt idx="366">
                  <c:v>0.36600000000000027</c:v>
                </c:pt>
                <c:pt idx="367">
                  <c:v>0.36700000000000027</c:v>
                </c:pt>
                <c:pt idx="368">
                  <c:v>0.36800000000000027</c:v>
                </c:pt>
                <c:pt idx="369">
                  <c:v>0.36900000000000027</c:v>
                </c:pt>
                <c:pt idx="370">
                  <c:v>0.37000000000000027</c:v>
                </c:pt>
                <c:pt idx="371">
                  <c:v>0.37100000000000027</c:v>
                </c:pt>
                <c:pt idx="372">
                  <c:v>0.37200000000000027</c:v>
                </c:pt>
                <c:pt idx="373">
                  <c:v>0.37300000000000028</c:v>
                </c:pt>
                <c:pt idx="374">
                  <c:v>0.37400000000000028</c:v>
                </c:pt>
                <c:pt idx="375">
                  <c:v>0.37500000000000028</c:v>
                </c:pt>
                <c:pt idx="376">
                  <c:v>0.37600000000000028</c:v>
                </c:pt>
                <c:pt idx="377">
                  <c:v>0.37700000000000028</c:v>
                </c:pt>
                <c:pt idx="378">
                  <c:v>0.37800000000000028</c:v>
                </c:pt>
                <c:pt idx="379">
                  <c:v>0.37900000000000028</c:v>
                </c:pt>
                <c:pt idx="380">
                  <c:v>0.38000000000000028</c:v>
                </c:pt>
                <c:pt idx="381">
                  <c:v>0.38100000000000028</c:v>
                </c:pt>
                <c:pt idx="382">
                  <c:v>0.38200000000000028</c:v>
                </c:pt>
                <c:pt idx="383">
                  <c:v>0.38300000000000028</c:v>
                </c:pt>
                <c:pt idx="384">
                  <c:v>0.38400000000000029</c:v>
                </c:pt>
                <c:pt idx="385">
                  <c:v>0.38500000000000029</c:v>
                </c:pt>
                <c:pt idx="386">
                  <c:v>0.38600000000000029</c:v>
                </c:pt>
                <c:pt idx="387">
                  <c:v>0.38700000000000029</c:v>
                </c:pt>
                <c:pt idx="388">
                  <c:v>0.38800000000000029</c:v>
                </c:pt>
                <c:pt idx="389">
                  <c:v>0.38900000000000029</c:v>
                </c:pt>
                <c:pt idx="390">
                  <c:v>0.39000000000000029</c:v>
                </c:pt>
                <c:pt idx="391">
                  <c:v>0.39100000000000029</c:v>
                </c:pt>
                <c:pt idx="392">
                  <c:v>0.39200000000000029</c:v>
                </c:pt>
                <c:pt idx="393">
                  <c:v>0.39300000000000029</c:v>
                </c:pt>
                <c:pt idx="394">
                  <c:v>0.39400000000000029</c:v>
                </c:pt>
                <c:pt idx="395">
                  <c:v>0.3950000000000003</c:v>
                </c:pt>
                <c:pt idx="396">
                  <c:v>0.3960000000000003</c:v>
                </c:pt>
                <c:pt idx="397">
                  <c:v>0.3970000000000003</c:v>
                </c:pt>
                <c:pt idx="398">
                  <c:v>0.3980000000000003</c:v>
                </c:pt>
                <c:pt idx="399">
                  <c:v>0.3990000000000003</c:v>
                </c:pt>
                <c:pt idx="400">
                  <c:v>0.4000000000000003</c:v>
                </c:pt>
                <c:pt idx="401">
                  <c:v>0.4010000000000003</c:v>
                </c:pt>
                <c:pt idx="402">
                  <c:v>0.4020000000000003</c:v>
                </c:pt>
                <c:pt idx="403">
                  <c:v>0.4030000000000003</c:v>
                </c:pt>
                <c:pt idx="404">
                  <c:v>0.4040000000000003</c:v>
                </c:pt>
                <c:pt idx="405">
                  <c:v>0.4050000000000003</c:v>
                </c:pt>
                <c:pt idx="406">
                  <c:v>0.40600000000000031</c:v>
                </c:pt>
                <c:pt idx="407">
                  <c:v>0.40700000000000031</c:v>
                </c:pt>
                <c:pt idx="408">
                  <c:v>0.40800000000000031</c:v>
                </c:pt>
                <c:pt idx="409">
                  <c:v>0.40900000000000031</c:v>
                </c:pt>
                <c:pt idx="410">
                  <c:v>0.41000000000000031</c:v>
                </c:pt>
                <c:pt idx="411">
                  <c:v>0.41100000000000031</c:v>
                </c:pt>
                <c:pt idx="412">
                  <c:v>0.41200000000000031</c:v>
                </c:pt>
                <c:pt idx="413">
                  <c:v>0.41300000000000031</c:v>
                </c:pt>
                <c:pt idx="414">
                  <c:v>0.41400000000000031</c:v>
                </c:pt>
                <c:pt idx="415">
                  <c:v>0.41500000000000031</c:v>
                </c:pt>
                <c:pt idx="416">
                  <c:v>0.41600000000000031</c:v>
                </c:pt>
                <c:pt idx="417">
                  <c:v>0.41700000000000031</c:v>
                </c:pt>
                <c:pt idx="418">
                  <c:v>0.41800000000000032</c:v>
                </c:pt>
                <c:pt idx="419">
                  <c:v>0.41900000000000032</c:v>
                </c:pt>
                <c:pt idx="420">
                  <c:v>0.42000000000000032</c:v>
                </c:pt>
                <c:pt idx="421">
                  <c:v>0.42100000000000032</c:v>
                </c:pt>
                <c:pt idx="422">
                  <c:v>0.42200000000000032</c:v>
                </c:pt>
                <c:pt idx="423">
                  <c:v>0.42300000000000032</c:v>
                </c:pt>
                <c:pt idx="424">
                  <c:v>0.42400000000000032</c:v>
                </c:pt>
                <c:pt idx="425">
                  <c:v>0.42500000000000032</c:v>
                </c:pt>
                <c:pt idx="426">
                  <c:v>0.42600000000000032</c:v>
                </c:pt>
                <c:pt idx="427">
                  <c:v>0.42700000000000032</c:v>
                </c:pt>
                <c:pt idx="428">
                  <c:v>0.42800000000000032</c:v>
                </c:pt>
                <c:pt idx="429">
                  <c:v>0.42900000000000033</c:v>
                </c:pt>
                <c:pt idx="430">
                  <c:v>0.43000000000000033</c:v>
                </c:pt>
                <c:pt idx="431">
                  <c:v>0.43100000000000033</c:v>
                </c:pt>
                <c:pt idx="432">
                  <c:v>0.43200000000000033</c:v>
                </c:pt>
                <c:pt idx="433">
                  <c:v>0.43300000000000033</c:v>
                </c:pt>
                <c:pt idx="434">
                  <c:v>0.43400000000000033</c:v>
                </c:pt>
                <c:pt idx="435">
                  <c:v>0.43500000000000033</c:v>
                </c:pt>
                <c:pt idx="436">
                  <c:v>0.43600000000000033</c:v>
                </c:pt>
                <c:pt idx="437">
                  <c:v>0.43700000000000033</c:v>
                </c:pt>
                <c:pt idx="438">
                  <c:v>0.43800000000000033</c:v>
                </c:pt>
                <c:pt idx="439">
                  <c:v>0.43900000000000033</c:v>
                </c:pt>
                <c:pt idx="440">
                  <c:v>0.44000000000000034</c:v>
                </c:pt>
                <c:pt idx="441">
                  <c:v>0.44100000000000034</c:v>
                </c:pt>
                <c:pt idx="442">
                  <c:v>0.44200000000000034</c:v>
                </c:pt>
                <c:pt idx="443">
                  <c:v>0.44300000000000034</c:v>
                </c:pt>
                <c:pt idx="444">
                  <c:v>0.44400000000000034</c:v>
                </c:pt>
                <c:pt idx="445">
                  <c:v>0.44500000000000034</c:v>
                </c:pt>
                <c:pt idx="446">
                  <c:v>0.44600000000000034</c:v>
                </c:pt>
                <c:pt idx="447">
                  <c:v>0.44700000000000034</c:v>
                </c:pt>
                <c:pt idx="448">
                  <c:v>0.44800000000000034</c:v>
                </c:pt>
                <c:pt idx="449">
                  <c:v>0.44900000000000034</c:v>
                </c:pt>
                <c:pt idx="450">
                  <c:v>0.45000000000000034</c:v>
                </c:pt>
                <c:pt idx="451">
                  <c:v>0.45100000000000035</c:v>
                </c:pt>
                <c:pt idx="452">
                  <c:v>0.45200000000000035</c:v>
                </c:pt>
                <c:pt idx="453">
                  <c:v>0.45300000000000035</c:v>
                </c:pt>
                <c:pt idx="454">
                  <c:v>0.45400000000000035</c:v>
                </c:pt>
                <c:pt idx="455">
                  <c:v>0.45500000000000035</c:v>
                </c:pt>
                <c:pt idx="456">
                  <c:v>0.45600000000000035</c:v>
                </c:pt>
                <c:pt idx="457">
                  <c:v>0.45700000000000035</c:v>
                </c:pt>
                <c:pt idx="458">
                  <c:v>0.45800000000000035</c:v>
                </c:pt>
                <c:pt idx="459">
                  <c:v>0.45900000000000035</c:v>
                </c:pt>
                <c:pt idx="460">
                  <c:v>0.46000000000000035</c:v>
                </c:pt>
                <c:pt idx="461">
                  <c:v>0.46100000000000035</c:v>
                </c:pt>
                <c:pt idx="462">
                  <c:v>0.46200000000000035</c:v>
                </c:pt>
                <c:pt idx="463">
                  <c:v>0.46300000000000036</c:v>
                </c:pt>
                <c:pt idx="464">
                  <c:v>0.46400000000000036</c:v>
                </c:pt>
                <c:pt idx="465">
                  <c:v>0.46500000000000036</c:v>
                </c:pt>
                <c:pt idx="466">
                  <c:v>0.46600000000000036</c:v>
                </c:pt>
                <c:pt idx="467">
                  <c:v>0.46700000000000036</c:v>
                </c:pt>
                <c:pt idx="468">
                  <c:v>0.46800000000000036</c:v>
                </c:pt>
                <c:pt idx="469">
                  <c:v>0.46900000000000036</c:v>
                </c:pt>
                <c:pt idx="470">
                  <c:v>0.47000000000000036</c:v>
                </c:pt>
                <c:pt idx="471">
                  <c:v>0.47100000000000036</c:v>
                </c:pt>
                <c:pt idx="472">
                  <c:v>0.47200000000000036</c:v>
                </c:pt>
                <c:pt idx="473">
                  <c:v>0.47300000000000036</c:v>
                </c:pt>
                <c:pt idx="474">
                  <c:v>0.47400000000000037</c:v>
                </c:pt>
                <c:pt idx="475">
                  <c:v>0.47500000000000037</c:v>
                </c:pt>
                <c:pt idx="476">
                  <c:v>0.47600000000000037</c:v>
                </c:pt>
                <c:pt idx="477">
                  <c:v>0.47700000000000037</c:v>
                </c:pt>
                <c:pt idx="478">
                  <c:v>0.47800000000000037</c:v>
                </c:pt>
                <c:pt idx="479">
                  <c:v>0.47900000000000037</c:v>
                </c:pt>
                <c:pt idx="480">
                  <c:v>0.48000000000000037</c:v>
                </c:pt>
                <c:pt idx="481">
                  <c:v>0.48100000000000037</c:v>
                </c:pt>
                <c:pt idx="482">
                  <c:v>0.48200000000000037</c:v>
                </c:pt>
                <c:pt idx="483">
                  <c:v>0.48300000000000037</c:v>
                </c:pt>
                <c:pt idx="484">
                  <c:v>0.48400000000000037</c:v>
                </c:pt>
                <c:pt idx="485">
                  <c:v>0.48500000000000038</c:v>
                </c:pt>
                <c:pt idx="486">
                  <c:v>0.48600000000000038</c:v>
                </c:pt>
                <c:pt idx="487">
                  <c:v>0.48700000000000038</c:v>
                </c:pt>
                <c:pt idx="488">
                  <c:v>0.48800000000000038</c:v>
                </c:pt>
                <c:pt idx="489">
                  <c:v>0.48900000000000038</c:v>
                </c:pt>
                <c:pt idx="490">
                  <c:v>0.49000000000000038</c:v>
                </c:pt>
                <c:pt idx="491">
                  <c:v>0.49100000000000038</c:v>
                </c:pt>
                <c:pt idx="492">
                  <c:v>0.49200000000000038</c:v>
                </c:pt>
                <c:pt idx="493">
                  <c:v>0.49300000000000038</c:v>
                </c:pt>
                <c:pt idx="494">
                  <c:v>0.49400000000000038</c:v>
                </c:pt>
                <c:pt idx="495">
                  <c:v>0.49500000000000038</c:v>
                </c:pt>
                <c:pt idx="496">
                  <c:v>0.49600000000000039</c:v>
                </c:pt>
                <c:pt idx="497">
                  <c:v>0.49700000000000039</c:v>
                </c:pt>
                <c:pt idx="498">
                  <c:v>0.49800000000000039</c:v>
                </c:pt>
                <c:pt idx="499">
                  <c:v>0.49900000000000039</c:v>
                </c:pt>
                <c:pt idx="500">
                  <c:v>0.50000000000000033</c:v>
                </c:pt>
                <c:pt idx="501">
                  <c:v>0.50100000000000033</c:v>
                </c:pt>
                <c:pt idx="502">
                  <c:v>0.50200000000000033</c:v>
                </c:pt>
                <c:pt idx="503">
                  <c:v>0.50300000000000034</c:v>
                </c:pt>
                <c:pt idx="504">
                  <c:v>0.50400000000000034</c:v>
                </c:pt>
                <c:pt idx="505">
                  <c:v>0.50500000000000034</c:v>
                </c:pt>
                <c:pt idx="506">
                  <c:v>0.50600000000000034</c:v>
                </c:pt>
                <c:pt idx="507">
                  <c:v>0.50700000000000034</c:v>
                </c:pt>
                <c:pt idx="508">
                  <c:v>0.50800000000000034</c:v>
                </c:pt>
                <c:pt idx="509">
                  <c:v>0.50900000000000034</c:v>
                </c:pt>
                <c:pt idx="510">
                  <c:v>0.51000000000000034</c:v>
                </c:pt>
                <c:pt idx="511">
                  <c:v>0.51100000000000034</c:v>
                </c:pt>
                <c:pt idx="512">
                  <c:v>0.51200000000000034</c:v>
                </c:pt>
                <c:pt idx="513">
                  <c:v>0.51300000000000034</c:v>
                </c:pt>
                <c:pt idx="514">
                  <c:v>0.51400000000000035</c:v>
                </c:pt>
                <c:pt idx="515">
                  <c:v>0.51500000000000035</c:v>
                </c:pt>
                <c:pt idx="516">
                  <c:v>0.51600000000000035</c:v>
                </c:pt>
                <c:pt idx="517">
                  <c:v>0.51700000000000035</c:v>
                </c:pt>
                <c:pt idx="518">
                  <c:v>0.51800000000000035</c:v>
                </c:pt>
                <c:pt idx="519">
                  <c:v>0.51900000000000035</c:v>
                </c:pt>
                <c:pt idx="520">
                  <c:v>0.52000000000000035</c:v>
                </c:pt>
                <c:pt idx="521">
                  <c:v>0.52100000000000035</c:v>
                </c:pt>
                <c:pt idx="522">
                  <c:v>0.52200000000000035</c:v>
                </c:pt>
                <c:pt idx="523">
                  <c:v>0.52300000000000035</c:v>
                </c:pt>
                <c:pt idx="524">
                  <c:v>0.52400000000000035</c:v>
                </c:pt>
                <c:pt idx="525">
                  <c:v>0.52500000000000036</c:v>
                </c:pt>
                <c:pt idx="526">
                  <c:v>0.52600000000000036</c:v>
                </c:pt>
                <c:pt idx="527">
                  <c:v>0.52700000000000036</c:v>
                </c:pt>
                <c:pt idx="528">
                  <c:v>0.52800000000000036</c:v>
                </c:pt>
                <c:pt idx="529">
                  <c:v>0.52900000000000036</c:v>
                </c:pt>
                <c:pt idx="530">
                  <c:v>0.53000000000000036</c:v>
                </c:pt>
                <c:pt idx="531">
                  <c:v>0.53100000000000036</c:v>
                </c:pt>
                <c:pt idx="532">
                  <c:v>0.53200000000000036</c:v>
                </c:pt>
                <c:pt idx="533">
                  <c:v>0.53300000000000036</c:v>
                </c:pt>
                <c:pt idx="534">
                  <c:v>0.53400000000000036</c:v>
                </c:pt>
                <c:pt idx="535">
                  <c:v>0.53500000000000036</c:v>
                </c:pt>
                <c:pt idx="536">
                  <c:v>0.53600000000000037</c:v>
                </c:pt>
                <c:pt idx="537">
                  <c:v>0.53700000000000037</c:v>
                </c:pt>
                <c:pt idx="538">
                  <c:v>0.53800000000000037</c:v>
                </c:pt>
                <c:pt idx="539">
                  <c:v>0.53900000000000037</c:v>
                </c:pt>
                <c:pt idx="540">
                  <c:v>0.54000000000000037</c:v>
                </c:pt>
                <c:pt idx="541">
                  <c:v>0.54100000000000037</c:v>
                </c:pt>
                <c:pt idx="542">
                  <c:v>0.54200000000000037</c:v>
                </c:pt>
                <c:pt idx="543">
                  <c:v>0.54300000000000037</c:v>
                </c:pt>
                <c:pt idx="544">
                  <c:v>0.54400000000000037</c:v>
                </c:pt>
                <c:pt idx="545">
                  <c:v>0.54500000000000037</c:v>
                </c:pt>
                <c:pt idx="546">
                  <c:v>0.54600000000000037</c:v>
                </c:pt>
                <c:pt idx="547">
                  <c:v>0.54700000000000037</c:v>
                </c:pt>
                <c:pt idx="548">
                  <c:v>0.54800000000000038</c:v>
                </c:pt>
                <c:pt idx="549">
                  <c:v>0.54900000000000038</c:v>
                </c:pt>
                <c:pt idx="550">
                  <c:v>0.55000000000000038</c:v>
                </c:pt>
                <c:pt idx="551">
                  <c:v>0.55100000000000038</c:v>
                </c:pt>
                <c:pt idx="552">
                  <c:v>0.55200000000000038</c:v>
                </c:pt>
                <c:pt idx="553">
                  <c:v>0.55300000000000038</c:v>
                </c:pt>
                <c:pt idx="554">
                  <c:v>0.55400000000000038</c:v>
                </c:pt>
                <c:pt idx="555">
                  <c:v>0.55500000000000038</c:v>
                </c:pt>
                <c:pt idx="556">
                  <c:v>0.55600000000000038</c:v>
                </c:pt>
                <c:pt idx="557">
                  <c:v>0.55700000000000038</c:v>
                </c:pt>
                <c:pt idx="558">
                  <c:v>0.55800000000000038</c:v>
                </c:pt>
                <c:pt idx="559">
                  <c:v>0.55900000000000039</c:v>
                </c:pt>
                <c:pt idx="560">
                  <c:v>0.56000000000000039</c:v>
                </c:pt>
                <c:pt idx="561">
                  <c:v>0.56100000000000039</c:v>
                </c:pt>
                <c:pt idx="562">
                  <c:v>0.56200000000000039</c:v>
                </c:pt>
                <c:pt idx="563">
                  <c:v>0.56300000000000039</c:v>
                </c:pt>
                <c:pt idx="564">
                  <c:v>0.56400000000000039</c:v>
                </c:pt>
                <c:pt idx="565">
                  <c:v>0.56500000000000039</c:v>
                </c:pt>
                <c:pt idx="566">
                  <c:v>0.56600000000000039</c:v>
                </c:pt>
                <c:pt idx="567">
                  <c:v>0.56700000000000039</c:v>
                </c:pt>
                <c:pt idx="568">
                  <c:v>0.56800000000000039</c:v>
                </c:pt>
                <c:pt idx="569">
                  <c:v>0.56900000000000039</c:v>
                </c:pt>
                <c:pt idx="570">
                  <c:v>0.5700000000000004</c:v>
                </c:pt>
                <c:pt idx="571">
                  <c:v>0.5710000000000004</c:v>
                </c:pt>
                <c:pt idx="572">
                  <c:v>0.5720000000000004</c:v>
                </c:pt>
                <c:pt idx="573">
                  <c:v>0.5730000000000004</c:v>
                </c:pt>
                <c:pt idx="574">
                  <c:v>0.5740000000000004</c:v>
                </c:pt>
                <c:pt idx="575">
                  <c:v>0.5750000000000004</c:v>
                </c:pt>
                <c:pt idx="576">
                  <c:v>0.5760000000000004</c:v>
                </c:pt>
                <c:pt idx="577">
                  <c:v>0.5770000000000004</c:v>
                </c:pt>
                <c:pt idx="578">
                  <c:v>0.5780000000000004</c:v>
                </c:pt>
                <c:pt idx="579">
                  <c:v>0.5790000000000004</c:v>
                </c:pt>
                <c:pt idx="580">
                  <c:v>0.5800000000000004</c:v>
                </c:pt>
                <c:pt idx="581">
                  <c:v>0.58100000000000041</c:v>
                </c:pt>
                <c:pt idx="582">
                  <c:v>0.58200000000000041</c:v>
                </c:pt>
                <c:pt idx="583">
                  <c:v>0.58300000000000041</c:v>
                </c:pt>
                <c:pt idx="584">
                  <c:v>0.58400000000000041</c:v>
                </c:pt>
                <c:pt idx="585">
                  <c:v>0.58500000000000041</c:v>
                </c:pt>
                <c:pt idx="586">
                  <c:v>0.58600000000000041</c:v>
                </c:pt>
                <c:pt idx="587">
                  <c:v>0.58700000000000041</c:v>
                </c:pt>
                <c:pt idx="588">
                  <c:v>0.58800000000000041</c:v>
                </c:pt>
                <c:pt idx="589">
                  <c:v>0.58900000000000041</c:v>
                </c:pt>
                <c:pt idx="590">
                  <c:v>0.59000000000000041</c:v>
                </c:pt>
                <c:pt idx="591">
                  <c:v>0.59100000000000041</c:v>
                </c:pt>
                <c:pt idx="592">
                  <c:v>0.59200000000000041</c:v>
                </c:pt>
                <c:pt idx="593">
                  <c:v>0.59300000000000042</c:v>
                </c:pt>
                <c:pt idx="594">
                  <c:v>0.59400000000000042</c:v>
                </c:pt>
                <c:pt idx="595">
                  <c:v>0.59500000000000042</c:v>
                </c:pt>
                <c:pt idx="596">
                  <c:v>0.59600000000000042</c:v>
                </c:pt>
                <c:pt idx="597">
                  <c:v>0.59700000000000042</c:v>
                </c:pt>
                <c:pt idx="598">
                  <c:v>0.59800000000000042</c:v>
                </c:pt>
                <c:pt idx="599">
                  <c:v>0.59900000000000042</c:v>
                </c:pt>
                <c:pt idx="600">
                  <c:v>0.60000000000000042</c:v>
                </c:pt>
                <c:pt idx="601">
                  <c:v>0.60100000000000042</c:v>
                </c:pt>
                <c:pt idx="602">
                  <c:v>0.60200000000000042</c:v>
                </c:pt>
                <c:pt idx="603">
                  <c:v>0.60300000000000042</c:v>
                </c:pt>
                <c:pt idx="604">
                  <c:v>0.60400000000000043</c:v>
                </c:pt>
                <c:pt idx="605">
                  <c:v>0.60500000000000043</c:v>
                </c:pt>
                <c:pt idx="606">
                  <c:v>0.60600000000000043</c:v>
                </c:pt>
                <c:pt idx="607">
                  <c:v>0.60700000000000043</c:v>
                </c:pt>
                <c:pt idx="608">
                  <c:v>0.60800000000000043</c:v>
                </c:pt>
                <c:pt idx="609">
                  <c:v>0.60900000000000043</c:v>
                </c:pt>
                <c:pt idx="610">
                  <c:v>0.61000000000000043</c:v>
                </c:pt>
                <c:pt idx="611">
                  <c:v>0.61100000000000043</c:v>
                </c:pt>
                <c:pt idx="612">
                  <c:v>0.61200000000000043</c:v>
                </c:pt>
                <c:pt idx="613">
                  <c:v>0.61300000000000043</c:v>
                </c:pt>
                <c:pt idx="614">
                  <c:v>0.61400000000000043</c:v>
                </c:pt>
                <c:pt idx="615">
                  <c:v>0.61500000000000044</c:v>
                </c:pt>
                <c:pt idx="616">
                  <c:v>0.61600000000000044</c:v>
                </c:pt>
                <c:pt idx="617">
                  <c:v>0.61700000000000044</c:v>
                </c:pt>
                <c:pt idx="618">
                  <c:v>0.61800000000000044</c:v>
                </c:pt>
                <c:pt idx="619">
                  <c:v>0.61900000000000044</c:v>
                </c:pt>
                <c:pt idx="620">
                  <c:v>0.62000000000000044</c:v>
                </c:pt>
                <c:pt idx="621">
                  <c:v>0.62100000000000044</c:v>
                </c:pt>
                <c:pt idx="622">
                  <c:v>0.62200000000000044</c:v>
                </c:pt>
                <c:pt idx="623">
                  <c:v>0.62300000000000044</c:v>
                </c:pt>
                <c:pt idx="624">
                  <c:v>0.62400000000000044</c:v>
                </c:pt>
                <c:pt idx="625">
                  <c:v>0.62500000000000044</c:v>
                </c:pt>
                <c:pt idx="626">
                  <c:v>0.62600000000000044</c:v>
                </c:pt>
                <c:pt idx="627">
                  <c:v>0.62700000000000045</c:v>
                </c:pt>
                <c:pt idx="628">
                  <c:v>0.62800000000000045</c:v>
                </c:pt>
                <c:pt idx="629">
                  <c:v>0.62900000000000045</c:v>
                </c:pt>
                <c:pt idx="630">
                  <c:v>0.63000000000000045</c:v>
                </c:pt>
                <c:pt idx="631">
                  <c:v>0.63100000000000045</c:v>
                </c:pt>
                <c:pt idx="632">
                  <c:v>0.63200000000000045</c:v>
                </c:pt>
                <c:pt idx="633">
                  <c:v>0.63300000000000045</c:v>
                </c:pt>
                <c:pt idx="634">
                  <c:v>0.63400000000000045</c:v>
                </c:pt>
                <c:pt idx="635">
                  <c:v>0.63500000000000045</c:v>
                </c:pt>
                <c:pt idx="636">
                  <c:v>0.63600000000000045</c:v>
                </c:pt>
                <c:pt idx="637">
                  <c:v>0.63700000000000045</c:v>
                </c:pt>
                <c:pt idx="638">
                  <c:v>0.63800000000000046</c:v>
                </c:pt>
                <c:pt idx="639">
                  <c:v>0.63900000000000046</c:v>
                </c:pt>
                <c:pt idx="640">
                  <c:v>0.64000000000000046</c:v>
                </c:pt>
                <c:pt idx="641">
                  <c:v>0.64100000000000046</c:v>
                </c:pt>
                <c:pt idx="642">
                  <c:v>0.64200000000000046</c:v>
                </c:pt>
                <c:pt idx="643">
                  <c:v>0.64300000000000046</c:v>
                </c:pt>
                <c:pt idx="644">
                  <c:v>0.64400000000000046</c:v>
                </c:pt>
                <c:pt idx="645">
                  <c:v>0.64500000000000046</c:v>
                </c:pt>
                <c:pt idx="646">
                  <c:v>0.64600000000000046</c:v>
                </c:pt>
                <c:pt idx="647">
                  <c:v>0.64700000000000046</c:v>
                </c:pt>
                <c:pt idx="648">
                  <c:v>0.64800000000000046</c:v>
                </c:pt>
                <c:pt idx="649">
                  <c:v>0.64900000000000047</c:v>
                </c:pt>
                <c:pt idx="650">
                  <c:v>0.65000000000000047</c:v>
                </c:pt>
                <c:pt idx="651">
                  <c:v>0.65100000000000047</c:v>
                </c:pt>
                <c:pt idx="652">
                  <c:v>0.65200000000000047</c:v>
                </c:pt>
                <c:pt idx="653">
                  <c:v>0.65300000000000047</c:v>
                </c:pt>
                <c:pt idx="654">
                  <c:v>0.65400000000000047</c:v>
                </c:pt>
                <c:pt idx="655">
                  <c:v>0.65500000000000047</c:v>
                </c:pt>
                <c:pt idx="656">
                  <c:v>0.65600000000000047</c:v>
                </c:pt>
                <c:pt idx="657">
                  <c:v>0.65700000000000047</c:v>
                </c:pt>
                <c:pt idx="658">
                  <c:v>0.65800000000000047</c:v>
                </c:pt>
                <c:pt idx="659">
                  <c:v>0.65900000000000047</c:v>
                </c:pt>
                <c:pt idx="660">
                  <c:v>0.66000000000000048</c:v>
                </c:pt>
                <c:pt idx="661">
                  <c:v>0.66100000000000048</c:v>
                </c:pt>
                <c:pt idx="662">
                  <c:v>0.66200000000000048</c:v>
                </c:pt>
                <c:pt idx="663">
                  <c:v>0.66300000000000048</c:v>
                </c:pt>
                <c:pt idx="664">
                  <c:v>0.66400000000000048</c:v>
                </c:pt>
                <c:pt idx="665">
                  <c:v>0.66500000000000048</c:v>
                </c:pt>
                <c:pt idx="666">
                  <c:v>0.66600000000000048</c:v>
                </c:pt>
                <c:pt idx="667">
                  <c:v>0.66700000000000048</c:v>
                </c:pt>
                <c:pt idx="668">
                  <c:v>0.66800000000000048</c:v>
                </c:pt>
                <c:pt idx="669">
                  <c:v>0.66900000000000048</c:v>
                </c:pt>
                <c:pt idx="670">
                  <c:v>0.67000000000000048</c:v>
                </c:pt>
                <c:pt idx="671">
                  <c:v>0.67100000000000048</c:v>
                </c:pt>
                <c:pt idx="672">
                  <c:v>0.67200000000000049</c:v>
                </c:pt>
                <c:pt idx="673">
                  <c:v>0.67300000000000049</c:v>
                </c:pt>
                <c:pt idx="674">
                  <c:v>0.67400000000000049</c:v>
                </c:pt>
                <c:pt idx="675">
                  <c:v>0.67500000000000049</c:v>
                </c:pt>
                <c:pt idx="676">
                  <c:v>0.67600000000000049</c:v>
                </c:pt>
                <c:pt idx="677">
                  <c:v>0.67700000000000049</c:v>
                </c:pt>
                <c:pt idx="678">
                  <c:v>0.67800000000000049</c:v>
                </c:pt>
                <c:pt idx="679">
                  <c:v>0.67900000000000049</c:v>
                </c:pt>
                <c:pt idx="680">
                  <c:v>0.68000000000000049</c:v>
                </c:pt>
                <c:pt idx="681">
                  <c:v>0.68100000000000049</c:v>
                </c:pt>
                <c:pt idx="682">
                  <c:v>0.68200000000000049</c:v>
                </c:pt>
                <c:pt idx="683">
                  <c:v>0.6830000000000005</c:v>
                </c:pt>
                <c:pt idx="684">
                  <c:v>0.6840000000000005</c:v>
                </c:pt>
                <c:pt idx="685">
                  <c:v>0.6850000000000005</c:v>
                </c:pt>
                <c:pt idx="686">
                  <c:v>0.6860000000000005</c:v>
                </c:pt>
                <c:pt idx="687">
                  <c:v>0.6870000000000005</c:v>
                </c:pt>
                <c:pt idx="688">
                  <c:v>0.6880000000000005</c:v>
                </c:pt>
                <c:pt idx="689">
                  <c:v>0.6890000000000005</c:v>
                </c:pt>
                <c:pt idx="690">
                  <c:v>0.6900000000000005</c:v>
                </c:pt>
                <c:pt idx="691">
                  <c:v>0.6910000000000005</c:v>
                </c:pt>
                <c:pt idx="692">
                  <c:v>0.6920000000000005</c:v>
                </c:pt>
                <c:pt idx="693">
                  <c:v>0.6930000000000005</c:v>
                </c:pt>
                <c:pt idx="694">
                  <c:v>0.69400000000000051</c:v>
                </c:pt>
                <c:pt idx="695">
                  <c:v>0.69500000000000051</c:v>
                </c:pt>
                <c:pt idx="696">
                  <c:v>0.69600000000000051</c:v>
                </c:pt>
                <c:pt idx="697">
                  <c:v>0.69700000000000051</c:v>
                </c:pt>
                <c:pt idx="698">
                  <c:v>0.69800000000000051</c:v>
                </c:pt>
                <c:pt idx="699">
                  <c:v>0.69900000000000051</c:v>
                </c:pt>
                <c:pt idx="700">
                  <c:v>0.70000000000000051</c:v>
                </c:pt>
                <c:pt idx="701">
                  <c:v>0.70100000000000051</c:v>
                </c:pt>
                <c:pt idx="702">
                  <c:v>0.70200000000000051</c:v>
                </c:pt>
                <c:pt idx="703">
                  <c:v>0.70300000000000051</c:v>
                </c:pt>
                <c:pt idx="704">
                  <c:v>0.70400000000000051</c:v>
                </c:pt>
                <c:pt idx="705">
                  <c:v>0.70500000000000052</c:v>
                </c:pt>
                <c:pt idx="706">
                  <c:v>0.70600000000000052</c:v>
                </c:pt>
                <c:pt idx="707">
                  <c:v>0.70700000000000052</c:v>
                </c:pt>
                <c:pt idx="708">
                  <c:v>0.70800000000000052</c:v>
                </c:pt>
                <c:pt idx="709">
                  <c:v>0.70900000000000052</c:v>
                </c:pt>
                <c:pt idx="710">
                  <c:v>0.71000000000000052</c:v>
                </c:pt>
                <c:pt idx="711">
                  <c:v>0.71100000000000052</c:v>
                </c:pt>
                <c:pt idx="712">
                  <c:v>0.71200000000000052</c:v>
                </c:pt>
                <c:pt idx="713">
                  <c:v>0.71300000000000052</c:v>
                </c:pt>
                <c:pt idx="714">
                  <c:v>0.71400000000000052</c:v>
                </c:pt>
                <c:pt idx="715">
                  <c:v>0.71500000000000052</c:v>
                </c:pt>
                <c:pt idx="716">
                  <c:v>0.71600000000000052</c:v>
                </c:pt>
                <c:pt idx="717">
                  <c:v>0.71700000000000053</c:v>
                </c:pt>
                <c:pt idx="718">
                  <c:v>0.71800000000000053</c:v>
                </c:pt>
                <c:pt idx="719">
                  <c:v>0.71900000000000053</c:v>
                </c:pt>
                <c:pt idx="720">
                  <c:v>0.72000000000000053</c:v>
                </c:pt>
                <c:pt idx="721">
                  <c:v>0.72100000000000053</c:v>
                </c:pt>
                <c:pt idx="722">
                  <c:v>0.72200000000000053</c:v>
                </c:pt>
                <c:pt idx="723">
                  <c:v>0.72300000000000053</c:v>
                </c:pt>
                <c:pt idx="724">
                  <c:v>0.72400000000000053</c:v>
                </c:pt>
                <c:pt idx="725">
                  <c:v>0.72500000000000053</c:v>
                </c:pt>
                <c:pt idx="726">
                  <c:v>0.72600000000000053</c:v>
                </c:pt>
                <c:pt idx="727">
                  <c:v>0.72700000000000053</c:v>
                </c:pt>
                <c:pt idx="728">
                  <c:v>0.72800000000000054</c:v>
                </c:pt>
                <c:pt idx="729">
                  <c:v>0.72900000000000054</c:v>
                </c:pt>
                <c:pt idx="730">
                  <c:v>0.73000000000000054</c:v>
                </c:pt>
                <c:pt idx="731">
                  <c:v>0.73100000000000054</c:v>
                </c:pt>
                <c:pt idx="732">
                  <c:v>0.73200000000000054</c:v>
                </c:pt>
                <c:pt idx="733">
                  <c:v>0.73300000000000054</c:v>
                </c:pt>
                <c:pt idx="734">
                  <c:v>0.73400000000000054</c:v>
                </c:pt>
                <c:pt idx="735">
                  <c:v>0.73500000000000054</c:v>
                </c:pt>
                <c:pt idx="736">
                  <c:v>0.73600000000000054</c:v>
                </c:pt>
                <c:pt idx="737">
                  <c:v>0.73700000000000054</c:v>
                </c:pt>
                <c:pt idx="738">
                  <c:v>0.73800000000000054</c:v>
                </c:pt>
                <c:pt idx="739">
                  <c:v>0.73900000000000055</c:v>
                </c:pt>
                <c:pt idx="740">
                  <c:v>0.74000000000000055</c:v>
                </c:pt>
                <c:pt idx="741">
                  <c:v>0.74100000000000055</c:v>
                </c:pt>
                <c:pt idx="742">
                  <c:v>0.74200000000000055</c:v>
                </c:pt>
                <c:pt idx="743">
                  <c:v>0.74300000000000055</c:v>
                </c:pt>
                <c:pt idx="744">
                  <c:v>0.74400000000000055</c:v>
                </c:pt>
                <c:pt idx="745">
                  <c:v>0.74500000000000055</c:v>
                </c:pt>
                <c:pt idx="746">
                  <c:v>0.74600000000000055</c:v>
                </c:pt>
                <c:pt idx="747">
                  <c:v>0.74700000000000055</c:v>
                </c:pt>
                <c:pt idx="748">
                  <c:v>0.74800000000000055</c:v>
                </c:pt>
                <c:pt idx="749">
                  <c:v>0.74900000000000055</c:v>
                </c:pt>
                <c:pt idx="750">
                  <c:v>0.75000000000000056</c:v>
                </c:pt>
                <c:pt idx="751">
                  <c:v>0.75100000000000056</c:v>
                </c:pt>
                <c:pt idx="752">
                  <c:v>0.75200000000000056</c:v>
                </c:pt>
                <c:pt idx="753">
                  <c:v>0.75300000000000056</c:v>
                </c:pt>
                <c:pt idx="754">
                  <c:v>0.75400000000000056</c:v>
                </c:pt>
                <c:pt idx="755">
                  <c:v>0.75500000000000056</c:v>
                </c:pt>
                <c:pt idx="756">
                  <c:v>0.75600000000000056</c:v>
                </c:pt>
                <c:pt idx="757">
                  <c:v>0.75700000000000056</c:v>
                </c:pt>
                <c:pt idx="758">
                  <c:v>0.75800000000000056</c:v>
                </c:pt>
                <c:pt idx="759">
                  <c:v>0.75900000000000056</c:v>
                </c:pt>
                <c:pt idx="760">
                  <c:v>0.76000000000000056</c:v>
                </c:pt>
                <c:pt idx="761">
                  <c:v>0.76100000000000056</c:v>
                </c:pt>
                <c:pt idx="762">
                  <c:v>0.76200000000000057</c:v>
                </c:pt>
                <c:pt idx="763">
                  <c:v>0.76300000000000057</c:v>
                </c:pt>
                <c:pt idx="764">
                  <c:v>0.76400000000000057</c:v>
                </c:pt>
                <c:pt idx="765">
                  <c:v>0.76500000000000057</c:v>
                </c:pt>
                <c:pt idx="766">
                  <c:v>0.76600000000000057</c:v>
                </c:pt>
                <c:pt idx="767">
                  <c:v>0.76700000000000057</c:v>
                </c:pt>
                <c:pt idx="768">
                  <c:v>0.76800000000000057</c:v>
                </c:pt>
                <c:pt idx="769">
                  <c:v>0.76900000000000057</c:v>
                </c:pt>
                <c:pt idx="770">
                  <c:v>0.77000000000000057</c:v>
                </c:pt>
                <c:pt idx="771">
                  <c:v>0.77100000000000057</c:v>
                </c:pt>
                <c:pt idx="772">
                  <c:v>0.77200000000000057</c:v>
                </c:pt>
                <c:pt idx="773">
                  <c:v>0.77300000000000058</c:v>
                </c:pt>
                <c:pt idx="774">
                  <c:v>0.77400000000000058</c:v>
                </c:pt>
                <c:pt idx="775">
                  <c:v>0.77500000000000058</c:v>
                </c:pt>
                <c:pt idx="776">
                  <c:v>0.77600000000000058</c:v>
                </c:pt>
                <c:pt idx="777">
                  <c:v>0.77700000000000058</c:v>
                </c:pt>
                <c:pt idx="778">
                  <c:v>0.77800000000000058</c:v>
                </c:pt>
                <c:pt idx="779">
                  <c:v>0.77900000000000058</c:v>
                </c:pt>
                <c:pt idx="780">
                  <c:v>0.78000000000000058</c:v>
                </c:pt>
                <c:pt idx="781">
                  <c:v>0.78100000000000058</c:v>
                </c:pt>
                <c:pt idx="782">
                  <c:v>0.78200000000000058</c:v>
                </c:pt>
                <c:pt idx="783">
                  <c:v>0.78300000000000058</c:v>
                </c:pt>
                <c:pt idx="784">
                  <c:v>0.78400000000000059</c:v>
                </c:pt>
                <c:pt idx="785">
                  <c:v>0.78500000000000059</c:v>
                </c:pt>
                <c:pt idx="786">
                  <c:v>0.78600000000000059</c:v>
                </c:pt>
                <c:pt idx="787">
                  <c:v>0.78700000000000059</c:v>
                </c:pt>
                <c:pt idx="788">
                  <c:v>0.78800000000000059</c:v>
                </c:pt>
                <c:pt idx="789">
                  <c:v>0.78900000000000059</c:v>
                </c:pt>
                <c:pt idx="790">
                  <c:v>0.79000000000000059</c:v>
                </c:pt>
                <c:pt idx="791">
                  <c:v>0.79100000000000059</c:v>
                </c:pt>
                <c:pt idx="792">
                  <c:v>0.79200000000000059</c:v>
                </c:pt>
                <c:pt idx="793">
                  <c:v>0.79300000000000059</c:v>
                </c:pt>
                <c:pt idx="794">
                  <c:v>0.79400000000000059</c:v>
                </c:pt>
                <c:pt idx="795">
                  <c:v>0.7950000000000006</c:v>
                </c:pt>
                <c:pt idx="796">
                  <c:v>0.7960000000000006</c:v>
                </c:pt>
                <c:pt idx="797">
                  <c:v>0.7970000000000006</c:v>
                </c:pt>
                <c:pt idx="798">
                  <c:v>0.7980000000000006</c:v>
                </c:pt>
                <c:pt idx="799">
                  <c:v>0.7990000000000006</c:v>
                </c:pt>
                <c:pt idx="800">
                  <c:v>0.8000000000000006</c:v>
                </c:pt>
                <c:pt idx="801">
                  <c:v>0.8010000000000006</c:v>
                </c:pt>
                <c:pt idx="802">
                  <c:v>0.8020000000000006</c:v>
                </c:pt>
                <c:pt idx="803">
                  <c:v>0.8030000000000006</c:v>
                </c:pt>
                <c:pt idx="804">
                  <c:v>0.8040000000000006</c:v>
                </c:pt>
                <c:pt idx="805">
                  <c:v>0.8050000000000006</c:v>
                </c:pt>
                <c:pt idx="806">
                  <c:v>0.8060000000000006</c:v>
                </c:pt>
                <c:pt idx="807">
                  <c:v>0.80700000000000061</c:v>
                </c:pt>
                <c:pt idx="808">
                  <c:v>0.80800000000000061</c:v>
                </c:pt>
                <c:pt idx="809">
                  <c:v>0.80900000000000061</c:v>
                </c:pt>
                <c:pt idx="810">
                  <c:v>0.81000000000000061</c:v>
                </c:pt>
                <c:pt idx="811">
                  <c:v>0.81100000000000061</c:v>
                </c:pt>
                <c:pt idx="812">
                  <c:v>0.81200000000000061</c:v>
                </c:pt>
                <c:pt idx="813">
                  <c:v>0.81300000000000061</c:v>
                </c:pt>
                <c:pt idx="814">
                  <c:v>0.81400000000000061</c:v>
                </c:pt>
                <c:pt idx="815">
                  <c:v>0.81500000000000061</c:v>
                </c:pt>
                <c:pt idx="816">
                  <c:v>0.81600000000000061</c:v>
                </c:pt>
                <c:pt idx="817">
                  <c:v>0.81700000000000061</c:v>
                </c:pt>
                <c:pt idx="818">
                  <c:v>0.81800000000000062</c:v>
                </c:pt>
                <c:pt idx="819">
                  <c:v>0.81900000000000062</c:v>
                </c:pt>
                <c:pt idx="820">
                  <c:v>0.82000000000000062</c:v>
                </c:pt>
                <c:pt idx="821">
                  <c:v>0.82100000000000062</c:v>
                </c:pt>
                <c:pt idx="822">
                  <c:v>0.82200000000000062</c:v>
                </c:pt>
                <c:pt idx="823">
                  <c:v>0.82300000000000062</c:v>
                </c:pt>
                <c:pt idx="824">
                  <c:v>0.82400000000000062</c:v>
                </c:pt>
                <c:pt idx="825">
                  <c:v>0.82500000000000062</c:v>
                </c:pt>
                <c:pt idx="826">
                  <c:v>0.82600000000000062</c:v>
                </c:pt>
                <c:pt idx="827">
                  <c:v>0.82700000000000062</c:v>
                </c:pt>
                <c:pt idx="828">
                  <c:v>0.82800000000000062</c:v>
                </c:pt>
                <c:pt idx="829">
                  <c:v>0.82900000000000063</c:v>
                </c:pt>
                <c:pt idx="830">
                  <c:v>0.83000000000000063</c:v>
                </c:pt>
                <c:pt idx="831">
                  <c:v>0.83100000000000063</c:v>
                </c:pt>
                <c:pt idx="832">
                  <c:v>0.83200000000000063</c:v>
                </c:pt>
                <c:pt idx="833">
                  <c:v>0.83300000000000063</c:v>
                </c:pt>
                <c:pt idx="834">
                  <c:v>0.83400000000000063</c:v>
                </c:pt>
                <c:pt idx="835">
                  <c:v>0.83500000000000063</c:v>
                </c:pt>
                <c:pt idx="836">
                  <c:v>0.83600000000000063</c:v>
                </c:pt>
                <c:pt idx="837">
                  <c:v>0.83700000000000063</c:v>
                </c:pt>
                <c:pt idx="838">
                  <c:v>0.83800000000000063</c:v>
                </c:pt>
                <c:pt idx="839">
                  <c:v>0.83900000000000063</c:v>
                </c:pt>
                <c:pt idx="840">
                  <c:v>0.84000000000000064</c:v>
                </c:pt>
                <c:pt idx="841">
                  <c:v>0.84100000000000064</c:v>
                </c:pt>
                <c:pt idx="842">
                  <c:v>0.84200000000000064</c:v>
                </c:pt>
                <c:pt idx="843">
                  <c:v>0.84300000000000064</c:v>
                </c:pt>
                <c:pt idx="844">
                  <c:v>0.84400000000000064</c:v>
                </c:pt>
                <c:pt idx="845">
                  <c:v>0.84500000000000064</c:v>
                </c:pt>
                <c:pt idx="846">
                  <c:v>0.84600000000000064</c:v>
                </c:pt>
                <c:pt idx="847">
                  <c:v>0.84700000000000064</c:v>
                </c:pt>
                <c:pt idx="848">
                  <c:v>0.84800000000000064</c:v>
                </c:pt>
                <c:pt idx="849">
                  <c:v>0.84900000000000064</c:v>
                </c:pt>
                <c:pt idx="850">
                  <c:v>0.85000000000000064</c:v>
                </c:pt>
                <c:pt idx="851">
                  <c:v>0.85100000000000064</c:v>
                </c:pt>
                <c:pt idx="852">
                  <c:v>0.85200000000000065</c:v>
                </c:pt>
                <c:pt idx="853">
                  <c:v>0.85300000000000065</c:v>
                </c:pt>
                <c:pt idx="854">
                  <c:v>0.85400000000000065</c:v>
                </c:pt>
                <c:pt idx="855">
                  <c:v>0.85500000000000065</c:v>
                </c:pt>
                <c:pt idx="856">
                  <c:v>0.85600000000000065</c:v>
                </c:pt>
                <c:pt idx="857">
                  <c:v>0.85700000000000065</c:v>
                </c:pt>
                <c:pt idx="858">
                  <c:v>0.85800000000000065</c:v>
                </c:pt>
                <c:pt idx="859">
                  <c:v>0.85900000000000065</c:v>
                </c:pt>
                <c:pt idx="860">
                  <c:v>0.86000000000000065</c:v>
                </c:pt>
                <c:pt idx="861">
                  <c:v>0.86100000000000065</c:v>
                </c:pt>
                <c:pt idx="862">
                  <c:v>0.86200000000000065</c:v>
                </c:pt>
                <c:pt idx="863">
                  <c:v>0.86300000000000066</c:v>
                </c:pt>
                <c:pt idx="864">
                  <c:v>0.86400000000000066</c:v>
                </c:pt>
                <c:pt idx="865">
                  <c:v>0.86500000000000066</c:v>
                </c:pt>
                <c:pt idx="866">
                  <c:v>0.86600000000000066</c:v>
                </c:pt>
                <c:pt idx="867">
                  <c:v>0.86700000000000066</c:v>
                </c:pt>
                <c:pt idx="868">
                  <c:v>0.86800000000000066</c:v>
                </c:pt>
                <c:pt idx="869">
                  <c:v>0.86900000000000066</c:v>
                </c:pt>
                <c:pt idx="870">
                  <c:v>0.87000000000000066</c:v>
                </c:pt>
                <c:pt idx="871">
                  <c:v>0.87100000000000066</c:v>
                </c:pt>
                <c:pt idx="872">
                  <c:v>0.87200000000000066</c:v>
                </c:pt>
                <c:pt idx="873">
                  <c:v>0.87300000000000066</c:v>
                </c:pt>
                <c:pt idx="874">
                  <c:v>0.87400000000000067</c:v>
                </c:pt>
                <c:pt idx="875">
                  <c:v>0.87500000000000067</c:v>
                </c:pt>
                <c:pt idx="876">
                  <c:v>0.87600000000000067</c:v>
                </c:pt>
                <c:pt idx="877">
                  <c:v>0.87700000000000067</c:v>
                </c:pt>
                <c:pt idx="878">
                  <c:v>0.87800000000000067</c:v>
                </c:pt>
                <c:pt idx="879">
                  <c:v>0.87900000000000067</c:v>
                </c:pt>
                <c:pt idx="880">
                  <c:v>0.88000000000000067</c:v>
                </c:pt>
                <c:pt idx="881">
                  <c:v>0.88100000000000067</c:v>
                </c:pt>
                <c:pt idx="882">
                  <c:v>0.88200000000000067</c:v>
                </c:pt>
                <c:pt idx="883">
                  <c:v>0.88300000000000067</c:v>
                </c:pt>
                <c:pt idx="884">
                  <c:v>0.88400000000000067</c:v>
                </c:pt>
                <c:pt idx="885">
                  <c:v>0.88500000000000068</c:v>
                </c:pt>
                <c:pt idx="886">
                  <c:v>0.88600000000000068</c:v>
                </c:pt>
                <c:pt idx="887">
                  <c:v>0.88700000000000068</c:v>
                </c:pt>
                <c:pt idx="888">
                  <c:v>0.88800000000000068</c:v>
                </c:pt>
                <c:pt idx="889">
                  <c:v>0.88900000000000068</c:v>
                </c:pt>
                <c:pt idx="890">
                  <c:v>0.89000000000000068</c:v>
                </c:pt>
                <c:pt idx="891">
                  <c:v>0.89100000000000068</c:v>
                </c:pt>
                <c:pt idx="892">
                  <c:v>0.89200000000000068</c:v>
                </c:pt>
                <c:pt idx="893">
                  <c:v>0.89300000000000068</c:v>
                </c:pt>
                <c:pt idx="894">
                  <c:v>0.89400000000000068</c:v>
                </c:pt>
                <c:pt idx="895">
                  <c:v>0.89500000000000068</c:v>
                </c:pt>
                <c:pt idx="896">
                  <c:v>0.89600000000000068</c:v>
                </c:pt>
                <c:pt idx="897">
                  <c:v>0.89700000000000069</c:v>
                </c:pt>
                <c:pt idx="898">
                  <c:v>0.89800000000000069</c:v>
                </c:pt>
                <c:pt idx="899">
                  <c:v>0.89900000000000069</c:v>
                </c:pt>
                <c:pt idx="900">
                  <c:v>0.90000000000000069</c:v>
                </c:pt>
                <c:pt idx="901">
                  <c:v>0.90100000000000069</c:v>
                </c:pt>
                <c:pt idx="902">
                  <c:v>0.90200000000000069</c:v>
                </c:pt>
                <c:pt idx="903">
                  <c:v>0.90300000000000069</c:v>
                </c:pt>
                <c:pt idx="904">
                  <c:v>0.90400000000000069</c:v>
                </c:pt>
                <c:pt idx="905">
                  <c:v>0.90500000000000069</c:v>
                </c:pt>
                <c:pt idx="906">
                  <c:v>0.90600000000000069</c:v>
                </c:pt>
                <c:pt idx="907">
                  <c:v>0.90700000000000069</c:v>
                </c:pt>
                <c:pt idx="908">
                  <c:v>0.9080000000000007</c:v>
                </c:pt>
                <c:pt idx="909">
                  <c:v>0.9090000000000007</c:v>
                </c:pt>
                <c:pt idx="910">
                  <c:v>0.9100000000000007</c:v>
                </c:pt>
                <c:pt idx="911">
                  <c:v>0.9110000000000007</c:v>
                </c:pt>
                <c:pt idx="912">
                  <c:v>0.9120000000000007</c:v>
                </c:pt>
                <c:pt idx="913">
                  <c:v>0.9130000000000007</c:v>
                </c:pt>
                <c:pt idx="914">
                  <c:v>0.9140000000000007</c:v>
                </c:pt>
                <c:pt idx="915">
                  <c:v>0.9150000000000007</c:v>
                </c:pt>
                <c:pt idx="916">
                  <c:v>0.9160000000000007</c:v>
                </c:pt>
                <c:pt idx="917">
                  <c:v>0.9170000000000007</c:v>
                </c:pt>
                <c:pt idx="918">
                  <c:v>0.9180000000000007</c:v>
                </c:pt>
                <c:pt idx="919">
                  <c:v>0.91900000000000071</c:v>
                </c:pt>
                <c:pt idx="920">
                  <c:v>0.92000000000000071</c:v>
                </c:pt>
                <c:pt idx="921">
                  <c:v>0.92100000000000071</c:v>
                </c:pt>
                <c:pt idx="922">
                  <c:v>0.92200000000000071</c:v>
                </c:pt>
                <c:pt idx="923">
                  <c:v>0.92300000000000071</c:v>
                </c:pt>
                <c:pt idx="924">
                  <c:v>0.92400000000000071</c:v>
                </c:pt>
                <c:pt idx="925">
                  <c:v>0.92500000000000071</c:v>
                </c:pt>
                <c:pt idx="926">
                  <c:v>0.92600000000000071</c:v>
                </c:pt>
                <c:pt idx="927">
                  <c:v>0.92700000000000071</c:v>
                </c:pt>
                <c:pt idx="928">
                  <c:v>0.92800000000000071</c:v>
                </c:pt>
                <c:pt idx="929">
                  <c:v>0.92900000000000071</c:v>
                </c:pt>
                <c:pt idx="930">
                  <c:v>0.93000000000000071</c:v>
                </c:pt>
                <c:pt idx="931">
                  <c:v>0.93100000000000072</c:v>
                </c:pt>
                <c:pt idx="932">
                  <c:v>0.93200000000000072</c:v>
                </c:pt>
                <c:pt idx="933">
                  <c:v>0.93300000000000072</c:v>
                </c:pt>
                <c:pt idx="934">
                  <c:v>0.93400000000000072</c:v>
                </c:pt>
                <c:pt idx="935">
                  <c:v>0.93500000000000072</c:v>
                </c:pt>
                <c:pt idx="936">
                  <c:v>0.93600000000000072</c:v>
                </c:pt>
                <c:pt idx="937">
                  <c:v>0.93700000000000072</c:v>
                </c:pt>
                <c:pt idx="938">
                  <c:v>0.93800000000000072</c:v>
                </c:pt>
                <c:pt idx="939">
                  <c:v>0.93900000000000072</c:v>
                </c:pt>
                <c:pt idx="940">
                  <c:v>0.94000000000000072</c:v>
                </c:pt>
                <c:pt idx="941">
                  <c:v>0.94100000000000072</c:v>
                </c:pt>
                <c:pt idx="942">
                  <c:v>0.94200000000000073</c:v>
                </c:pt>
                <c:pt idx="943">
                  <c:v>0.94300000000000073</c:v>
                </c:pt>
                <c:pt idx="944">
                  <c:v>0.94400000000000073</c:v>
                </c:pt>
                <c:pt idx="945">
                  <c:v>0.94500000000000073</c:v>
                </c:pt>
                <c:pt idx="946">
                  <c:v>0.94600000000000073</c:v>
                </c:pt>
                <c:pt idx="947">
                  <c:v>0.94700000000000073</c:v>
                </c:pt>
                <c:pt idx="948">
                  <c:v>0.94800000000000073</c:v>
                </c:pt>
                <c:pt idx="949">
                  <c:v>0.94900000000000073</c:v>
                </c:pt>
                <c:pt idx="950">
                  <c:v>0.95000000000000073</c:v>
                </c:pt>
                <c:pt idx="951">
                  <c:v>0.95100000000000073</c:v>
                </c:pt>
                <c:pt idx="952">
                  <c:v>0.95200000000000073</c:v>
                </c:pt>
                <c:pt idx="953">
                  <c:v>0.95300000000000074</c:v>
                </c:pt>
                <c:pt idx="954">
                  <c:v>0.95400000000000074</c:v>
                </c:pt>
                <c:pt idx="955">
                  <c:v>0.95500000000000074</c:v>
                </c:pt>
                <c:pt idx="956">
                  <c:v>0.95600000000000074</c:v>
                </c:pt>
                <c:pt idx="957">
                  <c:v>0.95700000000000074</c:v>
                </c:pt>
                <c:pt idx="958">
                  <c:v>0.95800000000000074</c:v>
                </c:pt>
                <c:pt idx="959">
                  <c:v>0.95900000000000074</c:v>
                </c:pt>
                <c:pt idx="960">
                  <c:v>0.96000000000000074</c:v>
                </c:pt>
                <c:pt idx="961">
                  <c:v>0.96100000000000074</c:v>
                </c:pt>
                <c:pt idx="962">
                  <c:v>0.96200000000000074</c:v>
                </c:pt>
                <c:pt idx="963">
                  <c:v>0.96300000000000074</c:v>
                </c:pt>
                <c:pt idx="964">
                  <c:v>0.96400000000000075</c:v>
                </c:pt>
                <c:pt idx="965">
                  <c:v>0.96500000000000075</c:v>
                </c:pt>
                <c:pt idx="966">
                  <c:v>0.96600000000000075</c:v>
                </c:pt>
                <c:pt idx="967">
                  <c:v>0.96700000000000075</c:v>
                </c:pt>
                <c:pt idx="968">
                  <c:v>0.96800000000000075</c:v>
                </c:pt>
                <c:pt idx="969">
                  <c:v>0.96900000000000075</c:v>
                </c:pt>
                <c:pt idx="970">
                  <c:v>0.97000000000000075</c:v>
                </c:pt>
                <c:pt idx="971">
                  <c:v>0.97100000000000075</c:v>
                </c:pt>
                <c:pt idx="972">
                  <c:v>0.97200000000000075</c:v>
                </c:pt>
                <c:pt idx="973">
                  <c:v>0.97300000000000075</c:v>
                </c:pt>
                <c:pt idx="974">
                  <c:v>0.97400000000000075</c:v>
                </c:pt>
                <c:pt idx="975">
                  <c:v>0.97500000000000075</c:v>
                </c:pt>
                <c:pt idx="976">
                  <c:v>0.97600000000000076</c:v>
                </c:pt>
                <c:pt idx="977">
                  <c:v>0.97700000000000076</c:v>
                </c:pt>
                <c:pt idx="978">
                  <c:v>0.97800000000000076</c:v>
                </c:pt>
                <c:pt idx="979">
                  <c:v>0.97900000000000076</c:v>
                </c:pt>
                <c:pt idx="980">
                  <c:v>0.98000000000000076</c:v>
                </c:pt>
                <c:pt idx="981">
                  <c:v>0.98100000000000076</c:v>
                </c:pt>
                <c:pt idx="982">
                  <c:v>0.98200000000000076</c:v>
                </c:pt>
                <c:pt idx="983">
                  <c:v>0.98300000000000076</c:v>
                </c:pt>
                <c:pt idx="984">
                  <c:v>0.98400000000000076</c:v>
                </c:pt>
                <c:pt idx="985">
                  <c:v>0.98500000000000076</c:v>
                </c:pt>
                <c:pt idx="986">
                  <c:v>0.98600000000000076</c:v>
                </c:pt>
                <c:pt idx="987">
                  <c:v>0.98700000000000077</c:v>
                </c:pt>
                <c:pt idx="988">
                  <c:v>0.98800000000000077</c:v>
                </c:pt>
                <c:pt idx="989">
                  <c:v>0.98900000000000077</c:v>
                </c:pt>
                <c:pt idx="990">
                  <c:v>0.99000000000000077</c:v>
                </c:pt>
                <c:pt idx="991">
                  <c:v>0.99100000000000077</c:v>
                </c:pt>
                <c:pt idx="992">
                  <c:v>0.99200000000000077</c:v>
                </c:pt>
                <c:pt idx="993">
                  <c:v>0.99300000000000077</c:v>
                </c:pt>
                <c:pt idx="994">
                  <c:v>0.99400000000000077</c:v>
                </c:pt>
                <c:pt idx="995">
                  <c:v>0.99500000000000077</c:v>
                </c:pt>
                <c:pt idx="996">
                  <c:v>0.99600000000000077</c:v>
                </c:pt>
                <c:pt idx="997">
                  <c:v>0.99700000000000077</c:v>
                </c:pt>
                <c:pt idx="998">
                  <c:v>0.99800000000000078</c:v>
                </c:pt>
                <c:pt idx="999">
                  <c:v>0.99900000000000078</c:v>
                </c:pt>
                <c:pt idx="1000">
                  <c:v>1.0000000000000007</c:v>
                </c:pt>
                <c:pt idx="1001">
                  <c:v>1.0010000000000006</c:v>
                </c:pt>
                <c:pt idx="1002">
                  <c:v>1.0020000000000004</c:v>
                </c:pt>
                <c:pt idx="1003">
                  <c:v>1.0030000000000003</c:v>
                </c:pt>
                <c:pt idx="1004">
                  <c:v>1.0040000000000002</c:v>
                </c:pt>
                <c:pt idx="1005">
                  <c:v>1.0050000000000001</c:v>
                </c:pt>
                <c:pt idx="1006">
                  <c:v>1.006</c:v>
                </c:pt>
                <c:pt idx="1007">
                  <c:v>1.0069999999999999</c:v>
                </c:pt>
                <c:pt idx="1008">
                  <c:v>1.0079999999999998</c:v>
                </c:pt>
                <c:pt idx="1009">
                  <c:v>1.0089999999999997</c:v>
                </c:pt>
                <c:pt idx="1010">
                  <c:v>1.0099999999999996</c:v>
                </c:pt>
                <c:pt idx="1011">
                  <c:v>1.0109999999999995</c:v>
                </c:pt>
                <c:pt idx="1012">
                  <c:v>1.0119999999999993</c:v>
                </c:pt>
                <c:pt idx="1013">
                  <c:v>1.0129999999999992</c:v>
                </c:pt>
                <c:pt idx="1014">
                  <c:v>1.0139999999999991</c:v>
                </c:pt>
                <c:pt idx="1015">
                  <c:v>1.014999999999999</c:v>
                </c:pt>
                <c:pt idx="1016">
                  <c:v>1.0159999999999989</c:v>
                </c:pt>
                <c:pt idx="1017">
                  <c:v>1.0169999999999988</c:v>
                </c:pt>
                <c:pt idx="1018">
                  <c:v>1.0179999999999987</c:v>
                </c:pt>
                <c:pt idx="1019">
                  <c:v>1.0189999999999986</c:v>
                </c:pt>
                <c:pt idx="1020">
                  <c:v>1.0199999999999985</c:v>
                </c:pt>
                <c:pt idx="1021">
                  <c:v>1.0209999999999984</c:v>
                </c:pt>
                <c:pt idx="1022">
                  <c:v>1.0219999999999982</c:v>
                </c:pt>
                <c:pt idx="1023">
                  <c:v>1.0229999999999981</c:v>
                </c:pt>
                <c:pt idx="1024">
                  <c:v>1.023999999999998</c:v>
                </c:pt>
                <c:pt idx="1025">
                  <c:v>1.0249999999999979</c:v>
                </c:pt>
                <c:pt idx="1026">
                  <c:v>1.0259999999999978</c:v>
                </c:pt>
                <c:pt idx="1027">
                  <c:v>1.0269999999999977</c:v>
                </c:pt>
                <c:pt idx="1028">
                  <c:v>1.0279999999999976</c:v>
                </c:pt>
                <c:pt idx="1029">
                  <c:v>1.0289999999999975</c:v>
                </c:pt>
                <c:pt idx="1030">
                  <c:v>1.0299999999999974</c:v>
                </c:pt>
                <c:pt idx="1031">
                  <c:v>1.0309999999999973</c:v>
                </c:pt>
                <c:pt idx="1032">
                  <c:v>1.0319999999999971</c:v>
                </c:pt>
                <c:pt idx="1033">
                  <c:v>1.032999999999997</c:v>
                </c:pt>
                <c:pt idx="1034">
                  <c:v>1.0339999999999969</c:v>
                </c:pt>
                <c:pt idx="1035">
                  <c:v>1.0349999999999968</c:v>
                </c:pt>
                <c:pt idx="1036">
                  <c:v>1.0359999999999967</c:v>
                </c:pt>
                <c:pt idx="1037">
                  <c:v>1.0369999999999966</c:v>
                </c:pt>
                <c:pt idx="1038">
                  <c:v>1.0379999999999965</c:v>
                </c:pt>
                <c:pt idx="1039">
                  <c:v>1.0389999999999964</c:v>
                </c:pt>
                <c:pt idx="1040">
                  <c:v>1.0399999999999963</c:v>
                </c:pt>
                <c:pt idx="1041">
                  <c:v>1.0409999999999962</c:v>
                </c:pt>
                <c:pt idx="1042">
                  <c:v>1.041999999999996</c:v>
                </c:pt>
                <c:pt idx="1043">
                  <c:v>1.0429999999999959</c:v>
                </c:pt>
                <c:pt idx="1044">
                  <c:v>1.0439999999999958</c:v>
                </c:pt>
                <c:pt idx="1045">
                  <c:v>1.0449999999999957</c:v>
                </c:pt>
                <c:pt idx="1046">
                  <c:v>1.0459999999999956</c:v>
                </c:pt>
                <c:pt idx="1047">
                  <c:v>1.0469999999999955</c:v>
                </c:pt>
                <c:pt idx="1048">
                  <c:v>1.0479999999999954</c:v>
                </c:pt>
                <c:pt idx="1049">
                  <c:v>1.0489999999999953</c:v>
                </c:pt>
                <c:pt idx="1050">
                  <c:v>1.0499999999999952</c:v>
                </c:pt>
                <c:pt idx="1051">
                  <c:v>1.050999999999995</c:v>
                </c:pt>
                <c:pt idx="1052">
                  <c:v>1.0519999999999949</c:v>
                </c:pt>
                <c:pt idx="1053">
                  <c:v>1.0529999999999948</c:v>
                </c:pt>
                <c:pt idx="1054">
                  <c:v>1.0539999999999947</c:v>
                </c:pt>
                <c:pt idx="1055">
                  <c:v>1.0549999999999946</c:v>
                </c:pt>
                <c:pt idx="1056">
                  <c:v>1.0559999999999945</c:v>
                </c:pt>
                <c:pt idx="1057">
                  <c:v>1.0569999999999944</c:v>
                </c:pt>
                <c:pt idx="1058">
                  <c:v>1.0579999999999943</c:v>
                </c:pt>
                <c:pt idx="1059">
                  <c:v>1.0589999999999942</c:v>
                </c:pt>
                <c:pt idx="1060">
                  <c:v>1.0599999999999941</c:v>
                </c:pt>
                <c:pt idx="1061">
                  <c:v>1.0609999999999939</c:v>
                </c:pt>
                <c:pt idx="1062">
                  <c:v>1.0619999999999938</c:v>
                </c:pt>
                <c:pt idx="1063">
                  <c:v>1.0629999999999937</c:v>
                </c:pt>
                <c:pt idx="1064">
                  <c:v>1.0639999999999936</c:v>
                </c:pt>
                <c:pt idx="1065">
                  <c:v>1.0649999999999935</c:v>
                </c:pt>
                <c:pt idx="1066">
                  <c:v>1.0659999999999934</c:v>
                </c:pt>
                <c:pt idx="1067">
                  <c:v>1.0669999999999933</c:v>
                </c:pt>
                <c:pt idx="1068">
                  <c:v>1.0679999999999932</c:v>
                </c:pt>
                <c:pt idx="1069">
                  <c:v>1.0689999999999931</c:v>
                </c:pt>
                <c:pt idx="1070">
                  <c:v>1.069999999999993</c:v>
                </c:pt>
                <c:pt idx="1071">
                  <c:v>1.0709999999999928</c:v>
                </c:pt>
                <c:pt idx="1072">
                  <c:v>1.0719999999999927</c:v>
                </c:pt>
                <c:pt idx="1073">
                  <c:v>1.0729999999999926</c:v>
                </c:pt>
                <c:pt idx="1074">
                  <c:v>1.0739999999999925</c:v>
                </c:pt>
                <c:pt idx="1075">
                  <c:v>1.0749999999999924</c:v>
                </c:pt>
                <c:pt idx="1076">
                  <c:v>1.0759999999999923</c:v>
                </c:pt>
                <c:pt idx="1077">
                  <c:v>1.0769999999999922</c:v>
                </c:pt>
                <c:pt idx="1078">
                  <c:v>1.0779999999999921</c:v>
                </c:pt>
                <c:pt idx="1079">
                  <c:v>1.078999999999992</c:v>
                </c:pt>
                <c:pt idx="1080">
                  <c:v>1.0799999999999919</c:v>
                </c:pt>
                <c:pt idx="1081">
                  <c:v>1.0809999999999917</c:v>
                </c:pt>
                <c:pt idx="1082">
                  <c:v>1.0819999999999916</c:v>
                </c:pt>
                <c:pt idx="1083">
                  <c:v>1.0829999999999915</c:v>
                </c:pt>
                <c:pt idx="1084">
                  <c:v>1.0839999999999914</c:v>
                </c:pt>
                <c:pt idx="1085">
                  <c:v>1.0849999999999913</c:v>
                </c:pt>
                <c:pt idx="1086">
                  <c:v>1.0859999999999912</c:v>
                </c:pt>
                <c:pt idx="1087">
                  <c:v>1.0869999999999911</c:v>
                </c:pt>
                <c:pt idx="1088">
                  <c:v>1.087999999999991</c:v>
                </c:pt>
                <c:pt idx="1089">
                  <c:v>1.0889999999999909</c:v>
                </c:pt>
                <c:pt idx="1090">
                  <c:v>1.0899999999999908</c:v>
                </c:pt>
                <c:pt idx="1091">
                  <c:v>1.0909999999999906</c:v>
                </c:pt>
                <c:pt idx="1092">
                  <c:v>1.0919999999999905</c:v>
                </c:pt>
                <c:pt idx="1093">
                  <c:v>1.0929999999999904</c:v>
                </c:pt>
                <c:pt idx="1094">
                  <c:v>1.0939999999999903</c:v>
                </c:pt>
                <c:pt idx="1095">
                  <c:v>1.0949999999999902</c:v>
                </c:pt>
                <c:pt idx="1096">
                  <c:v>1.0959999999999901</c:v>
                </c:pt>
                <c:pt idx="1097">
                  <c:v>1.09699999999999</c:v>
                </c:pt>
                <c:pt idx="1098">
                  <c:v>1.0979999999999899</c:v>
                </c:pt>
                <c:pt idx="1099">
                  <c:v>1.0989999999999898</c:v>
                </c:pt>
                <c:pt idx="1100">
                  <c:v>1.0999999999999897</c:v>
                </c:pt>
                <c:pt idx="1101">
                  <c:v>1.1009999999999895</c:v>
                </c:pt>
                <c:pt idx="1102">
                  <c:v>1.1019999999999894</c:v>
                </c:pt>
                <c:pt idx="1103">
                  <c:v>1.1029999999999893</c:v>
                </c:pt>
                <c:pt idx="1104">
                  <c:v>1.1039999999999892</c:v>
                </c:pt>
                <c:pt idx="1105">
                  <c:v>1.1049999999999891</c:v>
                </c:pt>
                <c:pt idx="1106">
                  <c:v>1.105999999999989</c:v>
                </c:pt>
                <c:pt idx="1107">
                  <c:v>1.1069999999999889</c:v>
                </c:pt>
                <c:pt idx="1108">
                  <c:v>1.1079999999999888</c:v>
                </c:pt>
                <c:pt idx="1109">
                  <c:v>1.1089999999999887</c:v>
                </c:pt>
                <c:pt idx="1110">
                  <c:v>1.1099999999999886</c:v>
                </c:pt>
                <c:pt idx="1111">
                  <c:v>1.1109999999999884</c:v>
                </c:pt>
                <c:pt idx="1112">
                  <c:v>1.1119999999999883</c:v>
                </c:pt>
                <c:pt idx="1113">
                  <c:v>1.1129999999999882</c:v>
                </c:pt>
                <c:pt idx="1114">
                  <c:v>1.1139999999999881</c:v>
                </c:pt>
                <c:pt idx="1115">
                  <c:v>1.114999999999988</c:v>
                </c:pt>
                <c:pt idx="1116">
                  <c:v>1.1159999999999879</c:v>
                </c:pt>
                <c:pt idx="1117">
                  <c:v>1.1169999999999878</c:v>
                </c:pt>
                <c:pt idx="1118">
                  <c:v>1.1179999999999877</c:v>
                </c:pt>
                <c:pt idx="1119">
                  <c:v>1.1189999999999876</c:v>
                </c:pt>
                <c:pt idx="1120">
                  <c:v>1.1199999999999875</c:v>
                </c:pt>
                <c:pt idx="1121">
                  <c:v>1.1209999999999873</c:v>
                </c:pt>
                <c:pt idx="1122">
                  <c:v>1.1219999999999872</c:v>
                </c:pt>
                <c:pt idx="1123">
                  <c:v>1.1229999999999871</c:v>
                </c:pt>
                <c:pt idx="1124">
                  <c:v>1.123999999999987</c:v>
                </c:pt>
                <c:pt idx="1125">
                  <c:v>1.1249999999999869</c:v>
                </c:pt>
                <c:pt idx="1126">
                  <c:v>1.1259999999999868</c:v>
                </c:pt>
                <c:pt idx="1127">
                  <c:v>1.1269999999999867</c:v>
                </c:pt>
                <c:pt idx="1128">
                  <c:v>1.1279999999999866</c:v>
                </c:pt>
                <c:pt idx="1129">
                  <c:v>1.1289999999999865</c:v>
                </c:pt>
                <c:pt idx="1130">
                  <c:v>1.1299999999999863</c:v>
                </c:pt>
                <c:pt idx="1131">
                  <c:v>1.1309999999999862</c:v>
                </c:pt>
                <c:pt idx="1132">
                  <c:v>1.1319999999999861</c:v>
                </c:pt>
                <c:pt idx="1133">
                  <c:v>1.132999999999986</c:v>
                </c:pt>
                <c:pt idx="1134">
                  <c:v>1.1339999999999859</c:v>
                </c:pt>
                <c:pt idx="1135">
                  <c:v>1.1349999999999858</c:v>
                </c:pt>
                <c:pt idx="1136">
                  <c:v>1.1359999999999857</c:v>
                </c:pt>
                <c:pt idx="1137">
                  <c:v>1.1369999999999856</c:v>
                </c:pt>
                <c:pt idx="1138">
                  <c:v>1.1379999999999855</c:v>
                </c:pt>
                <c:pt idx="1139">
                  <c:v>1.1389999999999854</c:v>
                </c:pt>
                <c:pt idx="1140">
                  <c:v>1.1399999999999852</c:v>
                </c:pt>
                <c:pt idx="1141">
                  <c:v>1.1409999999999851</c:v>
                </c:pt>
                <c:pt idx="1142">
                  <c:v>1.141999999999985</c:v>
                </c:pt>
                <c:pt idx="1143">
                  <c:v>1.1429999999999849</c:v>
                </c:pt>
                <c:pt idx="1144">
                  <c:v>1.1439999999999848</c:v>
                </c:pt>
                <c:pt idx="1145">
                  <c:v>1.1449999999999847</c:v>
                </c:pt>
                <c:pt idx="1146">
                  <c:v>1.1459999999999846</c:v>
                </c:pt>
                <c:pt idx="1147">
                  <c:v>1.1469999999999845</c:v>
                </c:pt>
                <c:pt idx="1148">
                  <c:v>1.1479999999999844</c:v>
                </c:pt>
                <c:pt idx="1149">
                  <c:v>1.1489999999999843</c:v>
                </c:pt>
                <c:pt idx="1150">
                  <c:v>1.1499999999999841</c:v>
                </c:pt>
                <c:pt idx="1151">
                  <c:v>1.150999999999984</c:v>
                </c:pt>
                <c:pt idx="1152">
                  <c:v>1.1519999999999839</c:v>
                </c:pt>
                <c:pt idx="1153">
                  <c:v>1.1529999999999838</c:v>
                </c:pt>
                <c:pt idx="1154">
                  <c:v>1.1539999999999837</c:v>
                </c:pt>
                <c:pt idx="1155">
                  <c:v>1.1549999999999836</c:v>
                </c:pt>
                <c:pt idx="1156">
                  <c:v>1.1559999999999835</c:v>
                </c:pt>
                <c:pt idx="1157">
                  <c:v>1.1569999999999834</c:v>
                </c:pt>
                <c:pt idx="1158">
                  <c:v>1.1579999999999833</c:v>
                </c:pt>
                <c:pt idx="1159">
                  <c:v>1.1589999999999832</c:v>
                </c:pt>
                <c:pt idx="1160">
                  <c:v>1.159999999999983</c:v>
                </c:pt>
                <c:pt idx="1161">
                  <c:v>1.1609999999999829</c:v>
                </c:pt>
                <c:pt idx="1162">
                  <c:v>1.1619999999999828</c:v>
                </c:pt>
                <c:pt idx="1163">
                  <c:v>1.1629999999999827</c:v>
                </c:pt>
                <c:pt idx="1164">
                  <c:v>1.1639999999999826</c:v>
                </c:pt>
                <c:pt idx="1165">
                  <c:v>1.1649999999999825</c:v>
                </c:pt>
                <c:pt idx="1166">
                  <c:v>1.1659999999999824</c:v>
                </c:pt>
                <c:pt idx="1167">
                  <c:v>1.1669999999999823</c:v>
                </c:pt>
                <c:pt idx="1168">
                  <c:v>1.1679999999999822</c:v>
                </c:pt>
                <c:pt idx="1169">
                  <c:v>1.1689999999999821</c:v>
                </c:pt>
                <c:pt idx="1170">
                  <c:v>1.1699999999999819</c:v>
                </c:pt>
                <c:pt idx="1171">
                  <c:v>1.1709999999999818</c:v>
                </c:pt>
                <c:pt idx="1172">
                  <c:v>1.1719999999999817</c:v>
                </c:pt>
                <c:pt idx="1173">
                  <c:v>1.1729999999999816</c:v>
                </c:pt>
                <c:pt idx="1174">
                  <c:v>1.1739999999999815</c:v>
                </c:pt>
                <c:pt idx="1175">
                  <c:v>1.1749999999999814</c:v>
                </c:pt>
                <c:pt idx="1176">
                  <c:v>1.1759999999999813</c:v>
                </c:pt>
                <c:pt idx="1177">
                  <c:v>1.1769999999999812</c:v>
                </c:pt>
                <c:pt idx="1178">
                  <c:v>1.1779999999999811</c:v>
                </c:pt>
                <c:pt idx="1179">
                  <c:v>1.178999999999981</c:v>
                </c:pt>
                <c:pt idx="1180">
                  <c:v>1.1799999999999808</c:v>
                </c:pt>
                <c:pt idx="1181">
                  <c:v>1.1809999999999807</c:v>
                </c:pt>
                <c:pt idx="1182">
                  <c:v>1.1819999999999806</c:v>
                </c:pt>
                <c:pt idx="1183">
                  <c:v>1.1829999999999805</c:v>
                </c:pt>
                <c:pt idx="1184">
                  <c:v>1.1839999999999804</c:v>
                </c:pt>
                <c:pt idx="1185">
                  <c:v>1.1849999999999803</c:v>
                </c:pt>
                <c:pt idx="1186">
                  <c:v>1.1859999999999802</c:v>
                </c:pt>
                <c:pt idx="1187">
                  <c:v>1.1869999999999801</c:v>
                </c:pt>
                <c:pt idx="1188">
                  <c:v>1.18799999999998</c:v>
                </c:pt>
                <c:pt idx="1189">
                  <c:v>1.1889999999999799</c:v>
                </c:pt>
                <c:pt idx="1190">
                  <c:v>1.1899999999999797</c:v>
                </c:pt>
                <c:pt idx="1191">
                  <c:v>1.1909999999999796</c:v>
                </c:pt>
                <c:pt idx="1192">
                  <c:v>1.1919999999999795</c:v>
                </c:pt>
                <c:pt idx="1193">
                  <c:v>1.1929999999999794</c:v>
                </c:pt>
                <c:pt idx="1194">
                  <c:v>1.1939999999999793</c:v>
                </c:pt>
                <c:pt idx="1195">
                  <c:v>1.1949999999999792</c:v>
                </c:pt>
                <c:pt idx="1196">
                  <c:v>1.1959999999999791</c:v>
                </c:pt>
                <c:pt idx="1197">
                  <c:v>1.196999999999979</c:v>
                </c:pt>
                <c:pt idx="1198">
                  <c:v>1.1979999999999789</c:v>
                </c:pt>
                <c:pt idx="1199">
                  <c:v>1.1989999999999787</c:v>
                </c:pt>
                <c:pt idx="1200">
                  <c:v>1.1999999999999786</c:v>
                </c:pt>
              </c:numCache>
            </c:numRef>
          </c:xVal>
          <c:yVal>
            <c:numRef>
              <c:f>Unstable!$C$5:$C$1205</c:f>
              <c:numCache>
                <c:formatCode>0.000</c:formatCode>
                <c:ptCount val="1201"/>
                <c:pt idx="0">
                  <c:v>24.62</c:v>
                </c:pt>
                <c:pt idx="1">
                  <c:v>24.62</c:v>
                </c:pt>
                <c:pt idx="2">
                  <c:v>24.62</c:v>
                </c:pt>
                <c:pt idx="3">
                  <c:v>24.62</c:v>
                </c:pt>
                <c:pt idx="4">
                  <c:v>24.62</c:v>
                </c:pt>
                <c:pt idx="5">
                  <c:v>24.62</c:v>
                </c:pt>
                <c:pt idx="6">
                  <c:v>24.62</c:v>
                </c:pt>
                <c:pt idx="7">
                  <c:v>24.62</c:v>
                </c:pt>
                <c:pt idx="8">
                  <c:v>24.62</c:v>
                </c:pt>
                <c:pt idx="9">
                  <c:v>24.62</c:v>
                </c:pt>
                <c:pt idx="10">
                  <c:v>24.62</c:v>
                </c:pt>
                <c:pt idx="11">
                  <c:v>24.62</c:v>
                </c:pt>
                <c:pt idx="12">
                  <c:v>24.62</c:v>
                </c:pt>
                <c:pt idx="13">
                  <c:v>24.62</c:v>
                </c:pt>
                <c:pt idx="14">
                  <c:v>24.62</c:v>
                </c:pt>
                <c:pt idx="15">
                  <c:v>24.62</c:v>
                </c:pt>
                <c:pt idx="16">
                  <c:v>24.62</c:v>
                </c:pt>
                <c:pt idx="17">
                  <c:v>24.62</c:v>
                </c:pt>
                <c:pt idx="18">
                  <c:v>24.62</c:v>
                </c:pt>
                <c:pt idx="19">
                  <c:v>24.62</c:v>
                </c:pt>
                <c:pt idx="20">
                  <c:v>24.62</c:v>
                </c:pt>
                <c:pt idx="21">
                  <c:v>24.62</c:v>
                </c:pt>
                <c:pt idx="22">
                  <c:v>24.62</c:v>
                </c:pt>
                <c:pt idx="23">
                  <c:v>24.62</c:v>
                </c:pt>
                <c:pt idx="24">
                  <c:v>24.62</c:v>
                </c:pt>
                <c:pt idx="25">
                  <c:v>24.62</c:v>
                </c:pt>
                <c:pt idx="26">
                  <c:v>24.62</c:v>
                </c:pt>
                <c:pt idx="27">
                  <c:v>24.62</c:v>
                </c:pt>
                <c:pt idx="28">
                  <c:v>24.62</c:v>
                </c:pt>
                <c:pt idx="29">
                  <c:v>24.62</c:v>
                </c:pt>
                <c:pt idx="30">
                  <c:v>24.62</c:v>
                </c:pt>
                <c:pt idx="31">
                  <c:v>24.62</c:v>
                </c:pt>
                <c:pt idx="32">
                  <c:v>24.62</c:v>
                </c:pt>
                <c:pt idx="33">
                  <c:v>24.62</c:v>
                </c:pt>
                <c:pt idx="34">
                  <c:v>24.62</c:v>
                </c:pt>
                <c:pt idx="35">
                  <c:v>24.62</c:v>
                </c:pt>
                <c:pt idx="36">
                  <c:v>24.62</c:v>
                </c:pt>
                <c:pt idx="37">
                  <c:v>24.62</c:v>
                </c:pt>
                <c:pt idx="38">
                  <c:v>24.62</c:v>
                </c:pt>
                <c:pt idx="39">
                  <c:v>24.62</c:v>
                </c:pt>
                <c:pt idx="40">
                  <c:v>24.62</c:v>
                </c:pt>
                <c:pt idx="41">
                  <c:v>24.62</c:v>
                </c:pt>
                <c:pt idx="42">
                  <c:v>24.62</c:v>
                </c:pt>
                <c:pt idx="43">
                  <c:v>24.62</c:v>
                </c:pt>
                <c:pt idx="44">
                  <c:v>24.62</c:v>
                </c:pt>
                <c:pt idx="45">
                  <c:v>24.62</c:v>
                </c:pt>
                <c:pt idx="46">
                  <c:v>24.62</c:v>
                </c:pt>
                <c:pt idx="47">
                  <c:v>24.62</c:v>
                </c:pt>
                <c:pt idx="48">
                  <c:v>24.62</c:v>
                </c:pt>
                <c:pt idx="49">
                  <c:v>24.62</c:v>
                </c:pt>
                <c:pt idx="50">
                  <c:v>24.62</c:v>
                </c:pt>
                <c:pt idx="51">
                  <c:v>24.62</c:v>
                </c:pt>
                <c:pt idx="52">
                  <c:v>24.62</c:v>
                </c:pt>
                <c:pt idx="53">
                  <c:v>24.62</c:v>
                </c:pt>
                <c:pt idx="54">
                  <c:v>24.62</c:v>
                </c:pt>
                <c:pt idx="55">
                  <c:v>24.62</c:v>
                </c:pt>
                <c:pt idx="56">
                  <c:v>24.62</c:v>
                </c:pt>
                <c:pt idx="57">
                  <c:v>24.62</c:v>
                </c:pt>
                <c:pt idx="58">
                  <c:v>24.62</c:v>
                </c:pt>
                <c:pt idx="59">
                  <c:v>24.62</c:v>
                </c:pt>
                <c:pt idx="60">
                  <c:v>24.62</c:v>
                </c:pt>
                <c:pt idx="61">
                  <c:v>24.62</c:v>
                </c:pt>
                <c:pt idx="62">
                  <c:v>24.62</c:v>
                </c:pt>
                <c:pt idx="63">
                  <c:v>24.62</c:v>
                </c:pt>
                <c:pt idx="64">
                  <c:v>24.62</c:v>
                </c:pt>
                <c:pt idx="65">
                  <c:v>24.62</c:v>
                </c:pt>
                <c:pt idx="66">
                  <c:v>24.62</c:v>
                </c:pt>
                <c:pt idx="67">
                  <c:v>24.62</c:v>
                </c:pt>
                <c:pt idx="68">
                  <c:v>24.62</c:v>
                </c:pt>
                <c:pt idx="69">
                  <c:v>24.62</c:v>
                </c:pt>
                <c:pt idx="70">
                  <c:v>24.62</c:v>
                </c:pt>
                <c:pt idx="71">
                  <c:v>24.62</c:v>
                </c:pt>
                <c:pt idx="72">
                  <c:v>24.62</c:v>
                </c:pt>
                <c:pt idx="73">
                  <c:v>24.62</c:v>
                </c:pt>
                <c:pt idx="74">
                  <c:v>24.62</c:v>
                </c:pt>
                <c:pt idx="75">
                  <c:v>24.62</c:v>
                </c:pt>
                <c:pt idx="76">
                  <c:v>24.62</c:v>
                </c:pt>
                <c:pt idx="77">
                  <c:v>24.62</c:v>
                </c:pt>
                <c:pt idx="78">
                  <c:v>24.62</c:v>
                </c:pt>
                <c:pt idx="79">
                  <c:v>24.62</c:v>
                </c:pt>
                <c:pt idx="80">
                  <c:v>24.62</c:v>
                </c:pt>
                <c:pt idx="81">
                  <c:v>24.62</c:v>
                </c:pt>
                <c:pt idx="82">
                  <c:v>24.62</c:v>
                </c:pt>
                <c:pt idx="83">
                  <c:v>24.62</c:v>
                </c:pt>
                <c:pt idx="84">
                  <c:v>24.62</c:v>
                </c:pt>
                <c:pt idx="85">
                  <c:v>24.62</c:v>
                </c:pt>
                <c:pt idx="86">
                  <c:v>24.62</c:v>
                </c:pt>
                <c:pt idx="87">
                  <c:v>24.62</c:v>
                </c:pt>
                <c:pt idx="88">
                  <c:v>24.62</c:v>
                </c:pt>
                <c:pt idx="89">
                  <c:v>24.62</c:v>
                </c:pt>
                <c:pt idx="90">
                  <c:v>24.62</c:v>
                </c:pt>
                <c:pt idx="91">
                  <c:v>24.62</c:v>
                </c:pt>
                <c:pt idx="92">
                  <c:v>24.62</c:v>
                </c:pt>
                <c:pt idx="93">
                  <c:v>24.62</c:v>
                </c:pt>
                <c:pt idx="94">
                  <c:v>24.62</c:v>
                </c:pt>
                <c:pt idx="95">
                  <c:v>24.62</c:v>
                </c:pt>
                <c:pt idx="96">
                  <c:v>24.62</c:v>
                </c:pt>
                <c:pt idx="97">
                  <c:v>24.62</c:v>
                </c:pt>
                <c:pt idx="98">
                  <c:v>24.62</c:v>
                </c:pt>
                <c:pt idx="99">
                  <c:v>24.62</c:v>
                </c:pt>
                <c:pt idx="100">
                  <c:v>24.62</c:v>
                </c:pt>
                <c:pt idx="101">
                  <c:v>24.62</c:v>
                </c:pt>
                <c:pt idx="102">
                  <c:v>24.622215732847955</c:v>
                </c:pt>
                <c:pt idx="103">
                  <c:v>24.626646971277339</c:v>
                </c:pt>
                <c:pt idx="104">
                  <c:v>24.633293371299224</c:v>
                </c:pt>
                <c:pt idx="105">
                  <c:v>24.642154472268327</c:v>
                </c:pt>
                <c:pt idx="106">
                  <c:v>24.653229696961365</c:v>
                </c:pt>
                <c:pt idx="107">
                  <c:v>24.66651835166769</c:v>
                </c:pt>
                <c:pt idx="108">
                  <c:v>24.682019626292217</c:v>
                </c:pt>
                <c:pt idx="109">
                  <c:v>24.699732594470568</c:v>
                </c:pt>
                <c:pt idx="110">
                  <c:v>24.719656213696517</c:v>
                </c:pt>
                <c:pt idx="111">
                  <c:v>24.741789325461614</c:v>
                </c:pt>
                <c:pt idx="112">
                  <c:v>24.766130655407043</c:v>
                </c:pt>
                <c:pt idx="113">
                  <c:v>24.792678813487676</c:v>
                </c:pt>
                <c:pt idx="114">
                  <c:v>24.821432294148316</c:v>
                </c:pt>
                <c:pt idx="115">
                  <c:v>24.852389476512091</c:v>
                </c:pt>
                <c:pt idx="116">
                  <c:v>24.885548624581038</c:v>
                </c:pt>
                <c:pt idx="117">
                  <c:v>24.920907887448795</c:v>
                </c:pt>
                <c:pt idx="118">
                  <c:v>24.958465299525464</c:v>
                </c:pt>
                <c:pt idx="119">
                  <c:v>24.998218780774558</c:v>
                </c:pt>
                <c:pt idx="120">
                  <c:v>25.040166136962078</c:v>
                </c:pt>
                <c:pt idx="121">
                  <c:v>25.084305059917686</c:v>
                </c:pt>
                <c:pt idx="122">
                  <c:v>25.130633127807929</c:v>
                </c:pt>
                <c:pt idx="123">
                  <c:v>25.179147805421582</c:v>
                </c:pt>
                <c:pt idx="124">
                  <c:v>25.229846444467025</c:v>
                </c:pt>
                <c:pt idx="125">
                  <c:v>25.282726283881658</c:v>
                </c:pt>
                <c:pt idx="126">
                  <c:v>25.337784450153389</c:v>
                </c:pt>
                <c:pt idx="127">
                  <c:v>25.395017957654112</c:v>
                </c:pt>
                <c:pt idx="128">
                  <c:v>25.454423708985207</c:v>
                </c:pt>
                <c:pt idx="129">
                  <c:v>25.515998495335083</c:v>
                </c:pt>
                <c:pt idx="130">
                  <c:v>25.579738996848661</c:v>
                </c:pt>
                <c:pt idx="131">
                  <c:v>25.645641783008852</c:v>
                </c:pt>
                <c:pt idx="132">
                  <c:v>25.713703313030031</c:v>
                </c:pt>
                <c:pt idx="133">
                  <c:v>25.783919936263448</c:v>
                </c:pt>
                <c:pt idx="134">
                  <c:v>25.856287892614585</c:v>
                </c:pt>
                <c:pt idx="135">
                  <c:v>25.930803312972444</c:v>
                </c:pt>
                <c:pt idx="136">
                  <c:v>26.00746221965078</c:v>
                </c:pt>
                <c:pt idx="137">
                  <c:v>26.086260526841222</c:v>
                </c:pt>
                <c:pt idx="138">
                  <c:v>26.167194041078297</c:v>
                </c:pt>
                <c:pt idx="139">
                  <c:v>26.250258461716339</c:v>
                </c:pt>
                <c:pt idx="140">
                  <c:v>26.335449381418261</c:v>
                </c:pt>
                <c:pt idx="141">
                  <c:v>26.422762286656198</c:v>
                </c:pt>
                <c:pt idx="142">
                  <c:v>26.512192558223983</c:v>
                </c:pt>
                <c:pt idx="143">
                  <c:v>26.603735471761428</c:v>
                </c:pt>
                <c:pt idx="144">
                  <c:v>26.697386198290459</c:v>
                </c:pt>
                <c:pt idx="145">
                  <c:v>26.793139804763008</c:v>
                </c:pt>
                <c:pt idx="146">
                  <c:v>26.89099125462068</c:v>
                </c:pt>
                <c:pt idx="147">
                  <c:v>26.990935408366205</c:v>
                </c:pt>
                <c:pt idx="148">
                  <c:v>27.092967024146606</c:v>
                </c:pt>
                <c:pt idx="149">
                  <c:v>27.197080758348104</c:v>
                </c:pt>
                <c:pt idx="150">
                  <c:v>27.303271166202681</c:v>
                </c:pt>
                <c:pt idx="151">
                  <c:v>27.411532702406383</c:v>
                </c:pt>
                <c:pt idx="152">
                  <c:v>27.521859721749205</c:v>
                </c:pt>
                <c:pt idx="153">
                  <c:v>27.634246479756683</c:v>
                </c:pt>
                <c:pt idx="154">
                  <c:v>27.748687133343019</c:v>
                </c:pt>
                <c:pt idx="155">
                  <c:v>27.865175741475827</c:v>
                </c:pt>
                <c:pt idx="156">
                  <c:v>27.983706265852415</c:v>
                </c:pt>
                <c:pt idx="157">
                  <c:v>28.104272571587614</c:v>
                </c:pt>
                <c:pt idx="158">
                  <c:v>28.22686842791305</c:v>
                </c:pt>
                <c:pt idx="159">
                  <c:v>28.351487508887935</c:v>
                </c:pt>
                <c:pt idx="160">
                  <c:v>28.478123394121255</c:v>
                </c:pt>
                <c:pt idx="161">
                  <c:v>28.606769569505349</c:v>
                </c:pt>
                <c:pt idx="162">
                  <c:v>28.737419427960862</c:v>
                </c:pt>
                <c:pt idx="163">
                  <c:v>28.870066270193011</c:v>
                </c:pt>
                <c:pt idx="164">
                  <c:v>29.004703305459142</c:v>
                </c:pt>
                <c:pt idx="165">
                  <c:v>29.141323652347516</c:v>
                </c:pt>
                <c:pt idx="166">
                  <c:v>29.279920339567322</c:v>
                </c:pt>
                <c:pt idx="167">
                  <c:v>29.420486306749787</c:v>
                </c:pt>
                <c:pt idx="168">
                  <c:v>29.563014405260471</c:v>
                </c:pt>
                <c:pt idx="169">
                  <c:v>29.707497399022571</c:v>
                </c:pt>
                <c:pt idx="170">
                  <c:v>29.853927965351247</c:v>
                </c:pt>
                <c:pt idx="171">
                  <c:v>30.002298695798913</c:v>
                </c:pt>
                <c:pt idx="172">
                  <c:v>30.152602097011442</c:v>
                </c:pt>
                <c:pt idx="173">
                  <c:v>30.304830591595213</c:v>
                </c:pt>
                <c:pt idx="174">
                  <c:v>30.458976518994927</c:v>
                </c:pt>
                <c:pt idx="175">
                  <c:v>30.615032136382215</c:v>
                </c:pt>
                <c:pt idx="176">
                  <c:v>30.772989619554846</c:v>
                </c:pt>
                <c:pt idx="177">
                  <c:v>30.932841063846585</c:v>
                </c:pt>
                <c:pt idx="178">
                  <c:v>31.094578485047581</c:v>
                </c:pt>
                <c:pt idx="179">
                  <c:v>31.258193820335215</c:v>
                </c:pt>
                <c:pt idx="180">
                  <c:v>31.42367892921536</c:v>
                </c:pt>
                <c:pt idx="181">
                  <c:v>31.59102559447394</c:v>
                </c:pt>
                <c:pt idx="182">
                  <c:v>31.760225523138782</c:v>
                </c:pt>
                <c:pt idx="183">
                  <c:v>31.931270347451587</c:v>
                </c:pt>
                <c:pt idx="184">
                  <c:v>32.104151625850022</c:v>
                </c:pt>
                <c:pt idx="185">
                  <c:v>32.278860843959826</c:v>
                </c:pt>
                <c:pt idx="186">
                  <c:v>32.455389415596791</c:v>
                </c:pt>
                <c:pt idx="187">
                  <c:v>32.633728683778621</c:v>
                </c:pt>
                <c:pt idx="188">
                  <c:v>32.813869921746502</c:v>
                </c:pt>
                <c:pt idx="189">
                  <c:v>32.99580433399634</c:v>
                </c:pt>
                <c:pt idx="190">
                  <c:v>33.179523057319528</c:v>
                </c:pt>
                <c:pt idx="191">
                  <c:v>33.365017161853189</c:v>
                </c:pt>
                <c:pt idx="192">
                  <c:v>33.552277652139722</c:v>
                </c:pt>
                <c:pt idx="193">
                  <c:v>33.741295468195659</c:v>
                </c:pt>
                <c:pt idx="194">
                  <c:v>33.93206148658961</c:v>
                </c:pt>
                <c:pt idx="195">
                  <c:v>34.124566521529268</c:v>
                </c:pt>
                <c:pt idx="196">
                  <c:v>34.31880132595731</c:v>
                </c:pt>
                <c:pt idx="197">
                  <c:v>34.514756592656106</c:v>
                </c:pt>
                <c:pt idx="198">
                  <c:v>34.71242295536112</c:v>
                </c:pt>
                <c:pt idx="199">
                  <c:v>34.911790989882896</c:v>
                </c:pt>
                <c:pt idx="200">
                  <c:v>35.11285121523742</c:v>
                </c:pt>
                <c:pt idx="201">
                  <c:v>35.315594094784885</c:v>
                </c:pt>
                <c:pt idx="202">
                  <c:v>35.520010037376572</c:v>
                </c:pt>
                <c:pt idx="203">
                  <c:v>35.726089398509842</c:v>
                </c:pt>
                <c:pt idx="204">
                  <c:v>35.933822481491013</c:v>
                </c:pt>
                <c:pt idx="205">
                  <c:v>36.143199538606062</c:v>
                </c:pt>
                <c:pt idx="206">
                  <c:v>36.35421077229892</c:v>
                </c:pt>
                <c:pt idx="207">
                  <c:v>36.566846336357358</c:v>
                </c:pt>
                <c:pt idx="208">
                  <c:v>36.781096337106163</c:v>
                </c:pt>
                <c:pt idx="209">
                  <c:v>36.996950834607553</c:v>
                </c:pt>
                <c:pt idx="210">
                  <c:v>37.214399843868684</c:v>
                </c:pt>
                <c:pt idx="211">
                  <c:v>37.433433336056048</c:v>
                </c:pt>
                <c:pt idx="212">
                  <c:v>37.654041239716634</c:v>
                </c:pt>
                <c:pt idx="213">
                  <c:v>37.876213442005714</c:v>
                </c:pt>
                <c:pt idx="214">
                  <c:v>38.099939789921038</c:v>
                </c:pt>
                <c:pt idx="215">
                  <c:v>38.325210091543362</c:v>
                </c:pt>
                <c:pt idx="216">
                  <c:v>38.552014117283051</c:v>
                </c:pt>
                <c:pt idx="217">
                  <c:v>38.780341601132669</c:v>
                </c:pt>
                <c:pt idx="218">
                  <c:v>39.010182241925349</c:v>
                </c:pt>
                <c:pt idx="219">
                  <c:v>39.241525704598729</c:v>
                </c:pt>
                <c:pt idx="220">
                  <c:v>39.474361621464432</c:v>
                </c:pt>
                <c:pt idx="221">
                  <c:v>39.708679593482664</c:v>
                </c:pt>
                <c:pt idx="222">
                  <c:v>39.944469191542069</c:v>
                </c:pt>
                <c:pt idx="223">
                  <c:v>40.181719957744356</c:v>
                </c:pt>
                <c:pt idx="224">
                  <c:v>40.420421406693698</c:v>
                </c:pt>
                <c:pt idx="225">
                  <c:v>40.660563026790726</c:v>
                </c:pt>
                <c:pt idx="226">
                  <c:v>40.90213428153077</c:v>
                </c:pt>
                <c:pt idx="227">
                  <c:v>41.14512461080637</c:v>
                </c:pt>
                <c:pt idx="228">
                  <c:v>41.389523432213714</c:v>
                </c:pt>
                <c:pt idx="229">
                  <c:v>41.635320142362879</c:v>
                </c:pt>
                <c:pt idx="230">
                  <c:v>41.882504118191655</c:v>
                </c:pt>
                <c:pt idx="231">
                  <c:v>42.131064718282808</c:v>
                </c:pt>
                <c:pt idx="232">
                  <c:v>42.380991284184482</c:v>
                </c:pt>
                <c:pt idx="233">
                  <c:v>42.632273141733684</c:v>
                </c:pt>
                <c:pt idx="234">
                  <c:v>42.884899602382497</c:v>
                </c:pt>
                <c:pt idx="235">
                  <c:v>43.138859964526979</c:v>
                </c:pt>
                <c:pt idx="236">
                  <c:v>43.394143514838419</c:v>
                </c:pt>
                <c:pt idx="237">
                  <c:v>43.650739529596812</c:v>
                </c:pt>
                <c:pt idx="238">
                  <c:v>43.90863727602629</c:v>
                </c:pt>
                <c:pt idx="239">
                  <c:v>44.167826013632457</c:v>
                </c:pt>
                <c:pt idx="240">
                  <c:v>44.428294995541158</c:v>
                </c:pt>
                <c:pt idx="241">
                  <c:v>44.690033469838788</c:v>
                </c:pt>
                <c:pt idx="242">
                  <c:v>44.953030680913614</c:v>
                </c:pt>
                <c:pt idx="243">
                  <c:v>45.217275870798204</c:v>
                </c:pt>
                <c:pt idx="244">
                  <c:v>45.482758280512513</c:v>
                </c:pt>
                <c:pt idx="245">
                  <c:v>45.749467151407543</c:v>
                </c:pt>
                <c:pt idx="246">
                  <c:v>46.017391726509366</c:v>
                </c:pt>
                <c:pt idx="247">
                  <c:v>46.286521251863206</c:v>
                </c:pt>
                <c:pt idx="248">
                  <c:v>46.556844977877496</c:v>
                </c:pt>
                <c:pt idx="249">
                  <c:v>46.828352160667592</c:v>
                </c:pt>
                <c:pt idx="250">
                  <c:v>47.10103206339901</c:v>
                </c:pt>
                <c:pt idx="251">
                  <c:v>47.374873957629866</c:v>
                </c:pt>
                <c:pt idx="252">
                  <c:v>47.649867124652509</c:v>
                </c:pt>
                <c:pt idx="253">
                  <c:v>47.926000856833873</c:v>
                </c:pt>
                <c:pt idx="254">
                  <c:v>48.203264458954543</c:v>
                </c:pt>
                <c:pt idx="255">
                  <c:v>48.481647249546242</c:v>
                </c:pt>
                <c:pt idx="256">
                  <c:v>48.761138562227536</c:v>
                </c:pt>
                <c:pt idx="257">
                  <c:v>49.041727747037541</c:v>
                </c:pt>
                <c:pt idx="258">
                  <c:v>49.323404171767407</c:v>
                </c:pt>
                <c:pt idx="259">
                  <c:v>49.606157223289451</c:v>
                </c:pt>
                <c:pt idx="260">
                  <c:v>49.889976308883632</c:v>
                </c:pt>
                <c:pt idx="261">
                  <c:v>50.174850857561196</c:v>
                </c:pt>
                <c:pt idx="262">
                  <c:v>50.460770321385297</c:v>
                </c:pt>
                <c:pt idx="263">
                  <c:v>50.747724176788395</c:v>
                </c:pt>
                <c:pt idx="264">
                  <c:v>51.035701925886187</c:v>
                </c:pt>
                <c:pt idx="265">
                  <c:v>51.324693097787922</c:v>
                </c:pt>
                <c:pt idx="266">
                  <c:v>51.614687249902836</c:v>
                </c:pt>
                <c:pt idx="267">
                  <c:v>51.905673969242542</c:v>
                </c:pt>
                <c:pt idx="268">
                  <c:v>52.197642873719232</c:v>
                </c:pt>
                <c:pt idx="269">
                  <c:v>52.490583613439348</c:v>
                </c:pt>
                <c:pt idx="270">
                  <c:v>52.784485871992629</c:v>
                </c:pt>
                <c:pt idx="271">
                  <c:v>53.079339367736424</c:v>
                </c:pt>
                <c:pt idx="272">
                  <c:v>53.375133855074822</c:v>
                </c:pt>
                <c:pt idx="273">
                  <c:v>53.671859125732674</c:v>
                </c:pt>
                <c:pt idx="274">
                  <c:v>53.969505010024179</c:v>
                </c:pt>
                <c:pt idx="275">
                  <c:v>54.268061378115867</c:v>
                </c:pt>
                <c:pt idx="276">
                  <c:v>54.56751814128382</c:v>
                </c:pt>
                <c:pt idx="277">
                  <c:v>54.867865253164908</c:v>
                </c:pt>
                <c:pt idx="278">
                  <c:v>55.169092711001937</c:v>
                </c:pt>
                <c:pt idx="279">
                  <c:v>55.471190556882426</c:v>
                </c:pt>
                <c:pt idx="280">
                  <c:v>55.774148878970919</c:v>
                </c:pt>
                <c:pt idx="281">
                  <c:v>56.077957812734645</c:v>
                </c:pt>
                <c:pt idx="282">
                  <c:v>56.38260754216234</c:v>
                </c:pt>
                <c:pt idx="283">
                  <c:v>56.68808830097602</c:v>
                </c:pt>
                <c:pt idx="284">
                  <c:v>56.994390373835685</c:v>
                </c:pt>
                <c:pt idx="285">
                  <c:v>57.301504097536636</c:v>
                </c:pt>
                <c:pt idx="286">
                  <c:v>57.609419862199303</c:v>
                </c:pt>
                <c:pt idx="287">
                  <c:v>57.918128112451477</c:v>
                </c:pt>
                <c:pt idx="288">
                  <c:v>58.227619348602701</c:v>
                </c:pt>
                <c:pt idx="289">
                  <c:v>58.537884127810798</c:v>
                </c:pt>
                <c:pt idx="290">
                  <c:v>58.848913065240218</c:v>
                </c:pt>
                <c:pt idx="291">
                  <c:v>59.160696835212221</c:v>
                </c:pt>
                <c:pt idx="292">
                  <c:v>59.473226172346713</c:v>
                </c:pt>
                <c:pt idx="293">
                  <c:v>59.786491872695478</c:v>
                </c:pt>
                <c:pt idx="294">
                  <c:v>60.100484794866915</c:v>
                </c:pt>
                <c:pt idx="295">
                  <c:v>60.415195861141889</c:v>
                </c:pt>
                <c:pt idx="296">
                  <c:v>60.730616058580736</c:v>
                </c:pt>
                <c:pt idx="297">
                  <c:v>61.0467364401213</c:v>
                </c:pt>
                <c:pt idx="298">
                  <c:v>61.363548125667798</c:v>
                </c:pt>
                <c:pt idx="299">
                  <c:v>61.681042303170415</c:v>
                </c:pt>
                <c:pt idx="300">
                  <c:v>61.999210229695592</c:v>
                </c:pt>
                <c:pt idx="301">
                  <c:v>62.318043232486858</c:v>
                </c:pt>
                <c:pt idx="302">
                  <c:v>62.637532710016032</c:v>
                </c:pt>
                <c:pt idx="303">
                  <c:v>62.957670133024841</c:v>
                </c:pt>
                <c:pt idx="304">
                  <c:v>63.278447045556739</c:v>
                </c:pt>
                <c:pt idx="305">
                  <c:v>63.599855065978851</c:v>
                </c:pt>
                <c:pt idx="306">
                  <c:v>63.921885887994037</c:v>
                </c:pt>
                <c:pt idx="307">
                  <c:v>64.244531281642907</c:v>
                </c:pt>
                <c:pt idx="308">
                  <c:v>64.567783094295663</c:v>
                </c:pt>
                <c:pt idx="309">
                  <c:v>64.891633251633934</c:v>
                </c:pt>
                <c:pt idx="310">
                  <c:v>65.216073758622215</c:v>
                </c:pt>
                <c:pt idx="311">
                  <c:v>65.541096700468998</c:v>
                </c:pt>
                <c:pt idx="312">
                  <c:v>65.866694243577626</c:v>
                </c:pt>
                <c:pt idx="313">
                  <c:v>66.192858636486633</c:v>
                </c:pt>
                <c:pt idx="314">
                  <c:v>66.519582210799584</c:v>
                </c:pt>
                <c:pt idx="315">
                  <c:v>66.846857382104417</c:v>
                </c:pt>
                <c:pt idx="316">
                  <c:v>67.174676650882162</c:v>
                </c:pt>
                <c:pt idx="317">
                  <c:v>67.503032603405074</c:v>
                </c:pt>
                <c:pt idx="318">
                  <c:v>67.831917912623993</c:v>
                </c:pt>
                <c:pt idx="319">
                  <c:v>68.161325339045149</c:v>
                </c:pt>
                <c:pt idx="320">
                  <c:v>68.49124773159609</c:v>
                </c:pt>
                <c:pt idx="321">
                  <c:v>68.821678028480974</c:v>
                </c:pt>
                <c:pt idx="322">
                  <c:v>69.152609258024981</c:v>
                </c:pt>
                <c:pt idx="323">
                  <c:v>69.484034539507959</c:v>
                </c:pt>
                <c:pt idx="324">
                  <c:v>69.815947083987339</c:v>
                </c:pt>
                <c:pt idx="325">
                  <c:v>70.148340195110094</c:v>
                </c:pt>
                <c:pt idx="326">
                  <c:v>70.48120726991398</c:v>
                </c:pt>
                <c:pt idx="327">
                  <c:v>70.814541799617857</c:v>
                </c:pt>
                <c:pt idx="328">
                  <c:v>71.148337370401364</c:v>
                </c:pt>
                <c:pt idx="329">
                  <c:v>71.482587664173508</c:v>
                </c:pt>
                <c:pt idx="330">
                  <c:v>71.817286459330774</c:v>
                </c:pt>
                <c:pt idx="331">
                  <c:v>72.152427631504153</c:v>
                </c:pt>
                <c:pt idx="332">
                  <c:v>72.488005154295593</c:v>
                </c:pt>
                <c:pt idx="333">
                  <c:v>72.824013100003697</c:v>
                </c:pt>
                <c:pt idx="334">
                  <c:v>73.160445640338537</c:v>
                </c:pt>
                <c:pt idx="335">
                  <c:v>73.497297047126068</c:v>
                </c:pt>
                <c:pt idx="336">
                  <c:v>73.834561693001646</c:v>
                </c:pt>
                <c:pt idx="337">
                  <c:v>74.17223405209306</c:v>
                </c:pt>
                <c:pt idx="338">
                  <c:v>74.510308700693017</c:v>
                </c:pt>
                <c:pt idx="339">
                  <c:v>74.848780317921083</c:v>
                </c:pt>
                <c:pt idx="340">
                  <c:v>75.187643686375083</c:v>
                </c:pt>
                <c:pt idx="341">
                  <c:v>75.526893692772276</c:v>
                </c:pt>
                <c:pt idx="342">
                  <c:v>75.866525328580039</c:v>
                </c:pt>
                <c:pt idx="343">
                  <c:v>76.206533690636292</c:v>
                </c:pt>
                <c:pt idx="344">
                  <c:v>76.546913981759786</c:v>
                </c:pt>
                <c:pt idx="345">
                  <c:v>76.887661511350103</c:v>
                </c:pt>
                <c:pt idx="346">
                  <c:v>77.22877169597777</c:v>
                </c:pt>
                <c:pt idx="347">
                  <c:v>77.570240059964178</c:v>
                </c:pt>
                <c:pt idx="348">
                  <c:v>77.912062235951723</c:v>
                </c:pt>
                <c:pt idx="349">
                  <c:v>78.254233965464095</c:v>
                </c:pt>
                <c:pt idx="350">
                  <c:v>78.596751099456768</c:v>
                </c:pt>
                <c:pt idx="351">
                  <c:v>78.939609598857913</c:v>
                </c:pt>
                <c:pt idx="352">
                  <c:v>79.282805535099683</c:v>
                </c:pt>
                <c:pt idx="353">
                  <c:v>79.626335090640097</c:v>
                </c:pt>
                <c:pt idx="354">
                  <c:v>79.970194559475587</c:v>
                </c:pt>
                <c:pt idx="355">
                  <c:v>80.31438034764416</c:v>
                </c:pt>
                <c:pt idx="356">
                  <c:v>80.65888897371957</c:v>
                </c:pt>
                <c:pt idx="357">
                  <c:v>81.003717069296357</c:v>
                </c:pt>
                <c:pt idx="358">
                  <c:v>81.348861379466001</c:v>
                </c:pt>
                <c:pt idx="359">
                  <c:v>81.694318763284272</c:v>
                </c:pt>
                <c:pt idx="360">
                  <c:v>82.040086194229886</c:v>
                </c:pt>
                <c:pt idx="361">
                  <c:v>82.386160760654505</c:v>
                </c:pt>
                <c:pt idx="362">
                  <c:v>82.732539666224511</c:v>
                </c:pt>
                <c:pt idx="363">
                  <c:v>83.079220230354267</c:v>
                </c:pt>
                <c:pt idx="364">
                  <c:v>83.426199888631203</c:v>
                </c:pt>
                <c:pt idx="365">
                  <c:v>83.773476193233023</c:v>
                </c:pt>
                <c:pt idx="366">
                  <c:v>84.121046813336804</c:v>
                </c:pt>
                <c:pt idx="367">
                  <c:v>84.468909535520424</c:v>
                </c:pt>
                <c:pt idx="368">
                  <c:v>84.817062264156277</c:v>
                </c:pt>
                <c:pt idx="369">
                  <c:v>85.165503021797576</c:v>
                </c:pt>
                <c:pt idx="370">
                  <c:v>85.514229949557205</c:v>
                </c:pt>
                <c:pt idx="371">
                  <c:v>85.863241307479498</c:v>
                </c:pt>
                <c:pt idx="372">
                  <c:v>86.212535474904769</c:v>
                </c:pt>
                <c:pt idx="373">
                  <c:v>86.562110950827147</c:v>
                </c:pt>
                <c:pt idx="374">
                  <c:v>86.911966354245493</c:v>
                </c:pt>
                <c:pt idx="375">
                  <c:v>87.262100424507764</c:v>
                </c:pt>
                <c:pt idx="376">
                  <c:v>87.612512021649053</c:v>
                </c:pt>
                <c:pt idx="377">
                  <c:v>87.963200126723095</c:v>
                </c:pt>
                <c:pt idx="378">
                  <c:v>88.314163842127883</c:v>
                </c:pt>
                <c:pt idx="379">
                  <c:v>88.665402391925227</c:v>
                </c:pt>
                <c:pt idx="380">
                  <c:v>89.016915122154501</c:v>
                </c:pt>
                <c:pt idx="381">
                  <c:v>89.368701501140762</c:v>
                </c:pt>
                <c:pt idx="382">
                  <c:v>89.720761119797444</c:v>
                </c:pt>
                <c:pt idx="383">
                  <c:v>90.073093691923731</c:v>
                </c:pt>
                <c:pt idx="384">
                  <c:v>90.425699054496732</c:v>
                </c:pt>
                <c:pt idx="385">
                  <c:v>90.778577167958815</c:v>
                </c:pt>
                <c:pt idx="386">
                  <c:v>91.131728116500099</c:v>
                </c:pt>
                <c:pt idx="387">
                  <c:v>91.485152108336251</c:v>
                </c:pt>
                <c:pt idx="388">
                  <c:v>91.838849475982045</c:v>
                </c:pt>
                <c:pt idx="389">
                  <c:v>92.192820676520412</c:v>
                </c:pt>
                <c:pt idx="390">
                  <c:v>92.547066291867594</c:v>
                </c:pt>
                <c:pt idx="391">
                  <c:v>92.901587029034275</c:v>
                </c:pt>
                <c:pt idx="392">
                  <c:v>93.256383720383056</c:v>
                </c:pt>
                <c:pt idx="393">
                  <c:v>93.611457323882277</c:v>
                </c:pt>
                <c:pt idx="394">
                  <c:v>93.966808923356567</c:v>
                </c:pt>
                <c:pt idx="395">
                  <c:v>94.322439728734153</c:v>
                </c:pt>
                <c:pt idx="396">
                  <c:v>94.678351076291136</c:v>
                </c:pt>
                <c:pt idx="397">
                  <c:v>95.034544428892929</c:v>
                </c:pt>
                <c:pt idx="398">
                  <c:v>95.391021376233155</c:v>
                </c:pt>
                <c:pt idx="399">
                  <c:v>95.747783635069865</c:v>
                </c:pt>
                <c:pt idx="400">
                  <c:v>96.104833049459671</c:v>
                </c:pt>
                <c:pt idx="401">
                  <c:v>96.462171590989712</c:v>
                </c:pt>
                <c:pt idx="402">
                  <c:v>96.819801359007556</c:v>
                </c:pt>
                <c:pt idx="403">
                  <c:v>97.177724580849684</c:v>
                </c:pt>
                <c:pt idx="404">
                  <c:v>97.535943612068024</c:v>
                </c:pt>
                <c:pt idx="405">
                  <c:v>97.894460936655449</c:v>
                </c:pt>
                <c:pt idx="406">
                  <c:v>98.253279167269909</c:v>
                </c:pt>
                <c:pt idx="407">
                  <c:v>98.612401045457602</c:v>
                </c:pt>
                <c:pt idx="408">
                  <c:v>98.971829441875315</c:v>
                </c:pt>
                <c:pt idx="409">
                  <c:v>99.331567356512139</c:v>
                </c:pt>
                <c:pt idx="410">
                  <c:v>99.691617918910737</c:v>
                </c:pt>
                <c:pt idx="411">
                  <c:v>100.05198438838829</c:v>
                </c:pt>
                <c:pt idx="412">
                  <c:v>100.41267015425744</c:v>
                </c:pt>
                <c:pt idx="413">
                  <c:v>100.77367873604724</c:v>
                </c:pt>
                <c:pt idx="414">
                  <c:v>101.13225806774713</c:v>
                </c:pt>
                <c:pt idx="415">
                  <c:v>101.48841491231522</c:v>
                </c:pt>
                <c:pt idx="416">
                  <c:v>101.84215622202844</c:v>
                </c:pt>
                <c:pt idx="417">
                  <c:v>102.19348913367389</c:v>
                </c:pt>
                <c:pt idx="418">
                  <c:v>102.54242096379339</c:v>
                </c:pt>
                <c:pt idx="419">
                  <c:v>102.88895920398136</c:v>
                </c:pt>
                <c:pt idx="420">
                  <c:v>103.2331115162368</c:v>
                </c:pt>
                <c:pt idx="421">
                  <c:v>103.57488572837005</c:v>
                </c:pt>
                <c:pt idx="422">
                  <c:v>103.91428982946437</c:v>
                </c:pt>
                <c:pt idx="423">
                  <c:v>104.25133196539311</c:v>
                </c:pt>
                <c:pt idx="424">
                  <c:v>104.58602043439281</c:v>
                </c:pt>
                <c:pt idx="425">
                  <c:v>104.91836368269227</c:v>
                </c:pt>
                <c:pt idx="426">
                  <c:v>105.24837030019829</c:v>
                </c:pt>
                <c:pt idx="427">
                  <c:v>105.576049016238</c:v>
                </c:pt>
                <c:pt idx="428">
                  <c:v>105.90140869535823</c:v>
                </c:pt>
                <c:pt idx="429">
                  <c:v>106.2244583331819</c:v>
                </c:pt>
                <c:pt idx="430">
                  <c:v>106.5452070523217</c:v>
                </c:pt>
                <c:pt idx="431">
                  <c:v>106.86366409835114</c:v>
                </c:pt>
                <c:pt idx="432">
                  <c:v>107.17983883583294</c:v>
                </c:pt>
                <c:pt idx="433">
                  <c:v>107.49374074440499</c:v>
                </c:pt>
                <c:pt idx="434">
                  <c:v>107.80537941492371</c:v>
                </c:pt>
                <c:pt idx="435">
                  <c:v>108.11476454566481</c:v>
                </c:pt>
                <c:pt idx="436">
                  <c:v>108.42190593858155</c:v>
                </c:pt>
                <c:pt idx="437">
                  <c:v>108.72681349562012</c:v>
                </c:pt>
                <c:pt idx="438">
                  <c:v>109.02949721509242</c:v>
                </c:pt>
                <c:pt idx="439">
                  <c:v>109.3299671881057</c:v>
                </c:pt>
                <c:pt idx="440">
                  <c:v>109.62823359504922</c:v>
                </c:pt>
                <c:pt idx="441">
                  <c:v>109.92430670213751</c:v>
                </c:pt>
                <c:pt idx="442">
                  <c:v>110.21819685801023</c:v>
                </c:pt>
                <c:pt idx="443">
                  <c:v>110.5099144903881</c:v>
                </c:pt>
                <c:pt idx="444">
                  <c:v>110.79947010278508</c:v>
                </c:pt>
                <c:pt idx="445">
                  <c:v>111.08687427127605</c:v>
                </c:pt>
                <c:pt idx="446">
                  <c:v>111.37213764132008</c:v>
                </c:pt>
                <c:pt idx="447">
                  <c:v>111.65527092463871</c:v>
                </c:pt>
                <c:pt idx="448">
                  <c:v>111.93628489614905</c:v>
                </c:pt>
                <c:pt idx="449">
                  <c:v>112.21519039095136</c:v>
                </c:pt>
                <c:pt idx="450">
                  <c:v>112.4919983013706</c:v>
                </c:pt>
                <c:pt idx="451">
                  <c:v>112.76671957405181</c:v>
                </c:pt>
                <c:pt idx="452">
                  <c:v>113.03936520710863</c:v>
                </c:pt>
                <c:pt idx="453">
                  <c:v>113.30994624732485</c:v>
                </c:pt>
                <c:pt idx="454">
                  <c:v>113.57847378740834</c:v>
                </c:pt>
                <c:pt idx="455">
                  <c:v>113.84495896329703</c:v>
                </c:pt>
                <c:pt idx="456">
                  <c:v>114.10941295151646</c:v>
                </c:pt>
                <c:pt idx="457">
                  <c:v>114.37184696658852</c:v>
                </c:pt>
                <c:pt idx="458">
                  <c:v>114.63227225849083</c:v>
                </c:pt>
                <c:pt idx="459">
                  <c:v>114.89070011016616</c:v>
                </c:pt>
                <c:pt idx="460">
                  <c:v>115.14714183508187</c:v>
                </c:pt>
                <c:pt idx="461">
                  <c:v>115.40160877483818</c:v>
                </c:pt>
                <c:pt idx="462">
                  <c:v>115.6541122968255</c:v>
                </c:pt>
                <c:pt idx="463">
                  <c:v>115.90466379192968</c:v>
                </c:pt>
                <c:pt idx="464">
                  <c:v>116.15327467228508</c:v>
                </c:pt>
                <c:pt idx="465">
                  <c:v>116.39995636907479</c:v>
                </c:pt>
                <c:pt idx="466">
                  <c:v>116.64472033037745</c:v>
                </c:pt>
                <c:pt idx="467">
                  <c:v>116.8875780190602</c:v>
                </c:pt>
                <c:pt idx="468">
                  <c:v>117.12854091071719</c:v>
                </c:pt>
                <c:pt idx="469">
                  <c:v>117.36762049165316</c:v>
                </c:pt>
                <c:pt idx="470">
                  <c:v>117.60482825691133</c:v>
                </c:pt>
                <c:pt idx="471">
                  <c:v>117.84017570834558</c:v>
                </c:pt>
                <c:pt idx="472">
                  <c:v>118.07367435273558</c:v>
                </c:pt>
                <c:pt idx="473">
                  <c:v>118.30533569994515</c:v>
                </c:pt>
                <c:pt idx="474">
                  <c:v>118.53517126112264</c:v>
                </c:pt>
                <c:pt idx="475">
                  <c:v>118.76319254694319</c:v>
                </c:pt>
                <c:pt idx="476">
                  <c:v>118.98941106589207</c:v>
                </c:pt>
                <c:pt idx="477">
                  <c:v>119.21383832258873</c:v>
                </c:pt>
                <c:pt idx="478">
                  <c:v>119.43648581615084</c:v>
                </c:pt>
                <c:pt idx="479">
                  <c:v>119.65736503859789</c:v>
                </c:pt>
                <c:pt idx="480">
                  <c:v>119.87648747329374</c:v>
                </c:pt>
                <c:pt idx="481">
                  <c:v>120.09386459342751</c:v>
                </c:pt>
                <c:pt idx="482">
                  <c:v>120.30950786053236</c:v>
                </c:pt>
                <c:pt idx="483">
                  <c:v>120.52342872304155</c:v>
                </c:pt>
                <c:pt idx="484">
                  <c:v>120.73563861488132</c:v>
                </c:pt>
                <c:pt idx="485">
                  <c:v>120.94614895409978</c:v>
                </c:pt>
                <c:pt idx="486">
                  <c:v>121.15497114153162</c:v>
                </c:pt>
                <c:pt idx="487">
                  <c:v>121.36211655949776</c:v>
                </c:pt>
                <c:pt idx="488">
                  <c:v>121.56759657053976</c:v>
                </c:pt>
                <c:pt idx="489">
                  <c:v>121.771422516188</c:v>
                </c:pt>
                <c:pt idx="490">
                  <c:v>121.97360571576355</c:v>
                </c:pt>
                <c:pt idx="491">
                  <c:v>122.17415746521284</c:v>
                </c:pt>
                <c:pt idx="492">
                  <c:v>122.37308903597481</c:v>
                </c:pt>
                <c:pt idx="493">
                  <c:v>122.5704116738799</c:v>
                </c:pt>
                <c:pt idx="494">
                  <c:v>122.76613659808046</c:v>
                </c:pt>
                <c:pt idx="495">
                  <c:v>122.96027500001196</c:v>
                </c:pt>
                <c:pt idx="496">
                  <c:v>123.1528380423845</c:v>
                </c:pt>
                <c:pt idx="497">
                  <c:v>123.3438368582042</c:v>
                </c:pt>
                <c:pt idx="498">
                  <c:v>123.53328254982384</c:v>
                </c:pt>
                <c:pt idx="499">
                  <c:v>123.7211861880223</c:v>
                </c:pt>
                <c:pt idx="500">
                  <c:v>123.90755881111232</c:v>
                </c:pt>
                <c:pt idx="501">
                  <c:v>124.09241142407606</c:v>
                </c:pt>
                <c:pt idx="502">
                  <c:v>124.275754997728</c:v>
                </c:pt>
                <c:pt idx="503">
                  <c:v>124.4576004679046</c:v>
                </c:pt>
                <c:pt idx="504">
                  <c:v>124.63795873468037</c:v>
                </c:pt>
                <c:pt idx="505">
                  <c:v>124.81684066160982</c:v>
                </c:pt>
                <c:pt idx="506">
                  <c:v>124.99425707499474</c:v>
                </c:pt>
                <c:pt idx="507">
                  <c:v>125.17021876317646</c:v>
                </c:pt>
                <c:pt idx="508">
                  <c:v>125.34473647585267</c:v>
                </c:pt>
                <c:pt idx="509">
                  <c:v>125.51782092341806</c:v>
                </c:pt>
                <c:pt idx="510">
                  <c:v>125.6894827763287</c:v>
                </c:pt>
                <c:pt idx="511">
                  <c:v>125.85973266448948</c:v>
                </c:pt>
                <c:pt idx="512">
                  <c:v>126.02858117666425</c:v>
                </c:pt>
                <c:pt idx="513">
                  <c:v>126.19603885990814</c:v>
                </c:pt>
                <c:pt idx="514">
                  <c:v>126.3621162190218</c:v>
                </c:pt>
                <c:pt idx="515">
                  <c:v>126.52682371602695</c:v>
                </c:pt>
                <c:pt idx="516">
                  <c:v>126.69017176966295</c:v>
                </c:pt>
                <c:pt idx="517">
                  <c:v>126.85217075490394</c:v>
                </c:pt>
                <c:pt idx="518">
                  <c:v>127.01283100249603</c:v>
                </c:pt>
                <c:pt idx="519">
                  <c:v>127.17216279851436</c:v>
                </c:pt>
                <c:pt idx="520">
                  <c:v>127.33017638393952</c:v>
                </c:pt>
                <c:pt idx="521">
                  <c:v>127.48688195425272</c:v>
                </c:pt>
                <c:pt idx="522">
                  <c:v>127.64228965904991</c:v>
                </c:pt>
                <c:pt idx="523">
                  <c:v>127.79640960167359</c:v>
                </c:pt>
                <c:pt idx="524">
                  <c:v>127.94925183886295</c:v>
                </c:pt>
                <c:pt idx="525">
                  <c:v>128.1008263804211</c:v>
                </c:pt>
                <c:pt idx="526">
                  <c:v>128.25114318889942</c:v>
                </c:pt>
                <c:pt idx="527">
                  <c:v>128.4002121792989</c:v>
                </c:pt>
                <c:pt idx="528">
                  <c:v>128.54804321878746</c:v>
                </c:pt>
                <c:pt idx="529">
                  <c:v>128.69464612643341</c:v>
                </c:pt>
                <c:pt idx="530">
                  <c:v>128.84003067295492</c:v>
                </c:pt>
                <c:pt idx="531">
                  <c:v>128.98420658048423</c:v>
                </c:pt>
                <c:pt idx="532">
                  <c:v>129.12718352234731</c:v>
                </c:pt>
                <c:pt idx="533">
                  <c:v>129.26897112285801</c:v>
                </c:pt>
                <c:pt idx="534">
                  <c:v>129.40957895712654</c:v>
                </c:pt>
                <c:pt idx="535">
                  <c:v>129.54901655088204</c:v>
                </c:pt>
                <c:pt idx="536">
                  <c:v>129.68729338030889</c:v>
                </c:pt>
                <c:pt idx="537">
                  <c:v>129.82441887189623</c:v>
                </c:pt>
                <c:pt idx="538">
                  <c:v>129.96040240230087</c:v>
                </c:pt>
                <c:pt idx="539">
                  <c:v>130.09525329822284</c:v>
                </c:pt>
                <c:pt idx="540">
                  <c:v>130.22898083629329</c:v>
                </c:pt>
                <c:pt idx="541">
                  <c:v>130.36159424297503</c:v>
                </c:pt>
                <c:pt idx="542">
                  <c:v>130.49310269447457</c:v>
                </c:pt>
                <c:pt idx="543">
                  <c:v>130.6235153166661</c:v>
                </c:pt>
                <c:pt idx="544">
                  <c:v>130.75284118502677</c:v>
                </c:pt>
                <c:pt idx="545">
                  <c:v>130.88108932458297</c:v>
                </c:pt>
                <c:pt idx="546">
                  <c:v>131.00826870986771</c:v>
                </c:pt>
                <c:pt idx="547">
                  <c:v>131.1343882648884</c:v>
                </c:pt>
                <c:pt idx="548">
                  <c:v>131.25945686310496</c:v>
                </c:pt>
                <c:pt idx="549">
                  <c:v>131.38348332741808</c:v>
                </c:pt>
                <c:pt idx="550">
                  <c:v>131.50647643016734</c:v>
                </c:pt>
                <c:pt idx="551">
                  <c:v>131.62844489313889</c:v>
                </c:pt>
                <c:pt idx="552">
                  <c:v>131.74939738758243</c:v>
                </c:pt>
                <c:pt idx="553">
                  <c:v>131.86934253423738</c:v>
                </c:pt>
                <c:pt idx="554">
                  <c:v>131.98828890336793</c:v>
                </c:pt>
                <c:pt idx="555">
                  <c:v>132.10624501480683</c:v>
                </c:pt>
                <c:pt idx="556">
                  <c:v>132.22321933800745</c:v>
                </c:pt>
                <c:pt idx="557">
                  <c:v>132.33922029210416</c:v>
                </c:pt>
                <c:pt idx="558">
                  <c:v>132.45425624598093</c:v>
                </c:pt>
                <c:pt idx="559">
                  <c:v>132.56833551834734</c:v>
                </c:pt>
                <c:pt idx="560">
                  <c:v>132.68146637782252</c:v>
                </c:pt>
                <c:pt idx="561">
                  <c:v>132.7936570430264</c:v>
                </c:pt>
                <c:pt idx="562">
                  <c:v>132.90491568267811</c:v>
                </c:pt>
                <c:pt idx="563">
                  <c:v>133.01525041570139</c:v>
                </c:pt>
                <c:pt idx="564">
                  <c:v>133.12466931133704</c:v>
                </c:pt>
                <c:pt idx="565">
                  <c:v>133.23318038926169</c:v>
                </c:pt>
                <c:pt idx="566">
                  <c:v>133.34079161971323</c:v>
                </c:pt>
                <c:pt idx="567">
                  <c:v>133.44751092362247</c:v>
                </c:pt>
                <c:pt idx="568">
                  <c:v>133.55334617275093</c:v>
                </c:pt>
                <c:pt idx="569">
                  <c:v>133.65830518983449</c:v>
                </c:pt>
                <c:pt idx="570">
                  <c:v>133.76239574873296</c:v>
                </c:pt>
                <c:pt idx="571">
                  <c:v>133.86562557458495</c:v>
                </c:pt>
                <c:pt idx="572">
                  <c:v>133.96800234396864</c:v>
                </c:pt>
                <c:pt idx="573">
                  <c:v>134.06953368506731</c:v>
                </c:pt>
                <c:pt idx="574">
                  <c:v>134.17022717784047</c:v>
                </c:pt>
                <c:pt idx="575">
                  <c:v>134.27009035419957</c:v>
                </c:pt>
                <c:pt idx="576">
                  <c:v>134.36913069818885</c:v>
                </c:pt>
                <c:pt idx="577">
                  <c:v>134.46735564617074</c:v>
                </c:pt>
                <c:pt idx="578">
                  <c:v>134.56477258701577</c:v>
                </c:pt>
                <c:pt idx="579">
                  <c:v>134.6613888622968</c:v>
                </c:pt>
                <c:pt idx="580">
                  <c:v>134.7572117664879</c:v>
                </c:pt>
                <c:pt idx="581">
                  <c:v>134.85224854716691</c:v>
                </c:pt>
                <c:pt idx="582">
                  <c:v>134.94650640522221</c:v>
                </c:pt>
                <c:pt idx="583">
                  <c:v>135.03999249506336</c:v>
                </c:pt>
                <c:pt idx="584">
                  <c:v>135.13271392483549</c:v>
                </c:pt>
                <c:pt idx="585">
                  <c:v>135.22467775663736</c:v>
                </c:pt>
                <c:pt idx="586">
                  <c:v>135.3158910067427</c:v>
                </c:pt>
                <c:pt idx="587">
                  <c:v>135.4063606458254</c:v>
                </c:pt>
                <c:pt idx="588">
                  <c:v>135.49609359918742</c:v>
                </c:pt>
                <c:pt idx="589">
                  <c:v>135.58509674699025</c:v>
                </c:pt>
                <c:pt idx="590">
                  <c:v>135.67337692448942</c:v>
                </c:pt>
                <c:pt idx="591">
                  <c:v>135.76094092227174</c:v>
                </c:pt>
                <c:pt idx="592">
                  <c:v>135.84779548649556</c:v>
                </c:pt>
                <c:pt idx="593">
                  <c:v>135.93394731913381</c:v>
                </c:pt>
                <c:pt idx="594">
                  <c:v>136.01940307821945</c:v>
                </c:pt>
                <c:pt idx="595">
                  <c:v>136.10416937809381</c:v>
                </c:pt>
                <c:pt idx="596">
                  <c:v>136.18825278965707</c:v>
                </c:pt>
                <c:pt idx="597">
                  <c:v>136.2716598406214</c:v>
                </c:pt>
                <c:pt idx="598">
                  <c:v>136.35439701576598</c:v>
                </c:pt>
                <c:pt idx="599">
                  <c:v>136.43647075719474</c:v>
                </c:pt>
                <c:pt idx="600">
                  <c:v>136.51788746459576</c:v>
                </c:pt>
                <c:pt idx="601">
                  <c:v>136.5986534955027</c:v>
                </c:pt>
                <c:pt idx="602">
                  <c:v>136.67877516555859</c:v>
                </c:pt>
                <c:pt idx="603">
                  <c:v>136.75825874878095</c:v>
                </c:pt>
                <c:pt idx="604">
                  <c:v>136.83711047782899</c:v>
                </c:pt>
                <c:pt idx="605">
                  <c:v>136.91533654427252</c:v>
                </c:pt>
                <c:pt idx="606">
                  <c:v>136.9929430988623</c:v>
                </c:pt>
                <c:pt idx="607">
                  <c:v>137.06993625180206</c:v>
                </c:pt>
                <c:pt idx="608">
                  <c:v>137.14632207302213</c:v>
                </c:pt>
                <c:pt idx="609">
                  <c:v>137.2221065924542</c:v>
                </c:pt>
                <c:pt idx="610">
                  <c:v>137.29729580030769</c:v>
                </c:pt>
                <c:pt idx="611">
                  <c:v>137.3718956473472</c:v>
                </c:pt>
                <c:pt idx="612">
                  <c:v>137.44591204517144</c:v>
                </c:pt>
                <c:pt idx="613">
                  <c:v>137.51935086649297</c:v>
                </c:pt>
                <c:pt idx="614">
                  <c:v>137.59221794541952</c:v>
                </c:pt>
                <c:pt idx="615">
                  <c:v>137.66451907773569</c:v>
                </c:pt>
                <c:pt idx="616">
                  <c:v>137.73626002118635</c:v>
                </c:pt>
                <c:pt idx="617">
                  <c:v>137.80744649576047</c:v>
                </c:pt>
                <c:pt idx="618">
                  <c:v>137.87808418397597</c:v>
                </c:pt>
                <c:pt idx="619">
                  <c:v>137.94817873116548</c:v>
                </c:pt>
                <c:pt idx="620">
                  <c:v>138.01773574576291</c:v>
                </c:pt>
                <c:pt idx="621">
                  <c:v>138.08676079959039</c:v>
                </c:pt>
                <c:pt idx="622">
                  <c:v>138.15525942814639</c:v>
                </c:pt>
                <c:pt idx="623">
                  <c:v>138.22323713089403</c:v>
                </c:pt>
                <c:pt idx="624">
                  <c:v>138.29069937155032</c:v>
                </c:pt>
                <c:pt idx="625">
                  <c:v>138.35765157837574</c:v>
                </c:pt>
                <c:pt idx="626">
                  <c:v>138.42409914446432</c:v>
                </c:pt>
                <c:pt idx="627">
                  <c:v>138.49004742803427</c:v>
                </c:pt>
                <c:pt idx="628">
                  <c:v>138.55550175271907</c:v>
                </c:pt>
                <c:pt idx="629">
                  <c:v>138.62046740785863</c:v>
                </c:pt>
                <c:pt idx="630">
                  <c:v>138.68494964879127</c:v>
                </c:pt>
                <c:pt idx="631">
                  <c:v>138.74895369714565</c:v>
                </c:pt>
                <c:pt idx="632">
                  <c:v>138.81248474113303</c:v>
                </c:pt>
                <c:pt idx="633">
                  <c:v>138.87554793583996</c:v>
                </c:pt>
                <c:pt idx="634">
                  <c:v>138.93814840352081</c:v>
                </c:pt>
                <c:pt idx="635">
                  <c:v>139.00029123389089</c:v>
                </c:pt>
                <c:pt idx="636">
                  <c:v>139.06198148441942</c:v>
                </c:pt>
                <c:pt idx="637">
                  <c:v>139.12322418062277</c:v>
                </c:pt>
                <c:pt idx="638">
                  <c:v>139.18402431635764</c:v>
                </c:pt>
                <c:pt idx="639">
                  <c:v>139.24438685411448</c:v>
                </c:pt>
                <c:pt idx="640">
                  <c:v>139.30431672531071</c:v>
                </c:pt>
                <c:pt idx="641">
                  <c:v>139.36381883058422</c:v>
                </c:pt>
                <c:pt idx="642">
                  <c:v>139.42289804008655</c:v>
                </c:pt>
                <c:pt idx="643">
                  <c:v>139.48155919377638</c:v>
                </c:pt>
                <c:pt idx="644">
                  <c:v>139.53980710171248</c:v>
                </c:pt>
                <c:pt idx="645">
                  <c:v>139.59764654434713</c:v>
                </c:pt>
                <c:pt idx="646">
                  <c:v>139.65508227281896</c:v>
                </c:pt>
                <c:pt idx="647">
                  <c:v>139.71211900924595</c:v>
                </c:pt>
                <c:pt idx="648">
                  <c:v>139.76876144701808</c:v>
                </c:pt>
                <c:pt idx="649">
                  <c:v>139.82501425109004</c:v>
                </c:pt>
                <c:pt idx="650">
                  <c:v>139.88088205827353</c:v>
                </c:pt>
                <c:pt idx="651">
                  <c:v>139.9363694775295</c:v>
                </c:pt>
                <c:pt idx="652">
                  <c:v>139.99148109026009</c:v>
                </c:pt>
                <c:pt idx="653">
                  <c:v>140.04622145060048</c:v>
                </c:pt>
                <c:pt idx="654">
                  <c:v>140.1005950857103</c:v>
                </c:pt>
                <c:pt idx="655">
                  <c:v>140.15460649606487</c:v>
                </c:pt>
                <c:pt idx="656">
                  <c:v>140.2082601557463</c:v>
                </c:pt>
                <c:pt idx="657">
                  <c:v>140.26156051273404</c:v>
                </c:pt>
                <c:pt idx="658">
                  <c:v>140.31451198919521</c:v>
                </c:pt>
                <c:pt idx="659">
                  <c:v>140.36711898177495</c:v>
                </c:pt>
                <c:pt idx="660">
                  <c:v>140.4193858618859</c:v>
                </c:pt>
                <c:pt idx="661">
                  <c:v>140.47131697599781</c:v>
                </c:pt>
                <c:pt idx="662">
                  <c:v>140.52291664592661</c:v>
                </c:pt>
                <c:pt idx="663">
                  <c:v>140.57418916912306</c:v>
                </c:pt>
                <c:pt idx="664">
                  <c:v>140.62513881896129</c:v>
                </c:pt>
                <c:pt idx="665">
                  <c:v>140.67576984502679</c:v>
                </c:pt>
                <c:pt idx="666">
                  <c:v>140.72608647340411</c:v>
                </c:pt>
                <c:pt idx="667">
                  <c:v>140.7760929069641</c:v>
                </c:pt>
                <c:pt idx="668">
                  <c:v>140.82579332565089</c:v>
                </c:pt>
                <c:pt idx="669">
                  <c:v>140.87519188676848</c:v>
                </c:pt>
                <c:pt idx="670">
                  <c:v>140.92429272526684</c:v>
                </c:pt>
                <c:pt idx="671">
                  <c:v>140.97309995402767</c:v>
                </c:pt>
                <c:pt idx="672">
                  <c:v>141.02161766414994</c:v>
                </c:pt>
                <c:pt idx="673">
                  <c:v>141.06984992523465</c:v>
                </c:pt>
                <c:pt idx="674">
                  <c:v>141.11780078566954</c:v>
                </c:pt>
                <c:pt idx="675">
                  <c:v>141.16547427291337</c:v>
                </c:pt>
                <c:pt idx="676">
                  <c:v>141.21287439377949</c:v>
                </c:pt>
                <c:pt idx="677">
                  <c:v>141.26000513471942</c:v>
                </c:pt>
                <c:pt idx="678">
                  <c:v>141.30687046210588</c:v>
                </c:pt>
                <c:pt idx="679">
                  <c:v>141.35347432251513</c:v>
                </c:pt>
                <c:pt idx="680">
                  <c:v>141.39982064300941</c:v>
                </c:pt>
                <c:pt idx="681">
                  <c:v>141.44591333141872</c:v>
                </c:pt>
                <c:pt idx="682">
                  <c:v>141.49175627662203</c:v>
                </c:pt>
                <c:pt idx="683">
                  <c:v>141.5373533488285</c:v>
                </c:pt>
                <c:pt idx="684">
                  <c:v>141.58270839985803</c:v>
                </c:pt>
                <c:pt idx="685">
                  <c:v>141.62782526342141</c:v>
                </c:pt>
                <c:pt idx="686">
                  <c:v>141.67270775540032</c:v>
                </c:pt>
                <c:pt idx="687">
                  <c:v>141.71735967412664</c:v>
                </c:pt>
                <c:pt idx="688">
                  <c:v>141.76178480066162</c:v>
                </c:pt>
                <c:pt idx="689">
                  <c:v>141.80598689907458</c:v>
                </c:pt>
                <c:pt idx="690">
                  <c:v>141.84996971672129</c:v>
                </c:pt>
                <c:pt idx="691">
                  <c:v>141.89373698452192</c:v>
                </c:pt>
                <c:pt idx="692">
                  <c:v>141.93729241723867</c:v>
                </c:pt>
                <c:pt idx="693">
                  <c:v>141.98063971375302</c:v>
                </c:pt>
                <c:pt idx="694">
                  <c:v>142.0237825573428</c:v>
                </c:pt>
                <c:pt idx="695">
                  <c:v>142.06672461595869</c:v>
                </c:pt>
                <c:pt idx="696">
                  <c:v>142.10946954250039</c:v>
                </c:pt>
                <c:pt idx="697">
                  <c:v>142.15202097509282</c:v>
                </c:pt>
                <c:pt idx="698">
                  <c:v>142.19438253736161</c:v>
                </c:pt>
                <c:pt idx="699">
                  <c:v>142.23655783870839</c:v>
                </c:pt>
                <c:pt idx="700">
                  <c:v>142.27855047458587</c:v>
                </c:pt>
                <c:pt idx="701">
                  <c:v>142.32036402677267</c:v>
                </c:pt>
                <c:pt idx="702">
                  <c:v>142.36200206364768</c:v>
                </c:pt>
                <c:pt idx="703">
                  <c:v>142.40346814046424</c:v>
                </c:pt>
                <c:pt idx="704">
                  <c:v>142.44476579962415</c:v>
                </c:pt>
                <c:pt idx="705">
                  <c:v>142.48589857095132</c:v>
                </c:pt>
                <c:pt idx="706">
                  <c:v>142.52686997196525</c:v>
                </c:pt>
                <c:pt idx="707">
                  <c:v>142.56768350815418</c:v>
                </c:pt>
                <c:pt idx="708">
                  <c:v>142.6083426732481</c:v>
                </c:pt>
                <c:pt idx="709">
                  <c:v>142.64885094949162</c:v>
                </c:pt>
                <c:pt idx="710">
                  <c:v>142.68921180791645</c:v>
                </c:pt>
                <c:pt idx="711">
                  <c:v>142.72942870861391</c:v>
                </c:pt>
                <c:pt idx="712">
                  <c:v>142.76950510100704</c:v>
                </c:pt>
                <c:pt idx="713">
                  <c:v>142.80944442412283</c:v>
                </c:pt>
                <c:pt idx="714">
                  <c:v>142.84925010686408</c:v>
                </c:pt>
                <c:pt idx="715">
                  <c:v>142.88892556828117</c:v>
                </c:pt>
                <c:pt idx="716">
                  <c:v>142.92847421784376</c:v>
                </c:pt>
                <c:pt idx="717">
                  <c:v>142.96789945571237</c:v>
                </c:pt>
                <c:pt idx="718">
                  <c:v>143.00720467300985</c:v>
                </c:pt>
                <c:pt idx="719">
                  <c:v>143.04639325209274</c:v>
                </c:pt>
                <c:pt idx="720">
                  <c:v>143.08546856682264</c:v>
                </c:pt>
                <c:pt idx="721">
                  <c:v>143.1244339828375</c:v>
                </c:pt>
                <c:pt idx="722">
                  <c:v>143.16329285782277</c:v>
                </c:pt>
                <c:pt idx="723">
                  <c:v>143.20204854178269</c:v>
                </c:pt>
                <c:pt idx="724">
                  <c:v>143.24070437731146</c:v>
                </c:pt>
                <c:pt idx="725">
                  <c:v>143.27926369986457</c:v>
                </c:pt>
                <c:pt idx="726">
                  <c:v>143.31772983802986</c:v>
                </c:pt>
                <c:pt idx="727">
                  <c:v>143.35610611379892</c:v>
                </c:pt>
                <c:pt idx="728">
                  <c:v>143.39439584283835</c:v>
                </c:pt>
                <c:pt idx="729">
                  <c:v>143.4326023347613</c:v>
                </c:pt>
                <c:pt idx="730">
                  <c:v>143.47072889339884</c:v>
                </c:pt>
                <c:pt idx="731">
                  <c:v>143.50877881707157</c:v>
                </c:pt>
                <c:pt idx="732">
                  <c:v>143.54675539886145</c:v>
                </c:pt>
                <c:pt idx="733">
                  <c:v>143.58466192688351</c:v>
                </c:pt>
                <c:pt idx="734">
                  <c:v>143.62250168455802</c:v>
                </c:pt>
                <c:pt idx="735">
                  <c:v>143.66027795088263</c:v>
                </c:pt>
                <c:pt idx="736">
                  <c:v>143.69799400070465</c:v>
                </c:pt>
                <c:pt idx="737">
                  <c:v>143.73565310499387</c:v>
                </c:pt>
                <c:pt idx="738">
                  <c:v>143.7732585311152</c:v>
                </c:pt>
                <c:pt idx="739">
                  <c:v>143.81081354310183</c:v>
                </c:pt>
                <c:pt idx="740">
                  <c:v>143.84832140192859</c:v>
                </c:pt>
                <c:pt idx="741">
                  <c:v>143.88578536578547</c:v>
                </c:pt>
                <c:pt idx="742">
                  <c:v>143.92320869035171</c:v>
                </c:pt>
                <c:pt idx="743">
                  <c:v>143.96059462907002</c:v>
                </c:pt>
                <c:pt idx="744">
                  <c:v>143.99794643342099</c:v>
                </c:pt>
                <c:pt idx="745">
                  <c:v>144.03526735319841</c:v>
                </c:pt>
                <c:pt idx="746">
                  <c:v>144.07256063678423</c:v>
                </c:pt>
                <c:pt idx="747">
                  <c:v>144.10982953142468</c:v>
                </c:pt>
                <c:pt idx="748">
                  <c:v>144.14707728350623</c:v>
                </c:pt>
                <c:pt idx="749">
                  <c:v>144.18430713883222</c:v>
                </c:pt>
                <c:pt idx="750">
                  <c:v>144.2215223429001</c:v>
                </c:pt>
                <c:pt idx="751">
                  <c:v>144.25872614117887</c:v>
                </c:pt>
                <c:pt idx="752">
                  <c:v>144.29592177938727</c:v>
                </c:pt>
                <c:pt idx="753">
                  <c:v>144.33311250377236</c:v>
                </c:pt>
                <c:pt idx="754">
                  <c:v>144.37030156138866</c:v>
                </c:pt>
                <c:pt idx="755">
                  <c:v>144.40749220037802</c:v>
                </c:pt>
                <c:pt idx="756">
                  <c:v>144.44468767024992</c:v>
                </c:pt>
                <c:pt idx="757">
                  <c:v>144.4818912221624</c:v>
                </c:pt>
                <c:pt idx="758">
                  <c:v>144.51910610920379</c:v>
                </c:pt>
                <c:pt idx="759">
                  <c:v>144.55633558667483</c:v>
                </c:pt>
                <c:pt idx="760">
                  <c:v>144.59358291237189</c:v>
                </c:pt>
                <c:pt idx="761">
                  <c:v>144.63085134687043</c:v>
                </c:pt>
                <c:pt idx="762">
                  <c:v>144.66814415380955</c:v>
                </c:pt>
                <c:pt idx="763">
                  <c:v>144.70546460017724</c:v>
                </c:pt>
                <c:pt idx="764">
                  <c:v>144.74281595659622</c:v>
                </c:pt>
                <c:pt idx="765">
                  <c:v>144.78020149761079</c:v>
                </c:pt>
                <c:pt idx="766">
                  <c:v>144.81762450197454</c:v>
                </c:pt>
                <c:pt idx="767">
                  <c:v>144.85508825293877</c:v>
                </c:pt>
                <c:pt idx="768">
                  <c:v>144.89259603854185</c:v>
                </c:pt>
                <c:pt idx="769">
                  <c:v>144.93015115189951</c:v>
                </c:pt>
                <c:pt idx="770">
                  <c:v>144.96775689149615</c:v>
                </c:pt>
                <c:pt idx="771">
                  <c:v>145.00541656147695</c:v>
                </c:pt>
                <c:pt idx="772">
                  <c:v>145.04313347194102</c:v>
                </c:pt>
                <c:pt idx="773">
                  <c:v>145.08091093923576</c:v>
                </c:pt>
                <c:pt idx="774">
                  <c:v>145.11875228625192</c:v>
                </c:pt>
                <c:pt idx="775">
                  <c:v>145.15666084272002</c:v>
                </c:pt>
                <c:pt idx="776">
                  <c:v>145.19463994550773</c:v>
                </c:pt>
                <c:pt idx="777">
                  <c:v>145.2326929389184</c:v>
                </c:pt>
                <c:pt idx="778">
                  <c:v>145.27082317499074</c:v>
                </c:pt>
                <c:pt idx="779">
                  <c:v>145.30903401379973</c:v>
                </c:pt>
                <c:pt idx="780">
                  <c:v>145.34732882375872</c:v>
                </c:pt>
                <c:pt idx="781">
                  <c:v>145.38571098192267</c:v>
                </c:pt>
                <c:pt idx="782">
                  <c:v>145.42418387429279</c:v>
                </c:pt>
                <c:pt idx="783">
                  <c:v>145.46275089612246</c:v>
                </c:pt>
                <c:pt idx="784">
                  <c:v>145.50141545222434</c:v>
                </c:pt>
                <c:pt idx="785">
                  <c:v>145.54018095727909</c:v>
                </c:pt>
                <c:pt idx="786">
                  <c:v>145.57905083614523</c:v>
                </c:pt>
                <c:pt idx="787">
                  <c:v>145.61802852417046</c:v>
                </c:pt>
                <c:pt idx="788">
                  <c:v>145.65711746750463</c:v>
                </c:pt>
                <c:pt idx="789">
                  <c:v>145.69632112341398</c:v>
                </c:pt>
                <c:pt idx="790">
                  <c:v>145.73564296059686</c:v>
                </c:pt>
                <c:pt idx="791">
                  <c:v>145.77508645950121</c:v>
                </c:pt>
                <c:pt idx="792">
                  <c:v>145.81465511264349</c:v>
                </c:pt>
                <c:pt idx="793">
                  <c:v>145.85435242492909</c:v>
                </c:pt>
                <c:pt idx="794">
                  <c:v>145.89418191397465</c:v>
                </c:pt>
                <c:pt idx="795">
                  <c:v>145.93414711043184</c:v>
                </c:pt>
                <c:pt idx="796">
                  <c:v>145.97425155831283</c:v>
                </c:pt>
                <c:pt idx="797">
                  <c:v>146.01449881531775</c:v>
                </c:pt>
                <c:pt idx="798">
                  <c:v>146.05489245316369</c:v>
                </c:pt>
                <c:pt idx="799">
                  <c:v>146.09543605791544</c:v>
                </c:pt>
                <c:pt idx="800">
                  <c:v>146.13613323031836</c:v>
                </c:pt>
                <c:pt idx="801">
                  <c:v>146.17698758613301</c:v>
                </c:pt>
                <c:pt idx="802">
                  <c:v>146.21800275647144</c:v>
                </c:pt>
                <c:pt idx="803">
                  <c:v>146.25918238813583</c:v>
                </c:pt>
                <c:pt idx="804">
                  <c:v>146.30053014395878</c:v>
                </c:pt>
                <c:pt idx="805">
                  <c:v>146.3420497031459</c:v>
                </c:pt>
                <c:pt idx="806">
                  <c:v>146.38374476162022</c:v>
                </c:pt>
                <c:pt idx="807">
                  <c:v>146.42561903236887</c:v>
                </c:pt>
                <c:pt idx="808">
                  <c:v>146.46767624579172</c:v>
                </c:pt>
                <c:pt idx="809">
                  <c:v>146.50992015005232</c:v>
                </c:pt>
                <c:pt idx="810">
                  <c:v>146.55235451143108</c:v>
                </c:pt>
                <c:pt idx="811">
                  <c:v>146.59498311468053</c:v>
                </c:pt>
                <c:pt idx="812">
                  <c:v>146.63780976338302</c:v>
                </c:pt>
                <c:pt idx="813">
                  <c:v>146.6808382803107</c:v>
                </c:pt>
                <c:pt idx="814">
                  <c:v>146.72407250778781</c:v>
                </c:pt>
                <c:pt idx="815">
                  <c:v>146.76751630805541</c:v>
                </c:pt>
                <c:pt idx="816">
                  <c:v>146.81117356363859</c:v>
                </c:pt>
                <c:pt idx="817">
                  <c:v>146.85504817771621</c:v>
                </c:pt>
                <c:pt idx="818">
                  <c:v>146.89914407449299</c:v>
                </c:pt>
                <c:pt idx="819">
                  <c:v>146.94346519957432</c:v>
                </c:pt>
                <c:pt idx="820">
                  <c:v>146.98801552034362</c:v>
                </c:pt>
                <c:pt idx="821">
                  <c:v>147.0327990263425</c:v>
                </c:pt>
                <c:pt idx="822">
                  <c:v>147.07781972965333</c:v>
                </c:pt>
                <c:pt idx="823">
                  <c:v>147.12308166528481</c:v>
                </c:pt>
                <c:pt idx="824">
                  <c:v>147.16858889156032</c:v>
                </c:pt>
                <c:pt idx="825">
                  <c:v>147.2143454905088</c:v>
                </c:pt>
                <c:pt idx="826">
                  <c:v>147.26035556825906</c:v>
                </c:pt>
                <c:pt idx="827">
                  <c:v>147.30662325543628</c:v>
                </c:pt>
                <c:pt idx="828">
                  <c:v>147.35315270756229</c:v>
                </c:pt>
                <c:pt idx="829">
                  <c:v>147.39994810545821</c:v>
                </c:pt>
                <c:pt idx="830">
                  <c:v>147.44701365565044</c:v>
                </c:pt>
                <c:pt idx="831">
                  <c:v>147.49435359077981</c:v>
                </c:pt>
                <c:pt idx="832">
                  <c:v>147.54197217001374</c:v>
                </c:pt>
                <c:pt idx="833">
                  <c:v>147.58987367946168</c:v>
                </c:pt>
                <c:pt idx="834">
                  <c:v>147.63806243259387</c:v>
                </c:pt>
                <c:pt idx="835">
                  <c:v>147.68654277066318</c:v>
                </c:pt>
                <c:pt idx="836">
                  <c:v>147.7353190631307</c:v>
                </c:pt>
                <c:pt idx="837">
                  <c:v>147.78439570809437</c:v>
                </c:pt>
                <c:pt idx="838">
                  <c:v>147.83377713272114</c:v>
                </c:pt>
                <c:pt idx="839">
                  <c:v>147.88346779368288</c:v>
                </c:pt>
                <c:pt idx="840">
                  <c:v>147.93347217759558</c:v>
                </c:pt>
                <c:pt idx="841">
                  <c:v>147.98379480146232</c:v>
                </c:pt>
                <c:pt idx="842">
                  <c:v>148.03444021311984</c:v>
                </c:pt>
                <c:pt idx="843">
                  <c:v>148.08541299168888</c:v>
                </c:pt>
                <c:pt idx="844">
                  <c:v>148.1367177480283</c:v>
                </c:pt>
                <c:pt idx="845">
                  <c:v>148.18835912519302</c:v>
                </c:pt>
                <c:pt idx="846">
                  <c:v>148.2403417988958</c:v>
                </c:pt>
                <c:pt idx="847">
                  <c:v>148.29267047797308</c:v>
                </c:pt>
                <c:pt idx="848">
                  <c:v>148.34534990485483</c:v>
                </c:pt>
                <c:pt idx="849">
                  <c:v>148.39838485603832</c:v>
                </c:pt>
                <c:pt idx="850">
                  <c:v>148.45178014256609</c:v>
                </c:pt>
                <c:pt idx="851">
                  <c:v>148.50554061050832</c:v>
                </c:pt>
                <c:pt idx="852">
                  <c:v>148.55967114144892</c:v>
                </c:pt>
                <c:pt idx="853">
                  <c:v>148.61417665297657</c:v>
                </c:pt>
                <c:pt idx="854">
                  <c:v>148.6690620991796</c:v>
                </c:pt>
                <c:pt idx="855">
                  <c:v>148.72433247114552</c:v>
                </c:pt>
                <c:pt idx="856">
                  <c:v>148.77999279746524</c:v>
                </c:pt>
                <c:pt idx="857">
                  <c:v>148.83604814474126</c:v>
                </c:pt>
                <c:pt idx="858">
                  <c:v>148.89250361810124</c:v>
                </c:pt>
                <c:pt idx="859">
                  <c:v>148.94936436171557</c:v>
                </c:pt>
                <c:pt idx="860">
                  <c:v>149.0066355593201</c:v>
                </c:pt>
                <c:pt idx="861">
                  <c:v>149.06432243474362</c:v>
                </c:pt>
                <c:pt idx="862">
                  <c:v>149.12243025244004</c:v>
                </c:pt>
                <c:pt idx="863">
                  <c:v>149.18096431802581</c:v>
                </c:pt>
                <c:pt idx="864">
                  <c:v>149.239929978822</c:v>
                </c:pt>
                <c:pt idx="865">
                  <c:v>149.29933262440196</c:v>
                </c:pt>
                <c:pt idx="866">
                  <c:v>149.35917768714344</c:v>
                </c:pt>
                <c:pt idx="867">
                  <c:v>149.41947064278679</c:v>
                </c:pt>
                <c:pt idx="868">
                  <c:v>149.48021701099771</c:v>
                </c:pt>
                <c:pt idx="869">
                  <c:v>149.54142235593579</c:v>
                </c:pt>
                <c:pt idx="870">
                  <c:v>149.6030922868284</c:v>
                </c:pt>
                <c:pt idx="871">
                  <c:v>149.66523245855007</c:v>
                </c:pt>
                <c:pt idx="872">
                  <c:v>149.72784857220748</c:v>
                </c:pt>
                <c:pt idx="873">
                  <c:v>149.79094637573016</c:v>
                </c:pt>
                <c:pt idx="874">
                  <c:v>149.85453166446692</c:v>
                </c:pt>
                <c:pt idx="875">
                  <c:v>149.91861028178803</c:v>
                </c:pt>
                <c:pt idx="876">
                  <c:v>149.98318811969335</c:v>
                </c:pt>
                <c:pt idx="877">
                  <c:v>150.0482711194266</c:v>
                </c:pt>
                <c:pt idx="878">
                  <c:v>150.11386527209544</c:v>
                </c:pt>
                <c:pt idx="879">
                  <c:v>150.1799766192978</c:v>
                </c:pt>
                <c:pt idx="880">
                  <c:v>150.24661125375457</c:v>
                </c:pt>
                <c:pt idx="881">
                  <c:v>150.31377531994823</c:v>
                </c:pt>
                <c:pt idx="882">
                  <c:v>150.38147501476843</c:v>
                </c:pt>
                <c:pt idx="883">
                  <c:v>150.44971658816345</c:v>
                </c:pt>
                <c:pt idx="884">
                  <c:v>150.51850634379866</c:v>
                </c:pt>
                <c:pt idx="885">
                  <c:v>150.58785063972152</c:v>
                </c:pt>
                <c:pt idx="886">
                  <c:v>150.65775588903304</c:v>
                </c:pt>
                <c:pt idx="887">
                  <c:v>150.72822856056652</c:v>
                </c:pt>
                <c:pt idx="888">
                  <c:v>150.79927517957285</c:v>
                </c:pt>
                <c:pt idx="889">
                  <c:v>150.87090232841297</c:v>
                </c:pt>
                <c:pt idx="890">
                  <c:v>150.94311664725743</c:v>
                </c:pt>
                <c:pt idx="891">
                  <c:v>151.01592483479303</c:v>
                </c:pt>
                <c:pt idx="892">
                  <c:v>151.08933364893676</c:v>
                </c:pt>
                <c:pt idx="893">
                  <c:v>151.16334990755732</c:v>
                </c:pt>
                <c:pt idx="894">
                  <c:v>151.23798048920381</c:v>
                </c:pt>
                <c:pt idx="895">
                  <c:v>151.31323233384208</c:v>
                </c:pt>
                <c:pt idx="896">
                  <c:v>151.38911244359892</c:v>
                </c:pt>
                <c:pt idx="897">
                  <c:v>151.46562788351372</c:v>
                </c:pt>
                <c:pt idx="898">
                  <c:v>151.54278578229824</c:v>
                </c:pt>
                <c:pt idx="899">
                  <c:v>151.62059333310413</c:v>
                </c:pt>
                <c:pt idx="900">
                  <c:v>151.69905779429862</c:v>
                </c:pt>
                <c:pt idx="901">
                  <c:v>151.77818649024837</c:v>
                </c:pt>
                <c:pt idx="902">
                  <c:v>151.85798681211153</c:v>
                </c:pt>
                <c:pt idx="903">
                  <c:v>151.93846621863827</c:v>
                </c:pt>
                <c:pt idx="904">
                  <c:v>152.01963223697953</c:v>
                </c:pt>
                <c:pt idx="905">
                  <c:v>152.10149246350471</c:v>
                </c:pt>
                <c:pt idx="906">
                  <c:v>152.1840545646277</c:v>
                </c:pt>
                <c:pt idx="907">
                  <c:v>152.26732627764193</c:v>
                </c:pt>
                <c:pt idx="908">
                  <c:v>152.3513154115642</c:v>
                </c:pt>
                <c:pt idx="909">
                  <c:v>152.43602984798756</c:v>
                </c:pt>
                <c:pt idx="910">
                  <c:v>152.52147754194328</c:v>
                </c:pt>
                <c:pt idx="911">
                  <c:v>152.60766652277209</c:v>
                </c:pt>
                <c:pt idx="912">
                  <c:v>152.69460489500474</c:v>
                </c:pt>
                <c:pt idx="913">
                  <c:v>152.782300839252</c:v>
                </c:pt>
                <c:pt idx="914">
                  <c:v>152.87076261310429</c:v>
                </c:pt>
                <c:pt idx="915">
                  <c:v>152.95999855204096</c:v>
                </c:pt>
                <c:pt idx="916">
                  <c:v>153.0500170703493</c:v>
                </c:pt>
                <c:pt idx="917">
                  <c:v>153.1408266620536</c:v>
                </c:pt>
                <c:pt idx="918">
                  <c:v>153.23243590185422</c:v>
                </c:pt>
                <c:pt idx="919">
                  <c:v>153.32485344607673</c:v>
                </c:pt>
                <c:pt idx="920">
                  <c:v>153.41808803363142</c:v>
                </c:pt>
                <c:pt idx="921">
                  <c:v>153.51214848698322</c:v>
                </c:pt>
                <c:pt idx="922">
                  <c:v>153.60704371313207</c:v>
                </c:pt>
                <c:pt idx="923">
                  <c:v>153.70278270460398</c:v>
                </c:pt>
                <c:pt idx="924">
                  <c:v>153.79937454045285</c:v>
                </c:pt>
                <c:pt idx="925">
                  <c:v>153.8968283872733</c:v>
                </c:pt>
                <c:pt idx="926">
                  <c:v>153.99515350022421</c:v>
                </c:pt>
                <c:pt idx="927">
                  <c:v>154.09435922406385</c:v>
                </c:pt>
                <c:pt idx="928">
                  <c:v>154.19445499419592</c:v>
                </c:pt>
                <c:pt idx="929">
                  <c:v>154.29545033772715</c:v>
                </c:pt>
                <c:pt idx="930">
                  <c:v>154.39735487453643</c:v>
                </c:pt>
                <c:pt idx="931">
                  <c:v>154.50017831835561</c:v>
                </c:pt>
                <c:pt idx="932">
                  <c:v>154.60393047786206</c:v>
                </c:pt>
                <c:pt idx="933">
                  <c:v>154.70862125778322</c:v>
                </c:pt>
                <c:pt idx="934">
                  <c:v>154.8142606600131</c:v>
                </c:pt>
                <c:pt idx="935">
                  <c:v>154.92085878474106</c:v>
                </c:pt>
                <c:pt idx="936">
                  <c:v>155.02842583159287</c:v>
                </c:pt>
                <c:pt idx="937">
                  <c:v>155.13697210078439</c:v>
                </c:pt>
                <c:pt idx="938">
                  <c:v>155.24650799428753</c:v>
                </c:pt>
                <c:pt idx="939">
                  <c:v>155.35704401700926</c:v>
                </c:pt>
                <c:pt idx="940">
                  <c:v>155.46859077798322</c:v>
                </c:pt>
                <c:pt idx="941">
                  <c:v>155.5811589915746</c:v>
                </c:pt>
                <c:pt idx="942">
                  <c:v>155.69475947869793</c:v>
                </c:pt>
                <c:pt idx="943">
                  <c:v>155.80940316804822</c:v>
                </c:pt>
                <c:pt idx="944">
                  <c:v>155.92510109734556</c:v>
                </c:pt>
                <c:pt idx="945">
                  <c:v>156.04186441459325</c:v>
                </c:pt>
                <c:pt idx="946">
                  <c:v>156.15970437934953</c:v>
                </c:pt>
                <c:pt idx="947">
                  <c:v>156.27863236401336</c:v>
                </c:pt>
                <c:pt idx="948">
                  <c:v>156.39865985512373</c:v>
                </c:pt>
                <c:pt idx="949">
                  <c:v>156.51979845467369</c:v>
                </c:pt>
                <c:pt idx="950">
                  <c:v>156.64205988143803</c:v>
                </c:pt>
                <c:pt idx="951">
                  <c:v>156.76545597231569</c:v>
                </c:pt>
                <c:pt idx="952">
                  <c:v>156.88999868368649</c:v>
                </c:pt>
                <c:pt idx="953">
                  <c:v>157.01570009278277</c:v>
                </c:pt>
                <c:pt idx="954">
                  <c:v>157.14257239907539</c:v>
                </c:pt>
                <c:pt idx="955">
                  <c:v>157.27062792567523</c:v>
                </c:pt>
                <c:pt idx="956">
                  <c:v>157.39987912074909</c:v>
                </c:pt>
                <c:pt idx="957">
                  <c:v>157.53033855895131</c:v>
                </c:pt>
                <c:pt idx="958">
                  <c:v>157.66201894287062</c:v>
                </c:pt>
                <c:pt idx="959">
                  <c:v>157.794933104492</c:v>
                </c:pt>
                <c:pt idx="960">
                  <c:v>157.92909400667497</c:v>
                </c:pt>
                <c:pt idx="961">
                  <c:v>158.06451474464674</c:v>
                </c:pt>
                <c:pt idx="962">
                  <c:v>158.20120854751187</c:v>
                </c:pt>
                <c:pt idx="963">
                  <c:v>158.33918877977749</c:v>
                </c:pt>
                <c:pt idx="964">
                  <c:v>158.47846894289478</c:v>
                </c:pt>
                <c:pt idx="965">
                  <c:v>158.61906267681692</c:v>
                </c:pt>
                <c:pt idx="966">
                  <c:v>158.76098376157296</c:v>
                </c:pt>
                <c:pt idx="967">
                  <c:v>158.90424611885851</c:v>
                </c:pt>
                <c:pt idx="968">
                  <c:v>159.04886381364284</c:v>
                </c:pt>
                <c:pt idx="969">
                  <c:v>159.19485105579298</c:v>
                </c:pt>
                <c:pt idx="970">
                  <c:v>159.34222220171426</c:v>
                </c:pt>
                <c:pt idx="971">
                  <c:v>159.49099175600813</c:v>
                </c:pt>
                <c:pt idx="972">
                  <c:v>159.64117437314695</c:v>
                </c:pt>
                <c:pt idx="973">
                  <c:v>159.79278485916589</c:v>
                </c:pt>
                <c:pt idx="974">
                  <c:v>159.9458381733721</c:v>
                </c:pt>
                <c:pt idx="975">
                  <c:v>160.10034943007139</c:v>
                </c:pt>
                <c:pt idx="976">
                  <c:v>160.25633390031231</c:v>
                </c:pt>
                <c:pt idx="977">
                  <c:v>160.41380701364776</c:v>
                </c:pt>
                <c:pt idx="978">
                  <c:v>160.57278435991421</c:v>
                </c:pt>
                <c:pt idx="979">
                  <c:v>160.73328169102899</c:v>
                </c:pt>
                <c:pt idx="980">
                  <c:v>160.89531492280489</c:v>
                </c:pt>
                <c:pt idx="981">
                  <c:v>161.05890013678308</c:v>
                </c:pt>
                <c:pt idx="982">
                  <c:v>161.22405358208391</c:v>
                </c:pt>
                <c:pt idx="983">
                  <c:v>161.3907916772757</c:v>
                </c:pt>
                <c:pt idx="984">
                  <c:v>161.5591310122615</c:v>
                </c:pt>
                <c:pt idx="985">
                  <c:v>161.72908835018433</c:v>
                </c:pt>
                <c:pt idx="986">
                  <c:v>161.90068062935043</c:v>
                </c:pt>
                <c:pt idx="987">
                  <c:v>162.0739249651707</c:v>
                </c:pt>
                <c:pt idx="988">
                  <c:v>162.24883865212058</c:v>
                </c:pt>
                <c:pt idx="989">
                  <c:v>162.42543916571822</c:v>
                </c:pt>
                <c:pt idx="990">
                  <c:v>162.6037441645208</c:v>
                </c:pt>
                <c:pt idx="991">
                  <c:v>162.78377149213952</c:v>
                </c:pt>
                <c:pt idx="992">
                  <c:v>162.96553917927258</c:v>
                </c:pt>
                <c:pt idx="993">
                  <c:v>163.14906544575686</c:v>
                </c:pt>
                <c:pt idx="994">
                  <c:v>163.33436870263773</c:v>
                </c:pt>
                <c:pt idx="995">
                  <c:v>163.52146755425707</c:v>
                </c:pt>
                <c:pt idx="996">
                  <c:v>163.71038080035996</c:v>
                </c:pt>
                <c:pt idx="997">
                  <c:v>163.90112743821911</c:v>
                </c:pt>
                <c:pt idx="998">
                  <c:v>164.09372666477782</c:v>
                </c:pt>
                <c:pt idx="999">
                  <c:v>164.28819787881102</c:v>
                </c:pt>
                <c:pt idx="1000">
                  <c:v>164.48456068310409</c:v>
                </c:pt>
                <c:pt idx="1001">
                  <c:v>164.68283488664997</c:v>
                </c:pt>
                <c:pt idx="1002">
                  <c:v>164.88304050686378</c:v>
                </c:pt>
                <c:pt idx="1003">
                  <c:v>165.0851977718155</c:v>
                </c:pt>
                <c:pt idx="1004">
                  <c:v>165.2893271224799</c:v>
                </c:pt>
                <c:pt idx="1005">
                  <c:v>165.4954492150041</c:v>
                </c:pt>
                <c:pt idx="1006">
                  <c:v>165.70358492299235</c:v>
                </c:pt>
                <c:pt idx="1007">
                  <c:v>165.91375533980792</c:v>
                </c:pt>
                <c:pt idx="1008">
                  <c:v>166.12598178089192</c:v>
                </c:pt>
                <c:pt idx="1009">
                  <c:v>166.34028578609869</c:v>
                </c:pt>
                <c:pt idx="1010">
                  <c:v>166.55668912204763</c:v>
                </c:pt>
                <c:pt idx="1011">
                  <c:v>166.77521378449146</c:v>
                </c:pt>
                <c:pt idx="1012">
                  <c:v>166.99588200070002</c:v>
                </c:pt>
                <c:pt idx="1013">
                  <c:v>167.21871623186007</c:v>
                </c:pt>
                <c:pt idx="1014">
                  <c:v>167.44373917548998</c:v>
                </c:pt>
                <c:pt idx="1015">
                  <c:v>167.67097376786978</c:v>
                </c:pt>
                <c:pt idx="1016">
                  <c:v>167.90044318648557</c:v>
                </c:pt>
                <c:pt idx="1017">
                  <c:v>168.13217085248823</c:v>
                </c:pt>
                <c:pt idx="1018">
                  <c:v>168.36618043316571</c:v>
                </c:pt>
                <c:pt idx="1019">
                  <c:v>168.60249584442911</c:v>
                </c:pt>
                <c:pt idx="1020">
                  <c:v>168.84114125331115</c:v>
                </c:pt>
                <c:pt idx="1021">
                  <c:v>169.08214108047727</c:v>
                </c:pt>
                <c:pt idx="1022">
                  <c:v>169.32552000274865</c:v>
                </c:pt>
                <c:pt idx="1023">
                  <c:v>169.5713029556363</c:v>
                </c:pt>
                <c:pt idx="1024">
                  <c:v>169.81951513588595</c:v>
                </c:pt>
                <c:pt idx="1025">
                  <c:v>170.07018200403314</c:v>
                </c:pt>
                <c:pt idx="1026">
                  <c:v>170.32332928696741</c:v>
                </c:pt>
                <c:pt idx="1027">
                  <c:v>170.57898298050551</c:v>
                </c:pt>
                <c:pt idx="1028">
                  <c:v>170.83716935197236</c:v>
                </c:pt>
                <c:pt idx="1029">
                  <c:v>171.09791494278929</c:v>
                </c:pt>
                <c:pt idx="1030">
                  <c:v>171.3612465710687</c:v>
                </c:pt>
                <c:pt idx="1031">
                  <c:v>171.62719133421413</c:v>
                </c:pt>
                <c:pt idx="1032">
                  <c:v>171.89577661152498</c:v>
                </c:pt>
                <c:pt idx="1033">
                  <c:v>172.16703006680495</c:v>
                </c:pt>
                <c:pt idx="1034">
                  <c:v>172.44097965097311</c:v>
                </c:pt>
                <c:pt idx="1035">
                  <c:v>172.71765360467654</c:v>
                </c:pt>
                <c:pt idx="1036">
                  <c:v>172.99708046090367</c:v>
                </c:pt>
                <c:pt idx="1037">
                  <c:v>173.27928904759673</c:v>
                </c:pt>
                <c:pt idx="1038">
                  <c:v>173.56430849026268</c:v>
                </c:pt>
                <c:pt idx="1039">
                  <c:v>173.85216821458076</c:v>
                </c:pt>
                <c:pt idx="1040">
                  <c:v>174.14289794900597</c:v>
                </c:pt>
                <c:pt idx="1041">
                  <c:v>174.43652772736658</c:v>
                </c:pt>
                <c:pt idx="1042">
                  <c:v>174.73308789145429</c:v>
                </c:pt>
                <c:pt idx="1043">
                  <c:v>175.0326090936062</c:v>
                </c:pt>
                <c:pt idx="1044">
                  <c:v>175.33512229927587</c:v>
                </c:pt>
                <c:pt idx="1045">
                  <c:v>175.64065878959278</c:v>
                </c:pt>
                <c:pt idx="1046">
                  <c:v>175.94925016390837</c:v>
                </c:pt>
                <c:pt idx="1047">
                  <c:v>176.2609283423262</c:v>
                </c:pt>
                <c:pt idx="1048">
                  <c:v>176.57572556821518</c:v>
                </c:pt>
                <c:pt idx="1049">
                  <c:v>176.89367441070351</c:v>
                </c:pt>
                <c:pt idx="1050">
                  <c:v>177.2148077671514</c:v>
                </c:pt>
                <c:pt idx="1051">
                  <c:v>177.53915886560034</c:v>
                </c:pt>
                <c:pt idx="1052">
                  <c:v>177.86676126719723</c:v>
                </c:pt>
                <c:pt idx="1053">
                  <c:v>178.19764886859014</c:v>
                </c:pt>
                <c:pt idx="1054">
                  <c:v>178.5318559042945</c:v>
                </c:pt>
                <c:pt idx="1055">
                  <c:v>178.86941694902629</c:v>
                </c:pt>
                <c:pt idx="1056">
                  <c:v>179.21036692000018</c:v>
                </c:pt>
                <c:pt idx="1057">
                  <c:v>179.55474107918982</c:v>
                </c:pt>
                <c:pt idx="1058">
                  <c:v>179.9025750355475</c:v>
                </c:pt>
                <c:pt idx="1059">
                  <c:v>180.25390474718029</c:v>
                </c:pt>
                <c:pt idx="1060">
                  <c:v>180.60876652347983</c:v>
                </c:pt>
                <c:pt idx="1061">
                  <c:v>180.96719702720245</c:v>
                </c:pt>
                <c:pt idx="1062">
                  <c:v>181.3292332764965</c:v>
                </c:pt>
                <c:pt idx="1063">
                  <c:v>181.69491264687363</c:v>
                </c:pt>
                <c:pt idx="1064">
                  <c:v>182.06427287312044</c:v>
                </c:pt>
                <c:pt idx="1065">
                  <c:v>182.43735205114706</c:v>
                </c:pt>
                <c:pt idx="1066">
                  <c:v>182.81418863976867</c:v>
                </c:pt>
                <c:pt idx="1067">
                  <c:v>183.1948214624166</c:v>
                </c:pt>
                <c:pt idx="1068">
                  <c:v>183.57928970877441</c:v>
                </c:pt>
                <c:pt idx="1069">
                  <c:v>183.96763293633529</c:v>
                </c:pt>
                <c:pt idx="1070">
                  <c:v>184.35989107187635</c:v>
                </c:pt>
                <c:pt idx="1071">
                  <c:v>184.75610441284525</c:v>
                </c:pt>
                <c:pt idx="1072">
                  <c:v>185.15631362865486</c:v>
                </c:pt>
                <c:pt idx="1073">
                  <c:v>185.56055976188094</c:v>
                </c:pt>
                <c:pt idx="1074">
                  <c:v>185.96888422935814</c:v>
                </c:pt>
                <c:pt idx="1075">
                  <c:v>186.38132882316913</c:v>
                </c:pt>
                <c:pt idx="1076">
                  <c:v>186.79793571152166</c:v>
                </c:pt>
                <c:pt idx="1077">
                  <c:v>187.21874743950841</c:v>
                </c:pt>
                <c:pt idx="1078">
                  <c:v>187.64380692974331</c:v>
                </c:pt>
                <c:pt idx="1079">
                  <c:v>188.07315748286959</c:v>
                </c:pt>
                <c:pt idx="1080">
                  <c:v>188.50684277793286</c:v>
                </c:pt>
                <c:pt idx="1081">
                  <c:v>188.94490687261313</c:v>
                </c:pt>
                <c:pt idx="1082">
                  <c:v>189.38739420331001</c:v>
                </c:pt>
                <c:pt idx="1083">
                  <c:v>189.83434958507385</c:v>
                </c:pt>
                <c:pt idx="1084">
                  <c:v>190.28581821137649</c:v>
                </c:pt>
                <c:pt idx="1085">
                  <c:v>190.74184565371488</c:v>
                </c:pt>
                <c:pt idx="1086">
                  <c:v>191.20247786103968</c:v>
                </c:pt>
                <c:pt idx="1087">
                  <c:v>191.66776115900231</c:v>
                </c:pt>
                <c:pt idx="1088">
                  <c:v>192.13774224901252</c:v>
                </c:pt>
                <c:pt idx="1089">
                  <c:v>192.61246820709869</c:v>
                </c:pt>
                <c:pt idx="1090">
                  <c:v>193.09198648256256</c:v>
                </c:pt>
                <c:pt idx="1091">
                  <c:v>193.57634489642112</c:v>
                </c:pt>
                <c:pt idx="1092">
                  <c:v>194.06559163962572</c:v>
                </c:pt>
                <c:pt idx="1093">
                  <c:v>194.55977527105128</c:v>
                </c:pt>
                <c:pt idx="1094">
                  <c:v>195.05894471524536</c:v>
                </c:pt>
                <c:pt idx="1095">
                  <c:v>195.56314925992862</c:v>
                </c:pt>
                <c:pt idx="1096">
                  <c:v>196.07243855323719</c:v>
                </c:pt>
                <c:pt idx="1097">
                  <c:v>196.586862600697</c:v>
                </c:pt>
                <c:pt idx="1098">
                  <c:v>197.10647176192055</c:v>
                </c:pt>
                <c:pt idx="1099">
                  <c:v>197.6313167470156</c:v>
                </c:pt>
                <c:pt idx="1100">
                  <c:v>198.16144861269569</c:v>
                </c:pt>
                <c:pt idx="1101">
                  <c:v>198.69691875808169</c:v>
                </c:pt>
                <c:pt idx="1102">
                  <c:v>199.23777892018347</c:v>
                </c:pt>
                <c:pt idx="1103">
                  <c:v>199.78408116905072</c:v>
                </c:pt>
                <c:pt idx="1104">
                  <c:v>200.33587790258125</c:v>
                </c:pt>
                <c:pt idx="1105">
                  <c:v>200.89322184097543</c:v>
                </c:pt>
                <c:pt idx="1106">
                  <c:v>201.45616602082464</c:v>
                </c:pt>
                <c:pt idx="1107">
                  <c:v>202.02476378882182</c:v>
                </c:pt>
                <c:pt idx="1108">
                  <c:v>202.59906879508154</c:v>
                </c:pt>
                <c:pt idx="1109">
                  <c:v>203.17913498605716</c:v>
                </c:pt>
                <c:pt idx="1110">
                  <c:v>203.76501659704206</c:v>
                </c:pt>
                <c:pt idx="1111">
                  <c:v>204.35676814424204</c:v>
                </c:pt>
                <c:pt idx="1112">
                  <c:v>204.95444441640547</c:v>
                </c:pt>
                <c:pt idx="1113">
                  <c:v>205.55810046599751</c:v>
                </c:pt>
                <c:pt idx="1114">
                  <c:v>206.16779159990534</c:v>
                </c:pt>
                <c:pt idx="1115">
                  <c:v>206.78357336965931</c:v>
                </c:pt>
                <c:pt idx="1116">
                  <c:v>207.40550156115688</c:v>
                </c:pt>
                <c:pt idx="1117">
                  <c:v>208.03363218387483</c:v>
                </c:pt>
                <c:pt idx="1118">
                  <c:v>208.66802145955452</c:v>
                </c:pt>
                <c:pt idx="1119">
                  <c:v>209.30872581034652</c:v>
                </c:pt>
                <c:pt idx="1120">
                  <c:v>209.95580184639908</c:v>
                </c:pt>
                <c:pt idx="1121">
                  <c:v>210.60930635287596</c:v>
                </c:pt>
                <c:pt idx="1122">
                  <c:v>211.26929627638785</c:v>
                </c:pt>
                <c:pt idx="1123">
                  <c:v>211.93582871082305</c:v>
                </c:pt>
                <c:pt idx="1124">
                  <c:v>212.60896088256152</c:v>
                </c:pt>
                <c:pt idx="1125">
                  <c:v>213.28875013505709</c:v>
                </c:pt>
                <c:pt idx="1126">
                  <c:v>213.97525391277244</c:v>
                </c:pt>
                <c:pt idx="1127">
                  <c:v>214.66852974445163</c:v>
                </c:pt>
                <c:pt idx="1128">
                  <c:v>215.3686352257142</c:v>
                </c:pt>
                <c:pt idx="1129">
                  <c:v>216.07562800095619</c:v>
                </c:pt>
                <c:pt idx="1130">
                  <c:v>216.78956574454205</c:v>
                </c:pt>
                <c:pt idx="1131">
                  <c:v>217.51050614127263</c:v>
                </c:pt>
                <c:pt idx="1132">
                  <c:v>218.23850686611382</c:v>
                </c:pt>
                <c:pt idx="1133">
                  <c:v>218.97362556317097</c:v>
                </c:pt>
                <c:pt idx="1134">
                  <c:v>219.71591982389427</c:v>
                </c:pt>
                <c:pt idx="1135">
                  <c:v>220.46544716450038</c:v>
                </c:pt>
                <c:pt idx="1136">
                  <c:v>221.22226500259617</c:v>
                </c:pt>
                <c:pt idx="1137">
                  <c:v>221.98643063299031</c:v>
                </c:pt>
                <c:pt idx="1138">
                  <c:v>222.75800120267914</c:v>
                </c:pt>
                <c:pt idx="1139">
                  <c:v>223.53703368499356</c:v>
                </c:pt>
                <c:pt idx="1140">
                  <c:v>224.32358485289402</c:v>
                </c:pt>
                <c:pt idx="1141">
                  <c:v>225.11771125140126</c:v>
                </c:pt>
                <c:pt idx="1142">
                  <c:v>225.91946916915106</c:v>
                </c:pt>
                <c:pt idx="1143">
                  <c:v>226.72891460906172</c:v>
                </c:pt>
                <c:pt idx="1144">
                  <c:v>227.54610325810378</c:v>
                </c:pt>
                <c:pt idx="1145">
                  <c:v>228.37109045616228</c:v>
                </c:pt>
                <c:pt idx="1146">
                  <c:v>229.20393116398211</c:v>
                </c:pt>
                <c:pt idx="1147">
                  <c:v>230.04467993018898</c:v>
                </c:pt>
                <c:pt idx="1148">
                  <c:v>230.89339085737828</c:v>
                </c:pt>
                <c:pt idx="1149">
                  <c:v>231.75011756726553</c:v>
                </c:pt>
                <c:pt idx="1150">
                  <c:v>232.61491316489364</c:v>
                </c:pt>
                <c:pt idx="1151">
                  <c:v>233.48783020189271</c:v>
                </c:pt>
                <c:pt idx="1152">
                  <c:v>234.36892063878955</c:v>
                </c:pt>
                <c:pt idx="1153">
                  <c:v>235.2582358063656</c:v>
                </c:pt>
                <c:pt idx="1154">
                  <c:v>236.15582636606291</c:v>
                </c:pt>
                <c:pt idx="1155">
                  <c:v>237.06174226943989</c:v>
                </c:pt>
                <c:pt idx="1156">
                  <c:v>237.9760327166793</c:v>
                </c:pt>
                <c:pt idx="1157">
                  <c:v>238.89874611415379</c:v>
                </c:pt>
                <c:pt idx="1158">
                  <c:v>239.82993003105446</c:v>
                </c:pt>
                <c:pt idx="1159">
                  <c:v>240.76963115509116</c:v>
                </c:pt>
                <c:pt idx="1160">
                  <c:v>241.71789524727487</c:v>
                </c:pt>
                <c:pt idx="1161">
                  <c:v>242.67476709579333</c:v>
                </c:pt>
                <c:pt idx="1162">
                  <c:v>243.64029046899537</c:v>
                </c:pt>
                <c:pt idx="1163">
                  <c:v>244.61450806749932</c:v>
                </c:pt>
                <c:pt idx="1164">
                  <c:v>245.59746147544519</c:v>
                </c:pt>
                <c:pt idx="1165">
                  <c:v>246.58919111091103</c:v>
                </c:pt>
                <c:pt idx="1166">
                  <c:v>247.58973617551786</c:v>
                </c:pt>
                <c:pt idx="1167">
                  <c:v>248.59913460324873</c:v>
                </c:pt>
                <c:pt idx="1168">
                  <c:v>249.61742300851182</c:v>
                </c:pt>
                <c:pt idx="1169">
                  <c:v>250.64463663347854</c:v>
                </c:pt>
                <c:pt idx="1170">
                  <c:v>251.68080929473155</c:v>
                </c:pt>
                <c:pt idx="1171">
                  <c:v>252.72597332926068</c:v>
                </c:pt>
                <c:pt idx="1172">
                  <c:v>253.78015953984709</c:v>
                </c:pt>
                <c:pt idx="1173">
                  <c:v>254.84339713987953</c:v>
                </c:pt>
                <c:pt idx="1174">
                  <c:v>255.91571369765001</c:v>
                </c:pt>
                <c:pt idx="1175">
                  <c:v>256.99713508017891</c:v>
                </c:pt>
                <c:pt idx="1176">
                  <c:v>258.0876853966235</c:v>
                </c:pt>
                <c:pt idx="1177">
                  <c:v>259.18738694132702</c:v>
                </c:pt>
                <c:pt idx="1178">
                  <c:v>260.29626013656855</c:v>
                </c:pt>
                <c:pt idx="1179">
                  <c:v>261.41432347507856</c:v>
                </c:pt>
                <c:pt idx="1180">
                  <c:v>262.5415934623872</c:v>
                </c:pt>
                <c:pt idx="1181">
                  <c:v>263.67808455907675</c:v>
                </c:pt>
                <c:pt idx="1182">
                  <c:v>264.82380912301403</c:v>
                </c:pt>
                <c:pt idx="1183">
                  <c:v>265.97877735163985</c:v>
                </c:pt>
                <c:pt idx="1184">
                  <c:v>267.14299722439972</c:v>
                </c:pt>
                <c:pt idx="1185">
                  <c:v>268.31647444539976</c:v>
                </c:pt>
                <c:pt idx="1186">
                  <c:v>269.49921238637887</c:v>
                </c:pt>
                <c:pt idx="1187">
                  <c:v>270.6912120300899</c:v>
                </c:pt>
                <c:pt idx="1188">
                  <c:v>271.89247191418559</c:v>
                </c:pt>
                <c:pt idx="1189">
                  <c:v>273.10298807571127</c:v>
                </c:pt>
                <c:pt idx="1190">
                  <c:v>274.32275399630583</c:v>
                </c:pt>
                <c:pt idx="1191">
                  <c:v>275.55176054821993</c:v>
                </c:pt>
                <c:pt idx="1192">
                  <c:v>276.78999594125958</c:v>
                </c:pt>
                <c:pt idx="1193">
                  <c:v>278.03744567077013</c:v>
                </c:pt>
                <c:pt idx="1194">
                  <c:v>279.29409246677545</c:v>
                </c:pt>
                <c:pt idx="1195">
                  <c:v>280.55991624439201</c:v>
                </c:pt>
                <c:pt idx="1196">
                  <c:v>281.83489405563944</c:v>
                </c:pt>
                <c:pt idx="1197">
                  <c:v>283.11900004277078</c:v>
                </c:pt>
                <c:pt idx="1198">
                  <c:v>284.41220539324979</c:v>
                </c:pt>
                <c:pt idx="1199">
                  <c:v>285.71447829650253</c:v>
                </c:pt>
                <c:pt idx="1200">
                  <c:v>287.02578390257366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E-18C2-9448-85F5-4A7DA97BF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1800320"/>
        <c:axId val="1881734416"/>
      </c:scatterChart>
      <c:valAx>
        <c:axId val="1881800320"/>
        <c:scaling>
          <c:orientation val="minMax"/>
          <c:max val="1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1734416"/>
        <c:crosses val="autoZero"/>
        <c:crossBetween val="midCat"/>
        <c:majorUnit val="0.1"/>
      </c:valAx>
      <c:valAx>
        <c:axId val="1881734416"/>
        <c:scaling>
          <c:orientation val="minMax"/>
          <c:max val="1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18003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686945097669274E-2"/>
          <c:y val="9.0748892144084312E-2"/>
          <c:w val="0.86264798137399146"/>
          <c:h val="0.84468421916010494"/>
        </c:manualLayout>
      </c:layout>
      <c:scatterChart>
        <c:scatterStyle val="lineMarker"/>
        <c:varyColors val="0"/>
        <c:ser>
          <c:idx val="1"/>
          <c:order val="0"/>
          <c:tx>
            <c:v>Marginal</c:v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Critical!$A$5:$A$1205</c:f>
              <c:numCache>
                <c:formatCode>General</c:formatCode>
                <c:ptCount val="12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  <c:pt idx="315">
                  <c:v>0.31500000000000022</c:v>
                </c:pt>
                <c:pt idx="316">
                  <c:v>0.31600000000000023</c:v>
                </c:pt>
                <c:pt idx="317">
                  <c:v>0.31700000000000023</c:v>
                </c:pt>
                <c:pt idx="318">
                  <c:v>0.31800000000000023</c:v>
                </c:pt>
                <c:pt idx="319">
                  <c:v>0.31900000000000023</c:v>
                </c:pt>
                <c:pt idx="320">
                  <c:v>0.32000000000000023</c:v>
                </c:pt>
                <c:pt idx="321">
                  <c:v>0.32100000000000023</c:v>
                </c:pt>
                <c:pt idx="322">
                  <c:v>0.32200000000000023</c:v>
                </c:pt>
                <c:pt idx="323">
                  <c:v>0.32300000000000023</c:v>
                </c:pt>
                <c:pt idx="324">
                  <c:v>0.32400000000000023</c:v>
                </c:pt>
                <c:pt idx="325">
                  <c:v>0.32500000000000023</c:v>
                </c:pt>
                <c:pt idx="326">
                  <c:v>0.32600000000000023</c:v>
                </c:pt>
                <c:pt idx="327">
                  <c:v>0.32700000000000023</c:v>
                </c:pt>
                <c:pt idx="328">
                  <c:v>0.32800000000000024</c:v>
                </c:pt>
                <c:pt idx="329">
                  <c:v>0.32900000000000024</c:v>
                </c:pt>
                <c:pt idx="330">
                  <c:v>0.33000000000000024</c:v>
                </c:pt>
                <c:pt idx="331">
                  <c:v>0.33100000000000024</c:v>
                </c:pt>
                <c:pt idx="332">
                  <c:v>0.33200000000000024</c:v>
                </c:pt>
                <c:pt idx="333">
                  <c:v>0.33300000000000024</c:v>
                </c:pt>
                <c:pt idx="334">
                  <c:v>0.33400000000000024</c:v>
                </c:pt>
                <c:pt idx="335">
                  <c:v>0.33500000000000024</c:v>
                </c:pt>
                <c:pt idx="336">
                  <c:v>0.33600000000000024</c:v>
                </c:pt>
                <c:pt idx="337">
                  <c:v>0.33700000000000024</c:v>
                </c:pt>
                <c:pt idx="338">
                  <c:v>0.33800000000000024</c:v>
                </c:pt>
                <c:pt idx="339">
                  <c:v>0.33900000000000025</c:v>
                </c:pt>
                <c:pt idx="340">
                  <c:v>0.34000000000000025</c:v>
                </c:pt>
                <c:pt idx="341">
                  <c:v>0.34100000000000025</c:v>
                </c:pt>
                <c:pt idx="342">
                  <c:v>0.34200000000000025</c:v>
                </c:pt>
                <c:pt idx="343">
                  <c:v>0.34300000000000025</c:v>
                </c:pt>
                <c:pt idx="344">
                  <c:v>0.34400000000000025</c:v>
                </c:pt>
                <c:pt idx="345">
                  <c:v>0.34500000000000025</c:v>
                </c:pt>
                <c:pt idx="346">
                  <c:v>0.34600000000000025</c:v>
                </c:pt>
                <c:pt idx="347">
                  <c:v>0.34700000000000025</c:v>
                </c:pt>
                <c:pt idx="348">
                  <c:v>0.34800000000000025</c:v>
                </c:pt>
                <c:pt idx="349">
                  <c:v>0.34900000000000025</c:v>
                </c:pt>
                <c:pt idx="350">
                  <c:v>0.35000000000000026</c:v>
                </c:pt>
                <c:pt idx="351">
                  <c:v>0.35100000000000026</c:v>
                </c:pt>
                <c:pt idx="352">
                  <c:v>0.35200000000000026</c:v>
                </c:pt>
                <c:pt idx="353">
                  <c:v>0.35300000000000026</c:v>
                </c:pt>
                <c:pt idx="354">
                  <c:v>0.35400000000000026</c:v>
                </c:pt>
                <c:pt idx="355">
                  <c:v>0.35500000000000026</c:v>
                </c:pt>
                <c:pt idx="356">
                  <c:v>0.35600000000000026</c:v>
                </c:pt>
                <c:pt idx="357">
                  <c:v>0.35700000000000026</c:v>
                </c:pt>
                <c:pt idx="358">
                  <c:v>0.35800000000000026</c:v>
                </c:pt>
                <c:pt idx="359">
                  <c:v>0.35900000000000026</c:v>
                </c:pt>
                <c:pt idx="360">
                  <c:v>0.36000000000000026</c:v>
                </c:pt>
                <c:pt idx="361">
                  <c:v>0.36100000000000027</c:v>
                </c:pt>
                <c:pt idx="362">
                  <c:v>0.36200000000000027</c:v>
                </c:pt>
                <c:pt idx="363">
                  <c:v>0.36300000000000027</c:v>
                </c:pt>
                <c:pt idx="364">
                  <c:v>0.36400000000000027</c:v>
                </c:pt>
                <c:pt idx="365">
                  <c:v>0.36500000000000027</c:v>
                </c:pt>
                <c:pt idx="366">
                  <c:v>0.36600000000000027</c:v>
                </c:pt>
                <c:pt idx="367">
                  <c:v>0.36700000000000027</c:v>
                </c:pt>
                <c:pt idx="368">
                  <c:v>0.36800000000000027</c:v>
                </c:pt>
                <c:pt idx="369">
                  <c:v>0.36900000000000027</c:v>
                </c:pt>
                <c:pt idx="370">
                  <c:v>0.37000000000000027</c:v>
                </c:pt>
                <c:pt idx="371">
                  <c:v>0.37100000000000027</c:v>
                </c:pt>
                <c:pt idx="372">
                  <c:v>0.37200000000000027</c:v>
                </c:pt>
                <c:pt idx="373">
                  <c:v>0.37300000000000028</c:v>
                </c:pt>
                <c:pt idx="374">
                  <c:v>0.37400000000000028</c:v>
                </c:pt>
                <c:pt idx="375">
                  <c:v>0.37500000000000028</c:v>
                </c:pt>
                <c:pt idx="376">
                  <c:v>0.37600000000000028</c:v>
                </c:pt>
                <c:pt idx="377">
                  <c:v>0.37700000000000028</c:v>
                </c:pt>
                <c:pt idx="378">
                  <c:v>0.37800000000000028</c:v>
                </c:pt>
                <c:pt idx="379">
                  <c:v>0.37900000000000028</c:v>
                </c:pt>
                <c:pt idx="380">
                  <c:v>0.38000000000000028</c:v>
                </c:pt>
                <c:pt idx="381">
                  <c:v>0.38100000000000028</c:v>
                </c:pt>
                <c:pt idx="382">
                  <c:v>0.38200000000000028</c:v>
                </c:pt>
                <c:pt idx="383">
                  <c:v>0.38300000000000028</c:v>
                </c:pt>
                <c:pt idx="384">
                  <c:v>0.38400000000000029</c:v>
                </c:pt>
                <c:pt idx="385">
                  <c:v>0.38500000000000029</c:v>
                </c:pt>
                <c:pt idx="386">
                  <c:v>0.38600000000000029</c:v>
                </c:pt>
                <c:pt idx="387">
                  <c:v>0.38700000000000029</c:v>
                </c:pt>
                <c:pt idx="388">
                  <c:v>0.38800000000000029</c:v>
                </c:pt>
                <c:pt idx="389">
                  <c:v>0.38900000000000029</c:v>
                </c:pt>
                <c:pt idx="390">
                  <c:v>0.39000000000000029</c:v>
                </c:pt>
                <c:pt idx="391">
                  <c:v>0.39100000000000029</c:v>
                </c:pt>
                <c:pt idx="392">
                  <c:v>0.39200000000000029</c:v>
                </c:pt>
                <c:pt idx="393">
                  <c:v>0.39300000000000029</c:v>
                </c:pt>
                <c:pt idx="394">
                  <c:v>0.39400000000000029</c:v>
                </c:pt>
                <c:pt idx="395">
                  <c:v>0.3950000000000003</c:v>
                </c:pt>
                <c:pt idx="396">
                  <c:v>0.3960000000000003</c:v>
                </c:pt>
                <c:pt idx="397">
                  <c:v>0.3970000000000003</c:v>
                </c:pt>
                <c:pt idx="398">
                  <c:v>0.3980000000000003</c:v>
                </c:pt>
                <c:pt idx="399">
                  <c:v>0.3990000000000003</c:v>
                </c:pt>
                <c:pt idx="400">
                  <c:v>0.4000000000000003</c:v>
                </c:pt>
                <c:pt idx="401">
                  <c:v>0.4010000000000003</c:v>
                </c:pt>
                <c:pt idx="402">
                  <c:v>0.4020000000000003</c:v>
                </c:pt>
                <c:pt idx="403">
                  <c:v>0.4030000000000003</c:v>
                </c:pt>
                <c:pt idx="404">
                  <c:v>0.4040000000000003</c:v>
                </c:pt>
                <c:pt idx="405">
                  <c:v>0.4050000000000003</c:v>
                </c:pt>
                <c:pt idx="406">
                  <c:v>0.40600000000000031</c:v>
                </c:pt>
                <c:pt idx="407">
                  <c:v>0.40700000000000031</c:v>
                </c:pt>
                <c:pt idx="408">
                  <c:v>0.40800000000000031</c:v>
                </c:pt>
                <c:pt idx="409">
                  <c:v>0.40900000000000031</c:v>
                </c:pt>
                <c:pt idx="410">
                  <c:v>0.41000000000000031</c:v>
                </c:pt>
                <c:pt idx="411">
                  <c:v>0.41100000000000031</c:v>
                </c:pt>
                <c:pt idx="412">
                  <c:v>0.41200000000000031</c:v>
                </c:pt>
                <c:pt idx="413">
                  <c:v>0.41300000000000031</c:v>
                </c:pt>
                <c:pt idx="414">
                  <c:v>0.41400000000000031</c:v>
                </c:pt>
                <c:pt idx="415">
                  <c:v>0.41500000000000031</c:v>
                </c:pt>
                <c:pt idx="416">
                  <c:v>0.41600000000000031</c:v>
                </c:pt>
                <c:pt idx="417">
                  <c:v>0.41700000000000031</c:v>
                </c:pt>
                <c:pt idx="418">
                  <c:v>0.41800000000000032</c:v>
                </c:pt>
                <c:pt idx="419">
                  <c:v>0.41900000000000032</c:v>
                </c:pt>
                <c:pt idx="420">
                  <c:v>0.42000000000000032</c:v>
                </c:pt>
                <c:pt idx="421">
                  <c:v>0.42100000000000032</c:v>
                </c:pt>
                <c:pt idx="422">
                  <c:v>0.42200000000000032</c:v>
                </c:pt>
                <c:pt idx="423">
                  <c:v>0.42300000000000032</c:v>
                </c:pt>
                <c:pt idx="424">
                  <c:v>0.42400000000000032</c:v>
                </c:pt>
                <c:pt idx="425">
                  <c:v>0.42500000000000032</c:v>
                </c:pt>
                <c:pt idx="426">
                  <c:v>0.42600000000000032</c:v>
                </c:pt>
                <c:pt idx="427">
                  <c:v>0.42700000000000032</c:v>
                </c:pt>
                <c:pt idx="428">
                  <c:v>0.42800000000000032</c:v>
                </c:pt>
                <c:pt idx="429">
                  <c:v>0.42900000000000033</c:v>
                </c:pt>
                <c:pt idx="430">
                  <c:v>0.43000000000000033</c:v>
                </c:pt>
                <c:pt idx="431">
                  <c:v>0.43100000000000033</c:v>
                </c:pt>
                <c:pt idx="432">
                  <c:v>0.43200000000000033</c:v>
                </c:pt>
                <c:pt idx="433">
                  <c:v>0.43300000000000033</c:v>
                </c:pt>
                <c:pt idx="434">
                  <c:v>0.43400000000000033</c:v>
                </c:pt>
                <c:pt idx="435">
                  <c:v>0.43500000000000033</c:v>
                </c:pt>
                <c:pt idx="436">
                  <c:v>0.43600000000000033</c:v>
                </c:pt>
                <c:pt idx="437">
                  <c:v>0.43700000000000033</c:v>
                </c:pt>
                <c:pt idx="438">
                  <c:v>0.43800000000000033</c:v>
                </c:pt>
                <c:pt idx="439">
                  <c:v>0.43900000000000033</c:v>
                </c:pt>
                <c:pt idx="440">
                  <c:v>0.44000000000000034</c:v>
                </c:pt>
                <c:pt idx="441">
                  <c:v>0.44100000000000034</c:v>
                </c:pt>
                <c:pt idx="442">
                  <c:v>0.44200000000000034</c:v>
                </c:pt>
                <c:pt idx="443">
                  <c:v>0.44300000000000034</c:v>
                </c:pt>
                <c:pt idx="444">
                  <c:v>0.44400000000000034</c:v>
                </c:pt>
                <c:pt idx="445">
                  <c:v>0.44500000000000034</c:v>
                </c:pt>
                <c:pt idx="446">
                  <c:v>0.44600000000000034</c:v>
                </c:pt>
                <c:pt idx="447">
                  <c:v>0.44700000000000034</c:v>
                </c:pt>
                <c:pt idx="448">
                  <c:v>0.44800000000000034</c:v>
                </c:pt>
                <c:pt idx="449">
                  <c:v>0.44900000000000034</c:v>
                </c:pt>
                <c:pt idx="450">
                  <c:v>0.45000000000000034</c:v>
                </c:pt>
                <c:pt idx="451">
                  <c:v>0.45100000000000035</c:v>
                </c:pt>
                <c:pt idx="452">
                  <c:v>0.45200000000000035</c:v>
                </c:pt>
                <c:pt idx="453">
                  <c:v>0.45300000000000035</c:v>
                </c:pt>
                <c:pt idx="454">
                  <c:v>0.45400000000000035</c:v>
                </c:pt>
                <c:pt idx="455">
                  <c:v>0.45500000000000035</c:v>
                </c:pt>
                <c:pt idx="456">
                  <c:v>0.45600000000000035</c:v>
                </c:pt>
                <c:pt idx="457">
                  <c:v>0.45700000000000035</c:v>
                </c:pt>
                <c:pt idx="458">
                  <c:v>0.45800000000000035</c:v>
                </c:pt>
                <c:pt idx="459">
                  <c:v>0.45900000000000035</c:v>
                </c:pt>
                <c:pt idx="460">
                  <c:v>0.46000000000000035</c:v>
                </c:pt>
                <c:pt idx="461">
                  <c:v>0.46100000000000035</c:v>
                </c:pt>
                <c:pt idx="462">
                  <c:v>0.46200000000000035</c:v>
                </c:pt>
                <c:pt idx="463">
                  <c:v>0.46300000000000036</c:v>
                </c:pt>
                <c:pt idx="464">
                  <c:v>0.46400000000000036</c:v>
                </c:pt>
                <c:pt idx="465">
                  <c:v>0.46500000000000036</c:v>
                </c:pt>
                <c:pt idx="466">
                  <c:v>0.46600000000000036</c:v>
                </c:pt>
                <c:pt idx="467">
                  <c:v>0.46700000000000036</c:v>
                </c:pt>
                <c:pt idx="468">
                  <c:v>0.46800000000000036</c:v>
                </c:pt>
                <c:pt idx="469">
                  <c:v>0.46900000000000036</c:v>
                </c:pt>
                <c:pt idx="470">
                  <c:v>0.47000000000000036</c:v>
                </c:pt>
                <c:pt idx="471">
                  <c:v>0.47100000000000036</c:v>
                </c:pt>
                <c:pt idx="472">
                  <c:v>0.47200000000000036</c:v>
                </c:pt>
                <c:pt idx="473">
                  <c:v>0.47300000000000036</c:v>
                </c:pt>
                <c:pt idx="474">
                  <c:v>0.47400000000000037</c:v>
                </c:pt>
                <c:pt idx="475">
                  <c:v>0.47500000000000037</c:v>
                </c:pt>
                <c:pt idx="476">
                  <c:v>0.47600000000000037</c:v>
                </c:pt>
                <c:pt idx="477">
                  <c:v>0.47700000000000037</c:v>
                </c:pt>
                <c:pt idx="478">
                  <c:v>0.47800000000000037</c:v>
                </c:pt>
                <c:pt idx="479">
                  <c:v>0.47900000000000037</c:v>
                </c:pt>
                <c:pt idx="480">
                  <c:v>0.48000000000000037</c:v>
                </c:pt>
                <c:pt idx="481">
                  <c:v>0.48100000000000037</c:v>
                </c:pt>
                <c:pt idx="482">
                  <c:v>0.48200000000000037</c:v>
                </c:pt>
                <c:pt idx="483">
                  <c:v>0.48300000000000037</c:v>
                </c:pt>
                <c:pt idx="484">
                  <c:v>0.48400000000000037</c:v>
                </c:pt>
                <c:pt idx="485">
                  <c:v>0.48500000000000038</c:v>
                </c:pt>
                <c:pt idx="486">
                  <c:v>0.48600000000000038</c:v>
                </c:pt>
                <c:pt idx="487">
                  <c:v>0.48700000000000038</c:v>
                </c:pt>
                <c:pt idx="488">
                  <c:v>0.48800000000000038</c:v>
                </c:pt>
                <c:pt idx="489">
                  <c:v>0.48900000000000038</c:v>
                </c:pt>
                <c:pt idx="490">
                  <c:v>0.49000000000000038</c:v>
                </c:pt>
                <c:pt idx="491">
                  <c:v>0.49100000000000038</c:v>
                </c:pt>
                <c:pt idx="492">
                  <c:v>0.49200000000000038</c:v>
                </c:pt>
                <c:pt idx="493">
                  <c:v>0.49300000000000038</c:v>
                </c:pt>
                <c:pt idx="494">
                  <c:v>0.49400000000000038</c:v>
                </c:pt>
                <c:pt idx="495">
                  <c:v>0.49500000000000038</c:v>
                </c:pt>
                <c:pt idx="496">
                  <c:v>0.49600000000000039</c:v>
                </c:pt>
                <c:pt idx="497">
                  <c:v>0.49700000000000039</c:v>
                </c:pt>
                <c:pt idx="498">
                  <c:v>0.49800000000000039</c:v>
                </c:pt>
                <c:pt idx="499">
                  <c:v>0.49900000000000039</c:v>
                </c:pt>
                <c:pt idx="500">
                  <c:v>0.50000000000000033</c:v>
                </c:pt>
                <c:pt idx="501">
                  <c:v>0.50100000000000033</c:v>
                </c:pt>
                <c:pt idx="502">
                  <c:v>0.50200000000000033</c:v>
                </c:pt>
                <c:pt idx="503">
                  <c:v>0.50300000000000034</c:v>
                </c:pt>
                <c:pt idx="504">
                  <c:v>0.50400000000000034</c:v>
                </c:pt>
                <c:pt idx="505">
                  <c:v>0.50500000000000034</c:v>
                </c:pt>
                <c:pt idx="506">
                  <c:v>0.50600000000000034</c:v>
                </c:pt>
                <c:pt idx="507">
                  <c:v>0.50700000000000034</c:v>
                </c:pt>
                <c:pt idx="508">
                  <c:v>0.50800000000000034</c:v>
                </c:pt>
                <c:pt idx="509">
                  <c:v>0.50900000000000034</c:v>
                </c:pt>
                <c:pt idx="510">
                  <c:v>0.51000000000000034</c:v>
                </c:pt>
                <c:pt idx="511">
                  <c:v>0.51100000000000034</c:v>
                </c:pt>
                <c:pt idx="512">
                  <c:v>0.51200000000000034</c:v>
                </c:pt>
                <c:pt idx="513">
                  <c:v>0.51300000000000034</c:v>
                </c:pt>
                <c:pt idx="514">
                  <c:v>0.51400000000000035</c:v>
                </c:pt>
                <c:pt idx="515">
                  <c:v>0.51500000000000035</c:v>
                </c:pt>
                <c:pt idx="516">
                  <c:v>0.51600000000000035</c:v>
                </c:pt>
                <c:pt idx="517">
                  <c:v>0.51700000000000035</c:v>
                </c:pt>
                <c:pt idx="518">
                  <c:v>0.51800000000000035</c:v>
                </c:pt>
                <c:pt idx="519">
                  <c:v>0.51900000000000035</c:v>
                </c:pt>
                <c:pt idx="520">
                  <c:v>0.52000000000000035</c:v>
                </c:pt>
                <c:pt idx="521">
                  <c:v>0.52100000000000035</c:v>
                </c:pt>
                <c:pt idx="522">
                  <c:v>0.52200000000000035</c:v>
                </c:pt>
                <c:pt idx="523">
                  <c:v>0.52300000000000035</c:v>
                </c:pt>
                <c:pt idx="524">
                  <c:v>0.52400000000000035</c:v>
                </c:pt>
                <c:pt idx="525">
                  <c:v>0.52500000000000036</c:v>
                </c:pt>
                <c:pt idx="526">
                  <c:v>0.52600000000000036</c:v>
                </c:pt>
                <c:pt idx="527">
                  <c:v>0.52700000000000036</c:v>
                </c:pt>
                <c:pt idx="528">
                  <c:v>0.52800000000000036</c:v>
                </c:pt>
                <c:pt idx="529">
                  <c:v>0.52900000000000036</c:v>
                </c:pt>
                <c:pt idx="530">
                  <c:v>0.53000000000000036</c:v>
                </c:pt>
                <c:pt idx="531">
                  <c:v>0.53100000000000036</c:v>
                </c:pt>
                <c:pt idx="532">
                  <c:v>0.53200000000000036</c:v>
                </c:pt>
                <c:pt idx="533">
                  <c:v>0.53300000000000036</c:v>
                </c:pt>
                <c:pt idx="534">
                  <c:v>0.53400000000000036</c:v>
                </c:pt>
                <c:pt idx="535">
                  <c:v>0.53500000000000036</c:v>
                </c:pt>
                <c:pt idx="536">
                  <c:v>0.53600000000000037</c:v>
                </c:pt>
                <c:pt idx="537">
                  <c:v>0.53700000000000037</c:v>
                </c:pt>
                <c:pt idx="538">
                  <c:v>0.53800000000000037</c:v>
                </c:pt>
                <c:pt idx="539">
                  <c:v>0.53900000000000037</c:v>
                </c:pt>
                <c:pt idx="540">
                  <c:v>0.54000000000000037</c:v>
                </c:pt>
                <c:pt idx="541">
                  <c:v>0.54100000000000037</c:v>
                </c:pt>
                <c:pt idx="542">
                  <c:v>0.54200000000000037</c:v>
                </c:pt>
                <c:pt idx="543">
                  <c:v>0.54300000000000037</c:v>
                </c:pt>
                <c:pt idx="544">
                  <c:v>0.54400000000000037</c:v>
                </c:pt>
                <c:pt idx="545">
                  <c:v>0.54500000000000037</c:v>
                </c:pt>
                <c:pt idx="546">
                  <c:v>0.54600000000000037</c:v>
                </c:pt>
                <c:pt idx="547">
                  <c:v>0.54700000000000037</c:v>
                </c:pt>
                <c:pt idx="548">
                  <c:v>0.54800000000000038</c:v>
                </c:pt>
                <c:pt idx="549">
                  <c:v>0.54900000000000038</c:v>
                </c:pt>
                <c:pt idx="550">
                  <c:v>0.55000000000000038</c:v>
                </c:pt>
                <c:pt idx="551">
                  <c:v>0.55100000000000038</c:v>
                </c:pt>
                <c:pt idx="552">
                  <c:v>0.55200000000000038</c:v>
                </c:pt>
                <c:pt idx="553">
                  <c:v>0.55300000000000038</c:v>
                </c:pt>
                <c:pt idx="554">
                  <c:v>0.55400000000000038</c:v>
                </c:pt>
                <c:pt idx="555">
                  <c:v>0.55500000000000038</c:v>
                </c:pt>
                <c:pt idx="556">
                  <c:v>0.55600000000000038</c:v>
                </c:pt>
                <c:pt idx="557">
                  <c:v>0.55700000000000038</c:v>
                </c:pt>
                <c:pt idx="558">
                  <c:v>0.55800000000000038</c:v>
                </c:pt>
                <c:pt idx="559">
                  <c:v>0.55900000000000039</c:v>
                </c:pt>
                <c:pt idx="560">
                  <c:v>0.56000000000000039</c:v>
                </c:pt>
                <c:pt idx="561">
                  <c:v>0.56100000000000039</c:v>
                </c:pt>
                <c:pt idx="562">
                  <c:v>0.56200000000000039</c:v>
                </c:pt>
                <c:pt idx="563">
                  <c:v>0.56300000000000039</c:v>
                </c:pt>
                <c:pt idx="564">
                  <c:v>0.56400000000000039</c:v>
                </c:pt>
                <c:pt idx="565">
                  <c:v>0.56500000000000039</c:v>
                </c:pt>
                <c:pt idx="566">
                  <c:v>0.56600000000000039</c:v>
                </c:pt>
                <c:pt idx="567">
                  <c:v>0.56700000000000039</c:v>
                </c:pt>
                <c:pt idx="568">
                  <c:v>0.56800000000000039</c:v>
                </c:pt>
                <c:pt idx="569">
                  <c:v>0.56900000000000039</c:v>
                </c:pt>
                <c:pt idx="570">
                  <c:v>0.5700000000000004</c:v>
                </c:pt>
                <c:pt idx="571">
                  <c:v>0.5710000000000004</c:v>
                </c:pt>
                <c:pt idx="572">
                  <c:v>0.5720000000000004</c:v>
                </c:pt>
                <c:pt idx="573">
                  <c:v>0.5730000000000004</c:v>
                </c:pt>
                <c:pt idx="574">
                  <c:v>0.5740000000000004</c:v>
                </c:pt>
                <c:pt idx="575">
                  <c:v>0.5750000000000004</c:v>
                </c:pt>
                <c:pt idx="576">
                  <c:v>0.5760000000000004</c:v>
                </c:pt>
                <c:pt idx="577">
                  <c:v>0.5770000000000004</c:v>
                </c:pt>
                <c:pt idx="578">
                  <c:v>0.5780000000000004</c:v>
                </c:pt>
                <c:pt idx="579">
                  <c:v>0.5790000000000004</c:v>
                </c:pt>
                <c:pt idx="580">
                  <c:v>0.5800000000000004</c:v>
                </c:pt>
                <c:pt idx="581">
                  <c:v>0.58100000000000041</c:v>
                </c:pt>
                <c:pt idx="582">
                  <c:v>0.58200000000000041</c:v>
                </c:pt>
                <c:pt idx="583">
                  <c:v>0.58300000000000041</c:v>
                </c:pt>
                <c:pt idx="584">
                  <c:v>0.58400000000000041</c:v>
                </c:pt>
                <c:pt idx="585">
                  <c:v>0.58500000000000041</c:v>
                </c:pt>
                <c:pt idx="586">
                  <c:v>0.58600000000000041</c:v>
                </c:pt>
                <c:pt idx="587">
                  <c:v>0.58700000000000041</c:v>
                </c:pt>
                <c:pt idx="588">
                  <c:v>0.58800000000000041</c:v>
                </c:pt>
                <c:pt idx="589">
                  <c:v>0.58900000000000041</c:v>
                </c:pt>
                <c:pt idx="590">
                  <c:v>0.59000000000000041</c:v>
                </c:pt>
                <c:pt idx="591">
                  <c:v>0.59100000000000041</c:v>
                </c:pt>
                <c:pt idx="592">
                  <c:v>0.59200000000000041</c:v>
                </c:pt>
                <c:pt idx="593">
                  <c:v>0.59300000000000042</c:v>
                </c:pt>
                <c:pt idx="594">
                  <c:v>0.59400000000000042</c:v>
                </c:pt>
                <c:pt idx="595">
                  <c:v>0.59500000000000042</c:v>
                </c:pt>
                <c:pt idx="596">
                  <c:v>0.59600000000000042</c:v>
                </c:pt>
                <c:pt idx="597">
                  <c:v>0.59700000000000042</c:v>
                </c:pt>
                <c:pt idx="598">
                  <c:v>0.59800000000000042</c:v>
                </c:pt>
                <c:pt idx="599">
                  <c:v>0.59900000000000042</c:v>
                </c:pt>
                <c:pt idx="600">
                  <c:v>0.60000000000000042</c:v>
                </c:pt>
                <c:pt idx="601">
                  <c:v>0.60100000000000042</c:v>
                </c:pt>
                <c:pt idx="602">
                  <c:v>0.60200000000000042</c:v>
                </c:pt>
                <c:pt idx="603">
                  <c:v>0.60300000000000042</c:v>
                </c:pt>
                <c:pt idx="604">
                  <c:v>0.60400000000000043</c:v>
                </c:pt>
                <c:pt idx="605">
                  <c:v>0.60500000000000043</c:v>
                </c:pt>
                <c:pt idx="606">
                  <c:v>0.60600000000000043</c:v>
                </c:pt>
                <c:pt idx="607">
                  <c:v>0.60700000000000043</c:v>
                </c:pt>
                <c:pt idx="608">
                  <c:v>0.60800000000000043</c:v>
                </c:pt>
                <c:pt idx="609">
                  <c:v>0.60900000000000043</c:v>
                </c:pt>
                <c:pt idx="610">
                  <c:v>0.61000000000000043</c:v>
                </c:pt>
                <c:pt idx="611">
                  <c:v>0.61100000000000043</c:v>
                </c:pt>
                <c:pt idx="612">
                  <c:v>0.61200000000000043</c:v>
                </c:pt>
                <c:pt idx="613">
                  <c:v>0.61300000000000043</c:v>
                </c:pt>
                <c:pt idx="614">
                  <c:v>0.61400000000000043</c:v>
                </c:pt>
                <c:pt idx="615">
                  <c:v>0.61500000000000044</c:v>
                </c:pt>
                <c:pt idx="616">
                  <c:v>0.61600000000000044</c:v>
                </c:pt>
                <c:pt idx="617">
                  <c:v>0.61700000000000044</c:v>
                </c:pt>
                <c:pt idx="618">
                  <c:v>0.61800000000000044</c:v>
                </c:pt>
                <c:pt idx="619">
                  <c:v>0.61900000000000044</c:v>
                </c:pt>
                <c:pt idx="620">
                  <c:v>0.62000000000000044</c:v>
                </c:pt>
                <c:pt idx="621">
                  <c:v>0.62100000000000044</c:v>
                </c:pt>
                <c:pt idx="622">
                  <c:v>0.62200000000000044</c:v>
                </c:pt>
                <c:pt idx="623">
                  <c:v>0.62300000000000044</c:v>
                </c:pt>
                <c:pt idx="624">
                  <c:v>0.62400000000000044</c:v>
                </c:pt>
                <c:pt idx="625">
                  <c:v>0.62500000000000044</c:v>
                </c:pt>
                <c:pt idx="626">
                  <c:v>0.62600000000000044</c:v>
                </c:pt>
                <c:pt idx="627">
                  <c:v>0.62700000000000045</c:v>
                </c:pt>
                <c:pt idx="628">
                  <c:v>0.62800000000000045</c:v>
                </c:pt>
                <c:pt idx="629">
                  <c:v>0.62900000000000045</c:v>
                </c:pt>
                <c:pt idx="630">
                  <c:v>0.63000000000000045</c:v>
                </c:pt>
                <c:pt idx="631">
                  <c:v>0.63100000000000045</c:v>
                </c:pt>
                <c:pt idx="632">
                  <c:v>0.63200000000000045</c:v>
                </c:pt>
                <c:pt idx="633">
                  <c:v>0.63300000000000045</c:v>
                </c:pt>
                <c:pt idx="634">
                  <c:v>0.63400000000000045</c:v>
                </c:pt>
                <c:pt idx="635">
                  <c:v>0.63500000000000045</c:v>
                </c:pt>
                <c:pt idx="636">
                  <c:v>0.63600000000000045</c:v>
                </c:pt>
                <c:pt idx="637">
                  <c:v>0.63700000000000045</c:v>
                </c:pt>
                <c:pt idx="638">
                  <c:v>0.63800000000000046</c:v>
                </c:pt>
                <c:pt idx="639">
                  <c:v>0.63900000000000046</c:v>
                </c:pt>
                <c:pt idx="640">
                  <c:v>0.64000000000000046</c:v>
                </c:pt>
                <c:pt idx="641">
                  <c:v>0.64100000000000046</c:v>
                </c:pt>
                <c:pt idx="642">
                  <c:v>0.64200000000000046</c:v>
                </c:pt>
                <c:pt idx="643">
                  <c:v>0.64300000000000046</c:v>
                </c:pt>
                <c:pt idx="644">
                  <c:v>0.64400000000000046</c:v>
                </c:pt>
                <c:pt idx="645">
                  <c:v>0.64500000000000046</c:v>
                </c:pt>
                <c:pt idx="646">
                  <c:v>0.64600000000000046</c:v>
                </c:pt>
                <c:pt idx="647">
                  <c:v>0.64700000000000046</c:v>
                </c:pt>
                <c:pt idx="648">
                  <c:v>0.64800000000000046</c:v>
                </c:pt>
                <c:pt idx="649">
                  <c:v>0.64900000000000047</c:v>
                </c:pt>
                <c:pt idx="650">
                  <c:v>0.65000000000000047</c:v>
                </c:pt>
                <c:pt idx="651">
                  <c:v>0.65100000000000047</c:v>
                </c:pt>
                <c:pt idx="652">
                  <c:v>0.65200000000000047</c:v>
                </c:pt>
                <c:pt idx="653">
                  <c:v>0.65300000000000047</c:v>
                </c:pt>
                <c:pt idx="654">
                  <c:v>0.65400000000000047</c:v>
                </c:pt>
                <c:pt idx="655">
                  <c:v>0.65500000000000047</c:v>
                </c:pt>
                <c:pt idx="656">
                  <c:v>0.65600000000000047</c:v>
                </c:pt>
                <c:pt idx="657">
                  <c:v>0.65700000000000047</c:v>
                </c:pt>
                <c:pt idx="658">
                  <c:v>0.65800000000000047</c:v>
                </c:pt>
                <c:pt idx="659">
                  <c:v>0.65900000000000047</c:v>
                </c:pt>
                <c:pt idx="660">
                  <c:v>0.66000000000000048</c:v>
                </c:pt>
                <c:pt idx="661">
                  <c:v>0.66100000000000048</c:v>
                </c:pt>
                <c:pt idx="662">
                  <c:v>0.66200000000000048</c:v>
                </c:pt>
                <c:pt idx="663">
                  <c:v>0.66300000000000048</c:v>
                </c:pt>
                <c:pt idx="664">
                  <c:v>0.66400000000000048</c:v>
                </c:pt>
                <c:pt idx="665">
                  <c:v>0.66500000000000048</c:v>
                </c:pt>
                <c:pt idx="666">
                  <c:v>0.66600000000000048</c:v>
                </c:pt>
                <c:pt idx="667">
                  <c:v>0.66700000000000048</c:v>
                </c:pt>
                <c:pt idx="668">
                  <c:v>0.66800000000000048</c:v>
                </c:pt>
                <c:pt idx="669">
                  <c:v>0.66900000000000048</c:v>
                </c:pt>
                <c:pt idx="670">
                  <c:v>0.67000000000000048</c:v>
                </c:pt>
                <c:pt idx="671">
                  <c:v>0.67100000000000048</c:v>
                </c:pt>
                <c:pt idx="672">
                  <c:v>0.67200000000000049</c:v>
                </c:pt>
                <c:pt idx="673">
                  <c:v>0.67300000000000049</c:v>
                </c:pt>
                <c:pt idx="674">
                  <c:v>0.67400000000000049</c:v>
                </c:pt>
                <c:pt idx="675">
                  <c:v>0.67500000000000049</c:v>
                </c:pt>
                <c:pt idx="676">
                  <c:v>0.67600000000000049</c:v>
                </c:pt>
                <c:pt idx="677">
                  <c:v>0.67700000000000049</c:v>
                </c:pt>
                <c:pt idx="678">
                  <c:v>0.67800000000000049</c:v>
                </c:pt>
                <c:pt idx="679">
                  <c:v>0.67900000000000049</c:v>
                </c:pt>
                <c:pt idx="680">
                  <c:v>0.68000000000000049</c:v>
                </c:pt>
                <c:pt idx="681">
                  <c:v>0.68100000000000049</c:v>
                </c:pt>
                <c:pt idx="682">
                  <c:v>0.68200000000000049</c:v>
                </c:pt>
                <c:pt idx="683">
                  <c:v>0.6830000000000005</c:v>
                </c:pt>
                <c:pt idx="684">
                  <c:v>0.6840000000000005</c:v>
                </c:pt>
                <c:pt idx="685">
                  <c:v>0.6850000000000005</c:v>
                </c:pt>
                <c:pt idx="686">
                  <c:v>0.6860000000000005</c:v>
                </c:pt>
                <c:pt idx="687">
                  <c:v>0.6870000000000005</c:v>
                </c:pt>
                <c:pt idx="688">
                  <c:v>0.6880000000000005</c:v>
                </c:pt>
                <c:pt idx="689">
                  <c:v>0.6890000000000005</c:v>
                </c:pt>
                <c:pt idx="690">
                  <c:v>0.6900000000000005</c:v>
                </c:pt>
                <c:pt idx="691">
                  <c:v>0.6910000000000005</c:v>
                </c:pt>
                <c:pt idx="692">
                  <c:v>0.6920000000000005</c:v>
                </c:pt>
                <c:pt idx="693">
                  <c:v>0.6930000000000005</c:v>
                </c:pt>
                <c:pt idx="694">
                  <c:v>0.69400000000000051</c:v>
                </c:pt>
                <c:pt idx="695">
                  <c:v>0.69500000000000051</c:v>
                </c:pt>
                <c:pt idx="696">
                  <c:v>0.69600000000000051</c:v>
                </c:pt>
                <c:pt idx="697">
                  <c:v>0.69700000000000051</c:v>
                </c:pt>
                <c:pt idx="698">
                  <c:v>0.69800000000000051</c:v>
                </c:pt>
                <c:pt idx="699">
                  <c:v>0.69900000000000051</c:v>
                </c:pt>
                <c:pt idx="700">
                  <c:v>0.70000000000000051</c:v>
                </c:pt>
                <c:pt idx="701">
                  <c:v>0.70100000000000051</c:v>
                </c:pt>
                <c:pt idx="702">
                  <c:v>0.70200000000000051</c:v>
                </c:pt>
                <c:pt idx="703">
                  <c:v>0.70300000000000051</c:v>
                </c:pt>
                <c:pt idx="704">
                  <c:v>0.70400000000000051</c:v>
                </c:pt>
                <c:pt idx="705">
                  <c:v>0.70500000000000052</c:v>
                </c:pt>
                <c:pt idx="706">
                  <c:v>0.70600000000000052</c:v>
                </c:pt>
                <c:pt idx="707">
                  <c:v>0.70700000000000052</c:v>
                </c:pt>
                <c:pt idx="708">
                  <c:v>0.70800000000000052</c:v>
                </c:pt>
                <c:pt idx="709">
                  <c:v>0.70900000000000052</c:v>
                </c:pt>
                <c:pt idx="710">
                  <c:v>0.71000000000000052</c:v>
                </c:pt>
                <c:pt idx="711">
                  <c:v>0.71100000000000052</c:v>
                </c:pt>
                <c:pt idx="712">
                  <c:v>0.71200000000000052</c:v>
                </c:pt>
                <c:pt idx="713">
                  <c:v>0.71300000000000052</c:v>
                </c:pt>
                <c:pt idx="714">
                  <c:v>0.71400000000000052</c:v>
                </c:pt>
                <c:pt idx="715">
                  <c:v>0.71500000000000052</c:v>
                </c:pt>
                <c:pt idx="716">
                  <c:v>0.71600000000000052</c:v>
                </c:pt>
                <c:pt idx="717">
                  <c:v>0.71700000000000053</c:v>
                </c:pt>
                <c:pt idx="718">
                  <c:v>0.71800000000000053</c:v>
                </c:pt>
                <c:pt idx="719">
                  <c:v>0.71900000000000053</c:v>
                </c:pt>
                <c:pt idx="720">
                  <c:v>0.72000000000000053</c:v>
                </c:pt>
                <c:pt idx="721">
                  <c:v>0.72100000000000053</c:v>
                </c:pt>
                <c:pt idx="722">
                  <c:v>0.72200000000000053</c:v>
                </c:pt>
                <c:pt idx="723">
                  <c:v>0.72300000000000053</c:v>
                </c:pt>
                <c:pt idx="724">
                  <c:v>0.72400000000000053</c:v>
                </c:pt>
                <c:pt idx="725">
                  <c:v>0.72500000000000053</c:v>
                </c:pt>
                <c:pt idx="726">
                  <c:v>0.72600000000000053</c:v>
                </c:pt>
                <c:pt idx="727">
                  <c:v>0.72700000000000053</c:v>
                </c:pt>
                <c:pt idx="728">
                  <c:v>0.72800000000000054</c:v>
                </c:pt>
                <c:pt idx="729">
                  <c:v>0.72900000000000054</c:v>
                </c:pt>
                <c:pt idx="730">
                  <c:v>0.73000000000000054</c:v>
                </c:pt>
                <c:pt idx="731">
                  <c:v>0.73100000000000054</c:v>
                </c:pt>
                <c:pt idx="732">
                  <c:v>0.73200000000000054</c:v>
                </c:pt>
                <c:pt idx="733">
                  <c:v>0.73300000000000054</c:v>
                </c:pt>
                <c:pt idx="734">
                  <c:v>0.73400000000000054</c:v>
                </c:pt>
                <c:pt idx="735">
                  <c:v>0.73500000000000054</c:v>
                </c:pt>
                <c:pt idx="736">
                  <c:v>0.73600000000000054</c:v>
                </c:pt>
                <c:pt idx="737">
                  <c:v>0.73700000000000054</c:v>
                </c:pt>
                <c:pt idx="738">
                  <c:v>0.73800000000000054</c:v>
                </c:pt>
                <c:pt idx="739">
                  <c:v>0.73900000000000055</c:v>
                </c:pt>
                <c:pt idx="740">
                  <c:v>0.74000000000000055</c:v>
                </c:pt>
                <c:pt idx="741">
                  <c:v>0.74100000000000055</c:v>
                </c:pt>
                <c:pt idx="742">
                  <c:v>0.74200000000000055</c:v>
                </c:pt>
                <c:pt idx="743">
                  <c:v>0.74300000000000055</c:v>
                </c:pt>
                <c:pt idx="744">
                  <c:v>0.74400000000000055</c:v>
                </c:pt>
                <c:pt idx="745">
                  <c:v>0.74500000000000055</c:v>
                </c:pt>
                <c:pt idx="746">
                  <c:v>0.74600000000000055</c:v>
                </c:pt>
                <c:pt idx="747">
                  <c:v>0.74700000000000055</c:v>
                </c:pt>
                <c:pt idx="748">
                  <c:v>0.74800000000000055</c:v>
                </c:pt>
                <c:pt idx="749">
                  <c:v>0.74900000000000055</c:v>
                </c:pt>
                <c:pt idx="750">
                  <c:v>0.75000000000000056</c:v>
                </c:pt>
                <c:pt idx="751">
                  <c:v>0.75100000000000056</c:v>
                </c:pt>
                <c:pt idx="752">
                  <c:v>0.75200000000000056</c:v>
                </c:pt>
                <c:pt idx="753">
                  <c:v>0.75300000000000056</c:v>
                </c:pt>
                <c:pt idx="754">
                  <c:v>0.75400000000000056</c:v>
                </c:pt>
                <c:pt idx="755">
                  <c:v>0.75500000000000056</c:v>
                </c:pt>
                <c:pt idx="756">
                  <c:v>0.75600000000000056</c:v>
                </c:pt>
                <c:pt idx="757">
                  <c:v>0.75700000000000056</c:v>
                </c:pt>
                <c:pt idx="758">
                  <c:v>0.75800000000000056</c:v>
                </c:pt>
                <c:pt idx="759">
                  <c:v>0.75900000000000056</c:v>
                </c:pt>
                <c:pt idx="760">
                  <c:v>0.76000000000000056</c:v>
                </c:pt>
                <c:pt idx="761">
                  <c:v>0.76100000000000056</c:v>
                </c:pt>
                <c:pt idx="762">
                  <c:v>0.76200000000000057</c:v>
                </c:pt>
                <c:pt idx="763">
                  <c:v>0.76300000000000057</c:v>
                </c:pt>
                <c:pt idx="764">
                  <c:v>0.76400000000000057</c:v>
                </c:pt>
                <c:pt idx="765">
                  <c:v>0.76500000000000057</c:v>
                </c:pt>
                <c:pt idx="766">
                  <c:v>0.76600000000000057</c:v>
                </c:pt>
                <c:pt idx="767">
                  <c:v>0.76700000000000057</c:v>
                </c:pt>
                <c:pt idx="768">
                  <c:v>0.76800000000000057</c:v>
                </c:pt>
                <c:pt idx="769">
                  <c:v>0.76900000000000057</c:v>
                </c:pt>
                <c:pt idx="770">
                  <c:v>0.77000000000000057</c:v>
                </c:pt>
                <c:pt idx="771">
                  <c:v>0.77100000000000057</c:v>
                </c:pt>
                <c:pt idx="772">
                  <c:v>0.77200000000000057</c:v>
                </c:pt>
                <c:pt idx="773">
                  <c:v>0.77300000000000058</c:v>
                </c:pt>
                <c:pt idx="774">
                  <c:v>0.77400000000000058</c:v>
                </c:pt>
                <c:pt idx="775">
                  <c:v>0.77500000000000058</c:v>
                </c:pt>
                <c:pt idx="776">
                  <c:v>0.77600000000000058</c:v>
                </c:pt>
                <c:pt idx="777">
                  <c:v>0.77700000000000058</c:v>
                </c:pt>
                <c:pt idx="778">
                  <c:v>0.77800000000000058</c:v>
                </c:pt>
                <c:pt idx="779">
                  <c:v>0.77900000000000058</c:v>
                </c:pt>
                <c:pt idx="780">
                  <c:v>0.78000000000000058</c:v>
                </c:pt>
                <c:pt idx="781">
                  <c:v>0.78100000000000058</c:v>
                </c:pt>
                <c:pt idx="782">
                  <c:v>0.78200000000000058</c:v>
                </c:pt>
                <c:pt idx="783">
                  <c:v>0.78300000000000058</c:v>
                </c:pt>
                <c:pt idx="784">
                  <c:v>0.78400000000000059</c:v>
                </c:pt>
                <c:pt idx="785">
                  <c:v>0.78500000000000059</c:v>
                </c:pt>
                <c:pt idx="786">
                  <c:v>0.78600000000000059</c:v>
                </c:pt>
                <c:pt idx="787">
                  <c:v>0.78700000000000059</c:v>
                </c:pt>
                <c:pt idx="788">
                  <c:v>0.78800000000000059</c:v>
                </c:pt>
                <c:pt idx="789">
                  <c:v>0.78900000000000059</c:v>
                </c:pt>
                <c:pt idx="790">
                  <c:v>0.79000000000000059</c:v>
                </c:pt>
                <c:pt idx="791">
                  <c:v>0.79100000000000059</c:v>
                </c:pt>
                <c:pt idx="792">
                  <c:v>0.79200000000000059</c:v>
                </c:pt>
                <c:pt idx="793">
                  <c:v>0.79300000000000059</c:v>
                </c:pt>
                <c:pt idx="794">
                  <c:v>0.79400000000000059</c:v>
                </c:pt>
                <c:pt idx="795">
                  <c:v>0.7950000000000006</c:v>
                </c:pt>
                <c:pt idx="796">
                  <c:v>0.7960000000000006</c:v>
                </c:pt>
                <c:pt idx="797">
                  <c:v>0.7970000000000006</c:v>
                </c:pt>
                <c:pt idx="798">
                  <c:v>0.7980000000000006</c:v>
                </c:pt>
                <c:pt idx="799">
                  <c:v>0.7990000000000006</c:v>
                </c:pt>
                <c:pt idx="800">
                  <c:v>0.8000000000000006</c:v>
                </c:pt>
                <c:pt idx="801">
                  <c:v>0.8010000000000006</c:v>
                </c:pt>
                <c:pt idx="802">
                  <c:v>0.8020000000000006</c:v>
                </c:pt>
                <c:pt idx="803">
                  <c:v>0.8030000000000006</c:v>
                </c:pt>
                <c:pt idx="804">
                  <c:v>0.8040000000000006</c:v>
                </c:pt>
                <c:pt idx="805">
                  <c:v>0.8050000000000006</c:v>
                </c:pt>
                <c:pt idx="806">
                  <c:v>0.8060000000000006</c:v>
                </c:pt>
                <c:pt idx="807">
                  <c:v>0.80700000000000061</c:v>
                </c:pt>
                <c:pt idx="808">
                  <c:v>0.80800000000000061</c:v>
                </c:pt>
                <c:pt idx="809">
                  <c:v>0.80900000000000061</c:v>
                </c:pt>
                <c:pt idx="810">
                  <c:v>0.81000000000000061</c:v>
                </c:pt>
                <c:pt idx="811">
                  <c:v>0.81100000000000061</c:v>
                </c:pt>
                <c:pt idx="812">
                  <c:v>0.81200000000000061</c:v>
                </c:pt>
                <c:pt idx="813">
                  <c:v>0.81300000000000061</c:v>
                </c:pt>
                <c:pt idx="814">
                  <c:v>0.81400000000000061</c:v>
                </c:pt>
                <c:pt idx="815">
                  <c:v>0.81500000000000061</c:v>
                </c:pt>
                <c:pt idx="816">
                  <c:v>0.81600000000000061</c:v>
                </c:pt>
                <c:pt idx="817">
                  <c:v>0.81700000000000061</c:v>
                </c:pt>
                <c:pt idx="818">
                  <c:v>0.81800000000000062</c:v>
                </c:pt>
                <c:pt idx="819">
                  <c:v>0.81900000000000062</c:v>
                </c:pt>
                <c:pt idx="820">
                  <c:v>0.82000000000000062</c:v>
                </c:pt>
                <c:pt idx="821">
                  <c:v>0.82100000000000062</c:v>
                </c:pt>
                <c:pt idx="822">
                  <c:v>0.82200000000000062</c:v>
                </c:pt>
                <c:pt idx="823">
                  <c:v>0.82300000000000062</c:v>
                </c:pt>
                <c:pt idx="824">
                  <c:v>0.82400000000000062</c:v>
                </c:pt>
                <c:pt idx="825">
                  <c:v>0.82500000000000062</c:v>
                </c:pt>
                <c:pt idx="826">
                  <c:v>0.82600000000000062</c:v>
                </c:pt>
                <c:pt idx="827">
                  <c:v>0.82700000000000062</c:v>
                </c:pt>
                <c:pt idx="828">
                  <c:v>0.82800000000000062</c:v>
                </c:pt>
                <c:pt idx="829">
                  <c:v>0.82900000000000063</c:v>
                </c:pt>
                <c:pt idx="830">
                  <c:v>0.83000000000000063</c:v>
                </c:pt>
                <c:pt idx="831">
                  <c:v>0.83100000000000063</c:v>
                </c:pt>
                <c:pt idx="832">
                  <c:v>0.83200000000000063</c:v>
                </c:pt>
                <c:pt idx="833">
                  <c:v>0.83300000000000063</c:v>
                </c:pt>
                <c:pt idx="834">
                  <c:v>0.83400000000000063</c:v>
                </c:pt>
                <c:pt idx="835">
                  <c:v>0.83500000000000063</c:v>
                </c:pt>
                <c:pt idx="836">
                  <c:v>0.83600000000000063</c:v>
                </c:pt>
                <c:pt idx="837">
                  <c:v>0.83700000000000063</c:v>
                </c:pt>
                <c:pt idx="838">
                  <c:v>0.83800000000000063</c:v>
                </c:pt>
                <c:pt idx="839">
                  <c:v>0.83900000000000063</c:v>
                </c:pt>
                <c:pt idx="840">
                  <c:v>0.84000000000000064</c:v>
                </c:pt>
                <c:pt idx="841">
                  <c:v>0.84100000000000064</c:v>
                </c:pt>
                <c:pt idx="842">
                  <c:v>0.84200000000000064</c:v>
                </c:pt>
                <c:pt idx="843">
                  <c:v>0.84300000000000064</c:v>
                </c:pt>
                <c:pt idx="844">
                  <c:v>0.84400000000000064</c:v>
                </c:pt>
                <c:pt idx="845">
                  <c:v>0.84500000000000064</c:v>
                </c:pt>
                <c:pt idx="846">
                  <c:v>0.84600000000000064</c:v>
                </c:pt>
                <c:pt idx="847">
                  <c:v>0.84700000000000064</c:v>
                </c:pt>
                <c:pt idx="848">
                  <c:v>0.84800000000000064</c:v>
                </c:pt>
                <c:pt idx="849">
                  <c:v>0.84900000000000064</c:v>
                </c:pt>
                <c:pt idx="850">
                  <c:v>0.85000000000000064</c:v>
                </c:pt>
                <c:pt idx="851">
                  <c:v>0.85100000000000064</c:v>
                </c:pt>
                <c:pt idx="852">
                  <c:v>0.85200000000000065</c:v>
                </c:pt>
                <c:pt idx="853">
                  <c:v>0.85300000000000065</c:v>
                </c:pt>
                <c:pt idx="854">
                  <c:v>0.85400000000000065</c:v>
                </c:pt>
                <c:pt idx="855">
                  <c:v>0.85500000000000065</c:v>
                </c:pt>
                <c:pt idx="856">
                  <c:v>0.85600000000000065</c:v>
                </c:pt>
                <c:pt idx="857">
                  <c:v>0.85700000000000065</c:v>
                </c:pt>
                <c:pt idx="858">
                  <c:v>0.85800000000000065</c:v>
                </c:pt>
                <c:pt idx="859">
                  <c:v>0.85900000000000065</c:v>
                </c:pt>
                <c:pt idx="860">
                  <c:v>0.86000000000000065</c:v>
                </c:pt>
                <c:pt idx="861">
                  <c:v>0.86100000000000065</c:v>
                </c:pt>
                <c:pt idx="862">
                  <c:v>0.86200000000000065</c:v>
                </c:pt>
                <c:pt idx="863">
                  <c:v>0.86300000000000066</c:v>
                </c:pt>
                <c:pt idx="864">
                  <c:v>0.86400000000000066</c:v>
                </c:pt>
                <c:pt idx="865">
                  <c:v>0.86500000000000066</c:v>
                </c:pt>
                <c:pt idx="866">
                  <c:v>0.86600000000000066</c:v>
                </c:pt>
                <c:pt idx="867">
                  <c:v>0.86700000000000066</c:v>
                </c:pt>
                <c:pt idx="868">
                  <c:v>0.86800000000000066</c:v>
                </c:pt>
                <c:pt idx="869">
                  <c:v>0.86900000000000066</c:v>
                </c:pt>
                <c:pt idx="870">
                  <c:v>0.87000000000000066</c:v>
                </c:pt>
                <c:pt idx="871">
                  <c:v>0.87100000000000066</c:v>
                </c:pt>
                <c:pt idx="872">
                  <c:v>0.87200000000000066</c:v>
                </c:pt>
                <c:pt idx="873">
                  <c:v>0.87300000000000066</c:v>
                </c:pt>
                <c:pt idx="874">
                  <c:v>0.87400000000000067</c:v>
                </c:pt>
                <c:pt idx="875">
                  <c:v>0.87500000000000067</c:v>
                </c:pt>
                <c:pt idx="876">
                  <c:v>0.87600000000000067</c:v>
                </c:pt>
                <c:pt idx="877">
                  <c:v>0.87700000000000067</c:v>
                </c:pt>
                <c:pt idx="878">
                  <c:v>0.87800000000000067</c:v>
                </c:pt>
                <c:pt idx="879">
                  <c:v>0.87900000000000067</c:v>
                </c:pt>
                <c:pt idx="880">
                  <c:v>0.88000000000000067</c:v>
                </c:pt>
                <c:pt idx="881">
                  <c:v>0.88100000000000067</c:v>
                </c:pt>
                <c:pt idx="882">
                  <c:v>0.88200000000000067</c:v>
                </c:pt>
                <c:pt idx="883">
                  <c:v>0.88300000000000067</c:v>
                </c:pt>
                <c:pt idx="884">
                  <c:v>0.88400000000000067</c:v>
                </c:pt>
                <c:pt idx="885">
                  <c:v>0.88500000000000068</c:v>
                </c:pt>
                <c:pt idx="886">
                  <c:v>0.88600000000000068</c:v>
                </c:pt>
                <c:pt idx="887">
                  <c:v>0.88700000000000068</c:v>
                </c:pt>
                <c:pt idx="888">
                  <c:v>0.88800000000000068</c:v>
                </c:pt>
                <c:pt idx="889">
                  <c:v>0.88900000000000068</c:v>
                </c:pt>
                <c:pt idx="890">
                  <c:v>0.89000000000000068</c:v>
                </c:pt>
                <c:pt idx="891">
                  <c:v>0.89100000000000068</c:v>
                </c:pt>
                <c:pt idx="892">
                  <c:v>0.89200000000000068</c:v>
                </c:pt>
                <c:pt idx="893">
                  <c:v>0.89300000000000068</c:v>
                </c:pt>
                <c:pt idx="894">
                  <c:v>0.89400000000000068</c:v>
                </c:pt>
                <c:pt idx="895">
                  <c:v>0.89500000000000068</c:v>
                </c:pt>
                <c:pt idx="896">
                  <c:v>0.89600000000000068</c:v>
                </c:pt>
                <c:pt idx="897">
                  <c:v>0.89700000000000069</c:v>
                </c:pt>
                <c:pt idx="898">
                  <c:v>0.89800000000000069</c:v>
                </c:pt>
                <c:pt idx="899">
                  <c:v>0.89900000000000069</c:v>
                </c:pt>
                <c:pt idx="900">
                  <c:v>0.90000000000000069</c:v>
                </c:pt>
                <c:pt idx="901">
                  <c:v>0.90100000000000069</c:v>
                </c:pt>
                <c:pt idx="902">
                  <c:v>0.90200000000000069</c:v>
                </c:pt>
                <c:pt idx="903">
                  <c:v>0.90300000000000069</c:v>
                </c:pt>
                <c:pt idx="904">
                  <c:v>0.90400000000000069</c:v>
                </c:pt>
                <c:pt idx="905">
                  <c:v>0.90500000000000069</c:v>
                </c:pt>
                <c:pt idx="906">
                  <c:v>0.90600000000000069</c:v>
                </c:pt>
                <c:pt idx="907">
                  <c:v>0.90700000000000069</c:v>
                </c:pt>
                <c:pt idx="908">
                  <c:v>0.9080000000000007</c:v>
                </c:pt>
                <c:pt idx="909">
                  <c:v>0.9090000000000007</c:v>
                </c:pt>
                <c:pt idx="910">
                  <c:v>0.9100000000000007</c:v>
                </c:pt>
                <c:pt idx="911">
                  <c:v>0.9110000000000007</c:v>
                </c:pt>
                <c:pt idx="912">
                  <c:v>0.9120000000000007</c:v>
                </c:pt>
                <c:pt idx="913">
                  <c:v>0.9130000000000007</c:v>
                </c:pt>
                <c:pt idx="914">
                  <c:v>0.9140000000000007</c:v>
                </c:pt>
                <c:pt idx="915">
                  <c:v>0.9150000000000007</c:v>
                </c:pt>
                <c:pt idx="916">
                  <c:v>0.9160000000000007</c:v>
                </c:pt>
                <c:pt idx="917">
                  <c:v>0.9170000000000007</c:v>
                </c:pt>
                <c:pt idx="918">
                  <c:v>0.9180000000000007</c:v>
                </c:pt>
                <c:pt idx="919">
                  <c:v>0.91900000000000071</c:v>
                </c:pt>
                <c:pt idx="920">
                  <c:v>0.92000000000000071</c:v>
                </c:pt>
                <c:pt idx="921">
                  <c:v>0.92100000000000071</c:v>
                </c:pt>
                <c:pt idx="922">
                  <c:v>0.92200000000000071</c:v>
                </c:pt>
                <c:pt idx="923">
                  <c:v>0.92300000000000071</c:v>
                </c:pt>
                <c:pt idx="924">
                  <c:v>0.92400000000000071</c:v>
                </c:pt>
                <c:pt idx="925">
                  <c:v>0.92500000000000071</c:v>
                </c:pt>
                <c:pt idx="926">
                  <c:v>0.92600000000000071</c:v>
                </c:pt>
                <c:pt idx="927">
                  <c:v>0.92700000000000071</c:v>
                </c:pt>
                <c:pt idx="928">
                  <c:v>0.92800000000000071</c:v>
                </c:pt>
                <c:pt idx="929">
                  <c:v>0.92900000000000071</c:v>
                </c:pt>
                <c:pt idx="930">
                  <c:v>0.93000000000000071</c:v>
                </c:pt>
                <c:pt idx="931">
                  <c:v>0.93100000000000072</c:v>
                </c:pt>
                <c:pt idx="932">
                  <c:v>0.93200000000000072</c:v>
                </c:pt>
                <c:pt idx="933">
                  <c:v>0.93300000000000072</c:v>
                </c:pt>
                <c:pt idx="934">
                  <c:v>0.93400000000000072</c:v>
                </c:pt>
                <c:pt idx="935">
                  <c:v>0.93500000000000072</c:v>
                </c:pt>
                <c:pt idx="936">
                  <c:v>0.93600000000000072</c:v>
                </c:pt>
                <c:pt idx="937">
                  <c:v>0.93700000000000072</c:v>
                </c:pt>
                <c:pt idx="938">
                  <c:v>0.93800000000000072</c:v>
                </c:pt>
                <c:pt idx="939">
                  <c:v>0.93900000000000072</c:v>
                </c:pt>
                <c:pt idx="940">
                  <c:v>0.94000000000000072</c:v>
                </c:pt>
                <c:pt idx="941">
                  <c:v>0.94100000000000072</c:v>
                </c:pt>
                <c:pt idx="942">
                  <c:v>0.94200000000000073</c:v>
                </c:pt>
                <c:pt idx="943">
                  <c:v>0.94300000000000073</c:v>
                </c:pt>
                <c:pt idx="944">
                  <c:v>0.94400000000000073</c:v>
                </c:pt>
                <c:pt idx="945">
                  <c:v>0.94500000000000073</c:v>
                </c:pt>
                <c:pt idx="946">
                  <c:v>0.94600000000000073</c:v>
                </c:pt>
                <c:pt idx="947">
                  <c:v>0.94700000000000073</c:v>
                </c:pt>
                <c:pt idx="948">
                  <c:v>0.94800000000000073</c:v>
                </c:pt>
                <c:pt idx="949">
                  <c:v>0.94900000000000073</c:v>
                </c:pt>
                <c:pt idx="950">
                  <c:v>0.95000000000000073</c:v>
                </c:pt>
                <c:pt idx="951">
                  <c:v>0.95100000000000073</c:v>
                </c:pt>
                <c:pt idx="952">
                  <c:v>0.95200000000000073</c:v>
                </c:pt>
                <c:pt idx="953">
                  <c:v>0.95300000000000074</c:v>
                </c:pt>
                <c:pt idx="954">
                  <c:v>0.95400000000000074</c:v>
                </c:pt>
                <c:pt idx="955">
                  <c:v>0.95500000000000074</c:v>
                </c:pt>
                <c:pt idx="956">
                  <c:v>0.95600000000000074</c:v>
                </c:pt>
                <c:pt idx="957">
                  <c:v>0.95700000000000074</c:v>
                </c:pt>
                <c:pt idx="958">
                  <c:v>0.95800000000000074</c:v>
                </c:pt>
                <c:pt idx="959">
                  <c:v>0.95900000000000074</c:v>
                </c:pt>
                <c:pt idx="960">
                  <c:v>0.96000000000000074</c:v>
                </c:pt>
                <c:pt idx="961">
                  <c:v>0.96100000000000074</c:v>
                </c:pt>
                <c:pt idx="962">
                  <c:v>0.96200000000000074</c:v>
                </c:pt>
                <c:pt idx="963">
                  <c:v>0.96300000000000074</c:v>
                </c:pt>
                <c:pt idx="964">
                  <c:v>0.96400000000000075</c:v>
                </c:pt>
                <c:pt idx="965">
                  <c:v>0.96500000000000075</c:v>
                </c:pt>
                <c:pt idx="966">
                  <c:v>0.96600000000000075</c:v>
                </c:pt>
                <c:pt idx="967">
                  <c:v>0.96700000000000075</c:v>
                </c:pt>
                <c:pt idx="968">
                  <c:v>0.96800000000000075</c:v>
                </c:pt>
                <c:pt idx="969">
                  <c:v>0.96900000000000075</c:v>
                </c:pt>
                <c:pt idx="970">
                  <c:v>0.97000000000000075</c:v>
                </c:pt>
                <c:pt idx="971">
                  <c:v>0.97100000000000075</c:v>
                </c:pt>
                <c:pt idx="972">
                  <c:v>0.97200000000000075</c:v>
                </c:pt>
                <c:pt idx="973">
                  <c:v>0.97300000000000075</c:v>
                </c:pt>
                <c:pt idx="974">
                  <c:v>0.97400000000000075</c:v>
                </c:pt>
                <c:pt idx="975">
                  <c:v>0.97500000000000075</c:v>
                </c:pt>
                <c:pt idx="976">
                  <c:v>0.97600000000000076</c:v>
                </c:pt>
                <c:pt idx="977">
                  <c:v>0.97700000000000076</c:v>
                </c:pt>
                <c:pt idx="978">
                  <c:v>0.97800000000000076</c:v>
                </c:pt>
                <c:pt idx="979">
                  <c:v>0.97900000000000076</c:v>
                </c:pt>
                <c:pt idx="980">
                  <c:v>0.98000000000000076</c:v>
                </c:pt>
                <c:pt idx="981">
                  <c:v>0.98100000000000076</c:v>
                </c:pt>
                <c:pt idx="982">
                  <c:v>0.98200000000000076</c:v>
                </c:pt>
                <c:pt idx="983">
                  <c:v>0.98300000000000076</c:v>
                </c:pt>
                <c:pt idx="984">
                  <c:v>0.98400000000000076</c:v>
                </c:pt>
                <c:pt idx="985">
                  <c:v>0.98500000000000076</c:v>
                </c:pt>
                <c:pt idx="986">
                  <c:v>0.98600000000000076</c:v>
                </c:pt>
                <c:pt idx="987">
                  <c:v>0.98700000000000077</c:v>
                </c:pt>
                <c:pt idx="988">
                  <c:v>0.98800000000000077</c:v>
                </c:pt>
                <c:pt idx="989">
                  <c:v>0.98900000000000077</c:v>
                </c:pt>
                <c:pt idx="990">
                  <c:v>0.99000000000000077</c:v>
                </c:pt>
                <c:pt idx="991">
                  <c:v>0.99100000000000077</c:v>
                </c:pt>
                <c:pt idx="992">
                  <c:v>0.99200000000000077</c:v>
                </c:pt>
                <c:pt idx="993">
                  <c:v>0.99300000000000077</c:v>
                </c:pt>
                <c:pt idx="994">
                  <c:v>0.99400000000000077</c:v>
                </c:pt>
                <c:pt idx="995">
                  <c:v>0.99500000000000077</c:v>
                </c:pt>
                <c:pt idx="996">
                  <c:v>0.99600000000000077</c:v>
                </c:pt>
                <c:pt idx="997">
                  <c:v>0.99700000000000077</c:v>
                </c:pt>
                <c:pt idx="998">
                  <c:v>0.99800000000000078</c:v>
                </c:pt>
                <c:pt idx="999">
                  <c:v>0.99900000000000078</c:v>
                </c:pt>
                <c:pt idx="1000">
                  <c:v>1.0000000000000007</c:v>
                </c:pt>
                <c:pt idx="1001">
                  <c:v>1.0010000000000006</c:v>
                </c:pt>
                <c:pt idx="1002">
                  <c:v>1.0020000000000004</c:v>
                </c:pt>
                <c:pt idx="1003">
                  <c:v>1.0030000000000003</c:v>
                </c:pt>
                <c:pt idx="1004">
                  <c:v>1.0040000000000002</c:v>
                </c:pt>
                <c:pt idx="1005">
                  <c:v>1.0050000000000001</c:v>
                </c:pt>
                <c:pt idx="1006">
                  <c:v>1.006</c:v>
                </c:pt>
                <c:pt idx="1007">
                  <c:v>1.0069999999999999</c:v>
                </c:pt>
                <c:pt idx="1008">
                  <c:v>1.0079999999999998</c:v>
                </c:pt>
                <c:pt idx="1009">
                  <c:v>1.0089999999999997</c:v>
                </c:pt>
                <c:pt idx="1010">
                  <c:v>1.0099999999999996</c:v>
                </c:pt>
                <c:pt idx="1011">
                  <c:v>1.0109999999999995</c:v>
                </c:pt>
                <c:pt idx="1012">
                  <c:v>1.0119999999999993</c:v>
                </c:pt>
                <c:pt idx="1013">
                  <c:v>1.0129999999999992</c:v>
                </c:pt>
                <c:pt idx="1014">
                  <c:v>1.0139999999999991</c:v>
                </c:pt>
                <c:pt idx="1015">
                  <c:v>1.014999999999999</c:v>
                </c:pt>
                <c:pt idx="1016">
                  <c:v>1.0159999999999989</c:v>
                </c:pt>
                <c:pt idx="1017">
                  <c:v>1.0169999999999988</c:v>
                </c:pt>
                <c:pt idx="1018">
                  <c:v>1.0179999999999987</c:v>
                </c:pt>
                <c:pt idx="1019">
                  <c:v>1.0189999999999986</c:v>
                </c:pt>
                <c:pt idx="1020">
                  <c:v>1.0199999999999985</c:v>
                </c:pt>
                <c:pt idx="1021">
                  <c:v>1.0209999999999984</c:v>
                </c:pt>
                <c:pt idx="1022">
                  <c:v>1.0219999999999982</c:v>
                </c:pt>
                <c:pt idx="1023">
                  <c:v>1.0229999999999981</c:v>
                </c:pt>
                <c:pt idx="1024">
                  <c:v>1.023999999999998</c:v>
                </c:pt>
                <c:pt idx="1025">
                  <c:v>1.0249999999999979</c:v>
                </c:pt>
                <c:pt idx="1026">
                  <c:v>1.0259999999999978</c:v>
                </c:pt>
                <c:pt idx="1027">
                  <c:v>1.0269999999999977</c:v>
                </c:pt>
                <c:pt idx="1028">
                  <c:v>1.0279999999999976</c:v>
                </c:pt>
                <c:pt idx="1029">
                  <c:v>1.0289999999999975</c:v>
                </c:pt>
                <c:pt idx="1030">
                  <c:v>1.0299999999999974</c:v>
                </c:pt>
                <c:pt idx="1031">
                  <c:v>1.0309999999999973</c:v>
                </c:pt>
                <c:pt idx="1032">
                  <c:v>1.0319999999999971</c:v>
                </c:pt>
                <c:pt idx="1033">
                  <c:v>1.032999999999997</c:v>
                </c:pt>
                <c:pt idx="1034">
                  <c:v>1.0339999999999969</c:v>
                </c:pt>
                <c:pt idx="1035">
                  <c:v>1.0349999999999968</c:v>
                </c:pt>
                <c:pt idx="1036">
                  <c:v>1.0359999999999967</c:v>
                </c:pt>
                <c:pt idx="1037">
                  <c:v>1.0369999999999966</c:v>
                </c:pt>
                <c:pt idx="1038">
                  <c:v>1.0379999999999965</c:v>
                </c:pt>
                <c:pt idx="1039">
                  <c:v>1.0389999999999964</c:v>
                </c:pt>
                <c:pt idx="1040">
                  <c:v>1.0399999999999963</c:v>
                </c:pt>
                <c:pt idx="1041">
                  <c:v>1.0409999999999962</c:v>
                </c:pt>
                <c:pt idx="1042">
                  <c:v>1.041999999999996</c:v>
                </c:pt>
                <c:pt idx="1043">
                  <c:v>1.0429999999999959</c:v>
                </c:pt>
                <c:pt idx="1044">
                  <c:v>1.0439999999999958</c:v>
                </c:pt>
                <c:pt idx="1045">
                  <c:v>1.0449999999999957</c:v>
                </c:pt>
                <c:pt idx="1046">
                  <c:v>1.0459999999999956</c:v>
                </c:pt>
                <c:pt idx="1047">
                  <c:v>1.0469999999999955</c:v>
                </c:pt>
                <c:pt idx="1048">
                  <c:v>1.0479999999999954</c:v>
                </c:pt>
                <c:pt idx="1049">
                  <c:v>1.0489999999999953</c:v>
                </c:pt>
                <c:pt idx="1050">
                  <c:v>1.0499999999999952</c:v>
                </c:pt>
                <c:pt idx="1051">
                  <c:v>1.050999999999995</c:v>
                </c:pt>
                <c:pt idx="1052">
                  <c:v>1.0519999999999949</c:v>
                </c:pt>
                <c:pt idx="1053">
                  <c:v>1.0529999999999948</c:v>
                </c:pt>
                <c:pt idx="1054">
                  <c:v>1.0539999999999947</c:v>
                </c:pt>
                <c:pt idx="1055">
                  <c:v>1.0549999999999946</c:v>
                </c:pt>
                <c:pt idx="1056">
                  <c:v>1.0559999999999945</c:v>
                </c:pt>
                <c:pt idx="1057">
                  <c:v>1.0569999999999944</c:v>
                </c:pt>
                <c:pt idx="1058">
                  <c:v>1.0579999999999943</c:v>
                </c:pt>
                <c:pt idx="1059">
                  <c:v>1.0589999999999942</c:v>
                </c:pt>
                <c:pt idx="1060">
                  <c:v>1.0599999999999941</c:v>
                </c:pt>
                <c:pt idx="1061">
                  <c:v>1.0609999999999939</c:v>
                </c:pt>
                <c:pt idx="1062">
                  <c:v>1.0619999999999938</c:v>
                </c:pt>
                <c:pt idx="1063">
                  <c:v>1.0629999999999937</c:v>
                </c:pt>
                <c:pt idx="1064">
                  <c:v>1.0639999999999936</c:v>
                </c:pt>
                <c:pt idx="1065">
                  <c:v>1.0649999999999935</c:v>
                </c:pt>
                <c:pt idx="1066">
                  <c:v>1.0659999999999934</c:v>
                </c:pt>
                <c:pt idx="1067">
                  <c:v>1.0669999999999933</c:v>
                </c:pt>
                <c:pt idx="1068">
                  <c:v>1.0679999999999932</c:v>
                </c:pt>
                <c:pt idx="1069">
                  <c:v>1.0689999999999931</c:v>
                </c:pt>
                <c:pt idx="1070">
                  <c:v>1.069999999999993</c:v>
                </c:pt>
                <c:pt idx="1071">
                  <c:v>1.0709999999999928</c:v>
                </c:pt>
                <c:pt idx="1072">
                  <c:v>1.0719999999999927</c:v>
                </c:pt>
                <c:pt idx="1073">
                  <c:v>1.0729999999999926</c:v>
                </c:pt>
                <c:pt idx="1074">
                  <c:v>1.0739999999999925</c:v>
                </c:pt>
                <c:pt idx="1075">
                  <c:v>1.0749999999999924</c:v>
                </c:pt>
                <c:pt idx="1076">
                  <c:v>1.0759999999999923</c:v>
                </c:pt>
                <c:pt idx="1077">
                  <c:v>1.0769999999999922</c:v>
                </c:pt>
                <c:pt idx="1078">
                  <c:v>1.0779999999999921</c:v>
                </c:pt>
                <c:pt idx="1079">
                  <c:v>1.078999999999992</c:v>
                </c:pt>
                <c:pt idx="1080">
                  <c:v>1.0799999999999919</c:v>
                </c:pt>
                <c:pt idx="1081">
                  <c:v>1.0809999999999917</c:v>
                </c:pt>
                <c:pt idx="1082">
                  <c:v>1.0819999999999916</c:v>
                </c:pt>
                <c:pt idx="1083">
                  <c:v>1.0829999999999915</c:v>
                </c:pt>
                <c:pt idx="1084">
                  <c:v>1.0839999999999914</c:v>
                </c:pt>
                <c:pt idx="1085">
                  <c:v>1.0849999999999913</c:v>
                </c:pt>
                <c:pt idx="1086">
                  <c:v>1.0859999999999912</c:v>
                </c:pt>
                <c:pt idx="1087">
                  <c:v>1.0869999999999911</c:v>
                </c:pt>
                <c:pt idx="1088">
                  <c:v>1.087999999999991</c:v>
                </c:pt>
                <c:pt idx="1089">
                  <c:v>1.0889999999999909</c:v>
                </c:pt>
                <c:pt idx="1090">
                  <c:v>1.0899999999999908</c:v>
                </c:pt>
                <c:pt idx="1091">
                  <c:v>1.0909999999999906</c:v>
                </c:pt>
                <c:pt idx="1092">
                  <c:v>1.0919999999999905</c:v>
                </c:pt>
                <c:pt idx="1093">
                  <c:v>1.0929999999999904</c:v>
                </c:pt>
                <c:pt idx="1094">
                  <c:v>1.0939999999999903</c:v>
                </c:pt>
                <c:pt idx="1095">
                  <c:v>1.0949999999999902</c:v>
                </c:pt>
                <c:pt idx="1096">
                  <c:v>1.0959999999999901</c:v>
                </c:pt>
                <c:pt idx="1097">
                  <c:v>1.09699999999999</c:v>
                </c:pt>
                <c:pt idx="1098">
                  <c:v>1.0979999999999899</c:v>
                </c:pt>
                <c:pt idx="1099">
                  <c:v>1.0989999999999898</c:v>
                </c:pt>
                <c:pt idx="1100">
                  <c:v>1.0999999999999897</c:v>
                </c:pt>
                <c:pt idx="1101">
                  <c:v>1.1009999999999895</c:v>
                </c:pt>
                <c:pt idx="1102">
                  <c:v>1.1019999999999894</c:v>
                </c:pt>
                <c:pt idx="1103">
                  <c:v>1.1029999999999893</c:v>
                </c:pt>
                <c:pt idx="1104">
                  <c:v>1.1039999999999892</c:v>
                </c:pt>
                <c:pt idx="1105">
                  <c:v>1.1049999999999891</c:v>
                </c:pt>
                <c:pt idx="1106">
                  <c:v>1.105999999999989</c:v>
                </c:pt>
                <c:pt idx="1107">
                  <c:v>1.1069999999999889</c:v>
                </c:pt>
                <c:pt idx="1108">
                  <c:v>1.1079999999999888</c:v>
                </c:pt>
                <c:pt idx="1109">
                  <c:v>1.1089999999999887</c:v>
                </c:pt>
                <c:pt idx="1110">
                  <c:v>1.1099999999999886</c:v>
                </c:pt>
                <c:pt idx="1111">
                  <c:v>1.1109999999999884</c:v>
                </c:pt>
                <c:pt idx="1112">
                  <c:v>1.1119999999999883</c:v>
                </c:pt>
                <c:pt idx="1113">
                  <c:v>1.1129999999999882</c:v>
                </c:pt>
                <c:pt idx="1114">
                  <c:v>1.1139999999999881</c:v>
                </c:pt>
                <c:pt idx="1115">
                  <c:v>1.114999999999988</c:v>
                </c:pt>
                <c:pt idx="1116">
                  <c:v>1.1159999999999879</c:v>
                </c:pt>
                <c:pt idx="1117">
                  <c:v>1.1169999999999878</c:v>
                </c:pt>
                <c:pt idx="1118">
                  <c:v>1.1179999999999877</c:v>
                </c:pt>
                <c:pt idx="1119">
                  <c:v>1.1189999999999876</c:v>
                </c:pt>
                <c:pt idx="1120">
                  <c:v>1.1199999999999875</c:v>
                </c:pt>
                <c:pt idx="1121">
                  <c:v>1.1209999999999873</c:v>
                </c:pt>
                <c:pt idx="1122">
                  <c:v>1.1219999999999872</c:v>
                </c:pt>
                <c:pt idx="1123">
                  <c:v>1.1229999999999871</c:v>
                </c:pt>
                <c:pt idx="1124">
                  <c:v>1.123999999999987</c:v>
                </c:pt>
                <c:pt idx="1125">
                  <c:v>1.1249999999999869</c:v>
                </c:pt>
                <c:pt idx="1126">
                  <c:v>1.1259999999999868</c:v>
                </c:pt>
                <c:pt idx="1127">
                  <c:v>1.1269999999999867</c:v>
                </c:pt>
                <c:pt idx="1128">
                  <c:v>1.1279999999999866</c:v>
                </c:pt>
                <c:pt idx="1129">
                  <c:v>1.1289999999999865</c:v>
                </c:pt>
                <c:pt idx="1130">
                  <c:v>1.1299999999999863</c:v>
                </c:pt>
                <c:pt idx="1131">
                  <c:v>1.1309999999999862</c:v>
                </c:pt>
                <c:pt idx="1132">
                  <c:v>1.1319999999999861</c:v>
                </c:pt>
                <c:pt idx="1133">
                  <c:v>1.132999999999986</c:v>
                </c:pt>
                <c:pt idx="1134">
                  <c:v>1.1339999999999859</c:v>
                </c:pt>
                <c:pt idx="1135">
                  <c:v>1.1349999999999858</c:v>
                </c:pt>
                <c:pt idx="1136">
                  <c:v>1.1359999999999857</c:v>
                </c:pt>
                <c:pt idx="1137">
                  <c:v>1.1369999999999856</c:v>
                </c:pt>
                <c:pt idx="1138">
                  <c:v>1.1379999999999855</c:v>
                </c:pt>
                <c:pt idx="1139">
                  <c:v>1.1389999999999854</c:v>
                </c:pt>
                <c:pt idx="1140">
                  <c:v>1.1399999999999852</c:v>
                </c:pt>
                <c:pt idx="1141">
                  <c:v>1.1409999999999851</c:v>
                </c:pt>
                <c:pt idx="1142">
                  <c:v>1.141999999999985</c:v>
                </c:pt>
                <c:pt idx="1143">
                  <c:v>1.1429999999999849</c:v>
                </c:pt>
                <c:pt idx="1144">
                  <c:v>1.1439999999999848</c:v>
                </c:pt>
                <c:pt idx="1145">
                  <c:v>1.1449999999999847</c:v>
                </c:pt>
                <c:pt idx="1146">
                  <c:v>1.1459999999999846</c:v>
                </c:pt>
                <c:pt idx="1147">
                  <c:v>1.1469999999999845</c:v>
                </c:pt>
                <c:pt idx="1148">
                  <c:v>1.1479999999999844</c:v>
                </c:pt>
                <c:pt idx="1149">
                  <c:v>1.1489999999999843</c:v>
                </c:pt>
                <c:pt idx="1150">
                  <c:v>1.1499999999999841</c:v>
                </c:pt>
                <c:pt idx="1151">
                  <c:v>1.150999999999984</c:v>
                </c:pt>
                <c:pt idx="1152">
                  <c:v>1.1519999999999839</c:v>
                </c:pt>
                <c:pt idx="1153">
                  <c:v>1.1529999999999838</c:v>
                </c:pt>
                <c:pt idx="1154">
                  <c:v>1.1539999999999837</c:v>
                </c:pt>
                <c:pt idx="1155">
                  <c:v>1.1549999999999836</c:v>
                </c:pt>
                <c:pt idx="1156">
                  <c:v>1.1559999999999835</c:v>
                </c:pt>
                <c:pt idx="1157">
                  <c:v>1.1569999999999834</c:v>
                </c:pt>
                <c:pt idx="1158">
                  <c:v>1.1579999999999833</c:v>
                </c:pt>
                <c:pt idx="1159">
                  <c:v>1.1589999999999832</c:v>
                </c:pt>
                <c:pt idx="1160">
                  <c:v>1.159999999999983</c:v>
                </c:pt>
                <c:pt idx="1161">
                  <c:v>1.1609999999999829</c:v>
                </c:pt>
                <c:pt idx="1162">
                  <c:v>1.1619999999999828</c:v>
                </c:pt>
                <c:pt idx="1163">
                  <c:v>1.1629999999999827</c:v>
                </c:pt>
                <c:pt idx="1164">
                  <c:v>1.1639999999999826</c:v>
                </c:pt>
                <c:pt idx="1165">
                  <c:v>1.1649999999999825</c:v>
                </c:pt>
                <c:pt idx="1166">
                  <c:v>1.1659999999999824</c:v>
                </c:pt>
                <c:pt idx="1167">
                  <c:v>1.1669999999999823</c:v>
                </c:pt>
                <c:pt idx="1168">
                  <c:v>1.1679999999999822</c:v>
                </c:pt>
                <c:pt idx="1169">
                  <c:v>1.1689999999999821</c:v>
                </c:pt>
                <c:pt idx="1170">
                  <c:v>1.1699999999999819</c:v>
                </c:pt>
                <c:pt idx="1171">
                  <c:v>1.1709999999999818</c:v>
                </c:pt>
                <c:pt idx="1172">
                  <c:v>1.1719999999999817</c:v>
                </c:pt>
                <c:pt idx="1173">
                  <c:v>1.1729999999999816</c:v>
                </c:pt>
                <c:pt idx="1174">
                  <c:v>1.1739999999999815</c:v>
                </c:pt>
                <c:pt idx="1175">
                  <c:v>1.1749999999999814</c:v>
                </c:pt>
                <c:pt idx="1176">
                  <c:v>1.1759999999999813</c:v>
                </c:pt>
                <c:pt idx="1177">
                  <c:v>1.1769999999999812</c:v>
                </c:pt>
                <c:pt idx="1178">
                  <c:v>1.1779999999999811</c:v>
                </c:pt>
                <c:pt idx="1179">
                  <c:v>1.178999999999981</c:v>
                </c:pt>
                <c:pt idx="1180">
                  <c:v>1.1799999999999808</c:v>
                </c:pt>
                <c:pt idx="1181">
                  <c:v>1.1809999999999807</c:v>
                </c:pt>
                <c:pt idx="1182">
                  <c:v>1.1819999999999806</c:v>
                </c:pt>
                <c:pt idx="1183">
                  <c:v>1.1829999999999805</c:v>
                </c:pt>
                <c:pt idx="1184">
                  <c:v>1.1839999999999804</c:v>
                </c:pt>
                <c:pt idx="1185">
                  <c:v>1.1849999999999803</c:v>
                </c:pt>
                <c:pt idx="1186">
                  <c:v>1.1859999999999802</c:v>
                </c:pt>
                <c:pt idx="1187">
                  <c:v>1.1869999999999801</c:v>
                </c:pt>
                <c:pt idx="1188">
                  <c:v>1.18799999999998</c:v>
                </c:pt>
                <c:pt idx="1189">
                  <c:v>1.1889999999999799</c:v>
                </c:pt>
                <c:pt idx="1190">
                  <c:v>1.1899999999999797</c:v>
                </c:pt>
                <c:pt idx="1191">
                  <c:v>1.1909999999999796</c:v>
                </c:pt>
                <c:pt idx="1192">
                  <c:v>1.1919999999999795</c:v>
                </c:pt>
                <c:pt idx="1193">
                  <c:v>1.1929999999999794</c:v>
                </c:pt>
                <c:pt idx="1194">
                  <c:v>1.1939999999999793</c:v>
                </c:pt>
                <c:pt idx="1195">
                  <c:v>1.1949999999999792</c:v>
                </c:pt>
                <c:pt idx="1196">
                  <c:v>1.1959999999999791</c:v>
                </c:pt>
                <c:pt idx="1197">
                  <c:v>1.196999999999979</c:v>
                </c:pt>
                <c:pt idx="1198">
                  <c:v>1.1979999999999789</c:v>
                </c:pt>
                <c:pt idx="1199">
                  <c:v>1.1989999999999787</c:v>
                </c:pt>
                <c:pt idx="1200">
                  <c:v>1.1999999999999786</c:v>
                </c:pt>
              </c:numCache>
            </c:numRef>
          </c:xVal>
          <c:yVal>
            <c:numRef>
              <c:f>Critical!$C$5:$C$1205</c:f>
              <c:numCache>
                <c:formatCode>0.000</c:formatCode>
                <c:ptCount val="1201"/>
                <c:pt idx="0">
                  <c:v>24.62</c:v>
                </c:pt>
                <c:pt idx="1">
                  <c:v>24.62</c:v>
                </c:pt>
                <c:pt idx="2">
                  <c:v>24.62</c:v>
                </c:pt>
                <c:pt idx="3">
                  <c:v>24.62</c:v>
                </c:pt>
                <c:pt idx="4">
                  <c:v>24.62</c:v>
                </c:pt>
                <c:pt idx="5">
                  <c:v>24.62</c:v>
                </c:pt>
                <c:pt idx="6">
                  <c:v>24.62</c:v>
                </c:pt>
                <c:pt idx="7">
                  <c:v>24.62</c:v>
                </c:pt>
                <c:pt idx="8">
                  <c:v>24.62</c:v>
                </c:pt>
                <c:pt idx="9">
                  <c:v>24.62</c:v>
                </c:pt>
                <c:pt idx="10">
                  <c:v>24.62</c:v>
                </c:pt>
                <c:pt idx="11">
                  <c:v>24.62</c:v>
                </c:pt>
                <c:pt idx="12">
                  <c:v>24.62</c:v>
                </c:pt>
                <c:pt idx="13">
                  <c:v>24.62</c:v>
                </c:pt>
                <c:pt idx="14">
                  <c:v>24.62</c:v>
                </c:pt>
                <c:pt idx="15">
                  <c:v>24.62</c:v>
                </c:pt>
                <c:pt idx="16">
                  <c:v>24.62</c:v>
                </c:pt>
                <c:pt idx="17">
                  <c:v>24.62</c:v>
                </c:pt>
                <c:pt idx="18">
                  <c:v>24.62</c:v>
                </c:pt>
                <c:pt idx="19">
                  <c:v>24.62</c:v>
                </c:pt>
                <c:pt idx="20">
                  <c:v>24.62</c:v>
                </c:pt>
                <c:pt idx="21">
                  <c:v>24.62</c:v>
                </c:pt>
                <c:pt idx="22">
                  <c:v>24.62</c:v>
                </c:pt>
                <c:pt idx="23">
                  <c:v>24.62</c:v>
                </c:pt>
                <c:pt idx="24">
                  <c:v>24.62</c:v>
                </c:pt>
                <c:pt idx="25">
                  <c:v>24.62</c:v>
                </c:pt>
                <c:pt idx="26">
                  <c:v>24.62</c:v>
                </c:pt>
                <c:pt idx="27">
                  <c:v>24.62</c:v>
                </c:pt>
                <c:pt idx="28">
                  <c:v>24.62</c:v>
                </c:pt>
                <c:pt idx="29">
                  <c:v>24.62</c:v>
                </c:pt>
                <c:pt idx="30">
                  <c:v>24.62</c:v>
                </c:pt>
                <c:pt idx="31">
                  <c:v>24.62</c:v>
                </c:pt>
                <c:pt idx="32">
                  <c:v>24.62</c:v>
                </c:pt>
                <c:pt idx="33">
                  <c:v>24.62</c:v>
                </c:pt>
                <c:pt idx="34">
                  <c:v>24.62</c:v>
                </c:pt>
                <c:pt idx="35">
                  <c:v>24.62</c:v>
                </c:pt>
                <c:pt idx="36">
                  <c:v>24.62</c:v>
                </c:pt>
                <c:pt idx="37">
                  <c:v>24.62</c:v>
                </c:pt>
                <c:pt idx="38">
                  <c:v>24.62</c:v>
                </c:pt>
                <c:pt idx="39">
                  <c:v>24.62</c:v>
                </c:pt>
                <c:pt idx="40">
                  <c:v>24.62</c:v>
                </c:pt>
                <c:pt idx="41">
                  <c:v>24.62</c:v>
                </c:pt>
                <c:pt idx="42">
                  <c:v>24.62</c:v>
                </c:pt>
                <c:pt idx="43">
                  <c:v>24.62</c:v>
                </c:pt>
                <c:pt idx="44">
                  <c:v>24.62</c:v>
                </c:pt>
                <c:pt idx="45">
                  <c:v>24.62</c:v>
                </c:pt>
                <c:pt idx="46">
                  <c:v>24.62</c:v>
                </c:pt>
                <c:pt idx="47">
                  <c:v>24.62</c:v>
                </c:pt>
                <c:pt idx="48">
                  <c:v>24.62</c:v>
                </c:pt>
                <c:pt idx="49">
                  <c:v>24.62</c:v>
                </c:pt>
                <c:pt idx="50">
                  <c:v>24.62</c:v>
                </c:pt>
                <c:pt idx="51">
                  <c:v>24.62</c:v>
                </c:pt>
                <c:pt idx="52">
                  <c:v>24.62</c:v>
                </c:pt>
                <c:pt idx="53">
                  <c:v>24.62</c:v>
                </c:pt>
                <c:pt idx="54">
                  <c:v>24.62</c:v>
                </c:pt>
                <c:pt idx="55">
                  <c:v>24.62</c:v>
                </c:pt>
                <c:pt idx="56">
                  <c:v>24.62</c:v>
                </c:pt>
                <c:pt idx="57">
                  <c:v>24.62</c:v>
                </c:pt>
                <c:pt idx="58">
                  <c:v>24.62</c:v>
                </c:pt>
                <c:pt idx="59">
                  <c:v>24.62</c:v>
                </c:pt>
                <c:pt idx="60">
                  <c:v>24.62</c:v>
                </c:pt>
                <c:pt idx="61">
                  <c:v>24.62</c:v>
                </c:pt>
                <c:pt idx="62">
                  <c:v>24.62</c:v>
                </c:pt>
                <c:pt idx="63">
                  <c:v>24.62</c:v>
                </c:pt>
                <c:pt idx="64">
                  <c:v>24.62</c:v>
                </c:pt>
                <c:pt idx="65">
                  <c:v>24.62</c:v>
                </c:pt>
                <c:pt idx="66">
                  <c:v>24.62</c:v>
                </c:pt>
                <c:pt idx="67">
                  <c:v>24.62</c:v>
                </c:pt>
                <c:pt idx="68">
                  <c:v>24.62</c:v>
                </c:pt>
                <c:pt idx="69">
                  <c:v>24.62</c:v>
                </c:pt>
                <c:pt idx="70">
                  <c:v>24.62</c:v>
                </c:pt>
                <c:pt idx="71">
                  <c:v>24.62</c:v>
                </c:pt>
                <c:pt idx="72">
                  <c:v>24.62</c:v>
                </c:pt>
                <c:pt idx="73">
                  <c:v>24.62</c:v>
                </c:pt>
                <c:pt idx="74">
                  <c:v>24.62</c:v>
                </c:pt>
                <c:pt idx="75">
                  <c:v>24.62</c:v>
                </c:pt>
                <c:pt idx="76">
                  <c:v>24.62</c:v>
                </c:pt>
                <c:pt idx="77">
                  <c:v>24.62</c:v>
                </c:pt>
                <c:pt idx="78">
                  <c:v>24.62</c:v>
                </c:pt>
                <c:pt idx="79">
                  <c:v>24.62</c:v>
                </c:pt>
                <c:pt idx="80">
                  <c:v>24.62</c:v>
                </c:pt>
                <c:pt idx="81">
                  <c:v>24.62</c:v>
                </c:pt>
                <c:pt idx="82">
                  <c:v>24.62</c:v>
                </c:pt>
                <c:pt idx="83">
                  <c:v>24.62</c:v>
                </c:pt>
                <c:pt idx="84">
                  <c:v>24.62</c:v>
                </c:pt>
                <c:pt idx="85">
                  <c:v>24.62</c:v>
                </c:pt>
                <c:pt idx="86">
                  <c:v>24.62</c:v>
                </c:pt>
                <c:pt idx="87">
                  <c:v>24.62</c:v>
                </c:pt>
                <c:pt idx="88">
                  <c:v>24.62</c:v>
                </c:pt>
                <c:pt idx="89">
                  <c:v>24.62</c:v>
                </c:pt>
                <c:pt idx="90">
                  <c:v>24.62</c:v>
                </c:pt>
                <c:pt idx="91">
                  <c:v>24.62</c:v>
                </c:pt>
                <c:pt idx="92">
                  <c:v>24.62</c:v>
                </c:pt>
                <c:pt idx="93">
                  <c:v>24.62</c:v>
                </c:pt>
                <c:pt idx="94">
                  <c:v>24.62</c:v>
                </c:pt>
                <c:pt idx="95">
                  <c:v>24.62</c:v>
                </c:pt>
                <c:pt idx="96">
                  <c:v>24.62</c:v>
                </c:pt>
                <c:pt idx="97">
                  <c:v>24.62</c:v>
                </c:pt>
                <c:pt idx="98">
                  <c:v>24.62</c:v>
                </c:pt>
                <c:pt idx="99">
                  <c:v>24.62</c:v>
                </c:pt>
                <c:pt idx="100">
                  <c:v>24.62</c:v>
                </c:pt>
                <c:pt idx="101">
                  <c:v>24.62</c:v>
                </c:pt>
                <c:pt idx="102">
                  <c:v>24.622215732847955</c:v>
                </c:pt>
                <c:pt idx="103">
                  <c:v>24.626646971277339</c:v>
                </c:pt>
                <c:pt idx="104">
                  <c:v>24.633293371299224</c:v>
                </c:pt>
                <c:pt idx="105">
                  <c:v>24.642154472268327</c:v>
                </c:pt>
                <c:pt idx="106">
                  <c:v>24.653229696961365</c:v>
                </c:pt>
                <c:pt idx="107">
                  <c:v>24.66651835166769</c:v>
                </c:pt>
                <c:pt idx="108">
                  <c:v>24.682019626292217</c:v>
                </c:pt>
                <c:pt idx="109">
                  <c:v>24.699732594470568</c:v>
                </c:pt>
                <c:pt idx="110">
                  <c:v>24.719656213696517</c:v>
                </c:pt>
                <c:pt idx="111">
                  <c:v>24.741789325461614</c:v>
                </c:pt>
                <c:pt idx="112">
                  <c:v>24.766130655407043</c:v>
                </c:pt>
                <c:pt idx="113">
                  <c:v>24.792678813487676</c:v>
                </c:pt>
                <c:pt idx="114">
                  <c:v>24.821432294148316</c:v>
                </c:pt>
                <c:pt idx="115">
                  <c:v>24.852389476512091</c:v>
                </c:pt>
                <c:pt idx="116">
                  <c:v>24.885548624581038</c:v>
                </c:pt>
                <c:pt idx="117">
                  <c:v>24.920907887448795</c:v>
                </c:pt>
                <c:pt idx="118">
                  <c:v>24.958465299525464</c:v>
                </c:pt>
                <c:pt idx="119">
                  <c:v>24.998218780774558</c:v>
                </c:pt>
                <c:pt idx="120">
                  <c:v>25.040166136962078</c:v>
                </c:pt>
                <c:pt idx="121">
                  <c:v>25.084305059917686</c:v>
                </c:pt>
                <c:pt idx="122">
                  <c:v>25.130633127807929</c:v>
                </c:pt>
                <c:pt idx="123">
                  <c:v>25.179147805421582</c:v>
                </c:pt>
                <c:pt idx="124">
                  <c:v>25.229846444467025</c:v>
                </c:pt>
                <c:pt idx="125">
                  <c:v>25.282726283881658</c:v>
                </c:pt>
                <c:pt idx="126">
                  <c:v>25.337784450153389</c:v>
                </c:pt>
                <c:pt idx="127">
                  <c:v>25.395017957654112</c:v>
                </c:pt>
                <c:pt idx="128">
                  <c:v>25.454423708985207</c:v>
                </c:pt>
                <c:pt idx="129">
                  <c:v>25.515998495335083</c:v>
                </c:pt>
                <c:pt idx="130">
                  <c:v>25.579738996848661</c:v>
                </c:pt>
                <c:pt idx="131">
                  <c:v>25.645641783008852</c:v>
                </c:pt>
                <c:pt idx="132">
                  <c:v>25.713703313030031</c:v>
                </c:pt>
                <c:pt idx="133">
                  <c:v>25.783919936263448</c:v>
                </c:pt>
                <c:pt idx="134">
                  <c:v>25.856287892614585</c:v>
                </c:pt>
                <c:pt idx="135">
                  <c:v>25.930803312972444</c:v>
                </c:pt>
                <c:pt idx="136">
                  <c:v>26.00746221965078</c:v>
                </c:pt>
                <c:pt idx="137">
                  <c:v>26.086260526841222</c:v>
                </c:pt>
                <c:pt idx="138">
                  <c:v>26.167194041078297</c:v>
                </c:pt>
                <c:pt idx="139">
                  <c:v>26.250258461716339</c:v>
                </c:pt>
                <c:pt idx="140">
                  <c:v>26.335449381418261</c:v>
                </c:pt>
                <c:pt idx="141">
                  <c:v>26.422762286656198</c:v>
                </c:pt>
                <c:pt idx="142">
                  <c:v>26.512192558223983</c:v>
                </c:pt>
                <c:pt idx="143">
                  <c:v>26.603735471761428</c:v>
                </c:pt>
                <c:pt idx="144">
                  <c:v>26.697386198290459</c:v>
                </c:pt>
                <c:pt idx="145">
                  <c:v>26.793139804763008</c:v>
                </c:pt>
                <c:pt idx="146">
                  <c:v>26.89099125462068</c:v>
                </c:pt>
                <c:pt idx="147">
                  <c:v>26.990935408366205</c:v>
                </c:pt>
                <c:pt idx="148">
                  <c:v>27.092967024146606</c:v>
                </c:pt>
                <c:pt idx="149">
                  <c:v>27.197080758348104</c:v>
                </c:pt>
                <c:pt idx="150">
                  <c:v>27.303271166202681</c:v>
                </c:pt>
                <c:pt idx="151">
                  <c:v>27.411532702406383</c:v>
                </c:pt>
                <c:pt idx="152">
                  <c:v>27.521859721749205</c:v>
                </c:pt>
                <c:pt idx="153">
                  <c:v>27.634246479756683</c:v>
                </c:pt>
                <c:pt idx="154">
                  <c:v>27.748687133343019</c:v>
                </c:pt>
                <c:pt idx="155">
                  <c:v>27.865175741475827</c:v>
                </c:pt>
                <c:pt idx="156">
                  <c:v>27.983706265852415</c:v>
                </c:pt>
                <c:pt idx="157">
                  <c:v>28.104272571587614</c:v>
                </c:pt>
                <c:pt idx="158">
                  <c:v>28.22686842791305</c:v>
                </c:pt>
                <c:pt idx="159">
                  <c:v>28.351487508887935</c:v>
                </c:pt>
                <c:pt idx="160">
                  <c:v>28.478123394121255</c:v>
                </c:pt>
                <c:pt idx="161">
                  <c:v>28.606769569505349</c:v>
                </c:pt>
                <c:pt idx="162">
                  <c:v>28.737419427960862</c:v>
                </c:pt>
                <c:pt idx="163">
                  <c:v>28.870066270193011</c:v>
                </c:pt>
                <c:pt idx="164">
                  <c:v>29.004703305459142</c:v>
                </c:pt>
                <c:pt idx="165">
                  <c:v>29.141323652347516</c:v>
                </c:pt>
                <c:pt idx="166">
                  <c:v>29.279920339567322</c:v>
                </c:pt>
                <c:pt idx="167">
                  <c:v>29.420486306749787</c:v>
                </c:pt>
                <c:pt idx="168">
                  <c:v>29.563014405260471</c:v>
                </c:pt>
                <c:pt idx="169">
                  <c:v>29.707497399022571</c:v>
                </c:pt>
                <c:pt idx="170">
                  <c:v>29.853927965351247</c:v>
                </c:pt>
                <c:pt idx="171">
                  <c:v>30.002298695798913</c:v>
                </c:pt>
                <c:pt idx="172">
                  <c:v>30.152602097011442</c:v>
                </c:pt>
                <c:pt idx="173">
                  <c:v>30.304830591595213</c:v>
                </c:pt>
                <c:pt idx="174">
                  <c:v>30.458976518994927</c:v>
                </c:pt>
                <c:pt idx="175">
                  <c:v>30.615032136382215</c:v>
                </c:pt>
                <c:pt idx="176">
                  <c:v>30.772989619554846</c:v>
                </c:pt>
                <c:pt idx="177">
                  <c:v>30.932841063846585</c:v>
                </c:pt>
                <c:pt idx="178">
                  <c:v>31.094578485047581</c:v>
                </c:pt>
                <c:pt idx="179">
                  <c:v>31.258193820335215</c:v>
                </c:pt>
                <c:pt idx="180">
                  <c:v>31.42367892921536</c:v>
                </c:pt>
                <c:pt idx="181">
                  <c:v>31.59102559447394</c:v>
                </c:pt>
                <c:pt idx="182">
                  <c:v>31.760225523138782</c:v>
                </c:pt>
                <c:pt idx="183">
                  <c:v>31.931270347451587</c:v>
                </c:pt>
                <c:pt idx="184">
                  <c:v>32.104151625850022</c:v>
                </c:pt>
                <c:pt idx="185">
                  <c:v>32.278860843959826</c:v>
                </c:pt>
                <c:pt idx="186">
                  <c:v>32.455389415596791</c:v>
                </c:pt>
                <c:pt idx="187">
                  <c:v>32.633728683778621</c:v>
                </c:pt>
                <c:pt idx="188">
                  <c:v>32.813869921746502</c:v>
                </c:pt>
                <c:pt idx="189">
                  <c:v>32.99580433399634</c:v>
                </c:pt>
                <c:pt idx="190">
                  <c:v>33.179523057319528</c:v>
                </c:pt>
                <c:pt idx="191">
                  <c:v>33.365017161853189</c:v>
                </c:pt>
                <c:pt idx="192">
                  <c:v>33.552277652139722</c:v>
                </c:pt>
                <c:pt idx="193">
                  <c:v>33.741295468195659</c:v>
                </c:pt>
                <c:pt idx="194">
                  <c:v>33.93206148658961</c:v>
                </c:pt>
                <c:pt idx="195">
                  <c:v>34.124566521529268</c:v>
                </c:pt>
                <c:pt idx="196">
                  <c:v>34.31880132595731</c:v>
                </c:pt>
                <c:pt idx="197">
                  <c:v>34.514756592656106</c:v>
                </c:pt>
                <c:pt idx="198">
                  <c:v>34.71242295536112</c:v>
                </c:pt>
                <c:pt idx="199">
                  <c:v>34.911790989882896</c:v>
                </c:pt>
                <c:pt idx="200">
                  <c:v>35.11285121523742</c:v>
                </c:pt>
                <c:pt idx="201">
                  <c:v>35.315594094784885</c:v>
                </c:pt>
                <c:pt idx="202">
                  <c:v>35.520010037376572</c:v>
                </c:pt>
                <c:pt idx="203">
                  <c:v>35.726089398509842</c:v>
                </c:pt>
                <c:pt idx="204">
                  <c:v>35.933822481491013</c:v>
                </c:pt>
                <c:pt idx="205">
                  <c:v>36.143199538606062</c:v>
                </c:pt>
                <c:pt idx="206">
                  <c:v>36.35421077229892</c:v>
                </c:pt>
                <c:pt idx="207">
                  <c:v>36.566846336357358</c:v>
                </c:pt>
                <c:pt idx="208">
                  <c:v>36.781096337106163</c:v>
                </c:pt>
                <c:pt idx="209">
                  <c:v>36.996950834607553</c:v>
                </c:pt>
                <c:pt idx="210">
                  <c:v>37.214399843868684</c:v>
                </c:pt>
                <c:pt idx="211">
                  <c:v>37.433433336056048</c:v>
                </c:pt>
                <c:pt idx="212">
                  <c:v>37.654041239716634</c:v>
                </c:pt>
                <c:pt idx="213">
                  <c:v>37.876213442005714</c:v>
                </c:pt>
                <c:pt idx="214">
                  <c:v>38.099939789921038</c:v>
                </c:pt>
                <c:pt idx="215">
                  <c:v>38.325210091543362</c:v>
                </c:pt>
                <c:pt idx="216">
                  <c:v>38.552014117283051</c:v>
                </c:pt>
                <c:pt idx="217">
                  <c:v>38.780341601132669</c:v>
                </c:pt>
                <c:pt idx="218">
                  <c:v>39.010182241925349</c:v>
                </c:pt>
                <c:pt idx="219">
                  <c:v>39.241525704598729</c:v>
                </c:pt>
                <c:pt idx="220">
                  <c:v>39.474361621464432</c:v>
                </c:pt>
                <c:pt idx="221">
                  <c:v>39.708679593482664</c:v>
                </c:pt>
                <c:pt idx="222">
                  <c:v>39.944469191542069</c:v>
                </c:pt>
                <c:pt idx="223">
                  <c:v>40.181719957744356</c:v>
                </c:pt>
                <c:pt idx="224">
                  <c:v>40.420421406693698</c:v>
                </c:pt>
                <c:pt idx="225">
                  <c:v>40.660563026790726</c:v>
                </c:pt>
                <c:pt idx="226">
                  <c:v>40.90213428153077</c:v>
                </c:pt>
                <c:pt idx="227">
                  <c:v>41.14512461080637</c:v>
                </c:pt>
                <c:pt idx="228">
                  <c:v>41.389523432213714</c:v>
                </c:pt>
                <c:pt idx="229">
                  <c:v>41.635320142362879</c:v>
                </c:pt>
                <c:pt idx="230">
                  <c:v>41.882504118191655</c:v>
                </c:pt>
                <c:pt idx="231">
                  <c:v>42.131064718282808</c:v>
                </c:pt>
                <c:pt idx="232">
                  <c:v>42.380991284184482</c:v>
                </c:pt>
                <c:pt idx="233">
                  <c:v>42.632273141733684</c:v>
                </c:pt>
                <c:pt idx="234">
                  <c:v>42.884899602382497</c:v>
                </c:pt>
                <c:pt idx="235">
                  <c:v>43.138859964526979</c:v>
                </c:pt>
                <c:pt idx="236">
                  <c:v>43.394143514838419</c:v>
                </c:pt>
                <c:pt idx="237">
                  <c:v>43.650739529596812</c:v>
                </c:pt>
                <c:pt idx="238">
                  <c:v>43.90863727602629</c:v>
                </c:pt>
                <c:pt idx="239">
                  <c:v>44.167826013632457</c:v>
                </c:pt>
                <c:pt idx="240">
                  <c:v>44.428294995541158</c:v>
                </c:pt>
                <c:pt idx="241">
                  <c:v>44.690033469838788</c:v>
                </c:pt>
                <c:pt idx="242">
                  <c:v>44.953030680913614</c:v>
                </c:pt>
                <c:pt idx="243">
                  <c:v>45.217275870798204</c:v>
                </c:pt>
                <c:pt idx="244">
                  <c:v>45.482758280512513</c:v>
                </c:pt>
                <c:pt idx="245">
                  <c:v>45.749467151407543</c:v>
                </c:pt>
                <c:pt idx="246">
                  <c:v>46.017391726509366</c:v>
                </c:pt>
                <c:pt idx="247">
                  <c:v>46.286521251863206</c:v>
                </c:pt>
                <c:pt idx="248">
                  <c:v>46.556844977877496</c:v>
                </c:pt>
                <c:pt idx="249">
                  <c:v>46.828352160667592</c:v>
                </c:pt>
                <c:pt idx="250">
                  <c:v>47.10103206339901</c:v>
                </c:pt>
                <c:pt idx="251">
                  <c:v>47.374873957629866</c:v>
                </c:pt>
                <c:pt idx="252">
                  <c:v>47.649867124652509</c:v>
                </c:pt>
                <c:pt idx="253">
                  <c:v>47.926000856833873</c:v>
                </c:pt>
                <c:pt idx="254">
                  <c:v>48.203264458954543</c:v>
                </c:pt>
                <c:pt idx="255">
                  <c:v>48.481647249546242</c:v>
                </c:pt>
                <c:pt idx="256">
                  <c:v>48.761138562227536</c:v>
                </c:pt>
                <c:pt idx="257">
                  <c:v>49.041727747037541</c:v>
                </c:pt>
                <c:pt idx="258">
                  <c:v>49.323404171767407</c:v>
                </c:pt>
                <c:pt idx="259">
                  <c:v>49.606157223289451</c:v>
                </c:pt>
                <c:pt idx="260">
                  <c:v>49.889976308883632</c:v>
                </c:pt>
                <c:pt idx="261">
                  <c:v>50.174850857561196</c:v>
                </c:pt>
                <c:pt idx="262">
                  <c:v>50.460770321385297</c:v>
                </c:pt>
                <c:pt idx="263">
                  <c:v>50.747724176788395</c:v>
                </c:pt>
                <c:pt idx="264">
                  <c:v>51.035701925886187</c:v>
                </c:pt>
                <c:pt idx="265">
                  <c:v>51.324693097787922</c:v>
                </c:pt>
                <c:pt idx="266">
                  <c:v>51.614687249902836</c:v>
                </c:pt>
                <c:pt idx="267">
                  <c:v>51.905673969242542</c:v>
                </c:pt>
                <c:pt idx="268">
                  <c:v>52.197642873719232</c:v>
                </c:pt>
                <c:pt idx="269">
                  <c:v>52.490583613439348</c:v>
                </c:pt>
                <c:pt idx="270">
                  <c:v>52.784485871992629</c:v>
                </c:pt>
                <c:pt idx="271">
                  <c:v>53.079339367736424</c:v>
                </c:pt>
                <c:pt idx="272">
                  <c:v>53.375133855074822</c:v>
                </c:pt>
                <c:pt idx="273">
                  <c:v>53.671859125732674</c:v>
                </c:pt>
                <c:pt idx="274">
                  <c:v>53.969505010024179</c:v>
                </c:pt>
                <c:pt idx="275">
                  <c:v>54.268061378115867</c:v>
                </c:pt>
                <c:pt idx="276">
                  <c:v>54.56751814128382</c:v>
                </c:pt>
                <c:pt idx="277">
                  <c:v>54.867865253164908</c:v>
                </c:pt>
                <c:pt idx="278">
                  <c:v>55.169092711001937</c:v>
                </c:pt>
                <c:pt idx="279">
                  <c:v>55.471190556882426</c:v>
                </c:pt>
                <c:pt idx="280">
                  <c:v>55.774148878970919</c:v>
                </c:pt>
                <c:pt idx="281">
                  <c:v>56.077957812734645</c:v>
                </c:pt>
                <c:pt idx="282">
                  <c:v>56.38260754216234</c:v>
                </c:pt>
                <c:pt idx="283">
                  <c:v>56.68808830097602</c:v>
                </c:pt>
                <c:pt idx="284">
                  <c:v>56.994390373835685</c:v>
                </c:pt>
                <c:pt idx="285">
                  <c:v>57.301504097536636</c:v>
                </c:pt>
                <c:pt idx="286">
                  <c:v>57.609419862199303</c:v>
                </c:pt>
                <c:pt idx="287">
                  <c:v>57.918128112451477</c:v>
                </c:pt>
                <c:pt idx="288">
                  <c:v>58.227619348602701</c:v>
                </c:pt>
                <c:pt idx="289">
                  <c:v>58.537884127810798</c:v>
                </c:pt>
                <c:pt idx="290">
                  <c:v>58.848913065240218</c:v>
                </c:pt>
                <c:pt idx="291">
                  <c:v>59.160696835212221</c:v>
                </c:pt>
                <c:pt idx="292">
                  <c:v>59.473226172346713</c:v>
                </c:pt>
                <c:pt idx="293">
                  <c:v>59.786491872695478</c:v>
                </c:pt>
                <c:pt idx="294">
                  <c:v>60.100484794866915</c:v>
                </c:pt>
                <c:pt idx="295">
                  <c:v>60.415195861141889</c:v>
                </c:pt>
                <c:pt idx="296">
                  <c:v>60.730616058580736</c:v>
                </c:pt>
                <c:pt idx="297">
                  <c:v>61.0467364401213</c:v>
                </c:pt>
                <c:pt idx="298">
                  <c:v>61.363548125667798</c:v>
                </c:pt>
                <c:pt idx="299">
                  <c:v>61.681042303170415</c:v>
                </c:pt>
                <c:pt idx="300">
                  <c:v>61.999210229695592</c:v>
                </c:pt>
                <c:pt idx="301">
                  <c:v>62.318043232486858</c:v>
                </c:pt>
                <c:pt idx="302">
                  <c:v>62.637532710016032</c:v>
                </c:pt>
                <c:pt idx="303">
                  <c:v>62.957670133024841</c:v>
                </c:pt>
                <c:pt idx="304">
                  <c:v>63.278447045556739</c:v>
                </c:pt>
                <c:pt idx="305">
                  <c:v>63.599855065978851</c:v>
                </c:pt>
                <c:pt idx="306">
                  <c:v>63.921885887994037</c:v>
                </c:pt>
                <c:pt idx="307">
                  <c:v>64.244531281642907</c:v>
                </c:pt>
                <c:pt idx="308">
                  <c:v>64.567783094295663</c:v>
                </c:pt>
                <c:pt idx="309">
                  <c:v>64.891633251633934</c:v>
                </c:pt>
                <c:pt idx="310">
                  <c:v>65.216073758622215</c:v>
                </c:pt>
                <c:pt idx="311">
                  <c:v>65.541096700468998</c:v>
                </c:pt>
                <c:pt idx="312">
                  <c:v>65.866694243577626</c:v>
                </c:pt>
                <c:pt idx="313">
                  <c:v>66.192858636486633</c:v>
                </c:pt>
                <c:pt idx="314">
                  <c:v>66.519582210799584</c:v>
                </c:pt>
                <c:pt idx="315">
                  <c:v>66.846857382104417</c:v>
                </c:pt>
                <c:pt idx="316">
                  <c:v>67.174676650882162</c:v>
                </c:pt>
                <c:pt idx="317">
                  <c:v>67.503032603405074</c:v>
                </c:pt>
                <c:pt idx="318">
                  <c:v>67.831917912623993</c:v>
                </c:pt>
                <c:pt idx="319">
                  <c:v>68.161325339045149</c:v>
                </c:pt>
                <c:pt idx="320">
                  <c:v>68.49124773159609</c:v>
                </c:pt>
                <c:pt idx="321">
                  <c:v>68.821678028480974</c:v>
                </c:pt>
                <c:pt idx="322">
                  <c:v>69.152609258024981</c:v>
                </c:pt>
                <c:pt idx="323">
                  <c:v>69.484034539507959</c:v>
                </c:pt>
                <c:pt idx="324">
                  <c:v>69.815947083987339</c:v>
                </c:pt>
                <c:pt idx="325">
                  <c:v>70.148340195110094</c:v>
                </c:pt>
                <c:pt idx="326">
                  <c:v>70.48120726991398</c:v>
                </c:pt>
                <c:pt idx="327">
                  <c:v>70.814541799617857</c:v>
                </c:pt>
                <c:pt idx="328">
                  <c:v>71.148337370401364</c:v>
                </c:pt>
                <c:pt idx="329">
                  <c:v>71.482587664173508</c:v>
                </c:pt>
                <c:pt idx="330">
                  <c:v>71.817286459330774</c:v>
                </c:pt>
                <c:pt idx="331">
                  <c:v>72.152427631504153</c:v>
                </c:pt>
                <c:pt idx="332">
                  <c:v>72.488005154295593</c:v>
                </c:pt>
                <c:pt idx="333">
                  <c:v>72.824013100003697</c:v>
                </c:pt>
                <c:pt idx="334">
                  <c:v>73.160445640338537</c:v>
                </c:pt>
                <c:pt idx="335">
                  <c:v>73.497297047126068</c:v>
                </c:pt>
                <c:pt idx="336">
                  <c:v>73.834561693001646</c:v>
                </c:pt>
                <c:pt idx="337">
                  <c:v>74.17223405209306</c:v>
                </c:pt>
                <c:pt idx="338">
                  <c:v>74.510308700693017</c:v>
                </c:pt>
                <c:pt idx="339">
                  <c:v>74.848780317921083</c:v>
                </c:pt>
                <c:pt idx="340">
                  <c:v>75.187643686375083</c:v>
                </c:pt>
                <c:pt idx="341">
                  <c:v>75.526893692772276</c:v>
                </c:pt>
                <c:pt idx="342">
                  <c:v>75.866525328580039</c:v>
                </c:pt>
                <c:pt idx="343">
                  <c:v>76.206533690636292</c:v>
                </c:pt>
                <c:pt idx="344">
                  <c:v>76.546913981759786</c:v>
                </c:pt>
                <c:pt idx="345">
                  <c:v>76.887661511350103</c:v>
                </c:pt>
                <c:pt idx="346">
                  <c:v>77.22877169597777</c:v>
                </c:pt>
                <c:pt idx="347">
                  <c:v>77.570240059964178</c:v>
                </c:pt>
                <c:pt idx="348">
                  <c:v>77.912062235951723</c:v>
                </c:pt>
                <c:pt idx="349">
                  <c:v>78.254233965464095</c:v>
                </c:pt>
                <c:pt idx="350">
                  <c:v>78.596751099456768</c:v>
                </c:pt>
                <c:pt idx="351">
                  <c:v>78.939609598857913</c:v>
                </c:pt>
                <c:pt idx="352">
                  <c:v>79.282805535099683</c:v>
                </c:pt>
                <c:pt idx="353">
                  <c:v>79.626335090640097</c:v>
                </c:pt>
                <c:pt idx="354">
                  <c:v>79.970194559475587</c:v>
                </c:pt>
                <c:pt idx="355">
                  <c:v>80.31438034764416</c:v>
                </c:pt>
                <c:pt idx="356">
                  <c:v>80.65888897371957</c:v>
                </c:pt>
                <c:pt idx="357">
                  <c:v>81.003717069296357</c:v>
                </c:pt>
                <c:pt idx="358">
                  <c:v>81.348861379466001</c:v>
                </c:pt>
                <c:pt idx="359">
                  <c:v>81.694318763284272</c:v>
                </c:pt>
                <c:pt idx="360">
                  <c:v>82.040086194229886</c:v>
                </c:pt>
                <c:pt idx="361">
                  <c:v>82.386160760654505</c:v>
                </c:pt>
                <c:pt idx="362">
                  <c:v>82.732539666224511</c:v>
                </c:pt>
                <c:pt idx="363">
                  <c:v>83.079220230354267</c:v>
                </c:pt>
                <c:pt idx="364">
                  <c:v>83.426199888631203</c:v>
                </c:pt>
                <c:pt idx="365">
                  <c:v>83.773476193233023</c:v>
                </c:pt>
                <c:pt idx="366">
                  <c:v>84.121046813336804</c:v>
                </c:pt>
                <c:pt idx="367">
                  <c:v>84.468909535520424</c:v>
                </c:pt>
                <c:pt idx="368">
                  <c:v>84.817062264156277</c:v>
                </c:pt>
                <c:pt idx="369">
                  <c:v>85.165503021797576</c:v>
                </c:pt>
                <c:pt idx="370">
                  <c:v>85.514229949557205</c:v>
                </c:pt>
                <c:pt idx="371">
                  <c:v>85.863241307479498</c:v>
                </c:pt>
                <c:pt idx="372">
                  <c:v>86.212535474904769</c:v>
                </c:pt>
                <c:pt idx="373">
                  <c:v>86.562110950827147</c:v>
                </c:pt>
                <c:pt idx="374">
                  <c:v>86.911966354245493</c:v>
                </c:pt>
                <c:pt idx="375">
                  <c:v>87.262100424507764</c:v>
                </c:pt>
                <c:pt idx="376">
                  <c:v>87.612512021649053</c:v>
                </c:pt>
                <c:pt idx="377">
                  <c:v>87.963200126723095</c:v>
                </c:pt>
                <c:pt idx="378">
                  <c:v>88.314163842127883</c:v>
                </c:pt>
                <c:pt idx="379">
                  <c:v>88.665402391925227</c:v>
                </c:pt>
                <c:pt idx="380">
                  <c:v>89.016915122154501</c:v>
                </c:pt>
                <c:pt idx="381">
                  <c:v>89.368701501140762</c:v>
                </c:pt>
                <c:pt idx="382">
                  <c:v>89.720761119797444</c:v>
                </c:pt>
                <c:pt idx="383">
                  <c:v>90.073093691923731</c:v>
                </c:pt>
                <c:pt idx="384">
                  <c:v>90.425699054496732</c:v>
                </c:pt>
                <c:pt idx="385">
                  <c:v>90.778577167958815</c:v>
                </c:pt>
                <c:pt idx="386">
                  <c:v>91.131728116500099</c:v>
                </c:pt>
                <c:pt idx="387">
                  <c:v>91.485152108336251</c:v>
                </c:pt>
                <c:pt idx="388">
                  <c:v>91.838849475982045</c:v>
                </c:pt>
                <c:pt idx="389">
                  <c:v>92.192820676520412</c:v>
                </c:pt>
                <c:pt idx="390">
                  <c:v>92.547066291867594</c:v>
                </c:pt>
                <c:pt idx="391">
                  <c:v>92.901587029034275</c:v>
                </c:pt>
                <c:pt idx="392">
                  <c:v>93.256383720383056</c:v>
                </c:pt>
                <c:pt idx="393">
                  <c:v>93.611457323882277</c:v>
                </c:pt>
                <c:pt idx="394">
                  <c:v>93.966808923356567</c:v>
                </c:pt>
                <c:pt idx="395">
                  <c:v>94.322439728734153</c:v>
                </c:pt>
                <c:pt idx="396">
                  <c:v>94.678351076291136</c:v>
                </c:pt>
                <c:pt idx="397">
                  <c:v>95.034544428892929</c:v>
                </c:pt>
                <c:pt idx="398">
                  <c:v>95.391021376233155</c:v>
                </c:pt>
                <c:pt idx="399">
                  <c:v>95.747783635069865</c:v>
                </c:pt>
                <c:pt idx="400">
                  <c:v>96.104833049459671</c:v>
                </c:pt>
                <c:pt idx="401">
                  <c:v>96.462171590989712</c:v>
                </c:pt>
                <c:pt idx="402">
                  <c:v>96.819801359007556</c:v>
                </c:pt>
                <c:pt idx="403">
                  <c:v>97.177724580849684</c:v>
                </c:pt>
                <c:pt idx="404">
                  <c:v>97.535943612068024</c:v>
                </c:pt>
                <c:pt idx="405">
                  <c:v>97.894460936655449</c:v>
                </c:pt>
                <c:pt idx="406">
                  <c:v>98.253279167269909</c:v>
                </c:pt>
                <c:pt idx="407">
                  <c:v>98.612401045457602</c:v>
                </c:pt>
                <c:pt idx="408">
                  <c:v>98.971829441875315</c:v>
                </c:pt>
                <c:pt idx="409">
                  <c:v>99.331567356512139</c:v>
                </c:pt>
                <c:pt idx="410">
                  <c:v>99.691617918910737</c:v>
                </c:pt>
                <c:pt idx="411">
                  <c:v>100.05198438838829</c:v>
                </c:pt>
                <c:pt idx="412">
                  <c:v>100.41267015425744</c:v>
                </c:pt>
                <c:pt idx="413">
                  <c:v>100.77091984628328</c:v>
                </c:pt>
                <c:pt idx="414">
                  <c:v>101.12673998300282</c:v>
                </c:pt>
                <c:pt idx="415">
                  <c:v>101.48013727351406</c:v>
                </c:pt>
                <c:pt idx="416">
                  <c:v>101.83111861265458</c:v>
                </c:pt>
                <c:pt idx="417">
                  <c:v>102.17969107623212</c:v>
                </c:pt>
                <c:pt idx="418">
                  <c:v>102.5258619163079</c:v>
                </c:pt>
                <c:pt idx="419">
                  <c:v>102.86963855653335</c:v>
                </c:pt>
                <c:pt idx="420">
                  <c:v>103.21102858754051</c:v>
                </c:pt>
                <c:pt idx="421">
                  <c:v>103.55003976238686</c:v>
                </c:pt>
                <c:pt idx="422">
                  <c:v>103.88667999205488</c:v>
                </c:pt>
                <c:pt idx="423">
                  <c:v>104.22095734100674</c:v>
                </c:pt>
                <c:pt idx="424">
                  <c:v>104.55288002279457</c:v>
                </c:pt>
                <c:pt idx="425">
                  <c:v>104.88245639572641</c:v>
                </c:pt>
                <c:pt idx="426">
                  <c:v>105.20969495858849</c:v>
                </c:pt>
                <c:pt idx="427">
                  <c:v>105.53460434642356</c:v>
                </c:pt>
                <c:pt idx="428">
                  <c:v>105.85719332636599</c:v>
                </c:pt>
                <c:pt idx="429">
                  <c:v>106.17747079353337</c:v>
                </c:pt>
                <c:pt idx="430">
                  <c:v>106.4954457669751</c:v>
                </c:pt>
                <c:pt idx="431">
                  <c:v>106.81112738567764</c:v>
                </c:pt>
                <c:pt idx="432">
                  <c:v>107.12452490462698</c:v>
                </c:pt>
                <c:pt idx="433">
                  <c:v>107.43564769092791</c:v>
                </c:pt>
                <c:pt idx="434">
                  <c:v>107.74450521998028</c:v>
                </c:pt>
                <c:pt idx="435">
                  <c:v>108.05110707171228</c:v>
                </c:pt>
                <c:pt idx="436">
                  <c:v>108.3554629268705</c:v>
                </c:pt>
                <c:pt idx="437">
                  <c:v>108.65758256336679</c:v>
                </c:pt>
                <c:pt idx="438">
                  <c:v>108.95747585268184</c:v>
                </c:pt>
                <c:pt idx="439">
                  <c:v>109.2551527563251</c:v>
                </c:pt>
                <c:pt idx="440">
                  <c:v>109.55062332235129</c:v>
                </c:pt>
                <c:pt idx="441">
                  <c:v>109.84389768193272</c:v>
                </c:pt>
                <c:pt idx="442">
                  <c:v>110.13498604598792</c:v>
                </c:pt>
                <c:pt idx="443">
                  <c:v>110.42389870186561</c:v>
                </c:pt>
                <c:pt idx="444">
                  <c:v>110.71064601008425</c:v>
                </c:pt>
                <c:pt idx="445">
                  <c:v>110.99523840112677</c:v>
                </c:pt>
                <c:pt idx="446">
                  <c:v>111.27768637229002</c:v>
                </c:pt>
                <c:pt idx="447">
                  <c:v>111.55800048458886</c:v>
                </c:pt>
                <c:pt idx="448">
                  <c:v>111.83619135971433</c:v>
                </c:pt>
                <c:pt idx="449">
                  <c:v>112.11226967704575</c:v>
                </c:pt>
                <c:pt idx="450">
                  <c:v>112.38624617071621</c:v>
                </c:pt>
                <c:pt idx="451">
                  <c:v>112.65813162673119</c:v>
                </c:pt>
                <c:pt idx="452">
                  <c:v>112.92793688013985</c:v>
                </c:pt>
                <c:pt idx="453">
                  <c:v>113.19567281225859</c:v>
                </c:pt>
                <c:pt idx="454">
                  <c:v>113.46135034794648</c:v>
                </c:pt>
                <c:pt idx="455">
                  <c:v>113.72498045293202</c:v>
                </c:pt>
                <c:pt idx="456">
                  <c:v>113.98657413119103</c:v>
                </c:pt>
                <c:pt idx="457">
                  <c:v>114.24614242237493</c:v>
                </c:pt>
                <c:pt idx="458">
                  <c:v>114.50369639928904</c:v>
                </c:pt>
                <c:pt idx="459">
                  <c:v>114.75924716542056</c:v>
                </c:pt>
                <c:pt idx="460">
                  <c:v>115.01280585251551</c:v>
                </c:pt>
                <c:pt idx="461">
                  <c:v>115.26438361820439</c:v>
                </c:pt>
                <c:pt idx="462">
                  <c:v>115.51399164367577</c:v>
                </c:pt>
                <c:pt idx="463">
                  <c:v>115.76164113139757</c:v>
                </c:pt>
                <c:pt idx="464">
                  <c:v>116.00734330288543</c:v>
                </c:pt>
                <c:pt idx="465">
                  <c:v>116.25110939651752</c:v>
                </c:pt>
                <c:pt idx="466">
                  <c:v>116.49295066539538</c:v>
                </c:pt>
                <c:pt idx="467">
                  <c:v>116.73287837525041</c:v>
                </c:pt>
                <c:pt idx="468">
                  <c:v>116.97090380239507</c:v>
                </c:pt>
                <c:pt idx="469">
                  <c:v>117.20703823171876</c:v>
                </c:pt>
                <c:pt idx="470">
                  <c:v>117.44129295472729</c:v>
                </c:pt>
                <c:pt idx="471">
                  <c:v>117.67367926762601</c:v>
                </c:pt>
                <c:pt idx="472">
                  <c:v>117.90420846944544</c:v>
                </c:pt>
                <c:pt idx="473">
                  <c:v>118.13289186020927</c:v>
                </c:pt>
                <c:pt idx="474">
                  <c:v>118.35974073914407</c:v>
                </c:pt>
                <c:pt idx="475">
                  <c:v>118.58476640293011</c:v>
                </c:pt>
                <c:pt idx="476">
                  <c:v>118.80798014399271</c:v>
                </c:pt>
                <c:pt idx="477">
                  <c:v>119.02939324883371</c:v>
                </c:pt>
                <c:pt idx="478">
                  <c:v>119.24901699640235</c:v>
                </c:pt>
                <c:pt idx="479">
                  <c:v>119.46686265650511</c:v>
                </c:pt>
                <c:pt idx="480">
                  <c:v>119.68294148825399</c:v>
                </c:pt>
                <c:pt idx="481">
                  <c:v>119.89726473855237</c:v>
                </c:pt>
                <c:pt idx="482">
                  <c:v>120.10984364061855</c:v>
                </c:pt>
                <c:pt idx="483">
                  <c:v>120.32068941254558</c:v>
                </c:pt>
                <c:pt idx="484">
                  <c:v>120.52981325589754</c:v>
                </c:pt>
                <c:pt idx="485">
                  <c:v>120.73722635434137</c:v>
                </c:pt>
                <c:pt idx="486">
                  <c:v>120.94293987231379</c:v>
                </c:pt>
                <c:pt idx="487">
                  <c:v>121.14696495372273</c:v>
                </c:pt>
                <c:pt idx="488">
                  <c:v>121.34931272068282</c:v>
                </c:pt>
                <c:pt idx="489">
                  <c:v>121.54999427228428</c:v>
                </c:pt>
                <c:pt idx="490">
                  <c:v>121.74902068339485</c:v>
                </c:pt>
                <c:pt idx="491">
                  <c:v>121.94640300349396</c:v>
                </c:pt>
                <c:pt idx="492">
                  <c:v>122.14215225553896</c:v>
                </c:pt>
                <c:pt idx="493">
                  <c:v>122.33627943486258</c:v>
                </c:pt>
                <c:pt idx="494">
                  <c:v>122.52879550810123</c:v>
                </c:pt>
                <c:pt idx="495">
                  <c:v>122.71971141215369</c:v>
                </c:pt>
                <c:pt idx="496">
                  <c:v>122.90903805316951</c:v>
                </c:pt>
                <c:pt idx="497">
                  <c:v>123.09678630556682</c:v>
                </c:pt>
                <c:pt idx="498">
                  <c:v>123.28296701107878</c:v>
                </c:pt>
                <c:pt idx="499">
                  <c:v>123.46759097782845</c:v>
                </c:pt>
                <c:pt idx="500">
                  <c:v>123.6506689794314</c:v>
                </c:pt>
                <c:pt idx="501">
                  <c:v>123.83221175412562</c:v>
                </c:pt>
                <c:pt idx="502">
                  <c:v>124.01223000392828</c:v>
                </c:pt>
                <c:pt idx="503">
                  <c:v>124.19073439381879</c:v>
                </c:pt>
                <c:pt idx="504">
                  <c:v>124.36773555094769</c:v>
                </c:pt>
                <c:pt idx="505">
                  <c:v>124.54324406387103</c:v>
                </c:pt>
                <c:pt idx="506">
                  <c:v>124.71727048180955</c:v>
                </c:pt>
                <c:pt idx="507">
                  <c:v>124.88982531393243</c:v>
                </c:pt>
                <c:pt idx="508">
                  <c:v>125.0609190286649</c:v>
                </c:pt>
                <c:pt idx="509">
                  <c:v>125.23056205301944</c:v>
                </c:pt>
                <c:pt idx="510">
                  <c:v>125.39876477195027</c:v>
                </c:pt>
                <c:pt idx="511">
                  <c:v>125.56553752773016</c:v>
                </c:pt>
                <c:pt idx="512">
                  <c:v>125.73089061934972</c:v>
                </c:pt>
                <c:pt idx="513">
                  <c:v>125.89483430193832</c:v>
                </c:pt>
                <c:pt idx="514">
                  <c:v>126.05737878620646</c:v>
                </c:pt>
                <c:pt idx="515">
                  <c:v>126.21853423790913</c:v>
                </c:pt>
                <c:pt idx="516">
                  <c:v>126.3783107773294</c:v>
                </c:pt>
                <c:pt idx="517">
                  <c:v>126.5367184787826</c:v>
                </c:pt>
                <c:pt idx="518">
                  <c:v>126.69376737013967</c:v>
                </c:pt>
                <c:pt idx="519">
                  <c:v>126.84946743237028</c:v>
                </c:pt>
                <c:pt idx="520">
                  <c:v>127.00382859910455</c:v>
                </c:pt>
                <c:pt idx="521">
                  <c:v>127.15686075621348</c:v>
                </c:pt>
                <c:pt idx="522">
                  <c:v>127.30857374140727</c:v>
                </c:pt>
                <c:pt idx="523">
                  <c:v>127.45897734385179</c:v>
                </c:pt>
                <c:pt idx="524">
                  <c:v>127.60808130380202</c:v>
                </c:pt>
                <c:pt idx="525">
                  <c:v>127.75589531225278</c:v>
                </c:pt>
                <c:pt idx="526">
                  <c:v>127.90242901060593</c:v>
                </c:pt>
                <c:pt idx="527">
                  <c:v>128.04769199035405</c:v>
                </c:pt>
                <c:pt idx="528">
                  <c:v>128.19169379277992</c:v>
                </c:pt>
                <c:pt idx="529">
                  <c:v>128.3344439086716</c:v>
                </c:pt>
                <c:pt idx="530">
                  <c:v>128.47595177805283</c:v>
                </c:pt>
                <c:pt idx="531">
                  <c:v>128.61622678992828</c:v>
                </c:pt>
                <c:pt idx="532">
                  <c:v>128.75527828204349</c:v>
                </c:pt>
                <c:pt idx="533">
                  <c:v>128.89311554065881</c:v>
                </c:pt>
                <c:pt idx="534">
                  <c:v>129.02974780033767</c:v>
                </c:pt>
                <c:pt idx="535">
                  <c:v>129.165184243748</c:v>
                </c:pt>
                <c:pt idx="536">
                  <c:v>129.29943400147744</c:v>
                </c:pt>
                <c:pt idx="537">
                  <c:v>129.43250615186102</c:v>
                </c:pt>
                <c:pt idx="538">
                  <c:v>129.56440972082214</c:v>
                </c:pt>
                <c:pt idx="539">
                  <c:v>129.69515368172537</c:v>
                </c:pt>
                <c:pt idx="540">
                  <c:v>129.82474695524169</c:v>
                </c:pt>
                <c:pt idx="541">
                  <c:v>129.95319840922548</c:v>
                </c:pt>
                <c:pt idx="542">
                  <c:v>130.08051685860309</c:v>
                </c:pt>
                <c:pt idx="543">
                  <c:v>130.20671106527243</c:v>
                </c:pt>
                <c:pt idx="544">
                  <c:v>130.33178973801395</c:v>
                </c:pt>
                <c:pt idx="545">
                  <c:v>130.45576153241203</c:v>
                </c:pt>
                <c:pt idx="546">
                  <c:v>130.57863505078674</c:v>
                </c:pt>
                <c:pt idx="547">
                  <c:v>130.70041884213623</c:v>
                </c:pt>
                <c:pt idx="548">
                  <c:v>130.82112140208864</c:v>
                </c:pt>
                <c:pt idx="549">
                  <c:v>130.94075117286383</c:v>
                </c:pt>
                <c:pt idx="550">
                  <c:v>131.05931654324456</c:v>
                </c:pt>
                <c:pt idx="551">
                  <c:v>131.17682584855703</c:v>
                </c:pt>
                <c:pt idx="552">
                  <c:v>131.29328737065993</c:v>
                </c:pt>
                <c:pt idx="553">
                  <c:v>131.40870933794278</c:v>
                </c:pt>
                <c:pt idx="554">
                  <c:v>131.52309992533242</c:v>
                </c:pt>
                <c:pt idx="555">
                  <c:v>131.63646725430772</c:v>
                </c:pt>
                <c:pt idx="556">
                  <c:v>131.74881939292266</c:v>
                </c:pt>
                <c:pt idx="557">
                  <c:v>131.86016435583701</c:v>
                </c:pt>
                <c:pt idx="558">
                  <c:v>131.97051010435459</c:v>
                </c:pt>
                <c:pt idx="559">
                  <c:v>132.0798645464692</c:v>
                </c:pt>
                <c:pt idx="560">
                  <c:v>132.18823553691746</c:v>
                </c:pt>
                <c:pt idx="561">
                  <c:v>132.29563087723892</c:v>
                </c:pt>
                <c:pt idx="562">
                  <c:v>132.40205831584277</c:v>
                </c:pt>
                <c:pt idx="563">
                  <c:v>132.50752554808125</c:v>
                </c:pt>
                <c:pt idx="564">
                  <c:v>132.61204021632963</c:v>
                </c:pt>
                <c:pt idx="565">
                  <c:v>132.71560991007206</c:v>
                </c:pt>
                <c:pt idx="566">
                  <c:v>132.81824216599401</c:v>
                </c:pt>
                <c:pt idx="567">
                  <c:v>132.91994446808005</c:v>
                </c:pt>
                <c:pt idx="568">
                  <c:v>133.02072424771768</c:v>
                </c:pt>
                <c:pt idx="569">
                  <c:v>133.12058888380662</c:v>
                </c:pt>
                <c:pt idx="570">
                  <c:v>133.21954570287332</c:v>
                </c:pt>
                <c:pt idx="571">
                  <c:v>133.3176019791909</c:v>
                </c:pt>
                <c:pt idx="572">
                  <c:v>133.4147649349039</c:v>
                </c:pt>
                <c:pt idx="573">
                  <c:v>133.51104174015813</c:v>
                </c:pt>
                <c:pt idx="574">
                  <c:v>133.60643951323499</c:v>
                </c:pt>
                <c:pt idx="575">
                  <c:v>133.70096532069053</c:v>
                </c:pt>
                <c:pt idx="576">
                  <c:v>133.79462617749888</c:v>
                </c:pt>
                <c:pt idx="577">
                  <c:v>133.88742904720002</c:v>
                </c:pt>
                <c:pt idx="578">
                  <c:v>133.97938084205148</c:v>
                </c:pt>
                <c:pt idx="579">
                  <c:v>134.0704884231842</c:v>
                </c:pt>
                <c:pt idx="580">
                  <c:v>134.16075860076228</c:v>
                </c:pt>
                <c:pt idx="581">
                  <c:v>134.25019813414622</c:v>
                </c:pt>
                <c:pt idx="582">
                  <c:v>134.33881373205995</c:v>
                </c:pt>
                <c:pt idx="583">
                  <c:v>134.42661205276121</c:v>
                </c:pt>
                <c:pt idx="584">
                  <c:v>134.51359970421538</c:v>
                </c:pt>
                <c:pt idx="585">
                  <c:v>134.59978324427217</c:v>
                </c:pt>
                <c:pt idx="586">
                  <c:v>134.68516918084595</c:v>
                </c:pt>
                <c:pt idx="587">
                  <c:v>134.76976397209847</c:v>
                </c:pt>
                <c:pt idx="588">
                  <c:v>134.85357402662478</c:v>
                </c:pt>
                <c:pt idx="589">
                  <c:v>134.93660570364182</c:v>
                </c:pt>
                <c:pt idx="590">
                  <c:v>135.01886531317948</c:v>
                </c:pt>
                <c:pt idx="591">
                  <c:v>135.10035911627435</c:v>
                </c:pt>
                <c:pt idx="592">
                  <c:v>135.18109332516588</c:v>
                </c:pt>
                <c:pt idx="593">
                  <c:v>135.26107410349454</c:v>
                </c:pt>
                <c:pt idx="594">
                  <c:v>135.34030756650264</c:v>
                </c:pt>
                <c:pt idx="595">
                  <c:v>135.4187997812368</c:v>
                </c:pt>
                <c:pt idx="596">
                  <c:v>135.49655676675286</c:v>
                </c:pt>
                <c:pt idx="597">
                  <c:v>135.57358449432226</c:v>
                </c:pt>
                <c:pt idx="598">
                  <c:v>135.64988888764051</c:v>
                </c:pt>
                <c:pt idx="599">
                  <c:v>135.72547582303739</c:v>
                </c:pt>
                <c:pt idx="600">
                  <c:v>135.80035112968852</c:v>
                </c:pt>
                <c:pt idx="601">
                  <c:v>135.87452058982888</c:v>
                </c:pt>
                <c:pt idx="602">
                  <c:v>135.94798993896737</c:v>
                </c:pt>
                <c:pt idx="603">
                  <c:v>136.02076486610306</c:v>
                </c:pt>
                <c:pt idx="604">
                  <c:v>136.09285101394258</c:v>
                </c:pt>
                <c:pt idx="605">
                  <c:v>136.16425397911871</c:v>
                </c:pt>
                <c:pt idx="606">
                  <c:v>136.23497931241039</c:v>
                </c:pt>
                <c:pt idx="607">
                  <c:v>136.3050325189632</c:v>
                </c:pt>
                <c:pt idx="608">
                  <c:v>136.37441905851159</c:v>
                </c:pt>
                <c:pt idx="609">
                  <c:v>136.44314434560133</c:v>
                </c:pt>
                <c:pt idx="610">
                  <c:v>136.51121374981327</c:v>
                </c:pt>
                <c:pt idx="611">
                  <c:v>136.5786325959877</c:v>
                </c:pt>
                <c:pt idx="612">
                  <c:v>136.64540616444941</c:v>
                </c:pt>
                <c:pt idx="613">
                  <c:v>136.71153969123347</c:v>
                </c:pt>
                <c:pt idx="614">
                  <c:v>136.77703836831148</c:v>
                </c:pt>
                <c:pt idx="615">
                  <c:v>136.84190734381849</c:v>
                </c:pt>
                <c:pt idx="616">
                  <c:v>136.90615172228027</c:v>
                </c:pt>
                <c:pt idx="617">
                  <c:v>136.96977656484094</c:v>
                </c:pt>
                <c:pt idx="618">
                  <c:v>137.03278688949118</c:v>
                </c:pt>
                <c:pt idx="619">
                  <c:v>137.09518767129629</c:v>
                </c:pt>
                <c:pt idx="620">
                  <c:v>137.15698384262498</c:v>
                </c:pt>
                <c:pt idx="621">
                  <c:v>137.21818029337797</c:v>
                </c:pt>
                <c:pt idx="622">
                  <c:v>137.27878187121686</c:v>
                </c:pt>
                <c:pt idx="623">
                  <c:v>137.33879338179312</c:v>
                </c:pt>
                <c:pt idx="624">
                  <c:v>137.39821958897684</c:v>
                </c:pt>
                <c:pt idx="625">
                  <c:v>137.45706521508595</c:v>
                </c:pt>
                <c:pt idx="626">
                  <c:v>137.51533494111473</c:v>
                </c:pt>
                <c:pt idx="627">
                  <c:v>137.57303340696279</c:v>
                </c:pt>
                <c:pt idx="628">
                  <c:v>137.6301652116635</c:v>
                </c:pt>
                <c:pt idx="629">
                  <c:v>137.68673491361238</c:v>
                </c:pt>
                <c:pt idx="630">
                  <c:v>137.74274703079521</c:v>
                </c:pt>
                <c:pt idx="631">
                  <c:v>137.79820604101582</c:v>
                </c:pt>
                <c:pt idx="632">
                  <c:v>137.85311638212346</c:v>
                </c:pt>
                <c:pt idx="633">
                  <c:v>137.90748245224015</c:v>
                </c:pt>
                <c:pt idx="634">
                  <c:v>137.96130860998716</c:v>
                </c:pt>
                <c:pt idx="635">
                  <c:v>138.01459917471126</c:v>
                </c:pt>
                <c:pt idx="636">
                  <c:v>138.06735842671065</c:v>
                </c:pt>
                <c:pt idx="637">
                  <c:v>138.11959060746</c:v>
                </c:pt>
                <c:pt idx="638">
                  <c:v>138.17129991983532</c:v>
                </c:pt>
                <c:pt idx="639">
                  <c:v>138.22249052833786</c:v>
                </c:pt>
                <c:pt idx="640">
                  <c:v>138.27316655931779</c:v>
                </c:pt>
                <c:pt idx="641">
                  <c:v>138.32333210119688</c:v>
                </c:pt>
                <c:pt idx="642">
                  <c:v>138.37299120469081</c:v>
                </c:pt>
                <c:pt idx="643">
                  <c:v>138.42214788303039</c:v>
                </c:pt>
                <c:pt idx="644">
                  <c:v>138.47080611218254</c:v>
                </c:pt>
                <c:pt idx="645">
                  <c:v>138.51896983106988</c:v>
                </c:pt>
                <c:pt idx="646">
                  <c:v>138.56664294179023</c:v>
                </c:pt>
                <c:pt idx="647">
                  <c:v>138.6138293098347</c:v>
                </c:pt>
                <c:pt idx="648">
                  <c:v>138.6605327643052</c:v>
                </c:pt>
                <c:pt idx="649">
                  <c:v>138.70675709813102</c:v>
                </c:pt>
                <c:pt idx="650">
                  <c:v>138.75250606828465</c:v>
                </c:pt>
                <c:pt idx="651">
                  <c:v>138.79778339599636</c:v>
                </c:pt>
                <c:pt idx="652">
                  <c:v>138.84259276696829</c:v>
                </c:pt>
                <c:pt idx="653">
                  <c:v>138.88693783158709</c:v>
                </c:pt>
                <c:pt idx="654">
                  <c:v>138.93082220513597</c:v>
                </c:pt>
                <c:pt idx="655">
                  <c:v>138.97424946800544</c:v>
                </c:pt>
                <c:pt idx="656">
                  <c:v>139.01722316590326</c:v>
                </c:pt>
                <c:pt idx="657">
                  <c:v>139.05974681006333</c:v>
                </c:pt>
                <c:pt idx="658">
                  <c:v>139.1018238774532</c:v>
                </c:pt>
                <c:pt idx="659">
                  <c:v>139.14345781098098</c:v>
                </c:pt>
                <c:pt idx="660">
                  <c:v>139.18465201970065</c:v>
                </c:pt>
                <c:pt idx="661">
                  <c:v>139.22540987901678</c:v>
                </c:pt>
                <c:pt idx="662">
                  <c:v>139.26573473088757</c:v>
                </c:pt>
                <c:pt idx="663">
                  <c:v>139.30562988402718</c:v>
                </c:pt>
                <c:pt idx="664">
                  <c:v>139.34509861410669</c:v>
                </c:pt>
                <c:pt idx="665">
                  <c:v>139.38414416395378</c:v>
                </c:pt>
                <c:pt idx="666">
                  <c:v>139.42276974375156</c:v>
                </c:pt>
                <c:pt idx="667">
                  <c:v>139.46097853123575</c:v>
                </c:pt>
                <c:pt idx="668">
                  <c:v>139.49877367189106</c:v>
                </c:pt>
                <c:pt idx="669">
                  <c:v>139.53615827914595</c:v>
                </c:pt>
                <c:pt idx="670">
                  <c:v>139.5731354345665</c:v>
                </c:pt>
                <c:pt idx="671">
                  <c:v>139.60970818804867</c:v>
                </c:pt>
                <c:pt idx="672">
                  <c:v>139.64587955800965</c:v>
                </c:pt>
                <c:pt idx="673">
                  <c:v>139.68165253157758</c:v>
                </c:pt>
                <c:pt idx="674">
                  <c:v>139.71703006478023</c:v>
                </c:pt>
                <c:pt idx="675">
                  <c:v>139.75201508273224</c:v>
                </c:pt>
                <c:pt idx="676">
                  <c:v>139.78661047982109</c:v>
                </c:pt>
                <c:pt idx="677">
                  <c:v>139.82081911989175</c:v>
                </c:pt>
                <c:pt idx="678">
                  <c:v>139.85464383643009</c:v>
                </c:pt>
                <c:pt idx="679">
                  <c:v>139.88808743274456</c:v>
                </c:pt>
                <c:pt idx="680">
                  <c:v>139.92115268214718</c:v>
                </c:pt>
                <c:pt idx="681">
                  <c:v>139.95384232813254</c:v>
                </c:pt>
                <c:pt idx="682">
                  <c:v>139.98615908455577</c:v>
                </c:pt>
                <c:pt idx="683">
                  <c:v>140.01810563580906</c:v>
                </c:pt>
                <c:pt idx="684">
                  <c:v>140.04968463699686</c:v>
                </c:pt>
                <c:pt idx="685">
                  <c:v>140.08089871410945</c:v>
                </c:pt>
                <c:pt idx="686">
                  <c:v>140.11175046419555</c:v>
                </c:pt>
                <c:pt idx="687">
                  <c:v>140.14224245553302</c:v>
                </c:pt>
                <c:pt idx="688">
                  <c:v>140.17237722779862</c:v>
                </c:pt>
                <c:pt idx="689">
                  <c:v>140.20215729223597</c:v>
                </c:pt>
                <c:pt idx="690">
                  <c:v>140.23158513182238</c:v>
                </c:pt>
                <c:pt idx="691">
                  <c:v>140.26066320143411</c:v>
                </c:pt>
                <c:pt idx="692">
                  <c:v>140.28939392801024</c:v>
                </c:pt>
                <c:pt idx="693">
                  <c:v>140.31777971071512</c:v>
                </c:pt>
                <c:pt idx="694">
                  <c:v>140.34582292109934</c:v>
                </c:pt>
                <c:pt idx="695">
                  <c:v>140.37352590325926</c:v>
                </c:pt>
                <c:pt idx="696">
                  <c:v>140.40089097399525</c:v>
                </c:pt>
                <c:pt idx="697">
                  <c:v>140.42792042296816</c:v>
                </c:pt>
                <c:pt idx="698">
                  <c:v>140.45461651285464</c:v>
                </c:pt>
                <c:pt idx="699">
                  <c:v>140.48098147950097</c:v>
                </c:pt>
                <c:pt idx="700">
                  <c:v>140.50701753207517</c:v>
                </c:pt>
                <c:pt idx="701">
                  <c:v>140.53272685321798</c:v>
                </c:pt>
                <c:pt idx="702">
                  <c:v>140.55811159919222</c:v>
                </c:pt>
                <c:pt idx="703">
                  <c:v>140.58317390003057</c:v>
                </c:pt>
                <c:pt idx="704">
                  <c:v>140.60791585968218</c:v>
                </c:pt>
                <c:pt idx="705">
                  <c:v>140.63233955615749</c:v>
                </c:pt>
                <c:pt idx="706">
                  <c:v>140.65644704167175</c:v>
                </c:pt>
                <c:pt idx="707">
                  <c:v>140.68024034278716</c:v>
                </c:pt>
                <c:pt idx="708">
                  <c:v>140.7037214605532</c:v>
                </c:pt>
                <c:pt idx="709">
                  <c:v>140.72689237064586</c:v>
                </c:pt>
                <c:pt idx="710">
                  <c:v>140.74975502350512</c:v>
                </c:pt>
                <c:pt idx="711">
                  <c:v>140.77231134447103</c:v>
                </c:pt>
                <c:pt idx="712">
                  <c:v>140.79456323391852</c:v>
                </c:pt>
                <c:pt idx="713">
                  <c:v>140.81651256739025</c:v>
                </c:pt>
                <c:pt idx="714">
                  <c:v>140.8381611957285</c:v>
                </c:pt>
                <c:pt idx="715">
                  <c:v>140.85951094520513</c:v>
                </c:pt>
                <c:pt idx="716">
                  <c:v>140.88056361765044</c:v>
                </c:pt>
                <c:pt idx="717">
                  <c:v>140.90132099058022</c:v>
                </c:pt>
                <c:pt idx="718">
                  <c:v>140.92178481732154</c:v>
                </c:pt>
                <c:pt idx="719">
                  <c:v>140.94195682713695</c:v>
                </c:pt>
                <c:pt idx="720">
                  <c:v>140.96183872534723</c:v>
                </c:pt>
                <c:pt idx="721">
                  <c:v>140.98143219345255</c:v>
                </c:pt>
                <c:pt idx="722">
                  <c:v>141.00073888925232</c:v>
                </c:pt>
                <c:pt idx="723">
                  <c:v>141.01976044696343</c:v>
                </c:pt>
                <c:pt idx="724">
                  <c:v>141.03849847733701</c:v>
                </c:pt>
                <c:pt idx="725">
                  <c:v>141.0569545677738</c:v>
                </c:pt>
                <c:pt idx="726">
                  <c:v>141.07513028243781</c:v>
                </c:pt>
                <c:pt idx="727">
                  <c:v>141.09302716236886</c:v>
                </c:pt>
                <c:pt idx="728">
                  <c:v>141.1106467255932</c:v>
                </c:pt>
                <c:pt idx="729">
                  <c:v>141.12799046723308</c:v>
                </c:pt>
                <c:pt idx="730">
                  <c:v>141.14505985961435</c:v>
                </c:pt>
                <c:pt idx="731">
                  <c:v>141.16185635237312</c:v>
                </c:pt>
                <c:pt idx="732">
                  <c:v>141.17838137256055</c:v>
                </c:pt>
                <c:pt idx="733">
                  <c:v>141.19463632474614</c:v>
                </c:pt>
                <c:pt idx="734">
                  <c:v>141.21062259111994</c:v>
                </c:pt>
                <c:pt idx="735">
                  <c:v>141.22634153159277</c:v>
                </c:pt>
                <c:pt idx="736">
                  <c:v>141.24179448389529</c:v>
                </c:pt>
                <c:pt idx="737">
                  <c:v>141.25698276367555</c:v>
                </c:pt>
                <c:pt idx="738">
                  <c:v>141.27190766459486</c:v>
                </c:pt>
                <c:pt idx="739">
                  <c:v>141.28657045842255</c:v>
                </c:pt>
                <c:pt idx="740">
                  <c:v>141.30097239512884</c:v>
                </c:pt>
                <c:pt idx="741">
                  <c:v>141.31511470297653</c:v>
                </c:pt>
                <c:pt idx="742">
                  <c:v>141.32899858861111</c:v>
                </c:pt>
                <c:pt idx="743">
                  <c:v>141.34262523714938</c:v>
                </c:pt>
                <c:pt idx="744">
                  <c:v>141.35599581226666</c:v>
                </c:pt>
                <c:pt idx="745">
                  <c:v>141.3691114562825</c:v>
                </c:pt>
                <c:pt idx="746">
                  <c:v>141.38197329024482</c:v>
                </c:pt>
                <c:pt idx="747">
                  <c:v>141.39458241401283</c:v>
                </c:pt>
                <c:pt idx="748">
                  <c:v>141.40693990633824</c:v>
                </c:pt>
                <c:pt idx="749">
                  <c:v>141.41904682494504</c:v>
                </c:pt>
                <c:pt idx="750">
                  <c:v>141.43090420660806</c:v>
                </c:pt>
                <c:pt idx="751">
                  <c:v>141.44251306722967</c:v>
                </c:pt>
                <c:pt idx="752">
                  <c:v>141.45387440191533</c:v>
                </c:pt>
                <c:pt idx="753">
                  <c:v>141.46498918504759</c:v>
                </c:pt>
                <c:pt idx="754">
                  <c:v>141.47585837035859</c:v>
                </c:pt>
                <c:pt idx="755">
                  <c:v>141.48648289100109</c:v>
                </c:pt>
                <c:pt idx="756">
                  <c:v>141.49686365961816</c:v>
                </c:pt>
                <c:pt idx="757">
                  <c:v>141.50700156841128</c:v>
                </c:pt>
                <c:pt idx="758">
                  <c:v>141.51689748920708</c:v>
                </c:pt>
                <c:pt idx="759">
                  <c:v>141.52655227352261</c:v>
                </c:pt>
                <c:pt idx="760">
                  <c:v>141.53596675262904</c:v>
                </c:pt>
                <c:pt idx="761">
                  <c:v>141.54514173761407</c:v>
                </c:pt>
                <c:pt idx="762">
                  <c:v>141.55407801944284</c:v>
                </c:pt>
                <c:pt idx="763">
                  <c:v>141.56277636901743</c:v>
                </c:pt>
                <c:pt idx="764">
                  <c:v>141.57123753723474</c:v>
                </c:pt>
                <c:pt idx="765">
                  <c:v>141.57946225504315</c:v>
                </c:pt>
                <c:pt idx="766">
                  <c:v>141.5874512334976</c:v>
                </c:pt>
                <c:pt idx="767">
                  <c:v>141.59520516381326</c:v>
                </c:pt>
                <c:pt idx="768">
                  <c:v>141.60272471741774</c:v>
                </c:pt>
                <c:pt idx="769">
                  <c:v>141.61001054600197</c:v>
                </c:pt>
                <c:pt idx="770">
                  <c:v>141.61706328156939</c:v>
                </c:pt>
                <c:pt idx="771">
                  <c:v>141.62388353648402</c:v>
                </c:pt>
                <c:pt idx="772">
                  <c:v>141.63047190351682</c:v>
                </c:pt>
                <c:pt idx="773">
                  <c:v>141.63682895589085</c:v>
                </c:pt>
                <c:pt idx="774">
                  <c:v>141.64295524732469</c:v>
                </c:pt>
                <c:pt idx="775">
                  <c:v>141.64885131207478</c:v>
                </c:pt>
                <c:pt idx="776">
                  <c:v>141.65451766497603</c:v>
                </c:pt>
                <c:pt idx="777">
                  <c:v>141.65995480148121</c:v>
                </c:pt>
                <c:pt idx="778">
                  <c:v>141.66516319769877</c:v>
                </c:pt>
                <c:pt idx="779">
                  <c:v>141.6701433104293</c:v>
                </c:pt>
                <c:pt idx="780">
                  <c:v>141.6748955772004</c:v>
                </c:pt>
                <c:pt idx="781">
                  <c:v>141.67942041630059</c:v>
                </c:pt>
                <c:pt idx="782">
                  <c:v>141.68371822681104</c:v>
                </c:pt>
                <c:pt idx="783">
                  <c:v>141.68778938863662</c:v>
                </c:pt>
                <c:pt idx="784">
                  <c:v>141.69163426253502</c:v>
                </c:pt>
                <c:pt idx="785">
                  <c:v>141.69525319014474</c:v>
                </c:pt>
                <c:pt idx="786">
                  <c:v>141.69864649401129</c:v>
                </c:pt>
                <c:pt idx="787">
                  <c:v>141.70181447761257</c:v>
                </c:pt>
                <c:pt idx="788">
                  <c:v>141.70475742538213</c:v>
                </c:pt>
                <c:pt idx="789">
                  <c:v>141.70747560273159</c:v>
                </c:pt>
                <c:pt idx="790">
                  <c:v>141.70996925607113</c:v>
                </c:pt>
                <c:pt idx="791">
                  <c:v>141.71223861282905</c:v>
                </c:pt>
                <c:pt idx="792">
                  <c:v>141.71428388146953</c:v>
                </c:pt>
                <c:pt idx="793">
                  <c:v>141.71610525150913</c:v>
                </c:pt>
                <c:pt idx="794">
                  <c:v>141.71770289353185</c:v>
                </c:pt>
                <c:pt idx="795">
                  <c:v>141.71907695920282</c:v>
                </c:pt>
                <c:pt idx="796">
                  <c:v>141.72022758128037</c:v>
                </c:pt>
                <c:pt idx="797">
                  <c:v>141.721154873627</c:v>
                </c:pt>
                <c:pt idx="798">
                  <c:v>141.72185893121855</c:v>
                </c:pt>
                <c:pt idx="799">
                  <c:v>141.72233983015232</c:v>
                </c:pt>
                <c:pt idx="800">
                  <c:v>141.72259762765353</c:v>
                </c:pt>
                <c:pt idx="801">
                  <c:v>141.7226323620803</c:v>
                </c:pt>
                <c:pt idx="802">
                  <c:v>141.72244405292764</c:v>
                </c:pt>
                <c:pt idx="803">
                  <c:v>141.72203270082937</c:v>
                </c:pt>
                <c:pt idx="804">
                  <c:v>141.7213982875592</c:v>
                </c:pt>
                <c:pt idx="805">
                  <c:v>141.72054077603005</c:v>
                </c:pt>
                <c:pt idx="806">
                  <c:v>141.719460110292</c:v>
                </c:pt>
                <c:pt idx="807">
                  <c:v>141.71815621552909</c:v>
                </c:pt>
                <c:pt idx="808">
                  <c:v>141.71662899805418</c:v>
                </c:pt>
                <c:pt idx="809">
                  <c:v>141.71487834530291</c:v>
                </c:pt>
                <c:pt idx="810">
                  <c:v>141.71290412582593</c:v>
                </c:pt>
                <c:pt idx="811">
                  <c:v>141.71070618927973</c:v>
                </c:pt>
                <c:pt idx="812">
                  <c:v>141.70828436641622</c:v>
                </c:pt>
                <c:pt idx="813">
                  <c:v>141.70563846907078</c:v>
                </c:pt>
                <c:pt idx="814">
                  <c:v>141.70276829014867</c:v>
                </c:pt>
                <c:pt idx="815">
                  <c:v>141.69967360361053</c:v>
                </c:pt>
                <c:pt idx="816">
                  <c:v>141.69635416445593</c:v>
                </c:pt>
                <c:pt idx="817">
                  <c:v>141.69280970870577</c:v>
                </c:pt>
                <c:pt idx="818">
                  <c:v>141.68903995338326</c:v>
                </c:pt>
                <c:pt idx="819">
                  <c:v>141.68504459649333</c:v>
                </c:pt>
                <c:pt idx="820">
                  <c:v>141.68082331700072</c:v>
                </c:pt>
                <c:pt idx="821">
                  <c:v>141.67637577480662</c:v>
                </c:pt>
                <c:pt idx="822">
                  <c:v>141.67170161072389</c:v>
                </c:pt>
                <c:pt idx="823">
                  <c:v>141.66680044645079</c:v>
                </c:pt>
                <c:pt idx="824">
                  <c:v>141.66167188454338</c:v>
                </c:pt>
                <c:pt idx="825">
                  <c:v>141.6563155083864</c:v>
                </c:pt>
                <c:pt idx="826">
                  <c:v>141.65073088216272</c:v>
                </c:pt>
                <c:pt idx="827">
                  <c:v>141.64491755082145</c:v>
                </c:pt>
                <c:pt idx="828">
                  <c:v>141.63887504004447</c:v>
                </c:pt>
                <c:pt idx="829">
                  <c:v>141.63260285621169</c:v>
                </c:pt>
                <c:pt idx="830">
                  <c:v>141.62610048636463</c:v>
                </c:pt>
                <c:pt idx="831">
                  <c:v>141.61936739816898</c:v>
                </c:pt>
                <c:pt idx="832">
                  <c:v>141.61240303987515</c:v>
                </c:pt>
                <c:pt idx="833">
                  <c:v>141.60520684027793</c:v>
                </c:pt>
                <c:pt idx="834">
                  <c:v>141.59777820867436</c:v>
                </c:pt>
                <c:pt idx="835">
                  <c:v>141.59011653482014</c:v>
                </c:pt>
                <c:pt idx="836">
                  <c:v>141.58222118888497</c:v>
                </c:pt>
                <c:pt idx="837">
                  <c:v>141.57409152140602</c:v>
                </c:pt>
                <c:pt idx="838">
                  <c:v>141.56572686324006</c:v>
                </c:pt>
                <c:pt idx="839">
                  <c:v>141.55712652551443</c:v>
                </c:pt>
                <c:pt idx="840">
                  <c:v>141.54828979957605</c:v>
                </c:pt>
                <c:pt idx="841">
                  <c:v>141.5392159569395</c:v>
                </c:pt>
                <c:pt idx="842">
                  <c:v>141.52990424923317</c:v>
                </c:pt>
                <c:pt idx="843">
                  <c:v>141.52035390814447</c:v>
                </c:pt>
                <c:pt idx="844">
                  <c:v>141.51056414536296</c:v>
                </c:pt>
                <c:pt idx="845">
                  <c:v>141.5005341525227</c:v>
                </c:pt>
                <c:pt idx="846">
                  <c:v>141.49026310114255</c:v>
                </c:pt>
                <c:pt idx="847">
                  <c:v>141.47975014256536</c:v>
                </c:pt>
                <c:pt idx="848">
                  <c:v>141.46899440789559</c:v>
                </c:pt>
                <c:pt idx="849">
                  <c:v>141.45799500793547</c:v>
                </c:pt>
                <c:pt idx="850">
                  <c:v>141.44675103311971</c:v>
                </c:pt>
                <c:pt idx="851">
                  <c:v>141.43526155344864</c:v>
                </c:pt>
                <c:pt idx="852">
                  <c:v>141.42352561842009</c:v>
                </c:pt>
                <c:pt idx="853">
                  <c:v>141.41154225695954</c:v>
                </c:pt>
                <c:pt idx="854">
                  <c:v>141.39931047734902</c:v>
                </c:pt>
                <c:pt idx="855">
                  <c:v>141.38682926715447</c:v>
                </c:pt>
                <c:pt idx="856">
                  <c:v>141.37409759315145</c:v>
                </c:pt>
                <c:pt idx="857">
                  <c:v>141.36111440124964</c:v>
                </c:pt>
                <c:pt idx="858">
                  <c:v>141.3478786164157</c:v>
                </c:pt>
                <c:pt idx="859">
                  <c:v>141.33438914259472</c:v>
                </c:pt>
                <c:pt idx="860">
                  <c:v>141.32064486262996</c:v>
                </c:pt>
                <c:pt idx="861">
                  <c:v>141.30664463818155</c:v>
                </c:pt>
                <c:pt idx="862">
                  <c:v>141.29238730964329</c:v>
                </c:pt>
                <c:pt idx="863">
                  <c:v>141.27787169605813</c:v>
                </c:pt>
                <c:pt idx="864">
                  <c:v>141.2630965950321</c:v>
                </c:pt>
                <c:pt idx="865">
                  <c:v>141.24806078264689</c:v>
                </c:pt>
                <c:pt idx="866">
                  <c:v>141.23276301337069</c:v>
                </c:pt>
                <c:pt idx="867">
                  <c:v>141.21720201996783</c:v>
                </c:pt>
                <c:pt idx="868">
                  <c:v>141.20137651340656</c:v>
                </c:pt>
                <c:pt idx="869">
                  <c:v>141.18528518276568</c:v>
                </c:pt>
                <c:pt idx="870">
                  <c:v>141.16892669513953</c:v>
                </c:pt>
                <c:pt idx="871">
                  <c:v>141.15229969554127</c:v>
                </c:pt>
                <c:pt idx="872">
                  <c:v>141.13540280680508</c:v>
                </c:pt>
                <c:pt idx="873">
                  <c:v>141.11823462948641</c:v>
                </c:pt>
                <c:pt idx="874">
                  <c:v>141.10079374176107</c:v>
                </c:pt>
                <c:pt idx="875">
                  <c:v>141.08307869932256</c:v>
                </c:pt>
                <c:pt idx="876">
                  <c:v>141.06508803527811</c:v>
                </c:pt>
                <c:pt idx="877">
                  <c:v>141.04682026004298</c:v>
                </c:pt>
                <c:pt idx="878">
                  <c:v>141.02827386123326</c:v>
                </c:pt>
                <c:pt idx="879">
                  <c:v>141.00944730355749</c:v>
                </c:pt>
                <c:pt idx="880">
                  <c:v>140.99033902870627</c:v>
                </c:pt>
                <c:pt idx="881">
                  <c:v>140.9709474552408</c:v>
                </c:pt>
                <c:pt idx="882">
                  <c:v>140.95127097847939</c:v>
                </c:pt>
                <c:pt idx="883">
                  <c:v>140.93130797038305</c:v>
                </c:pt>
                <c:pt idx="884">
                  <c:v>140.91105677943904</c:v>
                </c:pt>
                <c:pt idx="885">
                  <c:v>140.8905157305432</c:v>
                </c:pt>
                <c:pt idx="886">
                  <c:v>140.86968312488054</c:v>
                </c:pt>
                <c:pt idx="887">
                  <c:v>140.84855723980456</c:v>
                </c:pt>
                <c:pt idx="888">
                  <c:v>140.8271363287148</c:v>
                </c:pt>
                <c:pt idx="889">
                  <c:v>140.80541862093284</c:v>
                </c:pt>
                <c:pt idx="890">
                  <c:v>140.78340232157711</c:v>
                </c:pt>
                <c:pt idx="891">
                  <c:v>140.76108561143579</c:v>
                </c:pt>
                <c:pt idx="892">
                  <c:v>140.73846664683828</c:v>
                </c:pt>
                <c:pt idx="893">
                  <c:v>140.71554355952526</c:v>
                </c:pt>
                <c:pt idx="894">
                  <c:v>140.6923144565171</c:v>
                </c:pt>
                <c:pt idx="895">
                  <c:v>140.66877741998073</c:v>
                </c:pt>
                <c:pt idx="896">
                  <c:v>140.64493050709501</c:v>
                </c:pt>
                <c:pt idx="897">
                  <c:v>140.6207717499147</c:v>
                </c:pt>
                <c:pt idx="898">
                  <c:v>140.59629915523243</c:v>
                </c:pt>
                <c:pt idx="899">
                  <c:v>140.57151070443976</c:v>
                </c:pt>
                <c:pt idx="900">
                  <c:v>140.54640435338629</c:v>
                </c:pt>
                <c:pt idx="901">
                  <c:v>140.52097803223728</c:v>
                </c:pt>
                <c:pt idx="902">
                  <c:v>140.49522964532983</c:v>
                </c:pt>
                <c:pt idx="903">
                  <c:v>140.46915707102755</c:v>
                </c:pt>
                <c:pt idx="904">
                  <c:v>140.44275816157349</c:v>
                </c:pt>
                <c:pt idx="905">
                  <c:v>140.41603074294173</c:v>
                </c:pt>
                <c:pt idx="906">
                  <c:v>140.38897261468748</c:v>
                </c:pt>
                <c:pt idx="907">
                  <c:v>140.36158154979537</c:v>
                </c:pt>
                <c:pt idx="908">
                  <c:v>140.33385529452647</c:v>
                </c:pt>
                <c:pt idx="909">
                  <c:v>140.30579156826363</c:v>
                </c:pt>
                <c:pt idx="910">
                  <c:v>140.2773880633554</c:v>
                </c:pt>
                <c:pt idx="911">
                  <c:v>140.24864244495839</c:v>
                </c:pt>
                <c:pt idx="912">
                  <c:v>140.2195523508779</c:v>
                </c:pt>
                <c:pt idx="913">
                  <c:v>140.1901153914074</c:v>
                </c:pt>
                <c:pt idx="914">
                  <c:v>140.16032914916619</c:v>
                </c:pt>
                <c:pt idx="915">
                  <c:v>140.1301911789356</c:v>
                </c:pt>
                <c:pt idx="916">
                  <c:v>140.09969900749383</c:v>
                </c:pt>
                <c:pt idx="917">
                  <c:v>140.06885013344888</c:v>
                </c:pt>
                <c:pt idx="918">
                  <c:v>140.03764202707055</c:v>
                </c:pt>
                <c:pt idx="919">
                  <c:v>140.00607213012043</c:v>
                </c:pt>
                <c:pt idx="920">
                  <c:v>139.97413785568048</c:v>
                </c:pt>
                <c:pt idx="921">
                  <c:v>139.94183658798045</c:v>
                </c:pt>
                <c:pt idx="922">
                  <c:v>139.9091656822232</c:v>
                </c:pt>
                <c:pt idx="923">
                  <c:v>139.87612246440915</c:v>
                </c:pt>
                <c:pt idx="924">
                  <c:v>139.84270423115873</c:v>
                </c:pt>
                <c:pt idx="925">
                  <c:v>139.8089082495336</c:v>
                </c:pt>
                <c:pt idx="926">
                  <c:v>139.77473175685648</c:v>
                </c:pt>
                <c:pt idx="927">
                  <c:v>139.74017196052915</c:v>
                </c:pt>
                <c:pt idx="928">
                  <c:v>139.70522603784929</c:v>
                </c:pt>
                <c:pt idx="929">
                  <c:v>139.66989113582571</c:v>
                </c:pt>
                <c:pt idx="930">
                  <c:v>139.63416437099224</c:v>
                </c:pt>
                <c:pt idx="931">
                  <c:v>139.59804282921996</c:v>
                </c:pt>
                <c:pt idx="932">
                  <c:v>139.56152356552812</c:v>
                </c:pt>
                <c:pt idx="933">
                  <c:v>139.52460360389367</c:v>
                </c:pt>
                <c:pt idx="934">
                  <c:v>139.48727993705916</c:v>
                </c:pt>
                <c:pt idx="935">
                  <c:v>139.44954952633933</c:v>
                </c:pt>
                <c:pt idx="936">
                  <c:v>139.4114093014264</c:v>
                </c:pt>
                <c:pt idx="937">
                  <c:v>139.37285616019375</c:v>
                </c:pt>
                <c:pt idx="938">
                  <c:v>139.33388696849821</c:v>
                </c:pt>
                <c:pt idx="939">
                  <c:v>139.29449855998098</c:v>
                </c:pt>
                <c:pt idx="940">
                  <c:v>139.25468773586744</c:v>
                </c:pt>
                <c:pt idx="941">
                  <c:v>139.21445126476502</c:v>
                </c:pt>
                <c:pt idx="942">
                  <c:v>139.17378588246018</c:v>
                </c:pt>
                <c:pt idx="943">
                  <c:v>139.13268829171389</c:v>
                </c:pt>
                <c:pt idx="944">
                  <c:v>139.09115516205571</c:v>
                </c:pt>
                <c:pt idx="945">
                  <c:v>139.04918312957651</c:v>
                </c:pt>
                <c:pt idx="946">
                  <c:v>139.00676879672005</c:v>
                </c:pt>
                <c:pt idx="947">
                  <c:v>138.96390873207307</c:v>
                </c:pt>
                <c:pt idx="948">
                  <c:v>138.92059947015412</c:v>
                </c:pt>
                <c:pt idx="949">
                  <c:v>138.8768375112011</c:v>
                </c:pt>
                <c:pt idx="950">
                  <c:v>138.83261932095778</c:v>
                </c:pt>
                <c:pt idx="951">
                  <c:v>138.78794133045849</c:v>
                </c:pt>
                <c:pt idx="952">
                  <c:v>138.74279993581229</c:v>
                </c:pt>
                <c:pt idx="953">
                  <c:v>138.69719149798522</c:v>
                </c:pt>
                <c:pt idx="954">
                  <c:v>138.65111234258188</c:v>
                </c:pt>
                <c:pt idx="955">
                  <c:v>138.60455875962566</c:v>
                </c:pt>
                <c:pt idx="956">
                  <c:v>138.55752700333744</c:v>
                </c:pt>
                <c:pt idx="957">
                  <c:v>138.51001329191379</c:v>
                </c:pt>
                <c:pt idx="958">
                  <c:v>138.46201380730338</c:v>
                </c:pt>
                <c:pt idx="959">
                  <c:v>138.41352469498281</c:v>
                </c:pt>
                <c:pt idx="960">
                  <c:v>138.36454206373091</c:v>
                </c:pt>
                <c:pt idx="961">
                  <c:v>138.31506198540222</c:v>
                </c:pt>
                <c:pt idx="962">
                  <c:v>138.26508049469936</c:v>
                </c:pt>
                <c:pt idx="963">
                  <c:v>138.21459358894427</c:v>
                </c:pt>
                <c:pt idx="964">
                  <c:v>138.16359722784853</c:v>
                </c:pt>
                <c:pt idx="965">
                  <c:v>138.11208733328266</c:v>
                </c:pt>
                <c:pt idx="966">
                  <c:v>138.06005978904446</c:v>
                </c:pt>
                <c:pt idx="967">
                  <c:v>138.00751044062642</c:v>
                </c:pt>
                <c:pt idx="968">
                  <c:v>137.95443509498216</c:v>
                </c:pt>
                <c:pt idx="969">
                  <c:v>137.90082952029192</c:v>
                </c:pt>
                <c:pt idx="970">
                  <c:v>137.84668944572743</c:v>
                </c:pt>
                <c:pt idx="971">
                  <c:v>137.79201056121582</c:v>
                </c:pt>
                <c:pt idx="972">
                  <c:v>137.73678851720237</c:v>
                </c:pt>
                <c:pt idx="973">
                  <c:v>137.68101892441319</c:v>
                </c:pt>
                <c:pt idx="974">
                  <c:v>137.62469735361657</c:v>
                </c:pt>
                <c:pt idx="975">
                  <c:v>137.56781933538377</c:v>
                </c:pt>
                <c:pt idx="976">
                  <c:v>137.51038035984936</c:v>
                </c:pt>
                <c:pt idx="977">
                  <c:v>137.45237587647046</c:v>
                </c:pt>
                <c:pt idx="978">
                  <c:v>137.3938012937858</c:v>
                </c:pt>
                <c:pt idx="979">
                  <c:v>137.33465197917403</c:v>
                </c:pt>
                <c:pt idx="980">
                  <c:v>137.27492325861138</c:v>
                </c:pt>
                <c:pt idx="981">
                  <c:v>137.21461041642891</c:v>
                </c:pt>
                <c:pt idx="982">
                  <c:v>137.15370869506941</c:v>
                </c:pt>
                <c:pt idx="983">
                  <c:v>137.09221329484367</c:v>
                </c:pt>
                <c:pt idx="984">
                  <c:v>137.03011937368649</c:v>
                </c:pt>
                <c:pt idx="985">
                  <c:v>136.96742204691228</c:v>
                </c:pt>
                <c:pt idx="986">
                  <c:v>136.9041163869704</c:v>
                </c:pt>
                <c:pt idx="987">
                  <c:v>136.84019742320027</c:v>
                </c:pt>
                <c:pt idx="988">
                  <c:v>136.77566014158614</c:v>
                </c:pt>
                <c:pt idx="989">
                  <c:v>136.71049948451193</c:v>
                </c:pt>
                <c:pt idx="990">
                  <c:v>136.64471035051562</c:v>
                </c:pt>
                <c:pt idx="991">
                  <c:v>136.57828759404401</c:v>
                </c:pt>
                <c:pt idx="992">
                  <c:v>136.51122602520698</c:v>
                </c:pt>
                <c:pt idx="993">
                  <c:v>136.44352040953225</c:v>
                </c:pt>
                <c:pt idx="994">
                  <c:v>136.3751654677198</c:v>
                </c:pt>
                <c:pt idx="995">
                  <c:v>136.30615587539683</c:v>
                </c:pt>
                <c:pt idx="996">
                  <c:v>136.2364862628726</c:v>
                </c:pt>
                <c:pt idx="997">
                  <c:v>136.16615121489386</c:v>
                </c:pt>
                <c:pt idx="998">
                  <c:v>136.09514527040014</c:v>
                </c:pt>
                <c:pt idx="999">
                  <c:v>136.02346292228</c:v>
                </c:pt>
                <c:pt idx="1000">
                  <c:v>135.95109861712723</c:v>
                </c:pt>
                <c:pt idx="1001">
                  <c:v>135.8780467549978</c:v>
                </c:pt>
                <c:pt idx="1002">
                  <c:v>135.80430168916732</c:v>
                </c:pt>
                <c:pt idx="1003">
                  <c:v>135.72985772588922</c:v>
                </c:pt>
                <c:pt idx="1004">
                  <c:v>135.65470912415361</c:v>
                </c:pt>
                <c:pt idx="1005">
                  <c:v>135.5788500954468</c:v>
                </c:pt>
                <c:pt idx="1006">
                  <c:v>135.5022748035118</c:v>
                </c:pt>
                <c:pt idx="1007">
                  <c:v>135.42497736410988</c:v>
                </c:pt>
                <c:pt idx="1008">
                  <c:v>135.34695184478278</c:v>
                </c:pt>
                <c:pt idx="1009">
                  <c:v>135.26819226461643</c:v>
                </c:pt>
                <c:pt idx="1010">
                  <c:v>135.18869259400546</c:v>
                </c:pt>
                <c:pt idx="1011">
                  <c:v>135.10844675441928</c:v>
                </c:pt>
                <c:pt idx="1012">
                  <c:v>135.02744861816925</c:v>
                </c:pt>
                <c:pt idx="1013">
                  <c:v>134.9456920081775</c:v>
                </c:pt>
                <c:pt idx="1014">
                  <c:v>134.86317069774699</c:v>
                </c:pt>
                <c:pt idx="1015">
                  <c:v>134.77987841033354</c:v>
                </c:pt>
                <c:pt idx="1016">
                  <c:v>134.69580881931907</c:v>
                </c:pt>
                <c:pt idx="1017">
                  <c:v>134.6109555477872</c:v>
                </c:pt>
                <c:pt idx="1018">
                  <c:v>134.5253121683003</c:v>
                </c:pt>
                <c:pt idx="1019">
                  <c:v>134.43887220267874</c:v>
                </c:pt>
                <c:pt idx="1020">
                  <c:v>134.35162912178214</c:v>
                </c:pt>
                <c:pt idx="1021">
                  <c:v>134.2635763452929</c:v>
                </c:pt>
                <c:pt idx="1022">
                  <c:v>134.17470724150206</c:v>
                </c:pt>
                <c:pt idx="1023">
                  <c:v>134.08501512709745</c:v>
                </c:pt>
                <c:pt idx="1024">
                  <c:v>133.99449326695444</c:v>
                </c:pt>
                <c:pt idx="1025">
                  <c:v>133.90313487392942</c:v>
                </c:pt>
                <c:pt idx="1026">
                  <c:v>133.81093310865595</c:v>
                </c:pt>
                <c:pt idx="1027">
                  <c:v>133.71788107934375</c:v>
                </c:pt>
                <c:pt idx="1028">
                  <c:v>133.62397184158081</c:v>
                </c:pt>
                <c:pt idx="1029">
                  <c:v>133.52919839813867</c:v>
                </c:pt>
                <c:pt idx="1030">
                  <c:v>133.4335536987808</c:v>
                </c:pt>
                <c:pt idx="1031">
                  <c:v>133.3370306400744</c:v>
                </c:pt>
                <c:pt idx="1032">
                  <c:v>133.23962206520599</c:v>
                </c:pt>
                <c:pt idx="1033">
                  <c:v>133.14132076380034</c:v>
                </c:pt>
                <c:pt idx="1034">
                  <c:v>133.0421194717434</c:v>
                </c:pt>
                <c:pt idx="1035">
                  <c:v>132.94201087100916</c:v>
                </c:pt>
                <c:pt idx="1036">
                  <c:v>132.84098758949051</c:v>
                </c:pt>
                <c:pt idx="1037">
                  <c:v>132.73904220083458</c:v>
                </c:pt>
                <c:pt idx="1038">
                  <c:v>132.63616722428225</c:v>
                </c:pt>
                <c:pt idx="1039">
                  <c:v>132.53235512451238</c:v>
                </c:pt>
                <c:pt idx="1040">
                  <c:v>132.4275983114907</c:v>
                </c:pt>
                <c:pt idx="1041">
                  <c:v>132.32188914032366</c:v>
                </c:pt>
                <c:pt idx="1042">
                  <c:v>132.21521991111723</c:v>
                </c:pt>
                <c:pt idx="1043">
                  <c:v>132.10758286884106</c:v>
                </c:pt>
                <c:pt idx="1044">
                  <c:v>131.99897020319796</c:v>
                </c:pt>
                <c:pt idx="1045">
                  <c:v>131.88937404849901</c:v>
                </c:pt>
                <c:pt idx="1046">
                  <c:v>131.77878648354448</c:v>
                </c:pt>
                <c:pt idx="1047">
                  <c:v>131.66719953151062</c:v>
                </c:pt>
                <c:pt idx="1048">
                  <c:v>131.55460515984254</c:v>
                </c:pt>
                <c:pt idx="1049">
                  <c:v>131.4409952801538</c:v>
                </c:pt>
                <c:pt idx="1050">
                  <c:v>131.32636174813203</c:v>
                </c:pt>
                <c:pt idx="1051">
                  <c:v>131.21069636345172</c:v>
                </c:pt>
                <c:pt idx="1052">
                  <c:v>131.09399086969361</c:v>
                </c:pt>
                <c:pt idx="1053">
                  <c:v>130.97623695427163</c:v>
                </c:pt>
                <c:pt idx="1054">
                  <c:v>130.85742624836692</c:v>
                </c:pt>
                <c:pt idx="1055">
                  <c:v>130.73755032686952</c:v>
                </c:pt>
                <c:pt idx="1056">
                  <c:v>130.61660070832795</c:v>
                </c:pt>
                <c:pt idx="1057">
                  <c:v>130.49456885490687</c:v>
                </c:pt>
                <c:pt idx="1058">
                  <c:v>130.37144617235293</c:v>
                </c:pt>
                <c:pt idx="1059">
                  <c:v>130.24722400996907</c:v>
                </c:pt>
                <c:pt idx="1060">
                  <c:v>130.12189366059798</c:v>
                </c:pt>
                <c:pt idx="1061">
                  <c:v>129.99544636061401</c:v>
                </c:pt>
                <c:pt idx="1062">
                  <c:v>129.8678732899248</c:v>
                </c:pt>
                <c:pt idx="1063">
                  <c:v>129.7391655719824</c:v>
                </c:pt>
                <c:pt idx="1064">
                  <c:v>129.60931427380385</c:v>
                </c:pt>
                <c:pt idx="1065">
                  <c:v>129.47831040600212</c:v>
                </c:pt>
                <c:pt idx="1066">
                  <c:v>129.34614492282742</c:v>
                </c:pt>
                <c:pt idx="1067">
                  <c:v>129.2128087222188</c:v>
                </c:pt>
                <c:pt idx="1068">
                  <c:v>129.07829264586701</c:v>
                </c:pt>
                <c:pt idx="1069">
                  <c:v>128.94258747928831</c:v>
                </c:pt>
                <c:pt idx="1070">
                  <c:v>128.80568395190988</c:v>
                </c:pt>
                <c:pt idx="1071">
                  <c:v>128.66757273716681</c:v>
                </c:pt>
                <c:pt idx="1072">
                  <c:v>128.52824445261152</c:v>
                </c:pt>
                <c:pt idx="1073">
                  <c:v>128.38768966003519</c:v>
                </c:pt>
                <c:pt idx="1074">
                  <c:v>128.24589886560224</c:v>
                </c:pt>
                <c:pt idx="1075">
                  <c:v>128.10286251999744</c:v>
                </c:pt>
                <c:pt idx="1076">
                  <c:v>127.95857101858688</c:v>
                </c:pt>
                <c:pt idx="1077">
                  <c:v>127.81301470159219</c:v>
                </c:pt>
                <c:pt idx="1078">
                  <c:v>127.666183854279</c:v>
                </c:pt>
                <c:pt idx="1079">
                  <c:v>127.51806870715974</c:v>
                </c:pt>
                <c:pt idx="1080">
                  <c:v>127.36865943621125</c:v>
                </c:pt>
                <c:pt idx="1081">
                  <c:v>127.21794616310729</c:v>
                </c:pt>
                <c:pt idx="1082">
                  <c:v>127.06591895546667</c:v>
                </c:pt>
                <c:pt idx="1083">
                  <c:v>126.9125678271171</c:v>
                </c:pt>
                <c:pt idx="1084">
                  <c:v>126.75788273837536</c:v>
                </c:pt>
                <c:pt idx="1085">
                  <c:v>126.60185359634384</c:v>
                </c:pt>
                <c:pt idx="1086">
                  <c:v>126.44447025522423</c:v>
                </c:pt>
                <c:pt idx="1087">
                  <c:v>126.2857225166486</c:v>
                </c:pt>
                <c:pt idx="1088">
                  <c:v>126.12560013002805</c:v>
                </c:pt>
                <c:pt idx="1089">
                  <c:v>125.96409279291966</c:v>
                </c:pt>
                <c:pt idx="1090">
                  <c:v>125.80119015141207</c:v>
                </c:pt>
                <c:pt idx="1091">
                  <c:v>125.63688180052996</c:v>
                </c:pt>
                <c:pt idx="1092">
                  <c:v>125.47115728465809</c:v>
                </c:pt>
                <c:pt idx="1093">
                  <c:v>125.30400609798511</c:v>
                </c:pt>
                <c:pt idx="1094">
                  <c:v>125.13541768496769</c:v>
                </c:pt>
                <c:pt idx="1095">
                  <c:v>124.96538144081551</c:v>
                </c:pt>
                <c:pt idx="1096">
                  <c:v>124.79388671199736</c:v>
                </c:pt>
                <c:pt idx="1097">
                  <c:v>124.62092279676904</c:v>
                </c:pt>
                <c:pt idx="1098">
                  <c:v>124.44647894572321</c:v>
                </c:pt>
                <c:pt idx="1099">
                  <c:v>124.27054436236214</c:v>
                </c:pt>
                <c:pt idx="1100">
                  <c:v>124.09310820369325</c:v>
                </c:pt>
                <c:pt idx="1101">
                  <c:v>123.91415958084855</c:v>
                </c:pt>
                <c:pt idx="1102">
                  <c:v>123.733687559728</c:v>
                </c:pt>
                <c:pt idx="1103">
                  <c:v>123.55168116166739</c:v>
                </c:pt>
                <c:pt idx="1104">
                  <c:v>123.36812936413162</c:v>
                </c:pt>
                <c:pt idx="1105">
                  <c:v>123.18302110143321</c:v>
                </c:pt>
                <c:pt idx="1106">
                  <c:v>122.99634526547729</c:v>
                </c:pt>
                <c:pt idx="1107">
                  <c:v>122.80809070653305</c:v>
                </c:pt>
                <c:pt idx="1108">
                  <c:v>122.61824623403251</c:v>
                </c:pt>
                <c:pt idx="1109">
                  <c:v>122.42680061739699</c:v>
                </c:pt>
                <c:pt idx="1110">
                  <c:v>122.23374258689189</c:v>
                </c:pt>
                <c:pt idx="1111">
                  <c:v>122.03906083451034</c:v>
                </c:pt>
                <c:pt idx="1112">
                  <c:v>121.84274401488625</c:v>
                </c:pt>
                <c:pt idx="1113">
                  <c:v>121.64478074623743</c:v>
                </c:pt>
                <c:pt idx="1114">
                  <c:v>121.44515961133912</c:v>
                </c:pt>
                <c:pt idx="1115">
                  <c:v>121.24386915852884</c:v>
                </c:pt>
                <c:pt idx="1116">
                  <c:v>121.04089790274288</c:v>
                </c:pt>
                <c:pt idx="1117">
                  <c:v>120.83623432658514</c:v>
                </c:pt>
                <c:pt idx="1118">
                  <c:v>120.62986688142891</c:v>
                </c:pt>
                <c:pt idx="1119">
                  <c:v>120.42178398855219</c:v>
                </c:pt>
                <c:pt idx="1120">
                  <c:v>120.21197404030717</c:v>
                </c:pt>
                <c:pt idx="1121">
                  <c:v>120.00042540132446</c:v>
                </c:pt>
                <c:pt idx="1122">
                  <c:v>119.7871264097528</c:v>
                </c:pt>
                <c:pt idx="1123">
                  <c:v>119.57206537853462</c:v>
                </c:pt>
                <c:pt idx="1124">
                  <c:v>119.35523059671844</c:v>
                </c:pt>
                <c:pt idx="1125">
                  <c:v>119.13661033080845</c:v>
                </c:pt>
                <c:pt idx="1126">
                  <c:v>118.91619282615213</c:v>
                </c:pt>
                <c:pt idx="1127">
                  <c:v>118.69396630836636</c:v>
                </c:pt>
                <c:pt idx="1128">
                  <c:v>118.4699189848029</c:v>
                </c:pt>
                <c:pt idx="1129">
                  <c:v>118.24403904605363</c:v>
                </c:pt>
                <c:pt idx="1130">
                  <c:v>118.01631466749646</c:v>
                </c:pt>
                <c:pt idx="1131">
                  <c:v>117.78673401088244</c:v>
                </c:pt>
                <c:pt idx="1132">
                  <c:v>117.55528522596482</c:v>
                </c:pt>
                <c:pt idx="1133">
                  <c:v>117.32195645217055</c:v>
                </c:pt>
                <c:pt idx="1134">
                  <c:v>117.08673582031524</c:v>
                </c:pt>
                <c:pt idx="1135">
                  <c:v>116.84961145436181</c:v>
                </c:pt>
                <c:pt idx="1136">
                  <c:v>116.61057147322393</c:v>
                </c:pt>
                <c:pt idx="1137">
                  <c:v>116.36960399261476</c:v>
                </c:pt>
                <c:pt idx="1138">
                  <c:v>116.12669712694145</c:v>
                </c:pt>
                <c:pt idx="1139">
                  <c:v>115.88183899124657</c:v>
                </c:pt>
                <c:pt idx="1140">
                  <c:v>115.6350177031967</c:v>
                </c:pt>
                <c:pt idx="1141">
                  <c:v>115.38622138511913</c:v>
                </c:pt>
                <c:pt idx="1142">
                  <c:v>115.13543816608735</c:v>
                </c:pt>
                <c:pt idx="1143">
                  <c:v>114.88265618405575</c:v>
                </c:pt>
                <c:pt idx="1144">
                  <c:v>114.62786358804458</c:v>
                </c:pt>
                <c:pt idx="1145">
                  <c:v>114.3710485403757</c:v>
                </c:pt>
                <c:pt idx="1146">
                  <c:v>114.11219921895966</c:v>
                </c:pt>
                <c:pt idx="1147">
                  <c:v>113.85130381963498</c:v>
                </c:pt>
                <c:pt idx="1148">
                  <c:v>113.58835055856029</c:v>
                </c:pt>
                <c:pt idx="1149">
                  <c:v>113.32332767465995</c:v>
                </c:pt>
                <c:pt idx="1150">
                  <c:v>113.05622343212372</c:v>
                </c:pt>
                <c:pt idx="1151">
                  <c:v>112.78702612296139</c:v>
                </c:pt>
                <c:pt idx="1152">
                  <c:v>112.51572406961286</c:v>
                </c:pt>
                <c:pt idx="1153">
                  <c:v>112.24230562761427</c:v>
                </c:pt>
                <c:pt idx="1154">
                  <c:v>111.96675918832101</c:v>
                </c:pt>
                <c:pt idx="1155">
                  <c:v>111.68907318168809</c:v>
                </c:pt>
                <c:pt idx="1156">
                  <c:v>111.40923607910864</c:v>
                </c:pt>
                <c:pt idx="1157">
                  <c:v>111.12723639631096</c:v>
                </c:pt>
                <c:pt idx="1158">
                  <c:v>110.84306269631496</c:v>
                </c:pt>
                <c:pt idx="1159">
                  <c:v>110.55670359244847</c:v>
                </c:pt>
                <c:pt idx="1160">
                  <c:v>110.26814775142392</c:v>
                </c:pt>
                <c:pt idx="1161">
                  <c:v>109.97738389647631</c:v>
                </c:pt>
                <c:pt idx="1162">
                  <c:v>109.68440081056245</c:v>
                </c:pt>
                <c:pt idx="1163">
                  <c:v>109.38918733962281</c:v>
                </c:pt>
                <c:pt idx="1164">
                  <c:v>109.09173239590559</c:v>
                </c:pt>
                <c:pt idx="1165">
                  <c:v>108.79202496135449</c:v>
                </c:pt>
                <c:pt idx="1166">
                  <c:v>108.49005409105979</c:v>
                </c:pt>
                <c:pt idx="1167">
                  <c:v>108.18580891677399</c:v>
                </c:pt>
                <c:pt idx="1168">
                  <c:v>107.87927865049191</c:v>
                </c:pt>
                <c:pt idx="1169">
                  <c:v>107.57045258809592</c:v>
                </c:pt>
                <c:pt idx="1170">
                  <c:v>107.25932011306688</c:v>
                </c:pt>
                <c:pt idx="1171">
                  <c:v>106.94587070026088</c:v>
                </c:pt>
                <c:pt idx="1172">
                  <c:v>106.63009391975238</c:v>
                </c:pt>
                <c:pt idx="1173">
                  <c:v>106.31197944074403</c:v>
                </c:pt>
                <c:pt idx="1174">
                  <c:v>105.99151703554337</c:v>
                </c:pt>
                <c:pt idx="1175">
                  <c:v>105.66869658360712</c:v>
                </c:pt>
                <c:pt idx="1176">
                  <c:v>105.34350807565276</c:v>
                </c:pt>
                <c:pt idx="1177">
                  <c:v>105.01594161783814</c:v>
                </c:pt>
                <c:pt idx="1178">
                  <c:v>104.68598743600897</c:v>
                </c:pt>
                <c:pt idx="1179">
                  <c:v>104.35363588001464</c:v>
                </c:pt>
                <c:pt idx="1180">
                  <c:v>104.01887742809235</c:v>
                </c:pt>
                <c:pt idx="1181">
                  <c:v>103.68170269131969</c:v>
                </c:pt>
                <c:pt idx="1182">
                  <c:v>103.34210241813574</c:v>
                </c:pt>
                <c:pt idx="1183">
                  <c:v>103.00006749893086</c:v>
                </c:pt>
                <c:pt idx="1184">
                  <c:v>102.65558897070481</c:v>
                </c:pt>
                <c:pt idx="1185">
                  <c:v>102.30865802179366</c:v>
                </c:pt>
                <c:pt idx="1186">
                  <c:v>101.95926599666487</c:v>
                </c:pt>
                <c:pt idx="1187">
                  <c:v>101.60740440078084</c:v>
                </c:pt>
                <c:pt idx="1188">
                  <c:v>101.25306490553045</c:v>
                </c:pt>
                <c:pt idx="1189">
                  <c:v>100.89623935322855</c:v>
                </c:pt>
                <c:pt idx="1190">
                  <c:v>100.53691976218298</c:v>
                </c:pt>
                <c:pt idx="1191">
                  <c:v>100.17509833182893</c:v>
                </c:pt>
                <c:pt idx="1192">
                  <c:v>99.810767447930104</c:v>
                </c:pt>
                <c:pt idx="1193">
                  <c:v>99.443919687846389</c:v>
                </c:pt>
                <c:pt idx="1194">
                  <c:v>99.074547825867427</c:v>
                </c:pt>
                <c:pt idx="1195">
                  <c:v>98.70264483861169</c:v>
                </c:pt>
                <c:pt idx="1196">
                  <c:v>98.328203910490203</c:v>
                </c:pt>
                <c:pt idx="1197">
                  <c:v>97.951218439234495</c:v>
                </c:pt>
                <c:pt idx="1198">
                  <c:v>97.571682041487946</c:v>
                </c:pt>
                <c:pt idx="1199">
                  <c:v>97.189588558459633</c:v>
                </c:pt>
                <c:pt idx="1200">
                  <c:v>96.80493206163996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C2-9448-85F5-4A7DA97BF518}"/>
            </c:ext>
          </c:extLst>
        </c:ser>
        <c:ser>
          <c:idx val="0"/>
          <c:order val="1"/>
          <c:tx>
            <c:v>Stable</c:v>
          </c:tx>
          <c:spPr>
            <a:ln w="25400" cap="rnd">
              <a:solidFill>
                <a:srgbClr val="00B05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Stable!$A$5:$A$1205</c:f>
              <c:numCache>
                <c:formatCode>General</c:formatCode>
                <c:ptCount val="12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  <c:pt idx="315">
                  <c:v>0.31500000000000022</c:v>
                </c:pt>
                <c:pt idx="316">
                  <c:v>0.31600000000000023</c:v>
                </c:pt>
                <c:pt idx="317">
                  <c:v>0.31700000000000023</c:v>
                </c:pt>
                <c:pt idx="318">
                  <c:v>0.31800000000000023</c:v>
                </c:pt>
                <c:pt idx="319">
                  <c:v>0.31900000000000023</c:v>
                </c:pt>
                <c:pt idx="320">
                  <c:v>0.32000000000000023</c:v>
                </c:pt>
                <c:pt idx="321">
                  <c:v>0.32100000000000023</c:v>
                </c:pt>
                <c:pt idx="322">
                  <c:v>0.32200000000000023</c:v>
                </c:pt>
                <c:pt idx="323">
                  <c:v>0.32300000000000023</c:v>
                </c:pt>
                <c:pt idx="324">
                  <c:v>0.32400000000000023</c:v>
                </c:pt>
                <c:pt idx="325">
                  <c:v>0.32500000000000023</c:v>
                </c:pt>
                <c:pt idx="326">
                  <c:v>0.32600000000000023</c:v>
                </c:pt>
                <c:pt idx="327">
                  <c:v>0.32700000000000023</c:v>
                </c:pt>
                <c:pt idx="328">
                  <c:v>0.32800000000000024</c:v>
                </c:pt>
                <c:pt idx="329">
                  <c:v>0.32900000000000024</c:v>
                </c:pt>
                <c:pt idx="330">
                  <c:v>0.33000000000000024</c:v>
                </c:pt>
                <c:pt idx="331">
                  <c:v>0.33100000000000024</c:v>
                </c:pt>
                <c:pt idx="332">
                  <c:v>0.33200000000000024</c:v>
                </c:pt>
                <c:pt idx="333">
                  <c:v>0.33300000000000024</c:v>
                </c:pt>
                <c:pt idx="334">
                  <c:v>0.33400000000000024</c:v>
                </c:pt>
                <c:pt idx="335">
                  <c:v>0.33500000000000024</c:v>
                </c:pt>
                <c:pt idx="336">
                  <c:v>0.33600000000000024</c:v>
                </c:pt>
                <c:pt idx="337">
                  <c:v>0.33700000000000024</c:v>
                </c:pt>
                <c:pt idx="338">
                  <c:v>0.33800000000000024</c:v>
                </c:pt>
                <c:pt idx="339">
                  <c:v>0.33900000000000025</c:v>
                </c:pt>
                <c:pt idx="340">
                  <c:v>0.34000000000000025</c:v>
                </c:pt>
                <c:pt idx="341">
                  <c:v>0.34100000000000025</c:v>
                </c:pt>
                <c:pt idx="342">
                  <c:v>0.34200000000000025</c:v>
                </c:pt>
                <c:pt idx="343">
                  <c:v>0.34300000000000025</c:v>
                </c:pt>
                <c:pt idx="344">
                  <c:v>0.34400000000000025</c:v>
                </c:pt>
                <c:pt idx="345">
                  <c:v>0.34500000000000025</c:v>
                </c:pt>
                <c:pt idx="346">
                  <c:v>0.34600000000000025</c:v>
                </c:pt>
                <c:pt idx="347">
                  <c:v>0.34700000000000025</c:v>
                </c:pt>
                <c:pt idx="348">
                  <c:v>0.34800000000000025</c:v>
                </c:pt>
                <c:pt idx="349">
                  <c:v>0.34900000000000025</c:v>
                </c:pt>
                <c:pt idx="350">
                  <c:v>0.35000000000000026</c:v>
                </c:pt>
                <c:pt idx="351">
                  <c:v>0.35100000000000026</c:v>
                </c:pt>
                <c:pt idx="352">
                  <c:v>0.35200000000000026</c:v>
                </c:pt>
                <c:pt idx="353">
                  <c:v>0.35300000000000026</c:v>
                </c:pt>
                <c:pt idx="354">
                  <c:v>0.35400000000000026</c:v>
                </c:pt>
                <c:pt idx="355">
                  <c:v>0.35500000000000026</c:v>
                </c:pt>
                <c:pt idx="356">
                  <c:v>0.35600000000000026</c:v>
                </c:pt>
                <c:pt idx="357">
                  <c:v>0.35700000000000026</c:v>
                </c:pt>
                <c:pt idx="358">
                  <c:v>0.35800000000000026</c:v>
                </c:pt>
                <c:pt idx="359">
                  <c:v>0.35900000000000026</c:v>
                </c:pt>
                <c:pt idx="360">
                  <c:v>0.36000000000000026</c:v>
                </c:pt>
                <c:pt idx="361">
                  <c:v>0.36100000000000027</c:v>
                </c:pt>
                <c:pt idx="362">
                  <c:v>0.36200000000000027</c:v>
                </c:pt>
                <c:pt idx="363">
                  <c:v>0.36300000000000027</c:v>
                </c:pt>
                <c:pt idx="364">
                  <c:v>0.36400000000000027</c:v>
                </c:pt>
                <c:pt idx="365">
                  <c:v>0.36500000000000027</c:v>
                </c:pt>
                <c:pt idx="366">
                  <c:v>0.36600000000000027</c:v>
                </c:pt>
                <c:pt idx="367">
                  <c:v>0.36700000000000027</c:v>
                </c:pt>
                <c:pt idx="368">
                  <c:v>0.36800000000000027</c:v>
                </c:pt>
                <c:pt idx="369">
                  <c:v>0.36900000000000027</c:v>
                </c:pt>
                <c:pt idx="370">
                  <c:v>0.37000000000000027</c:v>
                </c:pt>
                <c:pt idx="371">
                  <c:v>0.37100000000000027</c:v>
                </c:pt>
                <c:pt idx="372">
                  <c:v>0.37200000000000027</c:v>
                </c:pt>
                <c:pt idx="373">
                  <c:v>0.37300000000000028</c:v>
                </c:pt>
                <c:pt idx="374">
                  <c:v>0.37400000000000028</c:v>
                </c:pt>
                <c:pt idx="375">
                  <c:v>0.37500000000000028</c:v>
                </c:pt>
                <c:pt idx="376">
                  <c:v>0.37600000000000028</c:v>
                </c:pt>
                <c:pt idx="377">
                  <c:v>0.37700000000000028</c:v>
                </c:pt>
                <c:pt idx="378">
                  <c:v>0.37800000000000028</c:v>
                </c:pt>
                <c:pt idx="379">
                  <c:v>0.37900000000000028</c:v>
                </c:pt>
                <c:pt idx="380">
                  <c:v>0.38000000000000028</c:v>
                </c:pt>
                <c:pt idx="381">
                  <c:v>0.38100000000000028</c:v>
                </c:pt>
                <c:pt idx="382">
                  <c:v>0.38200000000000028</c:v>
                </c:pt>
                <c:pt idx="383">
                  <c:v>0.38300000000000028</c:v>
                </c:pt>
                <c:pt idx="384">
                  <c:v>0.38400000000000029</c:v>
                </c:pt>
                <c:pt idx="385">
                  <c:v>0.38500000000000029</c:v>
                </c:pt>
                <c:pt idx="386">
                  <c:v>0.38600000000000029</c:v>
                </c:pt>
                <c:pt idx="387">
                  <c:v>0.38700000000000029</c:v>
                </c:pt>
                <c:pt idx="388">
                  <c:v>0.38800000000000029</c:v>
                </c:pt>
                <c:pt idx="389">
                  <c:v>0.38900000000000029</c:v>
                </c:pt>
                <c:pt idx="390">
                  <c:v>0.39000000000000029</c:v>
                </c:pt>
                <c:pt idx="391">
                  <c:v>0.39100000000000029</c:v>
                </c:pt>
                <c:pt idx="392">
                  <c:v>0.39200000000000029</c:v>
                </c:pt>
                <c:pt idx="393">
                  <c:v>0.39300000000000029</c:v>
                </c:pt>
                <c:pt idx="394">
                  <c:v>0.39400000000000029</c:v>
                </c:pt>
                <c:pt idx="395">
                  <c:v>0.3950000000000003</c:v>
                </c:pt>
                <c:pt idx="396">
                  <c:v>0.3960000000000003</c:v>
                </c:pt>
                <c:pt idx="397">
                  <c:v>0.3970000000000003</c:v>
                </c:pt>
                <c:pt idx="398">
                  <c:v>0.3980000000000003</c:v>
                </c:pt>
                <c:pt idx="399">
                  <c:v>0.3990000000000003</c:v>
                </c:pt>
                <c:pt idx="400">
                  <c:v>0.4000000000000003</c:v>
                </c:pt>
                <c:pt idx="401">
                  <c:v>0.4010000000000003</c:v>
                </c:pt>
                <c:pt idx="402">
                  <c:v>0.4020000000000003</c:v>
                </c:pt>
                <c:pt idx="403">
                  <c:v>0.4030000000000003</c:v>
                </c:pt>
                <c:pt idx="404">
                  <c:v>0.4040000000000003</c:v>
                </c:pt>
                <c:pt idx="405">
                  <c:v>0.4050000000000003</c:v>
                </c:pt>
                <c:pt idx="406">
                  <c:v>0.40600000000000031</c:v>
                </c:pt>
                <c:pt idx="407">
                  <c:v>0.40700000000000031</c:v>
                </c:pt>
                <c:pt idx="408">
                  <c:v>0.40800000000000031</c:v>
                </c:pt>
                <c:pt idx="409">
                  <c:v>0.40900000000000031</c:v>
                </c:pt>
                <c:pt idx="410">
                  <c:v>0.41000000000000031</c:v>
                </c:pt>
                <c:pt idx="411">
                  <c:v>0.41100000000000031</c:v>
                </c:pt>
                <c:pt idx="412">
                  <c:v>0.41200000000000031</c:v>
                </c:pt>
                <c:pt idx="413">
                  <c:v>0.41300000000000031</c:v>
                </c:pt>
                <c:pt idx="414">
                  <c:v>0.41400000000000031</c:v>
                </c:pt>
                <c:pt idx="415">
                  <c:v>0.41500000000000031</c:v>
                </c:pt>
                <c:pt idx="416">
                  <c:v>0.41600000000000031</c:v>
                </c:pt>
                <c:pt idx="417">
                  <c:v>0.41700000000000031</c:v>
                </c:pt>
                <c:pt idx="418">
                  <c:v>0.41800000000000032</c:v>
                </c:pt>
                <c:pt idx="419">
                  <c:v>0.41900000000000032</c:v>
                </c:pt>
                <c:pt idx="420">
                  <c:v>0.42000000000000032</c:v>
                </c:pt>
                <c:pt idx="421">
                  <c:v>0.42100000000000032</c:v>
                </c:pt>
                <c:pt idx="422">
                  <c:v>0.42200000000000032</c:v>
                </c:pt>
                <c:pt idx="423">
                  <c:v>0.42300000000000032</c:v>
                </c:pt>
                <c:pt idx="424">
                  <c:v>0.42400000000000032</c:v>
                </c:pt>
                <c:pt idx="425">
                  <c:v>0.42500000000000032</c:v>
                </c:pt>
                <c:pt idx="426">
                  <c:v>0.42600000000000032</c:v>
                </c:pt>
                <c:pt idx="427">
                  <c:v>0.42700000000000032</c:v>
                </c:pt>
                <c:pt idx="428">
                  <c:v>0.42800000000000032</c:v>
                </c:pt>
                <c:pt idx="429">
                  <c:v>0.42900000000000033</c:v>
                </c:pt>
                <c:pt idx="430">
                  <c:v>0.43000000000000033</c:v>
                </c:pt>
                <c:pt idx="431">
                  <c:v>0.43100000000000033</c:v>
                </c:pt>
                <c:pt idx="432">
                  <c:v>0.43200000000000033</c:v>
                </c:pt>
                <c:pt idx="433">
                  <c:v>0.43300000000000033</c:v>
                </c:pt>
                <c:pt idx="434">
                  <c:v>0.43400000000000033</c:v>
                </c:pt>
                <c:pt idx="435">
                  <c:v>0.43500000000000033</c:v>
                </c:pt>
                <c:pt idx="436">
                  <c:v>0.43600000000000033</c:v>
                </c:pt>
                <c:pt idx="437">
                  <c:v>0.43700000000000033</c:v>
                </c:pt>
                <c:pt idx="438">
                  <c:v>0.43800000000000033</c:v>
                </c:pt>
                <c:pt idx="439">
                  <c:v>0.43900000000000033</c:v>
                </c:pt>
                <c:pt idx="440">
                  <c:v>0.44000000000000034</c:v>
                </c:pt>
                <c:pt idx="441">
                  <c:v>0.44100000000000034</c:v>
                </c:pt>
                <c:pt idx="442">
                  <c:v>0.44200000000000034</c:v>
                </c:pt>
                <c:pt idx="443">
                  <c:v>0.44300000000000034</c:v>
                </c:pt>
                <c:pt idx="444">
                  <c:v>0.44400000000000034</c:v>
                </c:pt>
                <c:pt idx="445">
                  <c:v>0.44500000000000034</c:v>
                </c:pt>
                <c:pt idx="446">
                  <c:v>0.44600000000000034</c:v>
                </c:pt>
                <c:pt idx="447">
                  <c:v>0.44700000000000034</c:v>
                </c:pt>
                <c:pt idx="448">
                  <c:v>0.44800000000000034</c:v>
                </c:pt>
                <c:pt idx="449">
                  <c:v>0.44900000000000034</c:v>
                </c:pt>
                <c:pt idx="450">
                  <c:v>0.45000000000000034</c:v>
                </c:pt>
                <c:pt idx="451">
                  <c:v>0.45100000000000035</c:v>
                </c:pt>
                <c:pt idx="452">
                  <c:v>0.45200000000000035</c:v>
                </c:pt>
                <c:pt idx="453">
                  <c:v>0.45300000000000035</c:v>
                </c:pt>
                <c:pt idx="454">
                  <c:v>0.45400000000000035</c:v>
                </c:pt>
                <c:pt idx="455">
                  <c:v>0.45500000000000035</c:v>
                </c:pt>
                <c:pt idx="456">
                  <c:v>0.45600000000000035</c:v>
                </c:pt>
                <c:pt idx="457">
                  <c:v>0.45700000000000035</c:v>
                </c:pt>
                <c:pt idx="458">
                  <c:v>0.45800000000000035</c:v>
                </c:pt>
                <c:pt idx="459">
                  <c:v>0.45900000000000035</c:v>
                </c:pt>
                <c:pt idx="460">
                  <c:v>0.46000000000000035</c:v>
                </c:pt>
                <c:pt idx="461">
                  <c:v>0.46100000000000035</c:v>
                </c:pt>
                <c:pt idx="462">
                  <c:v>0.46200000000000035</c:v>
                </c:pt>
                <c:pt idx="463">
                  <c:v>0.46300000000000036</c:v>
                </c:pt>
                <c:pt idx="464">
                  <c:v>0.46400000000000036</c:v>
                </c:pt>
                <c:pt idx="465">
                  <c:v>0.46500000000000036</c:v>
                </c:pt>
                <c:pt idx="466">
                  <c:v>0.46600000000000036</c:v>
                </c:pt>
                <c:pt idx="467">
                  <c:v>0.46700000000000036</c:v>
                </c:pt>
                <c:pt idx="468">
                  <c:v>0.46800000000000036</c:v>
                </c:pt>
                <c:pt idx="469">
                  <c:v>0.46900000000000036</c:v>
                </c:pt>
                <c:pt idx="470">
                  <c:v>0.47000000000000036</c:v>
                </c:pt>
                <c:pt idx="471">
                  <c:v>0.47100000000000036</c:v>
                </c:pt>
                <c:pt idx="472">
                  <c:v>0.47200000000000036</c:v>
                </c:pt>
                <c:pt idx="473">
                  <c:v>0.47300000000000036</c:v>
                </c:pt>
                <c:pt idx="474">
                  <c:v>0.47400000000000037</c:v>
                </c:pt>
                <c:pt idx="475">
                  <c:v>0.47500000000000037</c:v>
                </c:pt>
                <c:pt idx="476">
                  <c:v>0.47600000000000037</c:v>
                </c:pt>
                <c:pt idx="477">
                  <c:v>0.47700000000000037</c:v>
                </c:pt>
                <c:pt idx="478">
                  <c:v>0.47800000000000037</c:v>
                </c:pt>
                <c:pt idx="479">
                  <c:v>0.47900000000000037</c:v>
                </c:pt>
                <c:pt idx="480">
                  <c:v>0.48000000000000037</c:v>
                </c:pt>
                <c:pt idx="481">
                  <c:v>0.48100000000000037</c:v>
                </c:pt>
                <c:pt idx="482">
                  <c:v>0.48200000000000037</c:v>
                </c:pt>
                <c:pt idx="483">
                  <c:v>0.48300000000000037</c:v>
                </c:pt>
                <c:pt idx="484">
                  <c:v>0.48400000000000037</c:v>
                </c:pt>
                <c:pt idx="485">
                  <c:v>0.48500000000000038</c:v>
                </c:pt>
                <c:pt idx="486">
                  <c:v>0.48600000000000038</c:v>
                </c:pt>
                <c:pt idx="487">
                  <c:v>0.48700000000000038</c:v>
                </c:pt>
                <c:pt idx="488">
                  <c:v>0.48800000000000038</c:v>
                </c:pt>
                <c:pt idx="489">
                  <c:v>0.48900000000000038</c:v>
                </c:pt>
                <c:pt idx="490">
                  <c:v>0.49000000000000038</c:v>
                </c:pt>
                <c:pt idx="491">
                  <c:v>0.49100000000000038</c:v>
                </c:pt>
                <c:pt idx="492">
                  <c:v>0.49200000000000038</c:v>
                </c:pt>
                <c:pt idx="493">
                  <c:v>0.49300000000000038</c:v>
                </c:pt>
                <c:pt idx="494">
                  <c:v>0.49400000000000038</c:v>
                </c:pt>
                <c:pt idx="495">
                  <c:v>0.49500000000000038</c:v>
                </c:pt>
                <c:pt idx="496">
                  <c:v>0.49600000000000039</c:v>
                </c:pt>
                <c:pt idx="497">
                  <c:v>0.49700000000000039</c:v>
                </c:pt>
                <c:pt idx="498">
                  <c:v>0.49800000000000039</c:v>
                </c:pt>
                <c:pt idx="499">
                  <c:v>0.49900000000000039</c:v>
                </c:pt>
                <c:pt idx="500">
                  <c:v>0.50000000000000033</c:v>
                </c:pt>
                <c:pt idx="501">
                  <c:v>0.50100000000000033</c:v>
                </c:pt>
                <c:pt idx="502">
                  <c:v>0.50200000000000033</c:v>
                </c:pt>
                <c:pt idx="503">
                  <c:v>0.50300000000000034</c:v>
                </c:pt>
                <c:pt idx="504">
                  <c:v>0.50400000000000034</c:v>
                </c:pt>
                <c:pt idx="505">
                  <c:v>0.50500000000000034</c:v>
                </c:pt>
                <c:pt idx="506">
                  <c:v>0.50600000000000034</c:v>
                </c:pt>
                <c:pt idx="507">
                  <c:v>0.50700000000000034</c:v>
                </c:pt>
                <c:pt idx="508">
                  <c:v>0.50800000000000034</c:v>
                </c:pt>
                <c:pt idx="509">
                  <c:v>0.50900000000000034</c:v>
                </c:pt>
                <c:pt idx="510">
                  <c:v>0.51000000000000034</c:v>
                </c:pt>
                <c:pt idx="511">
                  <c:v>0.51100000000000034</c:v>
                </c:pt>
                <c:pt idx="512">
                  <c:v>0.51200000000000034</c:v>
                </c:pt>
                <c:pt idx="513">
                  <c:v>0.51300000000000034</c:v>
                </c:pt>
                <c:pt idx="514">
                  <c:v>0.51400000000000035</c:v>
                </c:pt>
                <c:pt idx="515">
                  <c:v>0.51500000000000035</c:v>
                </c:pt>
                <c:pt idx="516">
                  <c:v>0.51600000000000035</c:v>
                </c:pt>
                <c:pt idx="517">
                  <c:v>0.51700000000000035</c:v>
                </c:pt>
                <c:pt idx="518">
                  <c:v>0.51800000000000035</c:v>
                </c:pt>
                <c:pt idx="519">
                  <c:v>0.51900000000000035</c:v>
                </c:pt>
                <c:pt idx="520">
                  <c:v>0.52000000000000035</c:v>
                </c:pt>
                <c:pt idx="521">
                  <c:v>0.52100000000000035</c:v>
                </c:pt>
                <c:pt idx="522">
                  <c:v>0.52200000000000035</c:v>
                </c:pt>
                <c:pt idx="523">
                  <c:v>0.52300000000000035</c:v>
                </c:pt>
                <c:pt idx="524">
                  <c:v>0.52400000000000035</c:v>
                </c:pt>
                <c:pt idx="525">
                  <c:v>0.52500000000000036</c:v>
                </c:pt>
                <c:pt idx="526">
                  <c:v>0.52600000000000036</c:v>
                </c:pt>
                <c:pt idx="527">
                  <c:v>0.52700000000000036</c:v>
                </c:pt>
                <c:pt idx="528">
                  <c:v>0.52800000000000036</c:v>
                </c:pt>
                <c:pt idx="529">
                  <c:v>0.52900000000000036</c:v>
                </c:pt>
                <c:pt idx="530">
                  <c:v>0.53000000000000036</c:v>
                </c:pt>
                <c:pt idx="531">
                  <c:v>0.53100000000000036</c:v>
                </c:pt>
                <c:pt idx="532">
                  <c:v>0.53200000000000036</c:v>
                </c:pt>
                <c:pt idx="533">
                  <c:v>0.53300000000000036</c:v>
                </c:pt>
                <c:pt idx="534">
                  <c:v>0.53400000000000036</c:v>
                </c:pt>
                <c:pt idx="535">
                  <c:v>0.53500000000000036</c:v>
                </c:pt>
                <c:pt idx="536">
                  <c:v>0.53600000000000037</c:v>
                </c:pt>
                <c:pt idx="537">
                  <c:v>0.53700000000000037</c:v>
                </c:pt>
                <c:pt idx="538">
                  <c:v>0.53800000000000037</c:v>
                </c:pt>
                <c:pt idx="539">
                  <c:v>0.53900000000000037</c:v>
                </c:pt>
                <c:pt idx="540">
                  <c:v>0.54000000000000037</c:v>
                </c:pt>
                <c:pt idx="541">
                  <c:v>0.54100000000000037</c:v>
                </c:pt>
                <c:pt idx="542">
                  <c:v>0.54200000000000037</c:v>
                </c:pt>
                <c:pt idx="543">
                  <c:v>0.54300000000000037</c:v>
                </c:pt>
                <c:pt idx="544">
                  <c:v>0.54400000000000037</c:v>
                </c:pt>
                <c:pt idx="545">
                  <c:v>0.54500000000000037</c:v>
                </c:pt>
                <c:pt idx="546">
                  <c:v>0.54600000000000037</c:v>
                </c:pt>
                <c:pt idx="547">
                  <c:v>0.54700000000000037</c:v>
                </c:pt>
                <c:pt idx="548">
                  <c:v>0.54800000000000038</c:v>
                </c:pt>
                <c:pt idx="549">
                  <c:v>0.54900000000000038</c:v>
                </c:pt>
                <c:pt idx="550">
                  <c:v>0.55000000000000038</c:v>
                </c:pt>
                <c:pt idx="551">
                  <c:v>0.55100000000000038</c:v>
                </c:pt>
                <c:pt idx="552">
                  <c:v>0.55200000000000038</c:v>
                </c:pt>
                <c:pt idx="553">
                  <c:v>0.55300000000000038</c:v>
                </c:pt>
                <c:pt idx="554">
                  <c:v>0.55400000000000038</c:v>
                </c:pt>
                <c:pt idx="555">
                  <c:v>0.55500000000000038</c:v>
                </c:pt>
                <c:pt idx="556">
                  <c:v>0.55600000000000038</c:v>
                </c:pt>
                <c:pt idx="557">
                  <c:v>0.55700000000000038</c:v>
                </c:pt>
                <c:pt idx="558">
                  <c:v>0.55800000000000038</c:v>
                </c:pt>
                <c:pt idx="559">
                  <c:v>0.55900000000000039</c:v>
                </c:pt>
                <c:pt idx="560">
                  <c:v>0.56000000000000039</c:v>
                </c:pt>
                <c:pt idx="561">
                  <c:v>0.56100000000000039</c:v>
                </c:pt>
                <c:pt idx="562">
                  <c:v>0.56200000000000039</c:v>
                </c:pt>
                <c:pt idx="563">
                  <c:v>0.56300000000000039</c:v>
                </c:pt>
                <c:pt idx="564">
                  <c:v>0.56400000000000039</c:v>
                </c:pt>
                <c:pt idx="565">
                  <c:v>0.56500000000000039</c:v>
                </c:pt>
                <c:pt idx="566">
                  <c:v>0.56600000000000039</c:v>
                </c:pt>
                <c:pt idx="567">
                  <c:v>0.56700000000000039</c:v>
                </c:pt>
                <c:pt idx="568">
                  <c:v>0.56800000000000039</c:v>
                </c:pt>
                <c:pt idx="569">
                  <c:v>0.56900000000000039</c:v>
                </c:pt>
                <c:pt idx="570">
                  <c:v>0.5700000000000004</c:v>
                </c:pt>
                <c:pt idx="571">
                  <c:v>0.5710000000000004</c:v>
                </c:pt>
                <c:pt idx="572">
                  <c:v>0.5720000000000004</c:v>
                </c:pt>
                <c:pt idx="573">
                  <c:v>0.5730000000000004</c:v>
                </c:pt>
                <c:pt idx="574">
                  <c:v>0.5740000000000004</c:v>
                </c:pt>
                <c:pt idx="575">
                  <c:v>0.5750000000000004</c:v>
                </c:pt>
                <c:pt idx="576">
                  <c:v>0.5760000000000004</c:v>
                </c:pt>
                <c:pt idx="577">
                  <c:v>0.5770000000000004</c:v>
                </c:pt>
                <c:pt idx="578">
                  <c:v>0.5780000000000004</c:v>
                </c:pt>
                <c:pt idx="579">
                  <c:v>0.5790000000000004</c:v>
                </c:pt>
                <c:pt idx="580">
                  <c:v>0.5800000000000004</c:v>
                </c:pt>
                <c:pt idx="581">
                  <c:v>0.58100000000000041</c:v>
                </c:pt>
                <c:pt idx="582">
                  <c:v>0.58200000000000041</c:v>
                </c:pt>
                <c:pt idx="583">
                  <c:v>0.58300000000000041</c:v>
                </c:pt>
                <c:pt idx="584">
                  <c:v>0.58400000000000041</c:v>
                </c:pt>
                <c:pt idx="585">
                  <c:v>0.58500000000000041</c:v>
                </c:pt>
                <c:pt idx="586">
                  <c:v>0.58600000000000041</c:v>
                </c:pt>
                <c:pt idx="587">
                  <c:v>0.58700000000000041</c:v>
                </c:pt>
                <c:pt idx="588">
                  <c:v>0.58800000000000041</c:v>
                </c:pt>
                <c:pt idx="589">
                  <c:v>0.58900000000000041</c:v>
                </c:pt>
                <c:pt idx="590">
                  <c:v>0.59000000000000041</c:v>
                </c:pt>
                <c:pt idx="591">
                  <c:v>0.59100000000000041</c:v>
                </c:pt>
                <c:pt idx="592">
                  <c:v>0.59200000000000041</c:v>
                </c:pt>
                <c:pt idx="593">
                  <c:v>0.59300000000000042</c:v>
                </c:pt>
                <c:pt idx="594">
                  <c:v>0.59400000000000042</c:v>
                </c:pt>
                <c:pt idx="595">
                  <c:v>0.59500000000000042</c:v>
                </c:pt>
                <c:pt idx="596">
                  <c:v>0.59600000000000042</c:v>
                </c:pt>
                <c:pt idx="597">
                  <c:v>0.59700000000000042</c:v>
                </c:pt>
                <c:pt idx="598">
                  <c:v>0.59800000000000042</c:v>
                </c:pt>
                <c:pt idx="599">
                  <c:v>0.59900000000000042</c:v>
                </c:pt>
                <c:pt idx="600">
                  <c:v>0.60000000000000042</c:v>
                </c:pt>
                <c:pt idx="601">
                  <c:v>0.60100000000000042</c:v>
                </c:pt>
                <c:pt idx="602">
                  <c:v>0.60200000000000042</c:v>
                </c:pt>
                <c:pt idx="603">
                  <c:v>0.60300000000000042</c:v>
                </c:pt>
                <c:pt idx="604">
                  <c:v>0.60400000000000043</c:v>
                </c:pt>
                <c:pt idx="605">
                  <c:v>0.60500000000000043</c:v>
                </c:pt>
                <c:pt idx="606">
                  <c:v>0.60600000000000043</c:v>
                </c:pt>
                <c:pt idx="607">
                  <c:v>0.60700000000000043</c:v>
                </c:pt>
                <c:pt idx="608">
                  <c:v>0.60800000000000043</c:v>
                </c:pt>
                <c:pt idx="609">
                  <c:v>0.60900000000000043</c:v>
                </c:pt>
                <c:pt idx="610">
                  <c:v>0.61000000000000043</c:v>
                </c:pt>
                <c:pt idx="611">
                  <c:v>0.61100000000000043</c:v>
                </c:pt>
                <c:pt idx="612">
                  <c:v>0.61200000000000043</c:v>
                </c:pt>
                <c:pt idx="613">
                  <c:v>0.61300000000000043</c:v>
                </c:pt>
                <c:pt idx="614">
                  <c:v>0.61400000000000043</c:v>
                </c:pt>
                <c:pt idx="615">
                  <c:v>0.61500000000000044</c:v>
                </c:pt>
                <c:pt idx="616">
                  <c:v>0.61600000000000044</c:v>
                </c:pt>
                <c:pt idx="617">
                  <c:v>0.61700000000000044</c:v>
                </c:pt>
                <c:pt idx="618">
                  <c:v>0.61800000000000044</c:v>
                </c:pt>
                <c:pt idx="619">
                  <c:v>0.61900000000000044</c:v>
                </c:pt>
                <c:pt idx="620">
                  <c:v>0.62000000000000044</c:v>
                </c:pt>
                <c:pt idx="621">
                  <c:v>0.62100000000000044</c:v>
                </c:pt>
                <c:pt idx="622">
                  <c:v>0.62200000000000044</c:v>
                </c:pt>
                <c:pt idx="623">
                  <c:v>0.62300000000000044</c:v>
                </c:pt>
                <c:pt idx="624">
                  <c:v>0.62400000000000044</c:v>
                </c:pt>
                <c:pt idx="625">
                  <c:v>0.62500000000000044</c:v>
                </c:pt>
                <c:pt idx="626">
                  <c:v>0.62600000000000044</c:v>
                </c:pt>
                <c:pt idx="627">
                  <c:v>0.62700000000000045</c:v>
                </c:pt>
                <c:pt idx="628">
                  <c:v>0.62800000000000045</c:v>
                </c:pt>
                <c:pt idx="629">
                  <c:v>0.62900000000000045</c:v>
                </c:pt>
                <c:pt idx="630">
                  <c:v>0.63000000000000045</c:v>
                </c:pt>
                <c:pt idx="631">
                  <c:v>0.63100000000000045</c:v>
                </c:pt>
                <c:pt idx="632">
                  <c:v>0.63200000000000045</c:v>
                </c:pt>
                <c:pt idx="633">
                  <c:v>0.63300000000000045</c:v>
                </c:pt>
                <c:pt idx="634">
                  <c:v>0.63400000000000045</c:v>
                </c:pt>
                <c:pt idx="635">
                  <c:v>0.63500000000000045</c:v>
                </c:pt>
                <c:pt idx="636">
                  <c:v>0.63600000000000045</c:v>
                </c:pt>
                <c:pt idx="637">
                  <c:v>0.63700000000000045</c:v>
                </c:pt>
                <c:pt idx="638">
                  <c:v>0.63800000000000046</c:v>
                </c:pt>
                <c:pt idx="639">
                  <c:v>0.63900000000000046</c:v>
                </c:pt>
                <c:pt idx="640">
                  <c:v>0.64000000000000046</c:v>
                </c:pt>
                <c:pt idx="641">
                  <c:v>0.64100000000000046</c:v>
                </c:pt>
                <c:pt idx="642">
                  <c:v>0.64200000000000046</c:v>
                </c:pt>
                <c:pt idx="643">
                  <c:v>0.64300000000000046</c:v>
                </c:pt>
                <c:pt idx="644">
                  <c:v>0.64400000000000046</c:v>
                </c:pt>
                <c:pt idx="645">
                  <c:v>0.64500000000000046</c:v>
                </c:pt>
                <c:pt idx="646">
                  <c:v>0.64600000000000046</c:v>
                </c:pt>
                <c:pt idx="647">
                  <c:v>0.64700000000000046</c:v>
                </c:pt>
                <c:pt idx="648">
                  <c:v>0.64800000000000046</c:v>
                </c:pt>
                <c:pt idx="649">
                  <c:v>0.64900000000000047</c:v>
                </c:pt>
                <c:pt idx="650">
                  <c:v>0.65000000000000047</c:v>
                </c:pt>
                <c:pt idx="651">
                  <c:v>0.65100000000000047</c:v>
                </c:pt>
                <c:pt idx="652">
                  <c:v>0.65200000000000047</c:v>
                </c:pt>
                <c:pt idx="653">
                  <c:v>0.65300000000000047</c:v>
                </c:pt>
                <c:pt idx="654">
                  <c:v>0.65400000000000047</c:v>
                </c:pt>
                <c:pt idx="655">
                  <c:v>0.65500000000000047</c:v>
                </c:pt>
                <c:pt idx="656">
                  <c:v>0.65600000000000047</c:v>
                </c:pt>
                <c:pt idx="657">
                  <c:v>0.65700000000000047</c:v>
                </c:pt>
                <c:pt idx="658">
                  <c:v>0.65800000000000047</c:v>
                </c:pt>
                <c:pt idx="659">
                  <c:v>0.65900000000000047</c:v>
                </c:pt>
                <c:pt idx="660">
                  <c:v>0.66000000000000048</c:v>
                </c:pt>
                <c:pt idx="661">
                  <c:v>0.66100000000000048</c:v>
                </c:pt>
                <c:pt idx="662">
                  <c:v>0.66200000000000048</c:v>
                </c:pt>
                <c:pt idx="663">
                  <c:v>0.66300000000000048</c:v>
                </c:pt>
                <c:pt idx="664">
                  <c:v>0.66400000000000048</c:v>
                </c:pt>
                <c:pt idx="665">
                  <c:v>0.66500000000000048</c:v>
                </c:pt>
                <c:pt idx="666">
                  <c:v>0.66600000000000048</c:v>
                </c:pt>
                <c:pt idx="667">
                  <c:v>0.66700000000000048</c:v>
                </c:pt>
                <c:pt idx="668">
                  <c:v>0.66800000000000048</c:v>
                </c:pt>
                <c:pt idx="669">
                  <c:v>0.66900000000000048</c:v>
                </c:pt>
                <c:pt idx="670">
                  <c:v>0.67000000000000048</c:v>
                </c:pt>
                <c:pt idx="671">
                  <c:v>0.67100000000000048</c:v>
                </c:pt>
                <c:pt idx="672">
                  <c:v>0.67200000000000049</c:v>
                </c:pt>
                <c:pt idx="673">
                  <c:v>0.67300000000000049</c:v>
                </c:pt>
                <c:pt idx="674">
                  <c:v>0.67400000000000049</c:v>
                </c:pt>
                <c:pt idx="675">
                  <c:v>0.67500000000000049</c:v>
                </c:pt>
                <c:pt idx="676">
                  <c:v>0.67600000000000049</c:v>
                </c:pt>
                <c:pt idx="677">
                  <c:v>0.67700000000000049</c:v>
                </c:pt>
                <c:pt idx="678">
                  <c:v>0.67800000000000049</c:v>
                </c:pt>
                <c:pt idx="679">
                  <c:v>0.67900000000000049</c:v>
                </c:pt>
                <c:pt idx="680">
                  <c:v>0.68000000000000049</c:v>
                </c:pt>
                <c:pt idx="681">
                  <c:v>0.68100000000000049</c:v>
                </c:pt>
                <c:pt idx="682">
                  <c:v>0.68200000000000049</c:v>
                </c:pt>
                <c:pt idx="683">
                  <c:v>0.6830000000000005</c:v>
                </c:pt>
                <c:pt idx="684">
                  <c:v>0.6840000000000005</c:v>
                </c:pt>
                <c:pt idx="685">
                  <c:v>0.6850000000000005</c:v>
                </c:pt>
                <c:pt idx="686">
                  <c:v>0.6860000000000005</c:v>
                </c:pt>
                <c:pt idx="687">
                  <c:v>0.6870000000000005</c:v>
                </c:pt>
                <c:pt idx="688">
                  <c:v>0.6880000000000005</c:v>
                </c:pt>
                <c:pt idx="689">
                  <c:v>0.6890000000000005</c:v>
                </c:pt>
                <c:pt idx="690">
                  <c:v>0.6900000000000005</c:v>
                </c:pt>
                <c:pt idx="691">
                  <c:v>0.6910000000000005</c:v>
                </c:pt>
                <c:pt idx="692">
                  <c:v>0.6920000000000005</c:v>
                </c:pt>
                <c:pt idx="693">
                  <c:v>0.6930000000000005</c:v>
                </c:pt>
                <c:pt idx="694">
                  <c:v>0.69400000000000051</c:v>
                </c:pt>
                <c:pt idx="695">
                  <c:v>0.69500000000000051</c:v>
                </c:pt>
                <c:pt idx="696">
                  <c:v>0.69600000000000051</c:v>
                </c:pt>
                <c:pt idx="697">
                  <c:v>0.69700000000000051</c:v>
                </c:pt>
                <c:pt idx="698">
                  <c:v>0.69800000000000051</c:v>
                </c:pt>
                <c:pt idx="699">
                  <c:v>0.69900000000000051</c:v>
                </c:pt>
                <c:pt idx="700">
                  <c:v>0.70000000000000051</c:v>
                </c:pt>
                <c:pt idx="701">
                  <c:v>0.70100000000000051</c:v>
                </c:pt>
                <c:pt idx="702">
                  <c:v>0.70200000000000051</c:v>
                </c:pt>
                <c:pt idx="703">
                  <c:v>0.70300000000000051</c:v>
                </c:pt>
                <c:pt idx="704">
                  <c:v>0.70400000000000051</c:v>
                </c:pt>
                <c:pt idx="705">
                  <c:v>0.70500000000000052</c:v>
                </c:pt>
                <c:pt idx="706">
                  <c:v>0.70600000000000052</c:v>
                </c:pt>
                <c:pt idx="707">
                  <c:v>0.70700000000000052</c:v>
                </c:pt>
                <c:pt idx="708">
                  <c:v>0.70800000000000052</c:v>
                </c:pt>
                <c:pt idx="709">
                  <c:v>0.70900000000000052</c:v>
                </c:pt>
                <c:pt idx="710">
                  <c:v>0.71000000000000052</c:v>
                </c:pt>
                <c:pt idx="711">
                  <c:v>0.71100000000000052</c:v>
                </c:pt>
                <c:pt idx="712">
                  <c:v>0.71200000000000052</c:v>
                </c:pt>
                <c:pt idx="713">
                  <c:v>0.71300000000000052</c:v>
                </c:pt>
                <c:pt idx="714">
                  <c:v>0.71400000000000052</c:v>
                </c:pt>
                <c:pt idx="715">
                  <c:v>0.71500000000000052</c:v>
                </c:pt>
                <c:pt idx="716">
                  <c:v>0.71600000000000052</c:v>
                </c:pt>
                <c:pt idx="717">
                  <c:v>0.71700000000000053</c:v>
                </c:pt>
                <c:pt idx="718">
                  <c:v>0.71800000000000053</c:v>
                </c:pt>
                <c:pt idx="719">
                  <c:v>0.71900000000000053</c:v>
                </c:pt>
                <c:pt idx="720">
                  <c:v>0.72000000000000053</c:v>
                </c:pt>
                <c:pt idx="721">
                  <c:v>0.72100000000000053</c:v>
                </c:pt>
                <c:pt idx="722">
                  <c:v>0.72200000000000053</c:v>
                </c:pt>
                <c:pt idx="723">
                  <c:v>0.72300000000000053</c:v>
                </c:pt>
                <c:pt idx="724">
                  <c:v>0.72400000000000053</c:v>
                </c:pt>
                <c:pt idx="725">
                  <c:v>0.72500000000000053</c:v>
                </c:pt>
                <c:pt idx="726">
                  <c:v>0.72600000000000053</c:v>
                </c:pt>
                <c:pt idx="727">
                  <c:v>0.72700000000000053</c:v>
                </c:pt>
                <c:pt idx="728">
                  <c:v>0.72800000000000054</c:v>
                </c:pt>
                <c:pt idx="729">
                  <c:v>0.72900000000000054</c:v>
                </c:pt>
                <c:pt idx="730">
                  <c:v>0.73000000000000054</c:v>
                </c:pt>
                <c:pt idx="731">
                  <c:v>0.73100000000000054</c:v>
                </c:pt>
                <c:pt idx="732">
                  <c:v>0.73200000000000054</c:v>
                </c:pt>
                <c:pt idx="733">
                  <c:v>0.73300000000000054</c:v>
                </c:pt>
                <c:pt idx="734">
                  <c:v>0.73400000000000054</c:v>
                </c:pt>
                <c:pt idx="735">
                  <c:v>0.73500000000000054</c:v>
                </c:pt>
                <c:pt idx="736">
                  <c:v>0.73600000000000054</c:v>
                </c:pt>
                <c:pt idx="737">
                  <c:v>0.73700000000000054</c:v>
                </c:pt>
                <c:pt idx="738">
                  <c:v>0.73800000000000054</c:v>
                </c:pt>
                <c:pt idx="739">
                  <c:v>0.73900000000000055</c:v>
                </c:pt>
                <c:pt idx="740">
                  <c:v>0.74000000000000055</c:v>
                </c:pt>
                <c:pt idx="741">
                  <c:v>0.74100000000000055</c:v>
                </c:pt>
                <c:pt idx="742">
                  <c:v>0.74200000000000055</c:v>
                </c:pt>
                <c:pt idx="743">
                  <c:v>0.74300000000000055</c:v>
                </c:pt>
                <c:pt idx="744">
                  <c:v>0.74400000000000055</c:v>
                </c:pt>
                <c:pt idx="745">
                  <c:v>0.74500000000000055</c:v>
                </c:pt>
                <c:pt idx="746">
                  <c:v>0.74600000000000055</c:v>
                </c:pt>
                <c:pt idx="747">
                  <c:v>0.74700000000000055</c:v>
                </c:pt>
                <c:pt idx="748">
                  <c:v>0.74800000000000055</c:v>
                </c:pt>
                <c:pt idx="749">
                  <c:v>0.74900000000000055</c:v>
                </c:pt>
                <c:pt idx="750">
                  <c:v>0.75000000000000056</c:v>
                </c:pt>
                <c:pt idx="751">
                  <c:v>0.75100000000000056</c:v>
                </c:pt>
                <c:pt idx="752">
                  <c:v>0.75200000000000056</c:v>
                </c:pt>
                <c:pt idx="753">
                  <c:v>0.75300000000000056</c:v>
                </c:pt>
                <c:pt idx="754">
                  <c:v>0.75400000000000056</c:v>
                </c:pt>
                <c:pt idx="755">
                  <c:v>0.75500000000000056</c:v>
                </c:pt>
                <c:pt idx="756">
                  <c:v>0.75600000000000056</c:v>
                </c:pt>
                <c:pt idx="757">
                  <c:v>0.75700000000000056</c:v>
                </c:pt>
                <c:pt idx="758">
                  <c:v>0.75800000000000056</c:v>
                </c:pt>
                <c:pt idx="759">
                  <c:v>0.75900000000000056</c:v>
                </c:pt>
                <c:pt idx="760">
                  <c:v>0.76000000000000056</c:v>
                </c:pt>
                <c:pt idx="761">
                  <c:v>0.76100000000000056</c:v>
                </c:pt>
                <c:pt idx="762">
                  <c:v>0.76200000000000057</c:v>
                </c:pt>
                <c:pt idx="763">
                  <c:v>0.76300000000000057</c:v>
                </c:pt>
                <c:pt idx="764">
                  <c:v>0.76400000000000057</c:v>
                </c:pt>
                <c:pt idx="765">
                  <c:v>0.76500000000000057</c:v>
                </c:pt>
                <c:pt idx="766">
                  <c:v>0.76600000000000057</c:v>
                </c:pt>
                <c:pt idx="767">
                  <c:v>0.76700000000000057</c:v>
                </c:pt>
                <c:pt idx="768">
                  <c:v>0.76800000000000057</c:v>
                </c:pt>
                <c:pt idx="769">
                  <c:v>0.76900000000000057</c:v>
                </c:pt>
                <c:pt idx="770">
                  <c:v>0.77000000000000057</c:v>
                </c:pt>
                <c:pt idx="771">
                  <c:v>0.77100000000000057</c:v>
                </c:pt>
                <c:pt idx="772">
                  <c:v>0.77200000000000057</c:v>
                </c:pt>
                <c:pt idx="773">
                  <c:v>0.77300000000000058</c:v>
                </c:pt>
                <c:pt idx="774">
                  <c:v>0.77400000000000058</c:v>
                </c:pt>
                <c:pt idx="775">
                  <c:v>0.77500000000000058</c:v>
                </c:pt>
                <c:pt idx="776">
                  <c:v>0.77600000000000058</c:v>
                </c:pt>
                <c:pt idx="777">
                  <c:v>0.77700000000000058</c:v>
                </c:pt>
                <c:pt idx="778">
                  <c:v>0.77800000000000058</c:v>
                </c:pt>
                <c:pt idx="779">
                  <c:v>0.77900000000000058</c:v>
                </c:pt>
                <c:pt idx="780">
                  <c:v>0.78000000000000058</c:v>
                </c:pt>
                <c:pt idx="781">
                  <c:v>0.78100000000000058</c:v>
                </c:pt>
                <c:pt idx="782">
                  <c:v>0.78200000000000058</c:v>
                </c:pt>
                <c:pt idx="783">
                  <c:v>0.78300000000000058</c:v>
                </c:pt>
                <c:pt idx="784">
                  <c:v>0.78400000000000059</c:v>
                </c:pt>
                <c:pt idx="785">
                  <c:v>0.78500000000000059</c:v>
                </c:pt>
                <c:pt idx="786">
                  <c:v>0.78600000000000059</c:v>
                </c:pt>
                <c:pt idx="787">
                  <c:v>0.78700000000000059</c:v>
                </c:pt>
                <c:pt idx="788">
                  <c:v>0.78800000000000059</c:v>
                </c:pt>
                <c:pt idx="789">
                  <c:v>0.78900000000000059</c:v>
                </c:pt>
                <c:pt idx="790">
                  <c:v>0.79000000000000059</c:v>
                </c:pt>
                <c:pt idx="791">
                  <c:v>0.79100000000000059</c:v>
                </c:pt>
                <c:pt idx="792">
                  <c:v>0.79200000000000059</c:v>
                </c:pt>
                <c:pt idx="793">
                  <c:v>0.79300000000000059</c:v>
                </c:pt>
                <c:pt idx="794">
                  <c:v>0.79400000000000059</c:v>
                </c:pt>
                <c:pt idx="795">
                  <c:v>0.7950000000000006</c:v>
                </c:pt>
                <c:pt idx="796">
                  <c:v>0.7960000000000006</c:v>
                </c:pt>
                <c:pt idx="797">
                  <c:v>0.7970000000000006</c:v>
                </c:pt>
                <c:pt idx="798">
                  <c:v>0.7980000000000006</c:v>
                </c:pt>
                <c:pt idx="799">
                  <c:v>0.7990000000000006</c:v>
                </c:pt>
                <c:pt idx="800">
                  <c:v>0.8000000000000006</c:v>
                </c:pt>
                <c:pt idx="801">
                  <c:v>0.8010000000000006</c:v>
                </c:pt>
                <c:pt idx="802">
                  <c:v>0.8020000000000006</c:v>
                </c:pt>
                <c:pt idx="803">
                  <c:v>0.8030000000000006</c:v>
                </c:pt>
                <c:pt idx="804">
                  <c:v>0.8040000000000006</c:v>
                </c:pt>
                <c:pt idx="805">
                  <c:v>0.8050000000000006</c:v>
                </c:pt>
                <c:pt idx="806">
                  <c:v>0.8060000000000006</c:v>
                </c:pt>
                <c:pt idx="807">
                  <c:v>0.80700000000000061</c:v>
                </c:pt>
                <c:pt idx="808">
                  <c:v>0.80800000000000061</c:v>
                </c:pt>
                <c:pt idx="809">
                  <c:v>0.80900000000000061</c:v>
                </c:pt>
                <c:pt idx="810">
                  <c:v>0.81000000000000061</c:v>
                </c:pt>
                <c:pt idx="811">
                  <c:v>0.81100000000000061</c:v>
                </c:pt>
                <c:pt idx="812">
                  <c:v>0.81200000000000061</c:v>
                </c:pt>
                <c:pt idx="813">
                  <c:v>0.81300000000000061</c:v>
                </c:pt>
                <c:pt idx="814">
                  <c:v>0.81400000000000061</c:v>
                </c:pt>
                <c:pt idx="815">
                  <c:v>0.81500000000000061</c:v>
                </c:pt>
                <c:pt idx="816">
                  <c:v>0.81600000000000061</c:v>
                </c:pt>
                <c:pt idx="817">
                  <c:v>0.81700000000000061</c:v>
                </c:pt>
                <c:pt idx="818">
                  <c:v>0.81800000000000062</c:v>
                </c:pt>
                <c:pt idx="819">
                  <c:v>0.81900000000000062</c:v>
                </c:pt>
                <c:pt idx="820">
                  <c:v>0.82000000000000062</c:v>
                </c:pt>
                <c:pt idx="821">
                  <c:v>0.82100000000000062</c:v>
                </c:pt>
                <c:pt idx="822">
                  <c:v>0.82200000000000062</c:v>
                </c:pt>
                <c:pt idx="823">
                  <c:v>0.82300000000000062</c:v>
                </c:pt>
                <c:pt idx="824">
                  <c:v>0.82400000000000062</c:v>
                </c:pt>
                <c:pt idx="825">
                  <c:v>0.82500000000000062</c:v>
                </c:pt>
                <c:pt idx="826">
                  <c:v>0.82600000000000062</c:v>
                </c:pt>
                <c:pt idx="827">
                  <c:v>0.82700000000000062</c:v>
                </c:pt>
                <c:pt idx="828">
                  <c:v>0.82800000000000062</c:v>
                </c:pt>
                <c:pt idx="829">
                  <c:v>0.82900000000000063</c:v>
                </c:pt>
                <c:pt idx="830">
                  <c:v>0.83000000000000063</c:v>
                </c:pt>
                <c:pt idx="831">
                  <c:v>0.83100000000000063</c:v>
                </c:pt>
                <c:pt idx="832">
                  <c:v>0.83200000000000063</c:v>
                </c:pt>
                <c:pt idx="833">
                  <c:v>0.83300000000000063</c:v>
                </c:pt>
                <c:pt idx="834">
                  <c:v>0.83400000000000063</c:v>
                </c:pt>
                <c:pt idx="835">
                  <c:v>0.83500000000000063</c:v>
                </c:pt>
                <c:pt idx="836">
                  <c:v>0.83600000000000063</c:v>
                </c:pt>
                <c:pt idx="837">
                  <c:v>0.83700000000000063</c:v>
                </c:pt>
                <c:pt idx="838">
                  <c:v>0.83800000000000063</c:v>
                </c:pt>
                <c:pt idx="839">
                  <c:v>0.83900000000000063</c:v>
                </c:pt>
                <c:pt idx="840">
                  <c:v>0.84000000000000064</c:v>
                </c:pt>
                <c:pt idx="841">
                  <c:v>0.84100000000000064</c:v>
                </c:pt>
                <c:pt idx="842">
                  <c:v>0.84200000000000064</c:v>
                </c:pt>
                <c:pt idx="843">
                  <c:v>0.84300000000000064</c:v>
                </c:pt>
                <c:pt idx="844">
                  <c:v>0.84400000000000064</c:v>
                </c:pt>
                <c:pt idx="845">
                  <c:v>0.84500000000000064</c:v>
                </c:pt>
                <c:pt idx="846">
                  <c:v>0.84600000000000064</c:v>
                </c:pt>
                <c:pt idx="847">
                  <c:v>0.84700000000000064</c:v>
                </c:pt>
                <c:pt idx="848">
                  <c:v>0.84800000000000064</c:v>
                </c:pt>
                <c:pt idx="849">
                  <c:v>0.84900000000000064</c:v>
                </c:pt>
                <c:pt idx="850">
                  <c:v>0.85000000000000064</c:v>
                </c:pt>
                <c:pt idx="851">
                  <c:v>0.85100000000000064</c:v>
                </c:pt>
                <c:pt idx="852">
                  <c:v>0.85200000000000065</c:v>
                </c:pt>
                <c:pt idx="853">
                  <c:v>0.85300000000000065</c:v>
                </c:pt>
                <c:pt idx="854">
                  <c:v>0.85400000000000065</c:v>
                </c:pt>
                <c:pt idx="855">
                  <c:v>0.85500000000000065</c:v>
                </c:pt>
                <c:pt idx="856">
                  <c:v>0.85600000000000065</c:v>
                </c:pt>
                <c:pt idx="857">
                  <c:v>0.85700000000000065</c:v>
                </c:pt>
                <c:pt idx="858">
                  <c:v>0.85800000000000065</c:v>
                </c:pt>
                <c:pt idx="859">
                  <c:v>0.85900000000000065</c:v>
                </c:pt>
                <c:pt idx="860">
                  <c:v>0.86000000000000065</c:v>
                </c:pt>
                <c:pt idx="861">
                  <c:v>0.86100000000000065</c:v>
                </c:pt>
                <c:pt idx="862">
                  <c:v>0.86200000000000065</c:v>
                </c:pt>
                <c:pt idx="863">
                  <c:v>0.86300000000000066</c:v>
                </c:pt>
                <c:pt idx="864">
                  <c:v>0.86400000000000066</c:v>
                </c:pt>
                <c:pt idx="865">
                  <c:v>0.86500000000000066</c:v>
                </c:pt>
                <c:pt idx="866">
                  <c:v>0.86600000000000066</c:v>
                </c:pt>
                <c:pt idx="867">
                  <c:v>0.86700000000000066</c:v>
                </c:pt>
                <c:pt idx="868">
                  <c:v>0.86800000000000066</c:v>
                </c:pt>
                <c:pt idx="869">
                  <c:v>0.86900000000000066</c:v>
                </c:pt>
                <c:pt idx="870">
                  <c:v>0.87000000000000066</c:v>
                </c:pt>
                <c:pt idx="871">
                  <c:v>0.87100000000000066</c:v>
                </c:pt>
                <c:pt idx="872">
                  <c:v>0.87200000000000066</c:v>
                </c:pt>
                <c:pt idx="873">
                  <c:v>0.87300000000000066</c:v>
                </c:pt>
                <c:pt idx="874">
                  <c:v>0.87400000000000067</c:v>
                </c:pt>
                <c:pt idx="875">
                  <c:v>0.87500000000000067</c:v>
                </c:pt>
                <c:pt idx="876">
                  <c:v>0.87600000000000067</c:v>
                </c:pt>
                <c:pt idx="877">
                  <c:v>0.87700000000000067</c:v>
                </c:pt>
                <c:pt idx="878">
                  <c:v>0.87800000000000067</c:v>
                </c:pt>
                <c:pt idx="879">
                  <c:v>0.87900000000000067</c:v>
                </c:pt>
                <c:pt idx="880">
                  <c:v>0.88000000000000067</c:v>
                </c:pt>
                <c:pt idx="881">
                  <c:v>0.88100000000000067</c:v>
                </c:pt>
                <c:pt idx="882">
                  <c:v>0.88200000000000067</c:v>
                </c:pt>
                <c:pt idx="883">
                  <c:v>0.88300000000000067</c:v>
                </c:pt>
                <c:pt idx="884">
                  <c:v>0.88400000000000067</c:v>
                </c:pt>
                <c:pt idx="885">
                  <c:v>0.88500000000000068</c:v>
                </c:pt>
                <c:pt idx="886">
                  <c:v>0.88600000000000068</c:v>
                </c:pt>
                <c:pt idx="887">
                  <c:v>0.88700000000000068</c:v>
                </c:pt>
                <c:pt idx="888">
                  <c:v>0.88800000000000068</c:v>
                </c:pt>
                <c:pt idx="889">
                  <c:v>0.88900000000000068</c:v>
                </c:pt>
                <c:pt idx="890">
                  <c:v>0.89000000000000068</c:v>
                </c:pt>
                <c:pt idx="891">
                  <c:v>0.89100000000000068</c:v>
                </c:pt>
                <c:pt idx="892">
                  <c:v>0.89200000000000068</c:v>
                </c:pt>
                <c:pt idx="893">
                  <c:v>0.89300000000000068</c:v>
                </c:pt>
                <c:pt idx="894">
                  <c:v>0.89400000000000068</c:v>
                </c:pt>
                <c:pt idx="895">
                  <c:v>0.89500000000000068</c:v>
                </c:pt>
                <c:pt idx="896">
                  <c:v>0.89600000000000068</c:v>
                </c:pt>
                <c:pt idx="897">
                  <c:v>0.89700000000000069</c:v>
                </c:pt>
                <c:pt idx="898">
                  <c:v>0.89800000000000069</c:v>
                </c:pt>
                <c:pt idx="899">
                  <c:v>0.89900000000000069</c:v>
                </c:pt>
                <c:pt idx="900">
                  <c:v>0.90000000000000069</c:v>
                </c:pt>
                <c:pt idx="901">
                  <c:v>0.90100000000000069</c:v>
                </c:pt>
                <c:pt idx="902">
                  <c:v>0.90200000000000069</c:v>
                </c:pt>
                <c:pt idx="903">
                  <c:v>0.90300000000000069</c:v>
                </c:pt>
                <c:pt idx="904">
                  <c:v>0.90400000000000069</c:v>
                </c:pt>
                <c:pt idx="905">
                  <c:v>0.90500000000000069</c:v>
                </c:pt>
                <c:pt idx="906">
                  <c:v>0.90600000000000069</c:v>
                </c:pt>
                <c:pt idx="907">
                  <c:v>0.90700000000000069</c:v>
                </c:pt>
                <c:pt idx="908">
                  <c:v>0.9080000000000007</c:v>
                </c:pt>
                <c:pt idx="909">
                  <c:v>0.9090000000000007</c:v>
                </c:pt>
                <c:pt idx="910">
                  <c:v>0.9100000000000007</c:v>
                </c:pt>
                <c:pt idx="911">
                  <c:v>0.9110000000000007</c:v>
                </c:pt>
                <c:pt idx="912">
                  <c:v>0.9120000000000007</c:v>
                </c:pt>
                <c:pt idx="913">
                  <c:v>0.9130000000000007</c:v>
                </c:pt>
                <c:pt idx="914">
                  <c:v>0.9140000000000007</c:v>
                </c:pt>
                <c:pt idx="915">
                  <c:v>0.9150000000000007</c:v>
                </c:pt>
                <c:pt idx="916">
                  <c:v>0.9160000000000007</c:v>
                </c:pt>
                <c:pt idx="917">
                  <c:v>0.9170000000000007</c:v>
                </c:pt>
                <c:pt idx="918">
                  <c:v>0.9180000000000007</c:v>
                </c:pt>
                <c:pt idx="919">
                  <c:v>0.91900000000000071</c:v>
                </c:pt>
                <c:pt idx="920">
                  <c:v>0.92000000000000071</c:v>
                </c:pt>
                <c:pt idx="921">
                  <c:v>0.92100000000000071</c:v>
                </c:pt>
                <c:pt idx="922">
                  <c:v>0.92200000000000071</c:v>
                </c:pt>
                <c:pt idx="923">
                  <c:v>0.92300000000000071</c:v>
                </c:pt>
                <c:pt idx="924">
                  <c:v>0.92400000000000071</c:v>
                </c:pt>
                <c:pt idx="925">
                  <c:v>0.92500000000000071</c:v>
                </c:pt>
                <c:pt idx="926">
                  <c:v>0.92600000000000071</c:v>
                </c:pt>
                <c:pt idx="927">
                  <c:v>0.92700000000000071</c:v>
                </c:pt>
                <c:pt idx="928">
                  <c:v>0.92800000000000071</c:v>
                </c:pt>
                <c:pt idx="929">
                  <c:v>0.92900000000000071</c:v>
                </c:pt>
                <c:pt idx="930">
                  <c:v>0.93000000000000071</c:v>
                </c:pt>
                <c:pt idx="931">
                  <c:v>0.93100000000000072</c:v>
                </c:pt>
                <c:pt idx="932">
                  <c:v>0.93200000000000072</c:v>
                </c:pt>
                <c:pt idx="933">
                  <c:v>0.93300000000000072</c:v>
                </c:pt>
                <c:pt idx="934">
                  <c:v>0.93400000000000072</c:v>
                </c:pt>
                <c:pt idx="935">
                  <c:v>0.93500000000000072</c:v>
                </c:pt>
                <c:pt idx="936">
                  <c:v>0.93600000000000072</c:v>
                </c:pt>
                <c:pt idx="937">
                  <c:v>0.93700000000000072</c:v>
                </c:pt>
                <c:pt idx="938">
                  <c:v>0.93800000000000072</c:v>
                </c:pt>
                <c:pt idx="939">
                  <c:v>0.93900000000000072</c:v>
                </c:pt>
                <c:pt idx="940">
                  <c:v>0.94000000000000072</c:v>
                </c:pt>
                <c:pt idx="941">
                  <c:v>0.94100000000000072</c:v>
                </c:pt>
                <c:pt idx="942">
                  <c:v>0.94200000000000073</c:v>
                </c:pt>
                <c:pt idx="943">
                  <c:v>0.94300000000000073</c:v>
                </c:pt>
                <c:pt idx="944">
                  <c:v>0.94400000000000073</c:v>
                </c:pt>
                <c:pt idx="945">
                  <c:v>0.94500000000000073</c:v>
                </c:pt>
                <c:pt idx="946">
                  <c:v>0.94600000000000073</c:v>
                </c:pt>
                <c:pt idx="947">
                  <c:v>0.94700000000000073</c:v>
                </c:pt>
                <c:pt idx="948">
                  <c:v>0.94800000000000073</c:v>
                </c:pt>
                <c:pt idx="949">
                  <c:v>0.94900000000000073</c:v>
                </c:pt>
                <c:pt idx="950">
                  <c:v>0.95000000000000073</c:v>
                </c:pt>
                <c:pt idx="951">
                  <c:v>0.95100000000000073</c:v>
                </c:pt>
                <c:pt idx="952">
                  <c:v>0.95200000000000073</c:v>
                </c:pt>
                <c:pt idx="953">
                  <c:v>0.95300000000000074</c:v>
                </c:pt>
                <c:pt idx="954">
                  <c:v>0.95400000000000074</c:v>
                </c:pt>
                <c:pt idx="955">
                  <c:v>0.95500000000000074</c:v>
                </c:pt>
                <c:pt idx="956">
                  <c:v>0.95600000000000074</c:v>
                </c:pt>
                <c:pt idx="957">
                  <c:v>0.95700000000000074</c:v>
                </c:pt>
                <c:pt idx="958">
                  <c:v>0.95800000000000074</c:v>
                </c:pt>
                <c:pt idx="959">
                  <c:v>0.95900000000000074</c:v>
                </c:pt>
                <c:pt idx="960">
                  <c:v>0.96000000000000074</c:v>
                </c:pt>
                <c:pt idx="961">
                  <c:v>0.96100000000000074</c:v>
                </c:pt>
                <c:pt idx="962">
                  <c:v>0.96200000000000074</c:v>
                </c:pt>
                <c:pt idx="963">
                  <c:v>0.96300000000000074</c:v>
                </c:pt>
                <c:pt idx="964">
                  <c:v>0.96400000000000075</c:v>
                </c:pt>
                <c:pt idx="965">
                  <c:v>0.96500000000000075</c:v>
                </c:pt>
                <c:pt idx="966">
                  <c:v>0.96600000000000075</c:v>
                </c:pt>
                <c:pt idx="967">
                  <c:v>0.96700000000000075</c:v>
                </c:pt>
                <c:pt idx="968">
                  <c:v>0.96800000000000075</c:v>
                </c:pt>
                <c:pt idx="969">
                  <c:v>0.96900000000000075</c:v>
                </c:pt>
                <c:pt idx="970">
                  <c:v>0.97000000000000075</c:v>
                </c:pt>
                <c:pt idx="971">
                  <c:v>0.97100000000000075</c:v>
                </c:pt>
                <c:pt idx="972">
                  <c:v>0.97200000000000075</c:v>
                </c:pt>
                <c:pt idx="973">
                  <c:v>0.97300000000000075</c:v>
                </c:pt>
                <c:pt idx="974">
                  <c:v>0.97400000000000075</c:v>
                </c:pt>
                <c:pt idx="975">
                  <c:v>0.97500000000000075</c:v>
                </c:pt>
                <c:pt idx="976">
                  <c:v>0.97600000000000076</c:v>
                </c:pt>
                <c:pt idx="977">
                  <c:v>0.97700000000000076</c:v>
                </c:pt>
                <c:pt idx="978">
                  <c:v>0.97800000000000076</c:v>
                </c:pt>
                <c:pt idx="979">
                  <c:v>0.97900000000000076</c:v>
                </c:pt>
                <c:pt idx="980">
                  <c:v>0.98000000000000076</c:v>
                </c:pt>
                <c:pt idx="981">
                  <c:v>0.98100000000000076</c:v>
                </c:pt>
                <c:pt idx="982">
                  <c:v>0.98200000000000076</c:v>
                </c:pt>
                <c:pt idx="983">
                  <c:v>0.98300000000000076</c:v>
                </c:pt>
                <c:pt idx="984">
                  <c:v>0.98400000000000076</c:v>
                </c:pt>
                <c:pt idx="985">
                  <c:v>0.98500000000000076</c:v>
                </c:pt>
                <c:pt idx="986">
                  <c:v>0.98600000000000076</c:v>
                </c:pt>
                <c:pt idx="987">
                  <c:v>0.98700000000000077</c:v>
                </c:pt>
                <c:pt idx="988">
                  <c:v>0.98800000000000077</c:v>
                </c:pt>
                <c:pt idx="989">
                  <c:v>0.98900000000000077</c:v>
                </c:pt>
                <c:pt idx="990">
                  <c:v>0.99000000000000077</c:v>
                </c:pt>
                <c:pt idx="991">
                  <c:v>0.99100000000000077</c:v>
                </c:pt>
                <c:pt idx="992">
                  <c:v>0.99200000000000077</c:v>
                </c:pt>
                <c:pt idx="993">
                  <c:v>0.99300000000000077</c:v>
                </c:pt>
                <c:pt idx="994">
                  <c:v>0.99400000000000077</c:v>
                </c:pt>
                <c:pt idx="995">
                  <c:v>0.99500000000000077</c:v>
                </c:pt>
                <c:pt idx="996">
                  <c:v>0.99600000000000077</c:v>
                </c:pt>
                <c:pt idx="997">
                  <c:v>0.99700000000000077</c:v>
                </c:pt>
                <c:pt idx="998">
                  <c:v>0.99800000000000078</c:v>
                </c:pt>
                <c:pt idx="999">
                  <c:v>0.99900000000000078</c:v>
                </c:pt>
                <c:pt idx="1000">
                  <c:v>1.0000000000000007</c:v>
                </c:pt>
                <c:pt idx="1001">
                  <c:v>1.0010000000000006</c:v>
                </c:pt>
                <c:pt idx="1002">
                  <c:v>1.0020000000000004</c:v>
                </c:pt>
                <c:pt idx="1003">
                  <c:v>1.0030000000000003</c:v>
                </c:pt>
                <c:pt idx="1004">
                  <c:v>1.0040000000000002</c:v>
                </c:pt>
                <c:pt idx="1005">
                  <c:v>1.0050000000000001</c:v>
                </c:pt>
                <c:pt idx="1006">
                  <c:v>1.006</c:v>
                </c:pt>
                <c:pt idx="1007">
                  <c:v>1.0069999999999999</c:v>
                </c:pt>
                <c:pt idx="1008">
                  <c:v>1.0079999999999998</c:v>
                </c:pt>
                <c:pt idx="1009">
                  <c:v>1.0089999999999997</c:v>
                </c:pt>
                <c:pt idx="1010">
                  <c:v>1.0099999999999996</c:v>
                </c:pt>
                <c:pt idx="1011">
                  <c:v>1.0109999999999995</c:v>
                </c:pt>
                <c:pt idx="1012">
                  <c:v>1.0119999999999993</c:v>
                </c:pt>
                <c:pt idx="1013">
                  <c:v>1.0129999999999992</c:v>
                </c:pt>
                <c:pt idx="1014">
                  <c:v>1.0139999999999991</c:v>
                </c:pt>
                <c:pt idx="1015">
                  <c:v>1.014999999999999</c:v>
                </c:pt>
                <c:pt idx="1016">
                  <c:v>1.0159999999999989</c:v>
                </c:pt>
                <c:pt idx="1017">
                  <c:v>1.0169999999999988</c:v>
                </c:pt>
                <c:pt idx="1018">
                  <c:v>1.0179999999999987</c:v>
                </c:pt>
                <c:pt idx="1019">
                  <c:v>1.0189999999999986</c:v>
                </c:pt>
                <c:pt idx="1020">
                  <c:v>1.0199999999999985</c:v>
                </c:pt>
                <c:pt idx="1021">
                  <c:v>1.0209999999999984</c:v>
                </c:pt>
                <c:pt idx="1022">
                  <c:v>1.0219999999999982</c:v>
                </c:pt>
                <c:pt idx="1023">
                  <c:v>1.0229999999999981</c:v>
                </c:pt>
                <c:pt idx="1024">
                  <c:v>1.023999999999998</c:v>
                </c:pt>
                <c:pt idx="1025">
                  <c:v>1.0249999999999979</c:v>
                </c:pt>
                <c:pt idx="1026">
                  <c:v>1.0259999999999978</c:v>
                </c:pt>
                <c:pt idx="1027">
                  <c:v>1.0269999999999977</c:v>
                </c:pt>
                <c:pt idx="1028">
                  <c:v>1.0279999999999976</c:v>
                </c:pt>
                <c:pt idx="1029">
                  <c:v>1.0289999999999975</c:v>
                </c:pt>
                <c:pt idx="1030">
                  <c:v>1.0299999999999974</c:v>
                </c:pt>
                <c:pt idx="1031">
                  <c:v>1.0309999999999973</c:v>
                </c:pt>
                <c:pt idx="1032">
                  <c:v>1.0319999999999971</c:v>
                </c:pt>
                <c:pt idx="1033">
                  <c:v>1.032999999999997</c:v>
                </c:pt>
                <c:pt idx="1034">
                  <c:v>1.0339999999999969</c:v>
                </c:pt>
                <c:pt idx="1035">
                  <c:v>1.0349999999999968</c:v>
                </c:pt>
                <c:pt idx="1036">
                  <c:v>1.0359999999999967</c:v>
                </c:pt>
                <c:pt idx="1037">
                  <c:v>1.0369999999999966</c:v>
                </c:pt>
                <c:pt idx="1038">
                  <c:v>1.0379999999999965</c:v>
                </c:pt>
                <c:pt idx="1039">
                  <c:v>1.0389999999999964</c:v>
                </c:pt>
                <c:pt idx="1040">
                  <c:v>1.0399999999999963</c:v>
                </c:pt>
                <c:pt idx="1041">
                  <c:v>1.0409999999999962</c:v>
                </c:pt>
                <c:pt idx="1042">
                  <c:v>1.041999999999996</c:v>
                </c:pt>
                <c:pt idx="1043">
                  <c:v>1.0429999999999959</c:v>
                </c:pt>
                <c:pt idx="1044">
                  <c:v>1.0439999999999958</c:v>
                </c:pt>
                <c:pt idx="1045">
                  <c:v>1.0449999999999957</c:v>
                </c:pt>
                <c:pt idx="1046">
                  <c:v>1.0459999999999956</c:v>
                </c:pt>
                <c:pt idx="1047">
                  <c:v>1.0469999999999955</c:v>
                </c:pt>
                <c:pt idx="1048">
                  <c:v>1.0479999999999954</c:v>
                </c:pt>
                <c:pt idx="1049">
                  <c:v>1.0489999999999953</c:v>
                </c:pt>
                <c:pt idx="1050">
                  <c:v>1.0499999999999952</c:v>
                </c:pt>
                <c:pt idx="1051">
                  <c:v>1.050999999999995</c:v>
                </c:pt>
                <c:pt idx="1052">
                  <c:v>1.0519999999999949</c:v>
                </c:pt>
                <c:pt idx="1053">
                  <c:v>1.0529999999999948</c:v>
                </c:pt>
                <c:pt idx="1054">
                  <c:v>1.0539999999999947</c:v>
                </c:pt>
                <c:pt idx="1055">
                  <c:v>1.0549999999999946</c:v>
                </c:pt>
                <c:pt idx="1056">
                  <c:v>1.0559999999999945</c:v>
                </c:pt>
                <c:pt idx="1057">
                  <c:v>1.0569999999999944</c:v>
                </c:pt>
                <c:pt idx="1058">
                  <c:v>1.0579999999999943</c:v>
                </c:pt>
                <c:pt idx="1059">
                  <c:v>1.0589999999999942</c:v>
                </c:pt>
                <c:pt idx="1060">
                  <c:v>1.0599999999999941</c:v>
                </c:pt>
                <c:pt idx="1061">
                  <c:v>1.0609999999999939</c:v>
                </c:pt>
                <c:pt idx="1062">
                  <c:v>1.0619999999999938</c:v>
                </c:pt>
                <c:pt idx="1063">
                  <c:v>1.0629999999999937</c:v>
                </c:pt>
                <c:pt idx="1064">
                  <c:v>1.0639999999999936</c:v>
                </c:pt>
                <c:pt idx="1065">
                  <c:v>1.0649999999999935</c:v>
                </c:pt>
                <c:pt idx="1066">
                  <c:v>1.0659999999999934</c:v>
                </c:pt>
                <c:pt idx="1067">
                  <c:v>1.0669999999999933</c:v>
                </c:pt>
                <c:pt idx="1068">
                  <c:v>1.0679999999999932</c:v>
                </c:pt>
                <c:pt idx="1069">
                  <c:v>1.0689999999999931</c:v>
                </c:pt>
                <c:pt idx="1070">
                  <c:v>1.069999999999993</c:v>
                </c:pt>
                <c:pt idx="1071">
                  <c:v>1.0709999999999928</c:v>
                </c:pt>
                <c:pt idx="1072">
                  <c:v>1.0719999999999927</c:v>
                </c:pt>
                <c:pt idx="1073">
                  <c:v>1.0729999999999926</c:v>
                </c:pt>
                <c:pt idx="1074">
                  <c:v>1.0739999999999925</c:v>
                </c:pt>
                <c:pt idx="1075">
                  <c:v>1.0749999999999924</c:v>
                </c:pt>
                <c:pt idx="1076">
                  <c:v>1.0759999999999923</c:v>
                </c:pt>
                <c:pt idx="1077">
                  <c:v>1.0769999999999922</c:v>
                </c:pt>
                <c:pt idx="1078">
                  <c:v>1.0779999999999921</c:v>
                </c:pt>
                <c:pt idx="1079">
                  <c:v>1.078999999999992</c:v>
                </c:pt>
                <c:pt idx="1080">
                  <c:v>1.0799999999999919</c:v>
                </c:pt>
                <c:pt idx="1081">
                  <c:v>1.0809999999999917</c:v>
                </c:pt>
                <c:pt idx="1082">
                  <c:v>1.0819999999999916</c:v>
                </c:pt>
                <c:pt idx="1083">
                  <c:v>1.0829999999999915</c:v>
                </c:pt>
                <c:pt idx="1084">
                  <c:v>1.0839999999999914</c:v>
                </c:pt>
                <c:pt idx="1085">
                  <c:v>1.0849999999999913</c:v>
                </c:pt>
                <c:pt idx="1086">
                  <c:v>1.0859999999999912</c:v>
                </c:pt>
                <c:pt idx="1087">
                  <c:v>1.0869999999999911</c:v>
                </c:pt>
                <c:pt idx="1088">
                  <c:v>1.087999999999991</c:v>
                </c:pt>
                <c:pt idx="1089">
                  <c:v>1.0889999999999909</c:v>
                </c:pt>
                <c:pt idx="1090">
                  <c:v>1.0899999999999908</c:v>
                </c:pt>
                <c:pt idx="1091">
                  <c:v>1.0909999999999906</c:v>
                </c:pt>
                <c:pt idx="1092">
                  <c:v>1.0919999999999905</c:v>
                </c:pt>
                <c:pt idx="1093">
                  <c:v>1.0929999999999904</c:v>
                </c:pt>
                <c:pt idx="1094">
                  <c:v>1.0939999999999903</c:v>
                </c:pt>
                <c:pt idx="1095">
                  <c:v>1.0949999999999902</c:v>
                </c:pt>
                <c:pt idx="1096">
                  <c:v>1.0959999999999901</c:v>
                </c:pt>
                <c:pt idx="1097">
                  <c:v>1.09699999999999</c:v>
                </c:pt>
                <c:pt idx="1098">
                  <c:v>1.0979999999999899</c:v>
                </c:pt>
                <c:pt idx="1099">
                  <c:v>1.0989999999999898</c:v>
                </c:pt>
                <c:pt idx="1100">
                  <c:v>1.0999999999999897</c:v>
                </c:pt>
                <c:pt idx="1101">
                  <c:v>1.1009999999999895</c:v>
                </c:pt>
                <c:pt idx="1102">
                  <c:v>1.1019999999999894</c:v>
                </c:pt>
                <c:pt idx="1103">
                  <c:v>1.1029999999999893</c:v>
                </c:pt>
                <c:pt idx="1104">
                  <c:v>1.1039999999999892</c:v>
                </c:pt>
                <c:pt idx="1105">
                  <c:v>1.1049999999999891</c:v>
                </c:pt>
                <c:pt idx="1106">
                  <c:v>1.105999999999989</c:v>
                </c:pt>
                <c:pt idx="1107">
                  <c:v>1.1069999999999889</c:v>
                </c:pt>
                <c:pt idx="1108">
                  <c:v>1.1079999999999888</c:v>
                </c:pt>
                <c:pt idx="1109">
                  <c:v>1.1089999999999887</c:v>
                </c:pt>
                <c:pt idx="1110">
                  <c:v>1.1099999999999886</c:v>
                </c:pt>
                <c:pt idx="1111">
                  <c:v>1.1109999999999884</c:v>
                </c:pt>
                <c:pt idx="1112">
                  <c:v>1.1119999999999883</c:v>
                </c:pt>
                <c:pt idx="1113">
                  <c:v>1.1129999999999882</c:v>
                </c:pt>
                <c:pt idx="1114">
                  <c:v>1.1139999999999881</c:v>
                </c:pt>
                <c:pt idx="1115">
                  <c:v>1.114999999999988</c:v>
                </c:pt>
                <c:pt idx="1116">
                  <c:v>1.1159999999999879</c:v>
                </c:pt>
                <c:pt idx="1117">
                  <c:v>1.1169999999999878</c:v>
                </c:pt>
                <c:pt idx="1118">
                  <c:v>1.1179999999999877</c:v>
                </c:pt>
                <c:pt idx="1119">
                  <c:v>1.1189999999999876</c:v>
                </c:pt>
                <c:pt idx="1120">
                  <c:v>1.1199999999999875</c:v>
                </c:pt>
                <c:pt idx="1121">
                  <c:v>1.1209999999999873</c:v>
                </c:pt>
                <c:pt idx="1122">
                  <c:v>1.1219999999999872</c:v>
                </c:pt>
                <c:pt idx="1123">
                  <c:v>1.1229999999999871</c:v>
                </c:pt>
                <c:pt idx="1124">
                  <c:v>1.123999999999987</c:v>
                </c:pt>
                <c:pt idx="1125">
                  <c:v>1.1249999999999869</c:v>
                </c:pt>
                <c:pt idx="1126">
                  <c:v>1.1259999999999868</c:v>
                </c:pt>
                <c:pt idx="1127">
                  <c:v>1.1269999999999867</c:v>
                </c:pt>
                <c:pt idx="1128">
                  <c:v>1.1279999999999866</c:v>
                </c:pt>
                <c:pt idx="1129">
                  <c:v>1.1289999999999865</c:v>
                </c:pt>
                <c:pt idx="1130">
                  <c:v>1.1299999999999863</c:v>
                </c:pt>
                <c:pt idx="1131">
                  <c:v>1.1309999999999862</c:v>
                </c:pt>
                <c:pt idx="1132">
                  <c:v>1.1319999999999861</c:v>
                </c:pt>
                <c:pt idx="1133">
                  <c:v>1.132999999999986</c:v>
                </c:pt>
                <c:pt idx="1134">
                  <c:v>1.1339999999999859</c:v>
                </c:pt>
                <c:pt idx="1135">
                  <c:v>1.1349999999999858</c:v>
                </c:pt>
                <c:pt idx="1136">
                  <c:v>1.1359999999999857</c:v>
                </c:pt>
                <c:pt idx="1137">
                  <c:v>1.1369999999999856</c:v>
                </c:pt>
                <c:pt idx="1138">
                  <c:v>1.1379999999999855</c:v>
                </c:pt>
                <c:pt idx="1139">
                  <c:v>1.1389999999999854</c:v>
                </c:pt>
                <c:pt idx="1140">
                  <c:v>1.1399999999999852</c:v>
                </c:pt>
                <c:pt idx="1141">
                  <c:v>1.1409999999999851</c:v>
                </c:pt>
                <c:pt idx="1142">
                  <c:v>1.141999999999985</c:v>
                </c:pt>
                <c:pt idx="1143">
                  <c:v>1.1429999999999849</c:v>
                </c:pt>
                <c:pt idx="1144">
                  <c:v>1.1439999999999848</c:v>
                </c:pt>
                <c:pt idx="1145">
                  <c:v>1.1449999999999847</c:v>
                </c:pt>
                <c:pt idx="1146">
                  <c:v>1.1459999999999846</c:v>
                </c:pt>
                <c:pt idx="1147">
                  <c:v>1.1469999999999845</c:v>
                </c:pt>
                <c:pt idx="1148">
                  <c:v>1.1479999999999844</c:v>
                </c:pt>
                <c:pt idx="1149">
                  <c:v>1.1489999999999843</c:v>
                </c:pt>
                <c:pt idx="1150">
                  <c:v>1.1499999999999841</c:v>
                </c:pt>
                <c:pt idx="1151">
                  <c:v>1.150999999999984</c:v>
                </c:pt>
                <c:pt idx="1152">
                  <c:v>1.1519999999999839</c:v>
                </c:pt>
                <c:pt idx="1153">
                  <c:v>1.1529999999999838</c:v>
                </c:pt>
                <c:pt idx="1154">
                  <c:v>1.1539999999999837</c:v>
                </c:pt>
                <c:pt idx="1155">
                  <c:v>1.1549999999999836</c:v>
                </c:pt>
                <c:pt idx="1156">
                  <c:v>1.1559999999999835</c:v>
                </c:pt>
                <c:pt idx="1157">
                  <c:v>1.1569999999999834</c:v>
                </c:pt>
                <c:pt idx="1158">
                  <c:v>1.1579999999999833</c:v>
                </c:pt>
                <c:pt idx="1159">
                  <c:v>1.1589999999999832</c:v>
                </c:pt>
                <c:pt idx="1160">
                  <c:v>1.159999999999983</c:v>
                </c:pt>
                <c:pt idx="1161">
                  <c:v>1.1609999999999829</c:v>
                </c:pt>
                <c:pt idx="1162">
                  <c:v>1.1619999999999828</c:v>
                </c:pt>
                <c:pt idx="1163">
                  <c:v>1.1629999999999827</c:v>
                </c:pt>
                <c:pt idx="1164">
                  <c:v>1.1639999999999826</c:v>
                </c:pt>
                <c:pt idx="1165">
                  <c:v>1.1649999999999825</c:v>
                </c:pt>
                <c:pt idx="1166">
                  <c:v>1.1659999999999824</c:v>
                </c:pt>
                <c:pt idx="1167">
                  <c:v>1.1669999999999823</c:v>
                </c:pt>
                <c:pt idx="1168">
                  <c:v>1.1679999999999822</c:v>
                </c:pt>
                <c:pt idx="1169">
                  <c:v>1.1689999999999821</c:v>
                </c:pt>
                <c:pt idx="1170">
                  <c:v>1.1699999999999819</c:v>
                </c:pt>
                <c:pt idx="1171">
                  <c:v>1.1709999999999818</c:v>
                </c:pt>
                <c:pt idx="1172">
                  <c:v>1.1719999999999817</c:v>
                </c:pt>
                <c:pt idx="1173">
                  <c:v>1.1729999999999816</c:v>
                </c:pt>
                <c:pt idx="1174">
                  <c:v>1.1739999999999815</c:v>
                </c:pt>
                <c:pt idx="1175">
                  <c:v>1.1749999999999814</c:v>
                </c:pt>
                <c:pt idx="1176">
                  <c:v>1.1759999999999813</c:v>
                </c:pt>
                <c:pt idx="1177">
                  <c:v>1.1769999999999812</c:v>
                </c:pt>
                <c:pt idx="1178">
                  <c:v>1.1779999999999811</c:v>
                </c:pt>
                <c:pt idx="1179">
                  <c:v>1.178999999999981</c:v>
                </c:pt>
                <c:pt idx="1180">
                  <c:v>1.1799999999999808</c:v>
                </c:pt>
                <c:pt idx="1181">
                  <c:v>1.1809999999999807</c:v>
                </c:pt>
                <c:pt idx="1182">
                  <c:v>1.1819999999999806</c:v>
                </c:pt>
                <c:pt idx="1183">
                  <c:v>1.1829999999999805</c:v>
                </c:pt>
                <c:pt idx="1184">
                  <c:v>1.1839999999999804</c:v>
                </c:pt>
                <c:pt idx="1185">
                  <c:v>1.1849999999999803</c:v>
                </c:pt>
                <c:pt idx="1186">
                  <c:v>1.1859999999999802</c:v>
                </c:pt>
                <c:pt idx="1187">
                  <c:v>1.1869999999999801</c:v>
                </c:pt>
                <c:pt idx="1188">
                  <c:v>1.18799999999998</c:v>
                </c:pt>
                <c:pt idx="1189">
                  <c:v>1.1889999999999799</c:v>
                </c:pt>
                <c:pt idx="1190">
                  <c:v>1.1899999999999797</c:v>
                </c:pt>
                <c:pt idx="1191">
                  <c:v>1.1909999999999796</c:v>
                </c:pt>
                <c:pt idx="1192">
                  <c:v>1.1919999999999795</c:v>
                </c:pt>
                <c:pt idx="1193">
                  <c:v>1.1929999999999794</c:v>
                </c:pt>
                <c:pt idx="1194">
                  <c:v>1.1939999999999793</c:v>
                </c:pt>
                <c:pt idx="1195">
                  <c:v>1.1949999999999792</c:v>
                </c:pt>
                <c:pt idx="1196">
                  <c:v>1.1959999999999791</c:v>
                </c:pt>
                <c:pt idx="1197">
                  <c:v>1.196999999999979</c:v>
                </c:pt>
                <c:pt idx="1198">
                  <c:v>1.1979999999999789</c:v>
                </c:pt>
                <c:pt idx="1199">
                  <c:v>1.1989999999999787</c:v>
                </c:pt>
                <c:pt idx="1200">
                  <c:v>1.1999999999999786</c:v>
                </c:pt>
              </c:numCache>
            </c:numRef>
          </c:xVal>
          <c:yVal>
            <c:numRef>
              <c:f>Stable!$C$5:$C$1205</c:f>
              <c:numCache>
                <c:formatCode>0.000</c:formatCode>
                <c:ptCount val="1201"/>
                <c:pt idx="0">
                  <c:v>24.62</c:v>
                </c:pt>
                <c:pt idx="1">
                  <c:v>24.62</c:v>
                </c:pt>
                <c:pt idx="2">
                  <c:v>24.62</c:v>
                </c:pt>
                <c:pt idx="3">
                  <c:v>24.62</c:v>
                </c:pt>
                <c:pt idx="4">
                  <c:v>24.62</c:v>
                </c:pt>
                <c:pt idx="5">
                  <c:v>24.62</c:v>
                </c:pt>
                <c:pt idx="6">
                  <c:v>24.62</c:v>
                </c:pt>
                <c:pt idx="7">
                  <c:v>24.62</c:v>
                </c:pt>
                <c:pt idx="8">
                  <c:v>24.62</c:v>
                </c:pt>
                <c:pt idx="9">
                  <c:v>24.62</c:v>
                </c:pt>
                <c:pt idx="10">
                  <c:v>24.62</c:v>
                </c:pt>
                <c:pt idx="11">
                  <c:v>24.62</c:v>
                </c:pt>
                <c:pt idx="12">
                  <c:v>24.62</c:v>
                </c:pt>
                <c:pt idx="13">
                  <c:v>24.62</c:v>
                </c:pt>
                <c:pt idx="14">
                  <c:v>24.62</c:v>
                </c:pt>
                <c:pt idx="15">
                  <c:v>24.62</c:v>
                </c:pt>
                <c:pt idx="16">
                  <c:v>24.62</c:v>
                </c:pt>
                <c:pt idx="17">
                  <c:v>24.62</c:v>
                </c:pt>
                <c:pt idx="18">
                  <c:v>24.62</c:v>
                </c:pt>
                <c:pt idx="19">
                  <c:v>24.62</c:v>
                </c:pt>
                <c:pt idx="20">
                  <c:v>24.62</c:v>
                </c:pt>
                <c:pt idx="21">
                  <c:v>24.62</c:v>
                </c:pt>
                <c:pt idx="22">
                  <c:v>24.62</c:v>
                </c:pt>
                <c:pt idx="23">
                  <c:v>24.62</c:v>
                </c:pt>
                <c:pt idx="24">
                  <c:v>24.62</c:v>
                </c:pt>
                <c:pt idx="25">
                  <c:v>24.62</c:v>
                </c:pt>
                <c:pt idx="26">
                  <c:v>24.62</c:v>
                </c:pt>
                <c:pt idx="27">
                  <c:v>24.62</c:v>
                </c:pt>
                <c:pt idx="28">
                  <c:v>24.62</c:v>
                </c:pt>
                <c:pt idx="29">
                  <c:v>24.62</c:v>
                </c:pt>
                <c:pt idx="30">
                  <c:v>24.62</c:v>
                </c:pt>
                <c:pt idx="31">
                  <c:v>24.62</c:v>
                </c:pt>
                <c:pt idx="32">
                  <c:v>24.62</c:v>
                </c:pt>
                <c:pt idx="33">
                  <c:v>24.62</c:v>
                </c:pt>
                <c:pt idx="34">
                  <c:v>24.62</c:v>
                </c:pt>
                <c:pt idx="35">
                  <c:v>24.62</c:v>
                </c:pt>
                <c:pt idx="36">
                  <c:v>24.62</c:v>
                </c:pt>
                <c:pt idx="37">
                  <c:v>24.62</c:v>
                </c:pt>
                <c:pt idx="38">
                  <c:v>24.62</c:v>
                </c:pt>
                <c:pt idx="39">
                  <c:v>24.62</c:v>
                </c:pt>
                <c:pt idx="40">
                  <c:v>24.62</c:v>
                </c:pt>
                <c:pt idx="41">
                  <c:v>24.62</c:v>
                </c:pt>
                <c:pt idx="42">
                  <c:v>24.62</c:v>
                </c:pt>
                <c:pt idx="43">
                  <c:v>24.62</c:v>
                </c:pt>
                <c:pt idx="44">
                  <c:v>24.62</c:v>
                </c:pt>
                <c:pt idx="45">
                  <c:v>24.62</c:v>
                </c:pt>
                <c:pt idx="46">
                  <c:v>24.62</c:v>
                </c:pt>
                <c:pt idx="47">
                  <c:v>24.62</c:v>
                </c:pt>
                <c:pt idx="48">
                  <c:v>24.62</c:v>
                </c:pt>
                <c:pt idx="49">
                  <c:v>24.62</c:v>
                </c:pt>
                <c:pt idx="50">
                  <c:v>24.62</c:v>
                </c:pt>
                <c:pt idx="51">
                  <c:v>24.62</c:v>
                </c:pt>
                <c:pt idx="52">
                  <c:v>24.62</c:v>
                </c:pt>
                <c:pt idx="53">
                  <c:v>24.62</c:v>
                </c:pt>
                <c:pt idx="54">
                  <c:v>24.62</c:v>
                </c:pt>
                <c:pt idx="55">
                  <c:v>24.62</c:v>
                </c:pt>
                <c:pt idx="56">
                  <c:v>24.62</c:v>
                </c:pt>
                <c:pt idx="57">
                  <c:v>24.62</c:v>
                </c:pt>
                <c:pt idx="58">
                  <c:v>24.62</c:v>
                </c:pt>
                <c:pt idx="59">
                  <c:v>24.62</c:v>
                </c:pt>
                <c:pt idx="60">
                  <c:v>24.62</c:v>
                </c:pt>
                <c:pt idx="61">
                  <c:v>24.62</c:v>
                </c:pt>
                <c:pt idx="62">
                  <c:v>24.62</c:v>
                </c:pt>
                <c:pt idx="63">
                  <c:v>24.62</c:v>
                </c:pt>
                <c:pt idx="64">
                  <c:v>24.62</c:v>
                </c:pt>
                <c:pt idx="65">
                  <c:v>24.62</c:v>
                </c:pt>
                <c:pt idx="66">
                  <c:v>24.62</c:v>
                </c:pt>
                <c:pt idx="67">
                  <c:v>24.62</c:v>
                </c:pt>
                <c:pt idx="68">
                  <c:v>24.62</c:v>
                </c:pt>
                <c:pt idx="69">
                  <c:v>24.62</c:v>
                </c:pt>
                <c:pt idx="70">
                  <c:v>24.62</c:v>
                </c:pt>
                <c:pt idx="71">
                  <c:v>24.62</c:v>
                </c:pt>
                <c:pt idx="72">
                  <c:v>24.62</c:v>
                </c:pt>
                <c:pt idx="73">
                  <c:v>24.62</c:v>
                </c:pt>
                <c:pt idx="74">
                  <c:v>24.62</c:v>
                </c:pt>
                <c:pt idx="75">
                  <c:v>24.62</c:v>
                </c:pt>
                <c:pt idx="76">
                  <c:v>24.62</c:v>
                </c:pt>
                <c:pt idx="77">
                  <c:v>24.62</c:v>
                </c:pt>
                <c:pt idx="78">
                  <c:v>24.62</c:v>
                </c:pt>
                <c:pt idx="79">
                  <c:v>24.62</c:v>
                </c:pt>
                <c:pt idx="80">
                  <c:v>24.62</c:v>
                </c:pt>
                <c:pt idx="81">
                  <c:v>24.62</c:v>
                </c:pt>
                <c:pt idx="82">
                  <c:v>24.62</c:v>
                </c:pt>
                <c:pt idx="83">
                  <c:v>24.62</c:v>
                </c:pt>
                <c:pt idx="84">
                  <c:v>24.62</c:v>
                </c:pt>
                <c:pt idx="85">
                  <c:v>24.62</c:v>
                </c:pt>
                <c:pt idx="86">
                  <c:v>24.62</c:v>
                </c:pt>
                <c:pt idx="87">
                  <c:v>24.62</c:v>
                </c:pt>
                <c:pt idx="88">
                  <c:v>24.62</c:v>
                </c:pt>
                <c:pt idx="89">
                  <c:v>24.62</c:v>
                </c:pt>
                <c:pt idx="90">
                  <c:v>24.62</c:v>
                </c:pt>
                <c:pt idx="91">
                  <c:v>24.62</c:v>
                </c:pt>
                <c:pt idx="92">
                  <c:v>24.62</c:v>
                </c:pt>
                <c:pt idx="93">
                  <c:v>24.62</c:v>
                </c:pt>
                <c:pt idx="94">
                  <c:v>24.62</c:v>
                </c:pt>
                <c:pt idx="95">
                  <c:v>24.62</c:v>
                </c:pt>
                <c:pt idx="96">
                  <c:v>24.62</c:v>
                </c:pt>
                <c:pt idx="97">
                  <c:v>24.62</c:v>
                </c:pt>
                <c:pt idx="98">
                  <c:v>24.62</c:v>
                </c:pt>
                <c:pt idx="99">
                  <c:v>24.62</c:v>
                </c:pt>
                <c:pt idx="100">
                  <c:v>24.62</c:v>
                </c:pt>
                <c:pt idx="101">
                  <c:v>24.62</c:v>
                </c:pt>
                <c:pt idx="102">
                  <c:v>24.622215732847955</c:v>
                </c:pt>
                <c:pt idx="103">
                  <c:v>24.626646971277339</c:v>
                </c:pt>
                <c:pt idx="104">
                  <c:v>24.633293371299224</c:v>
                </c:pt>
                <c:pt idx="105">
                  <c:v>24.642154472268327</c:v>
                </c:pt>
                <c:pt idx="106">
                  <c:v>24.653229696961365</c:v>
                </c:pt>
                <c:pt idx="107">
                  <c:v>24.66651835166769</c:v>
                </c:pt>
                <c:pt idx="108">
                  <c:v>24.682019626292217</c:v>
                </c:pt>
                <c:pt idx="109">
                  <c:v>24.699732594470568</c:v>
                </c:pt>
                <c:pt idx="110">
                  <c:v>24.719656213696517</c:v>
                </c:pt>
                <c:pt idx="111">
                  <c:v>24.741789325461614</c:v>
                </c:pt>
                <c:pt idx="112">
                  <c:v>24.766130655407043</c:v>
                </c:pt>
                <c:pt idx="113">
                  <c:v>24.792678813487676</c:v>
                </c:pt>
                <c:pt idx="114">
                  <c:v>24.821432294148316</c:v>
                </c:pt>
                <c:pt idx="115">
                  <c:v>24.852389476512091</c:v>
                </c:pt>
                <c:pt idx="116">
                  <c:v>24.885548624581038</c:v>
                </c:pt>
                <c:pt idx="117">
                  <c:v>24.920907887448795</c:v>
                </c:pt>
                <c:pt idx="118">
                  <c:v>24.958465299525464</c:v>
                </c:pt>
                <c:pt idx="119">
                  <c:v>24.998218780774558</c:v>
                </c:pt>
                <c:pt idx="120">
                  <c:v>25.040166136962078</c:v>
                </c:pt>
                <c:pt idx="121">
                  <c:v>25.084305059917686</c:v>
                </c:pt>
                <c:pt idx="122">
                  <c:v>25.130633127807929</c:v>
                </c:pt>
                <c:pt idx="123">
                  <c:v>25.179147805421582</c:v>
                </c:pt>
                <c:pt idx="124">
                  <c:v>25.229846444467025</c:v>
                </c:pt>
                <c:pt idx="125">
                  <c:v>25.282726283881658</c:v>
                </c:pt>
                <c:pt idx="126">
                  <c:v>25.337784450153389</c:v>
                </c:pt>
                <c:pt idx="127">
                  <c:v>25.395017957654112</c:v>
                </c:pt>
                <c:pt idx="128">
                  <c:v>25.454423708985207</c:v>
                </c:pt>
                <c:pt idx="129">
                  <c:v>25.515998495335083</c:v>
                </c:pt>
                <c:pt idx="130">
                  <c:v>25.579738996848661</c:v>
                </c:pt>
                <c:pt idx="131">
                  <c:v>25.645641783008852</c:v>
                </c:pt>
                <c:pt idx="132">
                  <c:v>25.713703313030031</c:v>
                </c:pt>
                <c:pt idx="133">
                  <c:v>25.783919936263448</c:v>
                </c:pt>
                <c:pt idx="134">
                  <c:v>25.856287892614585</c:v>
                </c:pt>
                <c:pt idx="135">
                  <c:v>25.930803312972444</c:v>
                </c:pt>
                <c:pt idx="136">
                  <c:v>26.00746221965078</c:v>
                </c:pt>
                <c:pt idx="137">
                  <c:v>26.086260526841222</c:v>
                </c:pt>
                <c:pt idx="138">
                  <c:v>26.167194041078297</c:v>
                </c:pt>
                <c:pt idx="139">
                  <c:v>26.250258461716339</c:v>
                </c:pt>
                <c:pt idx="140">
                  <c:v>26.335449381418261</c:v>
                </c:pt>
                <c:pt idx="141">
                  <c:v>26.422762286656198</c:v>
                </c:pt>
                <c:pt idx="142">
                  <c:v>26.512192558223983</c:v>
                </c:pt>
                <c:pt idx="143">
                  <c:v>26.603735471761428</c:v>
                </c:pt>
                <c:pt idx="144">
                  <c:v>26.697386198290459</c:v>
                </c:pt>
                <c:pt idx="145">
                  <c:v>26.793139804763008</c:v>
                </c:pt>
                <c:pt idx="146">
                  <c:v>26.89099125462068</c:v>
                </c:pt>
                <c:pt idx="147">
                  <c:v>26.990935408366205</c:v>
                </c:pt>
                <c:pt idx="148">
                  <c:v>27.092967024146606</c:v>
                </c:pt>
                <c:pt idx="149">
                  <c:v>27.197080758348104</c:v>
                </c:pt>
                <c:pt idx="150">
                  <c:v>27.303271166202681</c:v>
                </c:pt>
                <c:pt idx="151">
                  <c:v>27.411532702406383</c:v>
                </c:pt>
                <c:pt idx="152">
                  <c:v>27.521859721749205</c:v>
                </c:pt>
                <c:pt idx="153">
                  <c:v>27.634246479756683</c:v>
                </c:pt>
                <c:pt idx="154">
                  <c:v>27.748687133343019</c:v>
                </c:pt>
                <c:pt idx="155">
                  <c:v>27.865175741475827</c:v>
                </c:pt>
                <c:pt idx="156">
                  <c:v>27.983706265852415</c:v>
                </c:pt>
                <c:pt idx="157">
                  <c:v>28.104272571587614</c:v>
                </c:pt>
                <c:pt idx="158">
                  <c:v>28.22686842791305</c:v>
                </c:pt>
                <c:pt idx="159">
                  <c:v>28.351487508887935</c:v>
                </c:pt>
                <c:pt idx="160">
                  <c:v>28.478123394121255</c:v>
                </c:pt>
                <c:pt idx="161">
                  <c:v>28.606769569505349</c:v>
                </c:pt>
                <c:pt idx="162">
                  <c:v>28.737419427960862</c:v>
                </c:pt>
                <c:pt idx="163">
                  <c:v>28.870066270193011</c:v>
                </c:pt>
                <c:pt idx="164">
                  <c:v>29.004703305459142</c:v>
                </c:pt>
                <c:pt idx="165">
                  <c:v>29.141323652347516</c:v>
                </c:pt>
                <c:pt idx="166">
                  <c:v>29.279920339567322</c:v>
                </c:pt>
                <c:pt idx="167">
                  <c:v>29.420486306749787</c:v>
                </c:pt>
                <c:pt idx="168">
                  <c:v>29.563014405260471</c:v>
                </c:pt>
                <c:pt idx="169">
                  <c:v>29.707497399022571</c:v>
                </c:pt>
                <c:pt idx="170">
                  <c:v>29.853927965351247</c:v>
                </c:pt>
                <c:pt idx="171">
                  <c:v>30.002298695798913</c:v>
                </c:pt>
                <c:pt idx="172">
                  <c:v>30.152602097011442</c:v>
                </c:pt>
                <c:pt idx="173">
                  <c:v>30.304830591595213</c:v>
                </c:pt>
                <c:pt idx="174">
                  <c:v>30.458976518994927</c:v>
                </c:pt>
                <c:pt idx="175">
                  <c:v>30.615032136382215</c:v>
                </c:pt>
                <c:pt idx="176">
                  <c:v>30.772989619554846</c:v>
                </c:pt>
                <c:pt idx="177">
                  <c:v>30.932841063846585</c:v>
                </c:pt>
                <c:pt idx="178">
                  <c:v>31.094578485047581</c:v>
                </c:pt>
                <c:pt idx="179">
                  <c:v>31.258193820335215</c:v>
                </c:pt>
                <c:pt idx="180">
                  <c:v>31.42367892921536</c:v>
                </c:pt>
                <c:pt idx="181">
                  <c:v>31.59102559447394</c:v>
                </c:pt>
                <c:pt idx="182">
                  <c:v>31.760225523138782</c:v>
                </c:pt>
                <c:pt idx="183">
                  <c:v>31.931270347451587</c:v>
                </c:pt>
                <c:pt idx="184">
                  <c:v>32.104151625850022</c:v>
                </c:pt>
                <c:pt idx="185">
                  <c:v>32.278860843959826</c:v>
                </c:pt>
                <c:pt idx="186">
                  <c:v>32.455389415596791</c:v>
                </c:pt>
                <c:pt idx="187">
                  <c:v>32.633728683778621</c:v>
                </c:pt>
                <c:pt idx="188">
                  <c:v>32.813869921746502</c:v>
                </c:pt>
                <c:pt idx="189">
                  <c:v>32.99580433399634</c:v>
                </c:pt>
                <c:pt idx="190">
                  <c:v>33.179523057319528</c:v>
                </c:pt>
                <c:pt idx="191">
                  <c:v>33.365017161853189</c:v>
                </c:pt>
                <c:pt idx="192">
                  <c:v>33.552277652139722</c:v>
                </c:pt>
                <c:pt idx="193">
                  <c:v>33.741295468195659</c:v>
                </c:pt>
                <c:pt idx="194">
                  <c:v>33.93206148658961</c:v>
                </c:pt>
                <c:pt idx="195">
                  <c:v>34.124566521529268</c:v>
                </c:pt>
                <c:pt idx="196">
                  <c:v>34.31880132595731</c:v>
                </c:pt>
                <c:pt idx="197">
                  <c:v>34.514756592656106</c:v>
                </c:pt>
                <c:pt idx="198">
                  <c:v>34.71242295536112</c:v>
                </c:pt>
                <c:pt idx="199">
                  <c:v>34.911790989882896</c:v>
                </c:pt>
                <c:pt idx="200">
                  <c:v>35.11285121523742</c:v>
                </c:pt>
                <c:pt idx="201">
                  <c:v>35.315594094784885</c:v>
                </c:pt>
                <c:pt idx="202">
                  <c:v>35.520010037376572</c:v>
                </c:pt>
                <c:pt idx="203">
                  <c:v>35.726089398509842</c:v>
                </c:pt>
                <c:pt idx="204">
                  <c:v>35.933822481491013</c:v>
                </c:pt>
                <c:pt idx="205">
                  <c:v>36.143199538606062</c:v>
                </c:pt>
                <c:pt idx="206">
                  <c:v>36.35421077229892</c:v>
                </c:pt>
                <c:pt idx="207">
                  <c:v>36.566846336357358</c:v>
                </c:pt>
                <c:pt idx="208">
                  <c:v>36.781096337106163</c:v>
                </c:pt>
                <c:pt idx="209">
                  <c:v>36.996950834607553</c:v>
                </c:pt>
                <c:pt idx="210">
                  <c:v>37.214399843868684</c:v>
                </c:pt>
                <c:pt idx="211">
                  <c:v>37.433433336056048</c:v>
                </c:pt>
                <c:pt idx="212">
                  <c:v>37.654041239716634</c:v>
                </c:pt>
                <c:pt idx="213">
                  <c:v>37.876213442005714</c:v>
                </c:pt>
                <c:pt idx="214">
                  <c:v>38.099939789921038</c:v>
                </c:pt>
                <c:pt idx="215">
                  <c:v>38.325210091543362</c:v>
                </c:pt>
                <c:pt idx="216">
                  <c:v>38.552014117283051</c:v>
                </c:pt>
                <c:pt idx="217">
                  <c:v>38.780341601132669</c:v>
                </c:pt>
                <c:pt idx="218">
                  <c:v>39.010182241925349</c:v>
                </c:pt>
                <c:pt idx="219">
                  <c:v>39.241525704598729</c:v>
                </c:pt>
                <c:pt idx="220">
                  <c:v>39.474361621464432</c:v>
                </c:pt>
                <c:pt idx="221">
                  <c:v>39.708679593482664</c:v>
                </c:pt>
                <c:pt idx="222">
                  <c:v>39.944469191542069</c:v>
                </c:pt>
                <c:pt idx="223">
                  <c:v>40.181719957744356</c:v>
                </c:pt>
                <c:pt idx="224">
                  <c:v>40.420421406693698</c:v>
                </c:pt>
                <c:pt idx="225">
                  <c:v>40.660563026790726</c:v>
                </c:pt>
                <c:pt idx="226">
                  <c:v>40.90213428153077</c:v>
                </c:pt>
                <c:pt idx="227">
                  <c:v>41.14512461080637</c:v>
                </c:pt>
                <c:pt idx="228">
                  <c:v>41.389523432213714</c:v>
                </c:pt>
                <c:pt idx="229">
                  <c:v>41.635320142362879</c:v>
                </c:pt>
                <c:pt idx="230">
                  <c:v>41.882504118191655</c:v>
                </c:pt>
                <c:pt idx="231">
                  <c:v>42.131064718282808</c:v>
                </c:pt>
                <c:pt idx="232">
                  <c:v>42.380991284184482</c:v>
                </c:pt>
                <c:pt idx="233">
                  <c:v>42.632273141733684</c:v>
                </c:pt>
                <c:pt idx="234">
                  <c:v>42.884899602382497</c:v>
                </c:pt>
                <c:pt idx="235">
                  <c:v>43.138859964526979</c:v>
                </c:pt>
                <c:pt idx="236">
                  <c:v>43.394143514838419</c:v>
                </c:pt>
                <c:pt idx="237">
                  <c:v>43.650739529596812</c:v>
                </c:pt>
                <c:pt idx="238">
                  <c:v>43.90863727602629</c:v>
                </c:pt>
                <c:pt idx="239">
                  <c:v>44.167826013632457</c:v>
                </c:pt>
                <c:pt idx="240">
                  <c:v>44.428294995541158</c:v>
                </c:pt>
                <c:pt idx="241">
                  <c:v>44.690033469838788</c:v>
                </c:pt>
                <c:pt idx="242">
                  <c:v>44.953030680913614</c:v>
                </c:pt>
                <c:pt idx="243">
                  <c:v>45.217275870798204</c:v>
                </c:pt>
                <c:pt idx="244">
                  <c:v>45.482758280512513</c:v>
                </c:pt>
                <c:pt idx="245">
                  <c:v>45.749467151407543</c:v>
                </c:pt>
                <c:pt idx="246">
                  <c:v>46.017391726509366</c:v>
                </c:pt>
                <c:pt idx="247">
                  <c:v>46.286521251863206</c:v>
                </c:pt>
                <c:pt idx="248">
                  <c:v>46.556844977877496</c:v>
                </c:pt>
                <c:pt idx="249">
                  <c:v>46.828352160667592</c:v>
                </c:pt>
                <c:pt idx="250">
                  <c:v>47.10103206339901</c:v>
                </c:pt>
                <c:pt idx="251">
                  <c:v>47.374873957629866</c:v>
                </c:pt>
                <c:pt idx="252">
                  <c:v>47.64780642969064</c:v>
                </c:pt>
                <c:pt idx="253">
                  <c:v>47.919809665015912</c:v>
                </c:pt>
                <c:pt idx="254">
                  <c:v>48.190864014143322</c:v>
                </c:pt>
                <c:pt idx="255">
                  <c:v>48.46094999352664</c:v>
                </c:pt>
                <c:pt idx="256">
                  <c:v>48.730048286301397</c:v>
                </c:pt>
                <c:pt idx="257">
                  <c:v>48.99813974300335</c:v>
                </c:pt>
                <c:pt idx="258">
                  <c:v>49.265205382240175</c:v>
                </c:pt>
                <c:pt idx="259">
                  <c:v>49.531226391316707</c:v>
                </c:pt>
                <c:pt idx="260">
                  <c:v>49.796184126814119</c:v>
                </c:pt>
                <c:pt idx="261">
                  <c:v>50.060060115123406</c:v>
                </c:pt>
                <c:pt idx="262">
                  <c:v>50.32283605293366</c:v>
                </c:pt>
                <c:pt idx="263">
                  <c:v>50.584493807675472</c:v>
                </c:pt>
                <c:pt idx="264">
                  <c:v>50.845015417919996</c:v>
                </c:pt>
                <c:pt idx="265">
                  <c:v>51.104383093734057</c:v>
                </c:pt>
                <c:pt idx="266">
                  <c:v>51.362579216991847</c:v>
                </c:pt>
                <c:pt idx="267">
                  <c:v>51.619586341643661</c:v>
                </c:pt>
                <c:pt idx="268">
                  <c:v>51.87538719394221</c:v>
                </c:pt>
                <c:pt idx="269">
                  <c:v>52.12996467262699</c:v>
                </c:pt>
                <c:pt idx="270">
                  <c:v>52.383301849067315</c:v>
                </c:pt>
                <c:pt idx="271">
                  <c:v>52.635381967364459</c:v>
                </c:pt>
                <c:pt idx="272">
                  <c:v>52.886188444413612</c:v>
                </c:pt>
                <c:pt idx="273">
                  <c:v>53.135704869926052</c:v>
                </c:pt>
                <c:pt idx="274">
                  <c:v>53.383915006412309</c:v>
                </c:pt>
                <c:pt idx="275">
                  <c:v>53.630802789126705</c:v>
                </c:pt>
                <c:pt idx="276">
                  <c:v>53.876352325974111</c:v>
                </c:pt>
                <c:pt idx="277">
                  <c:v>54.120547897379346</c:v>
                </c:pt>
                <c:pt idx="278">
                  <c:v>54.363373956119972</c:v>
                </c:pt>
                <c:pt idx="279">
                  <c:v>54.604815127123018</c:v>
                </c:pt>
                <c:pt idx="280">
                  <c:v>54.844856207226435</c:v>
                </c:pt>
                <c:pt idx="281">
                  <c:v>55.083482164905739</c:v>
                </c:pt>
                <c:pt idx="282">
                  <c:v>55.320678139966702</c:v>
                </c:pt>
                <c:pt idx="283">
                  <c:v>55.556429443204621</c:v>
                </c:pt>
                <c:pt idx="284">
                  <c:v>55.790721556030903</c:v>
                </c:pt>
                <c:pt idx="285">
                  <c:v>56.02354013006768</c:v>
                </c:pt>
                <c:pt idx="286">
                  <c:v>56.254870986711062</c:v>
                </c:pt>
                <c:pt idx="287">
                  <c:v>56.484700116663824</c:v>
                </c:pt>
                <c:pt idx="288">
                  <c:v>56.713013679438156</c:v>
                </c:pt>
                <c:pt idx="289">
                  <c:v>56.939798002829242</c:v>
                </c:pt>
                <c:pt idx="290">
                  <c:v>57.165039582360279</c:v>
                </c:pt>
                <c:pt idx="291">
                  <c:v>57.388725080699857</c:v>
                </c:pt>
                <c:pt idx="292">
                  <c:v>57.610841327052135</c:v>
                </c:pt>
                <c:pt idx="293">
                  <c:v>57.83137531652082</c:v>
                </c:pt>
                <c:pt idx="294">
                  <c:v>58.050314209447471</c:v>
                </c:pt>
                <c:pt idx="295">
                  <c:v>58.267645330724953</c:v>
                </c:pt>
                <c:pt idx="296">
                  <c:v>58.483356169086775</c:v>
                </c:pt>
                <c:pt idx="297">
                  <c:v>58.697434376372982</c:v>
                </c:pt>
                <c:pt idx="298">
                  <c:v>58.909867766773409</c:v>
                </c:pt>
                <c:pt idx="299">
                  <c:v>59.120644316048981</c:v>
                </c:pt>
                <c:pt idx="300">
                  <c:v>59.3297521607318</c:v>
                </c:pt>
                <c:pt idx="301">
                  <c:v>59.53717959730475</c:v>
                </c:pt>
                <c:pt idx="302">
                  <c:v>59.742915081361438</c:v>
                </c:pt>
                <c:pt idx="303">
                  <c:v>59.946947226747078</c:v>
                </c:pt>
                <c:pt idx="304">
                  <c:v>60.149264804681074</c:v>
                </c:pt>
                <c:pt idx="305">
                  <c:v>60.349856742862158</c:v>
                </c:pt>
                <c:pt idx="306">
                  <c:v>60.548712124556658</c:v>
                </c:pt>
                <c:pt idx="307">
                  <c:v>60.745820187670674</c:v>
                </c:pt>
                <c:pt idx="308">
                  <c:v>60.941170323806979</c:v>
                </c:pt>
                <c:pt idx="309">
                  <c:v>61.134752077307184</c:v>
                </c:pt>
                <c:pt idx="310">
                  <c:v>61.326555144280128</c:v>
                </c:pt>
                <c:pt idx="311">
                  <c:v>61.516569371616924</c:v>
                </c:pt>
                <c:pt idx="312">
                  <c:v>61.704784755993629</c:v>
                </c:pt>
                <c:pt idx="313">
                  <c:v>61.89119144286213</c:v>
                </c:pt>
                <c:pt idx="314">
                  <c:v>62.075779725429939</c:v>
                </c:pt>
                <c:pt idx="315">
                  <c:v>62.258540043629623</c:v>
                </c:pt>
                <c:pt idx="316">
                  <c:v>62.43946298307862</c:v>
                </c:pt>
                <c:pt idx="317">
                  <c:v>62.618539274030013</c:v>
                </c:pt>
                <c:pt idx="318">
                  <c:v>62.795759790315074</c:v>
                </c:pt>
                <c:pt idx="319">
                  <c:v>62.971115548278213</c:v>
                </c:pt>
                <c:pt idx="320">
                  <c:v>63.144597705704896</c:v>
                </c:pt>
                <c:pt idx="321">
                  <c:v>63.316197560743461</c:v>
                </c:pt>
                <c:pt idx="322">
                  <c:v>63.485906550821248</c:v>
                </c:pt>
                <c:pt idx="323">
                  <c:v>63.653716251555807</c:v>
                </c:pt>
                <c:pt idx="324">
                  <c:v>63.819618375661854</c:v>
                </c:pt>
                <c:pt idx="325">
                  <c:v>63.983604771854637</c:v>
                </c:pt>
                <c:pt idx="326">
                  <c:v>64.145667423750211</c:v>
                </c:pt>
                <c:pt idx="327">
                  <c:v>64.30579844876344</c:v>
                </c:pt>
                <c:pt idx="328">
                  <c:v>64.463990097004285</c:v>
                </c:pt>
                <c:pt idx="329">
                  <c:v>64.620234750172941</c:v>
                </c:pt>
                <c:pt idx="330">
                  <c:v>64.77452492045451</c:v>
                </c:pt>
                <c:pt idx="331">
                  <c:v>64.926853249413796</c:v>
                </c:pt>
                <c:pt idx="332">
                  <c:v>65.077212506890788</c:v>
                </c:pt>
                <c:pt idx="333">
                  <c:v>65.225595589897509</c:v>
                </c:pt>
                <c:pt idx="334">
                  <c:v>65.371995521516652</c:v>
                </c:pt>
                <c:pt idx="335">
                  <c:v>65.516405449802875</c:v>
                </c:pt>
                <c:pt idx="336">
                  <c:v>65.658818646686939</c:v>
                </c:pt>
                <c:pt idx="337">
                  <c:v>65.799228506883551</c:v>
                </c:pt>
                <c:pt idx="338">
                  <c:v>65.937628546803381</c:v>
                </c:pt>
                <c:pt idx="339">
                  <c:v>66.074012403469709</c:v>
                </c:pt>
                <c:pt idx="340">
                  <c:v>66.20837383344039</c:v>
                </c:pt>
                <c:pt idx="341">
                  <c:v>66.340706711735578</c:v>
                </c:pt>
                <c:pt idx="342">
                  <c:v>66.47100503077165</c:v>
                </c:pt>
                <c:pt idx="343">
                  <c:v>66.599262899302161</c:v>
                </c:pt>
                <c:pt idx="344">
                  <c:v>66.725474541365827</c:v>
                </c:pt>
                <c:pt idx="345">
                  <c:v>66.849634295242623</c:v>
                </c:pt>
                <c:pt idx="346">
                  <c:v>66.971736612417956</c:v>
                </c:pt>
                <c:pt idx="347">
                  <c:v>67.091776056555702</c:v>
                </c:pt>
                <c:pt idx="348">
                  <c:v>67.209747302480608</c:v>
                </c:pt>
                <c:pt idx="349">
                  <c:v>67.325645135170234</c:v>
                </c:pt>
                <c:pt idx="350">
                  <c:v>67.439464448757249</c:v>
                </c:pt>
                <c:pt idx="351">
                  <c:v>67.55120024554229</c:v>
                </c:pt>
                <c:pt idx="352">
                  <c:v>67.660847635017859</c:v>
                </c:pt>
                <c:pt idx="353">
                  <c:v>67.768401832903834</c:v>
                </c:pt>
                <c:pt idx="354">
                  <c:v>67.8738581601948</c:v>
                </c:pt>
                <c:pt idx="355">
                  <c:v>67.977212042219818</c:v>
                </c:pt>
                <c:pt idx="356">
                  <c:v>68.078459007714926</c:v>
                </c:pt>
                <c:pt idx="357">
                  <c:v>68.177594687908737</c:v>
                </c:pt>
                <c:pt idx="358">
                  <c:v>68.274614815621703</c:v>
                </c:pt>
                <c:pt idx="359">
                  <c:v>68.369515224379199</c:v>
                </c:pt>
                <c:pt idx="360">
                  <c:v>68.462291847539021</c:v>
                </c:pt>
                <c:pt idx="361">
                  <c:v>68.552940717433458</c:v>
                </c:pt>
                <c:pt idx="362">
                  <c:v>68.64145796452641</c:v>
                </c:pt>
                <c:pt idx="363">
                  <c:v>68.727839816586012</c:v>
                </c:pt>
                <c:pt idx="364">
                  <c:v>68.812082597872845</c:v>
                </c:pt>
                <c:pt idx="365">
                  <c:v>68.894182728344234</c:v>
                </c:pt>
                <c:pt idx="366">
                  <c:v>68.974136722875031</c:v>
                </c:pt>
                <c:pt idx="367">
                  <c:v>69.051941190494958</c:v>
                </c:pt>
                <c:pt idx="368">
                  <c:v>69.127592833643064</c:v>
                </c:pt>
                <c:pt idx="369">
                  <c:v>69.201088447439503</c:v>
                </c:pt>
                <c:pt idx="370">
                  <c:v>69.272424918974892</c:v>
                </c:pt>
                <c:pt idx="371">
                  <c:v>69.341599226617575</c:v>
                </c:pt>
                <c:pt idx="372">
                  <c:v>69.408608439339048</c:v>
                </c:pt>
                <c:pt idx="373">
                  <c:v>69.473449716057914</c:v>
                </c:pt>
                <c:pt idx="374">
                  <c:v>69.536120305002427</c:v>
                </c:pt>
                <c:pt idx="375">
                  <c:v>69.596617543092137</c:v>
                </c:pt>
                <c:pt idx="376">
                  <c:v>69.654938855338642</c:v>
                </c:pt>
                <c:pt idx="377">
                  <c:v>69.711081754265905</c:v>
                </c:pt>
                <c:pt idx="378">
                  <c:v>69.765043839350085</c:v>
                </c:pt>
                <c:pt idx="379">
                  <c:v>69.816822796479528</c:v>
                </c:pt>
                <c:pt idx="380">
                  <c:v>69.866416397434676</c:v>
                </c:pt>
                <c:pt idx="381">
                  <c:v>69.913822499388402</c:v>
                </c:pt>
                <c:pt idx="382">
                  <c:v>69.959039044426945</c:v>
                </c:pt>
                <c:pt idx="383">
                  <c:v>70.002064059091438</c:v>
                </c:pt>
                <c:pt idx="384">
                  <c:v>70.042895653940491</c:v>
                </c:pt>
                <c:pt idx="385">
                  <c:v>70.081532023133832</c:v>
                </c:pt>
                <c:pt idx="386">
                  <c:v>70.117971444037209</c:v>
                </c:pt>
                <c:pt idx="387">
                  <c:v>70.152212276848743</c:v>
                </c:pt>
                <c:pt idx="388">
                  <c:v>70.18425296424688</c:v>
                </c:pt>
                <c:pt idx="389">
                  <c:v>70.214092031060119</c:v>
                </c:pt>
                <c:pt idx="390">
                  <c:v>70.241728083958577</c:v>
                </c:pt>
                <c:pt idx="391">
                  <c:v>70.267159811167588</c:v>
                </c:pt>
                <c:pt idx="392">
                  <c:v>70.29038598220356</c:v>
                </c:pt>
                <c:pt idx="393">
                  <c:v>70.311405447631884</c:v>
                </c:pt>
                <c:pt idx="394">
                  <c:v>70.33021713884753</c:v>
                </c:pt>
                <c:pt idx="395">
                  <c:v>70.346820067877829</c:v>
                </c:pt>
                <c:pt idx="396">
                  <c:v>70.361213327208077</c:v>
                </c:pt>
                <c:pt idx="397">
                  <c:v>70.373396089629722</c:v>
                </c:pt>
                <c:pt idx="398">
                  <c:v>70.383367608111371</c:v>
                </c:pt>
                <c:pt idx="399">
                  <c:v>70.391127215692535</c:v>
                </c:pt>
                <c:pt idx="400">
                  <c:v>70.396674325400426</c:v>
                </c:pt>
                <c:pt idx="401">
                  <c:v>70.400008430189672</c:v>
                </c:pt>
                <c:pt idx="402">
                  <c:v>70.401129102905017</c:v>
                </c:pt>
                <c:pt idx="403">
                  <c:v>70.400035996267249</c:v>
                </c:pt>
                <c:pt idx="404">
                  <c:v>70.396728842882041</c:v>
                </c:pt>
                <c:pt idx="405">
                  <c:v>70.391207455272138</c:v>
                </c:pt>
                <c:pt idx="406">
                  <c:v>70.383471725932665</c:v>
                </c:pt>
                <c:pt idx="407">
                  <c:v>70.373521627409517</c:v>
                </c:pt>
                <c:pt idx="408">
                  <c:v>70.361357212401217</c:v>
                </c:pt>
                <c:pt idx="409">
                  <c:v>70.346978613883749</c:v>
                </c:pt>
                <c:pt idx="410">
                  <c:v>70.330386045258692</c:v>
                </c:pt>
                <c:pt idx="411">
                  <c:v>70.31157980052464</c:v>
                </c:pt>
                <c:pt idx="412">
                  <c:v>70.2905602544717</c:v>
                </c:pt>
                <c:pt idx="413">
                  <c:v>70.267327862899108</c:v>
                </c:pt>
                <c:pt idx="414">
                  <c:v>70.241883162856226</c:v>
                </c:pt>
                <c:pt idx="415">
                  <c:v>70.214226772906287</c:v>
                </c:pt>
                <c:pt idx="416">
                  <c:v>70.184359393413445</c:v>
                </c:pt>
                <c:pt idx="417">
                  <c:v>70.152281806852642</c:v>
                </c:pt>
                <c:pt idx="418">
                  <c:v>70.11799487814254</c:v>
                </c:pt>
                <c:pt idx="419">
                  <c:v>70.081499555001201</c:v>
                </c:pt>
                <c:pt idx="420">
                  <c:v>70.042796868324501</c:v>
                </c:pt>
                <c:pt idx="421">
                  <c:v>70.001887932587408</c:v>
                </c:pt>
                <c:pt idx="422">
                  <c:v>69.958773946267684</c:v>
                </c:pt>
                <c:pt idx="423">
                  <c:v>69.913456192292088</c:v>
                </c:pt>
                <c:pt idx="424">
                  <c:v>69.865936038505112</c:v>
                </c:pt>
                <c:pt idx="425">
                  <c:v>69.81621493815976</c:v>
                </c:pt>
                <c:pt idx="426">
                  <c:v>69.764294430430681</c:v>
                </c:pt>
                <c:pt idx="427">
                  <c:v>69.710176140949073</c:v>
                </c:pt>
                <c:pt idx="428">
                  <c:v>69.653861782359684</c:v>
                </c:pt>
                <c:pt idx="429">
                  <c:v>69.595353154899385</c:v>
                </c:pt>
                <c:pt idx="430">
                  <c:v>69.534652146997217</c:v>
                </c:pt>
                <c:pt idx="431">
                  <c:v>69.471760735896112</c:v>
                </c:pt>
                <c:pt idx="432">
                  <c:v>69.406680988295435</c:v>
                </c:pt>
                <c:pt idx="433">
                  <c:v>69.339415061014904</c:v>
                </c:pt>
                <c:pt idx="434">
                  <c:v>69.269965201679071</c:v>
                </c:pt>
                <c:pt idx="435">
                  <c:v>69.19833374942263</c:v>
                </c:pt>
                <c:pt idx="436">
                  <c:v>69.12452313561603</c:v>
                </c:pt>
                <c:pt idx="437">
                  <c:v>69.048535884611354</c:v>
                </c:pt>
                <c:pt idx="438">
                  <c:v>68.97037461450806</c:v>
                </c:pt>
                <c:pt idx="439">
                  <c:v>68.890042037938656</c:v>
                </c:pt>
                <c:pt idx="440">
                  <c:v>68.807540962873674</c:v>
                </c:pt>
                <c:pt idx="441">
                  <c:v>68.722874293446012</c:v>
                </c:pt>
                <c:pt idx="442">
                  <c:v>68.636045030794165</c:v>
                </c:pt>
                <c:pt idx="443">
                  <c:v>68.547056273924284</c:v>
                </c:pt>
                <c:pt idx="444">
                  <c:v>68.455911220590409</c:v>
                </c:pt>
                <c:pt idx="445">
                  <c:v>68.362613168193135</c:v>
                </c:pt>
                <c:pt idx="446">
                  <c:v>68.267165514695947</c:v>
                </c:pt>
                <c:pt idx="447">
                  <c:v>68.169571759559005</c:v>
                </c:pt>
                <c:pt idx="448">
                  <c:v>68.069835504690289</c:v>
                </c:pt>
                <c:pt idx="449">
                  <c:v>67.96796045541349</c:v>
                </c:pt>
                <c:pt idx="450">
                  <c:v>67.863950421452529</c:v>
                </c:pt>
                <c:pt idx="451">
                  <c:v>67.757809317932129</c:v>
                </c:pt>
                <c:pt idx="452">
                  <c:v>67.649541166394343</c:v>
                </c:pt>
                <c:pt idx="453">
                  <c:v>67.53915009583045</c:v>
                </c:pt>
                <c:pt idx="454">
                  <c:v>67.426640343727996</c:v>
                </c:pt>
                <c:pt idx="455">
                  <c:v>67.312016257132413</c:v>
                </c:pt>
                <c:pt idx="456">
                  <c:v>67.195282293723025</c:v>
                </c:pt>
                <c:pt idx="457">
                  <c:v>67.076443022902907</c:v>
                </c:pt>
                <c:pt idx="458">
                  <c:v>66.955503126902173</c:v>
                </c:pt>
                <c:pt idx="459">
                  <c:v>66.832467401894363</c:v>
                </c:pt>
                <c:pt idx="460">
                  <c:v>66.707340759125344</c:v>
                </c:pt>
                <c:pt idx="461">
                  <c:v>66.580128226054356</c:v>
                </c:pt>
                <c:pt idx="462">
                  <c:v>66.450834947506863</c:v>
                </c:pt>
                <c:pt idx="463">
                  <c:v>66.319466186838454</c:v>
                </c:pt>
                <c:pt idx="464">
                  <c:v>66.186027327109556</c:v>
                </c:pt>
                <c:pt idx="465">
                  <c:v>66.050523872270418</c:v>
                </c:pt>
                <c:pt idx="466">
                  <c:v>65.912961448355745</c:v>
                </c:pt>
                <c:pt idx="467">
                  <c:v>65.773345804688631</c:v>
                </c:pt>
                <c:pt idx="468">
                  <c:v>65.631682815093171</c:v>
                </c:pt>
                <c:pt idx="469">
                  <c:v>65.48797847911527</c:v>
                </c:pt>
                <c:pt idx="470">
                  <c:v>65.342238923251017</c:v>
                </c:pt>
                <c:pt idx="471">
                  <c:v>65.194470402182176</c:v>
                </c:pt>
                <c:pt idx="472">
                  <c:v>65.044679300018217</c:v>
                </c:pt>
                <c:pt idx="473">
                  <c:v>64.892872131544223</c:v>
                </c:pt>
                <c:pt idx="474">
                  <c:v>64.739055543474194</c:v>
                </c:pt>
                <c:pt idx="475">
                  <c:v>64.583236315709073</c:v>
                </c:pt>
                <c:pt idx="476">
                  <c:v>64.425421362598911</c:v>
                </c:pt>
                <c:pt idx="477">
                  <c:v>64.265617734208632</c:v>
                </c:pt>
                <c:pt idx="478">
                  <c:v>64.103832617586633</c:v>
                </c:pt>
                <c:pt idx="479">
                  <c:v>63.940073338035717</c:v>
                </c:pt>
                <c:pt idx="480">
                  <c:v>63.774347360385562</c:v>
                </c:pt>
                <c:pt idx="481">
                  <c:v>63.606662290266271</c:v>
                </c:pt>
                <c:pt idx="482">
                  <c:v>63.437025875382112</c:v>
                </c:pt>
                <c:pt idx="483">
                  <c:v>63.265446006784991</c:v>
                </c:pt>
                <c:pt idx="484">
                  <c:v>63.091930720146806</c:v>
                </c:pt>
                <c:pt idx="485">
                  <c:v>62.916488197030006</c:v>
                </c:pt>
                <c:pt idx="486">
                  <c:v>62.739126766155785</c:v>
                </c:pt>
                <c:pt idx="487">
                  <c:v>62.559854904669059</c:v>
                </c:pt>
                <c:pt idx="488">
                  <c:v>62.378681239399498</c:v>
                </c:pt>
                <c:pt idx="489">
                  <c:v>62.195614548118051</c:v>
                </c:pt>
                <c:pt idx="490">
                  <c:v>62.010663760787928</c:v>
                </c:pt>
                <c:pt idx="491">
                  <c:v>61.823837960809648</c:v>
                </c:pt>
                <c:pt idx="492">
                  <c:v>61.63514638625908</c:v>
                </c:pt>
                <c:pt idx="493">
                  <c:v>61.444598431117882</c:v>
                </c:pt>
                <c:pt idx="494">
                  <c:v>61.252203646495524</c:v>
                </c:pt>
                <c:pt idx="495">
                  <c:v>61.057971741842124</c:v>
                </c:pt>
                <c:pt idx="496">
                  <c:v>60.861912586151277</c:v>
                </c:pt>
                <c:pt idx="497">
                  <c:v>60.664036209152037</c:v>
                </c:pt>
                <c:pt idx="498">
                  <c:v>60.464352802489479</c:v>
                </c:pt>
                <c:pt idx="499">
                  <c:v>60.262872720892638</c:v>
                </c:pt>
                <c:pt idx="500">
                  <c:v>60.059606483329404</c:v>
                </c:pt>
                <c:pt idx="501">
                  <c:v>59.854564774147264</c:v>
                </c:pt>
                <c:pt idx="502">
                  <c:v>59.647758444199212</c:v>
                </c:pt>
                <c:pt idx="503">
                  <c:v>59.439198511953975</c:v>
                </c:pt>
                <c:pt idx="504">
                  <c:v>59.228896164589635</c:v>
                </c:pt>
                <c:pt idx="505">
                  <c:v>59.016862759069845</c:v>
                </c:pt>
                <c:pt idx="506">
                  <c:v>58.803109823201872</c:v>
                </c:pt>
                <c:pt idx="507">
                  <c:v>58.58764905667546</c:v>
                </c:pt>
                <c:pt idx="508">
                  <c:v>58.37049233208176</c:v>
                </c:pt>
                <c:pt idx="509">
                  <c:v>58.151651695911454</c:v>
                </c:pt>
                <c:pt idx="510">
                  <c:v>57.931139369531138</c:v>
                </c:pt>
                <c:pt idx="511">
                  <c:v>57.708967750137219</c:v>
                </c:pt>
                <c:pt idx="512">
                  <c:v>57.48514941168628</c:v>
                </c:pt>
                <c:pt idx="513">
                  <c:v>57.25969710580128</c:v>
                </c:pt>
                <c:pt idx="514">
                  <c:v>57.032623762652442</c:v>
                </c:pt>
                <c:pt idx="515">
                  <c:v>56.803942491812187</c:v>
                </c:pt>
                <c:pt idx="516">
                  <c:v>56.573666583083096</c:v>
                </c:pt>
                <c:pt idx="517">
                  <c:v>56.341809507298088</c:v>
                </c:pt>
                <c:pt idx="518">
                  <c:v>56.108384917091911</c:v>
                </c:pt>
                <c:pt idx="519">
                  <c:v>55.873406647643108</c:v>
                </c:pt>
                <c:pt idx="520">
                  <c:v>55.636888717385517</c:v>
                </c:pt>
                <c:pt idx="521">
                  <c:v>55.398845328688573</c:v>
                </c:pt>
                <c:pt idx="522">
                  <c:v>55.159290868505323</c:v>
                </c:pt>
                <c:pt idx="523">
                  <c:v>54.918239908987516</c:v>
                </c:pt>
                <c:pt idx="524">
                  <c:v>54.675707208066783</c:v>
                </c:pt>
                <c:pt idx="525">
                  <c:v>54.431707710001071</c:v>
                </c:pt>
                <c:pt idx="526">
                  <c:v>54.186256545885485</c:v>
                </c:pt>
                <c:pt idx="527">
                  <c:v>53.939369034126692</c:v>
                </c:pt>
                <c:pt idx="528">
                  <c:v>53.691060680880071</c:v>
                </c:pt>
                <c:pt idx="529">
                  <c:v>53.441347180448716</c:v>
                </c:pt>
                <c:pt idx="530">
                  <c:v>53.190244415643534</c:v>
                </c:pt>
                <c:pt idx="531">
                  <c:v>52.937768458103548</c:v>
                </c:pt>
                <c:pt idx="532">
                  <c:v>52.683935568575691</c:v>
                </c:pt>
                <c:pt idx="533">
                  <c:v>52.428762197153183</c:v>
                </c:pt>
                <c:pt idx="534">
                  <c:v>52.172264983471756</c:v>
                </c:pt>
                <c:pt idx="535">
                  <c:v>51.914460756862979</c:v>
                </c:pt>
                <c:pt idx="536">
                  <c:v>51.655366536463838</c:v>
                </c:pt>
                <c:pt idx="537">
                  <c:v>51.394999531281805</c:v>
                </c:pt>
                <c:pt idx="538">
                  <c:v>51.133377140214819</c:v>
                </c:pt>
                <c:pt idx="539">
                  <c:v>50.870516952025177</c:v>
                </c:pt>
                <c:pt idx="540">
                  <c:v>50.606436745266883</c:v>
                </c:pt>
                <c:pt idx="541">
                  <c:v>50.341154488165493</c:v>
                </c:pt>
                <c:pt idx="542">
                  <c:v>50.074688338450024</c:v>
                </c:pt>
                <c:pt idx="543">
                  <c:v>49.807056643136015</c:v>
                </c:pt>
                <c:pt idx="544">
                  <c:v>49.538277938259284</c:v>
                </c:pt>
                <c:pt idx="545">
                  <c:v>49.268370948559586</c:v>
                </c:pt>
                <c:pt idx="546">
                  <c:v>48.997354587113577</c:v>
                </c:pt>
                <c:pt idx="547">
                  <c:v>48.725247954916597</c:v>
                </c:pt>
                <c:pt idx="548">
                  <c:v>48.452070340412511</c:v>
                </c:pt>
                <c:pt idx="549">
                  <c:v>48.177841218971153</c:v>
                </c:pt>
                <c:pt idx="550">
                  <c:v>47.902580252312788</c:v>
                </c:pt>
                <c:pt idx="551">
                  <c:v>47.626307287879065</c:v>
                </c:pt>
                <c:pt idx="552">
                  <c:v>47.349042358149944</c:v>
                </c:pt>
                <c:pt idx="553">
                  <c:v>47.070805679906158</c:v>
                </c:pt>
                <c:pt idx="554">
                  <c:v>46.79161765343666</c:v>
                </c:pt>
                <c:pt idx="555">
                  <c:v>46.511498861690718</c:v>
                </c:pt>
                <c:pt idx="556">
                  <c:v>46.230470069374157</c:v>
                </c:pt>
                <c:pt idx="557">
                  <c:v>45.948552221989416</c:v>
                </c:pt>
                <c:pt idx="558">
                  <c:v>45.665766444818992</c:v>
                </c:pt>
                <c:pt idx="559">
                  <c:v>45.382134041852019</c:v>
                </c:pt>
                <c:pt idx="560">
                  <c:v>45.097676494653548</c:v>
                </c:pt>
                <c:pt idx="561">
                  <c:v>44.812415461176343</c:v>
                </c:pt>
                <c:pt idx="562">
                  <c:v>44.526372774514869</c:v>
                </c:pt>
                <c:pt idx="563">
                  <c:v>44.239570441601252</c:v>
                </c:pt>
                <c:pt idx="564">
                  <c:v>43.952030641843031</c:v>
                </c:pt>
                <c:pt idx="565">
                  <c:v>43.663775725702436</c:v>
                </c:pt>
                <c:pt idx="566">
                  <c:v>43.374828213217164</c:v>
                </c:pt>
                <c:pt idx="567">
                  <c:v>43.085210792462455</c:v>
                </c:pt>
                <c:pt idx="568">
                  <c:v>42.794946317954306</c:v>
                </c:pt>
                <c:pt idx="569">
                  <c:v>42.504057808993977</c:v>
                </c:pt>
                <c:pt idx="570">
                  <c:v>42.212568447953473</c:v>
                </c:pt>
                <c:pt idx="571">
                  <c:v>41.920501578502254</c:v>
                </c:pt>
                <c:pt idx="572">
                  <c:v>41.627880703775013</c:v>
                </c:pt>
                <c:pt idx="573">
                  <c:v>41.334729484480718</c:v>
                </c:pt>
                <c:pt idx="574">
                  <c:v>41.04107173695288</c:v>
                </c:pt>
                <c:pt idx="575">
                  <c:v>40.746931431141313</c:v>
                </c:pt>
                <c:pt idx="576">
                  <c:v>40.452332688545361</c:v>
                </c:pt>
                <c:pt idx="577">
                  <c:v>40.157299780088998</c:v>
                </c:pt>
                <c:pt idx="578">
                  <c:v>39.86185712393776</c:v>
                </c:pt>
                <c:pt idx="579">
                  <c:v>39.566029283258004</c:v>
                </c:pt>
                <c:pt idx="580">
                  <c:v>39.269840963918604</c:v>
                </c:pt>
                <c:pt idx="581">
                  <c:v>38.973317012135468</c:v>
                </c:pt>
                <c:pt idx="582">
                  <c:v>38.676482412059201</c:v>
                </c:pt>
                <c:pt idx="583">
                  <c:v>38.379362283306321</c:v>
                </c:pt>
                <c:pt idx="584">
                  <c:v>38.081981878434398</c:v>
                </c:pt>
                <c:pt idx="585">
                  <c:v>37.784366580361564</c:v>
                </c:pt>
                <c:pt idx="586">
                  <c:v>37.486541899730909</c:v>
                </c:pt>
                <c:pt idx="587">
                  <c:v>37.188533472220186</c:v>
                </c:pt>
                <c:pt idx="588">
                  <c:v>36.890367055797483</c:v>
                </c:pt>
                <c:pt idx="589">
                  <c:v>36.592068527923288</c:v>
                </c:pt>
                <c:pt idx="590">
                  <c:v>36.293663882699697</c:v>
                </c:pt>
                <c:pt idx="591">
                  <c:v>35.99517922796722</c:v>
                </c:pt>
                <c:pt idx="592">
                  <c:v>35.696640782350045</c:v>
                </c:pt>
                <c:pt idx="593">
                  <c:v>35.398074872250305</c:v>
                </c:pt>
                <c:pt idx="594">
                  <c:v>35.099507928792121</c:v>
                </c:pt>
                <c:pt idx="595">
                  <c:v>34.800966484716156</c:v>
                </c:pt>
                <c:pt idx="596">
                  <c:v>34.502477171225536</c:v>
                </c:pt>
                <c:pt idx="597">
                  <c:v>34.204066714783835</c:v>
                </c:pt>
                <c:pt idx="598">
                  <c:v>33.905761933866032</c:v>
                </c:pt>
                <c:pt idx="599">
                  <c:v>33.607589735663318</c:v>
                </c:pt>
                <c:pt idx="600">
                  <c:v>33.309577112742602</c:v>
                </c:pt>
                <c:pt idx="601">
                  <c:v>33.011751139661648</c:v>
                </c:pt>
                <c:pt idx="602">
                  <c:v>32.714138969540862</c:v>
                </c:pt>
                <c:pt idx="603">
                  <c:v>32.416767830592612</c:v>
                </c:pt>
                <c:pt idx="604">
                  <c:v>32.119665022609055</c:v>
                </c:pt>
                <c:pt idx="605">
                  <c:v>31.822857913409695</c:v>
                </c:pt>
                <c:pt idx="606">
                  <c:v>31.526373935249435</c:v>
                </c:pt>
                <c:pt idx="607">
                  <c:v>31.23024058118845</c:v>
                </c:pt>
                <c:pt idx="608">
                  <c:v>30.934485401424794</c:v>
                </c:pt>
                <c:pt idx="609">
                  <c:v>30.639135999590952</c:v>
                </c:pt>
                <c:pt idx="610">
                  <c:v>30.34422002901546</c:v>
                </c:pt>
                <c:pt idx="611">
                  <c:v>30.049765188950705</c:v>
                </c:pt>
                <c:pt idx="612">
                  <c:v>29.755799220768143</c:v>
                </c:pt>
                <c:pt idx="613">
                  <c:v>29.462349904122096</c:v>
                </c:pt>
                <c:pt idx="614">
                  <c:v>29.16944505308329</c:v>
                </c:pt>
                <c:pt idx="615">
                  <c:v>28.877112512243517</c:v>
                </c:pt>
                <c:pt idx="616">
                  <c:v>28.585380152792435</c:v>
                </c:pt>
                <c:pt idx="617">
                  <c:v>28.294275868568</c:v>
                </c:pt>
                <c:pt idx="618">
                  <c:v>28.003827572081626</c:v>
                </c:pt>
                <c:pt idx="619">
                  <c:v>27.714063190519457</c:v>
                </c:pt>
                <c:pt idx="620">
                  <c:v>27.425010661721014</c:v>
                </c:pt>
                <c:pt idx="621">
                  <c:v>27.136697930136528</c:v>
                </c:pt>
                <c:pt idx="622">
                  <c:v>26.849152942764267</c:v>
                </c:pt>
                <c:pt idx="623">
                  <c:v>26.562403645069224</c:v>
                </c:pt>
                <c:pt idx="624">
                  <c:v>26.276477976884454</c:v>
                </c:pt>
                <c:pt idx="625">
                  <c:v>25.991403868296448</c:v>
                </c:pt>
                <c:pt idx="626">
                  <c:v>25.707209235515847</c:v>
                </c:pt>
                <c:pt idx="627">
                  <c:v>25.423921976734892</c:v>
                </c:pt>
                <c:pt idx="628">
                  <c:v>25.141569967972941</c:v>
                </c:pt>
                <c:pt idx="629">
                  <c:v>24.860181058911433</c:v>
                </c:pt>
                <c:pt idx="630">
                  <c:v>24.579783068719653</c:v>
                </c:pt>
                <c:pt idx="631">
                  <c:v>24.300403781872657</c:v>
                </c:pt>
                <c:pt idx="632">
                  <c:v>24.022070943962749</c:v>
                </c:pt>
                <c:pt idx="633">
                  <c:v>23.744812257505831</c:v>
                </c:pt>
                <c:pt idx="634">
                  <c:v>23.468655377744042</c:v>
                </c:pt>
                <c:pt idx="635">
                  <c:v>23.193627908445954</c:v>
                </c:pt>
                <c:pt idx="636">
                  <c:v>22.919757397705833</c:v>
                </c:pt>
                <c:pt idx="637">
                  <c:v>22.647071333743149</c:v>
                </c:pt>
                <c:pt idx="638">
                  <c:v>22.375597140703778</c:v>
                </c:pt>
                <c:pt idx="639">
                  <c:v>22.105362174464211</c:v>
                </c:pt>
                <c:pt idx="640">
                  <c:v>21.836393718440103</c:v>
                </c:pt>
                <c:pt idx="641">
                  <c:v>21.568718979400455</c:v>
                </c:pt>
                <c:pt idx="642">
                  <c:v>21.302365083288798</c:v>
                </c:pt>
                <c:pt idx="643">
                  <c:v>21.037359071052609</c:v>
                </c:pt>
                <c:pt idx="644">
                  <c:v>20.773727894482303</c:v>
                </c:pt>
                <c:pt idx="645">
                  <c:v>20.511498412061059</c:v>
                </c:pt>
                <c:pt idx="646">
                  <c:v>20.250697384826736</c:v>
                </c:pt>
                <c:pt idx="647">
                  <c:v>19.991351472247146</c:v>
                </c:pt>
                <c:pt idx="648">
                  <c:v>19.733487228109894</c:v>
                </c:pt>
                <c:pt idx="649">
                  <c:v>19.477131096428046</c:v>
                </c:pt>
                <c:pt idx="650">
                  <c:v>19.222309407362776</c:v>
                </c:pt>
                <c:pt idx="651">
                  <c:v>18.96904837316421</c:v>
                </c:pt>
                <c:pt idx="652">
                  <c:v>18.717374084131652</c:v>
                </c:pt>
                <c:pt idx="653">
                  <c:v>18.46731250459429</c:v>
                </c:pt>
                <c:pt idx="654">
                  <c:v>18.218889468913559</c:v>
                </c:pt>
                <c:pt idx="655">
                  <c:v>17.972130677508261</c:v>
                </c:pt>
                <c:pt idx="656">
                  <c:v>17.727061692903497</c:v>
                </c:pt>
                <c:pt idx="657">
                  <c:v>17.483707935804556</c:v>
                </c:pt>
                <c:pt idx="658">
                  <c:v>17.242094681196722</c:v>
                </c:pt>
                <c:pt idx="659">
                  <c:v>17.002247054472097</c:v>
                </c:pt>
                <c:pt idx="660">
                  <c:v>16.764190027584409</c:v>
                </c:pt>
                <c:pt idx="661">
                  <c:v>16.527948415232757</c:v>
                </c:pt>
                <c:pt idx="662">
                  <c:v>16.293546871075343</c:v>
                </c:pt>
                <c:pt idx="663">
                  <c:v>16.061009883974005</c:v>
                </c:pt>
                <c:pt idx="664">
                  <c:v>15.830361774270584</c:v>
                </c:pt>
                <c:pt idx="665">
                  <c:v>15.60162669009587</c:v>
                </c:pt>
                <c:pt idx="666">
                  <c:v>15.374828603712139</c:v>
                </c:pt>
                <c:pt idx="667">
                  <c:v>15.149991307889994</c:v>
                </c:pt>
                <c:pt idx="668">
                  <c:v>14.927138412320378</c:v>
                </c:pt>
                <c:pt idx="669">
                  <c:v>14.70629334006254</c:v>
                </c:pt>
                <c:pt idx="670">
                  <c:v>14.487479324028685</c:v>
                </c:pt>
                <c:pt idx="671">
                  <c:v>14.270719403506082</c:v>
                </c:pt>
                <c:pt idx="672">
                  <c:v>14.056036420717295</c:v>
                </c:pt>
                <c:pt idx="673">
                  <c:v>13.843453017419247</c:v>
                </c:pt>
                <c:pt idx="674">
                  <c:v>13.632991631541751</c:v>
                </c:pt>
                <c:pt idx="675">
                  <c:v>13.424674493866155</c:v>
                </c:pt>
                <c:pt idx="676">
                  <c:v>13.218523624744687</c:v>
                </c:pt>
                <c:pt idx="677">
                  <c:v>13.014560830861083</c:v>
                </c:pt>
                <c:pt idx="678">
                  <c:v>12.812807702033052</c:v>
                </c:pt>
                <c:pt idx="679">
                  <c:v>12.61328560805709</c:v>
                </c:pt>
                <c:pt idx="680">
                  <c:v>12.41601569559616</c:v>
                </c:pt>
                <c:pt idx="681">
                  <c:v>12.221018885110682</c:v>
                </c:pt>
                <c:pt idx="682">
                  <c:v>12.028315867833307</c:v>
                </c:pt>
                <c:pt idx="683">
                  <c:v>11.837927102787891</c:v>
                </c:pt>
                <c:pt idx="684">
                  <c:v>11.649872813853049</c:v>
                </c:pt>
                <c:pt idx="685">
                  <c:v>11.464172986870684</c:v>
                </c:pt>
                <c:pt idx="686">
                  <c:v>11.28084736679982</c:v>
                </c:pt>
                <c:pt idx="687">
                  <c:v>11.099915454916069</c:v>
                </c:pt>
                <c:pt idx="688">
                  <c:v>10.921396506057041</c:v>
                </c:pt>
                <c:pt idx="689">
                  <c:v>10.74530952591396</c:v>
                </c:pt>
                <c:pt idx="690">
                  <c:v>10.571673268369739</c:v>
                </c:pt>
                <c:pt idx="691">
                  <c:v>10.40050623288375</c:v>
                </c:pt>
                <c:pt idx="692">
                  <c:v>10.231826661923485</c:v>
                </c:pt>
                <c:pt idx="693">
                  <c:v>10.065652538443334</c:v>
                </c:pt>
                <c:pt idx="694">
                  <c:v>9.902001583410577</c:v>
                </c:pt>
                <c:pt idx="695">
                  <c:v>9.740891253378793</c:v>
                </c:pt>
                <c:pt idx="696">
                  <c:v>9.5823387381087812</c:v>
                </c:pt>
                <c:pt idx="697">
                  <c:v>9.4263609582371117</c:v>
                </c:pt>
                <c:pt idx="698">
                  <c:v>9.2729745629923617</c:v>
                </c:pt>
                <c:pt idx="699">
                  <c:v>9.1221959279591491</c:v>
                </c:pt>
                <c:pt idx="700">
                  <c:v>8.9740411528899617</c:v>
                </c:pt>
                <c:pt idx="701">
                  <c:v>8.8285260595648509</c:v>
                </c:pt>
                <c:pt idx="702">
                  <c:v>8.68566618969896</c:v>
                </c:pt>
                <c:pt idx="703">
                  <c:v>8.545476802897948</c:v>
                </c:pt>
                <c:pt idx="704">
                  <c:v>8.4079728746612101</c:v>
                </c:pt>
                <c:pt idx="705">
                  <c:v>8.2731690944329053</c:v>
                </c:pt>
                <c:pt idx="706">
                  <c:v>8.1410798637007584</c:v>
                </c:pt>
                <c:pt idx="707">
                  <c:v>8.0117192941424999</c:v>
                </c:pt>
                <c:pt idx="708">
                  <c:v>7.8851012058199696</c:v>
                </c:pt>
                <c:pt idx="709">
                  <c:v>7.7612391254206736</c:v>
                </c:pt>
                <c:pt idx="710">
                  <c:v>7.6401462845468062</c:v>
                </c:pt>
                <c:pt idx="711">
                  <c:v>7.5218356180515418</c:v>
                </c:pt>
                <c:pt idx="712">
                  <c:v>7.4063197624225099</c:v>
                </c:pt>
                <c:pt idx="713">
                  <c:v>7.2936110542122972</c:v>
                </c:pt>
                <c:pt idx="714">
                  <c:v>7.1837215285158544</c:v>
                </c:pt>
                <c:pt idx="715">
                  <c:v>7.0766629174946303</c:v>
                </c:pt>
                <c:pt idx="716">
                  <c:v>6.9724466489472849</c:v>
                </c:pt>
                <c:pt idx="717">
                  <c:v>6.8710838449268099</c:v>
                </c:pt>
                <c:pt idx="718">
                  <c:v>6.7725853204038646</c:v>
                </c:pt>
                <c:pt idx="719">
                  <c:v>6.6769615819761663</c:v>
                </c:pt>
                <c:pt idx="720">
                  <c:v>6.5842228266237299</c:v>
                </c:pt>
                <c:pt idx="721">
                  <c:v>6.4943789405097618</c:v>
                </c:pt>
                <c:pt idx="722">
                  <c:v>6.4074394978270144</c:v>
                </c:pt>
                <c:pt idx="723">
                  <c:v>6.3234137596893945</c:v>
                </c:pt>
                <c:pt idx="724">
                  <c:v>6.2423106730686158</c:v>
                </c:pt>
                <c:pt idx="725">
                  <c:v>6.1641388697756927</c:v>
                </c:pt>
                <c:pt idx="726">
                  <c:v>6.0889066654870518</c:v>
                </c:pt>
                <c:pt idx="727">
                  <c:v>6.0166220588150603</c:v>
                </c:pt>
                <c:pt idx="728">
                  <c:v>5.947292730422741</c:v>
                </c:pt>
                <c:pt idx="729">
                  <c:v>5.8809260421824732</c:v>
                </c:pt>
                <c:pt idx="730">
                  <c:v>5.8175290363784473</c:v>
                </c:pt>
                <c:pt idx="731">
                  <c:v>5.75710843495267</c:v>
                </c:pt>
                <c:pt idx="732">
                  <c:v>5.6996706387943048</c:v>
                </c:pt>
                <c:pt idx="733">
                  <c:v>5.645221727072113</c:v>
                </c:pt>
                <c:pt idx="734">
                  <c:v>5.5937674566098226</c:v>
                </c:pt>
                <c:pt idx="735">
                  <c:v>5.5453132613041713</c:v>
                </c:pt>
                <c:pt idx="736">
                  <c:v>5.4998642515854579</c:v>
                </c:pt>
                <c:pt idx="737">
                  <c:v>5.4574252139203505</c:v>
                </c:pt>
                <c:pt idx="738">
                  <c:v>5.4180006103568115</c:v>
                </c:pt>
                <c:pt idx="739">
                  <c:v>5.3815945781108727</c:v>
                </c:pt>
                <c:pt idx="740">
                  <c:v>5.3482109291951412</c:v>
                </c:pt>
                <c:pt idx="741">
                  <c:v>5.3178531500887853</c:v>
                </c:pt>
                <c:pt idx="742">
                  <c:v>5.2905244014488471</c:v>
                </c:pt>
                <c:pt idx="743">
                  <c:v>5.2662275178627098</c:v>
                </c:pt>
                <c:pt idx="744">
                  <c:v>5.2449650076415333</c:v>
                </c:pt>
                <c:pt idx="745">
                  <c:v>5.226739052654489</c:v>
                </c:pt>
                <c:pt idx="746">
                  <c:v>5.2115515082036445</c:v>
                </c:pt>
                <c:pt idx="747">
                  <c:v>5.1994039029393351</c:v>
                </c:pt>
                <c:pt idx="748">
                  <c:v>5.1902974388158878</c:v>
                </c:pt>
                <c:pt idx="749">
                  <c:v>5.1842329910875256</c:v>
                </c:pt>
                <c:pt idx="750">
                  <c:v>5.1812111083443506</c:v>
                </c:pt>
                <c:pt idx="751">
                  <c:v>5.1812320125882607</c:v>
                </c:pt>
                <c:pt idx="752">
                  <c:v>5.1842955993486788</c:v>
                </c:pt>
                <c:pt idx="753">
                  <c:v>5.1904014378379877</c:v>
                </c:pt>
                <c:pt idx="754">
                  <c:v>5.1995487711465511</c:v>
                </c:pt>
                <c:pt idx="755">
                  <c:v>5.2117365164772389</c:v>
                </c:pt>
                <c:pt idx="756">
                  <c:v>5.2269632654193465</c:v>
                </c:pt>
                <c:pt idx="757">
                  <c:v>5.2452272842618335</c:v>
                </c:pt>
                <c:pt idx="758">
                  <c:v>5.2665265143458031</c:v>
                </c:pt>
                <c:pt idx="759">
                  <c:v>5.2908585724561412</c:v>
                </c:pt>
                <c:pt idx="760">
                  <c:v>5.3182207512522668</c:v>
                </c:pt>
                <c:pt idx="761">
                  <c:v>5.348610019737932</c:v>
                </c:pt>
                <c:pt idx="762">
                  <c:v>5.3820230237700093</c:v>
                </c:pt>
                <c:pt idx="763">
                  <c:v>5.4184560866062466</c:v>
                </c:pt>
                <c:pt idx="764">
                  <c:v>5.4579052094919325</c:v>
                </c:pt>
                <c:pt idx="765">
                  <c:v>5.5003660722854564</c:v>
                </c:pt>
                <c:pt idx="766">
                  <c:v>5.5458340341227395</c:v>
                </c:pt>
                <c:pt idx="767">
                  <c:v>5.5943041341205086</c:v>
                </c:pt>
                <c:pt idx="768">
                  <c:v>5.6457710921184168</c:v>
                </c:pt>
                <c:pt idx="769">
                  <c:v>5.7002293094599983</c:v>
                </c:pt>
                <c:pt idx="770">
                  <c:v>5.7576728698124668</c:v>
                </c:pt>
                <c:pt idx="771">
                  <c:v>5.8180955400253493</c:v>
                </c:pt>
                <c:pt idx="772">
                  <c:v>5.8814907710279805</c:v>
                </c:pt>
                <c:pt idx="773">
                  <c:v>5.9478516987658701</c:v>
                </c:pt>
                <c:pt idx="774">
                  <c:v>6.0171711451759586</c:v>
                </c:pt>
                <c:pt idx="775">
                  <c:v>6.0894416192007919</c:v>
                </c:pt>
                <c:pt idx="776">
                  <c:v>6.1646553178416452</c:v>
                </c:pt>
                <c:pt idx="777">
                  <c:v>6.2428041272506203</c:v>
                </c:pt>
                <c:pt idx="778">
                  <c:v>6.3238796238617665</c:v>
                </c:pt>
                <c:pt idx="779">
                  <c:v>6.4078730755612376</c:v>
                </c:pt>
                <c:pt idx="780">
                  <c:v>6.4947754428965503</c:v>
                </c:pt>
                <c:pt idx="781">
                  <c:v>6.584577380324979</c:v>
                </c:pt>
                <c:pt idx="782">
                  <c:v>6.6772692375011156</c:v>
                </c:pt>
                <c:pt idx="783">
                  <c:v>6.7728410606036649</c:v>
                </c:pt>
                <c:pt idx="784">
                  <c:v>6.8712825937014967</c:v>
                </c:pt>
                <c:pt idx="785">
                  <c:v>6.9725832801590144</c:v>
                </c:pt>
                <c:pt idx="786">
                  <c:v>7.0767322640808716</c:v>
                </c:pt>
                <c:pt idx="787">
                  <c:v>7.1837183917960976</c:v>
                </c:pt>
                <c:pt idx="788">
                  <c:v>7.2935302133816666</c:v>
                </c:pt>
                <c:pt idx="789">
                  <c:v>7.4061559842255402</c:v>
                </c:pt>
                <c:pt idx="790">
                  <c:v>7.5215836666292395</c:v>
                </c:pt>
                <c:pt idx="791">
                  <c:v>7.6398009314499697</c:v>
                </c:pt>
                <c:pt idx="792">
                  <c:v>7.7607951597823428</c:v>
                </c:pt>
                <c:pt idx="793">
                  <c:v>7.8845534446797085</c:v>
                </c:pt>
                <c:pt idx="794">
                  <c:v>8.011062592915124</c:v>
                </c:pt>
                <c:pt idx="795">
                  <c:v>8.1403091267819985</c:v>
                </c:pt>
                <c:pt idx="796">
                  <c:v>8.272279285934399</c:v>
                </c:pt>
                <c:pt idx="797">
                  <c:v>8.4069590292670409</c:v>
                </c:pt>
                <c:pt idx="798">
                  <c:v>8.5443340368349681</c:v>
                </c:pt>
                <c:pt idx="799">
                  <c:v>8.6843897118129032</c:v>
                </c:pt>
                <c:pt idx="800">
                  <c:v>8.8271111824942547</c:v>
                </c:pt>
                <c:pt idx="801">
                  <c:v>8.972483304329792</c:v>
                </c:pt>
                <c:pt idx="802">
                  <c:v>9.1204906620058903</c:v>
                </c:pt>
                <c:pt idx="803">
                  <c:v>9.2711175715623977</c:v>
                </c:pt>
                <c:pt idx="804">
                  <c:v>9.4243480825499777</c:v>
                </c:pt>
                <c:pt idx="805">
                  <c:v>9.5801659802269548</c:v>
                </c:pt>
                <c:pt idx="806">
                  <c:v>9.738554787795529</c:v>
                </c:pt>
                <c:pt idx="807">
                  <c:v>9.8994977686773211</c:v>
                </c:pt>
                <c:pt idx="808">
                  <c:v>10.062977928828118</c:v>
                </c:pt>
                <c:pt idx="809">
                  <c:v>10.228978019091764</c:v>
                </c:pt>
                <c:pt idx="810">
                  <c:v>10.397480537593013</c:v>
                </c:pt>
                <c:pt idx="811">
                  <c:v>10.568467732169285</c:v>
                </c:pt>
                <c:pt idx="812">
                  <c:v>10.741921602841128</c:v>
                </c:pt>
                <c:pt idx="813">
                  <c:v>10.917823904321232</c:v>
                </c:pt>
                <c:pt idx="814">
                  <c:v>11.096156148561871</c:v>
                </c:pt>
                <c:pt idx="815">
                  <c:v>11.276899607340511</c:v>
                </c:pt>
                <c:pt idx="816">
                  <c:v>11.46003531488345</c:v>
                </c:pt>
                <c:pt idx="817">
                  <c:v>11.645544070527222</c:v>
                </c:pt>
                <c:pt idx="818">
                  <c:v>11.833406441417559</c:v>
                </c:pt>
                <c:pt idx="819">
                  <c:v>12.02360276524564</c:v>
                </c:pt>
                <c:pt idx="820">
                  <c:v>12.216113153021382</c:v>
                </c:pt>
                <c:pt idx="821">
                  <c:v>12.41091749188346</c:v>
                </c:pt>
                <c:pt idx="822">
                  <c:v>12.607995447945777</c:v>
                </c:pt>
                <c:pt idx="823">
                  <c:v>12.807326469180055</c:v>
                </c:pt>
                <c:pt idx="824">
                  <c:v>13.008889788334187</c:v>
                </c:pt>
                <c:pt idx="825">
                  <c:v>13.212664425886045</c:v>
                </c:pt>
                <c:pt idx="826">
                  <c:v>13.418629193032306</c:v>
                </c:pt>
                <c:pt idx="827">
                  <c:v>13.626762694711942</c:v>
                </c:pt>
                <c:pt idx="828">
                  <c:v>13.83704333266396</c:v>
                </c:pt>
                <c:pt idx="829">
                  <c:v>14.049449308518927</c:v>
                </c:pt>
                <c:pt idx="830">
                  <c:v>14.263958626923866</c:v>
                </c:pt>
                <c:pt idx="831">
                  <c:v>14.480549098700024</c:v>
                </c:pt>
                <c:pt idx="832">
                  <c:v>14.699198344033032</c:v>
                </c:pt>
                <c:pt idx="833">
                  <c:v>14.919883795694949</c:v>
                </c:pt>
                <c:pt idx="834">
                  <c:v>15.142582702297652</c:v>
                </c:pt>
                <c:pt idx="835">
                  <c:v>15.367272131577016</c:v>
                </c:pt>
                <c:pt idx="836">
                  <c:v>15.59392897370731</c:v>
                </c:pt>
                <c:pt idx="837">
                  <c:v>15.822529944645263</c:v>
                </c:pt>
                <c:pt idx="838">
                  <c:v>16.053051589503109</c:v>
                </c:pt>
                <c:pt idx="839">
                  <c:v>16.285470285950058</c:v>
                </c:pt>
                <c:pt idx="840">
                  <c:v>16.519762247641481</c:v>
                </c:pt>
                <c:pt idx="841">
                  <c:v>16.75590352767518</c:v>
                </c:pt>
                <c:pt idx="842">
                  <c:v>16.993870022074038</c:v>
                </c:pt>
                <c:pt idx="843">
                  <c:v>17.233637473294344</c:v>
                </c:pt>
                <c:pt idx="844">
                  <c:v>17.475181473759029</c:v>
                </c:pt>
                <c:pt idx="845">
                  <c:v>17.718477469415145</c:v>
                </c:pt>
                <c:pt idx="846">
                  <c:v>17.96350076331472</c:v>
                </c:pt>
                <c:pt idx="847">
                  <c:v>18.210226519218288</c:v>
                </c:pt>
                <c:pt idx="848">
                  <c:v>18.45862976522023</c:v>
                </c:pt>
                <c:pt idx="849">
                  <c:v>18.708685397395158</c:v>
                </c:pt>
                <c:pt idx="850">
                  <c:v>18.960368183464432</c:v>
                </c:pt>
                <c:pt idx="851">
                  <c:v>19.213652766482017</c:v>
                </c:pt>
                <c:pt idx="852">
                  <c:v>19.468513668538794</c:v>
                </c:pt>
                <c:pt idx="853">
                  <c:v>19.724925294484382</c:v>
                </c:pt>
                <c:pt idx="854">
                  <c:v>19.982861935665628</c:v>
                </c:pt>
                <c:pt idx="855">
                  <c:v>20.242297773680797</c:v>
                </c:pt>
                <c:pt idx="856">
                  <c:v>20.503206884148543</c:v>
                </c:pt>
                <c:pt idx="857">
                  <c:v>20.765563240490721</c:v>
                </c:pt>
                <c:pt idx="858">
                  <c:v>21.029340717728008</c:v>
                </c:pt>
                <c:pt idx="859">
                  <c:v>21.294513096287442</c:v>
                </c:pt>
                <c:pt idx="860">
                  <c:v>21.561054065820784</c:v>
                </c:pt>
                <c:pt idx="861">
                  <c:v>21.828937229032785</c:v>
                </c:pt>
                <c:pt idx="862">
                  <c:v>22.098136105518275</c:v>
                </c:pt>
                <c:pt idx="863">
                  <c:v>22.368624135607046</c:v>
                </c:pt>
                <c:pt idx="864">
                  <c:v>22.640374684215523</c:v>
                </c:pt>
                <c:pt idx="865">
                  <c:v>22.913361044704111</c:v>
                </c:pt>
                <c:pt idx="866">
                  <c:v>23.187556442739215</c:v>
                </c:pt>
                <c:pt idx="867">
                  <c:v>23.462934040158771</c:v>
                </c:pt>
                <c:pt idx="868">
                  <c:v>23.739466938840334</c:v>
                </c:pt>
                <c:pt idx="869">
                  <c:v>24.017128184570485</c:v>
                </c:pt>
                <c:pt idx="870">
                  <c:v>24.295890770914557</c:v>
                </c:pt>
                <c:pt idx="871">
                  <c:v>24.57572764308555</c:v>
                </c:pt>
                <c:pt idx="872">
                  <c:v>24.856611701811122</c:v>
                </c:pt>
                <c:pt idx="873">
                  <c:v>25.138515807197518</c:v>
                </c:pt>
                <c:pt idx="874">
                  <c:v>25.42141278258935</c:v>
                </c:pt>
                <c:pt idx="875">
                  <c:v>25.705275418424094</c:v>
                </c:pt>
                <c:pt idx="876">
                  <c:v>25.990076476080151</c:v>
                </c:pt>
                <c:pt idx="877">
                  <c:v>26.275788691717398</c:v>
                </c:pt>
                <c:pt idx="878">
                  <c:v>26.562384780109024</c:v>
                </c:pt>
                <c:pt idx="879">
                  <c:v>26.849837438463602</c:v>
                </c:pt>
                <c:pt idx="880">
                  <c:v>27.138119350236192</c:v>
                </c:pt>
                <c:pt idx="881">
                  <c:v>27.427203188927404</c:v>
                </c:pt>
                <c:pt idx="882">
                  <c:v>27.717061621869245</c:v>
                </c:pt>
                <c:pt idx="883">
                  <c:v>28.007667313996667</c:v>
                </c:pt>
                <c:pt idx="884">
                  <c:v>28.298992931603649</c:v>
                </c:pt>
                <c:pt idx="885">
                  <c:v>28.591011146082764</c:v>
                </c:pt>
                <c:pt idx="886">
                  <c:v>28.883694637647029</c:v>
                </c:pt>
                <c:pt idx="887">
                  <c:v>29.177016099033008</c:v>
                </c:pt>
                <c:pt idx="888">
                  <c:v>29.470948239184022</c:v>
                </c:pt>
                <c:pt idx="889">
                  <c:v>29.765463786912406</c:v>
                </c:pt>
                <c:pt idx="890">
                  <c:v>30.060535494539668</c:v>
                </c:pt>
                <c:pt idx="891">
                  <c:v>30.356136141513581</c:v>
                </c:pt>
                <c:pt idx="892">
                  <c:v>30.652238538001011</c:v>
                </c:pt>
                <c:pt idx="893">
                  <c:v>30.948815528455551</c:v>
                </c:pt>
                <c:pt idx="894">
                  <c:v>31.245839995158811</c:v>
                </c:pt>
                <c:pt idx="895">
                  <c:v>31.543284861734382</c:v>
                </c:pt>
                <c:pt idx="896">
                  <c:v>31.841123096633481</c:v>
                </c:pt>
                <c:pt idx="897">
                  <c:v>32.13932771659119</c:v>
                </c:pt>
                <c:pt idx="898">
                  <c:v>32.437871790052384</c:v>
                </c:pt>
                <c:pt idx="899">
                  <c:v>32.736728440566289</c:v>
                </c:pt>
                <c:pt idx="900">
                  <c:v>33.03587085014879</c:v>
                </c:pt>
                <c:pt idx="901">
                  <c:v>33.335272262611461</c:v>
                </c:pt>
                <c:pt idx="902">
                  <c:v>33.634905986856417</c:v>
                </c:pt>
                <c:pt idx="903">
                  <c:v>33.934745400136144</c:v>
                </c:pt>
                <c:pt idx="904">
                  <c:v>34.234763951277252</c:v>
                </c:pt>
                <c:pt idx="905">
                  <c:v>34.534935163867459</c:v>
                </c:pt>
                <c:pt idx="906">
                  <c:v>34.835232639404815</c:v>
                </c:pt>
                <c:pt idx="907">
                  <c:v>35.135630060408374</c:v>
                </c:pt>
                <c:pt idx="908">
                  <c:v>35.436101193489513</c:v>
                </c:pt>
                <c:pt idx="909">
                  <c:v>35.736619892383089</c:v>
                </c:pt>
                <c:pt idx="910">
                  <c:v>36.037160100937598</c:v>
                </c:pt>
                <c:pt idx="911">
                  <c:v>36.337695856063704</c:v>
                </c:pt>
                <c:pt idx="912">
                  <c:v>36.638201290640303</c:v>
                </c:pt>
                <c:pt idx="913">
                  <c:v>36.938650636377467</c:v>
                </c:pt>
                <c:pt idx="914">
                  <c:v>37.239018226635501</c:v>
                </c:pt>
                <c:pt idx="915">
                  <c:v>37.539278499199618</c:v>
                </c:pt>
                <c:pt idx="916">
                  <c:v>37.839405999009358</c:v>
                </c:pt>
                <c:pt idx="917">
                  <c:v>38.139375380842374</c:v>
                </c:pt>
                <c:pt idx="918">
                  <c:v>38.439161411951815</c:v>
                </c:pt>
                <c:pt idx="919">
                  <c:v>38.738738974656812</c:v>
                </c:pt>
                <c:pt idx="920">
                  <c:v>39.038083068885562</c:v>
                </c:pt>
                <c:pt idx="921">
                  <c:v>39.337168814670406</c:v>
                </c:pt>
                <c:pt idx="922">
                  <c:v>39.635971454594454</c:v>
                </c:pt>
                <c:pt idx="923">
                  <c:v>39.934466356189354</c:v>
                </c:pt>
                <c:pt idx="924">
                  <c:v>40.232629014283631</c:v>
                </c:pt>
                <c:pt idx="925">
                  <c:v>40.530435053301311</c:v>
                </c:pt>
                <c:pt idx="926">
                  <c:v>40.827860229510364</c:v>
                </c:pt>
                <c:pt idx="927">
                  <c:v>41.124880433220639</c:v>
                </c:pt>
                <c:pt idx="928">
                  <c:v>41.421471690930971</c:v>
                </c:pt>
                <c:pt idx="929">
                  <c:v>41.717610167425086</c:v>
                </c:pt>
                <c:pt idx="930">
                  <c:v>42.013272167816112</c:v>
                </c:pt>
                <c:pt idx="931">
                  <c:v>42.308434139539358</c:v>
                </c:pt>
                <c:pt idx="932">
                  <c:v>42.603072674293223</c:v>
                </c:pt>
                <c:pt idx="933">
                  <c:v>42.89716450992794</c:v>
                </c:pt>
                <c:pt idx="934">
                  <c:v>43.190686532282051</c:v>
                </c:pt>
                <c:pt idx="935">
                  <c:v>43.483615776966367</c:v>
                </c:pt>
                <c:pt idx="936">
                  <c:v>43.775929431095499</c:v>
                </c:pt>
                <c:pt idx="937">
                  <c:v>44.067604834966588</c:v>
                </c:pt>
                <c:pt idx="938">
                  <c:v>44.358619483685331</c:v>
                </c:pt>
                <c:pt idx="939">
                  <c:v>44.648951028739319</c:v>
                </c:pt>
                <c:pt idx="940">
                  <c:v>44.938577279518434</c:v>
                </c:pt>
                <c:pt idx="941">
                  <c:v>45.227476204782583</c:v>
                </c:pt>
                <c:pt idx="942">
                  <c:v>45.515625934076596</c:v>
                </c:pt>
                <c:pt idx="943">
                  <c:v>45.803004759092438</c:v>
                </c:pt>
                <c:pt idx="944">
                  <c:v>46.089591134978832</c:v>
                </c:pt>
                <c:pt idx="945">
                  <c:v>46.37536368159833</c:v>
                </c:pt>
                <c:pt idx="946">
                  <c:v>46.660301184732049</c:v>
                </c:pt>
                <c:pt idx="947">
                  <c:v>46.944382597232128</c:v>
                </c:pt>
                <c:pt idx="948">
                  <c:v>47.227587040122181</c:v>
                </c:pt>
                <c:pt idx="949">
                  <c:v>47.509893803645909</c:v>
                </c:pt>
                <c:pt idx="950">
                  <c:v>47.791282348264041</c:v>
                </c:pt>
                <c:pt idx="951">
                  <c:v>48.07173230559998</c:v>
                </c:pt>
                <c:pt idx="952">
                  <c:v>48.351223479334287</c:v>
                </c:pt>
                <c:pt idx="953">
                  <c:v>48.629735846048391</c:v>
                </c:pt>
                <c:pt idx="954">
                  <c:v>48.907249556017788</c:v>
                </c:pt>
                <c:pt idx="955">
                  <c:v>49.183744933955104</c:v>
                </c:pt>
                <c:pt idx="956">
                  <c:v>49.459202479703343</c:v>
                </c:pt>
                <c:pt idx="957">
                  <c:v>49.733602868879679</c:v>
                </c:pt>
                <c:pt idx="958">
                  <c:v>50.006926953470241</c:v>
                </c:pt>
                <c:pt idx="959">
                  <c:v>50.279155762376327</c:v>
                </c:pt>
                <c:pt idx="960">
                  <c:v>50.550270501912337</c:v>
                </c:pt>
                <c:pt idx="961">
                  <c:v>50.820252556256065</c:v>
                </c:pt>
                <c:pt idx="962">
                  <c:v>51.089083487851681</c:v>
                </c:pt>
                <c:pt idx="963">
                  <c:v>51.356745037765926</c:v>
                </c:pt>
                <c:pt idx="964">
                  <c:v>51.623219125998126</c:v>
                </c:pt>
                <c:pt idx="965">
                  <c:v>51.88848785174433</c:v>
                </c:pt>
                <c:pt idx="966">
                  <c:v>52.152533493616367</c:v>
                </c:pt>
                <c:pt idx="967">
                  <c:v>52.415338509816131</c:v>
                </c:pt>
                <c:pt idx="968">
                  <c:v>52.676885538265878</c:v>
                </c:pt>
                <c:pt idx="969">
                  <c:v>52.937157396694928</c:v>
                </c:pt>
                <c:pt idx="970">
                  <c:v>53.196137082683514</c:v>
                </c:pt>
                <c:pt idx="971">
                  <c:v>53.453807773664323</c:v>
                </c:pt>
                <c:pt idx="972">
                  <c:v>53.710152826882279</c:v>
                </c:pt>
                <c:pt idx="973">
                  <c:v>53.965155779313427</c:v>
                </c:pt>
                <c:pt idx="974">
                  <c:v>54.218800347543258</c:v>
                </c:pt>
                <c:pt idx="975">
                  <c:v>54.471070427605405</c:v>
                </c:pt>
                <c:pt idx="976">
                  <c:v>54.721950094781214</c:v>
                </c:pt>
                <c:pt idx="977">
                  <c:v>54.971423603360925</c:v>
                </c:pt>
                <c:pt idx="978">
                  <c:v>55.219475386367172</c:v>
                </c:pt>
                <c:pt idx="979">
                  <c:v>55.466090055241438</c:v>
                </c:pt>
                <c:pt idx="980">
                  <c:v>55.711252399494228</c:v>
                </c:pt>
                <c:pt idx="981">
                  <c:v>55.954947386319652</c:v>
                </c:pt>
                <c:pt idx="982">
                  <c:v>56.19716016017513</c:v>
                </c:pt>
                <c:pt idx="983">
                  <c:v>56.437876042327026</c:v>
                </c:pt>
                <c:pt idx="984">
                  <c:v>56.677080530362751</c:v>
                </c:pt>
                <c:pt idx="985">
                  <c:v>56.914759297670358</c:v>
                </c:pt>
                <c:pt idx="986">
                  <c:v>57.150898192886125</c:v>
                </c:pt>
                <c:pt idx="987">
                  <c:v>57.385483239311036</c:v>
                </c:pt>
                <c:pt idx="988">
                  <c:v>57.618500634296836</c:v>
                </c:pt>
                <c:pt idx="989">
                  <c:v>57.849936748602488</c:v>
                </c:pt>
                <c:pt idx="990">
                  <c:v>58.079778125721717</c:v>
                </c:pt>
                <c:pt idx="991">
                  <c:v>58.308011481182504</c:v>
                </c:pt>
                <c:pt idx="992">
                  <c:v>58.534623701819207</c:v>
                </c:pt>
                <c:pt idx="993">
                  <c:v>58.759601845018196</c:v>
                </c:pt>
                <c:pt idx="994">
                  <c:v>58.982933137937657</c:v>
                </c:pt>
                <c:pt idx="995">
                  <c:v>59.204604976702406</c:v>
                </c:pt>
                <c:pt idx="996">
                  <c:v>59.424604925574585</c:v>
                </c:pt>
                <c:pt idx="997">
                  <c:v>59.642920716100768</c:v>
                </c:pt>
                <c:pt idx="998">
                  <c:v>59.859540246236548</c:v>
                </c:pt>
                <c:pt idx="999">
                  <c:v>60.074451579449224</c:v>
                </c:pt>
                <c:pt idx="1000">
                  <c:v>60.287642943799327</c:v>
                </c:pt>
                <c:pt idx="1001">
                  <c:v>60.499102731001933</c:v>
                </c:pt>
                <c:pt idx="1002">
                  <c:v>60.708819495468425</c:v>
                </c:pt>
                <c:pt idx="1003">
                  <c:v>60.916781953329455</c:v>
                </c:pt>
                <c:pt idx="1004">
                  <c:v>61.122978981439964</c:v>
                </c:pt>
                <c:pt idx="1005">
                  <c:v>61.327399616367018</c:v>
                </c:pt>
                <c:pt idx="1006">
                  <c:v>61.530033053361166</c:v>
                </c:pt>
                <c:pt idx="1007">
                  <c:v>61.730868645312178</c:v>
                </c:pt>
                <c:pt idx="1008">
                  <c:v>61.929895901689839</c:v>
                </c:pt>
                <c:pt idx="1009">
                  <c:v>62.127104487470639</c:v>
                </c:pt>
                <c:pt idx="1010">
                  <c:v>62.322484222051081</c:v>
                </c:pt>
                <c:pt idx="1011">
                  <c:v>62.516025078148289</c:v>
                </c:pt>
                <c:pt idx="1012">
                  <c:v>62.707717180688888</c:v>
                </c:pt>
                <c:pt idx="1013">
                  <c:v>62.897550805686571</c:v>
                </c:pt>
                <c:pt idx="1014">
                  <c:v>63.085516379109407</c:v>
                </c:pt>
                <c:pt idx="1015">
                  <c:v>63.271604475737412</c:v>
                </c:pt>
                <c:pt idx="1016">
                  <c:v>63.455805818011207</c:v>
                </c:pt>
                <c:pt idx="1017">
                  <c:v>63.638111274872486</c:v>
                </c:pt>
                <c:pt idx="1018">
                  <c:v>63.818511860596956</c:v>
                </c:pt>
                <c:pt idx="1019">
                  <c:v>63.996998733620536</c:v>
                </c:pt>
                <c:pt idx="1020">
                  <c:v>64.173563195359435</c:v>
                </c:pt>
                <c:pt idx="1021">
                  <c:v>64.348196689024903</c:v>
                </c:pt>
                <c:pt idx="1022">
                  <c:v>64.520890798433285</c:v>
                </c:pt>
                <c:pt idx="1023">
                  <c:v>64.691637246812007</c:v>
                </c:pt>
                <c:pt idx="1024">
                  <c:v>64.860427895602356</c:v>
                </c:pt>
                <c:pt idx="1025">
                  <c:v>65.027254743259576</c:v>
                </c:pt>
                <c:pt idx="1026">
                  <c:v>65.19210992405084</c:v>
                </c:pt>
                <c:pt idx="1027">
                  <c:v>65.354985706852148</c:v>
                </c:pt>
                <c:pt idx="1028">
                  <c:v>65.515874493944338</c:v>
                </c:pt>
                <c:pt idx="1029">
                  <c:v>65.674768819809131</c:v>
                </c:pt>
                <c:pt idx="1030">
                  <c:v>65.831661349925838</c:v>
                </c:pt>
                <c:pt idx="1031">
                  <c:v>65.986544879569138</c:v>
                </c:pt>
                <c:pt idx="1032">
                  <c:v>66.139412332608813</c:v>
                </c:pt>
                <c:pt idx="1033">
                  <c:v>66.290256760311991</c:v>
                </c:pt>
                <c:pt idx="1034">
                  <c:v>66.439071340148189</c:v>
                </c:pt>
                <c:pt idx="1035">
                  <c:v>66.58584937459834</c:v>
                </c:pt>
                <c:pt idx="1036">
                  <c:v>66.730584289967766</c:v>
                </c:pt>
                <c:pt idx="1037">
                  <c:v>66.873269635204096</c:v>
                </c:pt>
                <c:pt idx="1038">
                  <c:v>67.013899080720577</c:v>
                </c:pt>
                <c:pt idx="1039">
                  <c:v>67.152466417225284</c:v>
                </c:pt>
                <c:pt idx="1040">
                  <c:v>67.288965554556711</c:v>
                </c:pt>
                <c:pt idx="1041">
                  <c:v>67.423390520526638</c:v>
                </c:pt>
                <c:pt idx="1042">
                  <c:v>67.555735459770332</c:v>
                </c:pt>
                <c:pt idx="1043">
                  <c:v>67.685994632604974</c:v>
                </c:pt>
                <c:pt idx="1044">
                  <c:v>67.814162413896582</c:v>
                </c:pt>
                <c:pt idx="1045">
                  <c:v>67.940233291936224</c:v>
                </c:pt>
                <c:pt idx="1046">
                  <c:v>68.064201867325622</c:v>
                </c:pt>
                <c:pt idx="1047">
                  <c:v>68.186062851873046</c:v>
                </c:pt>
                <c:pt idx="1048">
                  <c:v>68.305811067499718</c:v>
                </c:pt>
                <c:pt idx="1049">
                  <c:v>68.423441445157266</c:v>
                </c:pt>
                <c:pt idx="1050">
                  <c:v>68.538949023756729</c:v>
                </c:pt>
                <c:pt idx="1051">
                  <c:v>68.652328949109531</c:v>
                </c:pt>
                <c:pt idx="1052">
                  <c:v>68.763576472880956</c:v>
                </c:pt>
                <c:pt idx="1053">
                  <c:v>68.87268695155629</c:v>
                </c:pt>
                <c:pt idx="1054">
                  <c:v>68.979655845420538</c:v>
                </c:pt>
                <c:pt idx="1055">
                  <c:v>69.084478717551605</c:v>
                </c:pt>
                <c:pt idx="1056">
                  <c:v>69.187151232827802</c:v>
                </c:pt>
                <c:pt idx="1057">
                  <c:v>69.287669156949718</c:v>
                </c:pt>
                <c:pt idx="1058">
                  <c:v>69.386028355477222</c:v>
                </c:pt>
                <c:pt idx="1059">
                  <c:v>69.482224792881524</c:v>
                </c:pt>
                <c:pt idx="1060">
                  <c:v>69.576254531613216</c:v>
                </c:pt>
                <c:pt idx="1061">
                  <c:v>69.668113731186153</c:v>
                </c:pt>
                <c:pt idx="1062">
                  <c:v>69.757798647277824</c:v>
                </c:pt>
                <c:pt idx="1063">
                  <c:v>69.845305630846582</c:v>
                </c:pt>
                <c:pt idx="1064">
                  <c:v>69.930631127265926</c:v>
                </c:pt>
                <c:pt idx="1065">
                  <c:v>70.013771675476221</c:v>
                </c:pt>
                <c:pt idx="1066">
                  <c:v>70.094723907154275</c:v>
                </c:pt>
                <c:pt idx="1067">
                  <c:v>70.173484545900934</c:v>
                </c:pt>
                <c:pt idx="1068">
                  <c:v>70.25005040644723</c:v>
                </c:pt>
                <c:pt idx="1069">
                  <c:v>70.324418393879114</c:v>
                </c:pt>
                <c:pt idx="1070">
                  <c:v>70.39658550288128</c:v>
                </c:pt>
                <c:pt idx="1071">
                  <c:v>70.466548817000287</c:v>
                </c:pt>
                <c:pt idx="1072">
                  <c:v>70.534305507927201</c:v>
                </c:pt>
                <c:pt idx="1073">
                  <c:v>70.599852834800288</c:v>
                </c:pt>
                <c:pt idx="1074">
                  <c:v>70.663188143527506</c:v>
                </c:pt>
                <c:pt idx="1075">
                  <c:v>70.724308866129689</c:v>
                </c:pt>
                <c:pt idx="1076">
                  <c:v>70.783212520104172</c:v>
                </c:pt>
                <c:pt idx="1077">
                  <c:v>70.839896707809302</c:v>
                </c:pt>
                <c:pt idx="1078">
                  <c:v>70.894359115870088</c:v>
                </c:pt>
                <c:pt idx="1079">
                  <c:v>70.946597514605145</c:v>
                </c:pt>
                <c:pt idx="1080">
                  <c:v>70.996609757475127</c:v>
                </c:pt>
                <c:pt idx="1081">
                  <c:v>71.044393780553023</c:v>
                </c:pt>
                <c:pt idx="1082">
                  <c:v>71.089947602016295</c:v>
                </c:pt>
                <c:pt idx="1083">
                  <c:v>71.133269321661132</c:v>
                </c:pt>
                <c:pt idx="1084">
                  <c:v>71.17435712043914</c:v>
                </c:pt>
                <c:pt idx="1085">
                  <c:v>71.213209260016498</c:v>
                </c:pt>
                <c:pt idx="1086">
                  <c:v>71.249824082355687</c:v>
                </c:pt>
                <c:pt idx="1087">
                  <c:v>71.284200009320273</c:v>
                </c:pt>
                <c:pt idx="1088">
                  <c:v>71.316335542302383</c:v>
                </c:pt>
                <c:pt idx="1089">
                  <c:v>71.346229261873688</c:v>
                </c:pt>
                <c:pt idx="1090">
                  <c:v>71.373879827459334</c:v>
                </c:pt>
                <c:pt idx="1091">
                  <c:v>71.399285977035575</c:v>
                </c:pt>
                <c:pt idx="1092">
                  <c:v>71.42244652685072</c:v>
                </c:pt>
                <c:pt idx="1093">
                  <c:v>71.443360371169973</c:v>
                </c:pt>
                <c:pt idx="1094">
                  <c:v>71.462026482043868</c:v>
                </c:pt>
                <c:pt idx="1095">
                  <c:v>71.478443909100733</c:v>
                </c:pt>
                <c:pt idx="1096">
                  <c:v>71.492611779363017</c:v>
                </c:pt>
                <c:pt idx="1097">
                  <c:v>71.504529297087856</c:v>
                </c:pt>
                <c:pt idx="1098">
                  <c:v>71.514195743631603</c:v>
                </c:pt>
                <c:pt idx="1099">
                  <c:v>71.521610477338797</c:v>
                </c:pt>
                <c:pt idx="1100">
                  <c:v>71.52677293345532</c:v>
                </c:pt>
                <c:pt idx="1101">
                  <c:v>71.529682624065956</c:v>
                </c:pt>
                <c:pt idx="1102">
                  <c:v>71.530339138056377</c:v>
                </c:pt>
                <c:pt idx="1103">
                  <c:v>71.528742141099627</c:v>
                </c:pt>
                <c:pt idx="1104">
                  <c:v>71.524891375667139</c:v>
                </c:pt>
                <c:pt idx="1105">
                  <c:v>71.518786661064226</c:v>
                </c:pt>
                <c:pt idx="1106">
                  <c:v>71.510427893490217</c:v>
                </c:pt>
                <c:pt idx="1107">
                  <c:v>71.499815046123189</c:v>
                </c:pt>
                <c:pt idx="1108">
                  <c:v>71.486948169229308</c:v>
                </c:pt>
                <c:pt idx="1109">
                  <c:v>71.471827390296752</c:v>
                </c:pt>
                <c:pt idx="1110">
                  <c:v>71.454452914194235</c:v>
                </c:pt>
                <c:pt idx="1111">
                  <c:v>71.434825023354264</c:v>
                </c:pt>
                <c:pt idx="1112">
                  <c:v>71.412944077980825</c:v>
                </c:pt>
                <c:pt idx="1113">
                  <c:v>71.388810516281666</c:v>
                </c:pt>
                <c:pt idx="1114">
                  <c:v>71.362424854725219</c:v>
                </c:pt>
                <c:pt idx="1115">
                  <c:v>71.333787688321877</c:v>
                </c:pt>
                <c:pt idx="1116">
                  <c:v>71.302899690929763</c:v>
                </c:pt>
                <c:pt idx="1117">
                  <c:v>71.269761615584926</c:v>
                </c:pt>
                <c:pt idx="1118">
                  <c:v>71.234374294855826</c:v>
                </c:pt>
                <c:pt idx="1119">
                  <c:v>71.196738641222083</c:v>
                </c:pt>
                <c:pt idx="1120">
                  <c:v>71.156855647477414</c:v>
                </c:pt>
                <c:pt idx="1121">
                  <c:v>71.114726387156651</c:v>
                </c:pt>
                <c:pt idx="1122">
                  <c:v>71.070352014986753</c:v>
                </c:pt>
                <c:pt idx="1123">
                  <c:v>71.02373376736179</c:v>
                </c:pt>
                <c:pt idx="1124">
                  <c:v>70.974872962841658</c:v>
                </c:pt>
                <c:pt idx="1125">
                  <c:v>70.923771002674428</c:v>
                </c:pt>
                <c:pt idx="1126">
                  <c:v>70.870429371342368</c:v>
                </c:pt>
                <c:pt idx="1127">
                  <c:v>70.814849637131275</c:v>
                </c:pt>
                <c:pt idx="1128">
                  <c:v>70.757033452723135</c:v>
                </c:pt>
                <c:pt idx="1129">
                  <c:v>70.696982555811928</c:v>
                </c:pt>
                <c:pt idx="1130">
                  <c:v>70.634698769742386</c:v>
                </c:pt>
                <c:pt idx="1131">
                  <c:v>70.570184004171495</c:v>
                </c:pt>
                <c:pt idx="1132">
                  <c:v>70.503440255752722</c:v>
                </c:pt>
                <c:pt idx="1133">
                  <c:v>70.434469608842704</c:v>
                </c:pt>
                <c:pt idx="1134">
                  <c:v>70.363274236230026</c:v>
                </c:pt>
                <c:pt idx="1135">
                  <c:v>70.28985639988629</c:v>
                </c:pt>
                <c:pt idx="1136">
                  <c:v>70.214218451738816</c:v>
                </c:pt>
                <c:pt idx="1137">
                  <c:v>70.136362834465146</c:v>
                </c:pt>
                <c:pt idx="1138">
                  <c:v>70.056292082308829</c:v>
                </c:pt>
                <c:pt idx="1139">
                  <c:v>69.974008821916357</c:v>
                </c:pt>
                <c:pt idx="1140">
                  <c:v>69.889515773195185</c:v>
                </c:pt>
                <c:pt idx="1141">
                  <c:v>69.802815750192266</c:v>
                </c:pt>
                <c:pt idx="1142">
                  <c:v>69.713911661992938</c:v>
                </c:pt>
                <c:pt idx="1143">
                  <c:v>69.622806513640171</c:v>
                </c:pt>
                <c:pt idx="1144">
                  <c:v>69.529503407073406</c:v>
                </c:pt>
                <c:pt idx="1145">
                  <c:v>69.434005542087121</c:v>
                </c:pt>
                <c:pt idx="1146">
                  <c:v>69.336316217308479</c:v>
                </c:pt>
                <c:pt idx="1147">
                  <c:v>69.236438831194178</c:v>
                </c:pt>
                <c:pt idx="1148">
                  <c:v>69.13437688304559</c:v>
                </c:pt>
                <c:pt idx="1149">
                  <c:v>69.030133974042442</c:v>
                </c:pt>
                <c:pt idx="1150">
                  <c:v>68.923713808294323</c:v>
                </c:pt>
                <c:pt idx="1151">
                  <c:v>68.815120193909806</c:v>
                </c:pt>
                <c:pt idx="1152">
                  <c:v>68.704357044082769</c:v>
                </c:pt>
                <c:pt idx="1153">
                  <c:v>68.591428378195658</c:v>
                </c:pt>
                <c:pt idx="1154">
                  <c:v>68.4763383229391</c:v>
                </c:pt>
                <c:pt idx="1155">
                  <c:v>68.359091113447704</c:v>
                </c:pt>
                <c:pt idx="1156">
                  <c:v>68.239691094451501</c:v>
                </c:pt>
                <c:pt idx="1157">
                  <c:v>68.118142721442595</c:v>
                </c:pt>
                <c:pt idx="1158">
                  <c:v>67.994450561856738</c:v>
                </c:pt>
                <c:pt idx="1159">
                  <c:v>67.868619296269273</c:v>
                </c:pt>
                <c:pt idx="1160">
                  <c:v>67.740653719604978</c:v>
                </c:pt>
                <c:pt idx="1161">
                  <c:v>67.610558742361519</c:v>
                </c:pt>
                <c:pt idx="1162">
                  <c:v>67.47833939184585</c:v>
                </c:pt>
                <c:pt idx="1163">
                  <c:v>67.34400081342315</c:v>
                </c:pt>
                <c:pt idx="1164">
                  <c:v>67.207548271777938</c:v>
                </c:pt>
                <c:pt idx="1165">
                  <c:v>67.068987152186594</c:v>
                </c:pt>
                <c:pt idx="1166">
                  <c:v>66.928322961801015</c:v>
                </c:pt>
                <c:pt idx="1167">
                  <c:v>66.785561330942826</c:v>
                </c:pt>
                <c:pt idx="1168">
                  <c:v>66.640708014407551</c:v>
                </c:pt>
                <c:pt idx="1169">
                  <c:v>66.493768892778107</c:v>
                </c:pt>
                <c:pt idx="1170">
                  <c:v>66.344749973747469</c:v>
                </c:pt>
                <c:pt idx="1171">
                  <c:v>66.193657393449342</c:v>
                </c:pt>
                <c:pt idx="1172">
                  <c:v>66.040497417796814</c:v>
                </c:pt>
                <c:pt idx="1173">
                  <c:v>65.885276443828047</c:v>
                </c:pt>
                <c:pt idx="1174">
                  <c:v>65.728001001058487</c:v>
                </c:pt>
                <c:pt idx="1175">
                  <c:v>65.56867775283915</c:v>
                </c:pt>
                <c:pt idx="1176">
                  <c:v>65.407313497720125</c:v>
                </c:pt>
                <c:pt idx="1177">
                  <c:v>65.243915170818696</c:v>
                </c:pt>
                <c:pt idx="1178">
                  <c:v>65.078489845191697</c:v>
                </c:pt>
                <c:pt idx="1179">
                  <c:v>64.911044733211028</c:v>
                </c:pt>
                <c:pt idx="1180">
                  <c:v>64.741587187942031</c:v>
                </c:pt>
                <c:pt idx="1181">
                  <c:v>64.570124704523806</c:v>
                </c:pt>
                <c:pt idx="1182">
                  <c:v>64.396664921550936</c:v>
                </c:pt>
                <c:pt idx="1183">
                  <c:v>64.221215622455887</c:v>
                </c:pt>
                <c:pt idx="1184">
                  <c:v>64.043784736891126</c:v>
                </c:pt>
                <c:pt idx="1185">
                  <c:v>63.864380342110756</c:v>
                </c:pt>
                <c:pt idx="1186">
                  <c:v>63.683010664350434</c:v>
                </c:pt>
                <c:pt idx="1187">
                  <c:v>63.499684080205029</c:v>
                </c:pt>
                <c:pt idx="1188">
                  <c:v>63.314409118003361</c:v>
                </c:pt>
                <c:pt idx="1189">
                  <c:v>63.127194459179087</c:v>
                </c:pt>
                <c:pt idx="1190">
                  <c:v>62.938048939637063</c:v>
                </c:pt>
                <c:pt idx="1191">
                  <c:v>62.746981551114388</c:v>
                </c:pt>
                <c:pt idx="1192">
                  <c:v>62.554001442535288</c:v>
                </c:pt>
                <c:pt idx="1193">
                  <c:v>62.359117921359129</c:v>
                </c:pt>
                <c:pt idx="1194">
                  <c:v>62.162340454920646</c:v>
                </c:pt>
                <c:pt idx="1195">
                  <c:v>61.963678671761663</c:v>
                </c:pt>
                <c:pt idx="1196">
                  <c:v>61.76314236295341</c:v>
                </c:pt>
                <c:pt idx="1197">
                  <c:v>61.560741483408655</c:v>
                </c:pt>
                <c:pt idx="1198">
                  <c:v>61.35648615318275</c:v>
                </c:pt>
                <c:pt idx="1199">
                  <c:v>61.150386658762756</c:v>
                </c:pt>
                <c:pt idx="1200">
                  <c:v>60.942453454343855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8C2-9448-85F5-4A7DA97BF518}"/>
            </c:ext>
          </c:extLst>
        </c:ser>
        <c:ser>
          <c:idx val="2"/>
          <c:order val="2"/>
          <c:tx>
            <c:v>Unstable</c:v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Pt>
            <c:idx val="9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18C2-9448-85F5-4A7DA97BF518}"/>
              </c:ext>
            </c:extLst>
          </c:dPt>
          <c:dPt>
            <c:idx val="9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18C2-9448-85F5-4A7DA97BF518}"/>
              </c:ext>
            </c:extLst>
          </c:dPt>
          <c:dPt>
            <c:idx val="9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4-18C2-9448-85F5-4A7DA97BF518}"/>
              </c:ext>
            </c:extLst>
          </c:dPt>
          <c:dPt>
            <c:idx val="10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5-18C2-9448-85F5-4A7DA97BF518}"/>
              </c:ext>
            </c:extLst>
          </c:dPt>
          <c:dPt>
            <c:idx val="103"/>
            <c:marker>
              <c:symbol val="triangle"/>
              <c:size val="10"/>
              <c:spPr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18C2-9448-85F5-4A7DA97BF518}"/>
              </c:ext>
            </c:extLst>
          </c:dPt>
          <c:dPt>
            <c:idx val="10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7-18C2-9448-85F5-4A7DA97BF518}"/>
              </c:ext>
            </c:extLst>
          </c:dPt>
          <c:dPt>
            <c:idx val="15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8-18C2-9448-85F5-4A7DA97BF518}"/>
              </c:ext>
            </c:extLst>
          </c:dPt>
          <c:dPt>
            <c:idx val="247"/>
            <c:marker>
              <c:symbol val="triangle"/>
              <c:size val="10"/>
              <c:spPr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18C2-9448-85F5-4A7DA97BF518}"/>
              </c:ext>
            </c:extLst>
          </c:dPt>
          <c:dPt>
            <c:idx val="31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A-18C2-9448-85F5-4A7DA97BF518}"/>
              </c:ext>
            </c:extLst>
          </c:dPt>
          <c:dPt>
            <c:idx val="414"/>
            <c:marker>
              <c:symbol val="triangle"/>
              <c:size val="10"/>
              <c:spPr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18C2-9448-85F5-4A7DA97BF518}"/>
              </c:ext>
            </c:extLst>
          </c:dPt>
          <c:dPt>
            <c:idx val="51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C-18C2-9448-85F5-4A7DA97BF518}"/>
              </c:ext>
            </c:extLst>
          </c:dPt>
          <c:dPt>
            <c:idx val="615"/>
            <c:marker>
              <c:symbol val="square"/>
              <c:size val="10"/>
              <c:spPr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18C2-9448-85F5-4A7DA97BF518}"/>
              </c:ext>
            </c:extLst>
          </c:dPt>
          <c:xVal>
            <c:numRef>
              <c:f>Unstable!$A$5:$A$1205</c:f>
              <c:numCache>
                <c:formatCode>General</c:formatCode>
                <c:ptCount val="12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  <c:pt idx="315">
                  <c:v>0.31500000000000022</c:v>
                </c:pt>
                <c:pt idx="316">
                  <c:v>0.31600000000000023</c:v>
                </c:pt>
                <c:pt idx="317">
                  <c:v>0.31700000000000023</c:v>
                </c:pt>
                <c:pt idx="318">
                  <c:v>0.31800000000000023</c:v>
                </c:pt>
                <c:pt idx="319">
                  <c:v>0.31900000000000023</c:v>
                </c:pt>
                <c:pt idx="320">
                  <c:v>0.32000000000000023</c:v>
                </c:pt>
                <c:pt idx="321">
                  <c:v>0.32100000000000023</c:v>
                </c:pt>
                <c:pt idx="322">
                  <c:v>0.32200000000000023</c:v>
                </c:pt>
                <c:pt idx="323">
                  <c:v>0.32300000000000023</c:v>
                </c:pt>
                <c:pt idx="324">
                  <c:v>0.32400000000000023</c:v>
                </c:pt>
                <c:pt idx="325">
                  <c:v>0.32500000000000023</c:v>
                </c:pt>
                <c:pt idx="326">
                  <c:v>0.32600000000000023</c:v>
                </c:pt>
                <c:pt idx="327">
                  <c:v>0.32700000000000023</c:v>
                </c:pt>
                <c:pt idx="328">
                  <c:v>0.32800000000000024</c:v>
                </c:pt>
                <c:pt idx="329">
                  <c:v>0.32900000000000024</c:v>
                </c:pt>
                <c:pt idx="330">
                  <c:v>0.33000000000000024</c:v>
                </c:pt>
                <c:pt idx="331">
                  <c:v>0.33100000000000024</c:v>
                </c:pt>
                <c:pt idx="332">
                  <c:v>0.33200000000000024</c:v>
                </c:pt>
                <c:pt idx="333">
                  <c:v>0.33300000000000024</c:v>
                </c:pt>
                <c:pt idx="334">
                  <c:v>0.33400000000000024</c:v>
                </c:pt>
                <c:pt idx="335">
                  <c:v>0.33500000000000024</c:v>
                </c:pt>
                <c:pt idx="336">
                  <c:v>0.33600000000000024</c:v>
                </c:pt>
                <c:pt idx="337">
                  <c:v>0.33700000000000024</c:v>
                </c:pt>
                <c:pt idx="338">
                  <c:v>0.33800000000000024</c:v>
                </c:pt>
                <c:pt idx="339">
                  <c:v>0.33900000000000025</c:v>
                </c:pt>
                <c:pt idx="340">
                  <c:v>0.34000000000000025</c:v>
                </c:pt>
                <c:pt idx="341">
                  <c:v>0.34100000000000025</c:v>
                </c:pt>
                <c:pt idx="342">
                  <c:v>0.34200000000000025</c:v>
                </c:pt>
                <c:pt idx="343">
                  <c:v>0.34300000000000025</c:v>
                </c:pt>
                <c:pt idx="344">
                  <c:v>0.34400000000000025</c:v>
                </c:pt>
                <c:pt idx="345">
                  <c:v>0.34500000000000025</c:v>
                </c:pt>
                <c:pt idx="346">
                  <c:v>0.34600000000000025</c:v>
                </c:pt>
                <c:pt idx="347">
                  <c:v>0.34700000000000025</c:v>
                </c:pt>
                <c:pt idx="348">
                  <c:v>0.34800000000000025</c:v>
                </c:pt>
                <c:pt idx="349">
                  <c:v>0.34900000000000025</c:v>
                </c:pt>
                <c:pt idx="350">
                  <c:v>0.35000000000000026</c:v>
                </c:pt>
                <c:pt idx="351">
                  <c:v>0.35100000000000026</c:v>
                </c:pt>
                <c:pt idx="352">
                  <c:v>0.35200000000000026</c:v>
                </c:pt>
                <c:pt idx="353">
                  <c:v>0.35300000000000026</c:v>
                </c:pt>
                <c:pt idx="354">
                  <c:v>0.35400000000000026</c:v>
                </c:pt>
                <c:pt idx="355">
                  <c:v>0.35500000000000026</c:v>
                </c:pt>
                <c:pt idx="356">
                  <c:v>0.35600000000000026</c:v>
                </c:pt>
                <c:pt idx="357">
                  <c:v>0.35700000000000026</c:v>
                </c:pt>
                <c:pt idx="358">
                  <c:v>0.35800000000000026</c:v>
                </c:pt>
                <c:pt idx="359">
                  <c:v>0.35900000000000026</c:v>
                </c:pt>
                <c:pt idx="360">
                  <c:v>0.36000000000000026</c:v>
                </c:pt>
                <c:pt idx="361">
                  <c:v>0.36100000000000027</c:v>
                </c:pt>
                <c:pt idx="362">
                  <c:v>0.36200000000000027</c:v>
                </c:pt>
                <c:pt idx="363">
                  <c:v>0.36300000000000027</c:v>
                </c:pt>
                <c:pt idx="364">
                  <c:v>0.36400000000000027</c:v>
                </c:pt>
                <c:pt idx="365">
                  <c:v>0.36500000000000027</c:v>
                </c:pt>
                <c:pt idx="366">
                  <c:v>0.36600000000000027</c:v>
                </c:pt>
                <c:pt idx="367">
                  <c:v>0.36700000000000027</c:v>
                </c:pt>
                <c:pt idx="368">
                  <c:v>0.36800000000000027</c:v>
                </c:pt>
                <c:pt idx="369">
                  <c:v>0.36900000000000027</c:v>
                </c:pt>
                <c:pt idx="370">
                  <c:v>0.37000000000000027</c:v>
                </c:pt>
                <c:pt idx="371">
                  <c:v>0.37100000000000027</c:v>
                </c:pt>
                <c:pt idx="372">
                  <c:v>0.37200000000000027</c:v>
                </c:pt>
                <c:pt idx="373">
                  <c:v>0.37300000000000028</c:v>
                </c:pt>
                <c:pt idx="374">
                  <c:v>0.37400000000000028</c:v>
                </c:pt>
                <c:pt idx="375">
                  <c:v>0.37500000000000028</c:v>
                </c:pt>
                <c:pt idx="376">
                  <c:v>0.37600000000000028</c:v>
                </c:pt>
                <c:pt idx="377">
                  <c:v>0.37700000000000028</c:v>
                </c:pt>
                <c:pt idx="378">
                  <c:v>0.37800000000000028</c:v>
                </c:pt>
                <c:pt idx="379">
                  <c:v>0.37900000000000028</c:v>
                </c:pt>
                <c:pt idx="380">
                  <c:v>0.38000000000000028</c:v>
                </c:pt>
                <c:pt idx="381">
                  <c:v>0.38100000000000028</c:v>
                </c:pt>
                <c:pt idx="382">
                  <c:v>0.38200000000000028</c:v>
                </c:pt>
                <c:pt idx="383">
                  <c:v>0.38300000000000028</c:v>
                </c:pt>
                <c:pt idx="384">
                  <c:v>0.38400000000000029</c:v>
                </c:pt>
                <c:pt idx="385">
                  <c:v>0.38500000000000029</c:v>
                </c:pt>
                <c:pt idx="386">
                  <c:v>0.38600000000000029</c:v>
                </c:pt>
                <c:pt idx="387">
                  <c:v>0.38700000000000029</c:v>
                </c:pt>
                <c:pt idx="388">
                  <c:v>0.38800000000000029</c:v>
                </c:pt>
                <c:pt idx="389">
                  <c:v>0.38900000000000029</c:v>
                </c:pt>
                <c:pt idx="390">
                  <c:v>0.39000000000000029</c:v>
                </c:pt>
                <c:pt idx="391">
                  <c:v>0.39100000000000029</c:v>
                </c:pt>
                <c:pt idx="392">
                  <c:v>0.39200000000000029</c:v>
                </c:pt>
                <c:pt idx="393">
                  <c:v>0.39300000000000029</c:v>
                </c:pt>
                <c:pt idx="394">
                  <c:v>0.39400000000000029</c:v>
                </c:pt>
                <c:pt idx="395">
                  <c:v>0.3950000000000003</c:v>
                </c:pt>
                <c:pt idx="396">
                  <c:v>0.3960000000000003</c:v>
                </c:pt>
                <c:pt idx="397">
                  <c:v>0.3970000000000003</c:v>
                </c:pt>
                <c:pt idx="398">
                  <c:v>0.3980000000000003</c:v>
                </c:pt>
                <c:pt idx="399">
                  <c:v>0.3990000000000003</c:v>
                </c:pt>
                <c:pt idx="400">
                  <c:v>0.4000000000000003</c:v>
                </c:pt>
                <c:pt idx="401">
                  <c:v>0.4010000000000003</c:v>
                </c:pt>
                <c:pt idx="402">
                  <c:v>0.4020000000000003</c:v>
                </c:pt>
                <c:pt idx="403">
                  <c:v>0.4030000000000003</c:v>
                </c:pt>
                <c:pt idx="404">
                  <c:v>0.4040000000000003</c:v>
                </c:pt>
                <c:pt idx="405">
                  <c:v>0.4050000000000003</c:v>
                </c:pt>
                <c:pt idx="406">
                  <c:v>0.40600000000000031</c:v>
                </c:pt>
                <c:pt idx="407">
                  <c:v>0.40700000000000031</c:v>
                </c:pt>
                <c:pt idx="408">
                  <c:v>0.40800000000000031</c:v>
                </c:pt>
                <c:pt idx="409">
                  <c:v>0.40900000000000031</c:v>
                </c:pt>
                <c:pt idx="410">
                  <c:v>0.41000000000000031</c:v>
                </c:pt>
                <c:pt idx="411">
                  <c:v>0.41100000000000031</c:v>
                </c:pt>
                <c:pt idx="412">
                  <c:v>0.41200000000000031</c:v>
                </c:pt>
                <c:pt idx="413">
                  <c:v>0.41300000000000031</c:v>
                </c:pt>
                <c:pt idx="414">
                  <c:v>0.41400000000000031</c:v>
                </c:pt>
                <c:pt idx="415">
                  <c:v>0.41500000000000031</c:v>
                </c:pt>
                <c:pt idx="416">
                  <c:v>0.41600000000000031</c:v>
                </c:pt>
                <c:pt idx="417">
                  <c:v>0.41700000000000031</c:v>
                </c:pt>
                <c:pt idx="418">
                  <c:v>0.41800000000000032</c:v>
                </c:pt>
                <c:pt idx="419">
                  <c:v>0.41900000000000032</c:v>
                </c:pt>
                <c:pt idx="420">
                  <c:v>0.42000000000000032</c:v>
                </c:pt>
                <c:pt idx="421">
                  <c:v>0.42100000000000032</c:v>
                </c:pt>
                <c:pt idx="422">
                  <c:v>0.42200000000000032</c:v>
                </c:pt>
                <c:pt idx="423">
                  <c:v>0.42300000000000032</c:v>
                </c:pt>
                <c:pt idx="424">
                  <c:v>0.42400000000000032</c:v>
                </c:pt>
                <c:pt idx="425">
                  <c:v>0.42500000000000032</c:v>
                </c:pt>
                <c:pt idx="426">
                  <c:v>0.42600000000000032</c:v>
                </c:pt>
                <c:pt idx="427">
                  <c:v>0.42700000000000032</c:v>
                </c:pt>
                <c:pt idx="428">
                  <c:v>0.42800000000000032</c:v>
                </c:pt>
                <c:pt idx="429">
                  <c:v>0.42900000000000033</c:v>
                </c:pt>
                <c:pt idx="430">
                  <c:v>0.43000000000000033</c:v>
                </c:pt>
                <c:pt idx="431">
                  <c:v>0.43100000000000033</c:v>
                </c:pt>
                <c:pt idx="432">
                  <c:v>0.43200000000000033</c:v>
                </c:pt>
                <c:pt idx="433">
                  <c:v>0.43300000000000033</c:v>
                </c:pt>
                <c:pt idx="434">
                  <c:v>0.43400000000000033</c:v>
                </c:pt>
                <c:pt idx="435">
                  <c:v>0.43500000000000033</c:v>
                </c:pt>
                <c:pt idx="436">
                  <c:v>0.43600000000000033</c:v>
                </c:pt>
                <c:pt idx="437">
                  <c:v>0.43700000000000033</c:v>
                </c:pt>
                <c:pt idx="438">
                  <c:v>0.43800000000000033</c:v>
                </c:pt>
                <c:pt idx="439">
                  <c:v>0.43900000000000033</c:v>
                </c:pt>
                <c:pt idx="440">
                  <c:v>0.44000000000000034</c:v>
                </c:pt>
                <c:pt idx="441">
                  <c:v>0.44100000000000034</c:v>
                </c:pt>
                <c:pt idx="442">
                  <c:v>0.44200000000000034</c:v>
                </c:pt>
                <c:pt idx="443">
                  <c:v>0.44300000000000034</c:v>
                </c:pt>
                <c:pt idx="444">
                  <c:v>0.44400000000000034</c:v>
                </c:pt>
                <c:pt idx="445">
                  <c:v>0.44500000000000034</c:v>
                </c:pt>
                <c:pt idx="446">
                  <c:v>0.44600000000000034</c:v>
                </c:pt>
                <c:pt idx="447">
                  <c:v>0.44700000000000034</c:v>
                </c:pt>
                <c:pt idx="448">
                  <c:v>0.44800000000000034</c:v>
                </c:pt>
                <c:pt idx="449">
                  <c:v>0.44900000000000034</c:v>
                </c:pt>
                <c:pt idx="450">
                  <c:v>0.45000000000000034</c:v>
                </c:pt>
                <c:pt idx="451">
                  <c:v>0.45100000000000035</c:v>
                </c:pt>
                <c:pt idx="452">
                  <c:v>0.45200000000000035</c:v>
                </c:pt>
                <c:pt idx="453">
                  <c:v>0.45300000000000035</c:v>
                </c:pt>
                <c:pt idx="454">
                  <c:v>0.45400000000000035</c:v>
                </c:pt>
                <c:pt idx="455">
                  <c:v>0.45500000000000035</c:v>
                </c:pt>
                <c:pt idx="456">
                  <c:v>0.45600000000000035</c:v>
                </c:pt>
                <c:pt idx="457">
                  <c:v>0.45700000000000035</c:v>
                </c:pt>
                <c:pt idx="458">
                  <c:v>0.45800000000000035</c:v>
                </c:pt>
                <c:pt idx="459">
                  <c:v>0.45900000000000035</c:v>
                </c:pt>
                <c:pt idx="460">
                  <c:v>0.46000000000000035</c:v>
                </c:pt>
                <c:pt idx="461">
                  <c:v>0.46100000000000035</c:v>
                </c:pt>
                <c:pt idx="462">
                  <c:v>0.46200000000000035</c:v>
                </c:pt>
                <c:pt idx="463">
                  <c:v>0.46300000000000036</c:v>
                </c:pt>
                <c:pt idx="464">
                  <c:v>0.46400000000000036</c:v>
                </c:pt>
                <c:pt idx="465">
                  <c:v>0.46500000000000036</c:v>
                </c:pt>
                <c:pt idx="466">
                  <c:v>0.46600000000000036</c:v>
                </c:pt>
                <c:pt idx="467">
                  <c:v>0.46700000000000036</c:v>
                </c:pt>
                <c:pt idx="468">
                  <c:v>0.46800000000000036</c:v>
                </c:pt>
                <c:pt idx="469">
                  <c:v>0.46900000000000036</c:v>
                </c:pt>
                <c:pt idx="470">
                  <c:v>0.47000000000000036</c:v>
                </c:pt>
                <c:pt idx="471">
                  <c:v>0.47100000000000036</c:v>
                </c:pt>
                <c:pt idx="472">
                  <c:v>0.47200000000000036</c:v>
                </c:pt>
                <c:pt idx="473">
                  <c:v>0.47300000000000036</c:v>
                </c:pt>
                <c:pt idx="474">
                  <c:v>0.47400000000000037</c:v>
                </c:pt>
                <c:pt idx="475">
                  <c:v>0.47500000000000037</c:v>
                </c:pt>
                <c:pt idx="476">
                  <c:v>0.47600000000000037</c:v>
                </c:pt>
                <c:pt idx="477">
                  <c:v>0.47700000000000037</c:v>
                </c:pt>
                <c:pt idx="478">
                  <c:v>0.47800000000000037</c:v>
                </c:pt>
                <c:pt idx="479">
                  <c:v>0.47900000000000037</c:v>
                </c:pt>
                <c:pt idx="480">
                  <c:v>0.48000000000000037</c:v>
                </c:pt>
                <c:pt idx="481">
                  <c:v>0.48100000000000037</c:v>
                </c:pt>
                <c:pt idx="482">
                  <c:v>0.48200000000000037</c:v>
                </c:pt>
                <c:pt idx="483">
                  <c:v>0.48300000000000037</c:v>
                </c:pt>
                <c:pt idx="484">
                  <c:v>0.48400000000000037</c:v>
                </c:pt>
                <c:pt idx="485">
                  <c:v>0.48500000000000038</c:v>
                </c:pt>
                <c:pt idx="486">
                  <c:v>0.48600000000000038</c:v>
                </c:pt>
                <c:pt idx="487">
                  <c:v>0.48700000000000038</c:v>
                </c:pt>
                <c:pt idx="488">
                  <c:v>0.48800000000000038</c:v>
                </c:pt>
                <c:pt idx="489">
                  <c:v>0.48900000000000038</c:v>
                </c:pt>
                <c:pt idx="490">
                  <c:v>0.49000000000000038</c:v>
                </c:pt>
                <c:pt idx="491">
                  <c:v>0.49100000000000038</c:v>
                </c:pt>
                <c:pt idx="492">
                  <c:v>0.49200000000000038</c:v>
                </c:pt>
                <c:pt idx="493">
                  <c:v>0.49300000000000038</c:v>
                </c:pt>
                <c:pt idx="494">
                  <c:v>0.49400000000000038</c:v>
                </c:pt>
                <c:pt idx="495">
                  <c:v>0.49500000000000038</c:v>
                </c:pt>
                <c:pt idx="496">
                  <c:v>0.49600000000000039</c:v>
                </c:pt>
                <c:pt idx="497">
                  <c:v>0.49700000000000039</c:v>
                </c:pt>
                <c:pt idx="498">
                  <c:v>0.49800000000000039</c:v>
                </c:pt>
                <c:pt idx="499">
                  <c:v>0.49900000000000039</c:v>
                </c:pt>
                <c:pt idx="500">
                  <c:v>0.50000000000000033</c:v>
                </c:pt>
                <c:pt idx="501">
                  <c:v>0.50100000000000033</c:v>
                </c:pt>
                <c:pt idx="502">
                  <c:v>0.50200000000000033</c:v>
                </c:pt>
                <c:pt idx="503">
                  <c:v>0.50300000000000034</c:v>
                </c:pt>
                <c:pt idx="504">
                  <c:v>0.50400000000000034</c:v>
                </c:pt>
                <c:pt idx="505">
                  <c:v>0.50500000000000034</c:v>
                </c:pt>
                <c:pt idx="506">
                  <c:v>0.50600000000000034</c:v>
                </c:pt>
                <c:pt idx="507">
                  <c:v>0.50700000000000034</c:v>
                </c:pt>
                <c:pt idx="508">
                  <c:v>0.50800000000000034</c:v>
                </c:pt>
                <c:pt idx="509">
                  <c:v>0.50900000000000034</c:v>
                </c:pt>
                <c:pt idx="510">
                  <c:v>0.51000000000000034</c:v>
                </c:pt>
                <c:pt idx="511">
                  <c:v>0.51100000000000034</c:v>
                </c:pt>
                <c:pt idx="512">
                  <c:v>0.51200000000000034</c:v>
                </c:pt>
                <c:pt idx="513">
                  <c:v>0.51300000000000034</c:v>
                </c:pt>
                <c:pt idx="514">
                  <c:v>0.51400000000000035</c:v>
                </c:pt>
                <c:pt idx="515">
                  <c:v>0.51500000000000035</c:v>
                </c:pt>
                <c:pt idx="516">
                  <c:v>0.51600000000000035</c:v>
                </c:pt>
                <c:pt idx="517">
                  <c:v>0.51700000000000035</c:v>
                </c:pt>
                <c:pt idx="518">
                  <c:v>0.51800000000000035</c:v>
                </c:pt>
                <c:pt idx="519">
                  <c:v>0.51900000000000035</c:v>
                </c:pt>
                <c:pt idx="520">
                  <c:v>0.52000000000000035</c:v>
                </c:pt>
                <c:pt idx="521">
                  <c:v>0.52100000000000035</c:v>
                </c:pt>
                <c:pt idx="522">
                  <c:v>0.52200000000000035</c:v>
                </c:pt>
                <c:pt idx="523">
                  <c:v>0.52300000000000035</c:v>
                </c:pt>
                <c:pt idx="524">
                  <c:v>0.52400000000000035</c:v>
                </c:pt>
                <c:pt idx="525">
                  <c:v>0.52500000000000036</c:v>
                </c:pt>
                <c:pt idx="526">
                  <c:v>0.52600000000000036</c:v>
                </c:pt>
                <c:pt idx="527">
                  <c:v>0.52700000000000036</c:v>
                </c:pt>
                <c:pt idx="528">
                  <c:v>0.52800000000000036</c:v>
                </c:pt>
                <c:pt idx="529">
                  <c:v>0.52900000000000036</c:v>
                </c:pt>
                <c:pt idx="530">
                  <c:v>0.53000000000000036</c:v>
                </c:pt>
                <c:pt idx="531">
                  <c:v>0.53100000000000036</c:v>
                </c:pt>
                <c:pt idx="532">
                  <c:v>0.53200000000000036</c:v>
                </c:pt>
                <c:pt idx="533">
                  <c:v>0.53300000000000036</c:v>
                </c:pt>
                <c:pt idx="534">
                  <c:v>0.53400000000000036</c:v>
                </c:pt>
                <c:pt idx="535">
                  <c:v>0.53500000000000036</c:v>
                </c:pt>
                <c:pt idx="536">
                  <c:v>0.53600000000000037</c:v>
                </c:pt>
                <c:pt idx="537">
                  <c:v>0.53700000000000037</c:v>
                </c:pt>
                <c:pt idx="538">
                  <c:v>0.53800000000000037</c:v>
                </c:pt>
                <c:pt idx="539">
                  <c:v>0.53900000000000037</c:v>
                </c:pt>
                <c:pt idx="540">
                  <c:v>0.54000000000000037</c:v>
                </c:pt>
                <c:pt idx="541">
                  <c:v>0.54100000000000037</c:v>
                </c:pt>
                <c:pt idx="542">
                  <c:v>0.54200000000000037</c:v>
                </c:pt>
                <c:pt idx="543">
                  <c:v>0.54300000000000037</c:v>
                </c:pt>
                <c:pt idx="544">
                  <c:v>0.54400000000000037</c:v>
                </c:pt>
                <c:pt idx="545">
                  <c:v>0.54500000000000037</c:v>
                </c:pt>
                <c:pt idx="546">
                  <c:v>0.54600000000000037</c:v>
                </c:pt>
                <c:pt idx="547">
                  <c:v>0.54700000000000037</c:v>
                </c:pt>
                <c:pt idx="548">
                  <c:v>0.54800000000000038</c:v>
                </c:pt>
                <c:pt idx="549">
                  <c:v>0.54900000000000038</c:v>
                </c:pt>
                <c:pt idx="550">
                  <c:v>0.55000000000000038</c:v>
                </c:pt>
                <c:pt idx="551">
                  <c:v>0.55100000000000038</c:v>
                </c:pt>
                <c:pt idx="552">
                  <c:v>0.55200000000000038</c:v>
                </c:pt>
                <c:pt idx="553">
                  <c:v>0.55300000000000038</c:v>
                </c:pt>
                <c:pt idx="554">
                  <c:v>0.55400000000000038</c:v>
                </c:pt>
                <c:pt idx="555">
                  <c:v>0.55500000000000038</c:v>
                </c:pt>
                <c:pt idx="556">
                  <c:v>0.55600000000000038</c:v>
                </c:pt>
                <c:pt idx="557">
                  <c:v>0.55700000000000038</c:v>
                </c:pt>
                <c:pt idx="558">
                  <c:v>0.55800000000000038</c:v>
                </c:pt>
                <c:pt idx="559">
                  <c:v>0.55900000000000039</c:v>
                </c:pt>
                <c:pt idx="560">
                  <c:v>0.56000000000000039</c:v>
                </c:pt>
                <c:pt idx="561">
                  <c:v>0.56100000000000039</c:v>
                </c:pt>
                <c:pt idx="562">
                  <c:v>0.56200000000000039</c:v>
                </c:pt>
                <c:pt idx="563">
                  <c:v>0.56300000000000039</c:v>
                </c:pt>
                <c:pt idx="564">
                  <c:v>0.56400000000000039</c:v>
                </c:pt>
                <c:pt idx="565">
                  <c:v>0.56500000000000039</c:v>
                </c:pt>
                <c:pt idx="566">
                  <c:v>0.56600000000000039</c:v>
                </c:pt>
                <c:pt idx="567">
                  <c:v>0.56700000000000039</c:v>
                </c:pt>
                <c:pt idx="568">
                  <c:v>0.56800000000000039</c:v>
                </c:pt>
                <c:pt idx="569">
                  <c:v>0.56900000000000039</c:v>
                </c:pt>
                <c:pt idx="570">
                  <c:v>0.5700000000000004</c:v>
                </c:pt>
                <c:pt idx="571">
                  <c:v>0.5710000000000004</c:v>
                </c:pt>
                <c:pt idx="572">
                  <c:v>0.5720000000000004</c:v>
                </c:pt>
                <c:pt idx="573">
                  <c:v>0.5730000000000004</c:v>
                </c:pt>
                <c:pt idx="574">
                  <c:v>0.5740000000000004</c:v>
                </c:pt>
                <c:pt idx="575">
                  <c:v>0.5750000000000004</c:v>
                </c:pt>
                <c:pt idx="576">
                  <c:v>0.5760000000000004</c:v>
                </c:pt>
                <c:pt idx="577">
                  <c:v>0.5770000000000004</c:v>
                </c:pt>
                <c:pt idx="578">
                  <c:v>0.5780000000000004</c:v>
                </c:pt>
                <c:pt idx="579">
                  <c:v>0.5790000000000004</c:v>
                </c:pt>
                <c:pt idx="580">
                  <c:v>0.5800000000000004</c:v>
                </c:pt>
                <c:pt idx="581">
                  <c:v>0.58100000000000041</c:v>
                </c:pt>
                <c:pt idx="582">
                  <c:v>0.58200000000000041</c:v>
                </c:pt>
                <c:pt idx="583">
                  <c:v>0.58300000000000041</c:v>
                </c:pt>
                <c:pt idx="584">
                  <c:v>0.58400000000000041</c:v>
                </c:pt>
                <c:pt idx="585">
                  <c:v>0.58500000000000041</c:v>
                </c:pt>
                <c:pt idx="586">
                  <c:v>0.58600000000000041</c:v>
                </c:pt>
                <c:pt idx="587">
                  <c:v>0.58700000000000041</c:v>
                </c:pt>
                <c:pt idx="588">
                  <c:v>0.58800000000000041</c:v>
                </c:pt>
                <c:pt idx="589">
                  <c:v>0.58900000000000041</c:v>
                </c:pt>
                <c:pt idx="590">
                  <c:v>0.59000000000000041</c:v>
                </c:pt>
                <c:pt idx="591">
                  <c:v>0.59100000000000041</c:v>
                </c:pt>
                <c:pt idx="592">
                  <c:v>0.59200000000000041</c:v>
                </c:pt>
                <c:pt idx="593">
                  <c:v>0.59300000000000042</c:v>
                </c:pt>
                <c:pt idx="594">
                  <c:v>0.59400000000000042</c:v>
                </c:pt>
                <c:pt idx="595">
                  <c:v>0.59500000000000042</c:v>
                </c:pt>
                <c:pt idx="596">
                  <c:v>0.59600000000000042</c:v>
                </c:pt>
                <c:pt idx="597">
                  <c:v>0.59700000000000042</c:v>
                </c:pt>
                <c:pt idx="598">
                  <c:v>0.59800000000000042</c:v>
                </c:pt>
                <c:pt idx="599">
                  <c:v>0.59900000000000042</c:v>
                </c:pt>
                <c:pt idx="600">
                  <c:v>0.60000000000000042</c:v>
                </c:pt>
                <c:pt idx="601">
                  <c:v>0.60100000000000042</c:v>
                </c:pt>
                <c:pt idx="602">
                  <c:v>0.60200000000000042</c:v>
                </c:pt>
                <c:pt idx="603">
                  <c:v>0.60300000000000042</c:v>
                </c:pt>
                <c:pt idx="604">
                  <c:v>0.60400000000000043</c:v>
                </c:pt>
                <c:pt idx="605">
                  <c:v>0.60500000000000043</c:v>
                </c:pt>
                <c:pt idx="606">
                  <c:v>0.60600000000000043</c:v>
                </c:pt>
                <c:pt idx="607">
                  <c:v>0.60700000000000043</c:v>
                </c:pt>
                <c:pt idx="608">
                  <c:v>0.60800000000000043</c:v>
                </c:pt>
                <c:pt idx="609">
                  <c:v>0.60900000000000043</c:v>
                </c:pt>
                <c:pt idx="610">
                  <c:v>0.61000000000000043</c:v>
                </c:pt>
                <c:pt idx="611">
                  <c:v>0.61100000000000043</c:v>
                </c:pt>
                <c:pt idx="612">
                  <c:v>0.61200000000000043</c:v>
                </c:pt>
                <c:pt idx="613">
                  <c:v>0.61300000000000043</c:v>
                </c:pt>
                <c:pt idx="614">
                  <c:v>0.61400000000000043</c:v>
                </c:pt>
                <c:pt idx="615">
                  <c:v>0.61500000000000044</c:v>
                </c:pt>
                <c:pt idx="616">
                  <c:v>0.61600000000000044</c:v>
                </c:pt>
                <c:pt idx="617">
                  <c:v>0.61700000000000044</c:v>
                </c:pt>
                <c:pt idx="618">
                  <c:v>0.61800000000000044</c:v>
                </c:pt>
                <c:pt idx="619">
                  <c:v>0.61900000000000044</c:v>
                </c:pt>
                <c:pt idx="620">
                  <c:v>0.62000000000000044</c:v>
                </c:pt>
                <c:pt idx="621">
                  <c:v>0.62100000000000044</c:v>
                </c:pt>
                <c:pt idx="622">
                  <c:v>0.62200000000000044</c:v>
                </c:pt>
                <c:pt idx="623">
                  <c:v>0.62300000000000044</c:v>
                </c:pt>
                <c:pt idx="624">
                  <c:v>0.62400000000000044</c:v>
                </c:pt>
                <c:pt idx="625">
                  <c:v>0.62500000000000044</c:v>
                </c:pt>
                <c:pt idx="626">
                  <c:v>0.62600000000000044</c:v>
                </c:pt>
                <c:pt idx="627">
                  <c:v>0.62700000000000045</c:v>
                </c:pt>
                <c:pt idx="628">
                  <c:v>0.62800000000000045</c:v>
                </c:pt>
                <c:pt idx="629">
                  <c:v>0.62900000000000045</c:v>
                </c:pt>
                <c:pt idx="630">
                  <c:v>0.63000000000000045</c:v>
                </c:pt>
                <c:pt idx="631">
                  <c:v>0.63100000000000045</c:v>
                </c:pt>
                <c:pt idx="632">
                  <c:v>0.63200000000000045</c:v>
                </c:pt>
                <c:pt idx="633">
                  <c:v>0.63300000000000045</c:v>
                </c:pt>
                <c:pt idx="634">
                  <c:v>0.63400000000000045</c:v>
                </c:pt>
                <c:pt idx="635">
                  <c:v>0.63500000000000045</c:v>
                </c:pt>
                <c:pt idx="636">
                  <c:v>0.63600000000000045</c:v>
                </c:pt>
                <c:pt idx="637">
                  <c:v>0.63700000000000045</c:v>
                </c:pt>
                <c:pt idx="638">
                  <c:v>0.63800000000000046</c:v>
                </c:pt>
                <c:pt idx="639">
                  <c:v>0.63900000000000046</c:v>
                </c:pt>
                <c:pt idx="640">
                  <c:v>0.64000000000000046</c:v>
                </c:pt>
                <c:pt idx="641">
                  <c:v>0.64100000000000046</c:v>
                </c:pt>
                <c:pt idx="642">
                  <c:v>0.64200000000000046</c:v>
                </c:pt>
                <c:pt idx="643">
                  <c:v>0.64300000000000046</c:v>
                </c:pt>
                <c:pt idx="644">
                  <c:v>0.64400000000000046</c:v>
                </c:pt>
                <c:pt idx="645">
                  <c:v>0.64500000000000046</c:v>
                </c:pt>
                <c:pt idx="646">
                  <c:v>0.64600000000000046</c:v>
                </c:pt>
                <c:pt idx="647">
                  <c:v>0.64700000000000046</c:v>
                </c:pt>
                <c:pt idx="648">
                  <c:v>0.64800000000000046</c:v>
                </c:pt>
                <c:pt idx="649">
                  <c:v>0.64900000000000047</c:v>
                </c:pt>
                <c:pt idx="650">
                  <c:v>0.65000000000000047</c:v>
                </c:pt>
                <c:pt idx="651">
                  <c:v>0.65100000000000047</c:v>
                </c:pt>
                <c:pt idx="652">
                  <c:v>0.65200000000000047</c:v>
                </c:pt>
                <c:pt idx="653">
                  <c:v>0.65300000000000047</c:v>
                </c:pt>
                <c:pt idx="654">
                  <c:v>0.65400000000000047</c:v>
                </c:pt>
                <c:pt idx="655">
                  <c:v>0.65500000000000047</c:v>
                </c:pt>
                <c:pt idx="656">
                  <c:v>0.65600000000000047</c:v>
                </c:pt>
                <c:pt idx="657">
                  <c:v>0.65700000000000047</c:v>
                </c:pt>
                <c:pt idx="658">
                  <c:v>0.65800000000000047</c:v>
                </c:pt>
                <c:pt idx="659">
                  <c:v>0.65900000000000047</c:v>
                </c:pt>
                <c:pt idx="660">
                  <c:v>0.66000000000000048</c:v>
                </c:pt>
                <c:pt idx="661">
                  <c:v>0.66100000000000048</c:v>
                </c:pt>
                <c:pt idx="662">
                  <c:v>0.66200000000000048</c:v>
                </c:pt>
                <c:pt idx="663">
                  <c:v>0.66300000000000048</c:v>
                </c:pt>
                <c:pt idx="664">
                  <c:v>0.66400000000000048</c:v>
                </c:pt>
                <c:pt idx="665">
                  <c:v>0.66500000000000048</c:v>
                </c:pt>
                <c:pt idx="666">
                  <c:v>0.66600000000000048</c:v>
                </c:pt>
                <c:pt idx="667">
                  <c:v>0.66700000000000048</c:v>
                </c:pt>
                <c:pt idx="668">
                  <c:v>0.66800000000000048</c:v>
                </c:pt>
                <c:pt idx="669">
                  <c:v>0.66900000000000048</c:v>
                </c:pt>
                <c:pt idx="670">
                  <c:v>0.67000000000000048</c:v>
                </c:pt>
                <c:pt idx="671">
                  <c:v>0.67100000000000048</c:v>
                </c:pt>
                <c:pt idx="672">
                  <c:v>0.67200000000000049</c:v>
                </c:pt>
                <c:pt idx="673">
                  <c:v>0.67300000000000049</c:v>
                </c:pt>
                <c:pt idx="674">
                  <c:v>0.67400000000000049</c:v>
                </c:pt>
                <c:pt idx="675">
                  <c:v>0.67500000000000049</c:v>
                </c:pt>
                <c:pt idx="676">
                  <c:v>0.67600000000000049</c:v>
                </c:pt>
                <c:pt idx="677">
                  <c:v>0.67700000000000049</c:v>
                </c:pt>
                <c:pt idx="678">
                  <c:v>0.67800000000000049</c:v>
                </c:pt>
                <c:pt idx="679">
                  <c:v>0.67900000000000049</c:v>
                </c:pt>
                <c:pt idx="680">
                  <c:v>0.68000000000000049</c:v>
                </c:pt>
                <c:pt idx="681">
                  <c:v>0.68100000000000049</c:v>
                </c:pt>
                <c:pt idx="682">
                  <c:v>0.68200000000000049</c:v>
                </c:pt>
                <c:pt idx="683">
                  <c:v>0.6830000000000005</c:v>
                </c:pt>
                <c:pt idx="684">
                  <c:v>0.6840000000000005</c:v>
                </c:pt>
                <c:pt idx="685">
                  <c:v>0.6850000000000005</c:v>
                </c:pt>
                <c:pt idx="686">
                  <c:v>0.6860000000000005</c:v>
                </c:pt>
                <c:pt idx="687">
                  <c:v>0.6870000000000005</c:v>
                </c:pt>
                <c:pt idx="688">
                  <c:v>0.6880000000000005</c:v>
                </c:pt>
                <c:pt idx="689">
                  <c:v>0.6890000000000005</c:v>
                </c:pt>
                <c:pt idx="690">
                  <c:v>0.6900000000000005</c:v>
                </c:pt>
                <c:pt idx="691">
                  <c:v>0.6910000000000005</c:v>
                </c:pt>
                <c:pt idx="692">
                  <c:v>0.6920000000000005</c:v>
                </c:pt>
                <c:pt idx="693">
                  <c:v>0.6930000000000005</c:v>
                </c:pt>
                <c:pt idx="694">
                  <c:v>0.69400000000000051</c:v>
                </c:pt>
                <c:pt idx="695">
                  <c:v>0.69500000000000051</c:v>
                </c:pt>
                <c:pt idx="696">
                  <c:v>0.69600000000000051</c:v>
                </c:pt>
                <c:pt idx="697">
                  <c:v>0.69700000000000051</c:v>
                </c:pt>
                <c:pt idx="698">
                  <c:v>0.69800000000000051</c:v>
                </c:pt>
                <c:pt idx="699">
                  <c:v>0.69900000000000051</c:v>
                </c:pt>
                <c:pt idx="700">
                  <c:v>0.70000000000000051</c:v>
                </c:pt>
                <c:pt idx="701">
                  <c:v>0.70100000000000051</c:v>
                </c:pt>
                <c:pt idx="702">
                  <c:v>0.70200000000000051</c:v>
                </c:pt>
                <c:pt idx="703">
                  <c:v>0.70300000000000051</c:v>
                </c:pt>
                <c:pt idx="704">
                  <c:v>0.70400000000000051</c:v>
                </c:pt>
                <c:pt idx="705">
                  <c:v>0.70500000000000052</c:v>
                </c:pt>
                <c:pt idx="706">
                  <c:v>0.70600000000000052</c:v>
                </c:pt>
                <c:pt idx="707">
                  <c:v>0.70700000000000052</c:v>
                </c:pt>
                <c:pt idx="708">
                  <c:v>0.70800000000000052</c:v>
                </c:pt>
                <c:pt idx="709">
                  <c:v>0.70900000000000052</c:v>
                </c:pt>
                <c:pt idx="710">
                  <c:v>0.71000000000000052</c:v>
                </c:pt>
                <c:pt idx="711">
                  <c:v>0.71100000000000052</c:v>
                </c:pt>
                <c:pt idx="712">
                  <c:v>0.71200000000000052</c:v>
                </c:pt>
                <c:pt idx="713">
                  <c:v>0.71300000000000052</c:v>
                </c:pt>
                <c:pt idx="714">
                  <c:v>0.71400000000000052</c:v>
                </c:pt>
                <c:pt idx="715">
                  <c:v>0.71500000000000052</c:v>
                </c:pt>
                <c:pt idx="716">
                  <c:v>0.71600000000000052</c:v>
                </c:pt>
                <c:pt idx="717">
                  <c:v>0.71700000000000053</c:v>
                </c:pt>
                <c:pt idx="718">
                  <c:v>0.71800000000000053</c:v>
                </c:pt>
                <c:pt idx="719">
                  <c:v>0.71900000000000053</c:v>
                </c:pt>
                <c:pt idx="720">
                  <c:v>0.72000000000000053</c:v>
                </c:pt>
                <c:pt idx="721">
                  <c:v>0.72100000000000053</c:v>
                </c:pt>
                <c:pt idx="722">
                  <c:v>0.72200000000000053</c:v>
                </c:pt>
                <c:pt idx="723">
                  <c:v>0.72300000000000053</c:v>
                </c:pt>
                <c:pt idx="724">
                  <c:v>0.72400000000000053</c:v>
                </c:pt>
                <c:pt idx="725">
                  <c:v>0.72500000000000053</c:v>
                </c:pt>
                <c:pt idx="726">
                  <c:v>0.72600000000000053</c:v>
                </c:pt>
                <c:pt idx="727">
                  <c:v>0.72700000000000053</c:v>
                </c:pt>
                <c:pt idx="728">
                  <c:v>0.72800000000000054</c:v>
                </c:pt>
                <c:pt idx="729">
                  <c:v>0.72900000000000054</c:v>
                </c:pt>
                <c:pt idx="730">
                  <c:v>0.73000000000000054</c:v>
                </c:pt>
                <c:pt idx="731">
                  <c:v>0.73100000000000054</c:v>
                </c:pt>
                <c:pt idx="732">
                  <c:v>0.73200000000000054</c:v>
                </c:pt>
                <c:pt idx="733">
                  <c:v>0.73300000000000054</c:v>
                </c:pt>
                <c:pt idx="734">
                  <c:v>0.73400000000000054</c:v>
                </c:pt>
                <c:pt idx="735">
                  <c:v>0.73500000000000054</c:v>
                </c:pt>
                <c:pt idx="736">
                  <c:v>0.73600000000000054</c:v>
                </c:pt>
                <c:pt idx="737">
                  <c:v>0.73700000000000054</c:v>
                </c:pt>
                <c:pt idx="738">
                  <c:v>0.73800000000000054</c:v>
                </c:pt>
                <c:pt idx="739">
                  <c:v>0.73900000000000055</c:v>
                </c:pt>
                <c:pt idx="740">
                  <c:v>0.74000000000000055</c:v>
                </c:pt>
                <c:pt idx="741">
                  <c:v>0.74100000000000055</c:v>
                </c:pt>
                <c:pt idx="742">
                  <c:v>0.74200000000000055</c:v>
                </c:pt>
                <c:pt idx="743">
                  <c:v>0.74300000000000055</c:v>
                </c:pt>
                <c:pt idx="744">
                  <c:v>0.74400000000000055</c:v>
                </c:pt>
                <c:pt idx="745">
                  <c:v>0.74500000000000055</c:v>
                </c:pt>
                <c:pt idx="746">
                  <c:v>0.74600000000000055</c:v>
                </c:pt>
                <c:pt idx="747">
                  <c:v>0.74700000000000055</c:v>
                </c:pt>
                <c:pt idx="748">
                  <c:v>0.74800000000000055</c:v>
                </c:pt>
                <c:pt idx="749">
                  <c:v>0.74900000000000055</c:v>
                </c:pt>
                <c:pt idx="750">
                  <c:v>0.75000000000000056</c:v>
                </c:pt>
                <c:pt idx="751">
                  <c:v>0.75100000000000056</c:v>
                </c:pt>
                <c:pt idx="752">
                  <c:v>0.75200000000000056</c:v>
                </c:pt>
                <c:pt idx="753">
                  <c:v>0.75300000000000056</c:v>
                </c:pt>
                <c:pt idx="754">
                  <c:v>0.75400000000000056</c:v>
                </c:pt>
                <c:pt idx="755">
                  <c:v>0.75500000000000056</c:v>
                </c:pt>
                <c:pt idx="756">
                  <c:v>0.75600000000000056</c:v>
                </c:pt>
                <c:pt idx="757">
                  <c:v>0.75700000000000056</c:v>
                </c:pt>
                <c:pt idx="758">
                  <c:v>0.75800000000000056</c:v>
                </c:pt>
                <c:pt idx="759">
                  <c:v>0.75900000000000056</c:v>
                </c:pt>
                <c:pt idx="760">
                  <c:v>0.76000000000000056</c:v>
                </c:pt>
                <c:pt idx="761">
                  <c:v>0.76100000000000056</c:v>
                </c:pt>
                <c:pt idx="762">
                  <c:v>0.76200000000000057</c:v>
                </c:pt>
                <c:pt idx="763">
                  <c:v>0.76300000000000057</c:v>
                </c:pt>
                <c:pt idx="764">
                  <c:v>0.76400000000000057</c:v>
                </c:pt>
                <c:pt idx="765">
                  <c:v>0.76500000000000057</c:v>
                </c:pt>
                <c:pt idx="766">
                  <c:v>0.76600000000000057</c:v>
                </c:pt>
                <c:pt idx="767">
                  <c:v>0.76700000000000057</c:v>
                </c:pt>
                <c:pt idx="768">
                  <c:v>0.76800000000000057</c:v>
                </c:pt>
                <c:pt idx="769">
                  <c:v>0.76900000000000057</c:v>
                </c:pt>
                <c:pt idx="770">
                  <c:v>0.77000000000000057</c:v>
                </c:pt>
                <c:pt idx="771">
                  <c:v>0.77100000000000057</c:v>
                </c:pt>
                <c:pt idx="772">
                  <c:v>0.77200000000000057</c:v>
                </c:pt>
                <c:pt idx="773">
                  <c:v>0.77300000000000058</c:v>
                </c:pt>
                <c:pt idx="774">
                  <c:v>0.77400000000000058</c:v>
                </c:pt>
                <c:pt idx="775">
                  <c:v>0.77500000000000058</c:v>
                </c:pt>
                <c:pt idx="776">
                  <c:v>0.77600000000000058</c:v>
                </c:pt>
                <c:pt idx="777">
                  <c:v>0.77700000000000058</c:v>
                </c:pt>
                <c:pt idx="778">
                  <c:v>0.77800000000000058</c:v>
                </c:pt>
                <c:pt idx="779">
                  <c:v>0.77900000000000058</c:v>
                </c:pt>
                <c:pt idx="780">
                  <c:v>0.78000000000000058</c:v>
                </c:pt>
                <c:pt idx="781">
                  <c:v>0.78100000000000058</c:v>
                </c:pt>
                <c:pt idx="782">
                  <c:v>0.78200000000000058</c:v>
                </c:pt>
                <c:pt idx="783">
                  <c:v>0.78300000000000058</c:v>
                </c:pt>
                <c:pt idx="784">
                  <c:v>0.78400000000000059</c:v>
                </c:pt>
                <c:pt idx="785">
                  <c:v>0.78500000000000059</c:v>
                </c:pt>
                <c:pt idx="786">
                  <c:v>0.78600000000000059</c:v>
                </c:pt>
                <c:pt idx="787">
                  <c:v>0.78700000000000059</c:v>
                </c:pt>
                <c:pt idx="788">
                  <c:v>0.78800000000000059</c:v>
                </c:pt>
                <c:pt idx="789">
                  <c:v>0.78900000000000059</c:v>
                </c:pt>
                <c:pt idx="790">
                  <c:v>0.79000000000000059</c:v>
                </c:pt>
                <c:pt idx="791">
                  <c:v>0.79100000000000059</c:v>
                </c:pt>
                <c:pt idx="792">
                  <c:v>0.79200000000000059</c:v>
                </c:pt>
                <c:pt idx="793">
                  <c:v>0.79300000000000059</c:v>
                </c:pt>
                <c:pt idx="794">
                  <c:v>0.79400000000000059</c:v>
                </c:pt>
                <c:pt idx="795">
                  <c:v>0.7950000000000006</c:v>
                </c:pt>
                <c:pt idx="796">
                  <c:v>0.7960000000000006</c:v>
                </c:pt>
                <c:pt idx="797">
                  <c:v>0.7970000000000006</c:v>
                </c:pt>
                <c:pt idx="798">
                  <c:v>0.7980000000000006</c:v>
                </c:pt>
                <c:pt idx="799">
                  <c:v>0.7990000000000006</c:v>
                </c:pt>
                <c:pt idx="800">
                  <c:v>0.8000000000000006</c:v>
                </c:pt>
                <c:pt idx="801">
                  <c:v>0.8010000000000006</c:v>
                </c:pt>
                <c:pt idx="802">
                  <c:v>0.8020000000000006</c:v>
                </c:pt>
                <c:pt idx="803">
                  <c:v>0.8030000000000006</c:v>
                </c:pt>
                <c:pt idx="804">
                  <c:v>0.8040000000000006</c:v>
                </c:pt>
                <c:pt idx="805">
                  <c:v>0.8050000000000006</c:v>
                </c:pt>
                <c:pt idx="806">
                  <c:v>0.8060000000000006</c:v>
                </c:pt>
                <c:pt idx="807">
                  <c:v>0.80700000000000061</c:v>
                </c:pt>
                <c:pt idx="808">
                  <c:v>0.80800000000000061</c:v>
                </c:pt>
                <c:pt idx="809">
                  <c:v>0.80900000000000061</c:v>
                </c:pt>
                <c:pt idx="810">
                  <c:v>0.81000000000000061</c:v>
                </c:pt>
                <c:pt idx="811">
                  <c:v>0.81100000000000061</c:v>
                </c:pt>
                <c:pt idx="812">
                  <c:v>0.81200000000000061</c:v>
                </c:pt>
                <c:pt idx="813">
                  <c:v>0.81300000000000061</c:v>
                </c:pt>
                <c:pt idx="814">
                  <c:v>0.81400000000000061</c:v>
                </c:pt>
                <c:pt idx="815">
                  <c:v>0.81500000000000061</c:v>
                </c:pt>
                <c:pt idx="816">
                  <c:v>0.81600000000000061</c:v>
                </c:pt>
                <c:pt idx="817">
                  <c:v>0.81700000000000061</c:v>
                </c:pt>
                <c:pt idx="818">
                  <c:v>0.81800000000000062</c:v>
                </c:pt>
                <c:pt idx="819">
                  <c:v>0.81900000000000062</c:v>
                </c:pt>
                <c:pt idx="820">
                  <c:v>0.82000000000000062</c:v>
                </c:pt>
                <c:pt idx="821">
                  <c:v>0.82100000000000062</c:v>
                </c:pt>
                <c:pt idx="822">
                  <c:v>0.82200000000000062</c:v>
                </c:pt>
                <c:pt idx="823">
                  <c:v>0.82300000000000062</c:v>
                </c:pt>
                <c:pt idx="824">
                  <c:v>0.82400000000000062</c:v>
                </c:pt>
                <c:pt idx="825">
                  <c:v>0.82500000000000062</c:v>
                </c:pt>
                <c:pt idx="826">
                  <c:v>0.82600000000000062</c:v>
                </c:pt>
                <c:pt idx="827">
                  <c:v>0.82700000000000062</c:v>
                </c:pt>
                <c:pt idx="828">
                  <c:v>0.82800000000000062</c:v>
                </c:pt>
                <c:pt idx="829">
                  <c:v>0.82900000000000063</c:v>
                </c:pt>
                <c:pt idx="830">
                  <c:v>0.83000000000000063</c:v>
                </c:pt>
                <c:pt idx="831">
                  <c:v>0.83100000000000063</c:v>
                </c:pt>
                <c:pt idx="832">
                  <c:v>0.83200000000000063</c:v>
                </c:pt>
                <c:pt idx="833">
                  <c:v>0.83300000000000063</c:v>
                </c:pt>
                <c:pt idx="834">
                  <c:v>0.83400000000000063</c:v>
                </c:pt>
                <c:pt idx="835">
                  <c:v>0.83500000000000063</c:v>
                </c:pt>
                <c:pt idx="836">
                  <c:v>0.83600000000000063</c:v>
                </c:pt>
                <c:pt idx="837">
                  <c:v>0.83700000000000063</c:v>
                </c:pt>
                <c:pt idx="838">
                  <c:v>0.83800000000000063</c:v>
                </c:pt>
                <c:pt idx="839">
                  <c:v>0.83900000000000063</c:v>
                </c:pt>
                <c:pt idx="840">
                  <c:v>0.84000000000000064</c:v>
                </c:pt>
                <c:pt idx="841">
                  <c:v>0.84100000000000064</c:v>
                </c:pt>
                <c:pt idx="842">
                  <c:v>0.84200000000000064</c:v>
                </c:pt>
                <c:pt idx="843">
                  <c:v>0.84300000000000064</c:v>
                </c:pt>
                <c:pt idx="844">
                  <c:v>0.84400000000000064</c:v>
                </c:pt>
                <c:pt idx="845">
                  <c:v>0.84500000000000064</c:v>
                </c:pt>
                <c:pt idx="846">
                  <c:v>0.84600000000000064</c:v>
                </c:pt>
                <c:pt idx="847">
                  <c:v>0.84700000000000064</c:v>
                </c:pt>
                <c:pt idx="848">
                  <c:v>0.84800000000000064</c:v>
                </c:pt>
                <c:pt idx="849">
                  <c:v>0.84900000000000064</c:v>
                </c:pt>
                <c:pt idx="850">
                  <c:v>0.85000000000000064</c:v>
                </c:pt>
                <c:pt idx="851">
                  <c:v>0.85100000000000064</c:v>
                </c:pt>
                <c:pt idx="852">
                  <c:v>0.85200000000000065</c:v>
                </c:pt>
                <c:pt idx="853">
                  <c:v>0.85300000000000065</c:v>
                </c:pt>
                <c:pt idx="854">
                  <c:v>0.85400000000000065</c:v>
                </c:pt>
                <c:pt idx="855">
                  <c:v>0.85500000000000065</c:v>
                </c:pt>
                <c:pt idx="856">
                  <c:v>0.85600000000000065</c:v>
                </c:pt>
                <c:pt idx="857">
                  <c:v>0.85700000000000065</c:v>
                </c:pt>
                <c:pt idx="858">
                  <c:v>0.85800000000000065</c:v>
                </c:pt>
                <c:pt idx="859">
                  <c:v>0.85900000000000065</c:v>
                </c:pt>
                <c:pt idx="860">
                  <c:v>0.86000000000000065</c:v>
                </c:pt>
                <c:pt idx="861">
                  <c:v>0.86100000000000065</c:v>
                </c:pt>
                <c:pt idx="862">
                  <c:v>0.86200000000000065</c:v>
                </c:pt>
                <c:pt idx="863">
                  <c:v>0.86300000000000066</c:v>
                </c:pt>
                <c:pt idx="864">
                  <c:v>0.86400000000000066</c:v>
                </c:pt>
                <c:pt idx="865">
                  <c:v>0.86500000000000066</c:v>
                </c:pt>
                <c:pt idx="866">
                  <c:v>0.86600000000000066</c:v>
                </c:pt>
                <c:pt idx="867">
                  <c:v>0.86700000000000066</c:v>
                </c:pt>
                <c:pt idx="868">
                  <c:v>0.86800000000000066</c:v>
                </c:pt>
                <c:pt idx="869">
                  <c:v>0.86900000000000066</c:v>
                </c:pt>
                <c:pt idx="870">
                  <c:v>0.87000000000000066</c:v>
                </c:pt>
                <c:pt idx="871">
                  <c:v>0.87100000000000066</c:v>
                </c:pt>
                <c:pt idx="872">
                  <c:v>0.87200000000000066</c:v>
                </c:pt>
                <c:pt idx="873">
                  <c:v>0.87300000000000066</c:v>
                </c:pt>
                <c:pt idx="874">
                  <c:v>0.87400000000000067</c:v>
                </c:pt>
                <c:pt idx="875">
                  <c:v>0.87500000000000067</c:v>
                </c:pt>
                <c:pt idx="876">
                  <c:v>0.87600000000000067</c:v>
                </c:pt>
                <c:pt idx="877">
                  <c:v>0.87700000000000067</c:v>
                </c:pt>
                <c:pt idx="878">
                  <c:v>0.87800000000000067</c:v>
                </c:pt>
                <c:pt idx="879">
                  <c:v>0.87900000000000067</c:v>
                </c:pt>
                <c:pt idx="880">
                  <c:v>0.88000000000000067</c:v>
                </c:pt>
                <c:pt idx="881">
                  <c:v>0.88100000000000067</c:v>
                </c:pt>
                <c:pt idx="882">
                  <c:v>0.88200000000000067</c:v>
                </c:pt>
                <c:pt idx="883">
                  <c:v>0.88300000000000067</c:v>
                </c:pt>
                <c:pt idx="884">
                  <c:v>0.88400000000000067</c:v>
                </c:pt>
                <c:pt idx="885">
                  <c:v>0.88500000000000068</c:v>
                </c:pt>
                <c:pt idx="886">
                  <c:v>0.88600000000000068</c:v>
                </c:pt>
                <c:pt idx="887">
                  <c:v>0.88700000000000068</c:v>
                </c:pt>
                <c:pt idx="888">
                  <c:v>0.88800000000000068</c:v>
                </c:pt>
                <c:pt idx="889">
                  <c:v>0.88900000000000068</c:v>
                </c:pt>
                <c:pt idx="890">
                  <c:v>0.89000000000000068</c:v>
                </c:pt>
                <c:pt idx="891">
                  <c:v>0.89100000000000068</c:v>
                </c:pt>
                <c:pt idx="892">
                  <c:v>0.89200000000000068</c:v>
                </c:pt>
                <c:pt idx="893">
                  <c:v>0.89300000000000068</c:v>
                </c:pt>
                <c:pt idx="894">
                  <c:v>0.89400000000000068</c:v>
                </c:pt>
                <c:pt idx="895">
                  <c:v>0.89500000000000068</c:v>
                </c:pt>
                <c:pt idx="896">
                  <c:v>0.89600000000000068</c:v>
                </c:pt>
                <c:pt idx="897">
                  <c:v>0.89700000000000069</c:v>
                </c:pt>
                <c:pt idx="898">
                  <c:v>0.89800000000000069</c:v>
                </c:pt>
                <c:pt idx="899">
                  <c:v>0.89900000000000069</c:v>
                </c:pt>
                <c:pt idx="900">
                  <c:v>0.90000000000000069</c:v>
                </c:pt>
                <c:pt idx="901">
                  <c:v>0.90100000000000069</c:v>
                </c:pt>
                <c:pt idx="902">
                  <c:v>0.90200000000000069</c:v>
                </c:pt>
                <c:pt idx="903">
                  <c:v>0.90300000000000069</c:v>
                </c:pt>
                <c:pt idx="904">
                  <c:v>0.90400000000000069</c:v>
                </c:pt>
                <c:pt idx="905">
                  <c:v>0.90500000000000069</c:v>
                </c:pt>
                <c:pt idx="906">
                  <c:v>0.90600000000000069</c:v>
                </c:pt>
                <c:pt idx="907">
                  <c:v>0.90700000000000069</c:v>
                </c:pt>
                <c:pt idx="908">
                  <c:v>0.9080000000000007</c:v>
                </c:pt>
                <c:pt idx="909">
                  <c:v>0.9090000000000007</c:v>
                </c:pt>
                <c:pt idx="910">
                  <c:v>0.9100000000000007</c:v>
                </c:pt>
                <c:pt idx="911">
                  <c:v>0.9110000000000007</c:v>
                </c:pt>
                <c:pt idx="912">
                  <c:v>0.9120000000000007</c:v>
                </c:pt>
                <c:pt idx="913">
                  <c:v>0.9130000000000007</c:v>
                </c:pt>
                <c:pt idx="914">
                  <c:v>0.9140000000000007</c:v>
                </c:pt>
                <c:pt idx="915">
                  <c:v>0.9150000000000007</c:v>
                </c:pt>
                <c:pt idx="916">
                  <c:v>0.9160000000000007</c:v>
                </c:pt>
                <c:pt idx="917">
                  <c:v>0.9170000000000007</c:v>
                </c:pt>
                <c:pt idx="918">
                  <c:v>0.9180000000000007</c:v>
                </c:pt>
                <c:pt idx="919">
                  <c:v>0.91900000000000071</c:v>
                </c:pt>
                <c:pt idx="920">
                  <c:v>0.92000000000000071</c:v>
                </c:pt>
                <c:pt idx="921">
                  <c:v>0.92100000000000071</c:v>
                </c:pt>
                <c:pt idx="922">
                  <c:v>0.92200000000000071</c:v>
                </c:pt>
                <c:pt idx="923">
                  <c:v>0.92300000000000071</c:v>
                </c:pt>
                <c:pt idx="924">
                  <c:v>0.92400000000000071</c:v>
                </c:pt>
                <c:pt idx="925">
                  <c:v>0.92500000000000071</c:v>
                </c:pt>
                <c:pt idx="926">
                  <c:v>0.92600000000000071</c:v>
                </c:pt>
                <c:pt idx="927">
                  <c:v>0.92700000000000071</c:v>
                </c:pt>
                <c:pt idx="928">
                  <c:v>0.92800000000000071</c:v>
                </c:pt>
                <c:pt idx="929">
                  <c:v>0.92900000000000071</c:v>
                </c:pt>
                <c:pt idx="930">
                  <c:v>0.93000000000000071</c:v>
                </c:pt>
                <c:pt idx="931">
                  <c:v>0.93100000000000072</c:v>
                </c:pt>
                <c:pt idx="932">
                  <c:v>0.93200000000000072</c:v>
                </c:pt>
                <c:pt idx="933">
                  <c:v>0.93300000000000072</c:v>
                </c:pt>
                <c:pt idx="934">
                  <c:v>0.93400000000000072</c:v>
                </c:pt>
                <c:pt idx="935">
                  <c:v>0.93500000000000072</c:v>
                </c:pt>
                <c:pt idx="936">
                  <c:v>0.93600000000000072</c:v>
                </c:pt>
                <c:pt idx="937">
                  <c:v>0.93700000000000072</c:v>
                </c:pt>
                <c:pt idx="938">
                  <c:v>0.93800000000000072</c:v>
                </c:pt>
                <c:pt idx="939">
                  <c:v>0.93900000000000072</c:v>
                </c:pt>
                <c:pt idx="940">
                  <c:v>0.94000000000000072</c:v>
                </c:pt>
                <c:pt idx="941">
                  <c:v>0.94100000000000072</c:v>
                </c:pt>
                <c:pt idx="942">
                  <c:v>0.94200000000000073</c:v>
                </c:pt>
                <c:pt idx="943">
                  <c:v>0.94300000000000073</c:v>
                </c:pt>
                <c:pt idx="944">
                  <c:v>0.94400000000000073</c:v>
                </c:pt>
                <c:pt idx="945">
                  <c:v>0.94500000000000073</c:v>
                </c:pt>
                <c:pt idx="946">
                  <c:v>0.94600000000000073</c:v>
                </c:pt>
                <c:pt idx="947">
                  <c:v>0.94700000000000073</c:v>
                </c:pt>
                <c:pt idx="948">
                  <c:v>0.94800000000000073</c:v>
                </c:pt>
                <c:pt idx="949">
                  <c:v>0.94900000000000073</c:v>
                </c:pt>
                <c:pt idx="950">
                  <c:v>0.95000000000000073</c:v>
                </c:pt>
                <c:pt idx="951">
                  <c:v>0.95100000000000073</c:v>
                </c:pt>
                <c:pt idx="952">
                  <c:v>0.95200000000000073</c:v>
                </c:pt>
                <c:pt idx="953">
                  <c:v>0.95300000000000074</c:v>
                </c:pt>
                <c:pt idx="954">
                  <c:v>0.95400000000000074</c:v>
                </c:pt>
                <c:pt idx="955">
                  <c:v>0.95500000000000074</c:v>
                </c:pt>
                <c:pt idx="956">
                  <c:v>0.95600000000000074</c:v>
                </c:pt>
                <c:pt idx="957">
                  <c:v>0.95700000000000074</c:v>
                </c:pt>
                <c:pt idx="958">
                  <c:v>0.95800000000000074</c:v>
                </c:pt>
                <c:pt idx="959">
                  <c:v>0.95900000000000074</c:v>
                </c:pt>
                <c:pt idx="960">
                  <c:v>0.96000000000000074</c:v>
                </c:pt>
                <c:pt idx="961">
                  <c:v>0.96100000000000074</c:v>
                </c:pt>
                <c:pt idx="962">
                  <c:v>0.96200000000000074</c:v>
                </c:pt>
                <c:pt idx="963">
                  <c:v>0.96300000000000074</c:v>
                </c:pt>
                <c:pt idx="964">
                  <c:v>0.96400000000000075</c:v>
                </c:pt>
                <c:pt idx="965">
                  <c:v>0.96500000000000075</c:v>
                </c:pt>
                <c:pt idx="966">
                  <c:v>0.96600000000000075</c:v>
                </c:pt>
                <c:pt idx="967">
                  <c:v>0.96700000000000075</c:v>
                </c:pt>
                <c:pt idx="968">
                  <c:v>0.96800000000000075</c:v>
                </c:pt>
                <c:pt idx="969">
                  <c:v>0.96900000000000075</c:v>
                </c:pt>
                <c:pt idx="970">
                  <c:v>0.97000000000000075</c:v>
                </c:pt>
                <c:pt idx="971">
                  <c:v>0.97100000000000075</c:v>
                </c:pt>
                <c:pt idx="972">
                  <c:v>0.97200000000000075</c:v>
                </c:pt>
                <c:pt idx="973">
                  <c:v>0.97300000000000075</c:v>
                </c:pt>
                <c:pt idx="974">
                  <c:v>0.97400000000000075</c:v>
                </c:pt>
                <c:pt idx="975">
                  <c:v>0.97500000000000075</c:v>
                </c:pt>
                <c:pt idx="976">
                  <c:v>0.97600000000000076</c:v>
                </c:pt>
                <c:pt idx="977">
                  <c:v>0.97700000000000076</c:v>
                </c:pt>
                <c:pt idx="978">
                  <c:v>0.97800000000000076</c:v>
                </c:pt>
                <c:pt idx="979">
                  <c:v>0.97900000000000076</c:v>
                </c:pt>
                <c:pt idx="980">
                  <c:v>0.98000000000000076</c:v>
                </c:pt>
                <c:pt idx="981">
                  <c:v>0.98100000000000076</c:v>
                </c:pt>
                <c:pt idx="982">
                  <c:v>0.98200000000000076</c:v>
                </c:pt>
                <c:pt idx="983">
                  <c:v>0.98300000000000076</c:v>
                </c:pt>
                <c:pt idx="984">
                  <c:v>0.98400000000000076</c:v>
                </c:pt>
                <c:pt idx="985">
                  <c:v>0.98500000000000076</c:v>
                </c:pt>
                <c:pt idx="986">
                  <c:v>0.98600000000000076</c:v>
                </c:pt>
                <c:pt idx="987">
                  <c:v>0.98700000000000077</c:v>
                </c:pt>
                <c:pt idx="988">
                  <c:v>0.98800000000000077</c:v>
                </c:pt>
                <c:pt idx="989">
                  <c:v>0.98900000000000077</c:v>
                </c:pt>
                <c:pt idx="990">
                  <c:v>0.99000000000000077</c:v>
                </c:pt>
                <c:pt idx="991">
                  <c:v>0.99100000000000077</c:v>
                </c:pt>
                <c:pt idx="992">
                  <c:v>0.99200000000000077</c:v>
                </c:pt>
                <c:pt idx="993">
                  <c:v>0.99300000000000077</c:v>
                </c:pt>
                <c:pt idx="994">
                  <c:v>0.99400000000000077</c:v>
                </c:pt>
                <c:pt idx="995">
                  <c:v>0.99500000000000077</c:v>
                </c:pt>
                <c:pt idx="996">
                  <c:v>0.99600000000000077</c:v>
                </c:pt>
                <c:pt idx="997">
                  <c:v>0.99700000000000077</c:v>
                </c:pt>
                <c:pt idx="998">
                  <c:v>0.99800000000000078</c:v>
                </c:pt>
                <c:pt idx="999">
                  <c:v>0.99900000000000078</c:v>
                </c:pt>
                <c:pt idx="1000">
                  <c:v>1.0000000000000007</c:v>
                </c:pt>
                <c:pt idx="1001">
                  <c:v>1.0010000000000006</c:v>
                </c:pt>
                <c:pt idx="1002">
                  <c:v>1.0020000000000004</c:v>
                </c:pt>
                <c:pt idx="1003">
                  <c:v>1.0030000000000003</c:v>
                </c:pt>
                <c:pt idx="1004">
                  <c:v>1.0040000000000002</c:v>
                </c:pt>
                <c:pt idx="1005">
                  <c:v>1.0050000000000001</c:v>
                </c:pt>
                <c:pt idx="1006">
                  <c:v>1.006</c:v>
                </c:pt>
                <c:pt idx="1007">
                  <c:v>1.0069999999999999</c:v>
                </c:pt>
                <c:pt idx="1008">
                  <c:v>1.0079999999999998</c:v>
                </c:pt>
                <c:pt idx="1009">
                  <c:v>1.0089999999999997</c:v>
                </c:pt>
                <c:pt idx="1010">
                  <c:v>1.0099999999999996</c:v>
                </c:pt>
                <c:pt idx="1011">
                  <c:v>1.0109999999999995</c:v>
                </c:pt>
                <c:pt idx="1012">
                  <c:v>1.0119999999999993</c:v>
                </c:pt>
                <c:pt idx="1013">
                  <c:v>1.0129999999999992</c:v>
                </c:pt>
                <c:pt idx="1014">
                  <c:v>1.0139999999999991</c:v>
                </c:pt>
                <c:pt idx="1015">
                  <c:v>1.014999999999999</c:v>
                </c:pt>
                <c:pt idx="1016">
                  <c:v>1.0159999999999989</c:v>
                </c:pt>
                <c:pt idx="1017">
                  <c:v>1.0169999999999988</c:v>
                </c:pt>
                <c:pt idx="1018">
                  <c:v>1.0179999999999987</c:v>
                </c:pt>
                <c:pt idx="1019">
                  <c:v>1.0189999999999986</c:v>
                </c:pt>
                <c:pt idx="1020">
                  <c:v>1.0199999999999985</c:v>
                </c:pt>
                <c:pt idx="1021">
                  <c:v>1.0209999999999984</c:v>
                </c:pt>
                <c:pt idx="1022">
                  <c:v>1.0219999999999982</c:v>
                </c:pt>
                <c:pt idx="1023">
                  <c:v>1.0229999999999981</c:v>
                </c:pt>
                <c:pt idx="1024">
                  <c:v>1.023999999999998</c:v>
                </c:pt>
                <c:pt idx="1025">
                  <c:v>1.0249999999999979</c:v>
                </c:pt>
                <c:pt idx="1026">
                  <c:v>1.0259999999999978</c:v>
                </c:pt>
                <c:pt idx="1027">
                  <c:v>1.0269999999999977</c:v>
                </c:pt>
                <c:pt idx="1028">
                  <c:v>1.0279999999999976</c:v>
                </c:pt>
                <c:pt idx="1029">
                  <c:v>1.0289999999999975</c:v>
                </c:pt>
                <c:pt idx="1030">
                  <c:v>1.0299999999999974</c:v>
                </c:pt>
                <c:pt idx="1031">
                  <c:v>1.0309999999999973</c:v>
                </c:pt>
                <c:pt idx="1032">
                  <c:v>1.0319999999999971</c:v>
                </c:pt>
                <c:pt idx="1033">
                  <c:v>1.032999999999997</c:v>
                </c:pt>
                <c:pt idx="1034">
                  <c:v>1.0339999999999969</c:v>
                </c:pt>
                <c:pt idx="1035">
                  <c:v>1.0349999999999968</c:v>
                </c:pt>
                <c:pt idx="1036">
                  <c:v>1.0359999999999967</c:v>
                </c:pt>
                <c:pt idx="1037">
                  <c:v>1.0369999999999966</c:v>
                </c:pt>
                <c:pt idx="1038">
                  <c:v>1.0379999999999965</c:v>
                </c:pt>
                <c:pt idx="1039">
                  <c:v>1.0389999999999964</c:v>
                </c:pt>
                <c:pt idx="1040">
                  <c:v>1.0399999999999963</c:v>
                </c:pt>
                <c:pt idx="1041">
                  <c:v>1.0409999999999962</c:v>
                </c:pt>
                <c:pt idx="1042">
                  <c:v>1.041999999999996</c:v>
                </c:pt>
                <c:pt idx="1043">
                  <c:v>1.0429999999999959</c:v>
                </c:pt>
                <c:pt idx="1044">
                  <c:v>1.0439999999999958</c:v>
                </c:pt>
                <c:pt idx="1045">
                  <c:v>1.0449999999999957</c:v>
                </c:pt>
                <c:pt idx="1046">
                  <c:v>1.0459999999999956</c:v>
                </c:pt>
                <c:pt idx="1047">
                  <c:v>1.0469999999999955</c:v>
                </c:pt>
                <c:pt idx="1048">
                  <c:v>1.0479999999999954</c:v>
                </c:pt>
                <c:pt idx="1049">
                  <c:v>1.0489999999999953</c:v>
                </c:pt>
                <c:pt idx="1050">
                  <c:v>1.0499999999999952</c:v>
                </c:pt>
                <c:pt idx="1051">
                  <c:v>1.050999999999995</c:v>
                </c:pt>
                <c:pt idx="1052">
                  <c:v>1.0519999999999949</c:v>
                </c:pt>
                <c:pt idx="1053">
                  <c:v>1.0529999999999948</c:v>
                </c:pt>
                <c:pt idx="1054">
                  <c:v>1.0539999999999947</c:v>
                </c:pt>
                <c:pt idx="1055">
                  <c:v>1.0549999999999946</c:v>
                </c:pt>
                <c:pt idx="1056">
                  <c:v>1.0559999999999945</c:v>
                </c:pt>
                <c:pt idx="1057">
                  <c:v>1.0569999999999944</c:v>
                </c:pt>
                <c:pt idx="1058">
                  <c:v>1.0579999999999943</c:v>
                </c:pt>
                <c:pt idx="1059">
                  <c:v>1.0589999999999942</c:v>
                </c:pt>
                <c:pt idx="1060">
                  <c:v>1.0599999999999941</c:v>
                </c:pt>
                <c:pt idx="1061">
                  <c:v>1.0609999999999939</c:v>
                </c:pt>
                <c:pt idx="1062">
                  <c:v>1.0619999999999938</c:v>
                </c:pt>
                <c:pt idx="1063">
                  <c:v>1.0629999999999937</c:v>
                </c:pt>
                <c:pt idx="1064">
                  <c:v>1.0639999999999936</c:v>
                </c:pt>
                <c:pt idx="1065">
                  <c:v>1.0649999999999935</c:v>
                </c:pt>
                <c:pt idx="1066">
                  <c:v>1.0659999999999934</c:v>
                </c:pt>
                <c:pt idx="1067">
                  <c:v>1.0669999999999933</c:v>
                </c:pt>
                <c:pt idx="1068">
                  <c:v>1.0679999999999932</c:v>
                </c:pt>
                <c:pt idx="1069">
                  <c:v>1.0689999999999931</c:v>
                </c:pt>
                <c:pt idx="1070">
                  <c:v>1.069999999999993</c:v>
                </c:pt>
                <c:pt idx="1071">
                  <c:v>1.0709999999999928</c:v>
                </c:pt>
                <c:pt idx="1072">
                  <c:v>1.0719999999999927</c:v>
                </c:pt>
                <c:pt idx="1073">
                  <c:v>1.0729999999999926</c:v>
                </c:pt>
                <c:pt idx="1074">
                  <c:v>1.0739999999999925</c:v>
                </c:pt>
                <c:pt idx="1075">
                  <c:v>1.0749999999999924</c:v>
                </c:pt>
                <c:pt idx="1076">
                  <c:v>1.0759999999999923</c:v>
                </c:pt>
                <c:pt idx="1077">
                  <c:v>1.0769999999999922</c:v>
                </c:pt>
                <c:pt idx="1078">
                  <c:v>1.0779999999999921</c:v>
                </c:pt>
                <c:pt idx="1079">
                  <c:v>1.078999999999992</c:v>
                </c:pt>
                <c:pt idx="1080">
                  <c:v>1.0799999999999919</c:v>
                </c:pt>
                <c:pt idx="1081">
                  <c:v>1.0809999999999917</c:v>
                </c:pt>
                <c:pt idx="1082">
                  <c:v>1.0819999999999916</c:v>
                </c:pt>
                <c:pt idx="1083">
                  <c:v>1.0829999999999915</c:v>
                </c:pt>
                <c:pt idx="1084">
                  <c:v>1.0839999999999914</c:v>
                </c:pt>
                <c:pt idx="1085">
                  <c:v>1.0849999999999913</c:v>
                </c:pt>
                <c:pt idx="1086">
                  <c:v>1.0859999999999912</c:v>
                </c:pt>
                <c:pt idx="1087">
                  <c:v>1.0869999999999911</c:v>
                </c:pt>
                <c:pt idx="1088">
                  <c:v>1.087999999999991</c:v>
                </c:pt>
                <c:pt idx="1089">
                  <c:v>1.0889999999999909</c:v>
                </c:pt>
                <c:pt idx="1090">
                  <c:v>1.0899999999999908</c:v>
                </c:pt>
                <c:pt idx="1091">
                  <c:v>1.0909999999999906</c:v>
                </c:pt>
                <c:pt idx="1092">
                  <c:v>1.0919999999999905</c:v>
                </c:pt>
                <c:pt idx="1093">
                  <c:v>1.0929999999999904</c:v>
                </c:pt>
                <c:pt idx="1094">
                  <c:v>1.0939999999999903</c:v>
                </c:pt>
                <c:pt idx="1095">
                  <c:v>1.0949999999999902</c:v>
                </c:pt>
                <c:pt idx="1096">
                  <c:v>1.0959999999999901</c:v>
                </c:pt>
                <c:pt idx="1097">
                  <c:v>1.09699999999999</c:v>
                </c:pt>
                <c:pt idx="1098">
                  <c:v>1.0979999999999899</c:v>
                </c:pt>
                <c:pt idx="1099">
                  <c:v>1.0989999999999898</c:v>
                </c:pt>
                <c:pt idx="1100">
                  <c:v>1.0999999999999897</c:v>
                </c:pt>
                <c:pt idx="1101">
                  <c:v>1.1009999999999895</c:v>
                </c:pt>
                <c:pt idx="1102">
                  <c:v>1.1019999999999894</c:v>
                </c:pt>
                <c:pt idx="1103">
                  <c:v>1.1029999999999893</c:v>
                </c:pt>
                <c:pt idx="1104">
                  <c:v>1.1039999999999892</c:v>
                </c:pt>
                <c:pt idx="1105">
                  <c:v>1.1049999999999891</c:v>
                </c:pt>
                <c:pt idx="1106">
                  <c:v>1.105999999999989</c:v>
                </c:pt>
                <c:pt idx="1107">
                  <c:v>1.1069999999999889</c:v>
                </c:pt>
                <c:pt idx="1108">
                  <c:v>1.1079999999999888</c:v>
                </c:pt>
                <c:pt idx="1109">
                  <c:v>1.1089999999999887</c:v>
                </c:pt>
                <c:pt idx="1110">
                  <c:v>1.1099999999999886</c:v>
                </c:pt>
                <c:pt idx="1111">
                  <c:v>1.1109999999999884</c:v>
                </c:pt>
                <c:pt idx="1112">
                  <c:v>1.1119999999999883</c:v>
                </c:pt>
                <c:pt idx="1113">
                  <c:v>1.1129999999999882</c:v>
                </c:pt>
                <c:pt idx="1114">
                  <c:v>1.1139999999999881</c:v>
                </c:pt>
                <c:pt idx="1115">
                  <c:v>1.114999999999988</c:v>
                </c:pt>
                <c:pt idx="1116">
                  <c:v>1.1159999999999879</c:v>
                </c:pt>
                <c:pt idx="1117">
                  <c:v>1.1169999999999878</c:v>
                </c:pt>
                <c:pt idx="1118">
                  <c:v>1.1179999999999877</c:v>
                </c:pt>
                <c:pt idx="1119">
                  <c:v>1.1189999999999876</c:v>
                </c:pt>
                <c:pt idx="1120">
                  <c:v>1.1199999999999875</c:v>
                </c:pt>
                <c:pt idx="1121">
                  <c:v>1.1209999999999873</c:v>
                </c:pt>
                <c:pt idx="1122">
                  <c:v>1.1219999999999872</c:v>
                </c:pt>
                <c:pt idx="1123">
                  <c:v>1.1229999999999871</c:v>
                </c:pt>
                <c:pt idx="1124">
                  <c:v>1.123999999999987</c:v>
                </c:pt>
                <c:pt idx="1125">
                  <c:v>1.1249999999999869</c:v>
                </c:pt>
                <c:pt idx="1126">
                  <c:v>1.1259999999999868</c:v>
                </c:pt>
                <c:pt idx="1127">
                  <c:v>1.1269999999999867</c:v>
                </c:pt>
                <c:pt idx="1128">
                  <c:v>1.1279999999999866</c:v>
                </c:pt>
                <c:pt idx="1129">
                  <c:v>1.1289999999999865</c:v>
                </c:pt>
                <c:pt idx="1130">
                  <c:v>1.1299999999999863</c:v>
                </c:pt>
                <c:pt idx="1131">
                  <c:v>1.1309999999999862</c:v>
                </c:pt>
                <c:pt idx="1132">
                  <c:v>1.1319999999999861</c:v>
                </c:pt>
                <c:pt idx="1133">
                  <c:v>1.132999999999986</c:v>
                </c:pt>
                <c:pt idx="1134">
                  <c:v>1.1339999999999859</c:v>
                </c:pt>
                <c:pt idx="1135">
                  <c:v>1.1349999999999858</c:v>
                </c:pt>
                <c:pt idx="1136">
                  <c:v>1.1359999999999857</c:v>
                </c:pt>
                <c:pt idx="1137">
                  <c:v>1.1369999999999856</c:v>
                </c:pt>
                <c:pt idx="1138">
                  <c:v>1.1379999999999855</c:v>
                </c:pt>
                <c:pt idx="1139">
                  <c:v>1.1389999999999854</c:v>
                </c:pt>
                <c:pt idx="1140">
                  <c:v>1.1399999999999852</c:v>
                </c:pt>
                <c:pt idx="1141">
                  <c:v>1.1409999999999851</c:v>
                </c:pt>
                <c:pt idx="1142">
                  <c:v>1.141999999999985</c:v>
                </c:pt>
                <c:pt idx="1143">
                  <c:v>1.1429999999999849</c:v>
                </c:pt>
                <c:pt idx="1144">
                  <c:v>1.1439999999999848</c:v>
                </c:pt>
                <c:pt idx="1145">
                  <c:v>1.1449999999999847</c:v>
                </c:pt>
                <c:pt idx="1146">
                  <c:v>1.1459999999999846</c:v>
                </c:pt>
                <c:pt idx="1147">
                  <c:v>1.1469999999999845</c:v>
                </c:pt>
                <c:pt idx="1148">
                  <c:v>1.1479999999999844</c:v>
                </c:pt>
                <c:pt idx="1149">
                  <c:v>1.1489999999999843</c:v>
                </c:pt>
                <c:pt idx="1150">
                  <c:v>1.1499999999999841</c:v>
                </c:pt>
                <c:pt idx="1151">
                  <c:v>1.150999999999984</c:v>
                </c:pt>
                <c:pt idx="1152">
                  <c:v>1.1519999999999839</c:v>
                </c:pt>
                <c:pt idx="1153">
                  <c:v>1.1529999999999838</c:v>
                </c:pt>
                <c:pt idx="1154">
                  <c:v>1.1539999999999837</c:v>
                </c:pt>
                <c:pt idx="1155">
                  <c:v>1.1549999999999836</c:v>
                </c:pt>
                <c:pt idx="1156">
                  <c:v>1.1559999999999835</c:v>
                </c:pt>
                <c:pt idx="1157">
                  <c:v>1.1569999999999834</c:v>
                </c:pt>
                <c:pt idx="1158">
                  <c:v>1.1579999999999833</c:v>
                </c:pt>
                <c:pt idx="1159">
                  <c:v>1.1589999999999832</c:v>
                </c:pt>
                <c:pt idx="1160">
                  <c:v>1.159999999999983</c:v>
                </c:pt>
                <c:pt idx="1161">
                  <c:v>1.1609999999999829</c:v>
                </c:pt>
                <c:pt idx="1162">
                  <c:v>1.1619999999999828</c:v>
                </c:pt>
                <c:pt idx="1163">
                  <c:v>1.1629999999999827</c:v>
                </c:pt>
                <c:pt idx="1164">
                  <c:v>1.1639999999999826</c:v>
                </c:pt>
                <c:pt idx="1165">
                  <c:v>1.1649999999999825</c:v>
                </c:pt>
                <c:pt idx="1166">
                  <c:v>1.1659999999999824</c:v>
                </c:pt>
                <c:pt idx="1167">
                  <c:v>1.1669999999999823</c:v>
                </c:pt>
                <c:pt idx="1168">
                  <c:v>1.1679999999999822</c:v>
                </c:pt>
                <c:pt idx="1169">
                  <c:v>1.1689999999999821</c:v>
                </c:pt>
                <c:pt idx="1170">
                  <c:v>1.1699999999999819</c:v>
                </c:pt>
                <c:pt idx="1171">
                  <c:v>1.1709999999999818</c:v>
                </c:pt>
                <c:pt idx="1172">
                  <c:v>1.1719999999999817</c:v>
                </c:pt>
                <c:pt idx="1173">
                  <c:v>1.1729999999999816</c:v>
                </c:pt>
                <c:pt idx="1174">
                  <c:v>1.1739999999999815</c:v>
                </c:pt>
                <c:pt idx="1175">
                  <c:v>1.1749999999999814</c:v>
                </c:pt>
                <c:pt idx="1176">
                  <c:v>1.1759999999999813</c:v>
                </c:pt>
                <c:pt idx="1177">
                  <c:v>1.1769999999999812</c:v>
                </c:pt>
                <c:pt idx="1178">
                  <c:v>1.1779999999999811</c:v>
                </c:pt>
                <c:pt idx="1179">
                  <c:v>1.178999999999981</c:v>
                </c:pt>
                <c:pt idx="1180">
                  <c:v>1.1799999999999808</c:v>
                </c:pt>
                <c:pt idx="1181">
                  <c:v>1.1809999999999807</c:v>
                </c:pt>
                <c:pt idx="1182">
                  <c:v>1.1819999999999806</c:v>
                </c:pt>
                <c:pt idx="1183">
                  <c:v>1.1829999999999805</c:v>
                </c:pt>
                <c:pt idx="1184">
                  <c:v>1.1839999999999804</c:v>
                </c:pt>
                <c:pt idx="1185">
                  <c:v>1.1849999999999803</c:v>
                </c:pt>
                <c:pt idx="1186">
                  <c:v>1.1859999999999802</c:v>
                </c:pt>
                <c:pt idx="1187">
                  <c:v>1.1869999999999801</c:v>
                </c:pt>
                <c:pt idx="1188">
                  <c:v>1.18799999999998</c:v>
                </c:pt>
                <c:pt idx="1189">
                  <c:v>1.1889999999999799</c:v>
                </c:pt>
                <c:pt idx="1190">
                  <c:v>1.1899999999999797</c:v>
                </c:pt>
                <c:pt idx="1191">
                  <c:v>1.1909999999999796</c:v>
                </c:pt>
                <c:pt idx="1192">
                  <c:v>1.1919999999999795</c:v>
                </c:pt>
                <c:pt idx="1193">
                  <c:v>1.1929999999999794</c:v>
                </c:pt>
                <c:pt idx="1194">
                  <c:v>1.1939999999999793</c:v>
                </c:pt>
                <c:pt idx="1195">
                  <c:v>1.1949999999999792</c:v>
                </c:pt>
                <c:pt idx="1196">
                  <c:v>1.1959999999999791</c:v>
                </c:pt>
                <c:pt idx="1197">
                  <c:v>1.196999999999979</c:v>
                </c:pt>
                <c:pt idx="1198">
                  <c:v>1.1979999999999789</c:v>
                </c:pt>
                <c:pt idx="1199">
                  <c:v>1.1989999999999787</c:v>
                </c:pt>
                <c:pt idx="1200">
                  <c:v>1.1999999999999786</c:v>
                </c:pt>
              </c:numCache>
            </c:numRef>
          </c:xVal>
          <c:yVal>
            <c:numRef>
              <c:f>Unstable!$C$5:$C$1205</c:f>
              <c:numCache>
                <c:formatCode>0.000</c:formatCode>
                <c:ptCount val="1201"/>
                <c:pt idx="0">
                  <c:v>24.62</c:v>
                </c:pt>
                <c:pt idx="1">
                  <c:v>24.62</c:v>
                </c:pt>
                <c:pt idx="2">
                  <c:v>24.62</c:v>
                </c:pt>
                <c:pt idx="3">
                  <c:v>24.62</c:v>
                </c:pt>
                <c:pt idx="4">
                  <c:v>24.62</c:v>
                </c:pt>
                <c:pt idx="5">
                  <c:v>24.62</c:v>
                </c:pt>
                <c:pt idx="6">
                  <c:v>24.62</c:v>
                </c:pt>
                <c:pt idx="7">
                  <c:v>24.62</c:v>
                </c:pt>
                <c:pt idx="8">
                  <c:v>24.62</c:v>
                </c:pt>
                <c:pt idx="9">
                  <c:v>24.62</c:v>
                </c:pt>
                <c:pt idx="10">
                  <c:v>24.62</c:v>
                </c:pt>
                <c:pt idx="11">
                  <c:v>24.62</c:v>
                </c:pt>
                <c:pt idx="12">
                  <c:v>24.62</c:v>
                </c:pt>
                <c:pt idx="13">
                  <c:v>24.62</c:v>
                </c:pt>
                <c:pt idx="14">
                  <c:v>24.62</c:v>
                </c:pt>
                <c:pt idx="15">
                  <c:v>24.62</c:v>
                </c:pt>
                <c:pt idx="16">
                  <c:v>24.62</c:v>
                </c:pt>
                <c:pt idx="17">
                  <c:v>24.62</c:v>
                </c:pt>
                <c:pt idx="18">
                  <c:v>24.62</c:v>
                </c:pt>
                <c:pt idx="19">
                  <c:v>24.62</c:v>
                </c:pt>
                <c:pt idx="20">
                  <c:v>24.62</c:v>
                </c:pt>
                <c:pt idx="21">
                  <c:v>24.62</c:v>
                </c:pt>
                <c:pt idx="22">
                  <c:v>24.62</c:v>
                </c:pt>
                <c:pt idx="23">
                  <c:v>24.62</c:v>
                </c:pt>
                <c:pt idx="24">
                  <c:v>24.62</c:v>
                </c:pt>
                <c:pt idx="25">
                  <c:v>24.62</c:v>
                </c:pt>
                <c:pt idx="26">
                  <c:v>24.62</c:v>
                </c:pt>
                <c:pt idx="27">
                  <c:v>24.62</c:v>
                </c:pt>
                <c:pt idx="28">
                  <c:v>24.62</c:v>
                </c:pt>
                <c:pt idx="29">
                  <c:v>24.62</c:v>
                </c:pt>
                <c:pt idx="30">
                  <c:v>24.62</c:v>
                </c:pt>
                <c:pt idx="31">
                  <c:v>24.62</c:v>
                </c:pt>
                <c:pt idx="32">
                  <c:v>24.62</c:v>
                </c:pt>
                <c:pt idx="33">
                  <c:v>24.62</c:v>
                </c:pt>
                <c:pt idx="34">
                  <c:v>24.62</c:v>
                </c:pt>
                <c:pt idx="35">
                  <c:v>24.62</c:v>
                </c:pt>
                <c:pt idx="36">
                  <c:v>24.62</c:v>
                </c:pt>
                <c:pt idx="37">
                  <c:v>24.62</c:v>
                </c:pt>
                <c:pt idx="38">
                  <c:v>24.62</c:v>
                </c:pt>
                <c:pt idx="39">
                  <c:v>24.62</c:v>
                </c:pt>
                <c:pt idx="40">
                  <c:v>24.62</c:v>
                </c:pt>
                <c:pt idx="41">
                  <c:v>24.62</c:v>
                </c:pt>
                <c:pt idx="42">
                  <c:v>24.62</c:v>
                </c:pt>
                <c:pt idx="43">
                  <c:v>24.62</c:v>
                </c:pt>
                <c:pt idx="44">
                  <c:v>24.62</c:v>
                </c:pt>
                <c:pt idx="45">
                  <c:v>24.62</c:v>
                </c:pt>
                <c:pt idx="46">
                  <c:v>24.62</c:v>
                </c:pt>
                <c:pt idx="47">
                  <c:v>24.62</c:v>
                </c:pt>
                <c:pt idx="48">
                  <c:v>24.62</c:v>
                </c:pt>
                <c:pt idx="49">
                  <c:v>24.62</c:v>
                </c:pt>
                <c:pt idx="50">
                  <c:v>24.62</c:v>
                </c:pt>
                <c:pt idx="51">
                  <c:v>24.62</c:v>
                </c:pt>
                <c:pt idx="52">
                  <c:v>24.62</c:v>
                </c:pt>
                <c:pt idx="53">
                  <c:v>24.62</c:v>
                </c:pt>
                <c:pt idx="54">
                  <c:v>24.62</c:v>
                </c:pt>
                <c:pt idx="55">
                  <c:v>24.62</c:v>
                </c:pt>
                <c:pt idx="56">
                  <c:v>24.62</c:v>
                </c:pt>
                <c:pt idx="57">
                  <c:v>24.62</c:v>
                </c:pt>
                <c:pt idx="58">
                  <c:v>24.62</c:v>
                </c:pt>
                <c:pt idx="59">
                  <c:v>24.62</c:v>
                </c:pt>
                <c:pt idx="60">
                  <c:v>24.62</c:v>
                </c:pt>
                <c:pt idx="61">
                  <c:v>24.62</c:v>
                </c:pt>
                <c:pt idx="62">
                  <c:v>24.62</c:v>
                </c:pt>
                <c:pt idx="63">
                  <c:v>24.62</c:v>
                </c:pt>
                <c:pt idx="64">
                  <c:v>24.62</c:v>
                </c:pt>
                <c:pt idx="65">
                  <c:v>24.62</c:v>
                </c:pt>
                <c:pt idx="66">
                  <c:v>24.62</c:v>
                </c:pt>
                <c:pt idx="67">
                  <c:v>24.62</c:v>
                </c:pt>
                <c:pt idx="68">
                  <c:v>24.62</c:v>
                </c:pt>
                <c:pt idx="69">
                  <c:v>24.62</c:v>
                </c:pt>
                <c:pt idx="70">
                  <c:v>24.62</c:v>
                </c:pt>
                <c:pt idx="71">
                  <c:v>24.62</c:v>
                </c:pt>
                <c:pt idx="72">
                  <c:v>24.62</c:v>
                </c:pt>
                <c:pt idx="73">
                  <c:v>24.62</c:v>
                </c:pt>
                <c:pt idx="74">
                  <c:v>24.62</c:v>
                </c:pt>
                <c:pt idx="75">
                  <c:v>24.62</c:v>
                </c:pt>
                <c:pt idx="76">
                  <c:v>24.62</c:v>
                </c:pt>
                <c:pt idx="77">
                  <c:v>24.62</c:v>
                </c:pt>
                <c:pt idx="78">
                  <c:v>24.62</c:v>
                </c:pt>
                <c:pt idx="79">
                  <c:v>24.62</c:v>
                </c:pt>
                <c:pt idx="80">
                  <c:v>24.62</c:v>
                </c:pt>
                <c:pt idx="81">
                  <c:v>24.62</c:v>
                </c:pt>
                <c:pt idx="82">
                  <c:v>24.62</c:v>
                </c:pt>
                <c:pt idx="83">
                  <c:v>24.62</c:v>
                </c:pt>
                <c:pt idx="84">
                  <c:v>24.62</c:v>
                </c:pt>
                <c:pt idx="85">
                  <c:v>24.62</c:v>
                </c:pt>
                <c:pt idx="86">
                  <c:v>24.62</c:v>
                </c:pt>
                <c:pt idx="87">
                  <c:v>24.62</c:v>
                </c:pt>
                <c:pt idx="88">
                  <c:v>24.62</c:v>
                </c:pt>
                <c:pt idx="89">
                  <c:v>24.62</c:v>
                </c:pt>
                <c:pt idx="90">
                  <c:v>24.62</c:v>
                </c:pt>
                <c:pt idx="91">
                  <c:v>24.62</c:v>
                </c:pt>
                <c:pt idx="92">
                  <c:v>24.62</c:v>
                </c:pt>
                <c:pt idx="93">
                  <c:v>24.62</c:v>
                </c:pt>
                <c:pt idx="94">
                  <c:v>24.62</c:v>
                </c:pt>
                <c:pt idx="95">
                  <c:v>24.62</c:v>
                </c:pt>
                <c:pt idx="96">
                  <c:v>24.62</c:v>
                </c:pt>
                <c:pt idx="97">
                  <c:v>24.62</c:v>
                </c:pt>
                <c:pt idx="98">
                  <c:v>24.62</c:v>
                </c:pt>
                <c:pt idx="99">
                  <c:v>24.62</c:v>
                </c:pt>
                <c:pt idx="100">
                  <c:v>24.62</c:v>
                </c:pt>
                <c:pt idx="101">
                  <c:v>24.62</c:v>
                </c:pt>
                <c:pt idx="102">
                  <c:v>24.622215732847955</c:v>
                </c:pt>
                <c:pt idx="103">
                  <c:v>24.626646971277339</c:v>
                </c:pt>
                <c:pt idx="104">
                  <c:v>24.633293371299224</c:v>
                </c:pt>
                <c:pt idx="105">
                  <c:v>24.642154472268327</c:v>
                </c:pt>
                <c:pt idx="106">
                  <c:v>24.653229696961365</c:v>
                </c:pt>
                <c:pt idx="107">
                  <c:v>24.66651835166769</c:v>
                </c:pt>
                <c:pt idx="108">
                  <c:v>24.682019626292217</c:v>
                </c:pt>
                <c:pt idx="109">
                  <c:v>24.699732594470568</c:v>
                </c:pt>
                <c:pt idx="110">
                  <c:v>24.719656213696517</c:v>
                </c:pt>
                <c:pt idx="111">
                  <c:v>24.741789325461614</c:v>
                </c:pt>
                <c:pt idx="112">
                  <c:v>24.766130655407043</c:v>
                </c:pt>
                <c:pt idx="113">
                  <c:v>24.792678813487676</c:v>
                </c:pt>
                <c:pt idx="114">
                  <c:v>24.821432294148316</c:v>
                </c:pt>
                <c:pt idx="115">
                  <c:v>24.852389476512091</c:v>
                </c:pt>
                <c:pt idx="116">
                  <c:v>24.885548624581038</c:v>
                </c:pt>
                <c:pt idx="117">
                  <c:v>24.920907887448795</c:v>
                </c:pt>
                <c:pt idx="118">
                  <c:v>24.958465299525464</c:v>
                </c:pt>
                <c:pt idx="119">
                  <c:v>24.998218780774558</c:v>
                </c:pt>
                <c:pt idx="120">
                  <c:v>25.040166136962078</c:v>
                </c:pt>
                <c:pt idx="121">
                  <c:v>25.084305059917686</c:v>
                </c:pt>
                <c:pt idx="122">
                  <c:v>25.130633127807929</c:v>
                </c:pt>
                <c:pt idx="123">
                  <c:v>25.179147805421582</c:v>
                </c:pt>
                <c:pt idx="124">
                  <c:v>25.229846444467025</c:v>
                </c:pt>
                <c:pt idx="125">
                  <c:v>25.282726283881658</c:v>
                </c:pt>
                <c:pt idx="126">
                  <c:v>25.337784450153389</c:v>
                </c:pt>
                <c:pt idx="127">
                  <c:v>25.395017957654112</c:v>
                </c:pt>
                <c:pt idx="128">
                  <c:v>25.454423708985207</c:v>
                </c:pt>
                <c:pt idx="129">
                  <c:v>25.515998495335083</c:v>
                </c:pt>
                <c:pt idx="130">
                  <c:v>25.579738996848661</c:v>
                </c:pt>
                <c:pt idx="131">
                  <c:v>25.645641783008852</c:v>
                </c:pt>
                <c:pt idx="132">
                  <c:v>25.713703313030031</c:v>
                </c:pt>
                <c:pt idx="133">
                  <c:v>25.783919936263448</c:v>
                </c:pt>
                <c:pt idx="134">
                  <c:v>25.856287892614585</c:v>
                </c:pt>
                <c:pt idx="135">
                  <c:v>25.930803312972444</c:v>
                </c:pt>
                <c:pt idx="136">
                  <c:v>26.00746221965078</c:v>
                </c:pt>
                <c:pt idx="137">
                  <c:v>26.086260526841222</c:v>
                </c:pt>
                <c:pt idx="138">
                  <c:v>26.167194041078297</c:v>
                </c:pt>
                <c:pt idx="139">
                  <c:v>26.250258461716339</c:v>
                </c:pt>
                <c:pt idx="140">
                  <c:v>26.335449381418261</c:v>
                </c:pt>
                <c:pt idx="141">
                  <c:v>26.422762286656198</c:v>
                </c:pt>
                <c:pt idx="142">
                  <c:v>26.512192558223983</c:v>
                </c:pt>
                <c:pt idx="143">
                  <c:v>26.603735471761428</c:v>
                </c:pt>
                <c:pt idx="144">
                  <c:v>26.697386198290459</c:v>
                </c:pt>
                <c:pt idx="145">
                  <c:v>26.793139804763008</c:v>
                </c:pt>
                <c:pt idx="146">
                  <c:v>26.89099125462068</c:v>
                </c:pt>
                <c:pt idx="147">
                  <c:v>26.990935408366205</c:v>
                </c:pt>
                <c:pt idx="148">
                  <c:v>27.092967024146606</c:v>
                </c:pt>
                <c:pt idx="149">
                  <c:v>27.197080758348104</c:v>
                </c:pt>
                <c:pt idx="150">
                  <c:v>27.303271166202681</c:v>
                </c:pt>
                <c:pt idx="151">
                  <c:v>27.411532702406383</c:v>
                </c:pt>
                <c:pt idx="152">
                  <c:v>27.521859721749205</c:v>
                </c:pt>
                <c:pt idx="153">
                  <c:v>27.634246479756683</c:v>
                </c:pt>
                <c:pt idx="154">
                  <c:v>27.748687133343019</c:v>
                </c:pt>
                <c:pt idx="155">
                  <c:v>27.865175741475827</c:v>
                </c:pt>
                <c:pt idx="156">
                  <c:v>27.983706265852415</c:v>
                </c:pt>
                <c:pt idx="157">
                  <c:v>28.104272571587614</c:v>
                </c:pt>
                <c:pt idx="158">
                  <c:v>28.22686842791305</c:v>
                </c:pt>
                <c:pt idx="159">
                  <c:v>28.351487508887935</c:v>
                </c:pt>
                <c:pt idx="160">
                  <c:v>28.478123394121255</c:v>
                </c:pt>
                <c:pt idx="161">
                  <c:v>28.606769569505349</c:v>
                </c:pt>
                <c:pt idx="162">
                  <c:v>28.737419427960862</c:v>
                </c:pt>
                <c:pt idx="163">
                  <c:v>28.870066270193011</c:v>
                </c:pt>
                <c:pt idx="164">
                  <c:v>29.004703305459142</c:v>
                </c:pt>
                <c:pt idx="165">
                  <c:v>29.141323652347516</c:v>
                </c:pt>
                <c:pt idx="166">
                  <c:v>29.279920339567322</c:v>
                </c:pt>
                <c:pt idx="167">
                  <c:v>29.420486306749787</c:v>
                </c:pt>
                <c:pt idx="168">
                  <c:v>29.563014405260471</c:v>
                </c:pt>
                <c:pt idx="169">
                  <c:v>29.707497399022571</c:v>
                </c:pt>
                <c:pt idx="170">
                  <c:v>29.853927965351247</c:v>
                </c:pt>
                <c:pt idx="171">
                  <c:v>30.002298695798913</c:v>
                </c:pt>
                <c:pt idx="172">
                  <c:v>30.152602097011442</c:v>
                </c:pt>
                <c:pt idx="173">
                  <c:v>30.304830591595213</c:v>
                </c:pt>
                <c:pt idx="174">
                  <c:v>30.458976518994927</c:v>
                </c:pt>
                <c:pt idx="175">
                  <c:v>30.615032136382215</c:v>
                </c:pt>
                <c:pt idx="176">
                  <c:v>30.772989619554846</c:v>
                </c:pt>
                <c:pt idx="177">
                  <c:v>30.932841063846585</c:v>
                </c:pt>
                <c:pt idx="178">
                  <c:v>31.094578485047581</c:v>
                </c:pt>
                <c:pt idx="179">
                  <c:v>31.258193820335215</c:v>
                </c:pt>
                <c:pt idx="180">
                  <c:v>31.42367892921536</c:v>
                </c:pt>
                <c:pt idx="181">
                  <c:v>31.59102559447394</c:v>
                </c:pt>
                <c:pt idx="182">
                  <c:v>31.760225523138782</c:v>
                </c:pt>
                <c:pt idx="183">
                  <c:v>31.931270347451587</c:v>
                </c:pt>
                <c:pt idx="184">
                  <c:v>32.104151625850022</c:v>
                </c:pt>
                <c:pt idx="185">
                  <c:v>32.278860843959826</c:v>
                </c:pt>
                <c:pt idx="186">
                  <c:v>32.455389415596791</c:v>
                </c:pt>
                <c:pt idx="187">
                  <c:v>32.633728683778621</c:v>
                </c:pt>
                <c:pt idx="188">
                  <c:v>32.813869921746502</c:v>
                </c:pt>
                <c:pt idx="189">
                  <c:v>32.99580433399634</c:v>
                </c:pt>
                <c:pt idx="190">
                  <c:v>33.179523057319528</c:v>
                </c:pt>
                <c:pt idx="191">
                  <c:v>33.365017161853189</c:v>
                </c:pt>
                <c:pt idx="192">
                  <c:v>33.552277652139722</c:v>
                </c:pt>
                <c:pt idx="193">
                  <c:v>33.741295468195659</c:v>
                </c:pt>
                <c:pt idx="194">
                  <c:v>33.93206148658961</c:v>
                </c:pt>
                <c:pt idx="195">
                  <c:v>34.124566521529268</c:v>
                </c:pt>
                <c:pt idx="196">
                  <c:v>34.31880132595731</c:v>
                </c:pt>
                <c:pt idx="197">
                  <c:v>34.514756592656106</c:v>
                </c:pt>
                <c:pt idx="198">
                  <c:v>34.71242295536112</c:v>
                </c:pt>
                <c:pt idx="199">
                  <c:v>34.911790989882896</c:v>
                </c:pt>
                <c:pt idx="200">
                  <c:v>35.11285121523742</c:v>
                </c:pt>
                <c:pt idx="201">
                  <c:v>35.315594094784885</c:v>
                </c:pt>
                <c:pt idx="202">
                  <c:v>35.520010037376572</c:v>
                </c:pt>
                <c:pt idx="203">
                  <c:v>35.726089398509842</c:v>
                </c:pt>
                <c:pt idx="204">
                  <c:v>35.933822481491013</c:v>
                </c:pt>
                <c:pt idx="205">
                  <c:v>36.143199538606062</c:v>
                </c:pt>
                <c:pt idx="206">
                  <c:v>36.35421077229892</c:v>
                </c:pt>
                <c:pt idx="207">
                  <c:v>36.566846336357358</c:v>
                </c:pt>
                <c:pt idx="208">
                  <c:v>36.781096337106163</c:v>
                </c:pt>
                <c:pt idx="209">
                  <c:v>36.996950834607553</c:v>
                </c:pt>
                <c:pt idx="210">
                  <c:v>37.214399843868684</c:v>
                </c:pt>
                <c:pt idx="211">
                  <c:v>37.433433336056048</c:v>
                </c:pt>
                <c:pt idx="212">
                  <c:v>37.654041239716634</c:v>
                </c:pt>
                <c:pt idx="213">
                  <c:v>37.876213442005714</c:v>
                </c:pt>
                <c:pt idx="214">
                  <c:v>38.099939789921038</c:v>
                </c:pt>
                <c:pt idx="215">
                  <c:v>38.325210091543362</c:v>
                </c:pt>
                <c:pt idx="216">
                  <c:v>38.552014117283051</c:v>
                </c:pt>
                <c:pt idx="217">
                  <c:v>38.780341601132669</c:v>
                </c:pt>
                <c:pt idx="218">
                  <c:v>39.010182241925349</c:v>
                </c:pt>
                <c:pt idx="219">
                  <c:v>39.241525704598729</c:v>
                </c:pt>
                <c:pt idx="220">
                  <c:v>39.474361621464432</c:v>
                </c:pt>
                <c:pt idx="221">
                  <c:v>39.708679593482664</c:v>
                </c:pt>
                <c:pt idx="222">
                  <c:v>39.944469191542069</c:v>
                </c:pt>
                <c:pt idx="223">
                  <c:v>40.181719957744356</c:v>
                </c:pt>
                <c:pt idx="224">
                  <c:v>40.420421406693698</c:v>
                </c:pt>
                <c:pt idx="225">
                  <c:v>40.660563026790726</c:v>
                </c:pt>
                <c:pt idx="226">
                  <c:v>40.90213428153077</c:v>
                </c:pt>
                <c:pt idx="227">
                  <c:v>41.14512461080637</c:v>
                </c:pt>
                <c:pt idx="228">
                  <c:v>41.389523432213714</c:v>
                </c:pt>
                <c:pt idx="229">
                  <c:v>41.635320142362879</c:v>
                </c:pt>
                <c:pt idx="230">
                  <c:v>41.882504118191655</c:v>
                </c:pt>
                <c:pt idx="231">
                  <c:v>42.131064718282808</c:v>
                </c:pt>
                <c:pt idx="232">
                  <c:v>42.380991284184482</c:v>
                </c:pt>
                <c:pt idx="233">
                  <c:v>42.632273141733684</c:v>
                </c:pt>
                <c:pt idx="234">
                  <c:v>42.884899602382497</c:v>
                </c:pt>
                <c:pt idx="235">
                  <c:v>43.138859964526979</c:v>
                </c:pt>
                <c:pt idx="236">
                  <c:v>43.394143514838419</c:v>
                </c:pt>
                <c:pt idx="237">
                  <c:v>43.650739529596812</c:v>
                </c:pt>
                <c:pt idx="238">
                  <c:v>43.90863727602629</c:v>
                </c:pt>
                <c:pt idx="239">
                  <c:v>44.167826013632457</c:v>
                </c:pt>
                <c:pt idx="240">
                  <c:v>44.428294995541158</c:v>
                </c:pt>
                <c:pt idx="241">
                  <c:v>44.690033469838788</c:v>
                </c:pt>
                <c:pt idx="242">
                  <c:v>44.953030680913614</c:v>
                </c:pt>
                <c:pt idx="243">
                  <c:v>45.217275870798204</c:v>
                </c:pt>
                <c:pt idx="244">
                  <c:v>45.482758280512513</c:v>
                </c:pt>
                <c:pt idx="245">
                  <c:v>45.749467151407543</c:v>
                </c:pt>
                <c:pt idx="246">
                  <c:v>46.017391726509366</c:v>
                </c:pt>
                <c:pt idx="247">
                  <c:v>46.286521251863206</c:v>
                </c:pt>
                <c:pt idx="248">
                  <c:v>46.556844977877496</c:v>
                </c:pt>
                <c:pt idx="249">
                  <c:v>46.828352160667592</c:v>
                </c:pt>
                <c:pt idx="250">
                  <c:v>47.10103206339901</c:v>
                </c:pt>
                <c:pt idx="251">
                  <c:v>47.374873957629866</c:v>
                </c:pt>
                <c:pt idx="252">
                  <c:v>47.649867124652509</c:v>
                </c:pt>
                <c:pt idx="253">
                  <c:v>47.926000856833873</c:v>
                </c:pt>
                <c:pt idx="254">
                  <c:v>48.203264458954543</c:v>
                </c:pt>
                <c:pt idx="255">
                  <c:v>48.481647249546242</c:v>
                </c:pt>
                <c:pt idx="256">
                  <c:v>48.761138562227536</c:v>
                </c:pt>
                <c:pt idx="257">
                  <c:v>49.041727747037541</c:v>
                </c:pt>
                <c:pt idx="258">
                  <c:v>49.323404171767407</c:v>
                </c:pt>
                <c:pt idx="259">
                  <c:v>49.606157223289451</c:v>
                </c:pt>
                <c:pt idx="260">
                  <c:v>49.889976308883632</c:v>
                </c:pt>
                <c:pt idx="261">
                  <c:v>50.174850857561196</c:v>
                </c:pt>
                <c:pt idx="262">
                  <c:v>50.460770321385297</c:v>
                </c:pt>
                <c:pt idx="263">
                  <c:v>50.747724176788395</c:v>
                </c:pt>
                <c:pt idx="264">
                  <c:v>51.035701925886187</c:v>
                </c:pt>
                <c:pt idx="265">
                  <c:v>51.324693097787922</c:v>
                </c:pt>
                <c:pt idx="266">
                  <c:v>51.614687249902836</c:v>
                </c:pt>
                <c:pt idx="267">
                  <c:v>51.905673969242542</c:v>
                </c:pt>
                <c:pt idx="268">
                  <c:v>52.197642873719232</c:v>
                </c:pt>
                <c:pt idx="269">
                  <c:v>52.490583613439348</c:v>
                </c:pt>
                <c:pt idx="270">
                  <c:v>52.784485871992629</c:v>
                </c:pt>
                <c:pt idx="271">
                  <c:v>53.079339367736424</c:v>
                </c:pt>
                <c:pt idx="272">
                  <c:v>53.375133855074822</c:v>
                </c:pt>
                <c:pt idx="273">
                  <c:v>53.671859125732674</c:v>
                </c:pt>
                <c:pt idx="274">
                  <c:v>53.969505010024179</c:v>
                </c:pt>
                <c:pt idx="275">
                  <c:v>54.268061378115867</c:v>
                </c:pt>
                <c:pt idx="276">
                  <c:v>54.56751814128382</c:v>
                </c:pt>
                <c:pt idx="277">
                  <c:v>54.867865253164908</c:v>
                </c:pt>
                <c:pt idx="278">
                  <c:v>55.169092711001937</c:v>
                </c:pt>
                <c:pt idx="279">
                  <c:v>55.471190556882426</c:v>
                </c:pt>
                <c:pt idx="280">
                  <c:v>55.774148878970919</c:v>
                </c:pt>
                <c:pt idx="281">
                  <c:v>56.077957812734645</c:v>
                </c:pt>
                <c:pt idx="282">
                  <c:v>56.38260754216234</c:v>
                </c:pt>
                <c:pt idx="283">
                  <c:v>56.68808830097602</c:v>
                </c:pt>
                <c:pt idx="284">
                  <c:v>56.994390373835685</c:v>
                </c:pt>
                <c:pt idx="285">
                  <c:v>57.301504097536636</c:v>
                </c:pt>
                <c:pt idx="286">
                  <c:v>57.609419862199303</c:v>
                </c:pt>
                <c:pt idx="287">
                  <c:v>57.918128112451477</c:v>
                </c:pt>
                <c:pt idx="288">
                  <c:v>58.227619348602701</c:v>
                </c:pt>
                <c:pt idx="289">
                  <c:v>58.537884127810798</c:v>
                </c:pt>
                <c:pt idx="290">
                  <c:v>58.848913065240218</c:v>
                </c:pt>
                <c:pt idx="291">
                  <c:v>59.160696835212221</c:v>
                </c:pt>
                <c:pt idx="292">
                  <c:v>59.473226172346713</c:v>
                </c:pt>
                <c:pt idx="293">
                  <c:v>59.786491872695478</c:v>
                </c:pt>
                <c:pt idx="294">
                  <c:v>60.100484794866915</c:v>
                </c:pt>
                <c:pt idx="295">
                  <c:v>60.415195861141889</c:v>
                </c:pt>
                <c:pt idx="296">
                  <c:v>60.730616058580736</c:v>
                </c:pt>
                <c:pt idx="297">
                  <c:v>61.0467364401213</c:v>
                </c:pt>
                <c:pt idx="298">
                  <c:v>61.363548125667798</c:v>
                </c:pt>
                <c:pt idx="299">
                  <c:v>61.681042303170415</c:v>
                </c:pt>
                <c:pt idx="300">
                  <c:v>61.999210229695592</c:v>
                </c:pt>
                <c:pt idx="301">
                  <c:v>62.318043232486858</c:v>
                </c:pt>
                <c:pt idx="302">
                  <c:v>62.637532710016032</c:v>
                </c:pt>
                <c:pt idx="303">
                  <c:v>62.957670133024841</c:v>
                </c:pt>
                <c:pt idx="304">
                  <c:v>63.278447045556739</c:v>
                </c:pt>
                <c:pt idx="305">
                  <c:v>63.599855065978851</c:v>
                </c:pt>
                <c:pt idx="306">
                  <c:v>63.921885887994037</c:v>
                </c:pt>
                <c:pt idx="307">
                  <c:v>64.244531281642907</c:v>
                </c:pt>
                <c:pt idx="308">
                  <c:v>64.567783094295663</c:v>
                </c:pt>
                <c:pt idx="309">
                  <c:v>64.891633251633934</c:v>
                </c:pt>
                <c:pt idx="310">
                  <c:v>65.216073758622215</c:v>
                </c:pt>
                <c:pt idx="311">
                  <c:v>65.541096700468998</c:v>
                </c:pt>
                <c:pt idx="312">
                  <c:v>65.866694243577626</c:v>
                </c:pt>
                <c:pt idx="313">
                  <c:v>66.192858636486633</c:v>
                </c:pt>
                <c:pt idx="314">
                  <c:v>66.519582210799584</c:v>
                </c:pt>
                <c:pt idx="315">
                  <c:v>66.846857382104417</c:v>
                </c:pt>
                <c:pt idx="316">
                  <c:v>67.174676650882162</c:v>
                </c:pt>
                <c:pt idx="317">
                  <c:v>67.503032603405074</c:v>
                </c:pt>
                <c:pt idx="318">
                  <c:v>67.831917912623993</c:v>
                </c:pt>
                <c:pt idx="319">
                  <c:v>68.161325339045149</c:v>
                </c:pt>
                <c:pt idx="320">
                  <c:v>68.49124773159609</c:v>
                </c:pt>
                <c:pt idx="321">
                  <c:v>68.821678028480974</c:v>
                </c:pt>
                <c:pt idx="322">
                  <c:v>69.152609258024981</c:v>
                </c:pt>
                <c:pt idx="323">
                  <c:v>69.484034539507959</c:v>
                </c:pt>
                <c:pt idx="324">
                  <c:v>69.815947083987339</c:v>
                </c:pt>
                <c:pt idx="325">
                  <c:v>70.148340195110094</c:v>
                </c:pt>
                <c:pt idx="326">
                  <c:v>70.48120726991398</c:v>
                </c:pt>
                <c:pt idx="327">
                  <c:v>70.814541799617857</c:v>
                </c:pt>
                <c:pt idx="328">
                  <c:v>71.148337370401364</c:v>
                </c:pt>
                <c:pt idx="329">
                  <c:v>71.482587664173508</c:v>
                </c:pt>
                <c:pt idx="330">
                  <c:v>71.817286459330774</c:v>
                </c:pt>
                <c:pt idx="331">
                  <c:v>72.152427631504153</c:v>
                </c:pt>
                <c:pt idx="332">
                  <c:v>72.488005154295593</c:v>
                </c:pt>
                <c:pt idx="333">
                  <c:v>72.824013100003697</c:v>
                </c:pt>
                <c:pt idx="334">
                  <c:v>73.160445640338537</c:v>
                </c:pt>
                <c:pt idx="335">
                  <c:v>73.497297047126068</c:v>
                </c:pt>
                <c:pt idx="336">
                  <c:v>73.834561693001646</c:v>
                </c:pt>
                <c:pt idx="337">
                  <c:v>74.17223405209306</c:v>
                </c:pt>
                <c:pt idx="338">
                  <c:v>74.510308700693017</c:v>
                </c:pt>
                <c:pt idx="339">
                  <c:v>74.848780317921083</c:v>
                </c:pt>
                <c:pt idx="340">
                  <c:v>75.187643686375083</c:v>
                </c:pt>
                <c:pt idx="341">
                  <c:v>75.526893692772276</c:v>
                </c:pt>
                <c:pt idx="342">
                  <c:v>75.866525328580039</c:v>
                </c:pt>
                <c:pt idx="343">
                  <c:v>76.206533690636292</c:v>
                </c:pt>
                <c:pt idx="344">
                  <c:v>76.546913981759786</c:v>
                </c:pt>
                <c:pt idx="345">
                  <c:v>76.887661511350103</c:v>
                </c:pt>
                <c:pt idx="346">
                  <c:v>77.22877169597777</c:v>
                </c:pt>
                <c:pt idx="347">
                  <c:v>77.570240059964178</c:v>
                </c:pt>
                <c:pt idx="348">
                  <c:v>77.912062235951723</c:v>
                </c:pt>
                <c:pt idx="349">
                  <c:v>78.254233965464095</c:v>
                </c:pt>
                <c:pt idx="350">
                  <c:v>78.596751099456768</c:v>
                </c:pt>
                <c:pt idx="351">
                  <c:v>78.939609598857913</c:v>
                </c:pt>
                <c:pt idx="352">
                  <c:v>79.282805535099683</c:v>
                </c:pt>
                <c:pt idx="353">
                  <c:v>79.626335090640097</c:v>
                </c:pt>
                <c:pt idx="354">
                  <c:v>79.970194559475587</c:v>
                </c:pt>
                <c:pt idx="355">
                  <c:v>80.31438034764416</c:v>
                </c:pt>
                <c:pt idx="356">
                  <c:v>80.65888897371957</c:v>
                </c:pt>
                <c:pt idx="357">
                  <c:v>81.003717069296357</c:v>
                </c:pt>
                <c:pt idx="358">
                  <c:v>81.348861379466001</c:v>
                </c:pt>
                <c:pt idx="359">
                  <c:v>81.694318763284272</c:v>
                </c:pt>
                <c:pt idx="360">
                  <c:v>82.040086194229886</c:v>
                </c:pt>
                <c:pt idx="361">
                  <c:v>82.386160760654505</c:v>
                </c:pt>
                <c:pt idx="362">
                  <c:v>82.732539666224511</c:v>
                </c:pt>
                <c:pt idx="363">
                  <c:v>83.079220230354267</c:v>
                </c:pt>
                <c:pt idx="364">
                  <c:v>83.426199888631203</c:v>
                </c:pt>
                <c:pt idx="365">
                  <c:v>83.773476193233023</c:v>
                </c:pt>
                <c:pt idx="366">
                  <c:v>84.121046813336804</c:v>
                </c:pt>
                <c:pt idx="367">
                  <c:v>84.468909535520424</c:v>
                </c:pt>
                <c:pt idx="368">
                  <c:v>84.817062264156277</c:v>
                </c:pt>
                <c:pt idx="369">
                  <c:v>85.165503021797576</c:v>
                </c:pt>
                <c:pt idx="370">
                  <c:v>85.514229949557205</c:v>
                </c:pt>
                <c:pt idx="371">
                  <c:v>85.863241307479498</c:v>
                </c:pt>
                <c:pt idx="372">
                  <c:v>86.212535474904769</c:v>
                </c:pt>
                <c:pt idx="373">
                  <c:v>86.562110950827147</c:v>
                </c:pt>
                <c:pt idx="374">
                  <c:v>86.911966354245493</c:v>
                </c:pt>
                <c:pt idx="375">
                  <c:v>87.262100424507764</c:v>
                </c:pt>
                <c:pt idx="376">
                  <c:v>87.612512021649053</c:v>
                </c:pt>
                <c:pt idx="377">
                  <c:v>87.963200126723095</c:v>
                </c:pt>
                <c:pt idx="378">
                  <c:v>88.314163842127883</c:v>
                </c:pt>
                <c:pt idx="379">
                  <c:v>88.665402391925227</c:v>
                </c:pt>
                <c:pt idx="380">
                  <c:v>89.016915122154501</c:v>
                </c:pt>
                <c:pt idx="381">
                  <c:v>89.368701501140762</c:v>
                </c:pt>
                <c:pt idx="382">
                  <c:v>89.720761119797444</c:v>
                </c:pt>
                <c:pt idx="383">
                  <c:v>90.073093691923731</c:v>
                </c:pt>
                <c:pt idx="384">
                  <c:v>90.425699054496732</c:v>
                </c:pt>
                <c:pt idx="385">
                  <c:v>90.778577167958815</c:v>
                </c:pt>
                <c:pt idx="386">
                  <c:v>91.131728116500099</c:v>
                </c:pt>
                <c:pt idx="387">
                  <c:v>91.485152108336251</c:v>
                </c:pt>
                <c:pt idx="388">
                  <c:v>91.838849475982045</c:v>
                </c:pt>
                <c:pt idx="389">
                  <c:v>92.192820676520412</c:v>
                </c:pt>
                <c:pt idx="390">
                  <c:v>92.547066291867594</c:v>
                </c:pt>
                <c:pt idx="391">
                  <c:v>92.901587029034275</c:v>
                </c:pt>
                <c:pt idx="392">
                  <c:v>93.256383720383056</c:v>
                </c:pt>
                <c:pt idx="393">
                  <c:v>93.611457323882277</c:v>
                </c:pt>
                <c:pt idx="394">
                  <c:v>93.966808923356567</c:v>
                </c:pt>
                <c:pt idx="395">
                  <c:v>94.322439728734153</c:v>
                </c:pt>
                <c:pt idx="396">
                  <c:v>94.678351076291136</c:v>
                </c:pt>
                <c:pt idx="397">
                  <c:v>95.034544428892929</c:v>
                </c:pt>
                <c:pt idx="398">
                  <c:v>95.391021376233155</c:v>
                </c:pt>
                <c:pt idx="399">
                  <c:v>95.747783635069865</c:v>
                </c:pt>
                <c:pt idx="400">
                  <c:v>96.104833049459671</c:v>
                </c:pt>
                <c:pt idx="401">
                  <c:v>96.462171590989712</c:v>
                </c:pt>
                <c:pt idx="402">
                  <c:v>96.819801359007556</c:v>
                </c:pt>
                <c:pt idx="403">
                  <c:v>97.177724580849684</c:v>
                </c:pt>
                <c:pt idx="404">
                  <c:v>97.535943612068024</c:v>
                </c:pt>
                <c:pt idx="405">
                  <c:v>97.894460936655449</c:v>
                </c:pt>
                <c:pt idx="406">
                  <c:v>98.253279167269909</c:v>
                </c:pt>
                <c:pt idx="407">
                  <c:v>98.612401045457602</c:v>
                </c:pt>
                <c:pt idx="408">
                  <c:v>98.971829441875315</c:v>
                </c:pt>
                <c:pt idx="409">
                  <c:v>99.331567356512139</c:v>
                </c:pt>
                <c:pt idx="410">
                  <c:v>99.691617918910737</c:v>
                </c:pt>
                <c:pt idx="411">
                  <c:v>100.05198438838829</c:v>
                </c:pt>
                <c:pt idx="412">
                  <c:v>100.41267015425744</c:v>
                </c:pt>
                <c:pt idx="413">
                  <c:v>100.77367873604724</c:v>
                </c:pt>
                <c:pt idx="414">
                  <c:v>101.13225806774713</c:v>
                </c:pt>
                <c:pt idx="415">
                  <c:v>101.48841491231522</c:v>
                </c:pt>
                <c:pt idx="416">
                  <c:v>101.84215622202844</c:v>
                </c:pt>
                <c:pt idx="417">
                  <c:v>102.19348913367389</c:v>
                </c:pt>
                <c:pt idx="418">
                  <c:v>102.54242096379339</c:v>
                </c:pt>
                <c:pt idx="419">
                  <c:v>102.88895920398136</c:v>
                </c:pt>
                <c:pt idx="420">
                  <c:v>103.2331115162368</c:v>
                </c:pt>
                <c:pt idx="421">
                  <c:v>103.57488572837005</c:v>
                </c:pt>
                <c:pt idx="422">
                  <c:v>103.91428982946437</c:v>
                </c:pt>
                <c:pt idx="423">
                  <c:v>104.25133196539311</c:v>
                </c:pt>
                <c:pt idx="424">
                  <c:v>104.58602043439281</c:v>
                </c:pt>
                <c:pt idx="425">
                  <c:v>104.91836368269227</c:v>
                </c:pt>
                <c:pt idx="426">
                  <c:v>105.24837030019829</c:v>
                </c:pt>
                <c:pt idx="427">
                  <c:v>105.576049016238</c:v>
                </c:pt>
                <c:pt idx="428">
                  <c:v>105.90140869535823</c:v>
                </c:pt>
                <c:pt idx="429">
                  <c:v>106.2244583331819</c:v>
                </c:pt>
                <c:pt idx="430">
                  <c:v>106.5452070523217</c:v>
                </c:pt>
                <c:pt idx="431">
                  <c:v>106.86366409835114</c:v>
                </c:pt>
                <c:pt idx="432">
                  <c:v>107.17983883583294</c:v>
                </c:pt>
                <c:pt idx="433">
                  <c:v>107.49374074440499</c:v>
                </c:pt>
                <c:pt idx="434">
                  <c:v>107.80537941492371</c:v>
                </c:pt>
                <c:pt idx="435">
                  <c:v>108.11476454566481</c:v>
                </c:pt>
                <c:pt idx="436">
                  <c:v>108.42190593858155</c:v>
                </c:pt>
                <c:pt idx="437">
                  <c:v>108.72681349562012</c:v>
                </c:pt>
                <c:pt idx="438">
                  <c:v>109.02949721509242</c:v>
                </c:pt>
                <c:pt idx="439">
                  <c:v>109.3299671881057</c:v>
                </c:pt>
                <c:pt idx="440">
                  <c:v>109.62823359504922</c:v>
                </c:pt>
                <c:pt idx="441">
                  <c:v>109.92430670213751</c:v>
                </c:pt>
                <c:pt idx="442">
                  <c:v>110.21819685801023</c:v>
                </c:pt>
                <c:pt idx="443">
                  <c:v>110.5099144903881</c:v>
                </c:pt>
                <c:pt idx="444">
                  <c:v>110.79947010278508</c:v>
                </c:pt>
                <c:pt idx="445">
                  <c:v>111.08687427127605</c:v>
                </c:pt>
                <c:pt idx="446">
                  <c:v>111.37213764132008</c:v>
                </c:pt>
                <c:pt idx="447">
                  <c:v>111.65527092463871</c:v>
                </c:pt>
                <c:pt idx="448">
                  <c:v>111.93628489614905</c:v>
                </c:pt>
                <c:pt idx="449">
                  <c:v>112.21519039095136</c:v>
                </c:pt>
                <c:pt idx="450">
                  <c:v>112.4919983013706</c:v>
                </c:pt>
                <c:pt idx="451">
                  <c:v>112.76671957405181</c:v>
                </c:pt>
                <c:pt idx="452">
                  <c:v>113.03936520710863</c:v>
                </c:pt>
                <c:pt idx="453">
                  <c:v>113.30994624732485</c:v>
                </c:pt>
                <c:pt idx="454">
                  <c:v>113.57847378740834</c:v>
                </c:pt>
                <c:pt idx="455">
                  <c:v>113.84495896329703</c:v>
                </c:pt>
                <c:pt idx="456">
                  <c:v>114.10941295151646</c:v>
                </c:pt>
                <c:pt idx="457">
                  <c:v>114.37184696658852</c:v>
                </c:pt>
                <c:pt idx="458">
                  <c:v>114.63227225849083</c:v>
                </c:pt>
                <c:pt idx="459">
                  <c:v>114.89070011016616</c:v>
                </c:pt>
                <c:pt idx="460">
                  <c:v>115.14714183508187</c:v>
                </c:pt>
                <c:pt idx="461">
                  <c:v>115.40160877483818</c:v>
                </c:pt>
                <c:pt idx="462">
                  <c:v>115.6541122968255</c:v>
                </c:pt>
                <c:pt idx="463">
                  <c:v>115.90466379192968</c:v>
                </c:pt>
                <c:pt idx="464">
                  <c:v>116.15327467228508</c:v>
                </c:pt>
                <c:pt idx="465">
                  <c:v>116.39995636907479</c:v>
                </c:pt>
                <c:pt idx="466">
                  <c:v>116.64472033037745</c:v>
                </c:pt>
                <c:pt idx="467">
                  <c:v>116.8875780190602</c:v>
                </c:pt>
                <c:pt idx="468">
                  <c:v>117.12854091071719</c:v>
                </c:pt>
                <c:pt idx="469">
                  <c:v>117.36762049165316</c:v>
                </c:pt>
                <c:pt idx="470">
                  <c:v>117.60482825691133</c:v>
                </c:pt>
                <c:pt idx="471">
                  <c:v>117.84017570834558</c:v>
                </c:pt>
                <c:pt idx="472">
                  <c:v>118.07367435273558</c:v>
                </c:pt>
                <c:pt idx="473">
                  <c:v>118.30533569994515</c:v>
                </c:pt>
                <c:pt idx="474">
                  <c:v>118.53517126112264</c:v>
                </c:pt>
                <c:pt idx="475">
                  <c:v>118.76319254694319</c:v>
                </c:pt>
                <c:pt idx="476">
                  <c:v>118.98941106589207</c:v>
                </c:pt>
                <c:pt idx="477">
                  <c:v>119.21383832258873</c:v>
                </c:pt>
                <c:pt idx="478">
                  <c:v>119.43648581615084</c:v>
                </c:pt>
                <c:pt idx="479">
                  <c:v>119.65736503859789</c:v>
                </c:pt>
                <c:pt idx="480">
                  <c:v>119.87648747329374</c:v>
                </c:pt>
                <c:pt idx="481">
                  <c:v>120.09386459342751</c:v>
                </c:pt>
                <c:pt idx="482">
                  <c:v>120.30950786053236</c:v>
                </c:pt>
                <c:pt idx="483">
                  <c:v>120.52342872304155</c:v>
                </c:pt>
                <c:pt idx="484">
                  <c:v>120.73563861488132</c:v>
                </c:pt>
                <c:pt idx="485">
                  <c:v>120.94614895409978</c:v>
                </c:pt>
                <c:pt idx="486">
                  <c:v>121.15497114153162</c:v>
                </c:pt>
                <c:pt idx="487">
                  <c:v>121.36211655949776</c:v>
                </c:pt>
                <c:pt idx="488">
                  <c:v>121.56759657053976</c:v>
                </c:pt>
                <c:pt idx="489">
                  <c:v>121.771422516188</c:v>
                </c:pt>
                <c:pt idx="490">
                  <c:v>121.97360571576355</c:v>
                </c:pt>
                <c:pt idx="491">
                  <c:v>122.17415746521284</c:v>
                </c:pt>
                <c:pt idx="492">
                  <c:v>122.37308903597481</c:v>
                </c:pt>
                <c:pt idx="493">
                  <c:v>122.5704116738799</c:v>
                </c:pt>
                <c:pt idx="494">
                  <c:v>122.76613659808046</c:v>
                </c:pt>
                <c:pt idx="495">
                  <c:v>122.96027500001196</c:v>
                </c:pt>
                <c:pt idx="496">
                  <c:v>123.1528380423845</c:v>
                </c:pt>
                <c:pt idx="497">
                  <c:v>123.3438368582042</c:v>
                </c:pt>
                <c:pt idx="498">
                  <c:v>123.53328254982384</c:v>
                </c:pt>
                <c:pt idx="499">
                  <c:v>123.7211861880223</c:v>
                </c:pt>
                <c:pt idx="500">
                  <c:v>123.90755881111232</c:v>
                </c:pt>
                <c:pt idx="501">
                  <c:v>124.09241142407606</c:v>
                </c:pt>
                <c:pt idx="502">
                  <c:v>124.275754997728</c:v>
                </c:pt>
                <c:pt idx="503">
                  <c:v>124.4576004679046</c:v>
                </c:pt>
                <c:pt idx="504">
                  <c:v>124.63795873468037</c:v>
                </c:pt>
                <c:pt idx="505">
                  <c:v>124.81684066160982</c:v>
                </c:pt>
                <c:pt idx="506">
                  <c:v>124.99425707499474</c:v>
                </c:pt>
                <c:pt idx="507">
                  <c:v>125.17021876317646</c:v>
                </c:pt>
                <c:pt idx="508">
                  <c:v>125.34473647585267</c:v>
                </c:pt>
                <c:pt idx="509">
                  <c:v>125.51782092341806</c:v>
                </c:pt>
                <c:pt idx="510">
                  <c:v>125.6894827763287</c:v>
                </c:pt>
                <c:pt idx="511">
                  <c:v>125.85973266448948</c:v>
                </c:pt>
                <c:pt idx="512">
                  <c:v>126.02858117666425</c:v>
                </c:pt>
                <c:pt idx="513">
                  <c:v>126.19603885990814</c:v>
                </c:pt>
                <c:pt idx="514">
                  <c:v>126.3621162190218</c:v>
                </c:pt>
                <c:pt idx="515">
                  <c:v>126.52682371602695</c:v>
                </c:pt>
                <c:pt idx="516">
                  <c:v>126.69017176966295</c:v>
                </c:pt>
                <c:pt idx="517">
                  <c:v>126.85217075490394</c:v>
                </c:pt>
                <c:pt idx="518">
                  <c:v>127.01283100249603</c:v>
                </c:pt>
                <c:pt idx="519">
                  <c:v>127.17216279851436</c:v>
                </c:pt>
                <c:pt idx="520">
                  <c:v>127.33017638393952</c:v>
                </c:pt>
                <c:pt idx="521">
                  <c:v>127.48688195425272</c:v>
                </c:pt>
                <c:pt idx="522">
                  <c:v>127.64228965904991</c:v>
                </c:pt>
                <c:pt idx="523">
                  <c:v>127.79640960167359</c:v>
                </c:pt>
                <c:pt idx="524">
                  <c:v>127.94925183886295</c:v>
                </c:pt>
                <c:pt idx="525">
                  <c:v>128.1008263804211</c:v>
                </c:pt>
                <c:pt idx="526">
                  <c:v>128.25114318889942</c:v>
                </c:pt>
                <c:pt idx="527">
                  <c:v>128.4002121792989</c:v>
                </c:pt>
                <c:pt idx="528">
                  <c:v>128.54804321878746</c:v>
                </c:pt>
                <c:pt idx="529">
                  <c:v>128.69464612643341</c:v>
                </c:pt>
                <c:pt idx="530">
                  <c:v>128.84003067295492</c:v>
                </c:pt>
                <c:pt idx="531">
                  <c:v>128.98420658048423</c:v>
                </c:pt>
                <c:pt idx="532">
                  <c:v>129.12718352234731</c:v>
                </c:pt>
                <c:pt idx="533">
                  <c:v>129.26897112285801</c:v>
                </c:pt>
                <c:pt idx="534">
                  <c:v>129.40957895712654</c:v>
                </c:pt>
                <c:pt idx="535">
                  <c:v>129.54901655088204</c:v>
                </c:pt>
                <c:pt idx="536">
                  <c:v>129.68729338030889</c:v>
                </c:pt>
                <c:pt idx="537">
                  <c:v>129.82441887189623</c:v>
                </c:pt>
                <c:pt idx="538">
                  <c:v>129.96040240230087</c:v>
                </c:pt>
                <c:pt idx="539">
                  <c:v>130.09525329822284</c:v>
                </c:pt>
                <c:pt idx="540">
                  <c:v>130.22898083629329</c:v>
                </c:pt>
                <c:pt idx="541">
                  <c:v>130.36159424297503</c:v>
                </c:pt>
                <c:pt idx="542">
                  <c:v>130.49310269447457</c:v>
                </c:pt>
                <c:pt idx="543">
                  <c:v>130.6235153166661</c:v>
                </c:pt>
                <c:pt idx="544">
                  <c:v>130.75284118502677</c:v>
                </c:pt>
                <c:pt idx="545">
                  <c:v>130.88108932458297</c:v>
                </c:pt>
                <c:pt idx="546">
                  <c:v>131.00826870986771</c:v>
                </c:pt>
                <c:pt idx="547">
                  <c:v>131.1343882648884</c:v>
                </c:pt>
                <c:pt idx="548">
                  <c:v>131.25945686310496</c:v>
                </c:pt>
                <c:pt idx="549">
                  <c:v>131.38348332741808</c:v>
                </c:pt>
                <c:pt idx="550">
                  <c:v>131.50647643016734</c:v>
                </c:pt>
                <c:pt idx="551">
                  <c:v>131.62844489313889</c:v>
                </c:pt>
                <c:pt idx="552">
                  <c:v>131.74939738758243</c:v>
                </c:pt>
                <c:pt idx="553">
                  <c:v>131.86934253423738</c:v>
                </c:pt>
                <c:pt idx="554">
                  <c:v>131.98828890336793</c:v>
                </c:pt>
                <c:pt idx="555">
                  <c:v>132.10624501480683</c:v>
                </c:pt>
                <c:pt idx="556">
                  <c:v>132.22321933800745</c:v>
                </c:pt>
                <c:pt idx="557">
                  <c:v>132.33922029210416</c:v>
                </c:pt>
                <c:pt idx="558">
                  <c:v>132.45425624598093</c:v>
                </c:pt>
                <c:pt idx="559">
                  <c:v>132.56833551834734</c:v>
                </c:pt>
                <c:pt idx="560">
                  <c:v>132.68146637782252</c:v>
                </c:pt>
                <c:pt idx="561">
                  <c:v>132.7936570430264</c:v>
                </c:pt>
                <c:pt idx="562">
                  <c:v>132.90491568267811</c:v>
                </c:pt>
                <c:pt idx="563">
                  <c:v>133.01525041570139</c:v>
                </c:pt>
                <c:pt idx="564">
                  <c:v>133.12466931133704</c:v>
                </c:pt>
                <c:pt idx="565">
                  <c:v>133.23318038926169</c:v>
                </c:pt>
                <c:pt idx="566">
                  <c:v>133.34079161971323</c:v>
                </c:pt>
                <c:pt idx="567">
                  <c:v>133.44751092362247</c:v>
                </c:pt>
                <c:pt idx="568">
                  <c:v>133.55334617275093</c:v>
                </c:pt>
                <c:pt idx="569">
                  <c:v>133.65830518983449</c:v>
                </c:pt>
                <c:pt idx="570">
                  <c:v>133.76239574873296</c:v>
                </c:pt>
                <c:pt idx="571">
                  <c:v>133.86562557458495</c:v>
                </c:pt>
                <c:pt idx="572">
                  <c:v>133.96800234396864</c:v>
                </c:pt>
                <c:pt idx="573">
                  <c:v>134.06953368506731</c:v>
                </c:pt>
                <c:pt idx="574">
                  <c:v>134.17022717784047</c:v>
                </c:pt>
                <c:pt idx="575">
                  <c:v>134.27009035419957</c:v>
                </c:pt>
                <c:pt idx="576">
                  <c:v>134.36913069818885</c:v>
                </c:pt>
                <c:pt idx="577">
                  <c:v>134.46735564617074</c:v>
                </c:pt>
                <c:pt idx="578">
                  <c:v>134.56477258701577</c:v>
                </c:pt>
                <c:pt idx="579">
                  <c:v>134.6613888622968</c:v>
                </c:pt>
                <c:pt idx="580">
                  <c:v>134.7572117664879</c:v>
                </c:pt>
                <c:pt idx="581">
                  <c:v>134.85224854716691</c:v>
                </c:pt>
                <c:pt idx="582">
                  <c:v>134.94650640522221</c:v>
                </c:pt>
                <c:pt idx="583">
                  <c:v>135.03999249506336</c:v>
                </c:pt>
                <c:pt idx="584">
                  <c:v>135.13271392483549</c:v>
                </c:pt>
                <c:pt idx="585">
                  <c:v>135.22467775663736</c:v>
                </c:pt>
                <c:pt idx="586">
                  <c:v>135.3158910067427</c:v>
                </c:pt>
                <c:pt idx="587">
                  <c:v>135.4063606458254</c:v>
                </c:pt>
                <c:pt idx="588">
                  <c:v>135.49609359918742</c:v>
                </c:pt>
                <c:pt idx="589">
                  <c:v>135.58509674699025</c:v>
                </c:pt>
                <c:pt idx="590">
                  <c:v>135.67337692448942</c:v>
                </c:pt>
                <c:pt idx="591">
                  <c:v>135.76094092227174</c:v>
                </c:pt>
                <c:pt idx="592">
                  <c:v>135.84779548649556</c:v>
                </c:pt>
                <c:pt idx="593">
                  <c:v>135.93394731913381</c:v>
                </c:pt>
                <c:pt idx="594">
                  <c:v>136.01940307821945</c:v>
                </c:pt>
                <c:pt idx="595">
                  <c:v>136.10416937809381</c:v>
                </c:pt>
                <c:pt idx="596">
                  <c:v>136.18825278965707</c:v>
                </c:pt>
                <c:pt idx="597">
                  <c:v>136.2716598406214</c:v>
                </c:pt>
                <c:pt idx="598">
                  <c:v>136.35439701576598</c:v>
                </c:pt>
                <c:pt idx="599">
                  <c:v>136.43647075719474</c:v>
                </c:pt>
                <c:pt idx="600">
                  <c:v>136.51788746459576</c:v>
                </c:pt>
                <c:pt idx="601">
                  <c:v>136.5986534955027</c:v>
                </c:pt>
                <c:pt idx="602">
                  <c:v>136.67877516555859</c:v>
                </c:pt>
                <c:pt idx="603">
                  <c:v>136.75825874878095</c:v>
                </c:pt>
                <c:pt idx="604">
                  <c:v>136.83711047782899</c:v>
                </c:pt>
                <c:pt idx="605">
                  <c:v>136.91533654427252</c:v>
                </c:pt>
                <c:pt idx="606">
                  <c:v>136.9929430988623</c:v>
                </c:pt>
                <c:pt idx="607">
                  <c:v>137.06993625180206</c:v>
                </c:pt>
                <c:pt idx="608">
                  <c:v>137.14632207302213</c:v>
                </c:pt>
                <c:pt idx="609">
                  <c:v>137.2221065924542</c:v>
                </c:pt>
                <c:pt idx="610">
                  <c:v>137.29729580030769</c:v>
                </c:pt>
                <c:pt idx="611">
                  <c:v>137.3718956473472</c:v>
                </c:pt>
                <c:pt idx="612">
                  <c:v>137.44591204517144</c:v>
                </c:pt>
                <c:pt idx="613">
                  <c:v>137.51935086649297</c:v>
                </c:pt>
                <c:pt idx="614">
                  <c:v>137.59221794541952</c:v>
                </c:pt>
                <c:pt idx="615">
                  <c:v>137.66451907773569</c:v>
                </c:pt>
                <c:pt idx="616">
                  <c:v>137.73626002118635</c:v>
                </c:pt>
                <c:pt idx="617">
                  <c:v>137.80744649576047</c:v>
                </c:pt>
                <c:pt idx="618">
                  <c:v>137.87808418397597</c:v>
                </c:pt>
                <c:pt idx="619">
                  <c:v>137.94817873116548</c:v>
                </c:pt>
                <c:pt idx="620">
                  <c:v>138.01773574576291</c:v>
                </c:pt>
                <c:pt idx="621">
                  <c:v>138.08676079959039</c:v>
                </c:pt>
                <c:pt idx="622">
                  <c:v>138.15525942814639</c:v>
                </c:pt>
                <c:pt idx="623">
                  <c:v>138.22323713089403</c:v>
                </c:pt>
                <c:pt idx="624">
                  <c:v>138.29069937155032</c:v>
                </c:pt>
                <c:pt idx="625">
                  <c:v>138.35765157837574</c:v>
                </c:pt>
                <c:pt idx="626">
                  <c:v>138.42409914446432</c:v>
                </c:pt>
                <c:pt idx="627">
                  <c:v>138.49004742803427</c:v>
                </c:pt>
                <c:pt idx="628">
                  <c:v>138.55550175271907</c:v>
                </c:pt>
                <c:pt idx="629">
                  <c:v>138.62046740785863</c:v>
                </c:pt>
                <c:pt idx="630">
                  <c:v>138.68494964879127</c:v>
                </c:pt>
                <c:pt idx="631">
                  <c:v>138.74895369714565</c:v>
                </c:pt>
                <c:pt idx="632">
                  <c:v>138.81248474113303</c:v>
                </c:pt>
                <c:pt idx="633">
                  <c:v>138.87554793583996</c:v>
                </c:pt>
                <c:pt idx="634">
                  <c:v>138.93814840352081</c:v>
                </c:pt>
                <c:pt idx="635">
                  <c:v>139.00029123389089</c:v>
                </c:pt>
                <c:pt idx="636">
                  <c:v>139.06198148441942</c:v>
                </c:pt>
                <c:pt idx="637">
                  <c:v>139.12322418062277</c:v>
                </c:pt>
                <c:pt idx="638">
                  <c:v>139.18402431635764</c:v>
                </c:pt>
                <c:pt idx="639">
                  <c:v>139.24438685411448</c:v>
                </c:pt>
                <c:pt idx="640">
                  <c:v>139.30431672531071</c:v>
                </c:pt>
                <c:pt idx="641">
                  <c:v>139.36381883058422</c:v>
                </c:pt>
                <c:pt idx="642">
                  <c:v>139.42289804008655</c:v>
                </c:pt>
                <c:pt idx="643">
                  <c:v>139.48155919377638</c:v>
                </c:pt>
                <c:pt idx="644">
                  <c:v>139.53980710171248</c:v>
                </c:pt>
                <c:pt idx="645">
                  <c:v>139.59764654434713</c:v>
                </c:pt>
                <c:pt idx="646">
                  <c:v>139.65508227281896</c:v>
                </c:pt>
                <c:pt idx="647">
                  <c:v>139.71211900924595</c:v>
                </c:pt>
                <c:pt idx="648">
                  <c:v>139.76876144701808</c:v>
                </c:pt>
                <c:pt idx="649">
                  <c:v>139.82501425109004</c:v>
                </c:pt>
                <c:pt idx="650">
                  <c:v>139.88088205827353</c:v>
                </c:pt>
                <c:pt idx="651">
                  <c:v>139.9363694775295</c:v>
                </c:pt>
                <c:pt idx="652">
                  <c:v>139.99148109026009</c:v>
                </c:pt>
                <c:pt idx="653">
                  <c:v>140.04622145060048</c:v>
                </c:pt>
                <c:pt idx="654">
                  <c:v>140.1005950857103</c:v>
                </c:pt>
                <c:pt idx="655">
                  <c:v>140.15460649606487</c:v>
                </c:pt>
                <c:pt idx="656">
                  <c:v>140.2082601557463</c:v>
                </c:pt>
                <c:pt idx="657">
                  <c:v>140.26156051273404</c:v>
                </c:pt>
                <c:pt idx="658">
                  <c:v>140.31451198919521</c:v>
                </c:pt>
                <c:pt idx="659">
                  <c:v>140.36711898177495</c:v>
                </c:pt>
                <c:pt idx="660">
                  <c:v>140.4193858618859</c:v>
                </c:pt>
                <c:pt idx="661">
                  <c:v>140.47131697599781</c:v>
                </c:pt>
                <c:pt idx="662">
                  <c:v>140.52291664592661</c:v>
                </c:pt>
                <c:pt idx="663">
                  <c:v>140.57418916912306</c:v>
                </c:pt>
                <c:pt idx="664">
                  <c:v>140.62513881896129</c:v>
                </c:pt>
                <c:pt idx="665">
                  <c:v>140.67576984502679</c:v>
                </c:pt>
                <c:pt idx="666">
                  <c:v>140.72608647340411</c:v>
                </c:pt>
                <c:pt idx="667">
                  <c:v>140.7760929069641</c:v>
                </c:pt>
                <c:pt idx="668">
                  <c:v>140.82579332565089</c:v>
                </c:pt>
                <c:pt idx="669">
                  <c:v>140.87519188676848</c:v>
                </c:pt>
                <c:pt idx="670">
                  <c:v>140.92429272526684</c:v>
                </c:pt>
                <c:pt idx="671">
                  <c:v>140.97309995402767</c:v>
                </c:pt>
                <c:pt idx="672">
                  <c:v>141.02161766414994</c:v>
                </c:pt>
                <c:pt idx="673">
                  <c:v>141.06984992523465</c:v>
                </c:pt>
                <c:pt idx="674">
                  <c:v>141.11780078566954</c:v>
                </c:pt>
                <c:pt idx="675">
                  <c:v>141.16547427291337</c:v>
                </c:pt>
                <c:pt idx="676">
                  <c:v>141.21287439377949</c:v>
                </c:pt>
                <c:pt idx="677">
                  <c:v>141.26000513471942</c:v>
                </c:pt>
                <c:pt idx="678">
                  <c:v>141.30687046210588</c:v>
                </c:pt>
                <c:pt idx="679">
                  <c:v>141.35347432251513</c:v>
                </c:pt>
                <c:pt idx="680">
                  <c:v>141.39982064300941</c:v>
                </c:pt>
                <c:pt idx="681">
                  <c:v>141.44591333141872</c:v>
                </c:pt>
                <c:pt idx="682">
                  <c:v>141.49175627662203</c:v>
                </c:pt>
                <c:pt idx="683">
                  <c:v>141.5373533488285</c:v>
                </c:pt>
                <c:pt idx="684">
                  <c:v>141.58270839985803</c:v>
                </c:pt>
                <c:pt idx="685">
                  <c:v>141.62782526342141</c:v>
                </c:pt>
                <c:pt idx="686">
                  <c:v>141.67270775540032</c:v>
                </c:pt>
                <c:pt idx="687">
                  <c:v>141.71735967412664</c:v>
                </c:pt>
                <c:pt idx="688">
                  <c:v>141.76178480066162</c:v>
                </c:pt>
                <c:pt idx="689">
                  <c:v>141.80598689907458</c:v>
                </c:pt>
                <c:pt idx="690">
                  <c:v>141.84996971672129</c:v>
                </c:pt>
                <c:pt idx="691">
                  <c:v>141.89373698452192</c:v>
                </c:pt>
                <c:pt idx="692">
                  <c:v>141.93729241723867</c:v>
                </c:pt>
                <c:pt idx="693">
                  <c:v>141.98063971375302</c:v>
                </c:pt>
                <c:pt idx="694">
                  <c:v>142.0237825573428</c:v>
                </c:pt>
                <c:pt idx="695">
                  <c:v>142.06672461595869</c:v>
                </c:pt>
                <c:pt idx="696">
                  <c:v>142.10946954250039</c:v>
                </c:pt>
                <c:pt idx="697">
                  <c:v>142.15202097509282</c:v>
                </c:pt>
                <c:pt idx="698">
                  <c:v>142.19438253736161</c:v>
                </c:pt>
                <c:pt idx="699">
                  <c:v>142.23655783870839</c:v>
                </c:pt>
                <c:pt idx="700">
                  <c:v>142.27855047458587</c:v>
                </c:pt>
                <c:pt idx="701">
                  <c:v>142.32036402677267</c:v>
                </c:pt>
                <c:pt idx="702">
                  <c:v>142.36200206364768</c:v>
                </c:pt>
                <c:pt idx="703">
                  <c:v>142.40346814046424</c:v>
                </c:pt>
                <c:pt idx="704">
                  <c:v>142.44476579962415</c:v>
                </c:pt>
                <c:pt idx="705">
                  <c:v>142.48589857095132</c:v>
                </c:pt>
                <c:pt idx="706">
                  <c:v>142.52686997196525</c:v>
                </c:pt>
                <c:pt idx="707">
                  <c:v>142.56768350815418</c:v>
                </c:pt>
                <c:pt idx="708">
                  <c:v>142.6083426732481</c:v>
                </c:pt>
                <c:pt idx="709">
                  <c:v>142.64885094949162</c:v>
                </c:pt>
                <c:pt idx="710">
                  <c:v>142.68921180791645</c:v>
                </c:pt>
                <c:pt idx="711">
                  <c:v>142.72942870861391</c:v>
                </c:pt>
                <c:pt idx="712">
                  <c:v>142.76950510100704</c:v>
                </c:pt>
                <c:pt idx="713">
                  <c:v>142.80944442412283</c:v>
                </c:pt>
                <c:pt idx="714">
                  <c:v>142.84925010686408</c:v>
                </c:pt>
                <c:pt idx="715">
                  <c:v>142.88892556828117</c:v>
                </c:pt>
                <c:pt idx="716">
                  <c:v>142.92847421784376</c:v>
                </c:pt>
                <c:pt idx="717">
                  <c:v>142.96789945571237</c:v>
                </c:pt>
                <c:pt idx="718">
                  <c:v>143.00720467300985</c:v>
                </c:pt>
                <c:pt idx="719">
                  <c:v>143.04639325209274</c:v>
                </c:pt>
                <c:pt idx="720">
                  <c:v>143.08546856682264</c:v>
                </c:pt>
                <c:pt idx="721">
                  <c:v>143.1244339828375</c:v>
                </c:pt>
                <c:pt idx="722">
                  <c:v>143.16329285782277</c:v>
                </c:pt>
                <c:pt idx="723">
                  <c:v>143.20204854178269</c:v>
                </c:pt>
                <c:pt idx="724">
                  <c:v>143.24070437731146</c:v>
                </c:pt>
                <c:pt idx="725">
                  <c:v>143.27926369986457</c:v>
                </c:pt>
                <c:pt idx="726">
                  <c:v>143.31772983802986</c:v>
                </c:pt>
                <c:pt idx="727">
                  <c:v>143.35610611379892</c:v>
                </c:pt>
                <c:pt idx="728">
                  <c:v>143.39439584283835</c:v>
                </c:pt>
                <c:pt idx="729">
                  <c:v>143.4326023347613</c:v>
                </c:pt>
                <c:pt idx="730">
                  <c:v>143.47072889339884</c:v>
                </c:pt>
                <c:pt idx="731">
                  <c:v>143.50877881707157</c:v>
                </c:pt>
                <c:pt idx="732">
                  <c:v>143.54675539886145</c:v>
                </c:pt>
                <c:pt idx="733">
                  <c:v>143.58466192688351</c:v>
                </c:pt>
                <c:pt idx="734">
                  <c:v>143.62250168455802</c:v>
                </c:pt>
                <c:pt idx="735">
                  <c:v>143.66027795088263</c:v>
                </c:pt>
                <c:pt idx="736">
                  <c:v>143.69799400070465</c:v>
                </c:pt>
                <c:pt idx="737">
                  <c:v>143.73565310499387</c:v>
                </c:pt>
                <c:pt idx="738">
                  <c:v>143.7732585311152</c:v>
                </c:pt>
                <c:pt idx="739">
                  <c:v>143.81081354310183</c:v>
                </c:pt>
                <c:pt idx="740">
                  <c:v>143.84832140192859</c:v>
                </c:pt>
                <c:pt idx="741">
                  <c:v>143.88578536578547</c:v>
                </c:pt>
                <c:pt idx="742">
                  <c:v>143.92320869035171</c:v>
                </c:pt>
                <c:pt idx="743">
                  <c:v>143.96059462907002</c:v>
                </c:pt>
                <c:pt idx="744">
                  <c:v>143.99794643342099</c:v>
                </c:pt>
                <c:pt idx="745">
                  <c:v>144.03526735319841</c:v>
                </c:pt>
                <c:pt idx="746">
                  <c:v>144.07256063678423</c:v>
                </c:pt>
                <c:pt idx="747">
                  <c:v>144.10982953142468</c:v>
                </c:pt>
                <c:pt idx="748">
                  <c:v>144.14707728350623</c:v>
                </c:pt>
                <c:pt idx="749">
                  <c:v>144.18430713883222</c:v>
                </c:pt>
                <c:pt idx="750">
                  <c:v>144.2215223429001</c:v>
                </c:pt>
                <c:pt idx="751">
                  <c:v>144.25872614117887</c:v>
                </c:pt>
                <c:pt idx="752">
                  <c:v>144.29592177938727</c:v>
                </c:pt>
                <c:pt idx="753">
                  <c:v>144.33311250377236</c:v>
                </c:pt>
                <c:pt idx="754">
                  <c:v>144.37030156138866</c:v>
                </c:pt>
                <c:pt idx="755">
                  <c:v>144.40749220037802</c:v>
                </c:pt>
                <c:pt idx="756">
                  <c:v>144.44468767024992</c:v>
                </c:pt>
                <c:pt idx="757">
                  <c:v>144.4818912221624</c:v>
                </c:pt>
                <c:pt idx="758">
                  <c:v>144.51910610920379</c:v>
                </c:pt>
                <c:pt idx="759">
                  <c:v>144.55633558667483</c:v>
                </c:pt>
                <c:pt idx="760">
                  <c:v>144.59358291237189</c:v>
                </c:pt>
                <c:pt idx="761">
                  <c:v>144.63085134687043</c:v>
                </c:pt>
                <c:pt idx="762">
                  <c:v>144.66814415380955</c:v>
                </c:pt>
                <c:pt idx="763">
                  <c:v>144.70546460017724</c:v>
                </c:pt>
                <c:pt idx="764">
                  <c:v>144.74281595659622</c:v>
                </c:pt>
                <c:pt idx="765">
                  <c:v>144.78020149761079</c:v>
                </c:pt>
                <c:pt idx="766">
                  <c:v>144.81762450197454</c:v>
                </c:pt>
                <c:pt idx="767">
                  <c:v>144.85508825293877</c:v>
                </c:pt>
                <c:pt idx="768">
                  <c:v>144.89259603854185</c:v>
                </c:pt>
                <c:pt idx="769">
                  <c:v>144.93015115189951</c:v>
                </c:pt>
                <c:pt idx="770">
                  <c:v>144.96775689149615</c:v>
                </c:pt>
                <c:pt idx="771">
                  <c:v>145.00541656147695</c:v>
                </c:pt>
                <c:pt idx="772">
                  <c:v>145.04313347194102</c:v>
                </c:pt>
                <c:pt idx="773">
                  <c:v>145.08091093923576</c:v>
                </c:pt>
                <c:pt idx="774">
                  <c:v>145.11875228625192</c:v>
                </c:pt>
                <c:pt idx="775">
                  <c:v>145.15666084272002</c:v>
                </c:pt>
                <c:pt idx="776">
                  <c:v>145.19463994550773</c:v>
                </c:pt>
                <c:pt idx="777">
                  <c:v>145.2326929389184</c:v>
                </c:pt>
                <c:pt idx="778">
                  <c:v>145.27082317499074</c:v>
                </c:pt>
                <c:pt idx="779">
                  <c:v>145.30903401379973</c:v>
                </c:pt>
                <c:pt idx="780">
                  <c:v>145.34732882375872</c:v>
                </c:pt>
                <c:pt idx="781">
                  <c:v>145.38571098192267</c:v>
                </c:pt>
                <c:pt idx="782">
                  <c:v>145.42418387429279</c:v>
                </c:pt>
                <c:pt idx="783">
                  <c:v>145.46275089612246</c:v>
                </c:pt>
                <c:pt idx="784">
                  <c:v>145.50141545222434</c:v>
                </c:pt>
                <c:pt idx="785">
                  <c:v>145.54018095727909</c:v>
                </c:pt>
                <c:pt idx="786">
                  <c:v>145.57905083614523</c:v>
                </c:pt>
                <c:pt idx="787">
                  <c:v>145.61802852417046</c:v>
                </c:pt>
                <c:pt idx="788">
                  <c:v>145.65711746750463</c:v>
                </c:pt>
                <c:pt idx="789">
                  <c:v>145.69632112341398</c:v>
                </c:pt>
                <c:pt idx="790">
                  <c:v>145.73564296059686</c:v>
                </c:pt>
                <c:pt idx="791">
                  <c:v>145.77508645950121</c:v>
                </c:pt>
                <c:pt idx="792">
                  <c:v>145.81465511264349</c:v>
                </c:pt>
                <c:pt idx="793">
                  <c:v>145.85435242492909</c:v>
                </c:pt>
                <c:pt idx="794">
                  <c:v>145.89418191397465</c:v>
                </c:pt>
                <c:pt idx="795">
                  <c:v>145.93414711043184</c:v>
                </c:pt>
                <c:pt idx="796">
                  <c:v>145.97425155831283</c:v>
                </c:pt>
                <c:pt idx="797">
                  <c:v>146.01449881531775</c:v>
                </c:pt>
                <c:pt idx="798">
                  <c:v>146.05489245316369</c:v>
                </c:pt>
                <c:pt idx="799">
                  <c:v>146.09543605791544</c:v>
                </c:pt>
                <c:pt idx="800">
                  <c:v>146.13613323031836</c:v>
                </c:pt>
                <c:pt idx="801">
                  <c:v>146.17698758613301</c:v>
                </c:pt>
                <c:pt idx="802">
                  <c:v>146.21800275647144</c:v>
                </c:pt>
                <c:pt idx="803">
                  <c:v>146.25918238813583</c:v>
                </c:pt>
                <c:pt idx="804">
                  <c:v>146.30053014395878</c:v>
                </c:pt>
                <c:pt idx="805">
                  <c:v>146.3420497031459</c:v>
                </c:pt>
                <c:pt idx="806">
                  <c:v>146.38374476162022</c:v>
                </c:pt>
                <c:pt idx="807">
                  <c:v>146.42561903236887</c:v>
                </c:pt>
                <c:pt idx="808">
                  <c:v>146.46767624579172</c:v>
                </c:pt>
                <c:pt idx="809">
                  <c:v>146.50992015005232</c:v>
                </c:pt>
                <c:pt idx="810">
                  <c:v>146.55235451143108</c:v>
                </c:pt>
                <c:pt idx="811">
                  <c:v>146.59498311468053</c:v>
                </c:pt>
                <c:pt idx="812">
                  <c:v>146.63780976338302</c:v>
                </c:pt>
                <c:pt idx="813">
                  <c:v>146.6808382803107</c:v>
                </c:pt>
                <c:pt idx="814">
                  <c:v>146.72407250778781</c:v>
                </c:pt>
                <c:pt idx="815">
                  <c:v>146.76751630805541</c:v>
                </c:pt>
                <c:pt idx="816">
                  <c:v>146.81117356363859</c:v>
                </c:pt>
                <c:pt idx="817">
                  <c:v>146.85504817771621</c:v>
                </c:pt>
                <c:pt idx="818">
                  <c:v>146.89914407449299</c:v>
                </c:pt>
                <c:pt idx="819">
                  <c:v>146.94346519957432</c:v>
                </c:pt>
                <c:pt idx="820">
                  <c:v>146.98801552034362</c:v>
                </c:pt>
                <c:pt idx="821">
                  <c:v>147.0327990263425</c:v>
                </c:pt>
                <c:pt idx="822">
                  <c:v>147.07781972965333</c:v>
                </c:pt>
                <c:pt idx="823">
                  <c:v>147.12308166528481</c:v>
                </c:pt>
                <c:pt idx="824">
                  <c:v>147.16858889156032</c:v>
                </c:pt>
                <c:pt idx="825">
                  <c:v>147.2143454905088</c:v>
                </c:pt>
                <c:pt idx="826">
                  <c:v>147.26035556825906</c:v>
                </c:pt>
                <c:pt idx="827">
                  <c:v>147.30662325543628</c:v>
                </c:pt>
                <c:pt idx="828">
                  <c:v>147.35315270756229</c:v>
                </c:pt>
                <c:pt idx="829">
                  <c:v>147.39994810545821</c:v>
                </c:pt>
                <c:pt idx="830">
                  <c:v>147.44701365565044</c:v>
                </c:pt>
                <c:pt idx="831">
                  <c:v>147.49435359077981</c:v>
                </c:pt>
                <c:pt idx="832">
                  <c:v>147.54197217001374</c:v>
                </c:pt>
                <c:pt idx="833">
                  <c:v>147.58987367946168</c:v>
                </c:pt>
                <c:pt idx="834">
                  <c:v>147.63806243259387</c:v>
                </c:pt>
                <c:pt idx="835">
                  <c:v>147.68654277066318</c:v>
                </c:pt>
                <c:pt idx="836">
                  <c:v>147.7353190631307</c:v>
                </c:pt>
                <c:pt idx="837">
                  <c:v>147.78439570809437</c:v>
                </c:pt>
                <c:pt idx="838">
                  <c:v>147.83377713272114</c:v>
                </c:pt>
                <c:pt idx="839">
                  <c:v>147.88346779368288</c:v>
                </c:pt>
                <c:pt idx="840">
                  <c:v>147.93347217759558</c:v>
                </c:pt>
                <c:pt idx="841">
                  <c:v>147.98379480146232</c:v>
                </c:pt>
                <c:pt idx="842">
                  <c:v>148.03444021311984</c:v>
                </c:pt>
                <c:pt idx="843">
                  <c:v>148.08541299168888</c:v>
                </c:pt>
                <c:pt idx="844">
                  <c:v>148.1367177480283</c:v>
                </c:pt>
                <c:pt idx="845">
                  <c:v>148.18835912519302</c:v>
                </c:pt>
                <c:pt idx="846">
                  <c:v>148.2403417988958</c:v>
                </c:pt>
                <c:pt idx="847">
                  <c:v>148.29267047797308</c:v>
                </c:pt>
                <c:pt idx="848">
                  <c:v>148.34534990485483</c:v>
                </c:pt>
                <c:pt idx="849">
                  <c:v>148.39838485603832</c:v>
                </c:pt>
                <c:pt idx="850">
                  <c:v>148.45178014256609</c:v>
                </c:pt>
                <c:pt idx="851">
                  <c:v>148.50554061050832</c:v>
                </c:pt>
                <c:pt idx="852">
                  <c:v>148.55967114144892</c:v>
                </c:pt>
                <c:pt idx="853">
                  <c:v>148.61417665297657</c:v>
                </c:pt>
                <c:pt idx="854">
                  <c:v>148.6690620991796</c:v>
                </c:pt>
                <c:pt idx="855">
                  <c:v>148.72433247114552</c:v>
                </c:pt>
                <c:pt idx="856">
                  <c:v>148.77999279746524</c:v>
                </c:pt>
                <c:pt idx="857">
                  <c:v>148.83604814474126</c:v>
                </c:pt>
                <c:pt idx="858">
                  <c:v>148.89250361810124</c:v>
                </c:pt>
                <c:pt idx="859">
                  <c:v>148.94936436171557</c:v>
                </c:pt>
                <c:pt idx="860">
                  <c:v>149.0066355593201</c:v>
                </c:pt>
                <c:pt idx="861">
                  <c:v>149.06432243474362</c:v>
                </c:pt>
                <c:pt idx="862">
                  <c:v>149.12243025244004</c:v>
                </c:pt>
                <c:pt idx="863">
                  <c:v>149.18096431802581</c:v>
                </c:pt>
                <c:pt idx="864">
                  <c:v>149.239929978822</c:v>
                </c:pt>
                <c:pt idx="865">
                  <c:v>149.29933262440196</c:v>
                </c:pt>
                <c:pt idx="866">
                  <c:v>149.35917768714344</c:v>
                </c:pt>
                <c:pt idx="867">
                  <c:v>149.41947064278679</c:v>
                </c:pt>
                <c:pt idx="868">
                  <c:v>149.48021701099771</c:v>
                </c:pt>
                <c:pt idx="869">
                  <c:v>149.54142235593579</c:v>
                </c:pt>
                <c:pt idx="870">
                  <c:v>149.6030922868284</c:v>
                </c:pt>
                <c:pt idx="871">
                  <c:v>149.66523245855007</c:v>
                </c:pt>
                <c:pt idx="872">
                  <c:v>149.72784857220748</c:v>
                </c:pt>
                <c:pt idx="873">
                  <c:v>149.79094637573016</c:v>
                </c:pt>
                <c:pt idx="874">
                  <c:v>149.85453166446692</c:v>
                </c:pt>
                <c:pt idx="875">
                  <c:v>149.91861028178803</c:v>
                </c:pt>
                <c:pt idx="876">
                  <c:v>149.98318811969335</c:v>
                </c:pt>
                <c:pt idx="877">
                  <c:v>150.0482711194266</c:v>
                </c:pt>
                <c:pt idx="878">
                  <c:v>150.11386527209544</c:v>
                </c:pt>
                <c:pt idx="879">
                  <c:v>150.1799766192978</c:v>
                </c:pt>
                <c:pt idx="880">
                  <c:v>150.24661125375457</c:v>
                </c:pt>
                <c:pt idx="881">
                  <c:v>150.31377531994823</c:v>
                </c:pt>
                <c:pt idx="882">
                  <c:v>150.38147501476843</c:v>
                </c:pt>
                <c:pt idx="883">
                  <c:v>150.44971658816345</c:v>
                </c:pt>
                <c:pt idx="884">
                  <c:v>150.51850634379866</c:v>
                </c:pt>
                <c:pt idx="885">
                  <c:v>150.58785063972152</c:v>
                </c:pt>
                <c:pt idx="886">
                  <c:v>150.65775588903304</c:v>
                </c:pt>
                <c:pt idx="887">
                  <c:v>150.72822856056652</c:v>
                </c:pt>
                <c:pt idx="888">
                  <c:v>150.79927517957285</c:v>
                </c:pt>
                <c:pt idx="889">
                  <c:v>150.87090232841297</c:v>
                </c:pt>
                <c:pt idx="890">
                  <c:v>150.94311664725743</c:v>
                </c:pt>
                <c:pt idx="891">
                  <c:v>151.01592483479303</c:v>
                </c:pt>
                <c:pt idx="892">
                  <c:v>151.08933364893676</c:v>
                </c:pt>
                <c:pt idx="893">
                  <c:v>151.16334990755732</c:v>
                </c:pt>
                <c:pt idx="894">
                  <c:v>151.23798048920381</c:v>
                </c:pt>
                <c:pt idx="895">
                  <c:v>151.31323233384208</c:v>
                </c:pt>
                <c:pt idx="896">
                  <c:v>151.38911244359892</c:v>
                </c:pt>
                <c:pt idx="897">
                  <c:v>151.46562788351372</c:v>
                </c:pt>
                <c:pt idx="898">
                  <c:v>151.54278578229824</c:v>
                </c:pt>
                <c:pt idx="899">
                  <c:v>151.62059333310413</c:v>
                </c:pt>
                <c:pt idx="900">
                  <c:v>151.69905779429862</c:v>
                </c:pt>
                <c:pt idx="901">
                  <c:v>151.77818649024837</c:v>
                </c:pt>
                <c:pt idx="902">
                  <c:v>151.85798681211153</c:v>
                </c:pt>
                <c:pt idx="903">
                  <c:v>151.93846621863827</c:v>
                </c:pt>
                <c:pt idx="904">
                  <c:v>152.01963223697953</c:v>
                </c:pt>
                <c:pt idx="905">
                  <c:v>152.10149246350471</c:v>
                </c:pt>
                <c:pt idx="906">
                  <c:v>152.1840545646277</c:v>
                </c:pt>
                <c:pt idx="907">
                  <c:v>152.26732627764193</c:v>
                </c:pt>
                <c:pt idx="908">
                  <c:v>152.3513154115642</c:v>
                </c:pt>
                <c:pt idx="909">
                  <c:v>152.43602984798756</c:v>
                </c:pt>
                <c:pt idx="910">
                  <c:v>152.52147754194328</c:v>
                </c:pt>
                <c:pt idx="911">
                  <c:v>152.60766652277209</c:v>
                </c:pt>
                <c:pt idx="912">
                  <c:v>152.69460489500474</c:v>
                </c:pt>
                <c:pt idx="913">
                  <c:v>152.782300839252</c:v>
                </c:pt>
                <c:pt idx="914">
                  <c:v>152.87076261310429</c:v>
                </c:pt>
                <c:pt idx="915">
                  <c:v>152.95999855204096</c:v>
                </c:pt>
                <c:pt idx="916">
                  <c:v>153.0500170703493</c:v>
                </c:pt>
                <c:pt idx="917">
                  <c:v>153.1408266620536</c:v>
                </c:pt>
                <c:pt idx="918">
                  <c:v>153.23243590185422</c:v>
                </c:pt>
                <c:pt idx="919">
                  <c:v>153.32485344607673</c:v>
                </c:pt>
                <c:pt idx="920">
                  <c:v>153.41808803363142</c:v>
                </c:pt>
                <c:pt idx="921">
                  <c:v>153.51214848698322</c:v>
                </c:pt>
                <c:pt idx="922">
                  <c:v>153.60704371313207</c:v>
                </c:pt>
                <c:pt idx="923">
                  <c:v>153.70278270460398</c:v>
                </c:pt>
                <c:pt idx="924">
                  <c:v>153.79937454045285</c:v>
                </c:pt>
                <c:pt idx="925">
                  <c:v>153.8968283872733</c:v>
                </c:pt>
                <c:pt idx="926">
                  <c:v>153.99515350022421</c:v>
                </c:pt>
                <c:pt idx="927">
                  <c:v>154.09435922406385</c:v>
                </c:pt>
                <c:pt idx="928">
                  <c:v>154.19445499419592</c:v>
                </c:pt>
                <c:pt idx="929">
                  <c:v>154.29545033772715</c:v>
                </c:pt>
                <c:pt idx="930">
                  <c:v>154.39735487453643</c:v>
                </c:pt>
                <c:pt idx="931">
                  <c:v>154.50017831835561</c:v>
                </c:pt>
                <c:pt idx="932">
                  <c:v>154.60393047786206</c:v>
                </c:pt>
                <c:pt idx="933">
                  <c:v>154.70862125778322</c:v>
                </c:pt>
                <c:pt idx="934">
                  <c:v>154.8142606600131</c:v>
                </c:pt>
                <c:pt idx="935">
                  <c:v>154.92085878474106</c:v>
                </c:pt>
                <c:pt idx="936">
                  <c:v>155.02842583159287</c:v>
                </c:pt>
                <c:pt idx="937">
                  <c:v>155.13697210078439</c:v>
                </c:pt>
                <c:pt idx="938">
                  <c:v>155.24650799428753</c:v>
                </c:pt>
                <c:pt idx="939">
                  <c:v>155.35704401700926</c:v>
                </c:pt>
                <c:pt idx="940">
                  <c:v>155.46859077798322</c:v>
                </c:pt>
                <c:pt idx="941">
                  <c:v>155.5811589915746</c:v>
                </c:pt>
                <c:pt idx="942">
                  <c:v>155.69475947869793</c:v>
                </c:pt>
                <c:pt idx="943">
                  <c:v>155.80940316804822</c:v>
                </c:pt>
                <c:pt idx="944">
                  <c:v>155.92510109734556</c:v>
                </c:pt>
                <c:pt idx="945">
                  <c:v>156.04186441459325</c:v>
                </c:pt>
                <c:pt idx="946">
                  <c:v>156.15970437934953</c:v>
                </c:pt>
                <c:pt idx="947">
                  <c:v>156.27863236401336</c:v>
                </c:pt>
                <c:pt idx="948">
                  <c:v>156.39865985512373</c:v>
                </c:pt>
                <c:pt idx="949">
                  <c:v>156.51979845467369</c:v>
                </c:pt>
                <c:pt idx="950">
                  <c:v>156.64205988143803</c:v>
                </c:pt>
                <c:pt idx="951">
                  <c:v>156.76545597231569</c:v>
                </c:pt>
                <c:pt idx="952">
                  <c:v>156.88999868368649</c:v>
                </c:pt>
                <c:pt idx="953">
                  <c:v>157.01570009278277</c:v>
                </c:pt>
                <c:pt idx="954">
                  <c:v>157.14257239907539</c:v>
                </c:pt>
                <c:pt idx="955">
                  <c:v>157.27062792567523</c:v>
                </c:pt>
                <c:pt idx="956">
                  <c:v>157.39987912074909</c:v>
                </c:pt>
                <c:pt idx="957">
                  <c:v>157.53033855895131</c:v>
                </c:pt>
                <c:pt idx="958">
                  <c:v>157.66201894287062</c:v>
                </c:pt>
                <c:pt idx="959">
                  <c:v>157.794933104492</c:v>
                </c:pt>
                <c:pt idx="960">
                  <c:v>157.92909400667497</c:v>
                </c:pt>
                <c:pt idx="961">
                  <c:v>158.06451474464674</c:v>
                </c:pt>
                <c:pt idx="962">
                  <c:v>158.20120854751187</c:v>
                </c:pt>
                <c:pt idx="963">
                  <c:v>158.33918877977749</c:v>
                </c:pt>
                <c:pt idx="964">
                  <c:v>158.47846894289478</c:v>
                </c:pt>
                <c:pt idx="965">
                  <c:v>158.61906267681692</c:v>
                </c:pt>
                <c:pt idx="966">
                  <c:v>158.76098376157296</c:v>
                </c:pt>
                <c:pt idx="967">
                  <c:v>158.90424611885851</c:v>
                </c:pt>
                <c:pt idx="968">
                  <c:v>159.04886381364284</c:v>
                </c:pt>
                <c:pt idx="969">
                  <c:v>159.19485105579298</c:v>
                </c:pt>
                <c:pt idx="970">
                  <c:v>159.34222220171426</c:v>
                </c:pt>
                <c:pt idx="971">
                  <c:v>159.49099175600813</c:v>
                </c:pt>
                <c:pt idx="972">
                  <c:v>159.64117437314695</c:v>
                </c:pt>
                <c:pt idx="973">
                  <c:v>159.79278485916589</c:v>
                </c:pt>
                <c:pt idx="974">
                  <c:v>159.9458381733721</c:v>
                </c:pt>
                <c:pt idx="975">
                  <c:v>160.10034943007139</c:v>
                </c:pt>
                <c:pt idx="976">
                  <c:v>160.25633390031231</c:v>
                </c:pt>
                <c:pt idx="977">
                  <c:v>160.41380701364776</c:v>
                </c:pt>
                <c:pt idx="978">
                  <c:v>160.57278435991421</c:v>
                </c:pt>
                <c:pt idx="979">
                  <c:v>160.73328169102899</c:v>
                </c:pt>
                <c:pt idx="980">
                  <c:v>160.89531492280489</c:v>
                </c:pt>
                <c:pt idx="981">
                  <c:v>161.05890013678308</c:v>
                </c:pt>
                <c:pt idx="982">
                  <c:v>161.22405358208391</c:v>
                </c:pt>
                <c:pt idx="983">
                  <c:v>161.3907916772757</c:v>
                </c:pt>
                <c:pt idx="984">
                  <c:v>161.5591310122615</c:v>
                </c:pt>
                <c:pt idx="985">
                  <c:v>161.72908835018433</c:v>
                </c:pt>
                <c:pt idx="986">
                  <c:v>161.90068062935043</c:v>
                </c:pt>
                <c:pt idx="987">
                  <c:v>162.0739249651707</c:v>
                </c:pt>
                <c:pt idx="988">
                  <c:v>162.24883865212058</c:v>
                </c:pt>
                <c:pt idx="989">
                  <c:v>162.42543916571822</c:v>
                </c:pt>
                <c:pt idx="990">
                  <c:v>162.6037441645208</c:v>
                </c:pt>
                <c:pt idx="991">
                  <c:v>162.78377149213952</c:v>
                </c:pt>
                <c:pt idx="992">
                  <c:v>162.96553917927258</c:v>
                </c:pt>
                <c:pt idx="993">
                  <c:v>163.14906544575686</c:v>
                </c:pt>
                <c:pt idx="994">
                  <c:v>163.33436870263773</c:v>
                </c:pt>
                <c:pt idx="995">
                  <c:v>163.52146755425707</c:v>
                </c:pt>
                <c:pt idx="996">
                  <c:v>163.71038080035996</c:v>
                </c:pt>
                <c:pt idx="997">
                  <c:v>163.90112743821911</c:v>
                </c:pt>
                <c:pt idx="998">
                  <c:v>164.09372666477782</c:v>
                </c:pt>
                <c:pt idx="999">
                  <c:v>164.28819787881102</c:v>
                </c:pt>
                <c:pt idx="1000">
                  <c:v>164.48456068310409</c:v>
                </c:pt>
                <c:pt idx="1001">
                  <c:v>164.68283488664997</c:v>
                </c:pt>
                <c:pt idx="1002">
                  <c:v>164.88304050686378</c:v>
                </c:pt>
                <c:pt idx="1003">
                  <c:v>165.0851977718155</c:v>
                </c:pt>
                <c:pt idx="1004">
                  <c:v>165.2893271224799</c:v>
                </c:pt>
                <c:pt idx="1005">
                  <c:v>165.4954492150041</c:v>
                </c:pt>
                <c:pt idx="1006">
                  <c:v>165.70358492299235</c:v>
                </c:pt>
                <c:pt idx="1007">
                  <c:v>165.91375533980792</c:v>
                </c:pt>
                <c:pt idx="1008">
                  <c:v>166.12598178089192</c:v>
                </c:pt>
                <c:pt idx="1009">
                  <c:v>166.34028578609869</c:v>
                </c:pt>
                <c:pt idx="1010">
                  <c:v>166.55668912204763</c:v>
                </c:pt>
                <c:pt idx="1011">
                  <c:v>166.77521378449146</c:v>
                </c:pt>
                <c:pt idx="1012">
                  <c:v>166.99588200070002</c:v>
                </c:pt>
                <c:pt idx="1013">
                  <c:v>167.21871623186007</c:v>
                </c:pt>
                <c:pt idx="1014">
                  <c:v>167.44373917548998</c:v>
                </c:pt>
                <c:pt idx="1015">
                  <c:v>167.67097376786978</c:v>
                </c:pt>
                <c:pt idx="1016">
                  <c:v>167.90044318648557</c:v>
                </c:pt>
                <c:pt idx="1017">
                  <c:v>168.13217085248823</c:v>
                </c:pt>
                <c:pt idx="1018">
                  <c:v>168.36618043316571</c:v>
                </c:pt>
                <c:pt idx="1019">
                  <c:v>168.60249584442911</c:v>
                </c:pt>
                <c:pt idx="1020">
                  <c:v>168.84114125331115</c:v>
                </c:pt>
                <c:pt idx="1021">
                  <c:v>169.08214108047727</c:v>
                </c:pt>
                <c:pt idx="1022">
                  <c:v>169.32552000274865</c:v>
                </c:pt>
                <c:pt idx="1023">
                  <c:v>169.5713029556363</c:v>
                </c:pt>
                <c:pt idx="1024">
                  <c:v>169.81951513588595</c:v>
                </c:pt>
                <c:pt idx="1025">
                  <c:v>170.07018200403314</c:v>
                </c:pt>
                <c:pt idx="1026">
                  <c:v>170.32332928696741</c:v>
                </c:pt>
                <c:pt idx="1027">
                  <c:v>170.57898298050551</c:v>
                </c:pt>
                <c:pt idx="1028">
                  <c:v>170.83716935197236</c:v>
                </c:pt>
                <c:pt idx="1029">
                  <c:v>171.09791494278929</c:v>
                </c:pt>
                <c:pt idx="1030">
                  <c:v>171.3612465710687</c:v>
                </c:pt>
                <c:pt idx="1031">
                  <c:v>171.62719133421413</c:v>
                </c:pt>
                <c:pt idx="1032">
                  <c:v>171.89577661152498</c:v>
                </c:pt>
                <c:pt idx="1033">
                  <c:v>172.16703006680495</c:v>
                </c:pt>
                <c:pt idx="1034">
                  <c:v>172.44097965097311</c:v>
                </c:pt>
                <c:pt idx="1035">
                  <c:v>172.71765360467654</c:v>
                </c:pt>
                <c:pt idx="1036">
                  <c:v>172.99708046090367</c:v>
                </c:pt>
                <c:pt idx="1037">
                  <c:v>173.27928904759673</c:v>
                </c:pt>
                <c:pt idx="1038">
                  <c:v>173.56430849026268</c:v>
                </c:pt>
                <c:pt idx="1039">
                  <c:v>173.85216821458076</c:v>
                </c:pt>
                <c:pt idx="1040">
                  <c:v>174.14289794900597</c:v>
                </c:pt>
                <c:pt idx="1041">
                  <c:v>174.43652772736658</c:v>
                </c:pt>
                <c:pt idx="1042">
                  <c:v>174.73308789145429</c:v>
                </c:pt>
                <c:pt idx="1043">
                  <c:v>175.0326090936062</c:v>
                </c:pt>
                <c:pt idx="1044">
                  <c:v>175.33512229927587</c:v>
                </c:pt>
                <c:pt idx="1045">
                  <c:v>175.64065878959278</c:v>
                </c:pt>
                <c:pt idx="1046">
                  <c:v>175.94925016390837</c:v>
                </c:pt>
                <c:pt idx="1047">
                  <c:v>176.2609283423262</c:v>
                </c:pt>
                <c:pt idx="1048">
                  <c:v>176.57572556821518</c:v>
                </c:pt>
                <c:pt idx="1049">
                  <c:v>176.89367441070351</c:v>
                </c:pt>
                <c:pt idx="1050">
                  <c:v>177.2148077671514</c:v>
                </c:pt>
                <c:pt idx="1051">
                  <c:v>177.53915886560034</c:v>
                </c:pt>
                <c:pt idx="1052">
                  <c:v>177.86676126719723</c:v>
                </c:pt>
                <c:pt idx="1053">
                  <c:v>178.19764886859014</c:v>
                </c:pt>
                <c:pt idx="1054">
                  <c:v>178.5318559042945</c:v>
                </c:pt>
                <c:pt idx="1055">
                  <c:v>178.86941694902629</c:v>
                </c:pt>
                <c:pt idx="1056">
                  <c:v>179.21036692000018</c:v>
                </c:pt>
                <c:pt idx="1057">
                  <c:v>179.55474107918982</c:v>
                </c:pt>
                <c:pt idx="1058">
                  <c:v>179.9025750355475</c:v>
                </c:pt>
                <c:pt idx="1059">
                  <c:v>180.25390474718029</c:v>
                </c:pt>
                <c:pt idx="1060">
                  <c:v>180.60876652347983</c:v>
                </c:pt>
                <c:pt idx="1061">
                  <c:v>180.96719702720245</c:v>
                </c:pt>
                <c:pt idx="1062">
                  <c:v>181.3292332764965</c:v>
                </c:pt>
                <c:pt idx="1063">
                  <c:v>181.69491264687363</c:v>
                </c:pt>
                <c:pt idx="1064">
                  <c:v>182.06427287312044</c:v>
                </c:pt>
                <c:pt idx="1065">
                  <c:v>182.43735205114706</c:v>
                </c:pt>
                <c:pt idx="1066">
                  <c:v>182.81418863976867</c:v>
                </c:pt>
                <c:pt idx="1067">
                  <c:v>183.1948214624166</c:v>
                </c:pt>
                <c:pt idx="1068">
                  <c:v>183.57928970877441</c:v>
                </c:pt>
                <c:pt idx="1069">
                  <c:v>183.96763293633529</c:v>
                </c:pt>
                <c:pt idx="1070">
                  <c:v>184.35989107187635</c:v>
                </c:pt>
                <c:pt idx="1071">
                  <c:v>184.75610441284525</c:v>
                </c:pt>
                <c:pt idx="1072">
                  <c:v>185.15631362865486</c:v>
                </c:pt>
                <c:pt idx="1073">
                  <c:v>185.56055976188094</c:v>
                </c:pt>
                <c:pt idx="1074">
                  <c:v>185.96888422935814</c:v>
                </c:pt>
                <c:pt idx="1075">
                  <c:v>186.38132882316913</c:v>
                </c:pt>
                <c:pt idx="1076">
                  <c:v>186.79793571152166</c:v>
                </c:pt>
                <c:pt idx="1077">
                  <c:v>187.21874743950841</c:v>
                </c:pt>
                <c:pt idx="1078">
                  <c:v>187.64380692974331</c:v>
                </c:pt>
                <c:pt idx="1079">
                  <c:v>188.07315748286959</c:v>
                </c:pt>
                <c:pt idx="1080">
                  <c:v>188.50684277793286</c:v>
                </c:pt>
                <c:pt idx="1081">
                  <c:v>188.94490687261313</c:v>
                </c:pt>
                <c:pt idx="1082">
                  <c:v>189.38739420331001</c:v>
                </c:pt>
                <c:pt idx="1083">
                  <c:v>189.83434958507385</c:v>
                </c:pt>
                <c:pt idx="1084">
                  <c:v>190.28581821137649</c:v>
                </c:pt>
                <c:pt idx="1085">
                  <c:v>190.74184565371488</c:v>
                </c:pt>
                <c:pt idx="1086">
                  <c:v>191.20247786103968</c:v>
                </c:pt>
                <c:pt idx="1087">
                  <c:v>191.66776115900231</c:v>
                </c:pt>
                <c:pt idx="1088">
                  <c:v>192.13774224901252</c:v>
                </c:pt>
                <c:pt idx="1089">
                  <c:v>192.61246820709869</c:v>
                </c:pt>
                <c:pt idx="1090">
                  <c:v>193.09198648256256</c:v>
                </c:pt>
                <c:pt idx="1091">
                  <c:v>193.57634489642112</c:v>
                </c:pt>
                <c:pt idx="1092">
                  <c:v>194.06559163962572</c:v>
                </c:pt>
                <c:pt idx="1093">
                  <c:v>194.55977527105128</c:v>
                </c:pt>
                <c:pt idx="1094">
                  <c:v>195.05894471524536</c:v>
                </c:pt>
                <c:pt idx="1095">
                  <c:v>195.56314925992862</c:v>
                </c:pt>
                <c:pt idx="1096">
                  <c:v>196.07243855323719</c:v>
                </c:pt>
                <c:pt idx="1097">
                  <c:v>196.586862600697</c:v>
                </c:pt>
                <c:pt idx="1098">
                  <c:v>197.10647176192055</c:v>
                </c:pt>
                <c:pt idx="1099">
                  <c:v>197.6313167470156</c:v>
                </c:pt>
                <c:pt idx="1100">
                  <c:v>198.16144861269569</c:v>
                </c:pt>
                <c:pt idx="1101">
                  <c:v>198.69691875808169</c:v>
                </c:pt>
                <c:pt idx="1102">
                  <c:v>199.23777892018347</c:v>
                </c:pt>
                <c:pt idx="1103">
                  <c:v>199.78408116905072</c:v>
                </c:pt>
                <c:pt idx="1104">
                  <c:v>200.33587790258125</c:v>
                </c:pt>
                <c:pt idx="1105">
                  <c:v>200.89322184097543</c:v>
                </c:pt>
                <c:pt idx="1106">
                  <c:v>201.45616602082464</c:v>
                </c:pt>
                <c:pt idx="1107">
                  <c:v>202.02476378882182</c:v>
                </c:pt>
                <c:pt idx="1108">
                  <c:v>202.59906879508154</c:v>
                </c:pt>
                <c:pt idx="1109">
                  <c:v>203.17913498605716</c:v>
                </c:pt>
                <c:pt idx="1110">
                  <c:v>203.76501659704206</c:v>
                </c:pt>
                <c:pt idx="1111">
                  <c:v>204.35676814424204</c:v>
                </c:pt>
                <c:pt idx="1112">
                  <c:v>204.95444441640547</c:v>
                </c:pt>
                <c:pt idx="1113">
                  <c:v>205.55810046599751</c:v>
                </c:pt>
                <c:pt idx="1114">
                  <c:v>206.16779159990534</c:v>
                </c:pt>
                <c:pt idx="1115">
                  <c:v>206.78357336965931</c:v>
                </c:pt>
                <c:pt idx="1116">
                  <c:v>207.40550156115688</c:v>
                </c:pt>
                <c:pt idx="1117">
                  <c:v>208.03363218387483</c:v>
                </c:pt>
                <c:pt idx="1118">
                  <c:v>208.66802145955452</c:v>
                </c:pt>
                <c:pt idx="1119">
                  <c:v>209.30872581034652</c:v>
                </c:pt>
                <c:pt idx="1120">
                  <c:v>209.95580184639908</c:v>
                </c:pt>
                <c:pt idx="1121">
                  <c:v>210.60930635287596</c:v>
                </c:pt>
                <c:pt idx="1122">
                  <c:v>211.26929627638785</c:v>
                </c:pt>
                <c:pt idx="1123">
                  <c:v>211.93582871082305</c:v>
                </c:pt>
                <c:pt idx="1124">
                  <c:v>212.60896088256152</c:v>
                </c:pt>
                <c:pt idx="1125">
                  <c:v>213.28875013505709</c:v>
                </c:pt>
                <c:pt idx="1126">
                  <c:v>213.97525391277244</c:v>
                </c:pt>
                <c:pt idx="1127">
                  <c:v>214.66852974445163</c:v>
                </c:pt>
                <c:pt idx="1128">
                  <c:v>215.3686352257142</c:v>
                </c:pt>
                <c:pt idx="1129">
                  <c:v>216.07562800095619</c:v>
                </c:pt>
                <c:pt idx="1130">
                  <c:v>216.78956574454205</c:v>
                </c:pt>
                <c:pt idx="1131">
                  <c:v>217.51050614127263</c:v>
                </c:pt>
                <c:pt idx="1132">
                  <c:v>218.23850686611382</c:v>
                </c:pt>
                <c:pt idx="1133">
                  <c:v>218.97362556317097</c:v>
                </c:pt>
                <c:pt idx="1134">
                  <c:v>219.71591982389427</c:v>
                </c:pt>
                <c:pt idx="1135">
                  <c:v>220.46544716450038</c:v>
                </c:pt>
                <c:pt idx="1136">
                  <c:v>221.22226500259617</c:v>
                </c:pt>
                <c:pt idx="1137">
                  <c:v>221.98643063299031</c:v>
                </c:pt>
                <c:pt idx="1138">
                  <c:v>222.75800120267914</c:v>
                </c:pt>
                <c:pt idx="1139">
                  <c:v>223.53703368499356</c:v>
                </c:pt>
                <c:pt idx="1140">
                  <c:v>224.32358485289402</c:v>
                </c:pt>
                <c:pt idx="1141">
                  <c:v>225.11771125140126</c:v>
                </c:pt>
                <c:pt idx="1142">
                  <c:v>225.91946916915106</c:v>
                </c:pt>
                <c:pt idx="1143">
                  <c:v>226.72891460906172</c:v>
                </c:pt>
                <c:pt idx="1144">
                  <c:v>227.54610325810378</c:v>
                </c:pt>
                <c:pt idx="1145">
                  <c:v>228.37109045616228</c:v>
                </c:pt>
                <c:pt idx="1146">
                  <c:v>229.20393116398211</c:v>
                </c:pt>
                <c:pt idx="1147">
                  <c:v>230.04467993018898</c:v>
                </c:pt>
                <c:pt idx="1148">
                  <c:v>230.89339085737828</c:v>
                </c:pt>
                <c:pt idx="1149">
                  <c:v>231.75011756726553</c:v>
                </c:pt>
                <c:pt idx="1150">
                  <c:v>232.61491316489364</c:v>
                </c:pt>
                <c:pt idx="1151">
                  <c:v>233.48783020189271</c:v>
                </c:pt>
                <c:pt idx="1152">
                  <c:v>234.36892063878955</c:v>
                </c:pt>
                <c:pt idx="1153">
                  <c:v>235.2582358063656</c:v>
                </c:pt>
                <c:pt idx="1154">
                  <c:v>236.15582636606291</c:v>
                </c:pt>
                <c:pt idx="1155">
                  <c:v>237.06174226943989</c:v>
                </c:pt>
                <c:pt idx="1156">
                  <c:v>237.9760327166793</c:v>
                </c:pt>
                <c:pt idx="1157">
                  <c:v>238.89874611415379</c:v>
                </c:pt>
                <c:pt idx="1158">
                  <c:v>239.82993003105446</c:v>
                </c:pt>
                <c:pt idx="1159">
                  <c:v>240.76963115509116</c:v>
                </c:pt>
                <c:pt idx="1160">
                  <c:v>241.71789524727487</c:v>
                </c:pt>
                <c:pt idx="1161">
                  <c:v>242.67476709579333</c:v>
                </c:pt>
                <c:pt idx="1162">
                  <c:v>243.64029046899537</c:v>
                </c:pt>
                <c:pt idx="1163">
                  <c:v>244.61450806749932</c:v>
                </c:pt>
                <c:pt idx="1164">
                  <c:v>245.59746147544519</c:v>
                </c:pt>
                <c:pt idx="1165">
                  <c:v>246.58919111091103</c:v>
                </c:pt>
                <c:pt idx="1166">
                  <c:v>247.58973617551786</c:v>
                </c:pt>
                <c:pt idx="1167">
                  <c:v>248.59913460324873</c:v>
                </c:pt>
                <c:pt idx="1168">
                  <c:v>249.61742300851182</c:v>
                </c:pt>
                <c:pt idx="1169">
                  <c:v>250.64463663347854</c:v>
                </c:pt>
                <c:pt idx="1170">
                  <c:v>251.68080929473155</c:v>
                </c:pt>
                <c:pt idx="1171">
                  <c:v>252.72597332926068</c:v>
                </c:pt>
                <c:pt idx="1172">
                  <c:v>253.78015953984709</c:v>
                </c:pt>
                <c:pt idx="1173">
                  <c:v>254.84339713987953</c:v>
                </c:pt>
                <c:pt idx="1174">
                  <c:v>255.91571369765001</c:v>
                </c:pt>
                <c:pt idx="1175">
                  <c:v>256.99713508017891</c:v>
                </c:pt>
                <c:pt idx="1176">
                  <c:v>258.0876853966235</c:v>
                </c:pt>
                <c:pt idx="1177">
                  <c:v>259.18738694132702</c:v>
                </c:pt>
                <c:pt idx="1178">
                  <c:v>260.29626013656855</c:v>
                </c:pt>
                <c:pt idx="1179">
                  <c:v>261.41432347507856</c:v>
                </c:pt>
                <c:pt idx="1180">
                  <c:v>262.5415934623872</c:v>
                </c:pt>
                <c:pt idx="1181">
                  <c:v>263.67808455907675</c:v>
                </c:pt>
                <c:pt idx="1182">
                  <c:v>264.82380912301403</c:v>
                </c:pt>
                <c:pt idx="1183">
                  <c:v>265.97877735163985</c:v>
                </c:pt>
                <c:pt idx="1184">
                  <c:v>267.14299722439972</c:v>
                </c:pt>
                <c:pt idx="1185">
                  <c:v>268.31647444539976</c:v>
                </c:pt>
                <c:pt idx="1186">
                  <c:v>269.49921238637887</c:v>
                </c:pt>
                <c:pt idx="1187">
                  <c:v>270.6912120300899</c:v>
                </c:pt>
                <c:pt idx="1188">
                  <c:v>271.89247191418559</c:v>
                </c:pt>
                <c:pt idx="1189">
                  <c:v>273.10298807571127</c:v>
                </c:pt>
                <c:pt idx="1190">
                  <c:v>274.32275399630583</c:v>
                </c:pt>
                <c:pt idx="1191">
                  <c:v>275.55176054821993</c:v>
                </c:pt>
                <c:pt idx="1192">
                  <c:v>276.78999594125958</c:v>
                </c:pt>
                <c:pt idx="1193">
                  <c:v>278.03744567077013</c:v>
                </c:pt>
                <c:pt idx="1194">
                  <c:v>279.29409246677545</c:v>
                </c:pt>
                <c:pt idx="1195">
                  <c:v>280.55991624439201</c:v>
                </c:pt>
                <c:pt idx="1196">
                  <c:v>281.83489405563944</c:v>
                </c:pt>
                <c:pt idx="1197">
                  <c:v>283.11900004277078</c:v>
                </c:pt>
                <c:pt idx="1198">
                  <c:v>284.41220539324979</c:v>
                </c:pt>
                <c:pt idx="1199">
                  <c:v>285.71447829650253</c:v>
                </c:pt>
                <c:pt idx="1200">
                  <c:v>287.02578390257366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E-18C2-9448-85F5-4A7DA97BF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1800320"/>
        <c:axId val="1881734416"/>
      </c:scatterChart>
      <c:valAx>
        <c:axId val="1881800320"/>
        <c:scaling>
          <c:orientation val="minMax"/>
          <c:max val="1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1734416"/>
        <c:crosses val="autoZero"/>
        <c:crossBetween val="midCat"/>
        <c:majorUnit val="0.1"/>
      </c:valAx>
      <c:valAx>
        <c:axId val="1881734416"/>
        <c:scaling>
          <c:orientation val="minMax"/>
          <c:max val="1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18003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516496056567761E-2"/>
          <c:y val="9.6191004504254163E-2"/>
          <c:w val="0.86264798137399146"/>
          <c:h val="0.84468421916010494"/>
        </c:manualLayout>
      </c:layout>
      <c:scatterChart>
        <c:scatterStyle val="lineMarker"/>
        <c:varyColors val="0"/>
        <c:ser>
          <c:idx val="1"/>
          <c:order val="0"/>
          <c:tx>
            <c:v>Marginal</c:v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'Marginally stable'!$A$5:$A$1205</c:f>
              <c:numCache>
                <c:formatCode>General</c:formatCode>
                <c:ptCount val="12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  <c:pt idx="315">
                  <c:v>0.31500000000000022</c:v>
                </c:pt>
                <c:pt idx="316">
                  <c:v>0.31600000000000023</c:v>
                </c:pt>
                <c:pt idx="317">
                  <c:v>0.31700000000000023</c:v>
                </c:pt>
                <c:pt idx="318">
                  <c:v>0.31800000000000023</c:v>
                </c:pt>
                <c:pt idx="319">
                  <c:v>0.31900000000000023</c:v>
                </c:pt>
                <c:pt idx="320">
                  <c:v>0.32000000000000023</c:v>
                </c:pt>
                <c:pt idx="321">
                  <c:v>0.32100000000000023</c:v>
                </c:pt>
                <c:pt idx="322">
                  <c:v>0.32200000000000023</c:v>
                </c:pt>
                <c:pt idx="323">
                  <c:v>0.32300000000000023</c:v>
                </c:pt>
                <c:pt idx="324">
                  <c:v>0.32400000000000023</c:v>
                </c:pt>
                <c:pt idx="325">
                  <c:v>0.32500000000000023</c:v>
                </c:pt>
                <c:pt idx="326">
                  <c:v>0.32600000000000023</c:v>
                </c:pt>
                <c:pt idx="327">
                  <c:v>0.32700000000000023</c:v>
                </c:pt>
                <c:pt idx="328">
                  <c:v>0.32800000000000024</c:v>
                </c:pt>
                <c:pt idx="329">
                  <c:v>0.32900000000000024</c:v>
                </c:pt>
                <c:pt idx="330">
                  <c:v>0.33000000000000024</c:v>
                </c:pt>
                <c:pt idx="331">
                  <c:v>0.33100000000000024</c:v>
                </c:pt>
                <c:pt idx="332">
                  <c:v>0.33200000000000024</c:v>
                </c:pt>
                <c:pt idx="333">
                  <c:v>0.33300000000000024</c:v>
                </c:pt>
                <c:pt idx="334">
                  <c:v>0.33400000000000024</c:v>
                </c:pt>
                <c:pt idx="335">
                  <c:v>0.33500000000000024</c:v>
                </c:pt>
                <c:pt idx="336">
                  <c:v>0.33600000000000024</c:v>
                </c:pt>
                <c:pt idx="337">
                  <c:v>0.33700000000000024</c:v>
                </c:pt>
                <c:pt idx="338">
                  <c:v>0.33800000000000024</c:v>
                </c:pt>
                <c:pt idx="339">
                  <c:v>0.33900000000000025</c:v>
                </c:pt>
                <c:pt idx="340">
                  <c:v>0.34000000000000025</c:v>
                </c:pt>
                <c:pt idx="341">
                  <c:v>0.34100000000000025</c:v>
                </c:pt>
                <c:pt idx="342">
                  <c:v>0.34200000000000025</c:v>
                </c:pt>
                <c:pt idx="343">
                  <c:v>0.34300000000000025</c:v>
                </c:pt>
                <c:pt idx="344">
                  <c:v>0.34400000000000025</c:v>
                </c:pt>
                <c:pt idx="345">
                  <c:v>0.34500000000000025</c:v>
                </c:pt>
                <c:pt idx="346">
                  <c:v>0.34600000000000025</c:v>
                </c:pt>
                <c:pt idx="347">
                  <c:v>0.34700000000000025</c:v>
                </c:pt>
                <c:pt idx="348">
                  <c:v>0.34800000000000025</c:v>
                </c:pt>
                <c:pt idx="349">
                  <c:v>0.34900000000000025</c:v>
                </c:pt>
                <c:pt idx="350">
                  <c:v>0.35000000000000026</c:v>
                </c:pt>
                <c:pt idx="351">
                  <c:v>0.35100000000000026</c:v>
                </c:pt>
                <c:pt idx="352">
                  <c:v>0.35200000000000026</c:v>
                </c:pt>
                <c:pt idx="353">
                  <c:v>0.35300000000000026</c:v>
                </c:pt>
                <c:pt idx="354">
                  <c:v>0.35400000000000026</c:v>
                </c:pt>
                <c:pt idx="355">
                  <c:v>0.35500000000000026</c:v>
                </c:pt>
                <c:pt idx="356">
                  <c:v>0.35600000000000026</c:v>
                </c:pt>
                <c:pt idx="357">
                  <c:v>0.35700000000000026</c:v>
                </c:pt>
                <c:pt idx="358">
                  <c:v>0.35800000000000026</c:v>
                </c:pt>
                <c:pt idx="359">
                  <c:v>0.35900000000000026</c:v>
                </c:pt>
                <c:pt idx="360">
                  <c:v>0.36000000000000026</c:v>
                </c:pt>
                <c:pt idx="361">
                  <c:v>0.36100000000000027</c:v>
                </c:pt>
                <c:pt idx="362">
                  <c:v>0.36200000000000027</c:v>
                </c:pt>
                <c:pt idx="363">
                  <c:v>0.36300000000000027</c:v>
                </c:pt>
                <c:pt idx="364">
                  <c:v>0.36400000000000027</c:v>
                </c:pt>
                <c:pt idx="365">
                  <c:v>0.36500000000000027</c:v>
                </c:pt>
                <c:pt idx="366">
                  <c:v>0.36600000000000027</c:v>
                </c:pt>
                <c:pt idx="367">
                  <c:v>0.36700000000000027</c:v>
                </c:pt>
                <c:pt idx="368">
                  <c:v>0.36800000000000027</c:v>
                </c:pt>
                <c:pt idx="369">
                  <c:v>0.36900000000000027</c:v>
                </c:pt>
                <c:pt idx="370">
                  <c:v>0.37000000000000027</c:v>
                </c:pt>
                <c:pt idx="371">
                  <c:v>0.37100000000000027</c:v>
                </c:pt>
                <c:pt idx="372">
                  <c:v>0.37200000000000027</c:v>
                </c:pt>
                <c:pt idx="373">
                  <c:v>0.37300000000000028</c:v>
                </c:pt>
                <c:pt idx="374">
                  <c:v>0.37400000000000028</c:v>
                </c:pt>
                <c:pt idx="375">
                  <c:v>0.37500000000000028</c:v>
                </c:pt>
                <c:pt idx="376">
                  <c:v>0.37600000000000028</c:v>
                </c:pt>
                <c:pt idx="377">
                  <c:v>0.37700000000000028</c:v>
                </c:pt>
                <c:pt idx="378">
                  <c:v>0.37800000000000028</c:v>
                </c:pt>
                <c:pt idx="379">
                  <c:v>0.37900000000000028</c:v>
                </c:pt>
                <c:pt idx="380">
                  <c:v>0.38000000000000028</c:v>
                </c:pt>
                <c:pt idx="381">
                  <c:v>0.38100000000000028</c:v>
                </c:pt>
                <c:pt idx="382">
                  <c:v>0.38200000000000028</c:v>
                </c:pt>
                <c:pt idx="383">
                  <c:v>0.38300000000000028</c:v>
                </c:pt>
                <c:pt idx="384">
                  <c:v>0.38400000000000029</c:v>
                </c:pt>
                <c:pt idx="385">
                  <c:v>0.38500000000000029</c:v>
                </c:pt>
                <c:pt idx="386">
                  <c:v>0.38600000000000029</c:v>
                </c:pt>
                <c:pt idx="387">
                  <c:v>0.38700000000000029</c:v>
                </c:pt>
                <c:pt idx="388">
                  <c:v>0.38800000000000029</c:v>
                </c:pt>
                <c:pt idx="389">
                  <c:v>0.38900000000000029</c:v>
                </c:pt>
                <c:pt idx="390">
                  <c:v>0.39000000000000029</c:v>
                </c:pt>
                <c:pt idx="391">
                  <c:v>0.39100000000000029</c:v>
                </c:pt>
                <c:pt idx="392">
                  <c:v>0.39200000000000029</c:v>
                </c:pt>
                <c:pt idx="393">
                  <c:v>0.39300000000000029</c:v>
                </c:pt>
                <c:pt idx="394">
                  <c:v>0.39400000000000029</c:v>
                </c:pt>
                <c:pt idx="395">
                  <c:v>0.3950000000000003</c:v>
                </c:pt>
                <c:pt idx="396">
                  <c:v>0.3960000000000003</c:v>
                </c:pt>
                <c:pt idx="397">
                  <c:v>0.3970000000000003</c:v>
                </c:pt>
                <c:pt idx="398">
                  <c:v>0.3980000000000003</c:v>
                </c:pt>
                <c:pt idx="399">
                  <c:v>0.3990000000000003</c:v>
                </c:pt>
                <c:pt idx="400">
                  <c:v>0.4000000000000003</c:v>
                </c:pt>
                <c:pt idx="401">
                  <c:v>0.4010000000000003</c:v>
                </c:pt>
                <c:pt idx="402">
                  <c:v>0.4020000000000003</c:v>
                </c:pt>
                <c:pt idx="403">
                  <c:v>0.4030000000000003</c:v>
                </c:pt>
                <c:pt idx="404">
                  <c:v>0.4040000000000003</c:v>
                </c:pt>
                <c:pt idx="405">
                  <c:v>0.4050000000000003</c:v>
                </c:pt>
                <c:pt idx="406">
                  <c:v>0.40600000000000031</c:v>
                </c:pt>
                <c:pt idx="407">
                  <c:v>0.40700000000000031</c:v>
                </c:pt>
                <c:pt idx="408">
                  <c:v>0.40800000000000031</c:v>
                </c:pt>
                <c:pt idx="409">
                  <c:v>0.40900000000000031</c:v>
                </c:pt>
                <c:pt idx="410">
                  <c:v>0.41000000000000031</c:v>
                </c:pt>
                <c:pt idx="411">
                  <c:v>0.41100000000000031</c:v>
                </c:pt>
                <c:pt idx="412">
                  <c:v>0.41200000000000031</c:v>
                </c:pt>
                <c:pt idx="413">
                  <c:v>0.41300000000000031</c:v>
                </c:pt>
                <c:pt idx="414">
                  <c:v>0.41400000000000031</c:v>
                </c:pt>
                <c:pt idx="415">
                  <c:v>0.41500000000000031</c:v>
                </c:pt>
                <c:pt idx="416">
                  <c:v>0.41600000000000031</c:v>
                </c:pt>
                <c:pt idx="417">
                  <c:v>0.41700000000000031</c:v>
                </c:pt>
                <c:pt idx="418">
                  <c:v>0.41800000000000032</c:v>
                </c:pt>
                <c:pt idx="419">
                  <c:v>0.41900000000000032</c:v>
                </c:pt>
                <c:pt idx="420">
                  <c:v>0.42000000000000032</c:v>
                </c:pt>
                <c:pt idx="421">
                  <c:v>0.42100000000000032</c:v>
                </c:pt>
                <c:pt idx="422">
                  <c:v>0.42200000000000032</c:v>
                </c:pt>
                <c:pt idx="423">
                  <c:v>0.42300000000000032</c:v>
                </c:pt>
                <c:pt idx="424">
                  <c:v>0.42400000000000032</c:v>
                </c:pt>
                <c:pt idx="425">
                  <c:v>0.42500000000000032</c:v>
                </c:pt>
                <c:pt idx="426">
                  <c:v>0.42600000000000032</c:v>
                </c:pt>
                <c:pt idx="427">
                  <c:v>0.42700000000000032</c:v>
                </c:pt>
                <c:pt idx="428">
                  <c:v>0.42800000000000032</c:v>
                </c:pt>
                <c:pt idx="429">
                  <c:v>0.42900000000000033</c:v>
                </c:pt>
                <c:pt idx="430">
                  <c:v>0.43000000000000033</c:v>
                </c:pt>
                <c:pt idx="431">
                  <c:v>0.43100000000000033</c:v>
                </c:pt>
                <c:pt idx="432">
                  <c:v>0.43200000000000033</c:v>
                </c:pt>
                <c:pt idx="433">
                  <c:v>0.43300000000000033</c:v>
                </c:pt>
                <c:pt idx="434">
                  <c:v>0.43400000000000033</c:v>
                </c:pt>
                <c:pt idx="435">
                  <c:v>0.43500000000000033</c:v>
                </c:pt>
                <c:pt idx="436">
                  <c:v>0.43600000000000033</c:v>
                </c:pt>
                <c:pt idx="437">
                  <c:v>0.43700000000000033</c:v>
                </c:pt>
                <c:pt idx="438">
                  <c:v>0.43800000000000033</c:v>
                </c:pt>
                <c:pt idx="439">
                  <c:v>0.43900000000000033</c:v>
                </c:pt>
                <c:pt idx="440">
                  <c:v>0.44000000000000034</c:v>
                </c:pt>
                <c:pt idx="441">
                  <c:v>0.44100000000000034</c:v>
                </c:pt>
                <c:pt idx="442">
                  <c:v>0.44200000000000034</c:v>
                </c:pt>
                <c:pt idx="443">
                  <c:v>0.44300000000000034</c:v>
                </c:pt>
                <c:pt idx="444">
                  <c:v>0.44400000000000034</c:v>
                </c:pt>
                <c:pt idx="445">
                  <c:v>0.44500000000000034</c:v>
                </c:pt>
                <c:pt idx="446">
                  <c:v>0.44600000000000034</c:v>
                </c:pt>
                <c:pt idx="447">
                  <c:v>0.44700000000000034</c:v>
                </c:pt>
                <c:pt idx="448">
                  <c:v>0.44800000000000034</c:v>
                </c:pt>
                <c:pt idx="449">
                  <c:v>0.44900000000000034</c:v>
                </c:pt>
                <c:pt idx="450">
                  <c:v>0.45000000000000034</c:v>
                </c:pt>
                <c:pt idx="451">
                  <c:v>0.45100000000000035</c:v>
                </c:pt>
                <c:pt idx="452">
                  <c:v>0.45200000000000035</c:v>
                </c:pt>
                <c:pt idx="453">
                  <c:v>0.45300000000000035</c:v>
                </c:pt>
                <c:pt idx="454">
                  <c:v>0.45400000000000035</c:v>
                </c:pt>
                <c:pt idx="455">
                  <c:v>0.45500000000000035</c:v>
                </c:pt>
                <c:pt idx="456">
                  <c:v>0.45600000000000035</c:v>
                </c:pt>
                <c:pt idx="457">
                  <c:v>0.45700000000000035</c:v>
                </c:pt>
                <c:pt idx="458">
                  <c:v>0.45800000000000035</c:v>
                </c:pt>
                <c:pt idx="459">
                  <c:v>0.45900000000000035</c:v>
                </c:pt>
                <c:pt idx="460">
                  <c:v>0.46000000000000035</c:v>
                </c:pt>
                <c:pt idx="461">
                  <c:v>0.46100000000000035</c:v>
                </c:pt>
                <c:pt idx="462">
                  <c:v>0.46200000000000035</c:v>
                </c:pt>
                <c:pt idx="463">
                  <c:v>0.46300000000000036</c:v>
                </c:pt>
                <c:pt idx="464">
                  <c:v>0.46400000000000036</c:v>
                </c:pt>
                <c:pt idx="465">
                  <c:v>0.46500000000000036</c:v>
                </c:pt>
                <c:pt idx="466">
                  <c:v>0.46600000000000036</c:v>
                </c:pt>
                <c:pt idx="467">
                  <c:v>0.46700000000000036</c:v>
                </c:pt>
                <c:pt idx="468">
                  <c:v>0.46800000000000036</c:v>
                </c:pt>
                <c:pt idx="469">
                  <c:v>0.46900000000000036</c:v>
                </c:pt>
                <c:pt idx="470">
                  <c:v>0.47000000000000036</c:v>
                </c:pt>
                <c:pt idx="471">
                  <c:v>0.47100000000000036</c:v>
                </c:pt>
                <c:pt idx="472">
                  <c:v>0.47200000000000036</c:v>
                </c:pt>
                <c:pt idx="473">
                  <c:v>0.47300000000000036</c:v>
                </c:pt>
                <c:pt idx="474">
                  <c:v>0.47400000000000037</c:v>
                </c:pt>
                <c:pt idx="475">
                  <c:v>0.47500000000000037</c:v>
                </c:pt>
                <c:pt idx="476">
                  <c:v>0.47600000000000037</c:v>
                </c:pt>
                <c:pt idx="477">
                  <c:v>0.47700000000000037</c:v>
                </c:pt>
                <c:pt idx="478">
                  <c:v>0.47800000000000037</c:v>
                </c:pt>
                <c:pt idx="479">
                  <c:v>0.47900000000000037</c:v>
                </c:pt>
                <c:pt idx="480">
                  <c:v>0.48000000000000037</c:v>
                </c:pt>
                <c:pt idx="481">
                  <c:v>0.48100000000000037</c:v>
                </c:pt>
                <c:pt idx="482">
                  <c:v>0.48200000000000037</c:v>
                </c:pt>
                <c:pt idx="483">
                  <c:v>0.48300000000000037</c:v>
                </c:pt>
                <c:pt idx="484">
                  <c:v>0.48400000000000037</c:v>
                </c:pt>
                <c:pt idx="485">
                  <c:v>0.48500000000000038</c:v>
                </c:pt>
                <c:pt idx="486">
                  <c:v>0.48600000000000038</c:v>
                </c:pt>
                <c:pt idx="487">
                  <c:v>0.48700000000000038</c:v>
                </c:pt>
                <c:pt idx="488">
                  <c:v>0.48800000000000038</c:v>
                </c:pt>
                <c:pt idx="489">
                  <c:v>0.48900000000000038</c:v>
                </c:pt>
                <c:pt idx="490">
                  <c:v>0.49000000000000038</c:v>
                </c:pt>
                <c:pt idx="491">
                  <c:v>0.49100000000000038</c:v>
                </c:pt>
                <c:pt idx="492">
                  <c:v>0.49200000000000038</c:v>
                </c:pt>
                <c:pt idx="493">
                  <c:v>0.49300000000000038</c:v>
                </c:pt>
                <c:pt idx="494">
                  <c:v>0.49400000000000038</c:v>
                </c:pt>
                <c:pt idx="495">
                  <c:v>0.49500000000000038</c:v>
                </c:pt>
                <c:pt idx="496">
                  <c:v>0.49600000000000039</c:v>
                </c:pt>
                <c:pt idx="497">
                  <c:v>0.49700000000000039</c:v>
                </c:pt>
                <c:pt idx="498">
                  <c:v>0.49800000000000039</c:v>
                </c:pt>
                <c:pt idx="499">
                  <c:v>0.49900000000000039</c:v>
                </c:pt>
                <c:pt idx="500">
                  <c:v>0.50000000000000033</c:v>
                </c:pt>
                <c:pt idx="501">
                  <c:v>0.50100000000000033</c:v>
                </c:pt>
                <c:pt idx="502">
                  <c:v>0.50200000000000033</c:v>
                </c:pt>
                <c:pt idx="503">
                  <c:v>0.50300000000000034</c:v>
                </c:pt>
                <c:pt idx="504">
                  <c:v>0.50400000000000034</c:v>
                </c:pt>
                <c:pt idx="505">
                  <c:v>0.50500000000000034</c:v>
                </c:pt>
                <c:pt idx="506">
                  <c:v>0.50600000000000034</c:v>
                </c:pt>
                <c:pt idx="507">
                  <c:v>0.50700000000000034</c:v>
                </c:pt>
                <c:pt idx="508">
                  <c:v>0.50800000000000034</c:v>
                </c:pt>
                <c:pt idx="509">
                  <c:v>0.50900000000000034</c:v>
                </c:pt>
                <c:pt idx="510">
                  <c:v>0.51000000000000034</c:v>
                </c:pt>
                <c:pt idx="511">
                  <c:v>0.51100000000000034</c:v>
                </c:pt>
                <c:pt idx="512">
                  <c:v>0.51200000000000034</c:v>
                </c:pt>
                <c:pt idx="513">
                  <c:v>0.51300000000000034</c:v>
                </c:pt>
                <c:pt idx="514">
                  <c:v>0.51400000000000035</c:v>
                </c:pt>
                <c:pt idx="515">
                  <c:v>0.51500000000000035</c:v>
                </c:pt>
                <c:pt idx="516">
                  <c:v>0.51600000000000035</c:v>
                </c:pt>
                <c:pt idx="517">
                  <c:v>0.51700000000000035</c:v>
                </c:pt>
                <c:pt idx="518">
                  <c:v>0.51800000000000035</c:v>
                </c:pt>
                <c:pt idx="519">
                  <c:v>0.51900000000000035</c:v>
                </c:pt>
                <c:pt idx="520">
                  <c:v>0.52000000000000035</c:v>
                </c:pt>
                <c:pt idx="521">
                  <c:v>0.52100000000000035</c:v>
                </c:pt>
                <c:pt idx="522">
                  <c:v>0.52200000000000035</c:v>
                </c:pt>
                <c:pt idx="523">
                  <c:v>0.52300000000000035</c:v>
                </c:pt>
                <c:pt idx="524">
                  <c:v>0.52400000000000035</c:v>
                </c:pt>
                <c:pt idx="525">
                  <c:v>0.52500000000000036</c:v>
                </c:pt>
                <c:pt idx="526">
                  <c:v>0.52600000000000036</c:v>
                </c:pt>
                <c:pt idx="527">
                  <c:v>0.52700000000000036</c:v>
                </c:pt>
                <c:pt idx="528">
                  <c:v>0.52800000000000036</c:v>
                </c:pt>
                <c:pt idx="529">
                  <c:v>0.52900000000000036</c:v>
                </c:pt>
                <c:pt idx="530">
                  <c:v>0.53000000000000036</c:v>
                </c:pt>
                <c:pt idx="531">
                  <c:v>0.53100000000000036</c:v>
                </c:pt>
                <c:pt idx="532">
                  <c:v>0.53200000000000036</c:v>
                </c:pt>
                <c:pt idx="533">
                  <c:v>0.53300000000000036</c:v>
                </c:pt>
                <c:pt idx="534">
                  <c:v>0.53400000000000036</c:v>
                </c:pt>
                <c:pt idx="535">
                  <c:v>0.53500000000000036</c:v>
                </c:pt>
                <c:pt idx="536">
                  <c:v>0.53600000000000037</c:v>
                </c:pt>
                <c:pt idx="537">
                  <c:v>0.53700000000000037</c:v>
                </c:pt>
                <c:pt idx="538">
                  <c:v>0.53800000000000037</c:v>
                </c:pt>
                <c:pt idx="539">
                  <c:v>0.53900000000000037</c:v>
                </c:pt>
                <c:pt idx="540">
                  <c:v>0.54000000000000037</c:v>
                </c:pt>
                <c:pt idx="541">
                  <c:v>0.54100000000000037</c:v>
                </c:pt>
                <c:pt idx="542">
                  <c:v>0.54200000000000037</c:v>
                </c:pt>
                <c:pt idx="543">
                  <c:v>0.54300000000000037</c:v>
                </c:pt>
                <c:pt idx="544">
                  <c:v>0.54400000000000037</c:v>
                </c:pt>
                <c:pt idx="545">
                  <c:v>0.54500000000000037</c:v>
                </c:pt>
                <c:pt idx="546">
                  <c:v>0.54600000000000037</c:v>
                </c:pt>
                <c:pt idx="547">
                  <c:v>0.54700000000000037</c:v>
                </c:pt>
                <c:pt idx="548">
                  <c:v>0.54800000000000038</c:v>
                </c:pt>
                <c:pt idx="549">
                  <c:v>0.54900000000000038</c:v>
                </c:pt>
                <c:pt idx="550">
                  <c:v>0.55000000000000038</c:v>
                </c:pt>
                <c:pt idx="551">
                  <c:v>0.55100000000000038</c:v>
                </c:pt>
                <c:pt idx="552">
                  <c:v>0.55200000000000038</c:v>
                </c:pt>
                <c:pt idx="553">
                  <c:v>0.55300000000000038</c:v>
                </c:pt>
                <c:pt idx="554">
                  <c:v>0.55400000000000038</c:v>
                </c:pt>
                <c:pt idx="555">
                  <c:v>0.55500000000000038</c:v>
                </c:pt>
                <c:pt idx="556">
                  <c:v>0.55600000000000038</c:v>
                </c:pt>
                <c:pt idx="557">
                  <c:v>0.55700000000000038</c:v>
                </c:pt>
                <c:pt idx="558">
                  <c:v>0.55800000000000038</c:v>
                </c:pt>
                <c:pt idx="559">
                  <c:v>0.55900000000000039</c:v>
                </c:pt>
                <c:pt idx="560">
                  <c:v>0.56000000000000039</c:v>
                </c:pt>
                <c:pt idx="561">
                  <c:v>0.56100000000000039</c:v>
                </c:pt>
                <c:pt idx="562">
                  <c:v>0.56200000000000039</c:v>
                </c:pt>
                <c:pt idx="563">
                  <c:v>0.56300000000000039</c:v>
                </c:pt>
                <c:pt idx="564">
                  <c:v>0.56400000000000039</c:v>
                </c:pt>
                <c:pt idx="565">
                  <c:v>0.56500000000000039</c:v>
                </c:pt>
                <c:pt idx="566">
                  <c:v>0.56600000000000039</c:v>
                </c:pt>
                <c:pt idx="567">
                  <c:v>0.56700000000000039</c:v>
                </c:pt>
                <c:pt idx="568">
                  <c:v>0.56800000000000039</c:v>
                </c:pt>
                <c:pt idx="569">
                  <c:v>0.56900000000000039</c:v>
                </c:pt>
                <c:pt idx="570">
                  <c:v>0.5700000000000004</c:v>
                </c:pt>
                <c:pt idx="571">
                  <c:v>0.5710000000000004</c:v>
                </c:pt>
                <c:pt idx="572">
                  <c:v>0.5720000000000004</c:v>
                </c:pt>
                <c:pt idx="573">
                  <c:v>0.5730000000000004</c:v>
                </c:pt>
                <c:pt idx="574">
                  <c:v>0.5740000000000004</c:v>
                </c:pt>
                <c:pt idx="575">
                  <c:v>0.5750000000000004</c:v>
                </c:pt>
                <c:pt idx="576">
                  <c:v>0.5760000000000004</c:v>
                </c:pt>
                <c:pt idx="577">
                  <c:v>0.5770000000000004</c:v>
                </c:pt>
                <c:pt idx="578">
                  <c:v>0.5780000000000004</c:v>
                </c:pt>
                <c:pt idx="579">
                  <c:v>0.5790000000000004</c:v>
                </c:pt>
                <c:pt idx="580">
                  <c:v>0.5800000000000004</c:v>
                </c:pt>
                <c:pt idx="581">
                  <c:v>0.58100000000000041</c:v>
                </c:pt>
                <c:pt idx="582">
                  <c:v>0.58200000000000041</c:v>
                </c:pt>
                <c:pt idx="583">
                  <c:v>0.58300000000000041</c:v>
                </c:pt>
                <c:pt idx="584">
                  <c:v>0.58400000000000041</c:v>
                </c:pt>
                <c:pt idx="585">
                  <c:v>0.58500000000000041</c:v>
                </c:pt>
                <c:pt idx="586">
                  <c:v>0.58600000000000041</c:v>
                </c:pt>
                <c:pt idx="587">
                  <c:v>0.58700000000000041</c:v>
                </c:pt>
                <c:pt idx="588">
                  <c:v>0.58800000000000041</c:v>
                </c:pt>
                <c:pt idx="589">
                  <c:v>0.58900000000000041</c:v>
                </c:pt>
                <c:pt idx="590">
                  <c:v>0.59000000000000041</c:v>
                </c:pt>
                <c:pt idx="591">
                  <c:v>0.59100000000000041</c:v>
                </c:pt>
                <c:pt idx="592">
                  <c:v>0.59200000000000041</c:v>
                </c:pt>
                <c:pt idx="593">
                  <c:v>0.59300000000000042</c:v>
                </c:pt>
                <c:pt idx="594">
                  <c:v>0.59400000000000042</c:v>
                </c:pt>
                <c:pt idx="595">
                  <c:v>0.59500000000000042</c:v>
                </c:pt>
                <c:pt idx="596">
                  <c:v>0.59600000000000042</c:v>
                </c:pt>
                <c:pt idx="597">
                  <c:v>0.59700000000000042</c:v>
                </c:pt>
                <c:pt idx="598">
                  <c:v>0.59800000000000042</c:v>
                </c:pt>
                <c:pt idx="599">
                  <c:v>0.59900000000000042</c:v>
                </c:pt>
                <c:pt idx="600">
                  <c:v>0.60000000000000042</c:v>
                </c:pt>
                <c:pt idx="601">
                  <c:v>0.60100000000000042</c:v>
                </c:pt>
                <c:pt idx="602">
                  <c:v>0.60200000000000042</c:v>
                </c:pt>
                <c:pt idx="603">
                  <c:v>0.60300000000000042</c:v>
                </c:pt>
                <c:pt idx="604">
                  <c:v>0.60400000000000043</c:v>
                </c:pt>
                <c:pt idx="605">
                  <c:v>0.60500000000000043</c:v>
                </c:pt>
                <c:pt idx="606">
                  <c:v>0.60600000000000043</c:v>
                </c:pt>
                <c:pt idx="607">
                  <c:v>0.60700000000000043</c:v>
                </c:pt>
                <c:pt idx="608">
                  <c:v>0.60800000000000043</c:v>
                </c:pt>
                <c:pt idx="609">
                  <c:v>0.60900000000000043</c:v>
                </c:pt>
                <c:pt idx="610">
                  <c:v>0.61000000000000043</c:v>
                </c:pt>
                <c:pt idx="611">
                  <c:v>0.61100000000000043</c:v>
                </c:pt>
                <c:pt idx="612">
                  <c:v>0.61200000000000043</c:v>
                </c:pt>
                <c:pt idx="613">
                  <c:v>0.61300000000000043</c:v>
                </c:pt>
                <c:pt idx="614">
                  <c:v>0.61400000000000043</c:v>
                </c:pt>
                <c:pt idx="615">
                  <c:v>0.61500000000000044</c:v>
                </c:pt>
                <c:pt idx="616">
                  <c:v>0.61600000000000044</c:v>
                </c:pt>
                <c:pt idx="617">
                  <c:v>0.61700000000000044</c:v>
                </c:pt>
                <c:pt idx="618">
                  <c:v>0.61800000000000044</c:v>
                </c:pt>
                <c:pt idx="619">
                  <c:v>0.61900000000000044</c:v>
                </c:pt>
                <c:pt idx="620">
                  <c:v>0.62000000000000044</c:v>
                </c:pt>
                <c:pt idx="621">
                  <c:v>0.62100000000000044</c:v>
                </c:pt>
                <c:pt idx="622">
                  <c:v>0.62200000000000044</c:v>
                </c:pt>
                <c:pt idx="623">
                  <c:v>0.62300000000000044</c:v>
                </c:pt>
                <c:pt idx="624">
                  <c:v>0.62400000000000044</c:v>
                </c:pt>
                <c:pt idx="625">
                  <c:v>0.62500000000000044</c:v>
                </c:pt>
                <c:pt idx="626">
                  <c:v>0.62600000000000044</c:v>
                </c:pt>
                <c:pt idx="627">
                  <c:v>0.62700000000000045</c:v>
                </c:pt>
                <c:pt idx="628">
                  <c:v>0.62800000000000045</c:v>
                </c:pt>
                <c:pt idx="629">
                  <c:v>0.62900000000000045</c:v>
                </c:pt>
                <c:pt idx="630">
                  <c:v>0.63000000000000045</c:v>
                </c:pt>
                <c:pt idx="631">
                  <c:v>0.63100000000000045</c:v>
                </c:pt>
                <c:pt idx="632">
                  <c:v>0.63200000000000045</c:v>
                </c:pt>
                <c:pt idx="633">
                  <c:v>0.63300000000000045</c:v>
                </c:pt>
                <c:pt idx="634">
                  <c:v>0.63400000000000045</c:v>
                </c:pt>
                <c:pt idx="635">
                  <c:v>0.63500000000000045</c:v>
                </c:pt>
                <c:pt idx="636">
                  <c:v>0.63600000000000045</c:v>
                </c:pt>
                <c:pt idx="637">
                  <c:v>0.63700000000000045</c:v>
                </c:pt>
                <c:pt idx="638">
                  <c:v>0.63800000000000046</c:v>
                </c:pt>
                <c:pt idx="639">
                  <c:v>0.63900000000000046</c:v>
                </c:pt>
                <c:pt idx="640">
                  <c:v>0.64000000000000046</c:v>
                </c:pt>
                <c:pt idx="641">
                  <c:v>0.64100000000000046</c:v>
                </c:pt>
                <c:pt idx="642">
                  <c:v>0.64200000000000046</c:v>
                </c:pt>
                <c:pt idx="643">
                  <c:v>0.64300000000000046</c:v>
                </c:pt>
                <c:pt idx="644">
                  <c:v>0.64400000000000046</c:v>
                </c:pt>
                <c:pt idx="645">
                  <c:v>0.64500000000000046</c:v>
                </c:pt>
                <c:pt idx="646">
                  <c:v>0.64600000000000046</c:v>
                </c:pt>
                <c:pt idx="647">
                  <c:v>0.64700000000000046</c:v>
                </c:pt>
                <c:pt idx="648">
                  <c:v>0.64800000000000046</c:v>
                </c:pt>
                <c:pt idx="649">
                  <c:v>0.64900000000000047</c:v>
                </c:pt>
                <c:pt idx="650">
                  <c:v>0.65000000000000047</c:v>
                </c:pt>
                <c:pt idx="651">
                  <c:v>0.65100000000000047</c:v>
                </c:pt>
                <c:pt idx="652">
                  <c:v>0.65200000000000047</c:v>
                </c:pt>
                <c:pt idx="653">
                  <c:v>0.65300000000000047</c:v>
                </c:pt>
                <c:pt idx="654">
                  <c:v>0.65400000000000047</c:v>
                </c:pt>
                <c:pt idx="655">
                  <c:v>0.65500000000000047</c:v>
                </c:pt>
                <c:pt idx="656">
                  <c:v>0.65600000000000047</c:v>
                </c:pt>
                <c:pt idx="657">
                  <c:v>0.65700000000000047</c:v>
                </c:pt>
                <c:pt idx="658">
                  <c:v>0.65800000000000047</c:v>
                </c:pt>
                <c:pt idx="659">
                  <c:v>0.65900000000000047</c:v>
                </c:pt>
                <c:pt idx="660">
                  <c:v>0.66000000000000048</c:v>
                </c:pt>
                <c:pt idx="661">
                  <c:v>0.66100000000000048</c:v>
                </c:pt>
                <c:pt idx="662">
                  <c:v>0.66200000000000048</c:v>
                </c:pt>
                <c:pt idx="663">
                  <c:v>0.66300000000000048</c:v>
                </c:pt>
                <c:pt idx="664">
                  <c:v>0.66400000000000048</c:v>
                </c:pt>
                <c:pt idx="665">
                  <c:v>0.66500000000000048</c:v>
                </c:pt>
                <c:pt idx="666">
                  <c:v>0.66600000000000048</c:v>
                </c:pt>
                <c:pt idx="667">
                  <c:v>0.66700000000000048</c:v>
                </c:pt>
                <c:pt idx="668">
                  <c:v>0.66800000000000048</c:v>
                </c:pt>
                <c:pt idx="669">
                  <c:v>0.66900000000000048</c:v>
                </c:pt>
                <c:pt idx="670">
                  <c:v>0.67000000000000048</c:v>
                </c:pt>
                <c:pt idx="671">
                  <c:v>0.67100000000000048</c:v>
                </c:pt>
                <c:pt idx="672">
                  <c:v>0.67200000000000049</c:v>
                </c:pt>
                <c:pt idx="673">
                  <c:v>0.67300000000000049</c:v>
                </c:pt>
                <c:pt idx="674">
                  <c:v>0.67400000000000049</c:v>
                </c:pt>
                <c:pt idx="675">
                  <c:v>0.67500000000000049</c:v>
                </c:pt>
                <c:pt idx="676">
                  <c:v>0.67600000000000049</c:v>
                </c:pt>
                <c:pt idx="677">
                  <c:v>0.67700000000000049</c:v>
                </c:pt>
                <c:pt idx="678">
                  <c:v>0.67800000000000049</c:v>
                </c:pt>
                <c:pt idx="679">
                  <c:v>0.67900000000000049</c:v>
                </c:pt>
                <c:pt idx="680">
                  <c:v>0.68000000000000049</c:v>
                </c:pt>
                <c:pt idx="681">
                  <c:v>0.68100000000000049</c:v>
                </c:pt>
                <c:pt idx="682">
                  <c:v>0.68200000000000049</c:v>
                </c:pt>
                <c:pt idx="683">
                  <c:v>0.6830000000000005</c:v>
                </c:pt>
                <c:pt idx="684">
                  <c:v>0.6840000000000005</c:v>
                </c:pt>
                <c:pt idx="685">
                  <c:v>0.6850000000000005</c:v>
                </c:pt>
                <c:pt idx="686">
                  <c:v>0.6860000000000005</c:v>
                </c:pt>
                <c:pt idx="687">
                  <c:v>0.6870000000000005</c:v>
                </c:pt>
                <c:pt idx="688">
                  <c:v>0.6880000000000005</c:v>
                </c:pt>
                <c:pt idx="689">
                  <c:v>0.6890000000000005</c:v>
                </c:pt>
                <c:pt idx="690">
                  <c:v>0.6900000000000005</c:v>
                </c:pt>
                <c:pt idx="691">
                  <c:v>0.6910000000000005</c:v>
                </c:pt>
                <c:pt idx="692">
                  <c:v>0.6920000000000005</c:v>
                </c:pt>
                <c:pt idx="693">
                  <c:v>0.6930000000000005</c:v>
                </c:pt>
                <c:pt idx="694">
                  <c:v>0.69400000000000051</c:v>
                </c:pt>
                <c:pt idx="695">
                  <c:v>0.69500000000000051</c:v>
                </c:pt>
                <c:pt idx="696">
                  <c:v>0.69600000000000051</c:v>
                </c:pt>
                <c:pt idx="697">
                  <c:v>0.69700000000000051</c:v>
                </c:pt>
                <c:pt idx="698">
                  <c:v>0.69800000000000051</c:v>
                </c:pt>
                <c:pt idx="699">
                  <c:v>0.69900000000000051</c:v>
                </c:pt>
                <c:pt idx="700">
                  <c:v>0.70000000000000051</c:v>
                </c:pt>
                <c:pt idx="701">
                  <c:v>0.70100000000000051</c:v>
                </c:pt>
                <c:pt idx="702">
                  <c:v>0.70200000000000051</c:v>
                </c:pt>
                <c:pt idx="703">
                  <c:v>0.70300000000000051</c:v>
                </c:pt>
                <c:pt idx="704">
                  <c:v>0.70400000000000051</c:v>
                </c:pt>
                <c:pt idx="705">
                  <c:v>0.70500000000000052</c:v>
                </c:pt>
                <c:pt idx="706">
                  <c:v>0.70600000000000052</c:v>
                </c:pt>
                <c:pt idx="707">
                  <c:v>0.70700000000000052</c:v>
                </c:pt>
                <c:pt idx="708">
                  <c:v>0.70800000000000052</c:v>
                </c:pt>
                <c:pt idx="709">
                  <c:v>0.70900000000000052</c:v>
                </c:pt>
                <c:pt idx="710">
                  <c:v>0.71000000000000052</c:v>
                </c:pt>
                <c:pt idx="711">
                  <c:v>0.71100000000000052</c:v>
                </c:pt>
                <c:pt idx="712">
                  <c:v>0.71200000000000052</c:v>
                </c:pt>
                <c:pt idx="713">
                  <c:v>0.71300000000000052</c:v>
                </c:pt>
                <c:pt idx="714">
                  <c:v>0.71400000000000052</c:v>
                </c:pt>
                <c:pt idx="715">
                  <c:v>0.71500000000000052</c:v>
                </c:pt>
                <c:pt idx="716">
                  <c:v>0.71600000000000052</c:v>
                </c:pt>
                <c:pt idx="717">
                  <c:v>0.71700000000000053</c:v>
                </c:pt>
                <c:pt idx="718">
                  <c:v>0.71800000000000053</c:v>
                </c:pt>
                <c:pt idx="719">
                  <c:v>0.71900000000000053</c:v>
                </c:pt>
                <c:pt idx="720">
                  <c:v>0.72000000000000053</c:v>
                </c:pt>
                <c:pt idx="721">
                  <c:v>0.72100000000000053</c:v>
                </c:pt>
                <c:pt idx="722">
                  <c:v>0.72200000000000053</c:v>
                </c:pt>
                <c:pt idx="723">
                  <c:v>0.72300000000000053</c:v>
                </c:pt>
                <c:pt idx="724">
                  <c:v>0.72400000000000053</c:v>
                </c:pt>
                <c:pt idx="725">
                  <c:v>0.72500000000000053</c:v>
                </c:pt>
                <c:pt idx="726">
                  <c:v>0.72600000000000053</c:v>
                </c:pt>
                <c:pt idx="727">
                  <c:v>0.72700000000000053</c:v>
                </c:pt>
                <c:pt idx="728">
                  <c:v>0.72800000000000054</c:v>
                </c:pt>
                <c:pt idx="729">
                  <c:v>0.72900000000000054</c:v>
                </c:pt>
                <c:pt idx="730">
                  <c:v>0.73000000000000054</c:v>
                </c:pt>
                <c:pt idx="731">
                  <c:v>0.73100000000000054</c:v>
                </c:pt>
                <c:pt idx="732">
                  <c:v>0.73200000000000054</c:v>
                </c:pt>
                <c:pt idx="733">
                  <c:v>0.73300000000000054</c:v>
                </c:pt>
                <c:pt idx="734">
                  <c:v>0.73400000000000054</c:v>
                </c:pt>
                <c:pt idx="735">
                  <c:v>0.73500000000000054</c:v>
                </c:pt>
                <c:pt idx="736">
                  <c:v>0.73600000000000054</c:v>
                </c:pt>
                <c:pt idx="737">
                  <c:v>0.73700000000000054</c:v>
                </c:pt>
                <c:pt idx="738">
                  <c:v>0.73800000000000054</c:v>
                </c:pt>
                <c:pt idx="739">
                  <c:v>0.73900000000000055</c:v>
                </c:pt>
                <c:pt idx="740">
                  <c:v>0.74000000000000055</c:v>
                </c:pt>
                <c:pt idx="741">
                  <c:v>0.74100000000000055</c:v>
                </c:pt>
                <c:pt idx="742">
                  <c:v>0.74200000000000055</c:v>
                </c:pt>
                <c:pt idx="743">
                  <c:v>0.74300000000000055</c:v>
                </c:pt>
                <c:pt idx="744">
                  <c:v>0.74400000000000055</c:v>
                </c:pt>
                <c:pt idx="745">
                  <c:v>0.74500000000000055</c:v>
                </c:pt>
                <c:pt idx="746">
                  <c:v>0.74600000000000055</c:v>
                </c:pt>
                <c:pt idx="747">
                  <c:v>0.74700000000000055</c:v>
                </c:pt>
                <c:pt idx="748">
                  <c:v>0.74800000000000055</c:v>
                </c:pt>
                <c:pt idx="749">
                  <c:v>0.74900000000000055</c:v>
                </c:pt>
                <c:pt idx="750">
                  <c:v>0.75000000000000056</c:v>
                </c:pt>
                <c:pt idx="751">
                  <c:v>0.75100000000000056</c:v>
                </c:pt>
                <c:pt idx="752">
                  <c:v>0.75200000000000056</c:v>
                </c:pt>
                <c:pt idx="753">
                  <c:v>0.75300000000000056</c:v>
                </c:pt>
                <c:pt idx="754">
                  <c:v>0.75400000000000056</c:v>
                </c:pt>
                <c:pt idx="755">
                  <c:v>0.75500000000000056</c:v>
                </c:pt>
                <c:pt idx="756">
                  <c:v>0.75600000000000056</c:v>
                </c:pt>
                <c:pt idx="757">
                  <c:v>0.75700000000000056</c:v>
                </c:pt>
                <c:pt idx="758">
                  <c:v>0.75800000000000056</c:v>
                </c:pt>
                <c:pt idx="759">
                  <c:v>0.75900000000000056</c:v>
                </c:pt>
                <c:pt idx="760">
                  <c:v>0.76000000000000056</c:v>
                </c:pt>
                <c:pt idx="761">
                  <c:v>0.76100000000000056</c:v>
                </c:pt>
                <c:pt idx="762">
                  <c:v>0.76200000000000057</c:v>
                </c:pt>
                <c:pt idx="763">
                  <c:v>0.76300000000000057</c:v>
                </c:pt>
                <c:pt idx="764">
                  <c:v>0.76400000000000057</c:v>
                </c:pt>
                <c:pt idx="765">
                  <c:v>0.76500000000000057</c:v>
                </c:pt>
                <c:pt idx="766">
                  <c:v>0.76600000000000057</c:v>
                </c:pt>
                <c:pt idx="767">
                  <c:v>0.76700000000000057</c:v>
                </c:pt>
                <c:pt idx="768">
                  <c:v>0.76800000000000057</c:v>
                </c:pt>
                <c:pt idx="769">
                  <c:v>0.76900000000000057</c:v>
                </c:pt>
                <c:pt idx="770">
                  <c:v>0.77000000000000057</c:v>
                </c:pt>
                <c:pt idx="771">
                  <c:v>0.77100000000000057</c:v>
                </c:pt>
                <c:pt idx="772">
                  <c:v>0.77200000000000057</c:v>
                </c:pt>
                <c:pt idx="773">
                  <c:v>0.77300000000000058</c:v>
                </c:pt>
                <c:pt idx="774">
                  <c:v>0.77400000000000058</c:v>
                </c:pt>
                <c:pt idx="775">
                  <c:v>0.77500000000000058</c:v>
                </c:pt>
                <c:pt idx="776">
                  <c:v>0.77600000000000058</c:v>
                </c:pt>
                <c:pt idx="777">
                  <c:v>0.77700000000000058</c:v>
                </c:pt>
                <c:pt idx="778">
                  <c:v>0.77800000000000058</c:v>
                </c:pt>
                <c:pt idx="779">
                  <c:v>0.77900000000000058</c:v>
                </c:pt>
                <c:pt idx="780">
                  <c:v>0.78000000000000058</c:v>
                </c:pt>
                <c:pt idx="781">
                  <c:v>0.78100000000000058</c:v>
                </c:pt>
                <c:pt idx="782">
                  <c:v>0.78200000000000058</c:v>
                </c:pt>
                <c:pt idx="783">
                  <c:v>0.78300000000000058</c:v>
                </c:pt>
                <c:pt idx="784">
                  <c:v>0.78400000000000059</c:v>
                </c:pt>
                <c:pt idx="785">
                  <c:v>0.78500000000000059</c:v>
                </c:pt>
                <c:pt idx="786">
                  <c:v>0.78600000000000059</c:v>
                </c:pt>
                <c:pt idx="787">
                  <c:v>0.78700000000000059</c:v>
                </c:pt>
                <c:pt idx="788">
                  <c:v>0.78800000000000059</c:v>
                </c:pt>
                <c:pt idx="789">
                  <c:v>0.78900000000000059</c:v>
                </c:pt>
                <c:pt idx="790">
                  <c:v>0.79000000000000059</c:v>
                </c:pt>
                <c:pt idx="791">
                  <c:v>0.79100000000000059</c:v>
                </c:pt>
                <c:pt idx="792">
                  <c:v>0.79200000000000059</c:v>
                </c:pt>
                <c:pt idx="793">
                  <c:v>0.79300000000000059</c:v>
                </c:pt>
                <c:pt idx="794">
                  <c:v>0.79400000000000059</c:v>
                </c:pt>
                <c:pt idx="795">
                  <c:v>0.7950000000000006</c:v>
                </c:pt>
                <c:pt idx="796">
                  <c:v>0.7960000000000006</c:v>
                </c:pt>
                <c:pt idx="797">
                  <c:v>0.7970000000000006</c:v>
                </c:pt>
                <c:pt idx="798">
                  <c:v>0.7980000000000006</c:v>
                </c:pt>
                <c:pt idx="799">
                  <c:v>0.7990000000000006</c:v>
                </c:pt>
                <c:pt idx="800">
                  <c:v>0.8000000000000006</c:v>
                </c:pt>
                <c:pt idx="801">
                  <c:v>0.8010000000000006</c:v>
                </c:pt>
                <c:pt idx="802">
                  <c:v>0.8020000000000006</c:v>
                </c:pt>
                <c:pt idx="803">
                  <c:v>0.8030000000000006</c:v>
                </c:pt>
                <c:pt idx="804">
                  <c:v>0.8040000000000006</c:v>
                </c:pt>
                <c:pt idx="805">
                  <c:v>0.8050000000000006</c:v>
                </c:pt>
                <c:pt idx="806">
                  <c:v>0.8060000000000006</c:v>
                </c:pt>
                <c:pt idx="807">
                  <c:v>0.80700000000000061</c:v>
                </c:pt>
                <c:pt idx="808">
                  <c:v>0.80800000000000061</c:v>
                </c:pt>
                <c:pt idx="809">
                  <c:v>0.80900000000000061</c:v>
                </c:pt>
                <c:pt idx="810">
                  <c:v>0.81000000000000061</c:v>
                </c:pt>
                <c:pt idx="811">
                  <c:v>0.81100000000000061</c:v>
                </c:pt>
                <c:pt idx="812">
                  <c:v>0.81200000000000061</c:v>
                </c:pt>
                <c:pt idx="813">
                  <c:v>0.81300000000000061</c:v>
                </c:pt>
                <c:pt idx="814">
                  <c:v>0.81400000000000061</c:v>
                </c:pt>
                <c:pt idx="815">
                  <c:v>0.81500000000000061</c:v>
                </c:pt>
                <c:pt idx="816">
                  <c:v>0.81600000000000061</c:v>
                </c:pt>
                <c:pt idx="817">
                  <c:v>0.81700000000000061</c:v>
                </c:pt>
                <c:pt idx="818">
                  <c:v>0.81800000000000062</c:v>
                </c:pt>
                <c:pt idx="819">
                  <c:v>0.81900000000000062</c:v>
                </c:pt>
                <c:pt idx="820">
                  <c:v>0.82000000000000062</c:v>
                </c:pt>
                <c:pt idx="821">
                  <c:v>0.82100000000000062</c:v>
                </c:pt>
                <c:pt idx="822">
                  <c:v>0.82200000000000062</c:v>
                </c:pt>
                <c:pt idx="823">
                  <c:v>0.82300000000000062</c:v>
                </c:pt>
                <c:pt idx="824">
                  <c:v>0.82400000000000062</c:v>
                </c:pt>
                <c:pt idx="825">
                  <c:v>0.82500000000000062</c:v>
                </c:pt>
                <c:pt idx="826">
                  <c:v>0.82600000000000062</c:v>
                </c:pt>
                <c:pt idx="827">
                  <c:v>0.82700000000000062</c:v>
                </c:pt>
                <c:pt idx="828">
                  <c:v>0.82800000000000062</c:v>
                </c:pt>
                <c:pt idx="829">
                  <c:v>0.82900000000000063</c:v>
                </c:pt>
                <c:pt idx="830">
                  <c:v>0.83000000000000063</c:v>
                </c:pt>
                <c:pt idx="831">
                  <c:v>0.83100000000000063</c:v>
                </c:pt>
                <c:pt idx="832">
                  <c:v>0.83200000000000063</c:v>
                </c:pt>
                <c:pt idx="833">
                  <c:v>0.83300000000000063</c:v>
                </c:pt>
                <c:pt idx="834">
                  <c:v>0.83400000000000063</c:v>
                </c:pt>
                <c:pt idx="835">
                  <c:v>0.83500000000000063</c:v>
                </c:pt>
                <c:pt idx="836">
                  <c:v>0.83600000000000063</c:v>
                </c:pt>
                <c:pt idx="837">
                  <c:v>0.83700000000000063</c:v>
                </c:pt>
                <c:pt idx="838">
                  <c:v>0.83800000000000063</c:v>
                </c:pt>
                <c:pt idx="839">
                  <c:v>0.83900000000000063</c:v>
                </c:pt>
                <c:pt idx="840">
                  <c:v>0.84000000000000064</c:v>
                </c:pt>
                <c:pt idx="841">
                  <c:v>0.84100000000000064</c:v>
                </c:pt>
                <c:pt idx="842">
                  <c:v>0.84200000000000064</c:v>
                </c:pt>
                <c:pt idx="843">
                  <c:v>0.84300000000000064</c:v>
                </c:pt>
                <c:pt idx="844">
                  <c:v>0.84400000000000064</c:v>
                </c:pt>
                <c:pt idx="845">
                  <c:v>0.84500000000000064</c:v>
                </c:pt>
                <c:pt idx="846">
                  <c:v>0.84600000000000064</c:v>
                </c:pt>
                <c:pt idx="847">
                  <c:v>0.84700000000000064</c:v>
                </c:pt>
                <c:pt idx="848">
                  <c:v>0.84800000000000064</c:v>
                </c:pt>
                <c:pt idx="849">
                  <c:v>0.84900000000000064</c:v>
                </c:pt>
                <c:pt idx="850">
                  <c:v>0.85000000000000064</c:v>
                </c:pt>
                <c:pt idx="851">
                  <c:v>0.85100000000000064</c:v>
                </c:pt>
                <c:pt idx="852">
                  <c:v>0.85200000000000065</c:v>
                </c:pt>
                <c:pt idx="853">
                  <c:v>0.85300000000000065</c:v>
                </c:pt>
                <c:pt idx="854">
                  <c:v>0.85400000000000065</c:v>
                </c:pt>
                <c:pt idx="855">
                  <c:v>0.85500000000000065</c:v>
                </c:pt>
                <c:pt idx="856">
                  <c:v>0.85600000000000065</c:v>
                </c:pt>
                <c:pt idx="857">
                  <c:v>0.85700000000000065</c:v>
                </c:pt>
                <c:pt idx="858">
                  <c:v>0.85800000000000065</c:v>
                </c:pt>
                <c:pt idx="859">
                  <c:v>0.85900000000000065</c:v>
                </c:pt>
                <c:pt idx="860">
                  <c:v>0.86000000000000065</c:v>
                </c:pt>
                <c:pt idx="861">
                  <c:v>0.86100000000000065</c:v>
                </c:pt>
                <c:pt idx="862">
                  <c:v>0.86200000000000065</c:v>
                </c:pt>
                <c:pt idx="863">
                  <c:v>0.86300000000000066</c:v>
                </c:pt>
                <c:pt idx="864">
                  <c:v>0.86400000000000066</c:v>
                </c:pt>
                <c:pt idx="865">
                  <c:v>0.86500000000000066</c:v>
                </c:pt>
                <c:pt idx="866">
                  <c:v>0.86600000000000066</c:v>
                </c:pt>
                <c:pt idx="867">
                  <c:v>0.86700000000000066</c:v>
                </c:pt>
                <c:pt idx="868">
                  <c:v>0.86800000000000066</c:v>
                </c:pt>
                <c:pt idx="869">
                  <c:v>0.86900000000000066</c:v>
                </c:pt>
                <c:pt idx="870">
                  <c:v>0.87000000000000066</c:v>
                </c:pt>
                <c:pt idx="871">
                  <c:v>0.87100000000000066</c:v>
                </c:pt>
                <c:pt idx="872">
                  <c:v>0.87200000000000066</c:v>
                </c:pt>
                <c:pt idx="873">
                  <c:v>0.87300000000000066</c:v>
                </c:pt>
                <c:pt idx="874">
                  <c:v>0.87400000000000067</c:v>
                </c:pt>
                <c:pt idx="875">
                  <c:v>0.87500000000000067</c:v>
                </c:pt>
                <c:pt idx="876">
                  <c:v>0.87600000000000067</c:v>
                </c:pt>
                <c:pt idx="877">
                  <c:v>0.87700000000000067</c:v>
                </c:pt>
                <c:pt idx="878">
                  <c:v>0.87800000000000067</c:v>
                </c:pt>
                <c:pt idx="879">
                  <c:v>0.87900000000000067</c:v>
                </c:pt>
                <c:pt idx="880">
                  <c:v>0.88000000000000067</c:v>
                </c:pt>
                <c:pt idx="881">
                  <c:v>0.88100000000000067</c:v>
                </c:pt>
                <c:pt idx="882">
                  <c:v>0.88200000000000067</c:v>
                </c:pt>
                <c:pt idx="883">
                  <c:v>0.88300000000000067</c:v>
                </c:pt>
                <c:pt idx="884">
                  <c:v>0.88400000000000067</c:v>
                </c:pt>
                <c:pt idx="885">
                  <c:v>0.88500000000000068</c:v>
                </c:pt>
                <c:pt idx="886">
                  <c:v>0.88600000000000068</c:v>
                </c:pt>
                <c:pt idx="887">
                  <c:v>0.88700000000000068</c:v>
                </c:pt>
                <c:pt idx="888">
                  <c:v>0.88800000000000068</c:v>
                </c:pt>
                <c:pt idx="889">
                  <c:v>0.88900000000000068</c:v>
                </c:pt>
                <c:pt idx="890">
                  <c:v>0.89000000000000068</c:v>
                </c:pt>
                <c:pt idx="891">
                  <c:v>0.89100000000000068</c:v>
                </c:pt>
                <c:pt idx="892">
                  <c:v>0.89200000000000068</c:v>
                </c:pt>
                <c:pt idx="893">
                  <c:v>0.89300000000000068</c:v>
                </c:pt>
                <c:pt idx="894">
                  <c:v>0.89400000000000068</c:v>
                </c:pt>
                <c:pt idx="895">
                  <c:v>0.89500000000000068</c:v>
                </c:pt>
                <c:pt idx="896">
                  <c:v>0.89600000000000068</c:v>
                </c:pt>
                <c:pt idx="897">
                  <c:v>0.89700000000000069</c:v>
                </c:pt>
                <c:pt idx="898">
                  <c:v>0.89800000000000069</c:v>
                </c:pt>
                <c:pt idx="899">
                  <c:v>0.89900000000000069</c:v>
                </c:pt>
                <c:pt idx="900">
                  <c:v>0.90000000000000069</c:v>
                </c:pt>
                <c:pt idx="901">
                  <c:v>0.90100000000000069</c:v>
                </c:pt>
                <c:pt idx="902">
                  <c:v>0.90200000000000069</c:v>
                </c:pt>
                <c:pt idx="903">
                  <c:v>0.90300000000000069</c:v>
                </c:pt>
                <c:pt idx="904">
                  <c:v>0.90400000000000069</c:v>
                </c:pt>
                <c:pt idx="905">
                  <c:v>0.90500000000000069</c:v>
                </c:pt>
                <c:pt idx="906">
                  <c:v>0.90600000000000069</c:v>
                </c:pt>
                <c:pt idx="907">
                  <c:v>0.90700000000000069</c:v>
                </c:pt>
                <c:pt idx="908">
                  <c:v>0.9080000000000007</c:v>
                </c:pt>
                <c:pt idx="909">
                  <c:v>0.9090000000000007</c:v>
                </c:pt>
                <c:pt idx="910">
                  <c:v>0.9100000000000007</c:v>
                </c:pt>
                <c:pt idx="911">
                  <c:v>0.9110000000000007</c:v>
                </c:pt>
                <c:pt idx="912">
                  <c:v>0.9120000000000007</c:v>
                </c:pt>
                <c:pt idx="913">
                  <c:v>0.9130000000000007</c:v>
                </c:pt>
                <c:pt idx="914">
                  <c:v>0.9140000000000007</c:v>
                </c:pt>
                <c:pt idx="915">
                  <c:v>0.9150000000000007</c:v>
                </c:pt>
                <c:pt idx="916">
                  <c:v>0.9160000000000007</c:v>
                </c:pt>
                <c:pt idx="917">
                  <c:v>0.9170000000000007</c:v>
                </c:pt>
                <c:pt idx="918">
                  <c:v>0.9180000000000007</c:v>
                </c:pt>
                <c:pt idx="919">
                  <c:v>0.91900000000000071</c:v>
                </c:pt>
                <c:pt idx="920">
                  <c:v>0.92000000000000071</c:v>
                </c:pt>
                <c:pt idx="921">
                  <c:v>0.92100000000000071</c:v>
                </c:pt>
                <c:pt idx="922">
                  <c:v>0.92200000000000071</c:v>
                </c:pt>
                <c:pt idx="923">
                  <c:v>0.92300000000000071</c:v>
                </c:pt>
                <c:pt idx="924">
                  <c:v>0.92400000000000071</c:v>
                </c:pt>
                <c:pt idx="925">
                  <c:v>0.92500000000000071</c:v>
                </c:pt>
                <c:pt idx="926">
                  <c:v>0.92600000000000071</c:v>
                </c:pt>
                <c:pt idx="927">
                  <c:v>0.92700000000000071</c:v>
                </c:pt>
                <c:pt idx="928">
                  <c:v>0.92800000000000071</c:v>
                </c:pt>
                <c:pt idx="929">
                  <c:v>0.92900000000000071</c:v>
                </c:pt>
                <c:pt idx="930">
                  <c:v>0.93000000000000071</c:v>
                </c:pt>
                <c:pt idx="931">
                  <c:v>0.93100000000000072</c:v>
                </c:pt>
                <c:pt idx="932">
                  <c:v>0.93200000000000072</c:v>
                </c:pt>
                <c:pt idx="933">
                  <c:v>0.93300000000000072</c:v>
                </c:pt>
                <c:pt idx="934">
                  <c:v>0.93400000000000072</c:v>
                </c:pt>
                <c:pt idx="935">
                  <c:v>0.93500000000000072</c:v>
                </c:pt>
                <c:pt idx="936">
                  <c:v>0.93600000000000072</c:v>
                </c:pt>
                <c:pt idx="937">
                  <c:v>0.93700000000000072</c:v>
                </c:pt>
                <c:pt idx="938">
                  <c:v>0.93800000000000072</c:v>
                </c:pt>
                <c:pt idx="939">
                  <c:v>0.93900000000000072</c:v>
                </c:pt>
                <c:pt idx="940">
                  <c:v>0.94000000000000072</c:v>
                </c:pt>
                <c:pt idx="941">
                  <c:v>0.94100000000000072</c:v>
                </c:pt>
                <c:pt idx="942">
                  <c:v>0.94200000000000073</c:v>
                </c:pt>
                <c:pt idx="943">
                  <c:v>0.94300000000000073</c:v>
                </c:pt>
                <c:pt idx="944">
                  <c:v>0.94400000000000073</c:v>
                </c:pt>
                <c:pt idx="945">
                  <c:v>0.94500000000000073</c:v>
                </c:pt>
                <c:pt idx="946">
                  <c:v>0.94600000000000073</c:v>
                </c:pt>
                <c:pt idx="947">
                  <c:v>0.94700000000000073</c:v>
                </c:pt>
                <c:pt idx="948">
                  <c:v>0.94800000000000073</c:v>
                </c:pt>
                <c:pt idx="949">
                  <c:v>0.94900000000000073</c:v>
                </c:pt>
                <c:pt idx="950">
                  <c:v>0.95000000000000073</c:v>
                </c:pt>
                <c:pt idx="951">
                  <c:v>0.95100000000000073</c:v>
                </c:pt>
                <c:pt idx="952">
                  <c:v>0.95200000000000073</c:v>
                </c:pt>
                <c:pt idx="953">
                  <c:v>0.95300000000000074</c:v>
                </c:pt>
                <c:pt idx="954">
                  <c:v>0.95400000000000074</c:v>
                </c:pt>
                <c:pt idx="955">
                  <c:v>0.95500000000000074</c:v>
                </c:pt>
                <c:pt idx="956">
                  <c:v>0.95600000000000074</c:v>
                </c:pt>
                <c:pt idx="957">
                  <c:v>0.95700000000000074</c:v>
                </c:pt>
                <c:pt idx="958">
                  <c:v>0.95800000000000074</c:v>
                </c:pt>
                <c:pt idx="959">
                  <c:v>0.95900000000000074</c:v>
                </c:pt>
                <c:pt idx="960">
                  <c:v>0.96000000000000074</c:v>
                </c:pt>
                <c:pt idx="961">
                  <c:v>0.96100000000000074</c:v>
                </c:pt>
                <c:pt idx="962">
                  <c:v>0.96200000000000074</c:v>
                </c:pt>
                <c:pt idx="963">
                  <c:v>0.96300000000000074</c:v>
                </c:pt>
                <c:pt idx="964">
                  <c:v>0.96400000000000075</c:v>
                </c:pt>
                <c:pt idx="965">
                  <c:v>0.96500000000000075</c:v>
                </c:pt>
                <c:pt idx="966">
                  <c:v>0.96600000000000075</c:v>
                </c:pt>
                <c:pt idx="967">
                  <c:v>0.96700000000000075</c:v>
                </c:pt>
                <c:pt idx="968">
                  <c:v>0.96800000000000075</c:v>
                </c:pt>
                <c:pt idx="969">
                  <c:v>0.96900000000000075</c:v>
                </c:pt>
                <c:pt idx="970">
                  <c:v>0.97000000000000075</c:v>
                </c:pt>
                <c:pt idx="971">
                  <c:v>0.97100000000000075</c:v>
                </c:pt>
                <c:pt idx="972">
                  <c:v>0.97200000000000075</c:v>
                </c:pt>
                <c:pt idx="973">
                  <c:v>0.97300000000000075</c:v>
                </c:pt>
                <c:pt idx="974">
                  <c:v>0.97400000000000075</c:v>
                </c:pt>
                <c:pt idx="975">
                  <c:v>0.97500000000000075</c:v>
                </c:pt>
                <c:pt idx="976">
                  <c:v>0.97600000000000076</c:v>
                </c:pt>
                <c:pt idx="977">
                  <c:v>0.97700000000000076</c:v>
                </c:pt>
                <c:pt idx="978">
                  <c:v>0.97800000000000076</c:v>
                </c:pt>
                <c:pt idx="979">
                  <c:v>0.97900000000000076</c:v>
                </c:pt>
                <c:pt idx="980">
                  <c:v>0.98000000000000076</c:v>
                </c:pt>
                <c:pt idx="981">
                  <c:v>0.98100000000000076</c:v>
                </c:pt>
                <c:pt idx="982">
                  <c:v>0.98200000000000076</c:v>
                </c:pt>
                <c:pt idx="983">
                  <c:v>0.98300000000000076</c:v>
                </c:pt>
                <c:pt idx="984">
                  <c:v>0.98400000000000076</c:v>
                </c:pt>
                <c:pt idx="985">
                  <c:v>0.98500000000000076</c:v>
                </c:pt>
                <c:pt idx="986">
                  <c:v>0.98600000000000076</c:v>
                </c:pt>
                <c:pt idx="987">
                  <c:v>0.98700000000000077</c:v>
                </c:pt>
                <c:pt idx="988">
                  <c:v>0.98800000000000077</c:v>
                </c:pt>
                <c:pt idx="989">
                  <c:v>0.98900000000000077</c:v>
                </c:pt>
                <c:pt idx="990">
                  <c:v>0.99000000000000077</c:v>
                </c:pt>
                <c:pt idx="991">
                  <c:v>0.99100000000000077</c:v>
                </c:pt>
                <c:pt idx="992">
                  <c:v>0.99200000000000077</c:v>
                </c:pt>
                <c:pt idx="993">
                  <c:v>0.99300000000000077</c:v>
                </c:pt>
                <c:pt idx="994">
                  <c:v>0.99400000000000077</c:v>
                </c:pt>
                <c:pt idx="995">
                  <c:v>0.99500000000000077</c:v>
                </c:pt>
                <c:pt idx="996">
                  <c:v>0.99600000000000077</c:v>
                </c:pt>
                <c:pt idx="997">
                  <c:v>0.99700000000000077</c:v>
                </c:pt>
                <c:pt idx="998">
                  <c:v>0.99800000000000078</c:v>
                </c:pt>
                <c:pt idx="999">
                  <c:v>0.99900000000000078</c:v>
                </c:pt>
                <c:pt idx="1000">
                  <c:v>1.0000000000000007</c:v>
                </c:pt>
                <c:pt idx="1001">
                  <c:v>1.0010000000000006</c:v>
                </c:pt>
                <c:pt idx="1002">
                  <c:v>1.0020000000000004</c:v>
                </c:pt>
                <c:pt idx="1003">
                  <c:v>1.0030000000000003</c:v>
                </c:pt>
                <c:pt idx="1004">
                  <c:v>1.0040000000000002</c:v>
                </c:pt>
                <c:pt idx="1005">
                  <c:v>1.0050000000000001</c:v>
                </c:pt>
                <c:pt idx="1006">
                  <c:v>1.006</c:v>
                </c:pt>
                <c:pt idx="1007">
                  <c:v>1.0069999999999999</c:v>
                </c:pt>
                <c:pt idx="1008">
                  <c:v>1.0079999999999998</c:v>
                </c:pt>
                <c:pt idx="1009">
                  <c:v>1.0089999999999997</c:v>
                </c:pt>
                <c:pt idx="1010">
                  <c:v>1.0099999999999996</c:v>
                </c:pt>
                <c:pt idx="1011">
                  <c:v>1.0109999999999995</c:v>
                </c:pt>
                <c:pt idx="1012">
                  <c:v>1.0119999999999993</c:v>
                </c:pt>
                <c:pt idx="1013">
                  <c:v>1.0129999999999992</c:v>
                </c:pt>
                <c:pt idx="1014">
                  <c:v>1.0139999999999991</c:v>
                </c:pt>
                <c:pt idx="1015">
                  <c:v>1.014999999999999</c:v>
                </c:pt>
                <c:pt idx="1016">
                  <c:v>1.0159999999999989</c:v>
                </c:pt>
                <c:pt idx="1017">
                  <c:v>1.0169999999999988</c:v>
                </c:pt>
                <c:pt idx="1018">
                  <c:v>1.0179999999999987</c:v>
                </c:pt>
                <c:pt idx="1019">
                  <c:v>1.0189999999999986</c:v>
                </c:pt>
                <c:pt idx="1020">
                  <c:v>1.0199999999999985</c:v>
                </c:pt>
                <c:pt idx="1021">
                  <c:v>1.0209999999999984</c:v>
                </c:pt>
                <c:pt idx="1022">
                  <c:v>1.0219999999999982</c:v>
                </c:pt>
                <c:pt idx="1023">
                  <c:v>1.0229999999999981</c:v>
                </c:pt>
                <c:pt idx="1024">
                  <c:v>1.023999999999998</c:v>
                </c:pt>
                <c:pt idx="1025">
                  <c:v>1.0249999999999979</c:v>
                </c:pt>
                <c:pt idx="1026">
                  <c:v>1.0259999999999978</c:v>
                </c:pt>
                <c:pt idx="1027">
                  <c:v>1.0269999999999977</c:v>
                </c:pt>
                <c:pt idx="1028">
                  <c:v>1.0279999999999976</c:v>
                </c:pt>
                <c:pt idx="1029">
                  <c:v>1.0289999999999975</c:v>
                </c:pt>
                <c:pt idx="1030">
                  <c:v>1.0299999999999974</c:v>
                </c:pt>
                <c:pt idx="1031">
                  <c:v>1.0309999999999973</c:v>
                </c:pt>
                <c:pt idx="1032">
                  <c:v>1.0319999999999971</c:v>
                </c:pt>
                <c:pt idx="1033">
                  <c:v>1.032999999999997</c:v>
                </c:pt>
                <c:pt idx="1034">
                  <c:v>1.0339999999999969</c:v>
                </c:pt>
                <c:pt idx="1035">
                  <c:v>1.0349999999999968</c:v>
                </c:pt>
                <c:pt idx="1036">
                  <c:v>1.0359999999999967</c:v>
                </c:pt>
                <c:pt idx="1037">
                  <c:v>1.0369999999999966</c:v>
                </c:pt>
                <c:pt idx="1038">
                  <c:v>1.0379999999999965</c:v>
                </c:pt>
                <c:pt idx="1039">
                  <c:v>1.0389999999999964</c:v>
                </c:pt>
                <c:pt idx="1040">
                  <c:v>1.0399999999999963</c:v>
                </c:pt>
                <c:pt idx="1041">
                  <c:v>1.0409999999999962</c:v>
                </c:pt>
                <c:pt idx="1042">
                  <c:v>1.041999999999996</c:v>
                </c:pt>
                <c:pt idx="1043">
                  <c:v>1.0429999999999959</c:v>
                </c:pt>
                <c:pt idx="1044">
                  <c:v>1.0439999999999958</c:v>
                </c:pt>
                <c:pt idx="1045">
                  <c:v>1.0449999999999957</c:v>
                </c:pt>
                <c:pt idx="1046">
                  <c:v>1.0459999999999956</c:v>
                </c:pt>
                <c:pt idx="1047">
                  <c:v>1.0469999999999955</c:v>
                </c:pt>
                <c:pt idx="1048">
                  <c:v>1.0479999999999954</c:v>
                </c:pt>
                <c:pt idx="1049">
                  <c:v>1.0489999999999953</c:v>
                </c:pt>
                <c:pt idx="1050">
                  <c:v>1.0499999999999952</c:v>
                </c:pt>
                <c:pt idx="1051">
                  <c:v>1.050999999999995</c:v>
                </c:pt>
                <c:pt idx="1052">
                  <c:v>1.0519999999999949</c:v>
                </c:pt>
                <c:pt idx="1053">
                  <c:v>1.0529999999999948</c:v>
                </c:pt>
                <c:pt idx="1054">
                  <c:v>1.0539999999999947</c:v>
                </c:pt>
                <c:pt idx="1055">
                  <c:v>1.0549999999999946</c:v>
                </c:pt>
                <c:pt idx="1056">
                  <c:v>1.0559999999999945</c:v>
                </c:pt>
                <c:pt idx="1057">
                  <c:v>1.0569999999999944</c:v>
                </c:pt>
                <c:pt idx="1058">
                  <c:v>1.0579999999999943</c:v>
                </c:pt>
                <c:pt idx="1059">
                  <c:v>1.0589999999999942</c:v>
                </c:pt>
                <c:pt idx="1060">
                  <c:v>1.0599999999999941</c:v>
                </c:pt>
                <c:pt idx="1061">
                  <c:v>1.0609999999999939</c:v>
                </c:pt>
                <c:pt idx="1062">
                  <c:v>1.0619999999999938</c:v>
                </c:pt>
                <c:pt idx="1063">
                  <c:v>1.0629999999999937</c:v>
                </c:pt>
                <c:pt idx="1064">
                  <c:v>1.0639999999999936</c:v>
                </c:pt>
                <c:pt idx="1065">
                  <c:v>1.0649999999999935</c:v>
                </c:pt>
                <c:pt idx="1066">
                  <c:v>1.0659999999999934</c:v>
                </c:pt>
                <c:pt idx="1067">
                  <c:v>1.0669999999999933</c:v>
                </c:pt>
                <c:pt idx="1068">
                  <c:v>1.0679999999999932</c:v>
                </c:pt>
                <c:pt idx="1069">
                  <c:v>1.0689999999999931</c:v>
                </c:pt>
                <c:pt idx="1070">
                  <c:v>1.069999999999993</c:v>
                </c:pt>
                <c:pt idx="1071">
                  <c:v>1.0709999999999928</c:v>
                </c:pt>
                <c:pt idx="1072">
                  <c:v>1.0719999999999927</c:v>
                </c:pt>
                <c:pt idx="1073">
                  <c:v>1.0729999999999926</c:v>
                </c:pt>
                <c:pt idx="1074">
                  <c:v>1.0739999999999925</c:v>
                </c:pt>
                <c:pt idx="1075">
                  <c:v>1.0749999999999924</c:v>
                </c:pt>
                <c:pt idx="1076">
                  <c:v>1.0759999999999923</c:v>
                </c:pt>
                <c:pt idx="1077">
                  <c:v>1.0769999999999922</c:v>
                </c:pt>
                <c:pt idx="1078">
                  <c:v>1.0779999999999921</c:v>
                </c:pt>
                <c:pt idx="1079">
                  <c:v>1.078999999999992</c:v>
                </c:pt>
                <c:pt idx="1080">
                  <c:v>1.0799999999999919</c:v>
                </c:pt>
                <c:pt idx="1081">
                  <c:v>1.0809999999999917</c:v>
                </c:pt>
                <c:pt idx="1082">
                  <c:v>1.0819999999999916</c:v>
                </c:pt>
                <c:pt idx="1083">
                  <c:v>1.0829999999999915</c:v>
                </c:pt>
                <c:pt idx="1084">
                  <c:v>1.0839999999999914</c:v>
                </c:pt>
                <c:pt idx="1085">
                  <c:v>1.0849999999999913</c:v>
                </c:pt>
                <c:pt idx="1086">
                  <c:v>1.0859999999999912</c:v>
                </c:pt>
                <c:pt idx="1087">
                  <c:v>1.0869999999999911</c:v>
                </c:pt>
                <c:pt idx="1088">
                  <c:v>1.087999999999991</c:v>
                </c:pt>
                <c:pt idx="1089">
                  <c:v>1.0889999999999909</c:v>
                </c:pt>
                <c:pt idx="1090">
                  <c:v>1.0899999999999908</c:v>
                </c:pt>
                <c:pt idx="1091">
                  <c:v>1.0909999999999906</c:v>
                </c:pt>
                <c:pt idx="1092">
                  <c:v>1.0919999999999905</c:v>
                </c:pt>
                <c:pt idx="1093">
                  <c:v>1.0929999999999904</c:v>
                </c:pt>
                <c:pt idx="1094">
                  <c:v>1.0939999999999903</c:v>
                </c:pt>
                <c:pt idx="1095">
                  <c:v>1.0949999999999902</c:v>
                </c:pt>
                <c:pt idx="1096">
                  <c:v>1.0959999999999901</c:v>
                </c:pt>
                <c:pt idx="1097">
                  <c:v>1.09699999999999</c:v>
                </c:pt>
                <c:pt idx="1098">
                  <c:v>1.0979999999999899</c:v>
                </c:pt>
                <c:pt idx="1099">
                  <c:v>1.0989999999999898</c:v>
                </c:pt>
                <c:pt idx="1100">
                  <c:v>1.0999999999999897</c:v>
                </c:pt>
                <c:pt idx="1101">
                  <c:v>1.1009999999999895</c:v>
                </c:pt>
                <c:pt idx="1102">
                  <c:v>1.1019999999999894</c:v>
                </c:pt>
                <c:pt idx="1103">
                  <c:v>1.1029999999999893</c:v>
                </c:pt>
                <c:pt idx="1104">
                  <c:v>1.1039999999999892</c:v>
                </c:pt>
                <c:pt idx="1105">
                  <c:v>1.1049999999999891</c:v>
                </c:pt>
                <c:pt idx="1106">
                  <c:v>1.105999999999989</c:v>
                </c:pt>
                <c:pt idx="1107">
                  <c:v>1.1069999999999889</c:v>
                </c:pt>
                <c:pt idx="1108">
                  <c:v>1.1079999999999888</c:v>
                </c:pt>
                <c:pt idx="1109">
                  <c:v>1.1089999999999887</c:v>
                </c:pt>
                <c:pt idx="1110">
                  <c:v>1.1099999999999886</c:v>
                </c:pt>
                <c:pt idx="1111">
                  <c:v>1.1109999999999884</c:v>
                </c:pt>
                <c:pt idx="1112">
                  <c:v>1.1119999999999883</c:v>
                </c:pt>
                <c:pt idx="1113">
                  <c:v>1.1129999999999882</c:v>
                </c:pt>
                <c:pt idx="1114">
                  <c:v>1.1139999999999881</c:v>
                </c:pt>
                <c:pt idx="1115">
                  <c:v>1.114999999999988</c:v>
                </c:pt>
                <c:pt idx="1116">
                  <c:v>1.1159999999999879</c:v>
                </c:pt>
                <c:pt idx="1117">
                  <c:v>1.1169999999999878</c:v>
                </c:pt>
                <c:pt idx="1118">
                  <c:v>1.1179999999999877</c:v>
                </c:pt>
                <c:pt idx="1119">
                  <c:v>1.1189999999999876</c:v>
                </c:pt>
                <c:pt idx="1120">
                  <c:v>1.1199999999999875</c:v>
                </c:pt>
                <c:pt idx="1121">
                  <c:v>1.1209999999999873</c:v>
                </c:pt>
                <c:pt idx="1122">
                  <c:v>1.1219999999999872</c:v>
                </c:pt>
                <c:pt idx="1123">
                  <c:v>1.1229999999999871</c:v>
                </c:pt>
                <c:pt idx="1124">
                  <c:v>1.123999999999987</c:v>
                </c:pt>
                <c:pt idx="1125">
                  <c:v>1.1249999999999869</c:v>
                </c:pt>
                <c:pt idx="1126">
                  <c:v>1.1259999999999868</c:v>
                </c:pt>
                <c:pt idx="1127">
                  <c:v>1.1269999999999867</c:v>
                </c:pt>
                <c:pt idx="1128">
                  <c:v>1.1279999999999866</c:v>
                </c:pt>
                <c:pt idx="1129">
                  <c:v>1.1289999999999865</c:v>
                </c:pt>
                <c:pt idx="1130">
                  <c:v>1.1299999999999863</c:v>
                </c:pt>
                <c:pt idx="1131">
                  <c:v>1.1309999999999862</c:v>
                </c:pt>
                <c:pt idx="1132">
                  <c:v>1.1319999999999861</c:v>
                </c:pt>
                <c:pt idx="1133">
                  <c:v>1.132999999999986</c:v>
                </c:pt>
                <c:pt idx="1134">
                  <c:v>1.1339999999999859</c:v>
                </c:pt>
                <c:pt idx="1135">
                  <c:v>1.1349999999999858</c:v>
                </c:pt>
                <c:pt idx="1136">
                  <c:v>1.1359999999999857</c:v>
                </c:pt>
                <c:pt idx="1137">
                  <c:v>1.1369999999999856</c:v>
                </c:pt>
                <c:pt idx="1138">
                  <c:v>1.1379999999999855</c:v>
                </c:pt>
                <c:pt idx="1139">
                  <c:v>1.1389999999999854</c:v>
                </c:pt>
                <c:pt idx="1140">
                  <c:v>1.1399999999999852</c:v>
                </c:pt>
                <c:pt idx="1141">
                  <c:v>1.1409999999999851</c:v>
                </c:pt>
                <c:pt idx="1142">
                  <c:v>1.141999999999985</c:v>
                </c:pt>
                <c:pt idx="1143">
                  <c:v>1.1429999999999849</c:v>
                </c:pt>
                <c:pt idx="1144">
                  <c:v>1.1439999999999848</c:v>
                </c:pt>
                <c:pt idx="1145">
                  <c:v>1.1449999999999847</c:v>
                </c:pt>
                <c:pt idx="1146">
                  <c:v>1.1459999999999846</c:v>
                </c:pt>
                <c:pt idx="1147">
                  <c:v>1.1469999999999845</c:v>
                </c:pt>
                <c:pt idx="1148">
                  <c:v>1.1479999999999844</c:v>
                </c:pt>
                <c:pt idx="1149">
                  <c:v>1.1489999999999843</c:v>
                </c:pt>
                <c:pt idx="1150">
                  <c:v>1.1499999999999841</c:v>
                </c:pt>
                <c:pt idx="1151">
                  <c:v>1.150999999999984</c:v>
                </c:pt>
                <c:pt idx="1152">
                  <c:v>1.1519999999999839</c:v>
                </c:pt>
                <c:pt idx="1153">
                  <c:v>1.1529999999999838</c:v>
                </c:pt>
                <c:pt idx="1154">
                  <c:v>1.1539999999999837</c:v>
                </c:pt>
                <c:pt idx="1155">
                  <c:v>1.1549999999999836</c:v>
                </c:pt>
                <c:pt idx="1156">
                  <c:v>1.1559999999999835</c:v>
                </c:pt>
                <c:pt idx="1157">
                  <c:v>1.1569999999999834</c:v>
                </c:pt>
                <c:pt idx="1158">
                  <c:v>1.1579999999999833</c:v>
                </c:pt>
                <c:pt idx="1159">
                  <c:v>1.1589999999999832</c:v>
                </c:pt>
                <c:pt idx="1160">
                  <c:v>1.159999999999983</c:v>
                </c:pt>
                <c:pt idx="1161">
                  <c:v>1.1609999999999829</c:v>
                </c:pt>
                <c:pt idx="1162">
                  <c:v>1.1619999999999828</c:v>
                </c:pt>
                <c:pt idx="1163">
                  <c:v>1.1629999999999827</c:v>
                </c:pt>
                <c:pt idx="1164">
                  <c:v>1.1639999999999826</c:v>
                </c:pt>
                <c:pt idx="1165">
                  <c:v>1.1649999999999825</c:v>
                </c:pt>
                <c:pt idx="1166">
                  <c:v>1.1659999999999824</c:v>
                </c:pt>
                <c:pt idx="1167">
                  <c:v>1.1669999999999823</c:v>
                </c:pt>
                <c:pt idx="1168">
                  <c:v>1.1679999999999822</c:v>
                </c:pt>
                <c:pt idx="1169">
                  <c:v>1.1689999999999821</c:v>
                </c:pt>
                <c:pt idx="1170">
                  <c:v>1.1699999999999819</c:v>
                </c:pt>
                <c:pt idx="1171">
                  <c:v>1.1709999999999818</c:v>
                </c:pt>
                <c:pt idx="1172">
                  <c:v>1.1719999999999817</c:v>
                </c:pt>
                <c:pt idx="1173">
                  <c:v>1.1729999999999816</c:v>
                </c:pt>
                <c:pt idx="1174">
                  <c:v>1.1739999999999815</c:v>
                </c:pt>
                <c:pt idx="1175">
                  <c:v>1.1749999999999814</c:v>
                </c:pt>
                <c:pt idx="1176">
                  <c:v>1.1759999999999813</c:v>
                </c:pt>
                <c:pt idx="1177">
                  <c:v>1.1769999999999812</c:v>
                </c:pt>
                <c:pt idx="1178">
                  <c:v>1.1779999999999811</c:v>
                </c:pt>
                <c:pt idx="1179">
                  <c:v>1.178999999999981</c:v>
                </c:pt>
                <c:pt idx="1180">
                  <c:v>1.1799999999999808</c:v>
                </c:pt>
                <c:pt idx="1181">
                  <c:v>1.1809999999999807</c:v>
                </c:pt>
                <c:pt idx="1182">
                  <c:v>1.1819999999999806</c:v>
                </c:pt>
                <c:pt idx="1183">
                  <c:v>1.1829999999999805</c:v>
                </c:pt>
                <c:pt idx="1184">
                  <c:v>1.1839999999999804</c:v>
                </c:pt>
                <c:pt idx="1185">
                  <c:v>1.1849999999999803</c:v>
                </c:pt>
                <c:pt idx="1186">
                  <c:v>1.1859999999999802</c:v>
                </c:pt>
                <c:pt idx="1187">
                  <c:v>1.1869999999999801</c:v>
                </c:pt>
                <c:pt idx="1188">
                  <c:v>1.18799999999998</c:v>
                </c:pt>
                <c:pt idx="1189">
                  <c:v>1.1889999999999799</c:v>
                </c:pt>
                <c:pt idx="1190">
                  <c:v>1.1899999999999797</c:v>
                </c:pt>
                <c:pt idx="1191">
                  <c:v>1.1909999999999796</c:v>
                </c:pt>
                <c:pt idx="1192">
                  <c:v>1.1919999999999795</c:v>
                </c:pt>
                <c:pt idx="1193">
                  <c:v>1.1929999999999794</c:v>
                </c:pt>
                <c:pt idx="1194">
                  <c:v>1.1939999999999793</c:v>
                </c:pt>
                <c:pt idx="1195">
                  <c:v>1.1949999999999792</c:v>
                </c:pt>
                <c:pt idx="1196">
                  <c:v>1.1959999999999791</c:v>
                </c:pt>
                <c:pt idx="1197">
                  <c:v>1.196999999999979</c:v>
                </c:pt>
                <c:pt idx="1198">
                  <c:v>1.1979999999999789</c:v>
                </c:pt>
                <c:pt idx="1199">
                  <c:v>1.1989999999999787</c:v>
                </c:pt>
                <c:pt idx="1200">
                  <c:v>1.1999999999999786</c:v>
                </c:pt>
              </c:numCache>
            </c:numRef>
          </c:xVal>
          <c:yVal>
            <c:numRef>
              <c:f>'Marginally stable'!$C$5:$C$1205</c:f>
              <c:numCache>
                <c:formatCode>0.000</c:formatCode>
                <c:ptCount val="1201"/>
                <c:pt idx="0">
                  <c:v>33.309861587680189</c:v>
                </c:pt>
                <c:pt idx="1">
                  <c:v>33.309861587680189</c:v>
                </c:pt>
                <c:pt idx="2">
                  <c:v>33.309861587680189</c:v>
                </c:pt>
                <c:pt idx="3">
                  <c:v>33.309861587680189</c:v>
                </c:pt>
                <c:pt idx="4">
                  <c:v>33.309861587680189</c:v>
                </c:pt>
                <c:pt idx="5">
                  <c:v>33.309861587680189</c:v>
                </c:pt>
                <c:pt idx="6">
                  <c:v>33.309861587680189</c:v>
                </c:pt>
                <c:pt idx="7">
                  <c:v>33.309861587680189</c:v>
                </c:pt>
                <c:pt idx="8">
                  <c:v>33.309861587680189</c:v>
                </c:pt>
                <c:pt idx="9">
                  <c:v>33.309861587680189</c:v>
                </c:pt>
                <c:pt idx="10">
                  <c:v>33.309861587680189</c:v>
                </c:pt>
                <c:pt idx="11">
                  <c:v>33.309861587680189</c:v>
                </c:pt>
                <c:pt idx="12">
                  <c:v>33.309861587680189</c:v>
                </c:pt>
                <c:pt idx="13">
                  <c:v>33.309861587680189</c:v>
                </c:pt>
                <c:pt idx="14">
                  <c:v>33.309861587680189</c:v>
                </c:pt>
                <c:pt idx="15">
                  <c:v>33.309861587680189</c:v>
                </c:pt>
                <c:pt idx="16">
                  <c:v>33.309861587680189</c:v>
                </c:pt>
                <c:pt idx="17">
                  <c:v>33.309861587680189</c:v>
                </c:pt>
                <c:pt idx="18">
                  <c:v>33.309861587680189</c:v>
                </c:pt>
                <c:pt idx="19">
                  <c:v>33.309861587680189</c:v>
                </c:pt>
                <c:pt idx="20">
                  <c:v>33.309861587680189</c:v>
                </c:pt>
                <c:pt idx="21">
                  <c:v>33.309861587680189</c:v>
                </c:pt>
                <c:pt idx="22">
                  <c:v>33.309861587680189</c:v>
                </c:pt>
                <c:pt idx="23">
                  <c:v>33.309861587680189</c:v>
                </c:pt>
                <c:pt idx="24">
                  <c:v>33.309861587680189</c:v>
                </c:pt>
                <c:pt idx="25">
                  <c:v>33.309861587680189</c:v>
                </c:pt>
                <c:pt idx="26">
                  <c:v>33.309861587680189</c:v>
                </c:pt>
                <c:pt idx="27">
                  <c:v>33.309861587680189</c:v>
                </c:pt>
                <c:pt idx="28">
                  <c:v>33.309861587680189</c:v>
                </c:pt>
                <c:pt idx="29">
                  <c:v>33.309861587680189</c:v>
                </c:pt>
                <c:pt idx="30">
                  <c:v>33.309861587680189</c:v>
                </c:pt>
                <c:pt idx="31">
                  <c:v>33.309861587680189</c:v>
                </c:pt>
                <c:pt idx="32">
                  <c:v>33.309861587680189</c:v>
                </c:pt>
                <c:pt idx="33">
                  <c:v>33.309861587680189</c:v>
                </c:pt>
                <c:pt idx="34">
                  <c:v>33.309861587680189</c:v>
                </c:pt>
                <c:pt idx="35">
                  <c:v>33.309861587680189</c:v>
                </c:pt>
                <c:pt idx="36">
                  <c:v>33.309861587680189</c:v>
                </c:pt>
                <c:pt idx="37">
                  <c:v>33.309861587680189</c:v>
                </c:pt>
                <c:pt idx="38">
                  <c:v>33.309861587680189</c:v>
                </c:pt>
                <c:pt idx="39">
                  <c:v>33.309861587680189</c:v>
                </c:pt>
                <c:pt idx="40">
                  <c:v>33.309861587680189</c:v>
                </c:pt>
                <c:pt idx="41">
                  <c:v>33.309861587680189</c:v>
                </c:pt>
                <c:pt idx="42">
                  <c:v>33.309861587680189</c:v>
                </c:pt>
                <c:pt idx="43">
                  <c:v>33.309861587680189</c:v>
                </c:pt>
                <c:pt idx="44">
                  <c:v>33.309861587680189</c:v>
                </c:pt>
                <c:pt idx="45">
                  <c:v>33.309861587680189</c:v>
                </c:pt>
                <c:pt idx="46">
                  <c:v>33.309861587680189</c:v>
                </c:pt>
                <c:pt idx="47">
                  <c:v>33.309861587680189</c:v>
                </c:pt>
                <c:pt idx="48">
                  <c:v>33.309861587680189</c:v>
                </c:pt>
                <c:pt idx="49">
                  <c:v>33.309861587680189</c:v>
                </c:pt>
                <c:pt idx="50">
                  <c:v>33.309861587680189</c:v>
                </c:pt>
                <c:pt idx="51">
                  <c:v>33.309861587680189</c:v>
                </c:pt>
                <c:pt idx="52">
                  <c:v>33.309861587680189</c:v>
                </c:pt>
                <c:pt idx="53">
                  <c:v>33.309861587680189</c:v>
                </c:pt>
                <c:pt idx="54">
                  <c:v>33.309861587680189</c:v>
                </c:pt>
                <c:pt idx="55">
                  <c:v>33.309861587680189</c:v>
                </c:pt>
                <c:pt idx="56">
                  <c:v>33.309861587680189</c:v>
                </c:pt>
                <c:pt idx="57">
                  <c:v>33.309861587680189</c:v>
                </c:pt>
                <c:pt idx="58">
                  <c:v>33.309861587680189</c:v>
                </c:pt>
                <c:pt idx="59">
                  <c:v>33.309861587680189</c:v>
                </c:pt>
                <c:pt idx="60">
                  <c:v>33.309861587680189</c:v>
                </c:pt>
                <c:pt idx="61">
                  <c:v>33.309861587680189</c:v>
                </c:pt>
                <c:pt idx="62">
                  <c:v>33.309861587680189</c:v>
                </c:pt>
                <c:pt idx="63">
                  <c:v>33.309861587680189</c:v>
                </c:pt>
                <c:pt idx="64">
                  <c:v>33.309861587680189</c:v>
                </c:pt>
                <c:pt idx="65">
                  <c:v>33.309861587680189</c:v>
                </c:pt>
                <c:pt idx="66">
                  <c:v>33.309861587680189</c:v>
                </c:pt>
                <c:pt idx="67">
                  <c:v>33.309861587680189</c:v>
                </c:pt>
                <c:pt idx="68">
                  <c:v>33.309861587680189</c:v>
                </c:pt>
                <c:pt idx="69">
                  <c:v>33.309861587680189</c:v>
                </c:pt>
                <c:pt idx="70">
                  <c:v>33.309861587680189</c:v>
                </c:pt>
                <c:pt idx="71">
                  <c:v>33.309861587680189</c:v>
                </c:pt>
                <c:pt idx="72">
                  <c:v>33.309861587680189</c:v>
                </c:pt>
                <c:pt idx="73">
                  <c:v>33.309861587680189</c:v>
                </c:pt>
                <c:pt idx="74">
                  <c:v>33.309861587680189</c:v>
                </c:pt>
                <c:pt idx="75">
                  <c:v>33.309861587680189</c:v>
                </c:pt>
                <c:pt idx="76">
                  <c:v>33.309861587680189</c:v>
                </c:pt>
                <c:pt idx="77">
                  <c:v>33.309861587680189</c:v>
                </c:pt>
                <c:pt idx="78">
                  <c:v>33.309861587680189</c:v>
                </c:pt>
                <c:pt idx="79">
                  <c:v>33.309861587680189</c:v>
                </c:pt>
                <c:pt idx="80">
                  <c:v>33.309861587680189</c:v>
                </c:pt>
                <c:pt idx="81">
                  <c:v>33.309861587680189</c:v>
                </c:pt>
                <c:pt idx="82">
                  <c:v>33.309861587680189</c:v>
                </c:pt>
                <c:pt idx="83">
                  <c:v>33.309861587680189</c:v>
                </c:pt>
                <c:pt idx="84">
                  <c:v>33.309861587680189</c:v>
                </c:pt>
                <c:pt idx="85">
                  <c:v>33.309861587680189</c:v>
                </c:pt>
                <c:pt idx="86">
                  <c:v>33.309861587680189</c:v>
                </c:pt>
                <c:pt idx="87">
                  <c:v>33.309861587680189</c:v>
                </c:pt>
                <c:pt idx="88">
                  <c:v>33.309861587680189</c:v>
                </c:pt>
                <c:pt idx="89">
                  <c:v>33.309861587680189</c:v>
                </c:pt>
                <c:pt idx="90">
                  <c:v>33.309861587680189</c:v>
                </c:pt>
                <c:pt idx="91">
                  <c:v>33.309861587680189</c:v>
                </c:pt>
                <c:pt idx="92">
                  <c:v>33.309861587680189</c:v>
                </c:pt>
                <c:pt idx="93">
                  <c:v>33.309861587680189</c:v>
                </c:pt>
                <c:pt idx="94">
                  <c:v>33.309861587680189</c:v>
                </c:pt>
                <c:pt idx="95">
                  <c:v>33.309861587680189</c:v>
                </c:pt>
                <c:pt idx="96">
                  <c:v>33.309861587680189</c:v>
                </c:pt>
                <c:pt idx="97">
                  <c:v>33.309861587680189</c:v>
                </c:pt>
                <c:pt idx="98">
                  <c:v>33.309861587680189</c:v>
                </c:pt>
                <c:pt idx="99">
                  <c:v>33.309861587680189</c:v>
                </c:pt>
                <c:pt idx="100">
                  <c:v>33.309861587680189</c:v>
                </c:pt>
                <c:pt idx="101">
                  <c:v>33.309861587680189</c:v>
                </c:pt>
                <c:pt idx="102">
                  <c:v>33.312781623508492</c:v>
                </c:pt>
                <c:pt idx="103">
                  <c:v>33.318621300468941</c:v>
                </c:pt>
                <c:pt idx="104">
                  <c:v>33.32738008254276</c:v>
                </c:pt>
                <c:pt idx="105">
                  <c:v>33.339057292498218</c:v>
                </c:pt>
                <c:pt idx="106">
                  <c:v>33.353652112021237</c:v>
                </c:pt>
                <c:pt idx="107">
                  <c:v>33.371163581866938</c:v>
                </c:pt>
                <c:pt idx="108">
                  <c:v>33.391590602032053</c:v>
                </c:pt>
                <c:pt idx="109">
                  <c:v>33.414931931948182</c:v>
                </c:pt>
                <c:pt idx="110">
                  <c:v>33.441186190695888</c:v>
                </c:pt>
                <c:pt idx="111">
                  <c:v>33.470351857239599</c:v>
                </c:pt>
                <c:pt idx="112">
                  <c:v>33.502427270683235</c:v>
                </c:pt>
                <c:pt idx="113">
                  <c:v>33.53741063054666</c:v>
                </c:pt>
                <c:pt idx="114">
                  <c:v>33.575299997062757</c:v>
                </c:pt>
                <c:pt idx="115">
                  <c:v>33.616093291495325</c:v>
                </c:pt>
                <c:pt idx="116">
                  <c:v>33.659788296477544</c:v>
                </c:pt>
                <c:pt idx="117">
                  <c:v>33.706382656371133</c:v>
                </c:pt>
                <c:pt idx="118">
                  <c:v>33.755873877646195</c:v>
                </c:pt>
                <c:pt idx="119">
                  <c:v>33.808259329281618</c:v>
                </c:pt>
                <c:pt idx="120">
                  <c:v>33.863536243186104</c:v>
                </c:pt>
                <c:pt idx="121">
                  <c:v>33.921701714639752</c:v>
                </c:pt>
                <c:pt idx="122">
                  <c:v>33.982752702756272</c:v>
                </c:pt>
                <c:pt idx="123">
                  <c:v>34.046686030965688</c:v>
                </c:pt>
                <c:pt idx="124">
                  <c:v>34.113498387517595</c:v>
                </c:pt>
                <c:pt idx="125">
                  <c:v>34.183186326004943</c:v>
                </c:pt>
                <c:pt idx="126">
                  <c:v>34.255746265908307</c:v>
                </c:pt>
                <c:pt idx="127">
                  <c:v>34.331174493160702</c:v>
                </c:pt>
                <c:pt idx="128">
                  <c:v>34.409467160732795</c:v>
                </c:pt>
                <c:pt idx="129">
                  <c:v>34.490620289238642</c:v>
                </c:pt>
                <c:pt idx="130">
                  <c:v>34.574629767561888</c:v>
                </c:pt>
                <c:pt idx="131">
                  <c:v>34.661491353502328</c:v>
                </c:pt>
                <c:pt idx="132">
                  <c:v>34.751200674442998</c:v>
                </c:pt>
                <c:pt idx="133">
                  <c:v>34.843753228037592</c:v>
                </c:pt>
                <c:pt idx="134">
                  <c:v>34.93914438291835</c:v>
                </c:pt>
                <c:pt idx="135">
                  <c:v>35.037369379424305</c:v>
                </c:pt>
                <c:pt idx="136">
                  <c:v>35.138423330349838</c:v>
                </c:pt>
                <c:pt idx="137">
                  <c:v>35.242301221713767</c:v>
                </c:pt>
                <c:pt idx="138">
                  <c:v>35.348997913548601</c:v>
                </c:pt>
                <c:pt idx="139">
                  <c:v>35.458508140710236</c:v>
                </c:pt>
                <c:pt idx="140">
                  <c:v>35.570826513707942</c:v>
                </c:pt>
                <c:pt idx="141">
                  <c:v>35.685947519554645</c:v>
                </c:pt>
                <c:pt idx="142">
                  <c:v>35.803865522637494</c:v>
                </c:pt>
                <c:pt idx="143">
                  <c:v>35.924574765608739</c:v>
                </c:pt>
                <c:pt idx="144">
                  <c:v>36.048069370296801</c:v>
                </c:pt>
                <c:pt idx="145">
                  <c:v>36.174343338637584</c:v>
                </c:pt>
                <c:pt idx="146">
                  <c:v>36.303390553626073</c:v>
                </c:pt>
                <c:pt idx="147">
                  <c:v>36.435204780288011</c:v>
                </c:pt>
                <c:pt idx="148">
                  <c:v>36.569779666671792</c:v>
                </c:pt>
                <c:pt idx="149">
                  <c:v>36.707108744860534</c:v>
                </c:pt>
                <c:pt idx="150">
                  <c:v>36.847185432004203</c:v>
                </c:pt>
                <c:pt idx="151">
                  <c:v>36.990003031371842</c:v>
                </c:pt>
                <c:pt idx="152">
                  <c:v>37.135554733423874</c:v>
                </c:pt>
                <c:pt idx="153">
                  <c:v>37.283833616904424</c:v>
                </c:pt>
                <c:pt idx="154">
                  <c:v>37.43483264995362</c:v>
                </c:pt>
                <c:pt idx="155">
                  <c:v>37.588544691239825</c:v>
                </c:pt>
                <c:pt idx="156">
                  <c:v>37.744962491111863</c:v>
                </c:pt>
                <c:pt idx="157">
                  <c:v>37.90407869277103</c:v>
                </c:pt>
                <c:pt idx="158">
                  <c:v>38.065885833463007</c:v>
                </c:pt>
                <c:pt idx="159">
                  <c:v>38.230376345689507</c:v>
                </c:pt>
                <c:pt idx="160">
                  <c:v>38.39754255843971</c:v>
                </c:pt>
                <c:pt idx="161">
                  <c:v>38.567376698441343</c:v>
                </c:pt>
                <c:pt idx="162">
                  <c:v>38.739870891431408</c:v>
                </c:pt>
                <c:pt idx="163">
                  <c:v>38.915017163446528</c:v>
                </c:pt>
                <c:pt idx="164">
                  <c:v>39.092807442132731</c:v>
                </c:pt>
                <c:pt idx="165">
                  <c:v>39.273233558074757</c:v>
                </c:pt>
                <c:pt idx="166">
                  <c:v>39.45628724614474</c:v>
                </c:pt>
                <c:pt idx="167">
                  <c:v>39.641960146870176</c:v>
                </c:pt>
                <c:pt idx="168">
                  <c:v>39.830243807821205</c:v>
                </c:pt>
                <c:pt idx="169">
                  <c:v>40.021129685016994</c:v>
                </c:pt>
                <c:pt idx="170">
                  <c:v>40.214609144351243</c:v>
                </c:pt>
                <c:pt idx="171">
                  <c:v>40.410673463036716</c:v>
                </c:pt>
                <c:pt idx="172">
                  <c:v>40.609313831068683</c:v>
                </c:pt>
                <c:pt idx="173">
                  <c:v>40.810521352707184</c:v>
                </c:pt>
                <c:pt idx="174">
                  <c:v>41.014287047978023</c:v>
                </c:pt>
                <c:pt idx="175">
                  <c:v>41.220601854192438</c:v>
                </c:pt>
                <c:pt idx="176">
                  <c:v>41.42945662748528</c:v>
                </c:pt>
                <c:pt idx="177">
                  <c:v>41.640842144371604</c:v>
                </c:pt>
                <c:pt idx="178">
                  <c:v>41.854749103321637</c:v>
                </c:pt>
                <c:pt idx="179">
                  <c:v>42.071168126353896</c:v>
                </c:pt>
                <c:pt idx="180">
                  <c:v>42.290089760646417</c:v>
                </c:pt>
                <c:pt idx="181">
                  <c:v>42.511504480165939</c:v>
                </c:pt>
                <c:pt idx="182">
                  <c:v>42.735402687314931</c:v>
                </c:pt>
                <c:pt idx="183">
                  <c:v>42.961774714596309</c:v>
                </c:pt>
                <c:pt idx="184">
                  <c:v>43.190610826295767</c:v>
                </c:pt>
                <c:pt idx="185">
                  <c:v>43.421901220181425</c:v>
                </c:pt>
                <c:pt idx="186">
                  <c:v>43.655636029220901</c:v>
                </c:pt>
                <c:pt idx="187">
                  <c:v>43.891805323315403</c:v>
                </c:pt>
                <c:pt idx="188">
                  <c:v>44.130399111050863</c:v>
                </c:pt>
                <c:pt idx="189">
                  <c:v>44.37140734146584</c:v>
                </c:pt>
                <c:pt idx="190">
                  <c:v>44.6148199058361</c:v>
                </c:pt>
                <c:pt idx="191">
                  <c:v>44.860626639475733</c:v>
                </c:pt>
                <c:pt idx="192">
                  <c:v>45.108817323554469</c:v>
                </c:pt>
                <c:pt idx="193">
                  <c:v>45.35938168693125</c:v>
                </c:pt>
                <c:pt idx="194">
                  <c:v>45.612309408003689</c:v>
                </c:pt>
                <c:pt idx="195">
                  <c:v>45.867590116573311</c:v>
                </c:pt>
                <c:pt idx="196">
                  <c:v>46.125213395726377</c:v>
                </c:pt>
                <c:pt idx="197">
                  <c:v>46.385168783730101</c:v>
                </c:pt>
                <c:pt idx="198">
                  <c:v>46.647445775944014</c:v>
                </c:pt>
                <c:pt idx="199">
                  <c:v>46.912033826746345</c:v>
                </c:pt>
                <c:pt idx="200">
                  <c:v>47.178922351475173</c:v>
                </c:pt>
                <c:pt idx="201">
                  <c:v>47.448100728384077</c:v>
                </c:pt>
                <c:pt idx="202">
                  <c:v>47.719558300612185</c:v>
                </c:pt>
                <c:pt idx="203">
                  <c:v>47.993284378168319</c:v>
                </c:pt>
                <c:pt idx="204">
                  <c:v>48.269268239929012</c:v>
                </c:pt>
                <c:pt idx="205">
                  <c:v>48.547499135650185</c:v>
                </c:pt>
                <c:pt idx="206">
                  <c:v>48.827966287992282</c:v>
                </c:pt>
                <c:pt idx="207">
                  <c:v>49.110658894558526</c:v>
                </c:pt>
                <c:pt idx="208">
                  <c:v>49.395566129946175</c:v>
                </c:pt>
                <c:pt idx="209">
                  <c:v>49.682677147810395</c:v>
                </c:pt>
                <c:pt idx="210">
                  <c:v>49.97198108294068</c:v>
                </c:pt>
                <c:pt idx="211">
                  <c:v>50.263467053349316</c:v>
                </c:pt>
                <c:pt idx="212">
                  <c:v>50.55712416237192</c:v>
                </c:pt>
                <c:pt idx="213">
                  <c:v>50.852941500779494</c:v>
                </c:pt>
                <c:pt idx="214">
                  <c:v>51.150908148901969</c:v>
                </c:pt>
                <c:pt idx="215">
                  <c:v>51.451013178762878</c:v>
                </c:pt>
                <c:pt idx="216">
                  <c:v>51.753245656224792</c:v>
                </c:pt>
                <c:pt idx="217">
                  <c:v>52.057594643145407</c:v>
                </c:pt>
                <c:pt idx="218">
                  <c:v>52.364049199543913</c:v>
                </c:pt>
                <c:pt idx="219">
                  <c:v>52.672598385777334</c:v>
                </c:pt>
                <c:pt idx="220">
                  <c:v>52.983231264726612</c:v>
                </c:pt>
                <c:pt idx="221">
                  <c:v>53.295936903992164</c:v>
                </c:pt>
                <c:pt idx="222">
                  <c:v>53.61070437809849</c:v>
                </c:pt>
                <c:pt idx="223">
                  <c:v>53.927522770707704</c:v>
                </c:pt>
                <c:pt idx="224">
                  <c:v>54.246381176841595</c:v>
                </c:pt>
                <c:pt idx="225">
                  <c:v>54.567268705111893</c:v>
                </c:pt>
                <c:pt idx="226">
                  <c:v>54.890174479958567</c:v>
                </c:pt>
                <c:pt idx="227">
                  <c:v>55.215087643895664</c:v>
                </c:pt>
                <c:pt idx="228">
                  <c:v>55.541997359764565</c:v>
                </c:pt>
                <c:pt idx="229">
                  <c:v>55.870892812994228</c:v>
                </c:pt>
                <c:pt idx="230">
                  <c:v>56.201763213868169</c:v>
                </c:pt>
                <c:pt idx="231">
                  <c:v>56.53459779979783</c:v>
                </c:pt>
                <c:pt idx="232">
                  <c:v>56.86938583760206</c:v>
                </c:pt>
                <c:pt idx="233">
                  <c:v>57.206116625792376</c:v>
                </c:pt>
                <c:pt idx="234">
                  <c:v>57.544779496863654</c:v>
                </c:pt>
                <c:pt idx="235">
                  <c:v>57.885363819590061</c:v>
                </c:pt>
                <c:pt idx="236">
                  <c:v>58.227859001325704</c:v>
                </c:pt>
                <c:pt idx="237">
                  <c:v>58.572254490309895</c:v>
                </c:pt>
                <c:pt idx="238">
                  <c:v>58.918539777976548</c:v>
                </c:pt>
                <c:pt idx="239">
                  <c:v>59.266704401267489</c:v>
                </c:pt>
                <c:pt idx="240">
                  <c:v>59.616737944949364</c:v>
                </c:pt>
                <c:pt idx="241">
                  <c:v>59.9686300439337</c:v>
                </c:pt>
                <c:pt idx="242">
                  <c:v>60.322370385599989</c:v>
                </c:pt>
                <c:pt idx="243">
                  <c:v>60.677948712121356</c:v>
                </c:pt>
                <c:pt idx="244">
                  <c:v>61.035354822792492</c:v>
                </c:pt>
                <c:pt idx="245">
                  <c:v>61.394578576359621</c:v>
                </c:pt>
                <c:pt idx="246">
                  <c:v>61.755609893352066</c:v>
                </c:pt>
                <c:pt idx="247">
                  <c:v>62.118438758415259</c:v>
                </c:pt>
                <c:pt idx="248">
                  <c:v>62.483055222644715</c:v>
                </c:pt>
                <c:pt idx="249">
                  <c:v>62.849449405920765</c:v>
                </c:pt>
                <c:pt idx="250">
                  <c:v>63.217611499243723</c:v>
                </c:pt>
                <c:pt idx="251">
                  <c:v>63.587531767069152</c:v>
                </c:pt>
                <c:pt idx="252">
                  <c:v>63.956700277061891</c:v>
                </c:pt>
                <c:pt idx="253">
                  <c:v>64.325099463856333</c:v>
                </c:pt>
                <c:pt idx="254">
                  <c:v>64.692712021746175</c:v>
                </c:pt>
                <c:pt idx="255">
                  <c:v>65.05952090482252</c:v>
                </c:pt>
                <c:pt idx="256">
                  <c:v>65.425509327044011</c:v>
                </c:pt>
                <c:pt idx="257">
                  <c:v>65.790660762239654</c:v>
                </c:pt>
                <c:pt idx="258">
                  <c:v>66.154958944045546</c:v>
                </c:pt>
                <c:pt idx="259">
                  <c:v>66.518387865775992</c:v>
                </c:pt>
                <c:pt idx="260">
                  <c:v>66.880931780230341</c:v>
                </c:pt>
                <c:pt idx="261">
                  <c:v>67.242575199436118</c:v>
                </c:pt>
                <c:pt idx="262">
                  <c:v>67.603302894329588</c:v>
                </c:pt>
                <c:pt idx="263">
                  <c:v>67.963099894374778</c:v>
                </c:pt>
                <c:pt idx="264">
                  <c:v>68.321951487121808</c:v>
                </c:pt>
                <c:pt idx="265">
                  <c:v>68.679843217705596</c:v>
                </c:pt>
                <c:pt idx="266">
                  <c:v>69.036760888285883</c:v>
                </c:pt>
                <c:pt idx="267">
                  <c:v>69.392690557429788</c:v>
                </c:pt>
                <c:pt idx="268">
                  <c:v>69.747618539437781</c:v>
                </c:pt>
                <c:pt idx="269">
                  <c:v>70.101531403614104</c:v>
                </c:pt>
                <c:pt idx="270">
                  <c:v>70.454415973482838</c:v>
                </c:pt>
                <c:pt idx="271">
                  <c:v>70.806259325950592</c:v>
                </c:pt>
                <c:pt idx="272">
                  <c:v>71.157048790416951</c:v>
                </c:pt>
                <c:pt idx="273">
                  <c:v>71.506771947833769</c:v>
                </c:pt>
                <c:pt idx="274">
                  <c:v>71.855416629714298</c:v>
                </c:pt>
                <c:pt idx="275">
                  <c:v>72.202970917093495</c:v>
                </c:pt>
                <c:pt idx="276">
                  <c:v>72.549423139440322</c:v>
                </c:pt>
                <c:pt idx="277">
                  <c:v>72.894761873523464</c:v>
                </c:pt>
                <c:pt idx="278">
                  <c:v>73.23897594223132</c:v>
                </c:pt>
                <c:pt idx="279">
                  <c:v>73.582054413347478</c:v>
                </c:pt>
                <c:pt idx="280">
                  <c:v>73.92398659828298</c:v>
                </c:pt>
                <c:pt idx="281">
                  <c:v>74.264762050766123</c:v>
                </c:pt>
                <c:pt idx="282">
                  <c:v>74.604370565491394</c:v>
                </c:pt>
                <c:pt idx="283">
                  <c:v>74.942802176728122</c:v>
                </c:pt>
                <c:pt idx="284">
                  <c:v>75.280047156890575</c:v>
                </c:pt>
                <c:pt idx="285">
                  <c:v>75.616096015070084</c:v>
                </c:pt>
                <c:pt idx="286">
                  <c:v>75.950939495530704</c:v>
                </c:pt>
                <c:pt idx="287">
                  <c:v>76.284568576169249</c:v>
                </c:pt>
                <c:pt idx="288">
                  <c:v>76.616974466941073</c:v>
                </c:pt>
                <c:pt idx="289">
                  <c:v>76.948148608252552</c:v>
                </c:pt>
                <c:pt idx="290">
                  <c:v>77.278082669321336</c:v>
                </c:pt>
                <c:pt idx="291">
                  <c:v>77.606768546505634</c:v>
                </c:pt>
                <c:pt idx="292">
                  <c:v>77.934198361603507</c:v>
                </c:pt>
                <c:pt idx="293">
                  <c:v>78.260364460123284</c:v>
                </c:pt>
                <c:pt idx="294">
                  <c:v>78.585259409526216</c:v>
                </c:pt>
                <c:pt idx="295">
                  <c:v>78.908875997442365</c:v>
                </c:pt>
                <c:pt idx="296">
                  <c:v>79.231207229860914</c:v>
                </c:pt>
                <c:pt idx="297">
                  <c:v>79.552246329295869</c:v>
                </c:pt>
                <c:pt idx="298">
                  <c:v>79.871986732928193</c:v>
                </c:pt>
                <c:pt idx="299">
                  <c:v>80.190422090725434</c:v>
                </c:pt>
                <c:pt idx="300">
                  <c:v>80.507546263540021</c:v>
                </c:pt>
                <c:pt idx="301">
                  <c:v>80.823353321186872</c:v>
                </c:pt>
                <c:pt idx="302">
                  <c:v>81.137837540501792</c:v>
                </c:pt>
                <c:pt idx="303">
                  <c:v>81.450993403381275</c:v>
                </c:pt>
                <c:pt idx="304">
                  <c:v>81.76281559480492</c:v>
                </c:pt>
                <c:pt idx="305">
                  <c:v>82.073299000841331</c:v>
                </c:pt>
                <c:pt idx="306">
                  <c:v>82.382438706638524</c:v>
                </c:pt>
                <c:pt idx="307">
                  <c:v>82.690229994399729</c:v>
                </c:pt>
                <c:pt idx="308">
                  <c:v>82.996668341345583</c:v>
                </c:pt>
                <c:pt idx="309">
                  <c:v>83.301749417663572</c:v>
                </c:pt>
                <c:pt idx="310">
                  <c:v>83.605469084445716</c:v>
                </c:pt>
                <c:pt idx="311">
                  <c:v>83.907823391615281</c:v>
                </c:pt>
                <c:pt idx="312">
                  <c:v>84.208808575843577</c:v>
                </c:pt>
                <c:pt idx="313">
                  <c:v>84.508421058457401</c:v>
                </c:pt>
                <c:pt idx="314">
                  <c:v>84.806657443338452</c:v>
                </c:pt>
                <c:pt idx="315">
                  <c:v>85.103514514815004</c:v>
                </c:pt>
                <c:pt idx="316">
                  <c:v>85.39898923554712</c:v>
                </c:pt>
                <c:pt idx="317">
                  <c:v>85.693078744406037</c:v>
                </c:pt>
                <c:pt idx="318">
                  <c:v>85.98578035434835</c:v>
                </c:pt>
                <c:pt idx="319">
                  <c:v>86.277091550286173</c:v>
                </c:pt>
                <c:pt idx="320">
                  <c:v>86.567009986953664</c:v>
                </c:pt>
                <c:pt idx="321">
                  <c:v>86.855533486770852</c:v>
                </c:pt>
                <c:pt idx="322">
                  <c:v>87.142660037705497</c:v>
                </c:pt>
                <c:pt idx="323">
                  <c:v>87.428387791133645</c:v>
                </c:pt>
                <c:pt idx="324">
                  <c:v>87.71271505969959</c:v>
                </c:pt>
                <c:pt idx="325">
                  <c:v>87.995640315176047</c:v>
                </c:pt>
                <c:pt idx="326">
                  <c:v>88.277162186324972</c:v>
                </c:pt>
                <c:pt idx="327">
                  <c:v>88.55727945676</c:v>
                </c:pt>
                <c:pt idx="328">
                  <c:v>88.835991062810805</c:v>
                </c:pt>
                <c:pt idx="329">
                  <c:v>89.113296091390396</c:v>
                </c:pt>
                <c:pt idx="330">
                  <c:v>89.389193777865529</c:v>
                </c:pt>
                <c:pt idx="331">
                  <c:v>89.663683503931196</c:v>
                </c:pt>
                <c:pt idx="332">
                  <c:v>89.936764795489651</c:v>
                </c:pt>
                <c:pt idx="333">
                  <c:v>90.208437320534415</c:v>
                </c:pt>
                <c:pt idx="334">
                  <c:v>90.47870088704002</c:v>
                </c:pt>
                <c:pt idx="335">
                  <c:v>90.74755544085788</c:v>
                </c:pt>
                <c:pt idx="336">
                  <c:v>91.015001063618939</c:v>
                </c:pt>
                <c:pt idx="337">
                  <c:v>91.281037970643396</c:v>
                </c:pt>
                <c:pt idx="338">
                  <c:v>91.545666508858318</c:v>
                </c:pt>
                <c:pt idx="339">
                  <c:v>91.808887154723294</c:v>
                </c:pt>
                <c:pt idx="340">
                  <c:v>92.070700512164748</c:v>
                </c:pt>
                <c:pt idx="341">
                  <c:v>92.331107310519513</c:v>
                </c:pt>
                <c:pt idx="342">
                  <c:v>92.590108402487672</c:v>
                </c:pt>
                <c:pt idx="343">
                  <c:v>92.847704762095645</c:v>
                </c:pt>
                <c:pt idx="344">
                  <c:v>93.10389748266941</c:v>
                </c:pt>
                <c:pt idx="345">
                  <c:v>93.358687774818677</c:v>
                </c:pt>
                <c:pt idx="346">
                  <c:v>93.612076964432006</c:v>
                </c:pt>
                <c:pt idx="347">
                  <c:v>93.864066490683626</c:v>
                </c:pt>
                <c:pt idx="348">
                  <c:v>94.114657904052024</c:v>
                </c:pt>
                <c:pt idx="349">
                  <c:v>94.363852864350662</c:v>
                </c:pt>
                <c:pt idx="350">
                  <c:v>94.611653138771445</c:v>
                </c:pt>
                <c:pt idx="351">
                  <c:v>94.858060599940785</c:v>
                </c:pt>
                <c:pt idx="352">
                  <c:v>95.10307722398899</c:v>
                </c:pt>
                <c:pt idx="353">
                  <c:v>95.34670508863303</c:v>
                </c:pt>
                <c:pt idx="354">
                  <c:v>95.588946371272982</c:v>
                </c:pt>
                <c:pt idx="355">
                  <c:v>95.829803347102555</c:v>
                </c:pt>
                <c:pt idx="356">
                  <c:v>96.06927838723378</c:v>
                </c:pt>
                <c:pt idx="357">
                  <c:v>96.307373956836116</c:v>
                </c:pt>
                <c:pt idx="358">
                  <c:v>96.544092613290459</c:v>
                </c:pt>
                <c:pt idx="359">
                  <c:v>96.77943700435786</c:v>
                </c:pt>
                <c:pt idx="360">
                  <c:v>97.013409866363475</c:v>
                </c:pt>
                <c:pt idx="361">
                  <c:v>97.24601402239594</c:v>
                </c:pt>
                <c:pt idx="362">
                  <c:v>97.477252380522017</c:v>
                </c:pt>
                <c:pt idx="363">
                  <c:v>97.707127932017244</c:v>
                </c:pt>
                <c:pt idx="364">
                  <c:v>97.935643749612112</c:v>
                </c:pt>
                <c:pt idx="365">
                  <c:v>98.162802985754553</c:v>
                </c:pt>
                <c:pt idx="366">
                  <c:v>98.388608870888405</c:v>
                </c:pt>
                <c:pt idx="367">
                  <c:v>98.613064711748223</c:v>
                </c:pt>
                <c:pt idx="368">
                  <c:v>98.836173889670491</c:v>
                </c:pt>
                <c:pt idx="369">
                  <c:v>99.057939858921458</c:v>
                </c:pt>
                <c:pt idx="370">
                  <c:v>99.278366145041417</c:v>
                </c:pt>
                <c:pt idx="371">
                  <c:v>99.497456343206011</c:v>
                </c:pt>
                <c:pt idx="372">
                  <c:v>99.715214116604074</c:v>
                </c:pt>
                <c:pt idx="373">
                  <c:v>99.931643194832631</c:v>
                </c:pt>
                <c:pt idx="374">
                  <c:v>100.14674737230872</c:v>
                </c:pt>
                <c:pt idx="375">
                  <c:v>100.36053050669835</c:v>
                </c:pt>
                <c:pt idx="376">
                  <c:v>100.57299651736251</c:v>
                </c:pt>
                <c:pt idx="377">
                  <c:v>100.78414938382043</c:v>
                </c:pt>
                <c:pt idx="378">
                  <c:v>100.99399314422988</c:v>
                </c:pt>
                <c:pt idx="379">
                  <c:v>101.20253189388488</c:v>
                </c:pt>
                <c:pt idx="380">
                  <c:v>101.40976978373057</c:v>
                </c:pt>
                <c:pt idx="381">
                  <c:v>101.61571101889535</c:v>
                </c:pt>
                <c:pt idx="382">
                  <c:v>101.82035985724039</c:v>
                </c:pt>
                <c:pt idx="383">
                  <c:v>102.02372060792629</c:v>
                </c:pt>
                <c:pt idx="384">
                  <c:v>102.22579762999729</c:v>
                </c:pt>
                <c:pt idx="385">
                  <c:v>102.42659533098249</c:v>
                </c:pt>
                <c:pt idx="386">
                  <c:v>102.62611816551458</c:v>
                </c:pt>
                <c:pt idx="387">
                  <c:v>102.82437063396573</c:v>
                </c:pt>
                <c:pt idx="388">
                  <c:v>103.02135728110063</c:v>
                </c:pt>
                <c:pt idx="389">
                  <c:v>103.21708269474701</c:v>
                </c:pt>
                <c:pt idx="390">
                  <c:v>103.41155150448307</c:v>
                </c:pt>
                <c:pt idx="391">
                  <c:v>103.60476838034219</c:v>
                </c:pt>
                <c:pt idx="392">
                  <c:v>103.79673803153466</c:v>
                </c:pt>
                <c:pt idx="393">
                  <c:v>103.98746520518652</c:v>
                </c:pt>
                <c:pt idx="394">
                  <c:v>104.17695468509535</c:v>
                </c:pt>
                <c:pt idx="395">
                  <c:v>104.36521129050304</c:v>
                </c:pt>
                <c:pt idx="396">
                  <c:v>104.5522398748853</c:v>
                </c:pt>
                <c:pt idx="397">
                  <c:v>104.73804532475813</c:v>
                </c:pt>
                <c:pt idx="398">
                  <c:v>104.92263255850096</c:v>
                </c:pt>
                <c:pt idx="399">
                  <c:v>105.10600652519636</c:v>
                </c:pt>
                <c:pt idx="400">
                  <c:v>105.28817220348647</c:v>
                </c:pt>
                <c:pt idx="401">
                  <c:v>105.4691346004458</c:v>
                </c:pt>
                <c:pt idx="402">
                  <c:v>105.64889875047052</c:v>
                </c:pt>
                <c:pt idx="403">
                  <c:v>105.82746971418403</c:v>
                </c:pt>
                <c:pt idx="404">
                  <c:v>106.00485257735875</c:v>
                </c:pt>
                <c:pt idx="405">
                  <c:v>106.18105244985401</c:v>
                </c:pt>
                <c:pt idx="406">
                  <c:v>106.35607446457006</c:v>
                </c:pt>
                <c:pt idx="407">
                  <c:v>106.52992377641793</c:v>
                </c:pt>
                <c:pt idx="408">
                  <c:v>106.70260556130512</c:v>
                </c:pt>
                <c:pt idx="409">
                  <c:v>106.87412501513704</c:v>
                </c:pt>
                <c:pt idx="410">
                  <c:v>107.04448735283404</c:v>
                </c:pt>
                <c:pt idx="411">
                  <c:v>107.2136978073639</c:v>
                </c:pt>
                <c:pt idx="412">
                  <c:v>107.38176162878976</c:v>
                </c:pt>
                <c:pt idx="413">
                  <c:v>107.54868408333333</c:v>
                </c:pt>
                <c:pt idx="414">
                  <c:v>107.7144704524531</c:v>
                </c:pt>
                <c:pt idx="415">
                  <c:v>107.87912603193782</c:v>
                </c:pt>
                <c:pt idx="416">
                  <c:v>108.04265613101464</c:v>
                </c:pt>
                <c:pt idx="417">
                  <c:v>108.20506607147219</c:v>
                </c:pt>
                <c:pt idx="418">
                  <c:v>108.36636118679827</c:v>
                </c:pt>
                <c:pt idx="419">
                  <c:v>108.52654682133209</c:v>
                </c:pt>
                <c:pt idx="420">
                  <c:v>108.68562832943086</c:v>
                </c:pt>
                <c:pt idx="421">
                  <c:v>108.84361107465071</c:v>
                </c:pt>
                <c:pt idx="422">
                  <c:v>109.00050042894175</c:v>
                </c:pt>
                <c:pt idx="423">
                  <c:v>109.15630177185709</c:v>
                </c:pt>
                <c:pt idx="424">
                  <c:v>109.3110204897758</c:v>
                </c:pt>
                <c:pt idx="425">
                  <c:v>109.46466197513961</c:v>
                </c:pt>
                <c:pt idx="426">
                  <c:v>109.61723162570318</c:v>
                </c:pt>
                <c:pt idx="427">
                  <c:v>109.76873484379793</c:v>
                </c:pt>
                <c:pt idx="428">
                  <c:v>109.91917703560902</c:v>
                </c:pt>
                <c:pt idx="429">
                  <c:v>110.0685636104659</c:v>
                </c:pt>
                <c:pt idx="430">
                  <c:v>110.21689998014546</c:v>
                </c:pt>
                <c:pt idx="431">
                  <c:v>110.36419155818852</c:v>
                </c:pt>
                <c:pt idx="432">
                  <c:v>110.51044375922892</c:v>
                </c:pt>
                <c:pt idx="433">
                  <c:v>110.6556619983352</c:v>
                </c:pt>
                <c:pt idx="434">
                  <c:v>110.79985169036503</c:v>
                </c:pt>
                <c:pt idx="435">
                  <c:v>110.94301824933177</c:v>
                </c:pt>
                <c:pt idx="436">
                  <c:v>111.08516708778342</c:v>
                </c:pt>
                <c:pt idx="437">
                  <c:v>111.22630361619366</c:v>
                </c:pt>
                <c:pt idx="438">
                  <c:v>111.36643324236474</c:v>
                </c:pt>
                <c:pt idx="439">
                  <c:v>111.50556137084237</c:v>
                </c:pt>
                <c:pt idx="440">
                  <c:v>111.64369340234214</c:v>
                </c:pt>
                <c:pt idx="441">
                  <c:v>111.78083473318753</c:v>
                </c:pt>
                <c:pt idx="442">
                  <c:v>111.91699075475941</c:v>
                </c:pt>
                <c:pt idx="443">
                  <c:v>112.05216685295667</c:v>
                </c:pt>
                <c:pt idx="444">
                  <c:v>112.18636840766807</c:v>
                </c:pt>
                <c:pt idx="445">
                  <c:v>112.3196007922551</c:v>
                </c:pt>
                <c:pt idx="446">
                  <c:v>112.4518693730456</c:v>
                </c:pt>
                <c:pt idx="447">
                  <c:v>112.58317950883814</c:v>
                </c:pt>
                <c:pt idx="448">
                  <c:v>112.71353655041712</c:v>
                </c:pt>
                <c:pt idx="449">
                  <c:v>112.84294584007802</c:v>
                </c:pt>
                <c:pt idx="450">
                  <c:v>112.97141271116323</c:v>
                </c:pt>
                <c:pt idx="451">
                  <c:v>113.09894248760794</c:v>
                </c:pt>
                <c:pt idx="452">
                  <c:v>113.22554048349608</c:v>
                </c:pt>
                <c:pt idx="453">
                  <c:v>113.35121200262611</c:v>
                </c:pt>
                <c:pt idx="454">
                  <c:v>113.47596233808677</c:v>
                </c:pt>
                <c:pt idx="455">
                  <c:v>113.59979677184218</c:v>
                </c:pt>
                <c:pt idx="456">
                  <c:v>113.72272057432671</c:v>
                </c:pt>
                <c:pt idx="457">
                  <c:v>113.84473900404912</c:v>
                </c:pt>
                <c:pt idx="458">
                  <c:v>113.96585730720585</c:v>
                </c:pt>
                <c:pt idx="459">
                  <c:v>114.08608071730364</c:v>
                </c:pt>
                <c:pt idx="460">
                  <c:v>114.205414454791</c:v>
                </c:pt>
                <c:pt idx="461">
                  <c:v>114.32386372669843</c:v>
                </c:pt>
                <c:pt idx="462">
                  <c:v>114.4414337262877</c:v>
                </c:pt>
                <c:pt idx="463">
                  <c:v>114.55812963270937</c:v>
                </c:pt>
                <c:pt idx="464">
                  <c:v>114.67395661066901</c:v>
                </c:pt>
                <c:pt idx="465">
                  <c:v>114.78891981010176</c:v>
                </c:pt>
                <c:pt idx="466">
                  <c:v>114.90302436585503</c:v>
                </c:pt>
                <c:pt idx="467">
                  <c:v>115.01627539737935</c:v>
                </c:pt>
                <c:pt idx="468">
                  <c:v>115.12867800842723</c:v>
                </c:pt>
                <c:pt idx="469">
                  <c:v>115.24023728675988</c:v>
                </c:pt>
                <c:pt idx="470">
                  <c:v>115.35095830386167</c:v>
                </c:pt>
                <c:pt idx="471">
                  <c:v>115.46084611466219</c:v>
                </c:pt>
                <c:pt idx="472">
                  <c:v>115.56990575726579</c:v>
                </c:pt>
                <c:pt idx="473">
                  <c:v>115.6781422526887</c:v>
                </c:pt>
                <c:pt idx="474">
                  <c:v>115.78556060460313</c:v>
                </c:pt>
                <c:pt idx="475">
                  <c:v>115.89216579908881</c:v>
                </c:pt>
                <c:pt idx="476">
                  <c:v>115.99796280439141</c:v>
                </c:pt>
                <c:pt idx="477">
                  <c:v>116.10295657068788</c:v>
                </c:pt>
                <c:pt idx="478">
                  <c:v>116.20715202985878</c:v>
                </c:pt>
                <c:pt idx="479">
                  <c:v>116.31055409526715</c:v>
                </c:pt>
                <c:pt idx="480">
                  <c:v>116.41316766154407</c:v>
                </c:pt>
                <c:pt idx="481">
                  <c:v>116.51499760438067</c:v>
                </c:pt>
                <c:pt idx="482">
                  <c:v>116.61604878032657</c:v>
                </c:pt>
                <c:pt idx="483">
                  <c:v>116.71632602659457</c:v>
                </c:pt>
                <c:pt idx="484">
                  <c:v>116.81583416087155</c:v>
                </c:pt>
                <c:pt idx="485">
                  <c:v>116.91457798113534</c:v>
                </c:pt>
                <c:pt idx="486">
                  <c:v>117.01256226547773</c:v>
                </c:pt>
                <c:pt idx="487">
                  <c:v>117.10979177193317</c:v>
                </c:pt>
                <c:pt idx="488">
                  <c:v>117.20627123831339</c:v>
                </c:pt>
                <c:pt idx="489">
                  <c:v>117.30200538204754</c:v>
                </c:pt>
                <c:pt idx="490">
                  <c:v>117.39699890002798</c:v>
                </c:pt>
                <c:pt idx="491">
                  <c:v>117.49125646846159</c:v>
                </c:pt>
                <c:pt idx="492">
                  <c:v>117.58478274272628</c:v>
                </c:pt>
                <c:pt idx="493">
                  <c:v>117.67758235723296</c:v>
                </c:pt>
                <c:pt idx="494">
                  <c:v>117.76965992529267</c:v>
                </c:pt>
                <c:pt idx="495">
                  <c:v>117.86102003898857</c:v>
                </c:pt>
                <c:pt idx="496">
                  <c:v>117.95166726905332</c:v>
                </c:pt>
                <c:pt idx="497">
                  <c:v>118.04160616475095</c:v>
                </c:pt>
                <c:pt idx="498">
                  <c:v>118.13084125376393</c:v>
                </c:pt>
                <c:pt idx="499">
                  <c:v>118.2193770420847</c:v>
                </c:pt>
                <c:pt idx="500">
                  <c:v>118.30721801391186</c:v>
                </c:pt>
                <c:pt idx="501">
                  <c:v>118.39436863155115</c:v>
                </c:pt>
                <c:pt idx="502">
                  <c:v>118.48083333532055</c:v>
                </c:pt>
                <c:pt idx="503">
                  <c:v>118.56661654346011</c:v>
                </c:pt>
                <c:pt idx="504">
                  <c:v>118.65172265204578</c:v>
                </c:pt>
                <c:pt idx="505">
                  <c:v>118.73615603490764</c:v>
                </c:pt>
                <c:pt idx="506">
                  <c:v>118.81992104355221</c:v>
                </c:pt>
                <c:pt idx="507">
                  <c:v>118.90302200708879</c:v>
                </c:pt>
                <c:pt idx="508">
                  <c:v>118.98546323215992</c:v>
                </c:pt>
                <c:pt idx="509">
                  <c:v>119.06724900287546</c:v>
                </c:pt>
                <c:pt idx="510">
                  <c:v>119.14838358075077</c:v>
                </c:pt>
                <c:pt idx="511">
                  <c:v>119.22887120464851</c:v>
                </c:pt>
                <c:pt idx="512">
                  <c:v>119.30871609072405</c:v>
                </c:pt>
                <c:pt idx="513">
                  <c:v>119.38792243237461</c:v>
                </c:pt>
                <c:pt idx="514">
                  <c:v>119.46649440019182</c:v>
                </c:pt>
                <c:pt idx="515">
                  <c:v>119.54443614191777</c:v>
                </c:pt>
                <c:pt idx="516">
                  <c:v>119.62175178240449</c:v>
                </c:pt>
                <c:pt idx="517">
                  <c:v>119.69844542357654</c:v>
                </c:pt>
                <c:pt idx="518">
                  <c:v>119.77452114439716</c:v>
                </c:pt>
                <c:pt idx="519">
                  <c:v>119.84998300083723</c:v>
                </c:pt>
                <c:pt idx="520">
                  <c:v>119.92483502584768</c:v>
                </c:pt>
                <c:pt idx="521">
                  <c:v>119.99908122933465</c:v>
                </c:pt>
                <c:pt idx="522">
                  <c:v>120.07272559813775</c:v>
                </c:pt>
                <c:pt idx="523">
                  <c:v>120.14577209601131</c:v>
                </c:pt>
                <c:pt idx="524">
                  <c:v>120.21822466360825</c:v>
                </c:pt>
                <c:pt idx="525">
                  <c:v>120.29008721846699</c:v>
                </c:pt>
                <c:pt idx="526">
                  <c:v>120.36136365500083</c:v>
                </c:pt>
                <c:pt idx="527">
                  <c:v>120.43205784449015</c:v>
                </c:pt>
                <c:pt idx="528">
                  <c:v>120.50217363507721</c:v>
                </c:pt>
                <c:pt idx="529">
                  <c:v>120.5717148517634</c:v>
                </c:pt>
                <c:pt idx="530">
                  <c:v>120.64068529640899</c:v>
                </c:pt>
                <c:pt idx="531">
                  <c:v>120.70908874773535</c:v>
                </c:pt>
                <c:pt idx="532">
                  <c:v>120.77692896132953</c:v>
                </c:pt>
                <c:pt idx="533">
                  <c:v>120.84420966965108</c:v>
                </c:pt>
                <c:pt idx="534">
                  <c:v>120.91093458204119</c:v>
                </c:pt>
                <c:pt idx="535">
                  <c:v>120.97710738473408</c:v>
                </c:pt>
                <c:pt idx="536">
                  <c:v>121.04273174087041</c:v>
                </c:pt>
                <c:pt idx="537">
                  <c:v>121.10781129051286</c:v>
                </c:pt>
                <c:pt idx="538">
                  <c:v>121.17234965066372</c:v>
                </c:pt>
                <c:pt idx="539">
                  <c:v>121.23635041528463</c:v>
                </c:pt>
                <c:pt idx="540">
                  <c:v>121.29981715531797</c:v>
                </c:pt>
                <c:pt idx="541">
                  <c:v>121.36275341871038</c:v>
                </c:pt>
                <c:pt idx="542">
                  <c:v>121.4251627304381</c:v>
                </c:pt>
                <c:pt idx="543">
                  <c:v>121.48704859253398</c:v>
                </c:pt>
                <c:pt idx="544">
                  <c:v>121.54841448411639</c:v>
                </c:pt>
                <c:pt idx="545">
                  <c:v>121.60926386141968</c:v>
                </c:pt>
                <c:pt idx="546">
                  <c:v>121.66960015782657</c:v>
                </c:pt>
                <c:pt idx="547">
                  <c:v>121.72942678390173</c:v>
                </c:pt>
                <c:pt idx="548">
                  <c:v>121.78874712742741</c:v>
                </c:pt>
                <c:pt idx="549">
                  <c:v>121.84756455344022</c:v>
                </c:pt>
                <c:pt idx="550">
                  <c:v>121.90588240426958</c:v>
                </c:pt>
                <c:pt idx="551">
                  <c:v>121.96370399957753</c:v>
                </c:pt>
                <c:pt idx="552">
                  <c:v>122.02103263640011</c:v>
                </c:pt>
                <c:pt idx="553">
                  <c:v>122.07787158918985</c:v>
                </c:pt>
                <c:pt idx="554">
                  <c:v>122.13422410985979</c:v>
                </c:pt>
                <c:pt idx="555">
                  <c:v>122.19009342782859</c:v>
                </c:pt>
                <c:pt idx="556">
                  <c:v>122.24548275006715</c:v>
                </c:pt>
                <c:pt idx="557">
                  <c:v>122.30039526114619</c:v>
                </c:pt>
                <c:pt idx="558">
                  <c:v>122.3548341232851</c:v>
                </c:pt>
                <c:pt idx="559">
                  <c:v>122.40880247640189</c:v>
                </c:pt>
                <c:pt idx="560">
                  <c:v>122.46230343816434</c:v>
                </c:pt>
                <c:pt idx="561">
                  <c:v>122.51534010404205</c:v>
                </c:pt>
                <c:pt idx="562">
                  <c:v>122.56791554735965</c:v>
                </c:pt>
                <c:pt idx="563">
                  <c:v>122.62003281935091</c:v>
                </c:pt>
                <c:pt idx="564">
                  <c:v>122.67169494921389</c:v>
                </c:pt>
                <c:pt idx="565">
                  <c:v>122.7229049441669</c:v>
                </c:pt>
                <c:pt idx="566">
                  <c:v>122.77366578950551</c:v>
                </c:pt>
                <c:pt idx="567">
                  <c:v>122.82398044866027</c:v>
                </c:pt>
                <c:pt idx="568">
                  <c:v>122.8738518632554</c:v>
                </c:pt>
                <c:pt idx="569">
                  <c:v>122.92328295316811</c:v>
                </c:pt>
                <c:pt idx="570">
                  <c:v>122.97227661658881</c:v>
                </c:pt>
                <c:pt idx="571">
                  <c:v>123.02083573008215</c:v>
                </c:pt>
                <c:pt idx="572">
                  <c:v>123.06896314864844</c:v>
                </c:pt>
                <c:pt idx="573">
                  <c:v>123.11666170578613</c:v>
                </c:pt>
                <c:pt idx="574">
                  <c:v>123.16393421355468</c:v>
                </c:pt>
                <c:pt idx="575">
                  <c:v>123.2107834626382</c:v>
                </c:pt>
                <c:pt idx="576">
                  <c:v>123.25721222240963</c:v>
                </c:pt>
                <c:pt idx="577">
                  <c:v>123.30322324099545</c:v>
                </c:pt>
                <c:pt idx="578">
                  <c:v>123.34881924534103</c:v>
                </c:pt>
                <c:pt idx="579">
                  <c:v>123.39400294127647</c:v>
                </c:pt>
                <c:pt idx="580">
                  <c:v>123.43877701358278</c:v>
                </c:pt>
                <c:pt idx="581">
                  <c:v>123.48314412605886</c:v>
                </c:pt>
                <c:pt idx="582">
                  <c:v>123.5271069215886</c:v>
                </c:pt>
                <c:pt idx="583">
                  <c:v>123.57066802220857</c:v>
                </c:pt>
                <c:pt idx="584">
                  <c:v>123.61383002917597</c:v>
                </c:pt>
                <c:pt idx="585">
                  <c:v>123.65659552303723</c:v>
                </c:pt>
                <c:pt idx="586">
                  <c:v>123.69896706369661</c:v>
                </c:pt>
                <c:pt idx="587">
                  <c:v>123.7409471904854</c:v>
                </c:pt>
                <c:pt idx="588">
                  <c:v>123.78253842223127</c:v>
                </c:pt>
                <c:pt idx="589">
                  <c:v>123.82374325732805</c:v>
                </c:pt>
                <c:pt idx="590">
                  <c:v>123.86456417380549</c:v>
                </c:pt>
                <c:pt idx="591">
                  <c:v>123.90500362939973</c:v>
                </c:pt>
                <c:pt idx="592">
                  <c:v>123.94506406162353</c:v>
                </c:pt>
                <c:pt idx="593">
                  <c:v>123.98474788783695</c:v>
                </c:pt>
                <c:pt idx="594">
                  <c:v>124.02405750531818</c:v>
                </c:pt>
                <c:pt idx="595">
                  <c:v>124.06299529133456</c:v>
                </c:pt>
                <c:pt idx="596">
                  <c:v>124.10156360321363</c:v>
                </c:pt>
                <c:pt idx="597">
                  <c:v>124.13976477841445</c:v>
                </c:pt>
                <c:pt idx="598">
                  <c:v>124.17760113459887</c:v>
                </c:pt>
                <c:pt idx="599">
                  <c:v>124.21507496970315</c:v>
                </c:pt>
                <c:pt idx="600">
                  <c:v>124.25218856200939</c:v>
                </c:pt>
                <c:pt idx="601">
                  <c:v>124.28894417021711</c:v>
                </c:pt>
                <c:pt idx="602">
                  <c:v>124.32534403351497</c:v>
                </c:pt>
                <c:pt idx="603">
                  <c:v>124.36139037165236</c:v>
                </c:pt>
                <c:pt idx="604">
                  <c:v>124.39708538501118</c:v>
                </c:pt>
                <c:pt idx="605">
                  <c:v>124.43243125467734</c:v>
                </c:pt>
                <c:pt idx="606">
                  <c:v>124.46743014251254</c:v>
                </c:pt>
                <c:pt idx="607">
                  <c:v>124.5020841912259</c:v>
                </c:pt>
                <c:pt idx="608">
                  <c:v>124.53639552444541</c:v>
                </c:pt>
                <c:pt idx="609">
                  <c:v>124.57036624678955</c:v>
                </c:pt>
                <c:pt idx="610">
                  <c:v>124.60399844393858</c:v>
                </c:pt>
                <c:pt idx="611">
                  <c:v>124.63729418270601</c:v>
                </c:pt>
                <c:pt idx="612">
                  <c:v>124.67025551110969</c:v>
                </c:pt>
                <c:pt idx="613">
                  <c:v>124.70288445844297</c:v>
                </c:pt>
                <c:pt idx="614">
                  <c:v>124.7351830353457</c:v>
                </c:pt>
                <c:pt idx="615">
                  <c:v>124.76715323387495</c:v>
                </c:pt>
                <c:pt idx="616">
                  <c:v>124.79879702757574</c:v>
                </c:pt>
                <c:pt idx="617">
                  <c:v>124.83011637155155</c:v>
                </c:pt>
                <c:pt idx="618">
                  <c:v>124.86111320253458</c:v>
                </c:pt>
                <c:pt idx="619">
                  <c:v>124.89178943895588</c:v>
                </c:pt>
                <c:pt idx="620">
                  <c:v>124.92214698101523</c:v>
                </c:pt>
                <c:pt idx="621">
                  <c:v>124.95218771075088</c:v>
                </c:pt>
                <c:pt idx="622">
                  <c:v>124.98191349210903</c:v>
                </c:pt>
                <c:pt idx="623">
                  <c:v>125.01132617101294</c:v>
                </c:pt>
                <c:pt idx="624">
                  <c:v>125.04042757543205</c:v>
                </c:pt>
                <c:pt idx="625">
                  <c:v>125.06921951545056</c:v>
                </c:pt>
                <c:pt idx="626">
                  <c:v>125.09770378333597</c:v>
                </c:pt>
                <c:pt idx="627">
                  <c:v>125.12588215360721</c:v>
                </c:pt>
                <c:pt idx="628">
                  <c:v>125.15375638310252</c:v>
                </c:pt>
                <c:pt idx="629">
                  <c:v>125.18132821104699</c:v>
                </c:pt>
                <c:pt idx="630">
                  <c:v>125.2085993591199</c:v>
                </c:pt>
                <c:pt idx="631">
                  <c:v>125.23557153152157</c:v>
                </c:pt>
                <c:pt idx="632">
                  <c:v>125.26224641504007</c:v>
                </c:pt>
                <c:pt idx="633">
                  <c:v>125.28862567911749</c:v>
                </c:pt>
                <c:pt idx="634">
                  <c:v>125.31471097591582</c:v>
                </c:pt>
                <c:pt idx="635">
                  <c:v>125.34050394038263</c:v>
                </c:pt>
                <c:pt idx="636">
                  <c:v>125.36600619031624</c:v>
                </c:pt>
                <c:pt idx="637">
                  <c:v>125.39121932643066</c:v>
                </c:pt>
                <c:pt idx="638">
                  <c:v>125.41614493241991</c:v>
                </c:pt>
                <c:pt idx="639">
                  <c:v>125.44078457502236</c:v>
                </c:pt>
                <c:pt idx="640">
                  <c:v>125.46513980408425</c:v>
                </c:pt>
                <c:pt idx="641">
                  <c:v>125.48921215262308</c:v>
                </c:pt>
                <c:pt idx="642">
                  <c:v>125.51300313689056</c:v>
                </c:pt>
                <c:pt idx="643">
                  <c:v>125.536514256435</c:v>
                </c:pt>
                <c:pt idx="644">
                  <c:v>125.55974699416352</c:v>
                </c:pt>
                <c:pt idx="645">
                  <c:v>125.58270281640358</c:v>
                </c:pt>
                <c:pt idx="646">
                  <c:v>125.60538317296425</c:v>
                </c:pt>
                <c:pt idx="647">
                  <c:v>125.62778949719706</c:v>
                </c:pt>
                <c:pt idx="648">
                  <c:v>125.6499232060562</c:v>
                </c:pt>
                <c:pt idx="649">
                  <c:v>125.67178570015854</c:v>
                </c:pt>
                <c:pt idx="650">
                  <c:v>125.69337836384295</c:v>
                </c:pt>
                <c:pt idx="651">
                  <c:v>125.71470256522936</c:v>
                </c:pt>
                <c:pt idx="652">
                  <c:v>125.7357596562772</c:v>
                </c:pt>
                <c:pt idx="653">
                  <c:v>125.75655097284343</c:v>
                </c:pt>
                <c:pt idx="654">
                  <c:v>125.77707783474013</c:v>
                </c:pt>
                <c:pt idx="655">
                  <c:v>125.79734154579148</c:v>
                </c:pt>
                <c:pt idx="656">
                  <c:v>125.81734339389044</c:v>
                </c:pt>
                <c:pt idx="657">
                  <c:v>125.83708465105474</c:v>
                </c:pt>
                <c:pt idx="658">
                  <c:v>125.8565665734825</c:v>
                </c:pt>
                <c:pt idx="659">
                  <c:v>125.87579040160732</c:v>
                </c:pt>
                <c:pt idx="660">
                  <c:v>125.89475736015277</c:v>
                </c:pt>
                <c:pt idx="661">
                  <c:v>125.91346865818653</c:v>
                </c:pt>
                <c:pt idx="662">
                  <c:v>125.93192548917389</c:v>
                </c:pt>
                <c:pt idx="663">
                  <c:v>125.95012903103077</c:v>
                </c:pt>
                <c:pt idx="664">
                  <c:v>125.96808044617619</c:v>
                </c:pt>
                <c:pt idx="665">
                  <c:v>125.98578088158425</c:v>
                </c:pt>
                <c:pt idx="666">
                  <c:v>126.00323146883552</c:v>
                </c:pt>
                <c:pt idx="667">
                  <c:v>126.02043332416797</c:v>
                </c:pt>
                <c:pt idx="668">
                  <c:v>126.03738754852726</c:v>
                </c:pt>
                <c:pt idx="669">
                  <c:v>126.05409522761659</c:v>
                </c:pt>
                <c:pt idx="670">
                  <c:v>126.0705574319459</c:v>
                </c:pt>
                <c:pt idx="671">
                  <c:v>126.08677521688061</c:v>
                </c:pt>
                <c:pt idx="672">
                  <c:v>126.1027496226897</c:v>
                </c:pt>
                <c:pt idx="673">
                  <c:v>126.11848167459333</c:v>
                </c:pt>
                <c:pt idx="674">
                  <c:v>126.13397238280983</c:v>
                </c:pt>
                <c:pt idx="675">
                  <c:v>126.14922274260219</c:v>
                </c:pt>
                <c:pt idx="676">
                  <c:v>126.16423373432389</c:v>
                </c:pt>
                <c:pt idx="677">
                  <c:v>126.17900632346419</c:v>
                </c:pt>
                <c:pt idx="678">
                  <c:v>126.19354146069298</c:v>
                </c:pt>
                <c:pt idx="679">
                  <c:v>126.20784008190475</c:v>
                </c:pt>
                <c:pt idx="680">
                  <c:v>126.2219031082623</c:v>
                </c:pt>
                <c:pt idx="681">
                  <c:v>126.23573144623968</c:v>
                </c:pt>
                <c:pt idx="682">
                  <c:v>126.24932598766463</c:v>
                </c:pt>
                <c:pt idx="683">
                  <c:v>126.26268760976029</c:v>
                </c:pt>
                <c:pt idx="684">
                  <c:v>126.27581717518653</c:v>
                </c:pt>
                <c:pt idx="685">
                  <c:v>126.28871553208053</c:v>
                </c:pt>
                <c:pt idx="686">
                  <c:v>126.3013835140968</c:v>
                </c:pt>
                <c:pt idx="687">
                  <c:v>126.31382194044662</c:v>
                </c:pt>
                <c:pt idx="688">
                  <c:v>126.32603161593687</c:v>
                </c:pt>
                <c:pt idx="689">
                  <c:v>126.33801333100827</c:v>
                </c:pt>
                <c:pt idx="690">
                  <c:v>126.34976786177299</c:v>
                </c:pt>
                <c:pt idx="691">
                  <c:v>126.36129597005166</c:v>
                </c:pt>
                <c:pt idx="692">
                  <c:v>126.37259840340977</c:v>
                </c:pt>
                <c:pt idx="693">
                  <c:v>126.38367589519348</c:v>
                </c:pt>
                <c:pt idx="694">
                  <c:v>126.39452916456477</c:v>
                </c:pt>
                <c:pt idx="695">
                  <c:v>126.40515891653605</c:v>
                </c:pt>
                <c:pt idx="696">
                  <c:v>126.41556584200406</c:v>
                </c:pt>
                <c:pt idx="697">
                  <c:v>126.42575061778325</c:v>
                </c:pt>
                <c:pt idx="698">
                  <c:v>126.43571390663843</c:v>
                </c:pt>
                <c:pt idx="699">
                  <c:v>126.44545635731687</c:v>
                </c:pt>
                <c:pt idx="700">
                  <c:v>126.45497860457982</c:v>
                </c:pt>
                <c:pt idx="701">
                  <c:v>126.46428126923327</c:v>
                </c:pt>
                <c:pt idx="702">
                  <c:v>126.47336495815821</c:v>
                </c:pt>
                <c:pt idx="703">
                  <c:v>126.48223026434019</c:v>
                </c:pt>
                <c:pt idx="704">
                  <c:v>126.49087776689825</c:v>
                </c:pt>
                <c:pt idx="705">
                  <c:v>126.49930803111333</c:v>
                </c:pt>
                <c:pt idx="706">
                  <c:v>126.50752160845587</c:v>
                </c:pt>
                <c:pt idx="707">
                  <c:v>126.51551903661287</c:v>
                </c:pt>
                <c:pt idx="708">
                  <c:v>126.52330083951436</c:v>
                </c:pt>
                <c:pt idx="709">
                  <c:v>126.53086752735916</c:v>
                </c:pt>
                <c:pt idx="710">
                  <c:v>126.53821959663999</c:v>
                </c:pt>
                <c:pt idx="711">
                  <c:v>126.54535753016812</c:v>
                </c:pt>
                <c:pt idx="712">
                  <c:v>126.55228179709701</c:v>
                </c:pt>
                <c:pt idx="713">
                  <c:v>126.55899285294571</c:v>
                </c:pt>
                <c:pt idx="714">
                  <c:v>126.56549113962144</c:v>
                </c:pt>
                <c:pt idx="715">
                  <c:v>126.57177708544145</c:v>
                </c:pt>
                <c:pt idx="716">
                  <c:v>126.57785110515437</c:v>
                </c:pt>
                <c:pt idx="717">
                  <c:v>126.58371359996089</c:v>
                </c:pt>
                <c:pt idx="718">
                  <c:v>126.58936495753375</c:v>
                </c:pt>
                <c:pt idx="719">
                  <c:v>126.59480555203703</c:v>
                </c:pt>
                <c:pt idx="720">
                  <c:v>126.60003574414502</c:v>
                </c:pt>
                <c:pt idx="721">
                  <c:v>126.60505588106018</c:v>
                </c:pt>
                <c:pt idx="722">
                  <c:v>126.60986629653058</c:v>
                </c:pt>
                <c:pt idx="723">
                  <c:v>126.61446731086667</c:v>
                </c:pt>
                <c:pt idx="724">
                  <c:v>126.61885923095743</c:v>
                </c:pt>
                <c:pt idx="725">
                  <c:v>126.62304235028584</c:v>
                </c:pt>
                <c:pt idx="726">
                  <c:v>126.62701694894365</c:v>
                </c:pt>
                <c:pt idx="727">
                  <c:v>126.63078329364558</c:v>
                </c:pt>
                <c:pt idx="728">
                  <c:v>126.63434163774286</c:v>
                </c:pt>
                <c:pt idx="729">
                  <c:v>126.63769222123609</c:v>
                </c:pt>
                <c:pt idx="730">
                  <c:v>126.64083527078739</c:v>
                </c:pt>
                <c:pt idx="731">
                  <c:v>126.643770999732</c:v>
                </c:pt>
                <c:pt idx="732">
                  <c:v>126.64649960808919</c:v>
                </c:pt>
                <c:pt idx="733">
                  <c:v>126.64902128257245</c:v>
                </c:pt>
                <c:pt idx="734">
                  <c:v>126.65133619659912</c:v>
                </c:pt>
                <c:pt idx="735">
                  <c:v>126.65344451029935</c:v>
                </c:pt>
                <c:pt idx="736">
                  <c:v>126.65534637052431</c:v>
                </c:pt>
                <c:pt idx="737">
                  <c:v>126.65704191085385</c:v>
                </c:pt>
                <c:pt idx="738">
                  <c:v>126.65853125160345</c:v>
                </c:pt>
                <c:pt idx="739">
                  <c:v>126.65981449983052</c:v>
                </c:pt>
                <c:pt idx="740">
                  <c:v>126.66089174934002</c:v>
                </c:pt>
                <c:pt idx="741">
                  <c:v>126.66176308068957</c:v>
                </c:pt>
                <c:pt idx="742">
                  <c:v>126.66242856119359</c:v>
                </c:pt>
                <c:pt idx="743">
                  <c:v>126.66288824492715</c:v>
                </c:pt>
                <c:pt idx="744">
                  <c:v>126.66314217272884</c:v>
                </c:pt>
                <c:pt idx="745">
                  <c:v>126.66319037220325</c:v>
                </c:pt>
                <c:pt idx="746">
                  <c:v>126.66303285772251</c:v>
                </c:pt>
                <c:pt idx="747">
                  <c:v>126.66266963042752</c:v>
                </c:pt>
                <c:pt idx="748">
                  <c:v>126.66210067822817</c:v>
                </c:pt>
                <c:pt idx="749">
                  <c:v>126.66132597580309</c:v>
                </c:pt>
                <c:pt idx="750">
                  <c:v>126.66034548459875</c:v>
                </c:pt>
                <c:pt idx="751">
                  <c:v>126.65915915282783</c:v>
                </c:pt>
                <c:pt idx="752">
                  <c:v>126.65776691546698</c:v>
                </c:pt>
                <c:pt idx="753">
                  <c:v>126.65616869425379</c:v>
                </c:pt>
                <c:pt idx="754">
                  <c:v>126.65436439768339</c:v>
                </c:pt>
                <c:pt idx="755">
                  <c:v>126.65235392100406</c:v>
                </c:pt>
                <c:pt idx="756">
                  <c:v>126.65013714621236</c:v>
                </c:pt>
                <c:pt idx="757">
                  <c:v>126.64771394204763</c:v>
                </c:pt>
                <c:pt idx="758">
                  <c:v>126.6450841639857</c:v>
                </c:pt>
                <c:pt idx="759">
                  <c:v>126.64224765423202</c:v>
                </c:pt>
                <c:pt idx="760">
                  <c:v>126.63920424171418</c:v>
                </c:pt>
                <c:pt idx="761">
                  <c:v>126.63595374207362</c:v>
                </c:pt>
                <c:pt idx="762">
                  <c:v>126.63249595765686</c:v>
                </c:pt>
                <c:pt idx="763">
                  <c:v>126.6288306775059</c:v>
                </c:pt>
                <c:pt idx="764">
                  <c:v>126.62495767734812</c:v>
                </c:pt>
                <c:pt idx="765">
                  <c:v>126.6208767195854</c:v>
                </c:pt>
                <c:pt idx="766">
                  <c:v>126.61658755328263</c:v>
                </c:pt>
                <c:pt idx="767">
                  <c:v>126.61208991415559</c:v>
                </c:pt>
                <c:pt idx="768">
                  <c:v>126.60738352455814</c:v>
                </c:pt>
                <c:pt idx="769">
                  <c:v>126.60246809346874</c:v>
                </c:pt>
                <c:pt idx="770">
                  <c:v>126.59734331647633</c:v>
                </c:pt>
                <c:pt idx="771">
                  <c:v>126.59200887576557</c:v>
                </c:pt>
                <c:pt idx="772">
                  <c:v>126.58646444010139</c:v>
                </c:pt>
                <c:pt idx="773">
                  <c:v>126.58070966481294</c:v>
                </c:pt>
                <c:pt idx="774">
                  <c:v>126.57474419177679</c:v>
                </c:pt>
                <c:pt idx="775">
                  <c:v>126.56856764939954</c:v>
                </c:pt>
                <c:pt idx="776">
                  <c:v>126.56217965259991</c:v>
                </c:pt>
                <c:pt idx="777">
                  <c:v>126.55557980278981</c:v>
                </c:pt>
                <c:pt idx="778">
                  <c:v>126.54876768785513</c:v>
                </c:pt>
                <c:pt idx="779">
                  <c:v>126.54174288213574</c:v>
                </c:pt>
                <c:pt idx="780">
                  <c:v>126.53450494640475</c:v>
                </c:pt>
                <c:pt idx="781">
                  <c:v>126.52705342784726</c:v>
                </c:pt>
                <c:pt idx="782">
                  <c:v>126.51938786003841</c:v>
                </c:pt>
                <c:pt idx="783">
                  <c:v>126.51150776292067</c:v>
                </c:pt>
                <c:pt idx="784">
                  <c:v>126.50341264278072</c:v>
                </c:pt>
                <c:pt idx="785">
                  <c:v>126.49510199222547</c:v>
                </c:pt>
                <c:pt idx="786">
                  <c:v>126.48657529015749</c:v>
                </c:pt>
                <c:pt idx="787">
                  <c:v>126.47783200174989</c:v>
                </c:pt>
                <c:pt idx="788">
                  <c:v>126.46887157842039</c:v>
                </c:pt>
                <c:pt idx="789">
                  <c:v>126.45969345780487</c:v>
                </c:pt>
                <c:pt idx="790">
                  <c:v>126.45029706373025</c:v>
                </c:pt>
                <c:pt idx="791">
                  <c:v>126.44068180618672</c:v>
                </c:pt>
                <c:pt idx="792">
                  <c:v>126.43084708129926</c:v>
                </c:pt>
                <c:pt idx="793">
                  <c:v>126.42079227129872</c:v>
                </c:pt>
                <c:pt idx="794">
                  <c:v>126.41051674449196</c:v>
                </c:pt>
                <c:pt idx="795">
                  <c:v>126.40001985523163</c:v>
                </c:pt>
                <c:pt idx="796">
                  <c:v>126.3893009438852</c:v>
                </c:pt>
                <c:pt idx="797">
                  <c:v>126.37835933680331</c:v>
                </c:pt>
                <c:pt idx="798">
                  <c:v>126.36719434628755</c:v>
                </c:pt>
                <c:pt idx="799">
                  <c:v>126.35580527055755</c:v>
                </c:pt>
                <c:pt idx="800">
                  <c:v>126.34419139371762</c:v>
                </c:pt>
                <c:pt idx="801">
                  <c:v>126.33235198572241</c:v>
                </c:pt>
                <c:pt idx="802">
                  <c:v>126.32028630234232</c:v>
                </c:pt>
                <c:pt idx="803">
                  <c:v>126.30799358512806</c:v>
                </c:pt>
                <c:pt idx="804">
                  <c:v>126.29547306137457</c:v>
                </c:pt>
                <c:pt idx="805">
                  <c:v>126.28272394408449</c:v>
                </c:pt>
                <c:pt idx="806">
                  <c:v>126.26974543193082</c:v>
                </c:pt>
                <c:pt idx="807">
                  <c:v>126.25653670921906</c:v>
                </c:pt>
                <c:pt idx="808">
                  <c:v>126.24309694584878</c:v>
                </c:pt>
                <c:pt idx="809">
                  <c:v>126.22942529727436</c:v>
                </c:pt>
                <c:pt idx="810">
                  <c:v>126.21552090446541</c:v>
                </c:pt>
                <c:pt idx="811">
                  <c:v>126.20138289386632</c:v>
                </c:pt>
                <c:pt idx="812">
                  <c:v>126.18701037735535</c:v>
                </c:pt>
                <c:pt idx="813">
                  <c:v>126.17240245220309</c:v>
                </c:pt>
                <c:pt idx="814">
                  <c:v>126.15755820103024</c:v>
                </c:pt>
                <c:pt idx="815">
                  <c:v>126.14247669176483</c:v>
                </c:pt>
                <c:pt idx="816">
                  <c:v>126.12715697759889</c:v>
                </c:pt>
                <c:pt idx="817">
                  <c:v>126.11159809694443</c:v>
                </c:pt>
                <c:pt idx="818">
                  <c:v>126.09579907338887</c:v>
                </c:pt>
                <c:pt idx="819">
                  <c:v>126.07975891564992</c:v>
                </c:pt>
                <c:pt idx="820">
                  <c:v>126.0634766175297</c:v>
                </c:pt>
                <c:pt idx="821">
                  <c:v>126.04695115786849</c:v>
                </c:pt>
                <c:pt idx="822">
                  <c:v>126.03018150049773</c:v>
                </c:pt>
                <c:pt idx="823">
                  <c:v>126.0131665941925</c:v>
                </c:pt>
                <c:pt idx="824">
                  <c:v>125.99590537262343</c:v>
                </c:pt>
                <c:pt idx="825">
                  <c:v>125.97839675430798</c:v>
                </c:pt>
                <c:pt idx="826">
                  <c:v>125.96063964256119</c:v>
                </c:pt>
                <c:pt idx="827">
                  <c:v>125.94263292544582</c:v>
                </c:pt>
                <c:pt idx="828">
                  <c:v>125.92437547572197</c:v>
                </c:pt>
                <c:pt idx="829">
                  <c:v>125.9058661507961</c:v>
                </c:pt>
                <c:pt idx="830">
                  <c:v>125.88710379266939</c:v>
                </c:pt>
                <c:pt idx="831">
                  <c:v>125.86808722788578</c:v>
                </c:pt>
                <c:pt idx="832">
                  <c:v>125.84881526747921</c:v>
                </c:pt>
                <c:pt idx="833">
                  <c:v>125.82928670692047</c:v>
                </c:pt>
                <c:pt idx="834">
                  <c:v>125.80950032606339</c:v>
                </c:pt>
                <c:pt idx="835">
                  <c:v>125.78945488909054</c:v>
                </c:pt>
                <c:pt idx="836">
                  <c:v>125.76914914445838</c:v>
                </c:pt>
                <c:pt idx="837">
                  <c:v>125.74858182484188</c:v>
                </c:pt>
                <c:pt idx="838">
                  <c:v>125.72775164707853</c:v>
                </c:pt>
                <c:pt idx="839">
                  <c:v>125.70665731211203</c:v>
                </c:pt>
                <c:pt idx="840">
                  <c:v>125.68529750493519</c:v>
                </c:pt>
                <c:pt idx="841">
                  <c:v>125.6636708945324</c:v>
                </c:pt>
                <c:pt idx="842">
                  <c:v>125.64177613382174</c:v>
                </c:pt>
                <c:pt idx="843">
                  <c:v>125.61961185959629</c:v>
                </c:pt>
                <c:pt idx="844">
                  <c:v>125.59717669246523</c:v>
                </c:pt>
                <c:pt idx="845">
                  <c:v>125.57446923679422</c:v>
                </c:pt>
                <c:pt idx="846">
                  <c:v>125.55148808064538</c:v>
                </c:pt>
                <c:pt idx="847">
                  <c:v>125.52823179571678</c:v>
                </c:pt>
                <c:pt idx="848">
                  <c:v>125.50469893728133</c:v>
                </c:pt>
                <c:pt idx="849">
                  <c:v>125.48088804412539</c:v>
                </c:pt>
                <c:pt idx="850">
                  <c:v>125.45679763848669</c:v>
                </c:pt>
                <c:pt idx="851">
                  <c:v>125.43242622599197</c:v>
                </c:pt>
                <c:pt idx="852">
                  <c:v>125.40777229559399</c:v>
                </c:pt>
                <c:pt idx="853">
                  <c:v>125.38283431950816</c:v>
                </c:pt>
                <c:pt idx="854">
                  <c:v>125.35761075314873</c:v>
                </c:pt>
                <c:pt idx="855">
                  <c:v>125.33210003506454</c:v>
                </c:pt>
                <c:pt idx="856">
                  <c:v>125.30630058687424</c:v>
                </c:pt>
                <c:pt idx="857">
                  <c:v>125.28021081320115</c:v>
                </c:pt>
                <c:pt idx="858">
                  <c:v>125.25382910160771</c:v>
                </c:pt>
                <c:pt idx="859">
                  <c:v>125.22715382252939</c:v>
                </c:pt>
                <c:pt idx="860">
                  <c:v>125.20018332920841</c:v>
                </c:pt>
                <c:pt idx="861">
                  <c:v>125.1729159576268</c:v>
                </c:pt>
                <c:pt idx="862">
                  <c:v>125.1453500264392</c:v>
                </c:pt>
                <c:pt idx="863">
                  <c:v>125.11748383690525</c:v>
                </c:pt>
                <c:pt idx="864">
                  <c:v>125.08931567282163</c:v>
                </c:pt>
                <c:pt idx="865">
                  <c:v>125.06084380045354</c:v>
                </c:pt>
                <c:pt idx="866">
                  <c:v>125.0320664684661</c:v>
                </c:pt>
                <c:pt idx="867">
                  <c:v>125.00298190785517</c:v>
                </c:pt>
                <c:pt idx="868">
                  <c:v>124.97358833187791</c:v>
                </c:pt>
                <c:pt idx="869">
                  <c:v>124.94388393598287</c:v>
                </c:pt>
                <c:pt idx="870">
                  <c:v>124.91386689774002</c:v>
                </c:pt>
                <c:pt idx="871">
                  <c:v>124.88353537677014</c:v>
                </c:pt>
                <c:pt idx="872">
                  <c:v>124.85288751467407</c:v>
                </c:pt>
                <c:pt idx="873">
                  <c:v>124.82192143496162</c:v>
                </c:pt>
                <c:pt idx="874">
                  <c:v>124.7906352429802</c:v>
                </c:pt>
                <c:pt idx="875">
                  <c:v>124.75902702584303</c:v>
                </c:pt>
                <c:pt idx="876">
                  <c:v>124.7270948523573</c:v>
                </c:pt>
                <c:pt idx="877">
                  <c:v>124.69483677295187</c:v>
                </c:pt>
                <c:pt idx="878">
                  <c:v>124.66225081960485</c:v>
                </c:pt>
                <c:pt idx="879">
                  <c:v>124.62933500577067</c:v>
                </c:pt>
                <c:pt idx="880">
                  <c:v>124.59608732630736</c:v>
                </c:pt>
                <c:pt idx="881">
                  <c:v>124.56250575740316</c:v>
                </c:pt>
                <c:pt idx="882">
                  <c:v>124.52858825650321</c:v>
                </c:pt>
                <c:pt idx="883">
                  <c:v>124.49433276223583</c:v>
                </c:pt>
                <c:pt idx="884">
                  <c:v>124.45973719433881</c:v>
                </c:pt>
                <c:pt idx="885">
                  <c:v>124.42479945358535</c:v>
                </c:pt>
                <c:pt idx="886">
                  <c:v>124.38951742170997</c:v>
                </c:pt>
                <c:pt idx="887">
                  <c:v>124.35388896133411</c:v>
                </c:pt>
                <c:pt idx="888">
                  <c:v>124.31791191589177</c:v>
                </c:pt>
                <c:pt idx="889">
                  <c:v>124.2815841095549</c:v>
                </c:pt>
                <c:pt idx="890">
                  <c:v>124.24490334715867</c:v>
                </c:pt>
                <c:pt idx="891">
                  <c:v>124.20786741412671</c:v>
                </c:pt>
                <c:pt idx="892">
                  <c:v>124.17047407639626</c:v>
                </c:pt>
                <c:pt idx="893">
                  <c:v>124.13272108034319</c:v>
                </c:pt>
                <c:pt idx="894">
                  <c:v>124.09460615270696</c:v>
                </c:pt>
                <c:pt idx="895">
                  <c:v>124.05612700051566</c:v>
                </c:pt>
                <c:pt idx="896">
                  <c:v>124.01728131101078</c:v>
                </c:pt>
                <c:pt idx="897">
                  <c:v>123.97806675157231</c:v>
                </c:pt>
                <c:pt idx="898">
                  <c:v>123.93848096964351</c:v>
                </c:pt>
                <c:pt idx="899">
                  <c:v>123.89852159265594</c:v>
                </c:pt>
                <c:pt idx="900">
                  <c:v>123.85818622795436</c:v>
                </c:pt>
                <c:pt idx="901">
                  <c:v>123.81747246272177</c:v>
                </c:pt>
                <c:pt idx="902">
                  <c:v>123.77637786390456</c:v>
                </c:pt>
                <c:pt idx="903">
                  <c:v>123.73489997813768</c:v>
                </c:pt>
                <c:pt idx="904">
                  <c:v>123.69303633166989</c:v>
                </c:pt>
                <c:pt idx="905">
                  <c:v>123.65078443028919</c:v>
                </c:pt>
                <c:pt idx="906">
                  <c:v>123.60814175924845</c:v>
                </c:pt>
                <c:pt idx="907">
                  <c:v>123.56510578319109</c:v>
                </c:pt>
                <c:pt idx="908">
                  <c:v>123.52167394607696</c:v>
                </c:pt>
                <c:pt idx="909">
                  <c:v>123.47784367110852</c:v>
                </c:pt>
                <c:pt idx="910">
                  <c:v>123.43361236065708</c:v>
                </c:pt>
                <c:pt idx="911">
                  <c:v>123.38897739618952</c:v>
                </c:pt>
                <c:pt idx="912">
                  <c:v>123.34393613819501</c:v>
                </c:pt>
                <c:pt idx="913">
                  <c:v>123.29848592611214</c:v>
                </c:pt>
                <c:pt idx="914">
                  <c:v>123.25262407825645</c:v>
                </c:pt>
                <c:pt idx="915">
                  <c:v>123.20634789174809</c:v>
                </c:pt>
                <c:pt idx="916">
                  <c:v>123.15965464244006</c:v>
                </c:pt>
                <c:pt idx="917">
                  <c:v>123.11254158484658</c:v>
                </c:pt>
                <c:pt idx="918">
                  <c:v>123.06500595207201</c:v>
                </c:pt>
                <c:pt idx="919">
                  <c:v>123.01704495574027</c:v>
                </c:pt>
                <c:pt idx="920">
                  <c:v>122.96865578592445</c:v>
                </c:pt>
                <c:pt idx="921">
                  <c:v>122.91983561107722</c:v>
                </c:pt>
                <c:pt idx="922">
                  <c:v>122.87058157796139</c:v>
                </c:pt>
                <c:pt idx="923">
                  <c:v>122.82089081158132</c:v>
                </c:pt>
                <c:pt idx="924">
                  <c:v>122.77076041511468</c:v>
                </c:pt>
                <c:pt idx="925">
                  <c:v>122.72018746984477</c:v>
                </c:pt>
                <c:pt idx="926">
                  <c:v>122.66916903509366</c:v>
                </c:pt>
                <c:pt idx="927">
                  <c:v>122.61770214815571</c:v>
                </c:pt>
                <c:pt idx="928">
                  <c:v>122.56578382423191</c:v>
                </c:pt>
                <c:pt idx="929">
                  <c:v>122.51341105636489</c:v>
                </c:pt>
                <c:pt idx="930">
                  <c:v>122.46058081537456</c:v>
                </c:pt>
                <c:pt idx="931">
                  <c:v>122.40729004979458</c:v>
                </c:pt>
                <c:pt idx="932">
                  <c:v>122.35353568580967</c:v>
                </c:pt>
                <c:pt idx="933">
                  <c:v>122.29931462719367</c:v>
                </c:pt>
                <c:pt idx="934">
                  <c:v>122.24462375524824</c:v>
                </c:pt>
                <c:pt idx="935">
                  <c:v>122.18945992874292</c:v>
                </c:pt>
                <c:pt idx="936">
                  <c:v>122.13381998385556</c:v>
                </c:pt>
                <c:pt idx="937">
                  <c:v>122.07770073411419</c:v>
                </c:pt>
                <c:pt idx="938">
                  <c:v>122.02109897033941</c:v>
                </c:pt>
                <c:pt idx="939">
                  <c:v>121.96401146058817</c:v>
                </c:pt>
                <c:pt idx="940">
                  <c:v>121.90643495009834</c:v>
                </c:pt>
                <c:pt idx="941">
                  <c:v>121.84836616123457</c:v>
                </c:pt>
                <c:pt idx="942">
                  <c:v>121.78980179343502</c:v>
                </c:pt>
                <c:pt idx="943">
                  <c:v>121.73073852315957</c:v>
                </c:pt>
                <c:pt idx="944">
                  <c:v>121.6711730038389</c:v>
                </c:pt>
                <c:pt idx="945">
                  <c:v>121.61110186582506</c:v>
                </c:pt>
                <c:pt idx="946">
                  <c:v>121.55052171634317</c:v>
                </c:pt>
                <c:pt idx="947">
                  <c:v>121.48942913944451</c:v>
                </c:pt>
                <c:pt idx="948">
                  <c:v>121.42782069596088</c:v>
                </c:pt>
                <c:pt idx="949">
                  <c:v>121.36569292346049</c:v>
                </c:pt>
                <c:pt idx="950">
                  <c:v>121.30304233620519</c:v>
                </c:pt>
                <c:pt idx="951">
                  <c:v>121.23986542510919</c:v>
                </c:pt>
                <c:pt idx="952">
                  <c:v>121.17615865769932</c:v>
                </c:pt>
                <c:pt idx="953">
                  <c:v>121.11191847807689</c:v>
                </c:pt>
                <c:pt idx="954">
                  <c:v>121.04714130688113</c:v>
                </c:pt>
                <c:pt idx="955">
                  <c:v>120.98182354125434</c:v>
                </c:pt>
                <c:pt idx="956">
                  <c:v>120.91596155480867</c:v>
                </c:pt>
                <c:pt idx="957">
                  <c:v>120.84955169759469</c:v>
                </c:pt>
                <c:pt idx="958">
                  <c:v>120.78259029607183</c:v>
                </c:pt>
                <c:pt idx="959">
                  <c:v>120.71507365308059</c:v>
                </c:pt>
                <c:pt idx="960">
                  <c:v>120.64699804781672</c:v>
                </c:pt>
                <c:pt idx="961">
                  <c:v>120.57835973580725</c:v>
                </c:pt>
                <c:pt idx="962">
                  <c:v>120.50915494888866</c:v>
                </c:pt>
                <c:pt idx="963">
                  <c:v>120.43937989518705</c:v>
                </c:pt>
                <c:pt idx="964">
                  <c:v>120.36903075910037</c:v>
                </c:pt>
                <c:pt idx="965">
                  <c:v>120.2981037012829</c:v>
                </c:pt>
                <c:pt idx="966">
                  <c:v>120.22659485863196</c:v>
                </c:pt>
                <c:pt idx="967">
                  <c:v>120.15450034427674</c:v>
                </c:pt>
                <c:pt idx="968">
                  <c:v>120.08181624756973</c:v>
                </c:pt>
                <c:pt idx="969">
                  <c:v>120.00853863408032</c:v>
                </c:pt>
                <c:pt idx="970">
                  <c:v>119.93466354559088</c:v>
                </c:pt>
                <c:pt idx="971">
                  <c:v>119.86018700009546</c:v>
                </c:pt>
                <c:pt idx="972">
                  <c:v>119.78510499180102</c:v>
                </c:pt>
                <c:pt idx="973">
                  <c:v>119.7094134911312</c:v>
                </c:pt>
                <c:pt idx="974">
                  <c:v>119.63310844473298</c:v>
                </c:pt>
                <c:pt idx="975">
                  <c:v>119.55618577548582</c:v>
                </c:pt>
                <c:pt idx="976">
                  <c:v>119.47864138251389</c:v>
                </c:pt>
                <c:pt idx="977">
                  <c:v>119.40047114120109</c:v>
                </c:pt>
                <c:pt idx="978">
                  <c:v>119.32167090320895</c:v>
                </c:pt>
                <c:pt idx="979">
                  <c:v>119.24223649649771</c:v>
                </c:pt>
                <c:pt idx="980">
                  <c:v>119.1621637253503</c:v>
                </c:pt>
                <c:pt idx="981">
                  <c:v>119.08144837039968</c:v>
                </c:pt>
                <c:pt idx="982">
                  <c:v>119.00008618865927</c:v>
                </c:pt>
                <c:pt idx="983">
                  <c:v>118.91807291355671</c:v>
                </c:pt>
                <c:pt idx="984">
                  <c:v>118.83540425497114</c:v>
                </c:pt>
                <c:pt idx="985">
                  <c:v>118.75207589927362</c:v>
                </c:pt>
                <c:pt idx="986">
                  <c:v>118.66808350937146</c:v>
                </c:pt>
                <c:pt idx="987">
                  <c:v>118.58342272475576</c:v>
                </c:pt>
                <c:pt idx="988">
                  <c:v>118.49808916155305</c:v>
                </c:pt>
                <c:pt idx="989">
                  <c:v>118.41207841258024</c:v>
                </c:pt>
                <c:pt idx="990">
                  <c:v>118.32538604740377</c:v>
                </c:pt>
                <c:pt idx="991">
                  <c:v>118.23800761240248</c:v>
                </c:pt>
                <c:pt idx="992">
                  <c:v>118.14993863083457</c:v>
                </c:pt>
                <c:pt idx="993">
                  <c:v>118.06117460290857</c:v>
                </c:pt>
                <c:pt idx="994">
                  <c:v>117.97171100585847</c:v>
                </c:pt>
                <c:pt idx="995">
                  <c:v>117.88154329402326</c:v>
                </c:pt>
                <c:pt idx="996">
                  <c:v>117.7906668989306</c:v>
                </c:pt>
                <c:pt idx="997">
                  <c:v>117.69907722938491</c:v>
                </c:pt>
                <c:pt idx="998">
                  <c:v>117.60676967156029</c:v>
                </c:pt>
                <c:pt idx="999">
                  <c:v>117.5137395890976</c:v>
                </c:pt>
                <c:pt idx="1000">
                  <c:v>117.41998232320654</c:v>
                </c:pt>
                <c:pt idx="1001">
                  <c:v>117.32549319277244</c:v>
                </c:pt>
                <c:pt idx="1002">
                  <c:v>117.23026749446788</c:v>
                </c:pt>
                <c:pt idx="1003">
                  <c:v>117.13430050286925</c:v>
                </c:pt>
                <c:pt idx="1004">
                  <c:v>117.03758747057859</c:v>
                </c:pt>
                <c:pt idx="1005">
                  <c:v>116.94012362835031</c:v>
                </c:pt>
                <c:pt idx="1006">
                  <c:v>116.84190418522343</c:v>
                </c:pt>
                <c:pt idx="1007">
                  <c:v>116.74292432865897</c:v>
                </c:pt>
                <c:pt idx="1008">
                  <c:v>116.64317922468302</c:v>
                </c:pt>
                <c:pt idx="1009">
                  <c:v>116.54266401803514</c:v>
                </c:pt>
                <c:pt idx="1010">
                  <c:v>116.44137383232265</c:v>
                </c:pt>
                <c:pt idx="1011">
                  <c:v>116.33930377018061</c:v>
                </c:pt>
                <c:pt idx="1012">
                  <c:v>116.2364489134376</c:v>
                </c:pt>
                <c:pt idx="1013">
                  <c:v>116.13280432328763</c:v>
                </c:pt>
                <c:pt idx="1014">
                  <c:v>116.02836504046812</c:v>
                </c:pt>
                <c:pt idx="1015">
                  <c:v>115.92312608544395</c:v>
                </c:pt>
                <c:pt idx="1016">
                  <c:v>115.81708245859805</c:v>
                </c:pt>
                <c:pt idx="1017">
                  <c:v>115.71022914042825</c:v>
                </c:pt>
                <c:pt idx="1018">
                  <c:v>115.60256109175069</c:v>
                </c:pt>
                <c:pt idx="1019">
                  <c:v>115.49407325391006</c:v>
                </c:pt>
                <c:pt idx="1020">
                  <c:v>115.38476054899637</c:v>
                </c:pt>
                <c:pt idx="1021">
                  <c:v>115.27461788006883</c:v>
                </c:pt>
                <c:pt idx="1022">
                  <c:v>115.1636401313866</c:v>
                </c:pt>
                <c:pt idx="1023">
                  <c:v>115.05182216864677</c:v>
                </c:pt>
                <c:pt idx="1024">
                  <c:v>114.93915883922948</c:v>
                </c:pt>
                <c:pt idx="1025">
                  <c:v>114.8256449724506</c:v>
                </c:pt>
                <c:pt idx="1026">
                  <c:v>114.71127537982173</c:v>
                </c:pt>
                <c:pt idx="1027">
                  <c:v>114.59604485531793</c:v>
                </c:pt>
                <c:pt idx="1028">
                  <c:v>114.47994817565316</c:v>
                </c:pt>
                <c:pt idx="1029">
                  <c:v>114.3629801005637</c:v>
                </c:pt>
                <c:pt idx="1030">
                  <c:v>114.2451353730994</c:v>
                </c:pt>
                <c:pt idx="1031">
                  <c:v>114.12640871992321</c:v>
                </c:pt>
                <c:pt idx="1032">
                  <c:v>114.00679485161901</c:v>
                </c:pt>
                <c:pt idx="1033">
                  <c:v>113.88628846300772</c:v>
                </c:pt>
                <c:pt idx="1034">
                  <c:v>113.76488423347205</c:v>
                </c:pt>
                <c:pt idx="1035">
                  <c:v>113.6425768272899</c:v>
                </c:pt>
                <c:pt idx="1036">
                  <c:v>113.51936089397658</c:v>
                </c:pt>
                <c:pt idx="1037">
                  <c:v>113.39523106863591</c:v>
                </c:pt>
                <c:pt idx="1038">
                  <c:v>113.2701819723205</c:v>
                </c:pt>
                <c:pt idx="1039">
                  <c:v>113.1442082124013</c:v>
                </c:pt>
                <c:pt idx="1040">
                  <c:v>113.01730438294629</c:v>
                </c:pt>
                <c:pt idx="1041">
                  <c:v>112.88946506510902</c:v>
                </c:pt>
                <c:pt idx="1042">
                  <c:v>112.76068482752648</c:v>
                </c:pt>
                <c:pt idx="1043">
                  <c:v>112.630958226727</c:v>
                </c:pt>
                <c:pt idx="1044">
                  <c:v>112.50027980754795</c:v>
                </c:pt>
                <c:pt idx="1045">
                  <c:v>112.36864410356368</c:v>
                </c:pt>
                <c:pt idx="1046">
                  <c:v>112.2360456375235</c:v>
                </c:pt>
                <c:pt idx="1047">
                  <c:v>112.10247892180027</c:v>
                </c:pt>
                <c:pt idx="1048">
                  <c:v>111.96793845884929</c:v>
                </c:pt>
                <c:pt idx="1049">
                  <c:v>111.83241874167815</c:v>
                </c:pt>
                <c:pt idx="1050">
                  <c:v>111.69591425432716</c:v>
                </c:pt>
                <c:pt idx="1051">
                  <c:v>111.55841947236095</c:v>
                </c:pt>
                <c:pt idx="1052">
                  <c:v>111.41992886337107</c:v>
                </c:pt>
                <c:pt idx="1053">
                  <c:v>111.28043688749007</c:v>
                </c:pt>
                <c:pt idx="1054">
                  <c:v>111.13993799791685</c:v>
                </c:pt>
                <c:pt idx="1055">
                  <c:v>110.99842664145368</c:v>
                </c:pt>
                <c:pt idx="1056">
                  <c:v>110.85589725905506</c:v>
                </c:pt>
                <c:pt idx="1057">
                  <c:v>110.7123442863884</c:v>
                </c:pt>
                <c:pt idx="1058">
                  <c:v>110.56776215440684</c:v>
                </c:pt>
                <c:pt idx="1059">
                  <c:v>110.42214528993416</c:v>
                </c:pt>
                <c:pt idx="1060">
                  <c:v>110.27548811626238</c:v>
                </c:pt>
                <c:pt idx="1061">
                  <c:v>110.12778505376158</c:v>
                </c:pt>
                <c:pt idx="1062">
                  <c:v>109.97903052050263</c:v>
                </c:pt>
                <c:pt idx="1063">
                  <c:v>109.82921893289277</c:v>
                </c:pt>
                <c:pt idx="1064">
                  <c:v>109.67834470632411</c:v>
                </c:pt>
                <c:pt idx="1065">
                  <c:v>109.52640225583546</c:v>
                </c:pt>
                <c:pt idx="1066">
                  <c:v>109.37338599678741</c:v>
                </c:pt>
                <c:pt idx="1067">
                  <c:v>109.21929034555096</c:v>
                </c:pt>
                <c:pt idx="1068">
                  <c:v>109.06410972020981</c:v>
                </c:pt>
                <c:pt idx="1069">
                  <c:v>108.9078385412765</c:v>
                </c:pt>
                <c:pt idx="1070">
                  <c:v>108.7504712324225</c:v>
                </c:pt>
                <c:pt idx="1071">
                  <c:v>108.59200222122244</c:v>
                </c:pt>
                <c:pt idx="1072">
                  <c:v>108.43242593991276</c:v>
                </c:pt>
                <c:pt idx="1073">
                  <c:v>108.27173682616468</c:v>
                </c:pt>
                <c:pt idx="1074">
                  <c:v>108.1099293238719</c:v>
                </c:pt>
                <c:pt idx="1075">
                  <c:v>107.94699788395303</c:v>
                </c:pt>
                <c:pt idx="1076">
                  <c:v>107.78293696516907</c:v>
                </c:pt>
                <c:pt idx="1077">
                  <c:v>107.61774103495578</c:v>
                </c:pt>
                <c:pt idx="1078">
                  <c:v>107.45140457027158</c:v>
                </c:pt>
                <c:pt idx="1079">
                  <c:v>107.2839220584606</c:v>
                </c:pt>
                <c:pt idx="1080">
                  <c:v>107.11528799813156</c:v>
                </c:pt>
                <c:pt idx="1081">
                  <c:v>106.94549690005218</c:v>
                </c:pt>
                <c:pt idx="1082">
                  <c:v>106.77454328805949</c:v>
                </c:pt>
                <c:pt idx="1083">
                  <c:v>106.60242169998632</c:v>
                </c:pt>
                <c:pt idx="1084">
                  <c:v>106.4291266886038</c:v>
                </c:pt>
                <c:pt idx="1085">
                  <c:v>106.25465282258025</c:v>
                </c:pt>
                <c:pt idx="1086">
                  <c:v>106.0789946874566</c:v>
                </c:pt>
                <c:pt idx="1087">
                  <c:v>105.90214688663833</c:v>
                </c:pt>
                <c:pt idx="1088">
                  <c:v>105.72410404240431</c:v>
                </c:pt>
                <c:pt idx="1089">
                  <c:v>105.54486079693241</c:v>
                </c:pt>
                <c:pt idx="1090">
                  <c:v>105.36441181334226</c:v>
                </c:pt>
                <c:pt idx="1091">
                  <c:v>105.18275177675517</c:v>
                </c:pt>
                <c:pt idx="1092">
                  <c:v>104.99987539537133</c:v>
                </c:pt>
                <c:pt idx="1093">
                  <c:v>104.81577740156465</c:v>
                </c:pt>
                <c:pt idx="1094">
                  <c:v>104.63045255299484</c:v>
                </c:pt>
                <c:pt idx="1095">
                  <c:v>104.44389563373761</c:v>
                </c:pt>
                <c:pt idx="1096">
                  <c:v>104.25610145543243</c:v>
                </c:pt>
                <c:pt idx="1097">
                  <c:v>104.06706485844839</c:v>
                </c:pt>
                <c:pt idx="1098">
                  <c:v>103.8767807130681</c:v>
                </c:pt>
                <c:pt idx="1099">
                  <c:v>103.68524392068981</c:v>
                </c:pt>
                <c:pt idx="1100">
                  <c:v>103.49244941504784</c:v>
                </c:pt>
                <c:pt idx="1101">
                  <c:v>103.29839216345144</c:v>
                </c:pt>
                <c:pt idx="1102">
                  <c:v>103.10306716804217</c:v>
                </c:pt>
                <c:pt idx="1103">
                  <c:v>102.90646946706995</c:v>
                </c:pt>
                <c:pt idx="1104">
                  <c:v>102.7085941361878</c:v>
                </c:pt>
                <c:pt idx="1105">
                  <c:v>102.50943628976538</c:v>
                </c:pt>
                <c:pt idx="1106">
                  <c:v>102.30899108222152</c:v>
                </c:pt>
                <c:pt idx="1107">
                  <c:v>102.10725370937577</c:v>
                </c:pt>
                <c:pt idx="1108">
                  <c:v>101.90421940981881</c:v>
                </c:pt>
                <c:pt idx="1109">
                  <c:v>101.69988346630232</c:v>
                </c:pt>
                <c:pt idx="1110">
                  <c:v>101.49424120714785</c:v>
                </c:pt>
                <c:pt idx="1111">
                  <c:v>101.28728800767502</c:v>
                </c:pt>
                <c:pt idx="1112">
                  <c:v>101.07901929164916</c:v>
                </c:pt>
                <c:pt idx="1113">
                  <c:v>100.86943053274823</c:v>
                </c:pt>
                <c:pt idx="1114">
                  <c:v>100.65851725604921</c:v>
                </c:pt>
                <c:pt idx="1115">
                  <c:v>100.44627503953403</c:v>
                </c:pt>
                <c:pt idx="1116">
                  <c:v>100.23269951561495</c:v>
                </c:pt>
                <c:pt idx="1117">
                  <c:v>100.01778637267957</c:v>
                </c:pt>
                <c:pt idx="1118">
                  <c:v>99.801531356655232</c:v>
                </c:pt>
                <c:pt idx="1119">
                  <c:v>99.58393027259325</c:v>
                </c:pt>
                <c:pt idx="1120">
                  <c:v>99.364978986272476</c:v>
                </c:pt>
                <c:pt idx="1121">
                  <c:v>99.144673425822674</c:v>
                </c:pt>
                <c:pt idx="1122">
                  <c:v>98.923009583367289</c:v>
                </c:pt>
                <c:pt idx="1123">
                  <c:v>98.699983516685833</c:v>
                </c:pt>
                <c:pt idx="1124">
                  <c:v>98.475591350895883</c:v>
                </c:pt>
                <c:pt idx="1125">
                  <c:v>98.249829280154486</c:v>
                </c:pt>
                <c:pt idx="1126">
                  <c:v>98.022693569379001</c:v>
                </c:pt>
                <c:pt idx="1127">
                  <c:v>97.794180555987452</c:v>
                </c:pt>
                <c:pt idx="1128">
                  <c:v>97.564286651658108</c:v>
                </c:pt>
                <c:pt idx="1129">
                  <c:v>97.333008344108492</c:v>
                </c:pt>
                <c:pt idx="1130">
                  <c:v>97.10034219889333</c:v>
                </c:pt>
                <c:pt idx="1131">
                  <c:v>96.866284861221928</c:v>
                </c:pt>
                <c:pt idx="1132">
                  <c:v>96.630833057794263</c:v>
                </c:pt>
                <c:pt idx="1133">
                  <c:v>96.393983598656177</c:v>
                </c:pt>
                <c:pt idx="1134">
                  <c:v>96.155733379073197</c:v>
                </c:pt>
                <c:pt idx="1135">
                  <c:v>95.916079381423145</c:v>
                </c:pt>
                <c:pt idx="1136">
                  <c:v>95.675018677107076</c:v>
                </c:pt>
                <c:pt idx="1137">
                  <c:v>95.432548428478711</c:v>
                </c:pt>
                <c:pt idx="1138">
                  <c:v>95.188665890791967</c:v>
                </c:pt>
                <c:pt idx="1139">
                  <c:v>94.943368414166514</c:v>
                </c:pt>
                <c:pt idx="1140">
                  <c:v>94.696653445571116</c:v>
                </c:pt>
                <c:pt idx="1141">
                  <c:v>94.448518530824629</c:v>
                </c:pt>
                <c:pt idx="1142">
                  <c:v>94.198961316614344</c:v>
                </c:pt>
                <c:pt idx="1143">
                  <c:v>93.947979552531436</c:v>
                </c:pt>
                <c:pt idx="1144">
                  <c:v>93.695571093123519</c:v>
                </c:pt>
                <c:pt idx="1145">
                  <c:v>93.441733899963637</c:v>
                </c:pt>
                <c:pt idx="1146">
                  <c:v>93.186466043735834</c:v>
                </c:pt>
                <c:pt idx="1147">
                  <c:v>92.929765706336667</c:v>
                </c:pt>
                <c:pt idx="1148">
                  <c:v>92.67163118299267</c:v>
                </c:pt>
                <c:pt idx="1149">
                  <c:v>92.412060884393227</c:v>
                </c:pt>
                <c:pt idx="1150">
                  <c:v>92.151053338838693</c:v>
                </c:pt>
                <c:pt idx="1151">
                  <c:v>91.888607194403221</c:v>
                </c:pt>
                <c:pt idx="1152">
                  <c:v>91.624721221112182</c:v>
                </c:pt>
                <c:pt idx="1153">
                  <c:v>91.359394313133606</c:v>
                </c:pt>
                <c:pt idx="1154">
                  <c:v>91.09262549098338</c:v>
                </c:pt>
                <c:pt idx="1155">
                  <c:v>90.824413903743647</c:v>
                </c:pt>
                <c:pt idx="1156">
                  <c:v>90.554758831294194</c:v>
                </c:pt>
                <c:pt idx="1157">
                  <c:v>90.283659686556291</c:v>
                </c:pt>
                <c:pt idx="1158">
                  <c:v>90.011116017748321</c:v>
                </c:pt>
                <c:pt idx="1159">
                  <c:v>89.737127510653167</c:v>
                </c:pt>
                <c:pt idx="1160">
                  <c:v>89.461693990896507</c:v>
                </c:pt>
                <c:pt idx="1161">
                  <c:v>89.184815426235517</c:v>
                </c:pt>
                <c:pt idx="1162">
                  <c:v>88.906491928857818</c:v>
                </c:pt>
                <c:pt idx="1163">
                  <c:v>88.626723757689632</c:v>
                </c:pt>
                <c:pt idx="1164">
                  <c:v>88.345511320713001</c:v>
                </c:pt>
                <c:pt idx="1165">
                  <c:v>88.062855177291141</c:v>
                </c:pt>
                <c:pt idx="1166">
                  <c:v>87.77875604050169</c:v>
                </c:pt>
                <c:pt idx="1167">
                  <c:v>87.493214779476986</c:v>
                </c:pt>
                <c:pt idx="1168">
                  <c:v>87.206232421750713</c:v>
                </c:pt>
                <c:pt idx="1169">
                  <c:v>86.917810155610567</c:v>
                </c:pt>
                <c:pt idx="1170">
                  <c:v>86.627949332455842</c:v>
                </c:pt>
                <c:pt idx="1171">
                  <c:v>86.336651469159662</c:v>
                </c:pt>
                <c:pt idx="1172">
                  <c:v>86.043918250434857</c:v>
                </c:pt>
                <c:pt idx="1173">
                  <c:v>85.749751531202833</c:v>
                </c:pt>
                <c:pt idx="1174">
                  <c:v>85.454153338964858</c:v>
                </c:pt>
                <c:pt idx="1175">
                  <c:v>85.157125876174632</c:v>
                </c:pt>
                <c:pt idx="1176">
                  <c:v>84.858671522611843</c:v>
                </c:pt>
                <c:pt idx="1177">
                  <c:v>84.558792837755348</c:v>
                </c:pt>
                <c:pt idx="1178">
                  <c:v>84.257492563155736</c:v>
                </c:pt>
                <c:pt idx="1179">
                  <c:v>83.954773624805938</c:v>
                </c:pt>
                <c:pt idx="1180">
                  <c:v>83.650639135509266</c:v>
                </c:pt>
                <c:pt idx="1181">
                  <c:v>83.345092397244073</c:v>
                </c:pt>
                <c:pt idx="1182">
                  <c:v>83.038136903523835</c:v>
                </c:pt>
                <c:pt idx="1183">
                  <c:v>82.729776341752043</c:v>
                </c:pt>
                <c:pt idx="1184">
                  <c:v>82.420014595570834</c:v>
                </c:pt>
                <c:pt idx="1185">
                  <c:v>82.108855747202355</c:v>
                </c:pt>
                <c:pt idx="1186">
                  <c:v>81.796304079781962</c:v>
                </c:pt>
                <c:pt idx="1187">
                  <c:v>81.482364079682313</c:v>
                </c:pt>
                <c:pt idx="1188">
                  <c:v>81.167040438827073</c:v>
                </c:pt>
                <c:pt idx="1189">
                  <c:v>80.850338056993621</c:v>
                </c:pt>
                <c:pt idx="1190">
                  <c:v>80.532262044103291</c:v>
                </c:pt>
                <c:pt idx="1191">
                  <c:v>80.212817722498386</c:v>
                </c:pt>
                <c:pt idx="1192">
                  <c:v>79.892010629204634</c:v>
                </c:pt>
                <c:pt idx="1193">
                  <c:v>79.569846518178267</c:v>
                </c:pt>
                <c:pt idx="1194">
                  <c:v>79.246331362536267</c:v>
                </c:pt>
                <c:pt idx="1195">
                  <c:v>78.921471356769004</c:v>
                </c:pt>
                <c:pt idx="1196">
                  <c:v>78.595272918933716</c:v>
                </c:pt>
                <c:pt idx="1197">
                  <c:v>78.267742692828023</c:v>
                </c:pt>
                <c:pt idx="1198">
                  <c:v>77.938887550142084</c:v>
                </c:pt>
                <c:pt idx="1199">
                  <c:v>77.608714592588257</c:v>
                </c:pt>
                <c:pt idx="1200">
                  <c:v>77.277231154006998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D75-FF4B-B560-82CDE7DD7DA5}"/>
            </c:ext>
          </c:extLst>
        </c:ser>
        <c:ser>
          <c:idx val="0"/>
          <c:order val="1"/>
          <c:tx>
            <c:v>Stable</c:v>
          </c:tx>
          <c:spPr>
            <a:ln w="28575" cap="rnd">
              <a:solidFill>
                <a:srgbClr val="00B05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Stable!$A$5:$A$1205</c:f>
              <c:numCache>
                <c:formatCode>General</c:formatCode>
                <c:ptCount val="12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  <c:pt idx="315">
                  <c:v>0.31500000000000022</c:v>
                </c:pt>
                <c:pt idx="316">
                  <c:v>0.31600000000000023</c:v>
                </c:pt>
                <c:pt idx="317">
                  <c:v>0.31700000000000023</c:v>
                </c:pt>
                <c:pt idx="318">
                  <c:v>0.31800000000000023</c:v>
                </c:pt>
                <c:pt idx="319">
                  <c:v>0.31900000000000023</c:v>
                </c:pt>
                <c:pt idx="320">
                  <c:v>0.32000000000000023</c:v>
                </c:pt>
                <c:pt idx="321">
                  <c:v>0.32100000000000023</c:v>
                </c:pt>
                <c:pt idx="322">
                  <c:v>0.32200000000000023</c:v>
                </c:pt>
                <c:pt idx="323">
                  <c:v>0.32300000000000023</c:v>
                </c:pt>
                <c:pt idx="324">
                  <c:v>0.32400000000000023</c:v>
                </c:pt>
                <c:pt idx="325">
                  <c:v>0.32500000000000023</c:v>
                </c:pt>
                <c:pt idx="326">
                  <c:v>0.32600000000000023</c:v>
                </c:pt>
                <c:pt idx="327">
                  <c:v>0.32700000000000023</c:v>
                </c:pt>
                <c:pt idx="328">
                  <c:v>0.32800000000000024</c:v>
                </c:pt>
                <c:pt idx="329">
                  <c:v>0.32900000000000024</c:v>
                </c:pt>
                <c:pt idx="330">
                  <c:v>0.33000000000000024</c:v>
                </c:pt>
                <c:pt idx="331">
                  <c:v>0.33100000000000024</c:v>
                </c:pt>
                <c:pt idx="332">
                  <c:v>0.33200000000000024</c:v>
                </c:pt>
                <c:pt idx="333">
                  <c:v>0.33300000000000024</c:v>
                </c:pt>
                <c:pt idx="334">
                  <c:v>0.33400000000000024</c:v>
                </c:pt>
                <c:pt idx="335">
                  <c:v>0.33500000000000024</c:v>
                </c:pt>
                <c:pt idx="336">
                  <c:v>0.33600000000000024</c:v>
                </c:pt>
                <c:pt idx="337">
                  <c:v>0.33700000000000024</c:v>
                </c:pt>
                <c:pt idx="338">
                  <c:v>0.33800000000000024</c:v>
                </c:pt>
                <c:pt idx="339">
                  <c:v>0.33900000000000025</c:v>
                </c:pt>
                <c:pt idx="340">
                  <c:v>0.34000000000000025</c:v>
                </c:pt>
                <c:pt idx="341">
                  <c:v>0.34100000000000025</c:v>
                </c:pt>
                <c:pt idx="342">
                  <c:v>0.34200000000000025</c:v>
                </c:pt>
                <c:pt idx="343">
                  <c:v>0.34300000000000025</c:v>
                </c:pt>
                <c:pt idx="344">
                  <c:v>0.34400000000000025</c:v>
                </c:pt>
                <c:pt idx="345">
                  <c:v>0.34500000000000025</c:v>
                </c:pt>
                <c:pt idx="346">
                  <c:v>0.34600000000000025</c:v>
                </c:pt>
                <c:pt idx="347">
                  <c:v>0.34700000000000025</c:v>
                </c:pt>
                <c:pt idx="348">
                  <c:v>0.34800000000000025</c:v>
                </c:pt>
                <c:pt idx="349">
                  <c:v>0.34900000000000025</c:v>
                </c:pt>
                <c:pt idx="350">
                  <c:v>0.35000000000000026</c:v>
                </c:pt>
                <c:pt idx="351">
                  <c:v>0.35100000000000026</c:v>
                </c:pt>
                <c:pt idx="352">
                  <c:v>0.35200000000000026</c:v>
                </c:pt>
                <c:pt idx="353">
                  <c:v>0.35300000000000026</c:v>
                </c:pt>
                <c:pt idx="354">
                  <c:v>0.35400000000000026</c:v>
                </c:pt>
                <c:pt idx="355">
                  <c:v>0.35500000000000026</c:v>
                </c:pt>
                <c:pt idx="356">
                  <c:v>0.35600000000000026</c:v>
                </c:pt>
                <c:pt idx="357">
                  <c:v>0.35700000000000026</c:v>
                </c:pt>
                <c:pt idx="358">
                  <c:v>0.35800000000000026</c:v>
                </c:pt>
                <c:pt idx="359">
                  <c:v>0.35900000000000026</c:v>
                </c:pt>
                <c:pt idx="360">
                  <c:v>0.36000000000000026</c:v>
                </c:pt>
                <c:pt idx="361">
                  <c:v>0.36100000000000027</c:v>
                </c:pt>
                <c:pt idx="362">
                  <c:v>0.36200000000000027</c:v>
                </c:pt>
                <c:pt idx="363">
                  <c:v>0.36300000000000027</c:v>
                </c:pt>
                <c:pt idx="364">
                  <c:v>0.36400000000000027</c:v>
                </c:pt>
                <c:pt idx="365">
                  <c:v>0.36500000000000027</c:v>
                </c:pt>
                <c:pt idx="366">
                  <c:v>0.36600000000000027</c:v>
                </c:pt>
                <c:pt idx="367">
                  <c:v>0.36700000000000027</c:v>
                </c:pt>
                <c:pt idx="368">
                  <c:v>0.36800000000000027</c:v>
                </c:pt>
                <c:pt idx="369">
                  <c:v>0.36900000000000027</c:v>
                </c:pt>
                <c:pt idx="370">
                  <c:v>0.37000000000000027</c:v>
                </c:pt>
                <c:pt idx="371">
                  <c:v>0.37100000000000027</c:v>
                </c:pt>
                <c:pt idx="372">
                  <c:v>0.37200000000000027</c:v>
                </c:pt>
                <c:pt idx="373">
                  <c:v>0.37300000000000028</c:v>
                </c:pt>
                <c:pt idx="374">
                  <c:v>0.37400000000000028</c:v>
                </c:pt>
                <c:pt idx="375">
                  <c:v>0.37500000000000028</c:v>
                </c:pt>
                <c:pt idx="376">
                  <c:v>0.37600000000000028</c:v>
                </c:pt>
                <c:pt idx="377">
                  <c:v>0.37700000000000028</c:v>
                </c:pt>
                <c:pt idx="378">
                  <c:v>0.37800000000000028</c:v>
                </c:pt>
                <c:pt idx="379">
                  <c:v>0.37900000000000028</c:v>
                </c:pt>
                <c:pt idx="380">
                  <c:v>0.38000000000000028</c:v>
                </c:pt>
                <c:pt idx="381">
                  <c:v>0.38100000000000028</c:v>
                </c:pt>
                <c:pt idx="382">
                  <c:v>0.38200000000000028</c:v>
                </c:pt>
                <c:pt idx="383">
                  <c:v>0.38300000000000028</c:v>
                </c:pt>
                <c:pt idx="384">
                  <c:v>0.38400000000000029</c:v>
                </c:pt>
                <c:pt idx="385">
                  <c:v>0.38500000000000029</c:v>
                </c:pt>
                <c:pt idx="386">
                  <c:v>0.38600000000000029</c:v>
                </c:pt>
                <c:pt idx="387">
                  <c:v>0.38700000000000029</c:v>
                </c:pt>
                <c:pt idx="388">
                  <c:v>0.38800000000000029</c:v>
                </c:pt>
                <c:pt idx="389">
                  <c:v>0.38900000000000029</c:v>
                </c:pt>
                <c:pt idx="390">
                  <c:v>0.39000000000000029</c:v>
                </c:pt>
                <c:pt idx="391">
                  <c:v>0.39100000000000029</c:v>
                </c:pt>
                <c:pt idx="392">
                  <c:v>0.39200000000000029</c:v>
                </c:pt>
                <c:pt idx="393">
                  <c:v>0.39300000000000029</c:v>
                </c:pt>
                <c:pt idx="394">
                  <c:v>0.39400000000000029</c:v>
                </c:pt>
                <c:pt idx="395">
                  <c:v>0.3950000000000003</c:v>
                </c:pt>
                <c:pt idx="396">
                  <c:v>0.3960000000000003</c:v>
                </c:pt>
                <c:pt idx="397">
                  <c:v>0.3970000000000003</c:v>
                </c:pt>
                <c:pt idx="398">
                  <c:v>0.3980000000000003</c:v>
                </c:pt>
                <c:pt idx="399">
                  <c:v>0.3990000000000003</c:v>
                </c:pt>
                <c:pt idx="400">
                  <c:v>0.4000000000000003</c:v>
                </c:pt>
                <c:pt idx="401">
                  <c:v>0.4010000000000003</c:v>
                </c:pt>
                <c:pt idx="402">
                  <c:v>0.4020000000000003</c:v>
                </c:pt>
                <c:pt idx="403">
                  <c:v>0.4030000000000003</c:v>
                </c:pt>
                <c:pt idx="404">
                  <c:v>0.4040000000000003</c:v>
                </c:pt>
                <c:pt idx="405">
                  <c:v>0.4050000000000003</c:v>
                </c:pt>
                <c:pt idx="406">
                  <c:v>0.40600000000000031</c:v>
                </c:pt>
                <c:pt idx="407">
                  <c:v>0.40700000000000031</c:v>
                </c:pt>
                <c:pt idx="408">
                  <c:v>0.40800000000000031</c:v>
                </c:pt>
                <c:pt idx="409">
                  <c:v>0.40900000000000031</c:v>
                </c:pt>
                <c:pt idx="410">
                  <c:v>0.41000000000000031</c:v>
                </c:pt>
                <c:pt idx="411">
                  <c:v>0.41100000000000031</c:v>
                </c:pt>
                <c:pt idx="412">
                  <c:v>0.41200000000000031</c:v>
                </c:pt>
                <c:pt idx="413">
                  <c:v>0.41300000000000031</c:v>
                </c:pt>
                <c:pt idx="414">
                  <c:v>0.41400000000000031</c:v>
                </c:pt>
                <c:pt idx="415">
                  <c:v>0.41500000000000031</c:v>
                </c:pt>
                <c:pt idx="416">
                  <c:v>0.41600000000000031</c:v>
                </c:pt>
                <c:pt idx="417">
                  <c:v>0.41700000000000031</c:v>
                </c:pt>
                <c:pt idx="418">
                  <c:v>0.41800000000000032</c:v>
                </c:pt>
                <c:pt idx="419">
                  <c:v>0.41900000000000032</c:v>
                </c:pt>
                <c:pt idx="420">
                  <c:v>0.42000000000000032</c:v>
                </c:pt>
                <c:pt idx="421">
                  <c:v>0.42100000000000032</c:v>
                </c:pt>
                <c:pt idx="422">
                  <c:v>0.42200000000000032</c:v>
                </c:pt>
                <c:pt idx="423">
                  <c:v>0.42300000000000032</c:v>
                </c:pt>
                <c:pt idx="424">
                  <c:v>0.42400000000000032</c:v>
                </c:pt>
                <c:pt idx="425">
                  <c:v>0.42500000000000032</c:v>
                </c:pt>
                <c:pt idx="426">
                  <c:v>0.42600000000000032</c:v>
                </c:pt>
                <c:pt idx="427">
                  <c:v>0.42700000000000032</c:v>
                </c:pt>
                <c:pt idx="428">
                  <c:v>0.42800000000000032</c:v>
                </c:pt>
                <c:pt idx="429">
                  <c:v>0.42900000000000033</c:v>
                </c:pt>
                <c:pt idx="430">
                  <c:v>0.43000000000000033</c:v>
                </c:pt>
                <c:pt idx="431">
                  <c:v>0.43100000000000033</c:v>
                </c:pt>
                <c:pt idx="432">
                  <c:v>0.43200000000000033</c:v>
                </c:pt>
                <c:pt idx="433">
                  <c:v>0.43300000000000033</c:v>
                </c:pt>
                <c:pt idx="434">
                  <c:v>0.43400000000000033</c:v>
                </c:pt>
                <c:pt idx="435">
                  <c:v>0.43500000000000033</c:v>
                </c:pt>
                <c:pt idx="436">
                  <c:v>0.43600000000000033</c:v>
                </c:pt>
                <c:pt idx="437">
                  <c:v>0.43700000000000033</c:v>
                </c:pt>
                <c:pt idx="438">
                  <c:v>0.43800000000000033</c:v>
                </c:pt>
                <c:pt idx="439">
                  <c:v>0.43900000000000033</c:v>
                </c:pt>
                <c:pt idx="440">
                  <c:v>0.44000000000000034</c:v>
                </c:pt>
                <c:pt idx="441">
                  <c:v>0.44100000000000034</c:v>
                </c:pt>
                <c:pt idx="442">
                  <c:v>0.44200000000000034</c:v>
                </c:pt>
                <c:pt idx="443">
                  <c:v>0.44300000000000034</c:v>
                </c:pt>
                <c:pt idx="444">
                  <c:v>0.44400000000000034</c:v>
                </c:pt>
                <c:pt idx="445">
                  <c:v>0.44500000000000034</c:v>
                </c:pt>
                <c:pt idx="446">
                  <c:v>0.44600000000000034</c:v>
                </c:pt>
                <c:pt idx="447">
                  <c:v>0.44700000000000034</c:v>
                </c:pt>
                <c:pt idx="448">
                  <c:v>0.44800000000000034</c:v>
                </c:pt>
                <c:pt idx="449">
                  <c:v>0.44900000000000034</c:v>
                </c:pt>
                <c:pt idx="450">
                  <c:v>0.45000000000000034</c:v>
                </c:pt>
                <c:pt idx="451">
                  <c:v>0.45100000000000035</c:v>
                </c:pt>
                <c:pt idx="452">
                  <c:v>0.45200000000000035</c:v>
                </c:pt>
                <c:pt idx="453">
                  <c:v>0.45300000000000035</c:v>
                </c:pt>
                <c:pt idx="454">
                  <c:v>0.45400000000000035</c:v>
                </c:pt>
                <c:pt idx="455">
                  <c:v>0.45500000000000035</c:v>
                </c:pt>
                <c:pt idx="456">
                  <c:v>0.45600000000000035</c:v>
                </c:pt>
                <c:pt idx="457">
                  <c:v>0.45700000000000035</c:v>
                </c:pt>
                <c:pt idx="458">
                  <c:v>0.45800000000000035</c:v>
                </c:pt>
                <c:pt idx="459">
                  <c:v>0.45900000000000035</c:v>
                </c:pt>
                <c:pt idx="460">
                  <c:v>0.46000000000000035</c:v>
                </c:pt>
                <c:pt idx="461">
                  <c:v>0.46100000000000035</c:v>
                </c:pt>
                <c:pt idx="462">
                  <c:v>0.46200000000000035</c:v>
                </c:pt>
                <c:pt idx="463">
                  <c:v>0.46300000000000036</c:v>
                </c:pt>
                <c:pt idx="464">
                  <c:v>0.46400000000000036</c:v>
                </c:pt>
                <c:pt idx="465">
                  <c:v>0.46500000000000036</c:v>
                </c:pt>
                <c:pt idx="466">
                  <c:v>0.46600000000000036</c:v>
                </c:pt>
                <c:pt idx="467">
                  <c:v>0.46700000000000036</c:v>
                </c:pt>
                <c:pt idx="468">
                  <c:v>0.46800000000000036</c:v>
                </c:pt>
                <c:pt idx="469">
                  <c:v>0.46900000000000036</c:v>
                </c:pt>
                <c:pt idx="470">
                  <c:v>0.47000000000000036</c:v>
                </c:pt>
                <c:pt idx="471">
                  <c:v>0.47100000000000036</c:v>
                </c:pt>
                <c:pt idx="472">
                  <c:v>0.47200000000000036</c:v>
                </c:pt>
                <c:pt idx="473">
                  <c:v>0.47300000000000036</c:v>
                </c:pt>
                <c:pt idx="474">
                  <c:v>0.47400000000000037</c:v>
                </c:pt>
                <c:pt idx="475">
                  <c:v>0.47500000000000037</c:v>
                </c:pt>
                <c:pt idx="476">
                  <c:v>0.47600000000000037</c:v>
                </c:pt>
                <c:pt idx="477">
                  <c:v>0.47700000000000037</c:v>
                </c:pt>
                <c:pt idx="478">
                  <c:v>0.47800000000000037</c:v>
                </c:pt>
                <c:pt idx="479">
                  <c:v>0.47900000000000037</c:v>
                </c:pt>
                <c:pt idx="480">
                  <c:v>0.48000000000000037</c:v>
                </c:pt>
                <c:pt idx="481">
                  <c:v>0.48100000000000037</c:v>
                </c:pt>
                <c:pt idx="482">
                  <c:v>0.48200000000000037</c:v>
                </c:pt>
                <c:pt idx="483">
                  <c:v>0.48300000000000037</c:v>
                </c:pt>
                <c:pt idx="484">
                  <c:v>0.48400000000000037</c:v>
                </c:pt>
                <c:pt idx="485">
                  <c:v>0.48500000000000038</c:v>
                </c:pt>
                <c:pt idx="486">
                  <c:v>0.48600000000000038</c:v>
                </c:pt>
                <c:pt idx="487">
                  <c:v>0.48700000000000038</c:v>
                </c:pt>
                <c:pt idx="488">
                  <c:v>0.48800000000000038</c:v>
                </c:pt>
                <c:pt idx="489">
                  <c:v>0.48900000000000038</c:v>
                </c:pt>
                <c:pt idx="490">
                  <c:v>0.49000000000000038</c:v>
                </c:pt>
                <c:pt idx="491">
                  <c:v>0.49100000000000038</c:v>
                </c:pt>
                <c:pt idx="492">
                  <c:v>0.49200000000000038</c:v>
                </c:pt>
                <c:pt idx="493">
                  <c:v>0.49300000000000038</c:v>
                </c:pt>
                <c:pt idx="494">
                  <c:v>0.49400000000000038</c:v>
                </c:pt>
                <c:pt idx="495">
                  <c:v>0.49500000000000038</c:v>
                </c:pt>
                <c:pt idx="496">
                  <c:v>0.49600000000000039</c:v>
                </c:pt>
                <c:pt idx="497">
                  <c:v>0.49700000000000039</c:v>
                </c:pt>
                <c:pt idx="498">
                  <c:v>0.49800000000000039</c:v>
                </c:pt>
                <c:pt idx="499">
                  <c:v>0.49900000000000039</c:v>
                </c:pt>
                <c:pt idx="500">
                  <c:v>0.50000000000000033</c:v>
                </c:pt>
                <c:pt idx="501">
                  <c:v>0.50100000000000033</c:v>
                </c:pt>
                <c:pt idx="502">
                  <c:v>0.50200000000000033</c:v>
                </c:pt>
                <c:pt idx="503">
                  <c:v>0.50300000000000034</c:v>
                </c:pt>
                <c:pt idx="504">
                  <c:v>0.50400000000000034</c:v>
                </c:pt>
                <c:pt idx="505">
                  <c:v>0.50500000000000034</c:v>
                </c:pt>
                <c:pt idx="506">
                  <c:v>0.50600000000000034</c:v>
                </c:pt>
                <c:pt idx="507">
                  <c:v>0.50700000000000034</c:v>
                </c:pt>
                <c:pt idx="508">
                  <c:v>0.50800000000000034</c:v>
                </c:pt>
                <c:pt idx="509">
                  <c:v>0.50900000000000034</c:v>
                </c:pt>
                <c:pt idx="510">
                  <c:v>0.51000000000000034</c:v>
                </c:pt>
                <c:pt idx="511">
                  <c:v>0.51100000000000034</c:v>
                </c:pt>
                <c:pt idx="512">
                  <c:v>0.51200000000000034</c:v>
                </c:pt>
                <c:pt idx="513">
                  <c:v>0.51300000000000034</c:v>
                </c:pt>
                <c:pt idx="514">
                  <c:v>0.51400000000000035</c:v>
                </c:pt>
                <c:pt idx="515">
                  <c:v>0.51500000000000035</c:v>
                </c:pt>
                <c:pt idx="516">
                  <c:v>0.51600000000000035</c:v>
                </c:pt>
                <c:pt idx="517">
                  <c:v>0.51700000000000035</c:v>
                </c:pt>
                <c:pt idx="518">
                  <c:v>0.51800000000000035</c:v>
                </c:pt>
                <c:pt idx="519">
                  <c:v>0.51900000000000035</c:v>
                </c:pt>
                <c:pt idx="520">
                  <c:v>0.52000000000000035</c:v>
                </c:pt>
                <c:pt idx="521">
                  <c:v>0.52100000000000035</c:v>
                </c:pt>
                <c:pt idx="522">
                  <c:v>0.52200000000000035</c:v>
                </c:pt>
                <c:pt idx="523">
                  <c:v>0.52300000000000035</c:v>
                </c:pt>
                <c:pt idx="524">
                  <c:v>0.52400000000000035</c:v>
                </c:pt>
                <c:pt idx="525">
                  <c:v>0.52500000000000036</c:v>
                </c:pt>
                <c:pt idx="526">
                  <c:v>0.52600000000000036</c:v>
                </c:pt>
                <c:pt idx="527">
                  <c:v>0.52700000000000036</c:v>
                </c:pt>
                <c:pt idx="528">
                  <c:v>0.52800000000000036</c:v>
                </c:pt>
                <c:pt idx="529">
                  <c:v>0.52900000000000036</c:v>
                </c:pt>
                <c:pt idx="530">
                  <c:v>0.53000000000000036</c:v>
                </c:pt>
                <c:pt idx="531">
                  <c:v>0.53100000000000036</c:v>
                </c:pt>
                <c:pt idx="532">
                  <c:v>0.53200000000000036</c:v>
                </c:pt>
                <c:pt idx="533">
                  <c:v>0.53300000000000036</c:v>
                </c:pt>
                <c:pt idx="534">
                  <c:v>0.53400000000000036</c:v>
                </c:pt>
                <c:pt idx="535">
                  <c:v>0.53500000000000036</c:v>
                </c:pt>
                <c:pt idx="536">
                  <c:v>0.53600000000000037</c:v>
                </c:pt>
                <c:pt idx="537">
                  <c:v>0.53700000000000037</c:v>
                </c:pt>
                <c:pt idx="538">
                  <c:v>0.53800000000000037</c:v>
                </c:pt>
                <c:pt idx="539">
                  <c:v>0.53900000000000037</c:v>
                </c:pt>
                <c:pt idx="540">
                  <c:v>0.54000000000000037</c:v>
                </c:pt>
                <c:pt idx="541">
                  <c:v>0.54100000000000037</c:v>
                </c:pt>
                <c:pt idx="542">
                  <c:v>0.54200000000000037</c:v>
                </c:pt>
                <c:pt idx="543">
                  <c:v>0.54300000000000037</c:v>
                </c:pt>
                <c:pt idx="544">
                  <c:v>0.54400000000000037</c:v>
                </c:pt>
                <c:pt idx="545">
                  <c:v>0.54500000000000037</c:v>
                </c:pt>
                <c:pt idx="546">
                  <c:v>0.54600000000000037</c:v>
                </c:pt>
                <c:pt idx="547">
                  <c:v>0.54700000000000037</c:v>
                </c:pt>
                <c:pt idx="548">
                  <c:v>0.54800000000000038</c:v>
                </c:pt>
                <c:pt idx="549">
                  <c:v>0.54900000000000038</c:v>
                </c:pt>
                <c:pt idx="550">
                  <c:v>0.55000000000000038</c:v>
                </c:pt>
                <c:pt idx="551">
                  <c:v>0.55100000000000038</c:v>
                </c:pt>
                <c:pt idx="552">
                  <c:v>0.55200000000000038</c:v>
                </c:pt>
                <c:pt idx="553">
                  <c:v>0.55300000000000038</c:v>
                </c:pt>
                <c:pt idx="554">
                  <c:v>0.55400000000000038</c:v>
                </c:pt>
                <c:pt idx="555">
                  <c:v>0.55500000000000038</c:v>
                </c:pt>
                <c:pt idx="556">
                  <c:v>0.55600000000000038</c:v>
                </c:pt>
                <c:pt idx="557">
                  <c:v>0.55700000000000038</c:v>
                </c:pt>
                <c:pt idx="558">
                  <c:v>0.55800000000000038</c:v>
                </c:pt>
                <c:pt idx="559">
                  <c:v>0.55900000000000039</c:v>
                </c:pt>
                <c:pt idx="560">
                  <c:v>0.56000000000000039</c:v>
                </c:pt>
                <c:pt idx="561">
                  <c:v>0.56100000000000039</c:v>
                </c:pt>
                <c:pt idx="562">
                  <c:v>0.56200000000000039</c:v>
                </c:pt>
                <c:pt idx="563">
                  <c:v>0.56300000000000039</c:v>
                </c:pt>
                <c:pt idx="564">
                  <c:v>0.56400000000000039</c:v>
                </c:pt>
                <c:pt idx="565">
                  <c:v>0.56500000000000039</c:v>
                </c:pt>
                <c:pt idx="566">
                  <c:v>0.56600000000000039</c:v>
                </c:pt>
                <c:pt idx="567">
                  <c:v>0.56700000000000039</c:v>
                </c:pt>
                <c:pt idx="568">
                  <c:v>0.56800000000000039</c:v>
                </c:pt>
                <c:pt idx="569">
                  <c:v>0.56900000000000039</c:v>
                </c:pt>
                <c:pt idx="570">
                  <c:v>0.5700000000000004</c:v>
                </c:pt>
                <c:pt idx="571">
                  <c:v>0.5710000000000004</c:v>
                </c:pt>
                <c:pt idx="572">
                  <c:v>0.5720000000000004</c:v>
                </c:pt>
                <c:pt idx="573">
                  <c:v>0.5730000000000004</c:v>
                </c:pt>
                <c:pt idx="574">
                  <c:v>0.5740000000000004</c:v>
                </c:pt>
                <c:pt idx="575">
                  <c:v>0.5750000000000004</c:v>
                </c:pt>
                <c:pt idx="576">
                  <c:v>0.5760000000000004</c:v>
                </c:pt>
                <c:pt idx="577">
                  <c:v>0.5770000000000004</c:v>
                </c:pt>
                <c:pt idx="578">
                  <c:v>0.5780000000000004</c:v>
                </c:pt>
                <c:pt idx="579">
                  <c:v>0.5790000000000004</c:v>
                </c:pt>
                <c:pt idx="580">
                  <c:v>0.5800000000000004</c:v>
                </c:pt>
                <c:pt idx="581">
                  <c:v>0.58100000000000041</c:v>
                </c:pt>
                <c:pt idx="582">
                  <c:v>0.58200000000000041</c:v>
                </c:pt>
                <c:pt idx="583">
                  <c:v>0.58300000000000041</c:v>
                </c:pt>
                <c:pt idx="584">
                  <c:v>0.58400000000000041</c:v>
                </c:pt>
                <c:pt idx="585">
                  <c:v>0.58500000000000041</c:v>
                </c:pt>
                <c:pt idx="586">
                  <c:v>0.58600000000000041</c:v>
                </c:pt>
                <c:pt idx="587">
                  <c:v>0.58700000000000041</c:v>
                </c:pt>
                <c:pt idx="588">
                  <c:v>0.58800000000000041</c:v>
                </c:pt>
                <c:pt idx="589">
                  <c:v>0.58900000000000041</c:v>
                </c:pt>
                <c:pt idx="590">
                  <c:v>0.59000000000000041</c:v>
                </c:pt>
                <c:pt idx="591">
                  <c:v>0.59100000000000041</c:v>
                </c:pt>
                <c:pt idx="592">
                  <c:v>0.59200000000000041</c:v>
                </c:pt>
                <c:pt idx="593">
                  <c:v>0.59300000000000042</c:v>
                </c:pt>
                <c:pt idx="594">
                  <c:v>0.59400000000000042</c:v>
                </c:pt>
                <c:pt idx="595">
                  <c:v>0.59500000000000042</c:v>
                </c:pt>
                <c:pt idx="596">
                  <c:v>0.59600000000000042</c:v>
                </c:pt>
                <c:pt idx="597">
                  <c:v>0.59700000000000042</c:v>
                </c:pt>
                <c:pt idx="598">
                  <c:v>0.59800000000000042</c:v>
                </c:pt>
                <c:pt idx="599">
                  <c:v>0.59900000000000042</c:v>
                </c:pt>
                <c:pt idx="600">
                  <c:v>0.60000000000000042</c:v>
                </c:pt>
                <c:pt idx="601">
                  <c:v>0.60100000000000042</c:v>
                </c:pt>
                <c:pt idx="602">
                  <c:v>0.60200000000000042</c:v>
                </c:pt>
                <c:pt idx="603">
                  <c:v>0.60300000000000042</c:v>
                </c:pt>
                <c:pt idx="604">
                  <c:v>0.60400000000000043</c:v>
                </c:pt>
                <c:pt idx="605">
                  <c:v>0.60500000000000043</c:v>
                </c:pt>
                <c:pt idx="606">
                  <c:v>0.60600000000000043</c:v>
                </c:pt>
                <c:pt idx="607">
                  <c:v>0.60700000000000043</c:v>
                </c:pt>
                <c:pt idx="608">
                  <c:v>0.60800000000000043</c:v>
                </c:pt>
                <c:pt idx="609">
                  <c:v>0.60900000000000043</c:v>
                </c:pt>
                <c:pt idx="610">
                  <c:v>0.61000000000000043</c:v>
                </c:pt>
                <c:pt idx="611">
                  <c:v>0.61100000000000043</c:v>
                </c:pt>
                <c:pt idx="612">
                  <c:v>0.61200000000000043</c:v>
                </c:pt>
                <c:pt idx="613">
                  <c:v>0.61300000000000043</c:v>
                </c:pt>
                <c:pt idx="614">
                  <c:v>0.61400000000000043</c:v>
                </c:pt>
                <c:pt idx="615">
                  <c:v>0.61500000000000044</c:v>
                </c:pt>
                <c:pt idx="616">
                  <c:v>0.61600000000000044</c:v>
                </c:pt>
                <c:pt idx="617">
                  <c:v>0.61700000000000044</c:v>
                </c:pt>
                <c:pt idx="618">
                  <c:v>0.61800000000000044</c:v>
                </c:pt>
                <c:pt idx="619">
                  <c:v>0.61900000000000044</c:v>
                </c:pt>
                <c:pt idx="620">
                  <c:v>0.62000000000000044</c:v>
                </c:pt>
                <c:pt idx="621">
                  <c:v>0.62100000000000044</c:v>
                </c:pt>
                <c:pt idx="622">
                  <c:v>0.62200000000000044</c:v>
                </c:pt>
                <c:pt idx="623">
                  <c:v>0.62300000000000044</c:v>
                </c:pt>
                <c:pt idx="624">
                  <c:v>0.62400000000000044</c:v>
                </c:pt>
                <c:pt idx="625">
                  <c:v>0.62500000000000044</c:v>
                </c:pt>
                <c:pt idx="626">
                  <c:v>0.62600000000000044</c:v>
                </c:pt>
                <c:pt idx="627">
                  <c:v>0.62700000000000045</c:v>
                </c:pt>
                <c:pt idx="628">
                  <c:v>0.62800000000000045</c:v>
                </c:pt>
                <c:pt idx="629">
                  <c:v>0.62900000000000045</c:v>
                </c:pt>
                <c:pt idx="630">
                  <c:v>0.63000000000000045</c:v>
                </c:pt>
                <c:pt idx="631">
                  <c:v>0.63100000000000045</c:v>
                </c:pt>
                <c:pt idx="632">
                  <c:v>0.63200000000000045</c:v>
                </c:pt>
                <c:pt idx="633">
                  <c:v>0.63300000000000045</c:v>
                </c:pt>
                <c:pt idx="634">
                  <c:v>0.63400000000000045</c:v>
                </c:pt>
                <c:pt idx="635">
                  <c:v>0.63500000000000045</c:v>
                </c:pt>
                <c:pt idx="636">
                  <c:v>0.63600000000000045</c:v>
                </c:pt>
                <c:pt idx="637">
                  <c:v>0.63700000000000045</c:v>
                </c:pt>
                <c:pt idx="638">
                  <c:v>0.63800000000000046</c:v>
                </c:pt>
                <c:pt idx="639">
                  <c:v>0.63900000000000046</c:v>
                </c:pt>
                <c:pt idx="640">
                  <c:v>0.64000000000000046</c:v>
                </c:pt>
                <c:pt idx="641">
                  <c:v>0.64100000000000046</c:v>
                </c:pt>
                <c:pt idx="642">
                  <c:v>0.64200000000000046</c:v>
                </c:pt>
                <c:pt idx="643">
                  <c:v>0.64300000000000046</c:v>
                </c:pt>
                <c:pt idx="644">
                  <c:v>0.64400000000000046</c:v>
                </c:pt>
                <c:pt idx="645">
                  <c:v>0.64500000000000046</c:v>
                </c:pt>
                <c:pt idx="646">
                  <c:v>0.64600000000000046</c:v>
                </c:pt>
                <c:pt idx="647">
                  <c:v>0.64700000000000046</c:v>
                </c:pt>
                <c:pt idx="648">
                  <c:v>0.64800000000000046</c:v>
                </c:pt>
                <c:pt idx="649">
                  <c:v>0.64900000000000047</c:v>
                </c:pt>
                <c:pt idx="650">
                  <c:v>0.65000000000000047</c:v>
                </c:pt>
                <c:pt idx="651">
                  <c:v>0.65100000000000047</c:v>
                </c:pt>
                <c:pt idx="652">
                  <c:v>0.65200000000000047</c:v>
                </c:pt>
                <c:pt idx="653">
                  <c:v>0.65300000000000047</c:v>
                </c:pt>
                <c:pt idx="654">
                  <c:v>0.65400000000000047</c:v>
                </c:pt>
                <c:pt idx="655">
                  <c:v>0.65500000000000047</c:v>
                </c:pt>
                <c:pt idx="656">
                  <c:v>0.65600000000000047</c:v>
                </c:pt>
                <c:pt idx="657">
                  <c:v>0.65700000000000047</c:v>
                </c:pt>
                <c:pt idx="658">
                  <c:v>0.65800000000000047</c:v>
                </c:pt>
                <c:pt idx="659">
                  <c:v>0.65900000000000047</c:v>
                </c:pt>
                <c:pt idx="660">
                  <c:v>0.66000000000000048</c:v>
                </c:pt>
                <c:pt idx="661">
                  <c:v>0.66100000000000048</c:v>
                </c:pt>
                <c:pt idx="662">
                  <c:v>0.66200000000000048</c:v>
                </c:pt>
                <c:pt idx="663">
                  <c:v>0.66300000000000048</c:v>
                </c:pt>
                <c:pt idx="664">
                  <c:v>0.66400000000000048</c:v>
                </c:pt>
                <c:pt idx="665">
                  <c:v>0.66500000000000048</c:v>
                </c:pt>
                <c:pt idx="666">
                  <c:v>0.66600000000000048</c:v>
                </c:pt>
                <c:pt idx="667">
                  <c:v>0.66700000000000048</c:v>
                </c:pt>
                <c:pt idx="668">
                  <c:v>0.66800000000000048</c:v>
                </c:pt>
                <c:pt idx="669">
                  <c:v>0.66900000000000048</c:v>
                </c:pt>
                <c:pt idx="670">
                  <c:v>0.67000000000000048</c:v>
                </c:pt>
                <c:pt idx="671">
                  <c:v>0.67100000000000048</c:v>
                </c:pt>
                <c:pt idx="672">
                  <c:v>0.67200000000000049</c:v>
                </c:pt>
                <c:pt idx="673">
                  <c:v>0.67300000000000049</c:v>
                </c:pt>
                <c:pt idx="674">
                  <c:v>0.67400000000000049</c:v>
                </c:pt>
                <c:pt idx="675">
                  <c:v>0.67500000000000049</c:v>
                </c:pt>
                <c:pt idx="676">
                  <c:v>0.67600000000000049</c:v>
                </c:pt>
                <c:pt idx="677">
                  <c:v>0.67700000000000049</c:v>
                </c:pt>
                <c:pt idx="678">
                  <c:v>0.67800000000000049</c:v>
                </c:pt>
                <c:pt idx="679">
                  <c:v>0.67900000000000049</c:v>
                </c:pt>
                <c:pt idx="680">
                  <c:v>0.68000000000000049</c:v>
                </c:pt>
                <c:pt idx="681">
                  <c:v>0.68100000000000049</c:v>
                </c:pt>
                <c:pt idx="682">
                  <c:v>0.68200000000000049</c:v>
                </c:pt>
                <c:pt idx="683">
                  <c:v>0.6830000000000005</c:v>
                </c:pt>
                <c:pt idx="684">
                  <c:v>0.6840000000000005</c:v>
                </c:pt>
                <c:pt idx="685">
                  <c:v>0.6850000000000005</c:v>
                </c:pt>
                <c:pt idx="686">
                  <c:v>0.6860000000000005</c:v>
                </c:pt>
                <c:pt idx="687">
                  <c:v>0.6870000000000005</c:v>
                </c:pt>
                <c:pt idx="688">
                  <c:v>0.6880000000000005</c:v>
                </c:pt>
                <c:pt idx="689">
                  <c:v>0.6890000000000005</c:v>
                </c:pt>
                <c:pt idx="690">
                  <c:v>0.6900000000000005</c:v>
                </c:pt>
                <c:pt idx="691">
                  <c:v>0.6910000000000005</c:v>
                </c:pt>
                <c:pt idx="692">
                  <c:v>0.6920000000000005</c:v>
                </c:pt>
                <c:pt idx="693">
                  <c:v>0.6930000000000005</c:v>
                </c:pt>
                <c:pt idx="694">
                  <c:v>0.69400000000000051</c:v>
                </c:pt>
                <c:pt idx="695">
                  <c:v>0.69500000000000051</c:v>
                </c:pt>
                <c:pt idx="696">
                  <c:v>0.69600000000000051</c:v>
                </c:pt>
                <c:pt idx="697">
                  <c:v>0.69700000000000051</c:v>
                </c:pt>
                <c:pt idx="698">
                  <c:v>0.69800000000000051</c:v>
                </c:pt>
                <c:pt idx="699">
                  <c:v>0.69900000000000051</c:v>
                </c:pt>
                <c:pt idx="700">
                  <c:v>0.70000000000000051</c:v>
                </c:pt>
                <c:pt idx="701">
                  <c:v>0.70100000000000051</c:v>
                </c:pt>
                <c:pt idx="702">
                  <c:v>0.70200000000000051</c:v>
                </c:pt>
                <c:pt idx="703">
                  <c:v>0.70300000000000051</c:v>
                </c:pt>
                <c:pt idx="704">
                  <c:v>0.70400000000000051</c:v>
                </c:pt>
                <c:pt idx="705">
                  <c:v>0.70500000000000052</c:v>
                </c:pt>
                <c:pt idx="706">
                  <c:v>0.70600000000000052</c:v>
                </c:pt>
                <c:pt idx="707">
                  <c:v>0.70700000000000052</c:v>
                </c:pt>
                <c:pt idx="708">
                  <c:v>0.70800000000000052</c:v>
                </c:pt>
                <c:pt idx="709">
                  <c:v>0.70900000000000052</c:v>
                </c:pt>
                <c:pt idx="710">
                  <c:v>0.71000000000000052</c:v>
                </c:pt>
                <c:pt idx="711">
                  <c:v>0.71100000000000052</c:v>
                </c:pt>
                <c:pt idx="712">
                  <c:v>0.71200000000000052</c:v>
                </c:pt>
                <c:pt idx="713">
                  <c:v>0.71300000000000052</c:v>
                </c:pt>
                <c:pt idx="714">
                  <c:v>0.71400000000000052</c:v>
                </c:pt>
                <c:pt idx="715">
                  <c:v>0.71500000000000052</c:v>
                </c:pt>
                <c:pt idx="716">
                  <c:v>0.71600000000000052</c:v>
                </c:pt>
                <c:pt idx="717">
                  <c:v>0.71700000000000053</c:v>
                </c:pt>
                <c:pt idx="718">
                  <c:v>0.71800000000000053</c:v>
                </c:pt>
                <c:pt idx="719">
                  <c:v>0.71900000000000053</c:v>
                </c:pt>
                <c:pt idx="720">
                  <c:v>0.72000000000000053</c:v>
                </c:pt>
                <c:pt idx="721">
                  <c:v>0.72100000000000053</c:v>
                </c:pt>
                <c:pt idx="722">
                  <c:v>0.72200000000000053</c:v>
                </c:pt>
                <c:pt idx="723">
                  <c:v>0.72300000000000053</c:v>
                </c:pt>
                <c:pt idx="724">
                  <c:v>0.72400000000000053</c:v>
                </c:pt>
                <c:pt idx="725">
                  <c:v>0.72500000000000053</c:v>
                </c:pt>
                <c:pt idx="726">
                  <c:v>0.72600000000000053</c:v>
                </c:pt>
                <c:pt idx="727">
                  <c:v>0.72700000000000053</c:v>
                </c:pt>
                <c:pt idx="728">
                  <c:v>0.72800000000000054</c:v>
                </c:pt>
                <c:pt idx="729">
                  <c:v>0.72900000000000054</c:v>
                </c:pt>
                <c:pt idx="730">
                  <c:v>0.73000000000000054</c:v>
                </c:pt>
                <c:pt idx="731">
                  <c:v>0.73100000000000054</c:v>
                </c:pt>
                <c:pt idx="732">
                  <c:v>0.73200000000000054</c:v>
                </c:pt>
                <c:pt idx="733">
                  <c:v>0.73300000000000054</c:v>
                </c:pt>
                <c:pt idx="734">
                  <c:v>0.73400000000000054</c:v>
                </c:pt>
                <c:pt idx="735">
                  <c:v>0.73500000000000054</c:v>
                </c:pt>
                <c:pt idx="736">
                  <c:v>0.73600000000000054</c:v>
                </c:pt>
                <c:pt idx="737">
                  <c:v>0.73700000000000054</c:v>
                </c:pt>
                <c:pt idx="738">
                  <c:v>0.73800000000000054</c:v>
                </c:pt>
                <c:pt idx="739">
                  <c:v>0.73900000000000055</c:v>
                </c:pt>
                <c:pt idx="740">
                  <c:v>0.74000000000000055</c:v>
                </c:pt>
                <c:pt idx="741">
                  <c:v>0.74100000000000055</c:v>
                </c:pt>
                <c:pt idx="742">
                  <c:v>0.74200000000000055</c:v>
                </c:pt>
                <c:pt idx="743">
                  <c:v>0.74300000000000055</c:v>
                </c:pt>
                <c:pt idx="744">
                  <c:v>0.74400000000000055</c:v>
                </c:pt>
                <c:pt idx="745">
                  <c:v>0.74500000000000055</c:v>
                </c:pt>
                <c:pt idx="746">
                  <c:v>0.74600000000000055</c:v>
                </c:pt>
                <c:pt idx="747">
                  <c:v>0.74700000000000055</c:v>
                </c:pt>
                <c:pt idx="748">
                  <c:v>0.74800000000000055</c:v>
                </c:pt>
                <c:pt idx="749">
                  <c:v>0.74900000000000055</c:v>
                </c:pt>
                <c:pt idx="750">
                  <c:v>0.75000000000000056</c:v>
                </c:pt>
                <c:pt idx="751">
                  <c:v>0.75100000000000056</c:v>
                </c:pt>
                <c:pt idx="752">
                  <c:v>0.75200000000000056</c:v>
                </c:pt>
                <c:pt idx="753">
                  <c:v>0.75300000000000056</c:v>
                </c:pt>
                <c:pt idx="754">
                  <c:v>0.75400000000000056</c:v>
                </c:pt>
                <c:pt idx="755">
                  <c:v>0.75500000000000056</c:v>
                </c:pt>
                <c:pt idx="756">
                  <c:v>0.75600000000000056</c:v>
                </c:pt>
                <c:pt idx="757">
                  <c:v>0.75700000000000056</c:v>
                </c:pt>
                <c:pt idx="758">
                  <c:v>0.75800000000000056</c:v>
                </c:pt>
                <c:pt idx="759">
                  <c:v>0.75900000000000056</c:v>
                </c:pt>
                <c:pt idx="760">
                  <c:v>0.76000000000000056</c:v>
                </c:pt>
                <c:pt idx="761">
                  <c:v>0.76100000000000056</c:v>
                </c:pt>
                <c:pt idx="762">
                  <c:v>0.76200000000000057</c:v>
                </c:pt>
                <c:pt idx="763">
                  <c:v>0.76300000000000057</c:v>
                </c:pt>
                <c:pt idx="764">
                  <c:v>0.76400000000000057</c:v>
                </c:pt>
                <c:pt idx="765">
                  <c:v>0.76500000000000057</c:v>
                </c:pt>
                <c:pt idx="766">
                  <c:v>0.76600000000000057</c:v>
                </c:pt>
                <c:pt idx="767">
                  <c:v>0.76700000000000057</c:v>
                </c:pt>
                <c:pt idx="768">
                  <c:v>0.76800000000000057</c:v>
                </c:pt>
                <c:pt idx="769">
                  <c:v>0.76900000000000057</c:v>
                </c:pt>
                <c:pt idx="770">
                  <c:v>0.77000000000000057</c:v>
                </c:pt>
                <c:pt idx="771">
                  <c:v>0.77100000000000057</c:v>
                </c:pt>
                <c:pt idx="772">
                  <c:v>0.77200000000000057</c:v>
                </c:pt>
                <c:pt idx="773">
                  <c:v>0.77300000000000058</c:v>
                </c:pt>
                <c:pt idx="774">
                  <c:v>0.77400000000000058</c:v>
                </c:pt>
                <c:pt idx="775">
                  <c:v>0.77500000000000058</c:v>
                </c:pt>
                <c:pt idx="776">
                  <c:v>0.77600000000000058</c:v>
                </c:pt>
                <c:pt idx="777">
                  <c:v>0.77700000000000058</c:v>
                </c:pt>
                <c:pt idx="778">
                  <c:v>0.77800000000000058</c:v>
                </c:pt>
                <c:pt idx="779">
                  <c:v>0.77900000000000058</c:v>
                </c:pt>
                <c:pt idx="780">
                  <c:v>0.78000000000000058</c:v>
                </c:pt>
                <c:pt idx="781">
                  <c:v>0.78100000000000058</c:v>
                </c:pt>
                <c:pt idx="782">
                  <c:v>0.78200000000000058</c:v>
                </c:pt>
                <c:pt idx="783">
                  <c:v>0.78300000000000058</c:v>
                </c:pt>
                <c:pt idx="784">
                  <c:v>0.78400000000000059</c:v>
                </c:pt>
                <c:pt idx="785">
                  <c:v>0.78500000000000059</c:v>
                </c:pt>
                <c:pt idx="786">
                  <c:v>0.78600000000000059</c:v>
                </c:pt>
                <c:pt idx="787">
                  <c:v>0.78700000000000059</c:v>
                </c:pt>
                <c:pt idx="788">
                  <c:v>0.78800000000000059</c:v>
                </c:pt>
                <c:pt idx="789">
                  <c:v>0.78900000000000059</c:v>
                </c:pt>
                <c:pt idx="790">
                  <c:v>0.79000000000000059</c:v>
                </c:pt>
                <c:pt idx="791">
                  <c:v>0.79100000000000059</c:v>
                </c:pt>
                <c:pt idx="792">
                  <c:v>0.79200000000000059</c:v>
                </c:pt>
                <c:pt idx="793">
                  <c:v>0.79300000000000059</c:v>
                </c:pt>
                <c:pt idx="794">
                  <c:v>0.79400000000000059</c:v>
                </c:pt>
                <c:pt idx="795">
                  <c:v>0.7950000000000006</c:v>
                </c:pt>
                <c:pt idx="796">
                  <c:v>0.7960000000000006</c:v>
                </c:pt>
                <c:pt idx="797">
                  <c:v>0.7970000000000006</c:v>
                </c:pt>
                <c:pt idx="798">
                  <c:v>0.7980000000000006</c:v>
                </c:pt>
                <c:pt idx="799">
                  <c:v>0.7990000000000006</c:v>
                </c:pt>
                <c:pt idx="800">
                  <c:v>0.8000000000000006</c:v>
                </c:pt>
                <c:pt idx="801">
                  <c:v>0.8010000000000006</c:v>
                </c:pt>
                <c:pt idx="802">
                  <c:v>0.8020000000000006</c:v>
                </c:pt>
                <c:pt idx="803">
                  <c:v>0.8030000000000006</c:v>
                </c:pt>
                <c:pt idx="804">
                  <c:v>0.8040000000000006</c:v>
                </c:pt>
                <c:pt idx="805">
                  <c:v>0.8050000000000006</c:v>
                </c:pt>
                <c:pt idx="806">
                  <c:v>0.8060000000000006</c:v>
                </c:pt>
                <c:pt idx="807">
                  <c:v>0.80700000000000061</c:v>
                </c:pt>
                <c:pt idx="808">
                  <c:v>0.80800000000000061</c:v>
                </c:pt>
                <c:pt idx="809">
                  <c:v>0.80900000000000061</c:v>
                </c:pt>
                <c:pt idx="810">
                  <c:v>0.81000000000000061</c:v>
                </c:pt>
                <c:pt idx="811">
                  <c:v>0.81100000000000061</c:v>
                </c:pt>
                <c:pt idx="812">
                  <c:v>0.81200000000000061</c:v>
                </c:pt>
                <c:pt idx="813">
                  <c:v>0.81300000000000061</c:v>
                </c:pt>
                <c:pt idx="814">
                  <c:v>0.81400000000000061</c:v>
                </c:pt>
                <c:pt idx="815">
                  <c:v>0.81500000000000061</c:v>
                </c:pt>
                <c:pt idx="816">
                  <c:v>0.81600000000000061</c:v>
                </c:pt>
                <c:pt idx="817">
                  <c:v>0.81700000000000061</c:v>
                </c:pt>
                <c:pt idx="818">
                  <c:v>0.81800000000000062</c:v>
                </c:pt>
                <c:pt idx="819">
                  <c:v>0.81900000000000062</c:v>
                </c:pt>
                <c:pt idx="820">
                  <c:v>0.82000000000000062</c:v>
                </c:pt>
                <c:pt idx="821">
                  <c:v>0.82100000000000062</c:v>
                </c:pt>
                <c:pt idx="822">
                  <c:v>0.82200000000000062</c:v>
                </c:pt>
                <c:pt idx="823">
                  <c:v>0.82300000000000062</c:v>
                </c:pt>
                <c:pt idx="824">
                  <c:v>0.82400000000000062</c:v>
                </c:pt>
                <c:pt idx="825">
                  <c:v>0.82500000000000062</c:v>
                </c:pt>
                <c:pt idx="826">
                  <c:v>0.82600000000000062</c:v>
                </c:pt>
                <c:pt idx="827">
                  <c:v>0.82700000000000062</c:v>
                </c:pt>
                <c:pt idx="828">
                  <c:v>0.82800000000000062</c:v>
                </c:pt>
                <c:pt idx="829">
                  <c:v>0.82900000000000063</c:v>
                </c:pt>
                <c:pt idx="830">
                  <c:v>0.83000000000000063</c:v>
                </c:pt>
                <c:pt idx="831">
                  <c:v>0.83100000000000063</c:v>
                </c:pt>
                <c:pt idx="832">
                  <c:v>0.83200000000000063</c:v>
                </c:pt>
                <c:pt idx="833">
                  <c:v>0.83300000000000063</c:v>
                </c:pt>
                <c:pt idx="834">
                  <c:v>0.83400000000000063</c:v>
                </c:pt>
                <c:pt idx="835">
                  <c:v>0.83500000000000063</c:v>
                </c:pt>
                <c:pt idx="836">
                  <c:v>0.83600000000000063</c:v>
                </c:pt>
                <c:pt idx="837">
                  <c:v>0.83700000000000063</c:v>
                </c:pt>
                <c:pt idx="838">
                  <c:v>0.83800000000000063</c:v>
                </c:pt>
                <c:pt idx="839">
                  <c:v>0.83900000000000063</c:v>
                </c:pt>
                <c:pt idx="840">
                  <c:v>0.84000000000000064</c:v>
                </c:pt>
                <c:pt idx="841">
                  <c:v>0.84100000000000064</c:v>
                </c:pt>
                <c:pt idx="842">
                  <c:v>0.84200000000000064</c:v>
                </c:pt>
                <c:pt idx="843">
                  <c:v>0.84300000000000064</c:v>
                </c:pt>
                <c:pt idx="844">
                  <c:v>0.84400000000000064</c:v>
                </c:pt>
                <c:pt idx="845">
                  <c:v>0.84500000000000064</c:v>
                </c:pt>
                <c:pt idx="846">
                  <c:v>0.84600000000000064</c:v>
                </c:pt>
                <c:pt idx="847">
                  <c:v>0.84700000000000064</c:v>
                </c:pt>
                <c:pt idx="848">
                  <c:v>0.84800000000000064</c:v>
                </c:pt>
                <c:pt idx="849">
                  <c:v>0.84900000000000064</c:v>
                </c:pt>
                <c:pt idx="850">
                  <c:v>0.85000000000000064</c:v>
                </c:pt>
                <c:pt idx="851">
                  <c:v>0.85100000000000064</c:v>
                </c:pt>
                <c:pt idx="852">
                  <c:v>0.85200000000000065</c:v>
                </c:pt>
                <c:pt idx="853">
                  <c:v>0.85300000000000065</c:v>
                </c:pt>
                <c:pt idx="854">
                  <c:v>0.85400000000000065</c:v>
                </c:pt>
                <c:pt idx="855">
                  <c:v>0.85500000000000065</c:v>
                </c:pt>
                <c:pt idx="856">
                  <c:v>0.85600000000000065</c:v>
                </c:pt>
                <c:pt idx="857">
                  <c:v>0.85700000000000065</c:v>
                </c:pt>
                <c:pt idx="858">
                  <c:v>0.85800000000000065</c:v>
                </c:pt>
                <c:pt idx="859">
                  <c:v>0.85900000000000065</c:v>
                </c:pt>
                <c:pt idx="860">
                  <c:v>0.86000000000000065</c:v>
                </c:pt>
                <c:pt idx="861">
                  <c:v>0.86100000000000065</c:v>
                </c:pt>
                <c:pt idx="862">
                  <c:v>0.86200000000000065</c:v>
                </c:pt>
                <c:pt idx="863">
                  <c:v>0.86300000000000066</c:v>
                </c:pt>
                <c:pt idx="864">
                  <c:v>0.86400000000000066</c:v>
                </c:pt>
                <c:pt idx="865">
                  <c:v>0.86500000000000066</c:v>
                </c:pt>
                <c:pt idx="866">
                  <c:v>0.86600000000000066</c:v>
                </c:pt>
                <c:pt idx="867">
                  <c:v>0.86700000000000066</c:v>
                </c:pt>
                <c:pt idx="868">
                  <c:v>0.86800000000000066</c:v>
                </c:pt>
                <c:pt idx="869">
                  <c:v>0.86900000000000066</c:v>
                </c:pt>
                <c:pt idx="870">
                  <c:v>0.87000000000000066</c:v>
                </c:pt>
                <c:pt idx="871">
                  <c:v>0.87100000000000066</c:v>
                </c:pt>
                <c:pt idx="872">
                  <c:v>0.87200000000000066</c:v>
                </c:pt>
                <c:pt idx="873">
                  <c:v>0.87300000000000066</c:v>
                </c:pt>
                <c:pt idx="874">
                  <c:v>0.87400000000000067</c:v>
                </c:pt>
                <c:pt idx="875">
                  <c:v>0.87500000000000067</c:v>
                </c:pt>
                <c:pt idx="876">
                  <c:v>0.87600000000000067</c:v>
                </c:pt>
                <c:pt idx="877">
                  <c:v>0.87700000000000067</c:v>
                </c:pt>
                <c:pt idx="878">
                  <c:v>0.87800000000000067</c:v>
                </c:pt>
                <c:pt idx="879">
                  <c:v>0.87900000000000067</c:v>
                </c:pt>
                <c:pt idx="880">
                  <c:v>0.88000000000000067</c:v>
                </c:pt>
                <c:pt idx="881">
                  <c:v>0.88100000000000067</c:v>
                </c:pt>
                <c:pt idx="882">
                  <c:v>0.88200000000000067</c:v>
                </c:pt>
                <c:pt idx="883">
                  <c:v>0.88300000000000067</c:v>
                </c:pt>
                <c:pt idx="884">
                  <c:v>0.88400000000000067</c:v>
                </c:pt>
                <c:pt idx="885">
                  <c:v>0.88500000000000068</c:v>
                </c:pt>
                <c:pt idx="886">
                  <c:v>0.88600000000000068</c:v>
                </c:pt>
                <c:pt idx="887">
                  <c:v>0.88700000000000068</c:v>
                </c:pt>
                <c:pt idx="888">
                  <c:v>0.88800000000000068</c:v>
                </c:pt>
                <c:pt idx="889">
                  <c:v>0.88900000000000068</c:v>
                </c:pt>
                <c:pt idx="890">
                  <c:v>0.89000000000000068</c:v>
                </c:pt>
                <c:pt idx="891">
                  <c:v>0.89100000000000068</c:v>
                </c:pt>
                <c:pt idx="892">
                  <c:v>0.89200000000000068</c:v>
                </c:pt>
                <c:pt idx="893">
                  <c:v>0.89300000000000068</c:v>
                </c:pt>
                <c:pt idx="894">
                  <c:v>0.89400000000000068</c:v>
                </c:pt>
                <c:pt idx="895">
                  <c:v>0.89500000000000068</c:v>
                </c:pt>
                <c:pt idx="896">
                  <c:v>0.89600000000000068</c:v>
                </c:pt>
                <c:pt idx="897">
                  <c:v>0.89700000000000069</c:v>
                </c:pt>
                <c:pt idx="898">
                  <c:v>0.89800000000000069</c:v>
                </c:pt>
                <c:pt idx="899">
                  <c:v>0.89900000000000069</c:v>
                </c:pt>
                <c:pt idx="900">
                  <c:v>0.90000000000000069</c:v>
                </c:pt>
                <c:pt idx="901">
                  <c:v>0.90100000000000069</c:v>
                </c:pt>
                <c:pt idx="902">
                  <c:v>0.90200000000000069</c:v>
                </c:pt>
                <c:pt idx="903">
                  <c:v>0.90300000000000069</c:v>
                </c:pt>
                <c:pt idx="904">
                  <c:v>0.90400000000000069</c:v>
                </c:pt>
                <c:pt idx="905">
                  <c:v>0.90500000000000069</c:v>
                </c:pt>
                <c:pt idx="906">
                  <c:v>0.90600000000000069</c:v>
                </c:pt>
                <c:pt idx="907">
                  <c:v>0.90700000000000069</c:v>
                </c:pt>
                <c:pt idx="908">
                  <c:v>0.9080000000000007</c:v>
                </c:pt>
                <c:pt idx="909">
                  <c:v>0.9090000000000007</c:v>
                </c:pt>
                <c:pt idx="910">
                  <c:v>0.9100000000000007</c:v>
                </c:pt>
                <c:pt idx="911">
                  <c:v>0.9110000000000007</c:v>
                </c:pt>
                <c:pt idx="912">
                  <c:v>0.9120000000000007</c:v>
                </c:pt>
                <c:pt idx="913">
                  <c:v>0.9130000000000007</c:v>
                </c:pt>
                <c:pt idx="914">
                  <c:v>0.9140000000000007</c:v>
                </c:pt>
                <c:pt idx="915">
                  <c:v>0.9150000000000007</c:v>
                </c:pt>
                <c:pt idx="916">
                  <c:v>0.9160000000000007</c:v>
                </c:pt>
                <c:pt idx="917">
                  <c:v>0.9170000000000007</c:v>
                </c:pt>
                <c:pt idx="918">
                  <c:v>0.9180000000000007</c:v>
                </c:pt>
                <c:pt idx="919">
                  <c:v>0.91900000000000071</c:v>
                </c:pt>
                <c:pt idx="920">
                  <c:v>0.92000000000000071</c:v>
                </c:pt>
                <c:pt idx="921">
                  <c:v>0.92100000000000071</c:v>
                </c:pt>
                <c:pt idx="922">
                  <c:v>0.92200000000000071</c:v>
                </c:pt>
                <c:pt idx="923">
                  <c:v>0.92300000000000071</c:v>
                </c:pt>
                <c:pt idx="924">
                  <c:v>0.92400000000000071</c:v>
                </c:pt>
                <c:pt idx="925">
                  <c:v>0.92500000000000071</c:v>
                </c:pt>
                <c:pt idx="926">
                  <c:v>0.92600000000000071</c:v>
                </c:pt>
                <c:pt idx="927">
                  <c:v>0.92700000000000071</c:v>
                </c:pt>
                <c:pt idx="928">
                  <c:v>0.92800000000000071</c:v>
                </c:pt>
                <c:pt idx="929">
                  <c:v>0.92900000000000071</c:v>
                </c:pt>
                <c:pt idx="930">
                  <c:v>0.93000000000000071</c:v>
                </c:pt>
                <c:pt idx="931">
                  <c:v>0.93100000000000072</c:v>
                </c:pt>
                <c:pt idx="932">
                  <c:v>0.93200000000000072</c:v>
                </c:pt>
                <c:pt idx="933">
                  <c:v>0.93300000000000072</c:v>
                </c:pt>
                <c:pt idx="934">
                  <c:v>0.93400000000000072</c:v>
                </c:pt>
                <c:pt idx="935">
                  <c:v>0.93500000000000072</c:v>
                </c:pt>
                <c:pt idx="936">
                  <c:v>0.93600000000000072</c:v>
                </c:pt>
                <c:pt idx="937">
                  <c:v>0.93700000000000072</c:v>
                </c:pt>
                <c:pt idx="938">
                  <c:v>0.93800000000000072</c:v>
                </c:pt>
                <c:pt idx="939">
                  <c:v>0.93900000000000072</c:v>
                </c:pt>
                <c:pt idx="940">
                  <c:v>0.94000000000000072</c:v>
                </c:pt>
                <c:pt idx="941">
                  <c:v>0.94100000000000072</c:v>
                </c:pt>
                <c:pt idx="942">
                  <c:v>0.94200000000000073</c:v>
                </c:pt>
                <c:pt idx="943">
                  <c:v>0.94300000000000073</c:v>
                </c:pt>
                <c:pt idx="944">
                  <c:v>0.94400000000000073</c:v>
                </c:pt>
                <c:pt idx="945">
                  <c:v>0.94500000000000073</c:v>
                </c:pt>
                <c:pt idx="946">
                  <c:v>0.94600000000000073</c:v>
                </c:pt>
                <c:pt idx="947">
                  <c:v>0.94700000000000073</c:v>
                </c:pt>
                <c:pt idx="948">
                  <c:v>0.94800000000000073</c:v>
                </c:pt>
                <c:pt idx="949">
                  <c:v>0.94900000000000073</c:v>
                </c:pt>
                <c:pt idx="950">
                  <c:v>0.95000000000000073</c:v>
                </c:pt>
                <c:pt idx="951">
                  <c:v>0.95100000000000073</c:v>
                </c:pt>
                <c:pt idx="952">
                  <c:v>0.95200000000000073</c:v>
                </c:pt>
                <c:pt idx="953">
                  <c:v>0.95300000000000074</c:v>
                </c:pt>
                <c:pt idx="954">
                  <c:v>0.95400000000000074</c:v>
                </c:pt>
                <c:pt idx="955">
                  <c:v>0.95500000000000074</c:v>
                </c:pt>
                <c:pt idx="956">
                  <c:v>0.95600000000000074</c:v>
                </c:pt>
                <c:pt idx="957">
                  <c:v>0.95700000000000074</c:v>
                </c:pt>
                <c:pt idx="958">
                  <c:v>0.95800000000000074</c:v>
                </c:pt>
                <c:pt idx="959">
                  <c:v>0.95900000000000074</c:v>
                </c:pt>
                <c:pt idx="960">
                  <c:v>0.96000000000000074</c:v>
                </c:pt>
                <c:pt idx="961">
                  <c:v>0.96100000000000074</c:v>
                </c:pt>
                <c:pt idx="962">
                  <c:v>0.96200000000000074</c:v>
                </c:pt>
                <c:pt idx="963">
                  <c:v>0.96300000000000074</c:v>
                </c:pt>
                <c:pt idx="964">
                  <c:v>0.96400000000000075</c:v>
                </c:pt>
                <c:pt idx="965">
                  <c:v>0.96500000000000075</c:v>
                </c:pt>
                <c:pt idx="966">
                  <c:v>0.96600000000000075</c:v>
                </c:pt>
                <c:pt idx="967">
                  <c:v>0.96700000000000075</c:v>
                </c:pt>
                <c:pt idx="968">
                  <c:v>0.96800000000000075</c:v>
                </c:pt>
                <c:pt idx="969">
                  <c:v>0.96900000000000075</c:v>
                </c:pt>
                <c:pt idx="970">
                  <c:v>0.97000000000000075</c:v>
                </c:pt>
                <c:pt idx="971">
                  <c:v>0.97100000000000075</c:v>
                </c:pt>
                <c:pt idx="972">
                  <c:v>0.97200000000000075</c:v>
                </c:pt>
                <c:pt idx="973">
                  <c:v>0.97300000000000075</c:v>
                </c:pt>
                <c:pt idx="974">
                  <c:v>0.97400000000000075</c:v>
                </c:pt>
                <c:pt idx="975">
                  <c:v>0.97500000000000075</c:v>
                </c:pt>
                <c:pt idx="976">
                  <c:v>0.97600000000000076</c:v>
                </c:pt>
                <c:pt idx="977">
                  <c:v>0.97700000000000076</c:v>
                </c:pt>
                <c:pt idx="978">
                  <c:v>0.97800000000000076</c:v>
                </c:pt>
                <c:pt idx="979">
                  <c:v>0.97900000000000076</c:v>
                </c:pt>
                <c:pt idx="980">
                  <c:v>0.98000000000000076</c:v>
                </c:pt>
                <c:pt idx="981">
                  <c:v>0.98100000000000076</c:v>
                </c:pt>
                <c:pt idx="982">
                  <c:v>0.98200000000000076</c:v>
                </c:pt>
                <c:pt idx="983">
                  <c:v>0.98300000000000076</c:v>
                </c:pt>
                <c:pt idx="984">
                  <c:v>0.98400000000000076</c:v>
                </c:pt>
                <c:pt idx="985">
                  <c:v>0.98500000000000076</c:v>
                </c:pt>
                <c:pt idx="986">
                  <c:v>0.98600000000000076</c:v>
                </c:pt>
                <c:pt idx="987">
                  <c:v>0.98700000000000077</c:v>
                </c:pt>
                <c:pt idx="988">
                  <c:v>0.98800000000000077</c:v>
                </c:pt>
                <c:pt idx="989">
                  <c:v>0.98900000000000077</c:v>
                </c:pt>
                <c:pt idx="990">
                  <c:v>0.99000000000000077</c:v>
                </c:pt>
                <c:pt idx="991">
                  <c:v>0.99100000000000077</c:v>
                </c:pt>
                <c:pt idx="992">
                  <c:v>0.99200000000000077</c:v>
                </c:pt>
                <c:pt idx="993">
                  <c:v>0.99300000000000077</c:v>
                </c:pt>
                <c:pt idx="994">
                  <c:v>0.99400000000000077</c:v>
                </c:pt>
                <c:pt idx="995">
                  <c:v>0.99500000000000077</c:v>
                </c:pt>
                <c:pt idx="996">
                  <c:v>0.99600000000000077</c:v>
                </c:pt>
                <c:pt idx="997">
                  <c:v>0.99700000000000077</c:v>
                </c:pt>
                <c:pt idx="998">
                  <c:v>0.99800000000000078</c:v>
                </c:pt>
                <c:pt idx="999">
                  <c:v>0.99900000000000078</c:v>
                </c:pt>
                <c:pt idx="1000">
                  <c:v>1.0000000000000007</c:v>
                </c:pt>
                <c:pt idx="1001">
                  <c:v>1.0010000000000006</c:v>
                </c:pt>
                <c:pt idx="1002">
                  <c:v>1.0020000000000004</c:v>
                </c:pt>
                <c:pt idx="1003">
                  <c:v>1.0030000000000003</c:v>
                </c:pt>
                <c:pt idx="1004">
                  <c:v>1.0040000000000002</c:v>
                </c:pt>
                <c:pt idx="1005">
                  <c:v>1.0050000000000001</c:v>
                </c:pt>
                <c:pt idx="1006">
                  <c:v>1.006</c:v>
                </c:pt>
                <c:pt idx="1007">
                  <c:v>1.0069999999999999</c:v>
                </c:pt>
                <c:pt idx="1008">
                  <c:v>1.0079999999999998</c:v>
                </c:pt>
                <c:pt idx="1009">
                  <c:v>1.0089999999999997</c:v>
                </c:pt>
                <c:pt idx="1010">
                  <c:v>1.0099999999999996</c:v>
                </c:pt>
                <c:pt idx="1011">
                  <c:v>1.0109999999999995</c:v>
                </c:pt>
                <c:pt idx="1012">
                  <c:v>1.0119999999999993</c:v>
                </c:pt>
                <c:pt idx="1013">
                  <c:v>1.0129999999999992</c:v>
                </c:pt>
                <c:pt idx="1014">
                  <c:v>1.0139999999999991</c:v>
                </c:pt>
                <c:pt idx="1015">
                  <c:v>1.014999999999999</c:v>
                </c:pt>
                <c:pt idx="1016">
                  <c:v>1.0159999999999989</c:v>
                </c:pt>
                <c:pt idx="1017">
                  <c:v>1.0169999999999988</c:v>
                </c:pt>
                <c:pt idx="1018">
                  <c:v>1.0179999999999987</c:v>
                </c:pt>
                <c:pt idx="1019">
                  <c:v>1.0189999999999986</c:v>
                </c:pt>
                <c:pt idx="1020">
                  <c:v>1.0199999999999985</c:v>
                </c:pt>
                <c:pt idx="1021">
                  <c:v>1.0209999999999984</c:v>
                </c:pt>
                <c:pt idx="1022">
                  <c:v>1.0219999999999982</c:v>
                </c:pt>
                <c:pt idx="1023">
                  <c:v>1.0229999999999981</c:v>
                </c:pt>
                <c:pt idx="1024">
                  <c:v>1.023999999999998</c:v>
                </c:pt>
                <c:pt idx="1025">
                  <c:v>1.0249999999999979</c:v>
                </c:pt>
                <c:pt idx="1026">
                  <c:v>1.0259999999999978</c:v>
                </c:pt>
                <c:pt idx="1027">
                  <c:v>1.0269999999999977</c:v>
                </c:pt>
                <c:pt idx="1028">
                  <c:v>1.0279999999999976</c:v>
                </c:pt>
                <c:pt idx="1029">
                  <c:v>1.0289999999999975</c:v>
                </c:pt>
                <c:pt idx="1030">
                  <c:v>1.0299999999999974</c:v>
                </c:pt>
                <c:pt idx="1031">
                  <c:v>1.0309999999999973</c:v>
                </c:pt>
                <c:pt idx="1032">
                  <c:v>1.0319999999999971</c:v>
                </c:pt>
                <c:pt idx="1033">
                  <c:v>1.032999999999997</c:v>
                </c:pt>
                <c:pt idx="1034">
                  <c:v>1.0339999999999969</c:v>
                </c:pt>
                <c:pt idx="1035">
                  <c:v>1.0349999999999968</c:v>
                </c:pt>
                <c:pt idx="1036">
                  <c:v>1.0359999999999967</c:v>
                </c:pt>
                <c:pt idx="1037">
                  <c:v>1.0369999999999966</c:v>
                </c:pt>
                <c:pt idx="1038">
                  <c:v>1.0379999999999965</c:v>
                </c:pt>
                <c:pt idx="1039">
                  <c:v>1.0389999999999964</c:v>
                </c:pt>
                <c:pt idx="1040">
                  <c:v>1.0399999999999963</c:v>
                </c:pt>
                <c:pt idx="1041">
                  <c:v>1.0409999999999962</c:v>
                </c:pt>
                <c:pt idx="1042">
                  <c:v>1.041999999999996</c:v>
                </c:pt>
                <c:pt idx="1043">
                  <c:v>1.0429999999999959</c:v>
                </c:pt>
                <c:pt idx="1044">
                  <c:v>1.0439999999999958</c:v>
                </c:pt>
                <c:pt idx="1045">
                  <c:v>1.0449999999999957</c:v>
                </c:pt>
                <c:pt idx="1046">
                  <c:v>1.0459999999999956</c:v>
                </c:pt>
                <c:pt idx="1047">
                  <c:v>1.0469999999999955</c:v>
                </c:pt>
                <c:pt idx="1048">
                  <c:v>1.0479999999999954</c:v>
                </c:pt>
                <c:pt idx="1049">
                  <c:v>1.0489999999999953</c:v>
                </c:pt>
                <c:pt idx="1050">
                  <c:v>1.0499999999999952</c:v>
                </c:pt>
                <c:pt idx="1051">
                  <c:v>1.050999999999995</c:v>
                </c:pt>
                <c:pt idx="1052">
                  <c:v>1.0519999999999949</c:v>
                </c:pt>
                <c:pt idx="1053">
                  <c:v>1.0529999999999948</c:v>
                </c:pt>
                <c:pt idx="1054">
                  <c:v>1.0539999999999947</c:v>
                </c:pt>
                <c:pt idx="1055">
                  <c:v>1.0549999999999946</c:v>
                </c:pt>
                <c:pt idx="1056">
                  <c:v>1.0559999999999945</c:v>
                </c:pt>
                <c:pt idx="1057">
                  <c:v>1.0569999999999944</c:v>
                </c:pt>
                <c:pt idx="1058">
                  <c:v>1.0579999999999943</c:v>
                </c:pt>
                <c:pt idx="1059">
                  <c:v>1.0589999999999942</c:v>
                </c:pt>
                <c:pt idx="1060">
                  <c:v>1.0599999999999941</c:v>
                </c:pt>
                <c:pt idx="1061">
                  <c:v>1.0609999999999939</c:v>
                </c:pt>
                <c:pt idx="1062">
                  <c:v>1.0619999999999938</c:v>
                </c:pt>
                <c:pt idx="1063">
                  <c:v>1.0629999999999937</c:v>
                </c:pt>
                <c:pt idx="1064">
                  <c:v>1.0639999999999936</c:v>
                </c:pt>
                <c:pt idx="1065">
                  <c:v>1.0649999999999935</c:v>
                </c:pt>
                <c:pt idx="1066">
                  <c:v>1.0659999999999934</c:v>
                </c:pt>
                <c:pt idx="1067">
                  <c:v>1.0669999999999933</c:v>
                </c:pt>
                <c:pt idx="1068">
                  <c:v>1.0679999999999932</c:v>
                </c:pt>
                <c:pt idx="1069">
                  <c:v>1.0689999999999931</c:v>
                </c:pt>
                <c:pt idx="1070">
                  <c:v>1.069999999999993</c:v>
                </c:pt>
                <c:pt idx="1071">
                  <c:v>1.0709999999999928</c:v>
                </c:pt>
                <c:pt idx="1072">
                  <c:v>1.0719999999999927</c:v>
                </c:pt>
                <c:pt idx="1073">
                  <c:v>1.0729999999999926</c:v>
                </c:pt>
                <c:pt idx="1074">
                  <c:v>1.0739999999999925</c:v>
                </c:pt>
                <c:pt idx="1075">
                  <c:v>1.0749999999999924</c:v>
                </c:pt>
                <c:pt idx="1076">
                  <c:v>1.0759999999999923</c:v>
                </c:pt>
                <c:pt idx="1077">
                  <c:v>1.0769999999999922</c:v>
                </c:pt>
                <c:pt idx="1078">
                  <c:v>1.0779999999999921</c:v>
                </c:pt>
                <c:pt idx="1079">
                  <c:v>1.078999999999992</c:v>
                </c:pt>
                <c:pt idx="1080">
                  <c:v>1.0799999999999919</c:v>
                </c:pt>
                <c:pt idx="1081">
                  <c:v>1.0809999999999917</c:v>
                </c:pt>
                <c:pt idx="1082">
                  <c:v>1.0819999999999916</c:v>
                </c:pt>
                <c:pt idx="1083">
                  <c:v>1.0829999999999915</c:v>
                </c:pt>
                <c:pt idx="1084">
                  <c:v>1.0839999999999914</c:v>
                </c:pt>
                <c:pt idx="1085">
                  <c:v>1.0849999999999913</c:v>
                </c:pt>
                <c:pt idx="1086">
                  <c:v>1.0859999999999912</c:v>
                </c:pt>
                <c:pt idx="1087">
                  <c:v>1.0869999999999911</c:v>
                </c:pt>
                <c:pt idx="1088">
                  <c:v>1.087999999999991</c:v>
                </c:pt>
                <c:pt idx="1089">
                  <c:v>1.0889999999999909</c:v>
                </c:pt>
                <c:pt idx="1090">
                  <c:v>1.0899999999999908</c:v>
                </c:pt>
                <c:pt idx="1091">
                  <c:v>1.0909999999999906</c:v>
                </c:pt>
                <c:pt idx="1092">
                  <c:v>1.0919999999999905</c:v>
                </c:pt>
                <c:pt idx="1093">
                  <c:v>1.0929999999999904</c:v>
                </c:pt>
                <c:pt idx="1094">
                  <c:v>1.0939999999999903</c:v>
                </c:pt>
                <c:pt idx="1095">
                  <c:v>1.0949999999999902</c:v>
                </c:pt>
                <c:pt idx="1096">
                  <c:v>1.0959999999999901</c:v>
                </c:pt>
                <c:pt idx="1097">
                  <c:v>1.09699999999999</c:v>
                </c:pt>
                <c:pt idx="1098">
                  <c:v>1.0979999999999899</c:v>
                </c:pt>
                <c:pt idx="1099">
                  <c:v>1.0989999999999898</c:v>
                </c:pt>
                <c:pt idx="1100">
                  <c:v>1.0999999999999897</c:v>
                </c:pt>
                <c:pt idx="1101">
                  <c:v>1.1009999999999895</c:v>
                </c:pt>
                <c:pt idx="1102">
                  <c:v>1.1019999999999894</c:v>
                </c:pt>
                <c:pt idx="1103">
                  <c:v>1.1029999999999893</c:v>
                </c:pt>
                <c:pt idx="1104">
                  <c:v>1.1039999999999892</c:v>
                </c:pt>
                <c:pt idx="1105">
                  <c:v>1.1049999999999891</c:v>
                </c:pt>
                <c:pt idx="1106">
                  <c:v>1.105999999999989</c:v>
                </c:pt>
                <c:pt idx="1107">
                  <c:v>1.1069999999999889</c:v>
                </c:pt>
                <c:pt idx="1108">
                  <c:v>1.1079999999999888</c:v>
                </c:pt>
                <c:pt idx="1109">
                  <c:v>1.1089999999999887</c:v>
                </c:pt>
                <c:pt idx="1110">
                  <c:v>1.1099999999999886</c:v>
                </c:pt>
                <c:pt idx="1111">
                  <c:v>1.1109999999999884</c:v>
                </c:pt>
                <c:pt idx="1112">
                  <c:v>1.1119999999999883</c:v>
                </c:pt>
                <c:pt idx="1113">
                  <c:v>1.1129999999999882</c:v>
                </c:pt>
                <c:pt idx="1114">
                  <c:v>1.1139999999999881</c:v>
                </c:pt>
                <c:pt idx="1115">
                  <c:v>1.114999999999988</c:v>
                </c:pt>
                <c:pt idx="1116">
                  <c:v>1.1159999999999879</c:v>
                </c:pt>
                <c:pt idx="1117">
                  <c:v>1.1169999999999878</c:v>
                </c:pt>
                <c:pt idx="1118">
                  <c:v>1.1179999999999877</c:v>
                </c:pt>
                <c:pt idx="1119">
                  <c:v>1.1189999999999876</c:v>
                </c:pt>
                <c:pt idx="1120">
                  <c:v>1.1199999999999875</c:v>
                </c:pt>
                <c:pt idx="1121">
                  <c:v>1.1209999999999873</c:v>
                </c:pt>
                <c:pt idx="1122">
                  <c:v>1.1219999999999872</c:v>
                </c:pt>
                <c:pt idx="1123">
                  <c:v>1.1229999999999871</c:v>
                </c:pt>
                <c:pt idx="1124">
                  <c:v>1.123999999999987</c:v>
                </c:pt>
                <c:pt idx="1125">
                  <c:v>1.1249999999999869</c:v>
                </c:pt>
                <c:pt idx="1126">
                  <c:v>1.1259999999999868</c:v>
                </c:pt>
                <c:pt idx="1127">
                  <c:v>1.1269999999999867</c:v>
                </c:pt>
                <c:pt idx="1128">
                  <c:v>1.1279999999999866</c:v>
                </c:pt>
                <c:pt idx="1129">
                  <c:v>1.1289999999999865</c:v>
                </c:pt>
                <c:pt idx="1130">
                  <c:v>1.1299999999999863</c:v>
                </c:pt>
                <c:pt idx="1131">
                  <c:v>1.1309999999999862</c:v>
                </c:pt>
                <c:pt idx="1132">
                  <c:v>1.1319999999999861</c:v>
                </c:pt>
                <c:pt idx="1133">
                  <c:v>1.132999999999986</c:v>
                </c:pt>
                <c:pt idx="1134">
                  <c:v>1.1339999999999859</c:v>
                </c:pt>
                <c:pt idx="1135">
                  <c:v>1.1349999999999858</c:v>
                </c:pt>
                <c:pt idx="1136">
                  <c:v>1.1359999999999857</c:v>
                </c:pt>
                <c:pt idx="1137">
                  <c:v>1.1369999999999856</c:v>
                </c:pt>
                <c:pt idx="1138">
                  <c:v>1.1379999999999855</c:v>
                </c:pt>
                <c:pt idx="1139">
                  <c:v>1.1389999999999854</c:v>
                </c:pt>
                <c:pt idx="1140">
                  <c:v>1.1399999999999852</c:v>
                </c:pt>
                <c:pt idx="1141">
                  <c:v>1.1409999999999851</c:v>
                </c:pt>
                <c:pt idx="1142">
                  <c:v>1.141999999999985</c:v>
                </c:pt>
                <c:pt idx="1143">
                  <c:v>1.1429999999999849</c:v>
                </c:pt>
                <c:pt idx="1144">
                  <c:v>1.1439999999999848</c:v>
                </c:pt>
                <c:pt idx="1145">
                  <c:v>1.1449999999999847</c:v>
                </c:pt>
                <c:pt idx="1146">
                  <c:v>1.1459999999999846</c:v>
                </c:pt>
                <c:pt idx="1147">
                  <c:v>1.1469999999999845</c:v>
                </c:pt>
                <c:pt idx="1148">
                  <c:v>1.1479999999999844</c:v>
                </c:pt>
                <c:pt idx="1149">
                  <c:v>1.1489999999999843</c:v>
                </c:pt>
                <c:pt idx="1150">
                  <c:v>1.1499999999999841</c:v>
                </c:pt>
                <c:pt idx="1151">
                  <c:v>1.150999999999984</c:v>
                </c:pt>
                <c:pt idx="1152">
                  <c:v>1.1519999999999839</c:v>
                </c:pt>
                <c:pt idx="1153">
                  <c:v>1.1529999999999838</c:v>
                </c:pt>
                <c:pt idx="1154">
                  <c:v>1.1539999999999837</c:v>
                </c:pt>
                <c:pt idx="1155">
                  <c:v>1.1549999999999836</c:v>
                </c:pt>
                <c:pt idx="1156">
                  <c:v>1.1559999999999835</c:v>
                </c:pt>
                <c:pt idx="1157">
                  <c:v>1.1569999999999834</c:v>
                </c:pt>
                <c:pt idx="1158">
                  <c:v>1.1579999999999833</c:v>
                </c:pt>
                <c:pt idx="1159">
                  <c:v>1.1589999999999832</c:v>
                </c:pt>
                <c:pt idx="1160">
                  <c:v>1.159999999999983</c:v>
                </c:pt>
                <c:pt idx="1161">
                  <c:v>1.1609999999999829</c:v>
                </c:pt>
                <c:pt idx="1162">
                  <c:v>1.1619999999999828</c:v>
                </c:pt>
                <c:pt idx="1163">
                  <c:v>1.1629999999999827</c:v>
                </c:pt>
                <c:pt idx="1164">
                  <c:v>1.1639999999999826</c:v>
                </c:pt>
                <c:pt idx="1165">
                  <c:v>1.1649999999999825</c:v>
                </c:pt>
                <c:pt idx="1166">
                  <c:v>1.1659999999999824</c:v>
                </c:pt>
                <c:pt idx="1167">
                  <c:v>1.1669999999999823</c:v>
                </c:pt>
                <c:pt idx="1168">
                  <c:v>1.1679999999999822</c:v>
                </c:pt>
                <c:pt idx="1169">
                  <c:v>1.1689999999999821</c:v>
                </c:pt>
                <c:pt idx="1170">
                  <c:v>1.1699999999999819</c:v>
                </c:pt>
                <c:pt idx="1171">
                  <c:v>1.1709999999999818</c:v>
                </c:pt>
                <c:pt idx="1172">
                  <c:v>1.1719999999999817</c:v>
                </c:pt>
                <c:pt idx="1173">
                  <c:v>1.1729999999999816</c:v>
                </c:pt>
                <c:pt idx="1174">
                  <c:v>1.1739999999999815</c:v>
                </c:pt>
                <c:pt idx="1175">
                  <c:v>1.1749999999999814</c:v>
                </c:pt>
                <c:pt idx="1176">
                  <c:v>1.1759999999999813</c:v>
                </c:pt>
                <c:pt idx="1177">
                  <c:v>1.1769999999999812</c:v>
                </c:pt>
                <c:pt idx="1178">
                  <c:v>1.1779999999999811</c:v>
                </c:pt>
                <c:pt idx="1179">
                  <c:v>1.178999999999981</c:v>
                </c:pt>
                <c:pt idx="1180">
                  <c:v>1.1799999999999808</c:v>
                </c:pt>
                <c:pt idx="1181">
                  <c:v>1.1809999999999807</c:v>
                </c:pt>
                <c:pt idx="1182">
                  <c:v>1.1819999999999806</c:v>
                </c:pt>
                <c:pt idx="1183">
                  <c:v>1.1829999999999805</c:v>
                </c:pt>
                <c:pt idx="1184">
                  <c:v>1.1839999999999804</c:v>
                </c:pt>
                <c:pt idx="1185">
                  <c:v>1.1849999999999803</c:v>
                </c:pt>
                <c:pt idx="1186">
                  <c:v>1.1859999999999802</c:v>
                </c:pt>
                <c:pt idx="1187">
                  <c:v>1.1869999999999801</c:v>
                </c:pt>
                <c:pt idx="1188">
                  <c:v>1.18799999999998</c:v>
                </c:pt>
                <c:pt idx="1189">
                  <c:v>1.1889999999999799</c:v>
                </c:pt>
                <c:pt idx="1190">
                  <c:v>1.1899999999999797</c:v>
                </c:pt>
                <c:pt idx="1191">
                  <c:v>1.1909999999999796</c:v>
                </c:pt>
                <c:pt idx="1192">
                  <c:v>1.1919999999999795</c:v>
                </c:pt>
                <c:pt idx="1193">
                  <c:v>1.1929999999999794</c:v>
                </c:pt>
                <c:pt idx="1194">
                  <c:v>1.1939999999999793</c:v>
                </c:pt>
                <c:pt idx="1195">
                  <c:v>1.1949999999999792</c:v>
                </c:pt>
                <c:pt idx="1196">
                  <c:v>1.1959999999999791</c:v>
                </c:pt>
                <c:pt idx="1197">
                  <c:v>1.196999999999979</c:v>
                </c:pt>
                <c:pt idx="1198">
                  <c:v>1.1979999999999789</c:v>
                </c:pt>
                <c:pt idx="1199">
                  <c:v>1.1989999999999787</c:v>
                </c:pt>
                <c:pt idx="1200">
                  <c:v>1.1999999999999786</c:v>
                </c:pt>
              </c:numCache>
            </c:numRef>
          </c:xVal>
          <c:yVal>
            <c:numRef>
              <c:f>Stable!$C$5:$C$1205</c:f>
              <c:numCache>
                <c:formatCode>0.000</c:formatCode>
                <c:ptCount val="1201"/>
                <c:pt idx="0">
                  <c:v>24.624318352164078</c:v>
                </c:pt>
                <c:pt idx="1">
                  <c:v>24.624318352164078</c:v>
                </c:pt>
                <c:pt idx="2">
                  <c:v>24.624318352164078</c:v>
                </c:pt>
                <c:pt idx="3">
                  <c:v>24.624318352164078</c:v>
                </c:pt>
                <c:pt idx="4">
                  <c:v>24.624318352164078</c:v>
                </c:pt>
                <c:pt idx="5">
                  <c:v>24.624318352164078</c:v>
                </c:pt>
                <c:pt idx="6">
                  <c:v>24.624318352164078</c:v>
                </c:pt>
                <c:pt idx="7">
                  <c:v>24.624318352164078</c:v>
                </c:pt>
                <c:pt idx="8">
                  <c:v>24.624318352164078</c:v>
                </c:pt>
                <c:pt idx="9">
                  <c:v>24.624318352164078</c:v>
                </c:pt>
                <c:pt idx="10">
                  <c:v>24.624318352164078</c:v>
                </c:pt>
                <c:pt idx="11">
                  <c:v>24.624318352164078</c:v>
                </c:pt>
                <c:pt idx="12">
                  <c:v>24.624318352164078</c:v>
                </c:pt>
                <c:pt idx="13">
                  <c:v>24.624318352164078</c:v>
                </c:pt>
                <c:pt idx="14">
                  <c:v>24.624318352164078</c:v>
                </c:pt>
                <c:pt idx="15">
                  <c:v>24.624318352164078</c:v>
                </c:pt>
                <c:pt idx="16">
                  <c:v>24.624318352164078</c:v>
                </c:pt>
                <c:pt idx="17">
                  <c:v>24.624318352164078</c:v>
                </c:pt>
                <c:pt idx="18">
                  <c:v>24.624318352164078</c:v>
                </c:pt>
                <c:pt idx="19">
                  <c:v>24.624318352164078</c:v>
                </c:pt>
                <c:pt idx="20">
                  <c:v>24.624318352164078</c:v>
                </c:pt>
                <c:pt idx="21">
                  <c:v>24.624318352164078</c:v>
                </c:pt>
                <c:pt idx="22">
                  <c:v>24.624318352164078</c:v>
                </c:pt>
                <c:pt idx="23">
                  <c:v>24.624318352164078</c:v>
                </c:pt>
                <c:pt idx="24">
                  <c:v>24.624318352164078</c:v>
                </c:pt>
                <c:pt idx="25">
                  <c:v>24.624318352164078</c:v>
                </c:pt>
                <c:pt idx="26">
                  <c:v>24.624318352164078</c:v>
                </c:pt>
                <c:pt idx="27">
                  <c:v>24.624318352164078</c:v>
                </c:pt>
                <c:pt idx="28">
                  <c:v>24.624318352164078</c:v>
                </c:pt>
                <c:pt idx="29">
                  <c:v>24.624318352164078</c:v>
                </c:pt>
                <c:pt idx="30">
                  <c:v>24.624318352164078</c:v>
                </c:pt>
                <c:pt idx="31">
                  <c:v>24.624318352164078</c:v>
                </c:pt>
                <c:pt idx="32">
                  <c:v>24.624318352164078</c:v>
                </c:pt>
                <c:pt idx="33">
                  <c:v>24.624318352164078</c:v>
                </c:pt>
                <c:pt idx="34">
                  <c:v>24.624318352164078</c:v>
                </c:pt>
                <c:pt idx="35">
                  <c:v>24.624318352164078</c:v>
                </c:pt>
                <c:pt idx="36">
                  <c:v>24.624318352164078</c:v>
                </c:pt>
                <c:pt idx="37">
                  <c:v>24.624318352164078</c:v>
                </c:pt>
                <c:pt idx="38">
                  <c:v>24.624318352164078</c:v>
                </c:pt>
                <c:pt idx="39">
                  <c:v>24.624318352164078</c:v>
                </c:pt>
                <c:pt idx="40">
                  <c:v>24.624318352164078</c:v>
                </c:pt>
                <c:pt idx="41">
                  <c:v>24.624318352164078</c:v>
                </c:pt>
                <c:pt idx="42">
                  <c:v>24.624318352164078</c:v>
                </c:pt>
                <c:pt idx="43">
                  <c:v>24.624318352164078</c:v>
                </c:pt>
                <c:pt idx="44">
                  <c:v>24.624318352164078</c:v>
                </c:pt>
                <c:pt idx="45">
                  <c:v>24.624318352164078</c:v>
                </c:pt>
                <c:pt idx="46">
                  <c:v>24.624318352164078</c:v>
                </c:pt>
                <c:pt idx="47">
                  <c:v>24.624318352164078</c:v>
                </c:pt>
                <c:pt idx="48">
                  <c:v>24.624318352164078</c:v>
                </c:pt>
                <c:pt idx="49">
                  <c:v>24.624318352164078</c:v>
                </c:pt>
                <c:pt idx="50">
                  <c:v>24.624318352164078</c:v>
                </c:pt>
                <c:pt idx="51">
                  <c:v>24.624318352164078</c:v>
                </c:pt>
                <c:pt idx="52">
                  <c:v>24.624318352164078</c:v>
                </c:pt>
                <c:pt idx="53">
                  <c:v>24.624318352164078</c:v>
                </c:pt>
                <c:pt idx="54">
                  <c:v>24.624318352164078</c:v>
                </c:pt>
                <c:pt idx="55">
                  <c:v>24.624318352164078</c:v>
                </c:pt>
                <c:pt idx="56">
                  <c:v>24.624318352164078</c:v>
                </c:pt>
                <c:pt idx="57">
                  <c:v>24.624318352164078</c:v>
                </c:pt>
                <c:pt idx="58">
                  <c:v>24.624318352164078</c:v>
                </c:pt>
                <c:pt idx="59">
                  <c:v>24.624318352164078</c:v>
                </c:pt>
                <c:pt idx="60">
                  <c:v>24.624318352164078</c:v>
                </c:pt>
                <c:pt idx="61">
                  <c:v>24.624318352164078</c:v>
                </c:pt>
                <c:pt idx="62">
                  <c:v>24.624318352164078</c:v>
                </c:pt>
                <c:pt idx="63">
                  <c:v>24.624318352164078</c:v>
                </c:pt>
                <c:pt idx="64">
                  <c:v>24.624318352164078</c:v>
                </c:pt>
                <c:pt idx="65">
                  <c:v>24.624318352164078</c:v>
                </c:pt>
                <c:pt idx="66">
                  <c:v>24.624318352164078</c:v>
                </c:pt>
                <c:pt idx="67">
                  <c:v>24.624318352164078</c:v>
                </c:pt>
                <c:pt idx="68">
                  <c:v>24.624318352164078</c:v>
                </c:pt>
                <c:pt idx="69">
                  <c:v>24.624318352164078</c:v>
                </c:pt>
                <c:pt idx="70">
                  <c:v>24.624318352164078</c:v>
                </c:pt>
                <c:pt idx="71">
                  <c:v>24.624318352164078</c:v>
                </c:pt>
                <c:pt idx="72">
                  <c:v>24.624318352164078</c:v>
                </c:pt>
                <c:pt idx="73">
                  <c:v>24.624318352164078</c:v>
                </c:pt>
                <c:pt idx="74">
                  <c:v>24.624318352164078</c:v>
                </c:pt>
                <c:pt idx="75">
                  <c:v>24.624318352164078</c:v>
                </c:pt>
                <c:pt idx="76">
                  <c:v>24.624318352164078</c:v>
                </c:pt>
                <c:pt idx="77">
                  <c:v>24.624318352164078</c:v>
                </c:pt>
                <c:pt idx="78">
                  <c:v>24.624318352164078</c:v>
                </c:pt>
                <c:pt idx="79">
                  <c:v>24.624318352164078</c:v>
                </c:pt>
                <c:pt idx="80">
                  <c:v>24.624318352164078</c:v>
                </c:pt>
                <c:pt idx="81">
                  <c:v>24.624318352164078</c:v>
                </c:pt>
                <c:pt idx="82">
                  <c:v>24.624318352164078</c:v>
                </c:pt>
                <c:pt idx="83">
                  <c:v>24.624318352164078</c:v>
                </c:pt>
                <c:pt idx="84">
                  <c:v>24.624318352164078</c:v>
                </c:pt>
                <c:pt idx="85">
                  <c:v>24.624318352164078</c:v>
                </c:pt>
                <c:pt idx="86">
                  <c:v>24.624318352164078</c:v>
                </c:pt>
                <c:pt idx="87">
                  <c:v>24.624318352164078</c:v>
                </c:pt>
                <c:pt idx="88">
                  <c:v>24.624318352164078</c:v>
                </c:pt>
                <c:pt idx="89">
                  <c:v>24.624318352164078</c:v>
                </c:pt>
                <c:pt idx="90">
                  <c:v>24.624318352164078</c:v>
                </c:pt>
                <c:pt idx="91">
                  <c:v>24.624318352164078</c:v>
                </c:pt>
                <c:pt idx="92">
                  <c:v>24.624318352164078</c:v>
                </c:pt>
                <c:pt idx="93">
                  <c:v>24.624318352164078</c:v>
                </c:pt>
                <c:pt idx="94">
                  <c:v>24.624318352164078</c:v>
                </c:pt>
                <c:pt idx="95">
                  <c:v>24.624318352164078</c:v>
                </c:pt>
                <c:pt idx="96">
                  <c:v>24.624318352164078</c:v>
                </c:pt>
                <c:pt idx="97">
                  <c:v>24.624318352164078</c:v>
                </c:pt>
                <c:pt idx="98">
                  <c:v>24.624318352164078</c:v>
                </c:pt>
                <c:pt idx="99">
                  <c:v>24.624318352164078</c:v>
                </c:pt>
                <c:pt idx="100">
                  <c:v>24.624318352164078</c:v>
                </c:pt>
                <c:pt idx="101">
                  <c:v>24.624318352164078</c:v>
                </c:pt>
                <c:pt idx="102">
                  <c:v>24.626533857344878</c:v>
                </c:pt>
                <c:pt idx="103">
                  <c:v>24.630964640486649</c:v>
                </c:pt>
                <c:pt idx="104">
                  <c:v>24.637610357663178</c:v>
                </c:pt>
                <c:pt idx="105">
                  <c:v>24.646470548307878</c:v>
                </c:pt>
                <c:pt idx="106">
                  <c:v>24.657544635292158</c:v>
                </c:pt>
                <c:pt idx="107">
                  <c:v>24.670831925016014</c:v>
                </c:pt>
                <c:pt idx="108">
                  <c:v>24.686331607510951</c:v>
                </c:pt>
                <c:pt idx="109">
                  <c:v>24.704042756555115</c:v>
                </c:pt>
                <c:pt idx="110">
                  <c:v>24.72396432980069</c:v>
                </c:pt>
                <c:pt idx="111">
                  <c:v>24.746095168913527</c:v>
                </c:pt>
                <c:pt idx="112">
                  <c:v>24.770433999724968</c:v>
                </c:pt>
                <c:pt idx="113">
                  <c:v>24.796979432395879</c:v>
                </c:pt>
                <c:pt idx="114">
                  <c:v>24.825729961592852</c:v>
                </c:pt>
                <c:pt idx="115">
                  <c:v>24.856683966676595</c:v>
                </c:pt>
                <c:pt idx="116">
                  <c:v>24.889839711902464</c:v>
                </c:pt>
                <c:pt idx="117">
                  <c:v>24.925195346633142</c:v>
                </c:pt>
                <c:pt idx="118">
                  <c:v>24.962748905563469</c:v>
                </c:pt>
                <c:pt idx="119">
                  <c:v>25.002498308957339</c:v>
                </c:pt>
                <c:pt idx="120">
                  <c:v>25.044441362896769</c:v>
                </c:pt>
                <c:pt idx="121">
                  <c:v>25.088575759543009</c:v>
                </c:pt>
                <c:pt idx="122">
                  <c:v>25.134899077409759</c:v>
                </c:pt>
                <c:pt idx="123">
                  <c:v>25.183408781648446</c:v>
                </c:pt>
                <c:pt idx="124">
                  <c:v>25.234102224345584</c:v>
                </c:pt>
                <c:pt idx="125">
                  <c:v>25.286976644832134</c:v>
                </c:pt>
                <c:pt idx="126">
                  <c:v>25.342029170004945</c:v>
                </c:pt>
                <c:pt idx="127">
                  <c:v>25.399256814660212</c:v>
                </c:pt>
                <c:pt idx="128">
                  <c:v>25.458656481838929</c:v>
                </c:pt>
                <c:pt idx="129">
                  <c:v>25.52022496318434</c:v>
                </c:pt>
                <c:pt idx="130">
                  <c:v>25.583958939311433</c:v>
                </c:pt>
                <c:pt idx="131">
                  <c:v>25.649854980188337</c:v>
                </c:pt>
                <c:pt idx="132">
                  <c:v>25.717909545529757</c:v>
                </c:pt>
                <c:pt idx="133">
                  <c:v>25.788118985202324</c:v>
                </c:pt>
                <c:pt idx="134">
                  <c:v>25.860479539641901</c:v>
                </c:pt>
                <c:pt idx="135">
                  <c:v>25.934987340282827</c:v>
                </c:pt>
                <c:pt idx="136">
                  <c:v>26.011638409999083</c:v>
                </c:pt>
                <c:pt idx="137">
                  <c:v>26.090428663557351</c:v>
                </c:pt>
                <c:pt idx="138">
                  <c:v>26.171353908081993</c:v>
                </c:pt>
                <c:pt idx="139">
                  <c:v>26.254409843531885</c:v>
                </c:pt>
                <c:pt idx="140">
                  <c:v>26.339592063189141</c:v>
                </c:pt>
                <c:pt idx="141">
                  <c:v>26.426896054159684</c:v>
                </c:pt>
                <c:pt idx="142">
                  <c:v>26.516317197885648</c:v>
                </c:pt>
                <c:pt idx="143">
                  <c:v>26.607850770669614</c:v>
                </c:pt>
                <c:pt idx="144">
                  <c:v>26.701491944210645</c:v>
                </c:pt>
                <c:pt idx="145">
                  <c:v>26.797235786152143</c:v>
                </c:pt>
                <c:pt idx="146">
                  <c:v>26.895077260641415</c:v>
                </c:pt>
                <c:pt idx="147">
                  <c:v>26.995011228901074</c:v>
                </c:pt>
                <c:pt idx="148">
                  <c:v>27.097032449812122</c:v>
                </c:pt>
                <c:pt idx="149">
                  <c:v>27.201135580508758</c:v>
                </c:pt>
                <c:pt idx="150">
                  <c:v>27.307315176984908</c:v>
                </c:pt>
                <c:pt idx="151">
                  <c:v>27.415565694712392</c:v>
                </c:pt>
                <c:pt idx="152">
                  <c:v>27.525881489270791</c:v>
                </c:pt>
                <c:pt idx="153">
                  <c:v>27.638256816988893</c:v>
                </c:pt>
                <c:pt idx="154">
                  <c:v>27.75268583559777</c:v>
                </c:pt>
                <c:pt idx="155">
                  <c:v>27.869162604895429</c:v>
                </c:pt>
                <c:pt idx="156">
                  <c:v>27.987681087423002</c:v>
                </c:pt>
                <c:pt idx="157">
                  <c:v>28.108235149152481</c:v>
                </c:pt>
                <c:pt idx="158">
                  <c:v>28.230818560185906</c:v>
                </c:pt>
                <c:pt idx="159">
                  <c:v>28.355424995466052</c:v>
                </c:pt>
                <c:pt idx="160">
                  <c:v>28.482048035498526</c:v>
                </c:pt>
                <c:pt idx="161">
                  <c:v>28.61068116708525</c:v>
                </c:pt>
                <c:pt idx="162">
                  <c:v>28.741317784069306</c:v>
                </c:pt>
                <c:pt idx="163">
                  <c:v>28.873951188091119</c:v>
                </c:pt>
                <c:pt idx="164">
                  <c:v>29.008574589355874</c:v>
                </c:pt>
                <c:pt idx="165">
                  <c:v>29.145181107412238</c:v>
                </c:pt>
                <c:pt idx="166">
                  <c:v>29.28376377194223</c:v>
                </c:pt>
                <c:pt idx="167">
                  <c:v>29.424315523562246</c:v>
                </c:pt>
                <c:pt idx="168">
                  <c:v>29.566829214635234</c:v>
                </c:pt>
                <c:pt idx="169">
                  <c:v>29.711297610093876</c:v>
                </c:pt>
                <c:pt idx="170">
                  <c:v>29.85771338827481</c:v>
                </c:pt>
                <c:pt idx="171">
                  <c:v>30.006069141763806</c:v>
                </c:pt>
                <c:pt idx="172">
                  <c:v>30.156357378251833</c:v>
                </c:pt>
                <c:pt idx="173">
                  <c:v>30.308570521401997</c:v>
                </c:pt>
                <c:pt idx="174">
                  <c:v>30.462700911727243</c:v>
                </c:pt>
                <c:pt idx="175">
                  <c:v>30.618740807478812</c:v>
                </c:pt>
                <c:pt idx="176">
                  <c:v>30.776682385545342</c:v>
                </c:pt>
                <c:pt idx="177">
                  <c:v>30.936517742362589</c:v>
                </c:pt>
                <c:pt idx="178">
                  <c:v>31.098238894833695</c:v>
                </c:pt>
                <c:pt idx="179">
                  <c:v>31.261837781259874</c:v>
                </c:pt>
                <c:pt idx="180">
                  <c:v>31.427306262281562</c:v>
                </c:pt>
                <c:pt idx="181">
                  <c:v>31.594636121829829</c:v>
                </c:pt>
                <c:pt idx="182">
                  <c:v>31.763819068088097</c:v>
                </c:pt>
                <c:pt idx="183">
                  <c:v>31.934846734463946</c:v>
                </c:pt>
                <c:pt idx="184">
                  <c:v>32.10771068057111</c:v>
                </c:pt>
                <c:pt idx="185">
                  <c:v>32.282402393221375</c:v>
                </c:pt>
                <c:pt idx="186">
                  <c:v>32.458913287426448</c:v>
                </c:pt>
                <c:pt idx="187">
                  <c:v>32.637234707409668</c:v>
                </c:pt>
                <c:pt idx="188">
                  <c:v>32.817357927627434</c:v>
                </c:pt>
                <c:pt idx="189">
                  <c:v>32.999274153800229</c:v>
                </c:pt>
                <c:pt idx="190">
                  <c:v>33.182974523953312</c:v>
                </c:pt>
                <c:pt idx="191">
                  <c:v>33.368450109466728</c:v>
                </c:pt>
                <c:pt idx="192">
                  <c:v>33.555691916134762</c:v>
                </c:pt>
                <c:pt idx="193">
                  <c:v>33.744690885234562</c:v>
                </c:pt>
                <c:pt idx="194">
                  <c:v>33.935437894603993</c:v>
                </c:pt>
                <c:pt idx="195">
                  <c:v>34.127923759728404</c:v>
                </c:pt>
                <c:pt idx="196">
                  <c:v>34.32213923483642</c:v>
                </c:pt>
                <c:pt idx="197">
                  <c:v>34.518075014004445</c:v>
                </c:pt>
                <c:pt idx="198">
                  <c:v>34.71572173226992</c:v>
                </c:pt>
                <c:pt idx="199">
                  <c:v>34.915069966753066</c:v>
                </c:pt>
                <c:pt idx="200">
                  <c:v>35.116110237787161</c:v>
                </c:pt>
                <c:pt idx="201">
                  <c:v>35.318833010057077</c:v>
                </c:pt>
                <c:pt idx="202">
                  <c:v>35.52322869374597</c:v>
                </c:pt>
                <c:pt idx="203">
                  <c:v>35.729287645690128</c:v>
                </c:pt>
                <c:pt idx="204">
                  <c:v>35.937000170541623</c:v>
                </c:pt>
                <c:pt idx="205">
                  <c:v>36.146356521938841</c:v>
                </c:pt>
                <c:pt idx="206">
                  <c:v>36.357346903684629</c:v>
                </c:pt>
                <c:pt idx="207">
                  <c:v>36.569961470931908</c:v>
                </c:pt>
                <c:pt idx="208">
                  <c:v>36.784190331376728</c:v>
                </c:pt>
                <c:pt idx="209">
                  <c:v>37.000023546458479</c:v>
                </c:pt>
                <c:pt idx="210">
                  <c:v>37.217451132567156</c:v>
                </c:pt>
                <c:pt idx="211">
                  <c:v>37.436463062257623</c:v>
                </c:pt>
                <c:pt idx="212">
                  <c:v>37.657049265470526</c:v>
                </c:pt>
                <c:pt idx="213">
                  <c:v>37.879199630759906</c:v>
                </c:pt>
                <c:pt idx="214">
                  <c:v>38.102904006527183</c:v>
                </c:pt>
                <c:pt idx="215">
                  <c:v>38.328152202261478</c:v>
                </c:pt>
                <c:pt idx="216">
                  <c:v>38.554933989786036</c:v>
                </c:pt>
                <c:pt idx="217">
                  <c:v>38.783239104510557</c:v>
                </c:pt>
                <c:pt idx="218">
                  <c:v>39.013057246689378</c:v>
                </c:pt>
                <c:pt idx="219">
                  <c:v>39.244378082685252</c:v>
                </c:pt>
                <c:pt idx="220">
                  <c:v>39.477191246238519</c:v>
                </c:pt>
                <c:pt idx="221">
                  <c:v>39.71148633974159</c:v>
                </c:pt>
                <c:pt idx="222">
                  <c:v>39.94725293551852</c:v>
                </c:pt>
                <c:pt idx="223">
                  <c:v>40.18448057710944</c:v>
                </c:pt>
                <c:pt idx="224">
                  <c:v>40.423158780559753</c:v>
                </c:pt>
                <c:pt idx="225">
                  <c:v>40.663277035713868</c:v>
                </c:pt>
                <c:pt idx="226">
                  <c:v>40.904824807513286</c:v>
                </c:pt>
                <c:pt idx="227">
                  <c:v>41.147791537298829</c:v>
                </c:pt>
                <c:pt idx="228">
                  <c:v>41.392166644116891</c:v>
                </c:pt>
                <c:pt idx="229">
                  <c:v>41.637939526029442</c:v>
                </c:pt>
                <c:pt idx="230">
                  <c:v>41.885099561427651</c:v>
                </c:pt>
                <c:pt idx="231">
                  <c:v>42.133636110348867</c:v>
                </c:pt>
                <c:pt idx="232">
                  <c:v>42.383538515796864</c:v>
                </c:pt>
                <c:pt idx="233">
                  <c:v>42.63479610506505</c:v>
                </c:pt>
                <c:pt idx="234">
                  <c:v>42.887398191062488</c:v>
                </c:pt>
                <c:pt idx="235">
                  <c:v>43.141334073642525</c:v>
                </c:pt>
                <c:pt idx="236">
                  <c:v>43.396593040933865</c:v>
                </c:pt>
                <c:pt idx="237">
                  <c:v>43.653164370673757</c:v>
                </c:pt>
                <c:pt idx="238">
                  <c:v>43.911037331543262</c:v>
                </c:pt>
                <c:pt idx="239">
                  <c:v>44.170201184504286</c:v>
                </c:pt>
                <c:pt idx="240">
                  <c:v>44.4306451841382</c:v>
                </c:pt>
                <c:pt idx="241">
                  <c:v>44.6923585799858</c:v>
                </c:pt>
                <c:pt idx="242">
                  <c:v>44.955330617888528</c:v>
                </c:pt>
                <c:pt idx="243">
                  <c:v>45.21955054133057</c:v>
                </c:pt>
                <c:pt idx="244">
                  <c:v>45.485007592781749</c:v>
                </c:pt>
                <c:pt idx="245">
                  <c:v>45.75169101504094</c:v>
                </c:pt>
                <c:pt idx="246">
                  <c:v>46.019590052579858</c:v>
                </c:pt>
                <c:pt idx="247">
                  <c:v>46.288693952886909</c:v>
                </c:pt>
                <c:pt idx="248">
                  <c:v>46.558991967811011</c:v>
                </c:pt>
                <c:pt idx="249">
                  <c:v>46.830473354905067</c:v>
                </c:pt>
                <c:pt idx="250">
                  <c:v>47.10312737876896</c:v>
                </c:pt>
                <c:pt idx="251">
                  <c:v>47.376943312391788</c:v>
                </c:pt>
                <c:pt idx="252">
                  <c:v>47.649849671060714</c:v>
                </c:pt>
                <c:pt idx="253">
                  <c:v>47.921826642825984</c:v>
                </c:pt>
                <c:pt idx="254">
                  <c:v>48.192854580833412</c:v>
                </c:pt>
                <c:pt idx="255">
                  <c:v>48.462914004136941</c:v>
                </c:pt>
                <c:pt idx="256">
                  <c:v>48.731985598463851</c:v>
                </c:pt>
                <c:pt idx="257">
                  <c:v>49.000050216932749</c:v>
                </c:pt>
                <c:pt idx="258">
                  <c:v>49.267088880724799</c:v>
                </c:pt>
                <c:pt idx="259">
                  <c:v>49.533082779708565</c:v>
                </c:pt>
                <c:pt idx="260">
                  <c:v>49.79801327301869</c:v>
                </c:pt>
                <c:pt idx="261">
                  <c:v>50.061861889589068</c:v>
                </c:pt>
                <c:pt idx="262">
                  <c:v>50.324610328640588</c:v>
                </c:pt>
                <c:pt idx="263">
                  <c:v>50.58624046012423</c:v>
                </c:pt>
                <c:pt idx="264">
                  <c:v>50.846734325119691</c:v>
                </c:pt>
                <c:pt idx="265">
                  <c:v>51.106074136190138</c:v>
                </c:pt>
                <c:pt idx="266">
                  <c:v>51.364242277693506</c:v>
                </c:pt>
                <c:pt idx="267">
                  <c:v>51.62122130605092</c:v>
                </c:pt>
                <c:pt idx="268">
                  <c:v>51.876993949972608</c:v>
                </c:pt>
                <c:pt idx="269">
                  <c:v>52.131543110641971</c:v>
                </c:pt>
                <c:pt idx="270">
                  <c:v>52.384851861858266</c:v>
                </c:pt>
                <c:pt idx="271">
                  <c:v>52.636903450138469</c:v>
                </c:pt>
                <c:pt idx="272">
                  <c:v>52.887681294778844</c:v>
                </c:pt>
                <c:pt idx="273">
                  <c:v>53.137168987876898</c:v>
                </c:pt>
                <c:pt idx="274">
                  <c:v>53.385350294314229</c:v>
                </c:pt>
                <c:pt idx="275">
                  <c:v>53.632209151700778</c:v>
                </c:pt>
                <c:pt idx="276">
                  <c:v>53.877729670281347</c:v>
                </c:pt>
                <c:pt idx="277">
                  <c:v>54.121896132804736</c:v>
                </c:pt>
                <c:pt idx="278">
                  <c:v>54.364692994356261</c:v>
                </c:pt>
                <c:pt idx="279">
                  <c:v>54.606104882154312</c:v>
                </c:pt>
                <c:pt idx="280">
                  <c:v>54.846116595311514</c:v>
                </c:pt>
                <c:pt idx="281">
                  <c:v>55.084713104561217</c:v>
                </c:pt>
                <c:pt idx="282">
                  <c:v>55.321879551949948</c:v>
                </c:pt>
                <c:pt idx="283">
                  <c:v>55.557601250496504</c:v>
                </c:pt>
                <c:pt idx="284">
                  <c:v>55.791863683818356</c:v>
                </c:pt>
                <c:pt idx="285">
                  <c:v>56.024652505726095</c:v>
                </c:pt>
                <c:pt idx="286">
                  <c:v>56.255953539786518</c:v>
                </c:pt>
                <c:pt idx="287">
                  <c:v>56.485752778855172</c:v>
                </c:pt>
                <c:pt idx="288">
                  <c:v>56.714036384578975</c:v>
                </c:pt>
                <c:pt idx="289">
                  <c:v>56.940790686869626</c:v>
                </c:pt>
                <c:pt idx="290">
                  <c:v>57.166002183348589</c:v>
                </c:pt>
                <c:pt idx="291">
                  <c:v>57.389657538764254</c:v>
                </c:pt>
                <c:pt idx="292">
                  <c:v>57.611743584382118</c:v>
                </c:pt>
                <c:pt idx="293">
                  <c:v>57.832247317348603</c:v>
                </c:pt>
                <c:pt idx="294">
                  <c:v>58.051155900029336</c:v>
                </c:pt>
                <c:pt idx="295">
                  <c:v>58.268456659322474</c:v>
                </c:pt>
                <c:pt idx="296">
                  <c:v>58.484137085948049</c:v>
                </c:pt>
                <c:pt idx="297">
                  <c:v>58.698184833713782</c:v>
                </c:pt>
                <c:pt idx="298">
                  <c:v>58.910587718758279</c:v>
                </c:pt>
                <c:pt idx="299">
                  <c:v>59.12133371877232</c:v>
                </c:pt>
                <c:pt idx="300">
                  <c:v>59.330410972198919</c:v>
                </c:pt>
                <c:pt idx="301">
                  <c:v>59.537807777412958</c:v>
                </c:pt>
                <c:pt idx="302">
                  <c:v>59.743512591881078</c:v>
                </c:pt>
                <c:pt idx="303">
                  <c:v>59.947514031302553</c:v>
                </c:pt>
                <c:pt idx="304">
                  <c:v>60.149800868731958</c:v>
                </c:pt>
                <c:pt idx="305">
                  <c:v>60.350362033684277</c:v>
                </c:pt>
                <c:pt idx="306">
                  <c:v>60.54918661122322</c:v>
                </c:pt>
                <c:pt idx="307">
                  <c:v>60.746263841033468</c:v>
                </c:pt>
                <c:pt idx="308">
                  <c:v>60.941583116477574</c:v>
                </c:pt>
                <c:pt idx="309">
                  <c:v>61.135133983638255</c:v>
                </c:pt>
                <c:pt idx="310">
                  <c:v>61.32690614034675</c:v>
                </c:pt>
                <c:pt idx="311">
                  <c:v>61.516889435198053</c:v>
                </c:pt>
                <c:pt idx="312">
                  <c:v>61.705073866553597</c:v>
                </c:pt>
                <c:pt idx="313">
                  <c:v>61.891449581532271</c:v>
                </c:pt>
                <c:pt idx="314">
                  <c:v>62.076006874990249</c:v>
                </c:pt>
                <c:pt idx="315">
                  <c:v>62.258736188490637</c:v>
                </c:pt>
                <c:pt idx="316">
                  <c:v>62.439628109263289</c:v>
                </c:pt>
                <c:pt idx="317">
                  <c:v>62.618673369155808</c:v>
                </c:pt>
                <c:pt idx="318">
                  <c:v>62.795862843576124</c:v>
                </c:pt>
                <c:pt idx="319">
                  <c:v>62.971187550427622</c:v>
                </c:pt>
                <c:pt idx="320">
                  <c:v>63.14463864903724</c:v>
                </c:pt>
                <c:pt idx="321">
                  <c:v>63.316207439077374</c:v>
                </c:pt>
                <c:pt idx="322">
                  <c:v>63.485885359482204</c:v>
                </c:pt>
                <c:pt idx="323">
                  <c:v>63.653663987359046</c:v>
                </c:pt>
                <c:pt idx="324">
                  <c:v>63.819535036895523</c:v>
                </c:pt>
                <c:pt idx="325">
                  <c:v>63.983490358263019</c:v>
                </c:pt>
                <c:pt idx="326">
                  <c:v>64.145521936517213</c:v>
                </c:pt>
                <c:pt idx="327">
                  <c:v>64.305621890496283</c:v>
                </c:pt>
                <c:pt idx="328">
                  <c:v>64.463782471717323</c:v>
                </c:pt>
                <c:pt idx="329">
                  <c:v>64.619996063271699</c:v>
                </c:pt>
                <c:pt idx="330">
                  <c:v>64.774255178719983</c:v>
                </c:pt>
                <c:pt idx="331">
                  <c:v>64.926552460986869</c:v>
                </c:pt>
                <c:pt idx="332">
                  <c:v>65.076880681256995</c:v>
                </c:pt>
                <c:pt idx="333">
                  <c:v>65.225232737871849</c:v>
                </c:pt>
                <c:pt idx="334">
                  <c:v>65.371601655228844</c:v>
                </c:pt>
                <c:pt idx="335">
                  <c:v>65.51598058268263</c:v>
                </c:pt>
                <c:pt idx="336">
                  <c:v>65.658362793449641</c:v>
                </c:pt>
                <c:pt idx="337">
                  <c:v>65.79874168351607</c:v>
                </c:pt>
                <c:pt idx="338">
                  <c:v>65.937110770550177</c:v>
                </c:pt>
                <c:pt idx="339">
                  <c:v>66.073463692819203</c:v>
                </c:pt>
                <c:pt idx="340">
                  <c:v>66.207794208111551</c:v>
                </c:pt>
                <c:pt idx="341">
                  <c:v>66.340096192664788</c:v>
                </c:pt>
                <c:pt idx="342">
                  <c:v>66.470363640099905</c:v>
                </c:pt>
                <c:pt idx="343">
                  <c:v>66.598590660362376</c:v>
                </c:pt>
                <c:pt idx="344">
                  <c:v>66.724771478670576</c:v>
                </c:pt>
                <c:pt idx="345">
                  <c:v>66.848900434472043</c:v>
                </c:pt>
                <c:pt idx="346">
                  <c:v>66.970971980407981</c:v>
                </c:pt>
                <c:pt idx="347">
                  <c:v>67.090980681286624</c:v>
                </c:pt>
                <c:pt idx="348">
                  <c:v>67.208921213065807</c:v>
                </c:pt>
                <c:pt idx="349">
                  <c:v>67.324788361845307</c:v>
                </c:pt>
                <c:pt idx="350">
                  <c:v>67.438577022869367</c:v>
                </c:pt>
                <c:pt idx="351">
                  <c:v>67.550282199539879</c:v>
                </c:pt>
                <c:pt idx="352">
                  <c:v>67.659899002440568</c:v>
                </c:pt>
                <c:pt idx="353">
                  <c:v>67.767422648372801</c:v>
                </c:pt>
                <c:pt idx="354">
                  <c:v>67.872848459403215</c:v>
                </c:pt>
                <c:pt idx="355">
                  <c:v>67.976171861923831</c:v>
                </c:pt>
                <c:pt idx="356">
                  <c:v>68.077388385724817</c:v>
                </c:pt>
                <c:pt idx="357">
                  <c:v>68.176493663080407</c:v>
                </c:pt>
                <c:pt idx="358">
                  <c:v>68.273483427848504</c:v>
                </c:pt>
                <c:pt idx="359">
                  <c:v>68.368353514584058</c:v>
                </c:pt>
                <c:pt idx="360">
                  <c:v>68.461099857666824</c:v>
                </c:pt>
                <c:pt idx="361">
                  <c:v>68.551718490443847</c:v>
                </c:pt>
                <c:pt idx="362">
                  <c:v>68.640205544386902</c:v>
                </c:pt>
                <c:pt idx="363">
                  <c:v>68.726557248265323</c:v>
                </c:pt>
                <c:pt idx="364">
                  <c:v>68.810769927334633</c:v>
                </c:pt>
                <c:pt idx="365">
                  <c:v>68.892840002541163</c:v>
                </c:pt>
                <c:pt idx="366">
                  <c:v>68.972763989743086</c:v>
                </c:pt>
                <c:pt idx="367">
                  <c:v>69.050538498948185</c:v>
                </c:pt>
                <c:pt idx="368">
                  <c:v>69.126160233568598</c:v>
                </c:pt>
                <c:pt idx="369">
                  <c:v>69.199625989692876</c:v>
                </c:pt>
                <c:pt idx="370">
                  <c:v>69.270932655375702</c:v>
                </c:pt>
                <c:pt idx="371">
                  <c:v>69.340077209945534</c:v>
                </c:pt>
                <c:pt idx="372">
                  <c:v>69.407056723330285</c:v>
                </c:pt>
                <c:pt idx="373">
                  <c:v>69.471868355401639</c:v>
                </c:pt>
                <c:pt idx="374">
                  <c:v>69.534509355337931</c:v>
                </c:pt>
                <c:pt idx="375">
                  <c:v>69.594977061006119</c:v>
                </c:pt>
                <c:pt idx="376">
                  <c:v>69.653268898362867</c:v>
                </c:pt>
                <c:pt idx="377">
                  <c:v>69.709382380875127</c:v>
                </c:pt>
                <c:pt idx="378">
                  <c:v>69.76331510896047</c:v>
                </c:pt>
                <c:pt idx="379">
                  <c:v>69.815064769447218</c:v>
                </c:pt>
                <c:pt idx="380">
                  <c:v>69.864629135054798</c:v>
                </c:pt>
                <c:pt idx="381">
                  <c:v>69.912006063894381</c:v>
                </c:pt>
                <c:pt idx="382">
                  <c:v>69.957193498990108</c:v>
                </c:pt>
                <c:pt idx="383">
                  <c:v>70.000189467821002</c:v>
                </c:pt>
                <c:pt idx="384">
                  <c:v>70.040992081883857</c:v>
                </c:pt>
                <c:pt idx="385">
                  <c:v>70.0795995362772</c:v>
                </c:pt>
                <c:pt idx="386">
                  <c:v>70.116010109306501</c:v>
                </c:pt>
                <c:pt idx="387">
                  <c:v>70.150222162110907</c:v>
                </c:pt>
                <c:pt idx="388">
                  <c:v>70.182234138311486</c:v>
                </c:pt>
                <c:pt idx="389">
                  <c:v>70.212044563681246</c:v>
                </c:pt>
                <c:pt idx="390">
                  <c:v>70.239652045837076</c:v>
                </c:pt>
                <c:pt idx="391">
                  <c:v>70.265055273953678</c:v>
                </c:pt>
                <c:pt idx="392">
                  <c:v>70.288253018499631</c:v>
                </c:pt>
                <c:pt idx="393">
                  <c:v>70.309244130995779</c:v>
                </c:pt>
                <c:pt idx="394">
                  <c:v>70.328027543796011</c:v>
                </c:pt>
                <c:pt idx="395">
                  <c:v>70.34460226989043</c:v>
                </c:pt>
                <c:pt idx="396">
                  <c:v>70.358967402731253</c:v>
                </c:pt>
                <c:pt idx="397">
                  <c:v>70.371122116081281</c:v>
                </c:pt>
                <c:pt idx="398">
                  <c:v>70.381065663885252</c:v>
                </c:pt>
                <c:pt idx="399">
                  <c:v>70.388797380163894</c:v>
                </c:pt>
                <c:pt idx="400">
                  <c:v>70.394316678930977</c:v>
                </c:pt>
                <c:pt idx="401">
                  <c:v>70.39762305413339</c:v>
                </c:pt>
                <c:pt idx="402">
                  <c:v>70.398716079614161</c:v>
                </c:pt>
                <c:pt idx="403">
                  <c:v>70.397595409098528</c:v>
                </c:pt>
                <c:pt idx="404">
                  <c:v>70.394260776203296</c:v>
                </c:pt>
                <c:pt idx="405">
                  <c:v>70.388711994469148</c:v>
                </c:pt>
                <c:pt idx="406">
                  <c:v>70.380948957416308</c:v>
                </c:pt>
                <c:pt idx="407">
                  <c:v>70.370971638623246</c:v>
                </c:pt>
                <c:pt idx="408">
                  <c:v>70.358780091828734</c:v>
                </c:pt>
                <c:pt idx="409">
                  <c:v>70.34437445105705</c:v>
                </c:pt>
                <c:pt idx="410">
                  <c:v>70.327754930766346</c:v>
                </c:pt>
                <c:pt idx="411">
                  <c:v>70.308921826020352</c:v>
                </c:pt>
                <c:pt idx="412">
                  <c:v>70.287875512683101</c:v>
                </c:pt>
                <c:pt idx="413">
                  <c:v>70.264616447636939</c:v>
                </c:pt>
                <c:pt idx="414">
                  <c:v>70.239145169023615</c:v>
                </c:pt>
                <c:pt idx="415">
                  <c:v>70.211462296508429</c:v>
                </c:pt>
                <c:pt idx="416">
                  <c:v>70.18156853156745</c:v>
                </c:pt>
                <c:pt idx="417">
                  <c:v>70.149464657797722</c:v>
                </c:pt>
                <c:pt idx="418">
                  <c:v>70.115151541250341</c:v>
                </c:pt>
                <c:pt idx="419">
                  <c:v>70.078630130786422</c:v>
                </c:pt>
                <c:pt idx="420">
                  <c:v>70.039901458455859</c:v>
                </c:pt>
                <c:pt idx="421">
                  <c:v>69.998966639898669</c:v>
                </c:pt>
                <c:pt idx="422">
                  <c:v>69.955826874768988</c:v>
                </c:pt>
                <c:pt idx="423">
                  <c:v>69.910483447181619</c:v>
                </c:pt>
                <c:pt idx="424">
                  <c:v>69.862937726180789</c:v>
                </c:pt>
                <c:pt idx="425">
                  <c:v>69.81319116623132</c:v>
                </c:pt>
                <c:pt idx="426">
                  <c:v>69.761245307731841</c:v>
                </c:pt>
                <c:pt idx="427">
                  <c:v>69.707101777550065</c:v>
                </c:pt>
                <c:pt idx="428">
                  <c:v>69.650762289579831</c:v>
                </c:pt>
                <c:pt idx="429">
                  <c:v>69.592228645319935</c:v>
                </c:pt>
                <c:pt idx="430">
                  <c:v>69.531502734474444</c:v>
                </c:pt>
                <c:pt idx="431">
                  <c:v>69.468586535574474</c:v>
                </c:pt>
                <c:pt idx="432">
                  <c:v>69.403482116621049</c:v>
                </c:pt>
                <c:pt idx="433">
                  <c:v>69.336191635749074</c:v>
                </c:pt>
                <c:pt idx="434">
                  <c:v>69.266717341912127</c:v>
                </c:pt>
                <c:pt idx="435">
                  <c:v>69.195061575587772</c:v>
                </c:pt>
                <c:pt idx="436">
                  <c:v>69.121226769503508</c:v>
                </c:pt>
                <c:pt idx="437">
                  <c:v>69.04521544938261</c:v>
                </c:pt>
                <c:pt idx="438">
                  <c:v>68.967030234710222</c:v>
                </c:pt>
                <c:pt idx="439">
                  <c:v>68.88667383951902</c:v>
                </c:pt>
                <c:pt idx="440">
                  <c:v>68.804149073194438</c:v>
                </c:pt>
                <c:pt idx="441">
                  <c:v>68.719458841299016</c:v>
                </c:pt>
                <c:pt idx="442">
                  <c:v>68.632606146415867</c:v>
                </c:pt>
                <c:pt idx="443">
                  <c:v>68.543594089010753</c:v>
                </c:pt>
                <c:pt idx="444">
                  <c:v>68.452425868312559</c:v>
                </c:pt>
                <c:pt idx="445">
                  <c:v>68.359104783211976</c:v>
                </c:pt>
                <c:pt idx="446">
                  <c:v>68.263634233177868</c:v>
                </c:pt>
                <c:pt idx="447">
                  <c:v>68.166017719191316</c:v>
                </c:pt>
                <c:pt idx="448">
                  <c:v>68.066258844696677</c:v>
                </c:pt>
                <c:pt idx="449">
                  <c:v>67.964361316569693</c:v>
                </c:pt>
                <c:pt idx="450">
                  <c:v>67.860328946101959</c:v>
                </c:pt>
                <c:pt idx="451">
                  <c:v>67.754165650001624</c:v>
                </c:pt>
                <c:pt idx="452">
                  <c:v>67.645875451409978</c:v>
                </c:pt>
                <c:pt idx="453">
                  <c:v>67.535462480933347</c:v>
                </c:pt>
                <c:pt idx="454">
                  <c:v>67.422930977690143</c:v>
                </c:pt>
                <c:pt idx="455">
                  <c:v>67.308285290372638</c:v>
                </c:pt>
                <c:pt idx="456">
                  <c:v>67.191529878322868</c:v>
                </c:pt>
                <c:pt idx="457">
                  <c:v>67.072669312622565</c:v>
                </c:pt>
                <c:pt idx="458">
                  <c:v>66.95170827719646</c:v>
                </c:pt>
                <c:pt idx="459">
                  <c:v>66.828651569928567</c:v>
                </c:pt>
                <c:pt idx="460">
                  <c:v>66.703504103791175</c:v>
                </c:pt>
                <c:pt idx="461">
                  <c:v>66.576270907985901</c:v>
                </c:pt>
                <c:pt idx="462">
                  <c:v>66.446957129096333</c:v>
                </c:pt>
                <c:pt idx="463">
                  <c:v>66.315568032252102</c:v>
                </c:pt>
                <c:pt idx="464">
                  <c:v>66.182109002303392</c:v>
                </c:pt>
                <c:pt idx="465">
                  <c:v>66.046585545005954</c:v>
                </c:pt>
                <c:pt idx="466">
                  <c:v>65.909003288215615</c:v>
                </c:pt>
                <c:pt idx="467">
                  <c:v>65.769367983092181</c:v>
                </c:pt>
                <c:pt idx="468">
                  <c:v>65.627685505311959</c:v>
                </c:pt>
                <c:pt idx="469">
                  <c:v>65.483961856288389</c:v>
                </c:pt>
                <c:pt idx="470">
                  <c:v>65.33820316440044</c:v>
                </c:pt>
                <c:pt idx="471">
                  <c:v>65.190415686227908</c:v>
                </c:pt>
                <c:pt idx="472">
                  <c:v>65.040605807793327</c:v>
                </c:pt>
                <c:pt idx="473">
                  <c:v>64.888780045809739</c:v>
                </c:pt>
                <c:pt idx="474">
                  <c:v>64.734945048933881</c:v>
                </c:pt>
                <c:pt idx="475">
                  <c:v>64.579107599024013</c:v>
                </c:pt>
                <c:pt idx="476">
                  <c:v>64.421274612401959</c:v>
                </c:pt>
                <c:pt idx="477">
                  <c:v>64.261453141118679</c:v>
                </c:pt>
                <c:pt idx="478">
                  <c:v>64.099650374222691</c:v>
                </c:pt>
                <c:pt idx="479">
                  <c:v>63.935873639030731</c:v>
                </c:pt>
                <c:pt idx="480">
                  <c:v>63.770130402400149</c:v>
                </c:pt>
                <c:pt idx="481">
                  <c:v>63.602428272002129</c:v>
                </c:pt>
                <c:pt idx="482">
                  <c:v>63.43277499759526</c:v>
                </c:pt>
                <c:pt idx="483">
                  <c:v>63.261178472298731</c:v>
                </c:pt>
                <c:pt idx="484">
                  <c:v>63.087646733864432</c:v>
                </c:pt>
                <c:pt idx="485">
                  <c:v>62.912187965947311</c:v>
                </c:pt>
                <c:pt idx="486">
                  <c:v>62.734810499373218</c:v>
                </c:pt>
                <c:pt idx="487">
                  <c:v>62.555522813403634</c:v>
                </c:pt>
                <c:pt idx="488">
                  <c:v>62.374333536996417</c:v>
                </c:pt>
                <c:pt idx="489">
                  <c:v>62.191251450061969</c:v>
                </c:pt>
                <c:pt idx="490">
                  <c:v>62.006285484713977</c:v>
                </c:pt>
                <c:pt idx="491">
                  <c:v>61.819444726514071</c:v>
                </c:pt>
                <c:pt idx="492">
                  <c:v>61.630738415709516</c:v>
                </c:pt>
                <c:pt idx="493">
                  <c:v>61.440175948463363</c:v>
                </c:pt>
                <c:pt idx="494">
                  <c:v>61.247766878076064</c:v>
                </c:pt>
                <c:pt idx="495">
                  <c:v>61.053520916197918</c:v>
                </c:pt>
                <c:pt idx="496">
                  <c:v>60.857447934031505</c:v>
                </c:pt>
                <c:pt idx="497">
                  <c:v>60.65955796352339</c:v>
                </c:pt>
                <c:pt idx="498">
                  <c:v>60.459861198544083</c:v>
                </c:pt>
                <c:pt idx="499">
                  <c:v>60.258367996055696</c:v>
                </c:pt>
                <c:pt idx="500">
                  <c:v>60.055088877266364</c:v>
                </c:pt>
                <c:pt idx="501">
                  <c:v>59.85003452877055</c:v>
                </c:pt>
                <c:pt idx="502">
                  <c:v>59.643215803674487</c:v>
                </c:pt>
                <c:pt idx="503">
                  <c:v>59.434643722705935</c:v>
                </c:pt>
                <c:pt idx="504">
                  <c:v>59.224329475307322</c:v>
                </c:pt>
                <c:pt idx="505">
                  <c:v>59.012284420711502</c:v>
                </c:pt>
                <c:pt idx="506">
                  <c:v>58.798520088999254</c:v>
                </c:pt>
                <c:pt idx="507">
                  <c:v>58.583048182137667</c:v>
                </c:pt>
                <c:pt idx="508">
                  <c:v>58.365880574998542</c:v>
                </c:pt>
                <c:pt idx="509">
                  <c:v>58.147029316355926</c:v>
                </c:pt>
                <c:pt idx="510">
                  <c:v>57.926506629862047</c:v>
                </c:pt>
                <c:pt idx="511">
                  <c:v>57.704324915000583</c:v>
                </c:pt>
                <c:pt idx="512">
                  <c:v>57.480496748016492</c:v>
                </c:pt>
                <c:pt idx="513">
                  <c:v>57.25503488282159</c:v>
                </c:pt>
                <c:pt idx="514">
                  <c:v>57.027952251874915</c:v>
                </c:pt>
                <c:pt idx="515">
                  <c:v>56.799261967037005</c:v>
                </c:pt>
                <c:pt idx="516">
                  <c:v>56.568977320397273</c:v>
                </c:pt>
                <c:pt idx="517">
                  <c:v>56.337111785073581</c:v>
                </c:pt>
                <c:pt idx="518">
                  <c:v>56.103679015983069</c:v>
                </c:pt>
                <c:pt idx="519">
                  <c:v>55.868692850583514</c:v>
                </c:pt>
                <c:pt idx="520">
                  <c:v>55.632167309584169</c:v>
                </c:pt>
                <c:pt idx="521">
                  <c:v>55.394116597625349</c:v>
                </c:pt>
                <c:pt idx="522">
                  <c:v>55.154555103925887</c:v>
                </c:pt>
                <c:pt idx="523">
                  <c:v>54.913497402897441</c:v>
                </c:pt>
                <c:pt idx="524">
                  <c:v>54.670958254725065</c:v>
                </c:pt>
                <c:pt idx="525">
                  <c:v>54.426952605912874</c:v>
                </c:pt>
                <c:pt idx="526">
                  <c:v>54.181495589794245</c:v>
                </c:pt>
                <c:pt idx="527">
                  <c:v>53.934602527005467</c:v>
                </c:pt>
                <c:pt idx="528">
                  <c:v>53.686288925922192</c:v>
                </c:pt>
                <c:pt idx="529">
                  <c:v>53.436570483057693</c:v>
                </c:pt>
                <c:pt idx="530">
                  <c:v>53.185463083422214</c:v>
                </c:pt>
                <c:pt idx="531">
                  <c:v>52.932982800842559</c:v>
                </c:pt>
                <c:pt idx="532">
                  <c:v>52.679145898241117</c:v>
                </c:pt>
                <c:pt idx="533">
                  <c:v>52.423968827873452</c:v>
                </c:pt>
                <c:pt idx="534">
                  <c:v>52.16746823152382</c:v>
                </c:pt>
                <c:pt idx="535">
                  <c:v>51.909660940657652</c:v>
                </c:pt>
                <c:pt idx="536">
                  <c:v>51.650563976530393</c:v>
                </c:pt>
                <c:pt idx="537">
                  <c:v>51.390194550251806</c:v>
                </c:pt>
                <c:pt idx="538">
                  <c:v>51.128570062805103</c:v>
                </c:pt>
                <c:pt idx="539">
                  <c:v>50.865708105020104</c:v>
                </c:pt>
                <c:pt idx="540">
                  <c:v>50.601626457499727</c:v>
                </c:pt>
                <c:pt idx="541">
                  <c:v>50.336343090499057</c:v>
                </c:pt>
                <c:pt idx="542">
                  <c:v>50.069876163756447</c:v>
                </c:pt>
                <c:pt idx="543">
                  <c:v>49.802244026275766</c:v>
                </c:pt>
                <c:pt idx="544">
                  <c:v>49.533465216059305</c:v>
                </c:pt>
                <c:pt idx="545">
                  <c:v>49.263558459790637</c:v>
                </c:pt>
                <c:pt idx="546">
                  <c:v>48.992542672466804</c:v>
                </c:pt>
                <c:pt idx="547">
                  <c:v>48.720436956979164</c:v>
                </c:pt>
                <c:pt idx="548">
                  <c:v>48.447260603642505</c:v>
                </c:pt>
                <c:pt idx="549">
                  <c:v>48.173033089671605</c:v>
                </c:pt>
                <c:pt idx="550">
                  <c:v>47.89777407860489</c:v>
                </c:pt>
                <c:pt idx="551">
                  <c:v>47.621503419674525</c:v>
                </c:pt>
                <c:pt idx="552">
                  <c:v>47.344241147122538</c:v>
                </c:pt>
                <c:pt idx="553">
                  <c:v>47.066007479462421</c:v>
                </c:pt>
                <c:pt idx="554">
                  <c:v>46.786822818685771</c:v>
                </c:pt>
                <c:pt idx="555">
                  <c:v>46.506707749413522</c:v>
                </c:pt>
                <c:pt idx="556">
                  <c:v>46.225683037991402</c:v>
                </c:pt>
                <c:pt idx="557">
                  <c:v>45.943769631529108</c:v>
                </c:pt>
                <c:pt idx="558">
                  <c:v>45.660988656882957</c:v>
                </c:pt>
                <c:pt idx="559">
                  <c:v>45.377361419581632</c:v>
                </c:pt>
                <c:pt idx="560">
                  <c:v>45.092909402694623</c:v>
                </c:pt>
                <c:pt idx="561">
                  <c:v>44.807654265643244</c:v>
                </c:pt>
                <c:pt idx="562">
                  <c:v>44.521617842953766</c:v>
                </c:pt>
                <c:pt idx="563">
                  <c:v>44.234822142952602</c:v>
                </c:pt>
                <c:pt idx="564">
                  <c:v>43.947289346403203</c:v>
                </c:pt>
                <c:pt idx="565">
                  <c:v>43.659041805084613</c:v>
                </c:pt>
                <c:pt idx="566">
                  <c:v>43.370102040311387</c:v>
                </c:pt>
                <c:pt idx="567">
                  <c:v>43.080492741394877</c:v>
                </c:pt>
                <c:pt idx="568">
                  <c:v>42.790236764045716</c:v>
                </c:pt>
                <c:pt idx="569">
                  <c:v>42.499357128717499</c:v>
                </c:pt>
                <c:pt idx="570">
                  <c:v>42.20787701889153</c:v>
                </c:pt>
                <c:pt idx="571">
                  <c:v>41.915819779302758</c:v>
                </c:pt>
                <c:pt idx="572">
                  <c:v>41.623208914106826</c:v>
                </c:pt>
                <c:pt idx="573">
                  <c:v>41.330068084988312</c:v>
                </c:pt>
                <c:pt idx="574">
                  <c:v>41.036421109210366</c:v>
                </c:pt>
                <c:pt idx="575">
                  <c:v>40.742291957605623</c:v>
                </c:pt>
                <c:pt idx="576">
                  <c:v>40.447704752508855</c:v>
                </c:pt>
                <c:pt idx="577">
                  <c:v>40.152683765631231</c:v>
                </c:pt>
                <c:pt idx="578">
                  <c:v>39.857253415876684</c:v>
                </c:pt>
                <c:pt idx="579">
                  <c:v>39.561438267100414</c:v>
                </c:pt>
                <c:pt idx="580">
                  <c:v>39.265263025809936</c:v>
                </c:pt>
                <c:pt idx="581">
                  <c:v>38.968752538808957</c:v>
                </c:pt>
                <c:pt idx="582">
                  <c:v>38.671931790784399</c:v>
                </c:pt>
                <c:pt idx="583">
                  <c:v>38.374825901836957</c:v>
                </c:pt>
                <c:pt idx="584">
                  <c:v>38.077460124955657</c:v>
                </c:pt>
                <c:pt idx="585">
                  <c:v>37.779859843436768</c:v>
                </c:pt>
                <c:pt idx="586">
                  <c:v>37.48205056824758</c:v>
                </c:pt>
                <c:pt idx="587">
                  <c:v>37.184057935335588</c:v>
                </c:pt>
                <c:pt idx="588">
                  <c:v>36.885907702883564</c:v>
                </c:pt>
                <c:pt idx="589">
                  <c:v>36.587625748511137</c:v>
                </c:pt>
                <c:pt idx="590">
                  <c:v>36.289238066423394</c:v>
                </c:pt>
                <c:pt idx="591">
                  <c:v>35.990770764507289</c:v>
                </c:pt>
                <c:pt idx="592">
                  <c:v>35.692250061376335</c:v>
                </c:pt>
                <c:pt idx="593">
                  <c:v>35.393702283364441</c:v>
                </c:pt>
                <c:pt idx="594">
                  <c:v>35.09515386146947</c:v>
                </c:pt>
                <c:pt idx="595">
                  <c:v>34.796631328247408</c:v>
                </c:pt>
                <c:pt idx="596">
                  <c:v>34.498161314657807</c:v>
                </c:pt>
                <c:pt idx="597">
                  <c:v>34.199770546861409</c:v>
                </c:pt>
                <c:pt idx="598">
                  <c:v>33.901485842970722</c:v>
                </c:pt>
                <c:pt idx="599">
                  <c:v>33.603334109754449</c:v>
                </c:pt>
                <c:pt idx="600">
                  <c:v>33.305342339296651</c:v>
                </c:pt>
                <c:pt idx="601">
                  <c:v>33.007537605611596</c:v>
                </c:pt>
                <c:pt idx="602">
                  <c:v>32.709947061215203</c:v>
                </c:pt>
                <c:pt idx="603">
                  <c:v>32.412597933654077</c:v>
                </c:pt>
                <c:pt idx="604">
                  <c:v>32.115517521993134</c:v>
                </c:pt>
                <c:pt idx="605">
                  <c:v>31.818733193262833</c:v>
                </c:pt>
                <c:pt idx="606">
                  <c:v>31.522272378867083</c:v>
                </c:pt>
                <c:pt idx="607">
                  <c:v>31.226162570952845</c:v>
                </c:pt>
                <c:pt idx="608">
                  <c:v>30.930431318742617</c:v>
                </c:pt>
                <c:pt idx="609">
                  <c:v>30.635106224830793</c:v>
                </c:pt>
                <c:pt idx="610">
                  <c:v>30.340214941445161</c:v>
                </c:pt>
                <c:pt idx="611">
                  <c:v>30.045785166674591</c:v>
                </c:pt>
                <c:pt idx="612">
                  <c:v>29.751844640664132</c:v>
                </c:pt>
                <c:pt idx="613">
                  <c:v>29.458421141778761</c:v>
                </c:pt>
                <c:pt idx="614">
                  <c:v>29.165542482736878</c:v>
                </c:pt>
                <c:pt idx="615">
                  <c:v>28.873236506714878</c:v>
                </c:pt>
                <c:pt idx="616">
                  <c:v>28.581531083424021</c:v>
                </c:pt>
                <c:pt idx="617">
                  <c:v>28.290454105160823</c:v>
                </c:pt>
                <c:pt idx="618">
                  <c:v>28.000033482832269</c:v>
                </c:pt>
                <c:pt idx="619">
                  <c:v>27.710297141957135</c:v>
                </c:pt>
                <c:pt idx="620">
                  <c:v>27.421273018644719</c:v>
                </c:pt>
                <c:pt idx="621">
                  <c:v>27.132989055552255</c:v>
                </c:pt>
                <c:pt idx="622">
                  <c:v>26.84547319782239</c:v>
                </c:pt>
                <c:pt idx="623">
                  <c:v>26.558753389001989</c:v>
                </c:pt>
                <c:pt idx="624">
                  <c:v>26.272857566943639</c:v>
                </c:pt>
                <c:pt idx="625">
                  <c:v>25.987813659691216</c:v>
                </c:pt>
                <c:pt idx="626">
                  <c:v>25.703649581350788</c:v>
                </c:pt>
                <c:pt idx="627">
                  <c:v>25.420393227948299</c:v>
                </c:pt>
                <c:pt idx="628">
                  <c:v>25.138072473275329</c:v>
                </c:pt>
                <c:pt idx="629">
                  <c:v>24.856715164724335</c:v>
                </c:pt>
                <c:pt idx="630">
                  <c:v>24.576349119114685</c:v>
                </c:pt>
                <c:pt idx="631">
                  <c:v>24.297002118510907</c:v>
                </c:pt>
                <c:pt idx="632">
                  <c:v>24.01870190603448</c:v>
                </c:pt>
                <c:pt idx="633">
                  <c:v>23.741476181670539</c:v>
                </c:pt>
                <c:pt idx="634">
                  <c:v>23.465352598070854</c:v>
                </c:pt>
                <c:pt idx="635">
                  <c:v>23.190358756354478</c:v>
                </c:pt>
                <c:pt idx="636">
                  <c:v>22.91652220190732</c:v>
                </c:pt>
                <c:pt idx="637">
                  <c:v>22.64387042018215</c:v>
                </c:pt>
                <c:pt idx="638">
                  <c:v>22.372430832500211</c:v>
                </c:pt>
                <c:pt idx="639">
                  <c:v>22.102230791855888</c:v>
                </c:pt>
                <c:pt idx="640">
                  <c:v>21.833297578725734</c:v>
                </c:pt>
                <c:pt idx="641">
                  <c:v>21.565658396883162</c:v>
                </c:pt>
                <c:pt idx="642">
                  <c:v>21.299340369220115</c:v>
                </c:pt>
                <c:pt idx="643">
                  <c:v>21.034370533577025</c:v>
                </c:pt>
                <c:pt idx="644">
                  <c:v>20.770775838582352</c:v>
                </c:pt>
                <c:pt idx="645">
                  <c:v>20.508583139502953</c:v>
                </c:pt>
                <c:pt idx="646">
                  <c:v>20.247819194106594</c:v>
                </c:pt>
                <c:pt idx="647">
                  <c:v>19.988510658537795</c:v>
                </c:pt>
                <c:pt idx="648">
                  <c:v>19.730684083208292</c:v>
                </c:pt>
                <c:pt idx="649">
                  <c:v>19.474365908703323</c:v>
                </c:pt>
                <c:pt idx="650">
                  <c:v>19.219582461704892</c:v>
                </c:pt>
                <c:pt idx="651">
                  <c:v>18.966359950933285</c:v>
                </c:pt>
                <c:pt idx="652">
                  <c:v>18.714724463107942</c:v>
                </c:pt>
                <c:pt idx="653">
                  <c:v>18.464701958928838</c:v>
                </c:pt>
                <c:pt idx="654">
                  <c:v>18.21631826907954</c:v>
                </c:pt>
                <c:pt idx="655">
                  <c:v>17.96959909025302</c:v>
                </c:pt>
                <c:pt idx="656">
                  <c:v>17.724569981201295</c:v>
                </c:pt>
                <c:pt idx="657">
                  <c:v>17.481256358810043</c:v>
                </c:pt>
                <c:pt idx="658">
                  <c:v>17.239683494199134</c:v>
                </c:pt>
                <c:pt idx="659">
                  <c:v>16.999876508850207</c:v>
                </c:pt>
                <c:pt idx="660">
                  <c:v>16.761860370762211</c:v>
                </c:pt>
                <c:pt idx="661">
                  <c:v>16.525659890635929</c:v>
                </c:pt>
                <c:pt idx="662">
                  <c:v>16.291299718088467</c:v>
                </c:pt>
                <c:pt idx="663">
                  <c:v>16.058804337898586</c:v>
                </c:pt>
                <c:pt idx="664">
                  <c:v>15.828198066283809</c:v>
                </c:pt>
                <c:pt idx="665">
                  <c:v>15.599505047210222</c:v>
                </c:pt>
                <c:pt idx="666">
                  <c:v>15.372749248735758</c:v>
                </c:pt>
                <c:pt idx="667">
                  <c:v>15.147954459387888</c:v>
                </c:pt>
                <c:pt idx="668">
                  <c:v>14.925144284576419</c:v>
                </c:pt>
                <c:pt idx="669">
                  <c:v>14.704342143042284</c:v>
                </c:pt>
                <c:pt idx="670">
                  <c:v>14.485571263343031</c:v>
                </c:pt>
                <c:pt idx="671">
                  <c:v>14.268854680375746</c:v>
                </c:pt>
                <c:pt idx="672">
                  <c:v>14.054215231938127</c:v>
                </c:pt>
                <c:pt idx="673">
                  <c:v>13.841675555328377</c:v>
                </c:pt>
                <c:pt idx="674">
                  <c:v>13.631258083984585</c:v>
                </c:pt>
                <c:pt idx="675">
                  <c:v>13.422985044164218</c:v>
                </c:pt>
                <c:pt idx="676">
                  <c:v>13.216878451664304</c:v>
                </c:pt>
                <c:pt idx="677">
                  <c:v>13.012960108582918</c:v>
                </c:pt>
                <c:pt idx="678">
                  <c:v>12.811251600122501</c:v>
                </c:pt>
                <c:pt idx="679">
                  <c:v>12.61177429143552</c:v>
                </c:pt>
                <c:pt idx="680">
                  <c:v>12.414549324513006</c:v>
                </c:pt>
                <c:pt idx="681">
                  <c:v>12.219597615116403</c:v>
                </c:pt>
                <c:pt idx="682">
                  <c:v>12.026939849753203</c:v>
                </c:pt>
                <c:pt idx="683">
                  <c:v>11.836596482696766</c:v>
                </c:pt>
                <c:pt idx="684">
                  <c:v>11.648587733050736</c:v>
                </c:pt>
                <c:pt idx="685">
                  <c:v>11.462933581858422</c:v>
                </c:pt>
                <c:pt idx="686">
                  <c:v>11.279653769257497</c:v>
                </c:pt>
                <c:pt idx="687">
                  <c:v>11.098767791680309</c:v>
                </c:pt>
                <c:pt idx="688">
                  <c:v>10.920294899100151</c:v>
                </c:pt>
                <c:pt idx="689">
                  <c:v>10.744254092323715</c:v>
                </c:pt>
                <c:pt idx="690">
                  <c:v>10.570664120330026</c:v>
                </c:pt>
                <c:pt idx="691">
                  <c:v>10.399543477656056</c:v>
                </c:pt>
                <c:pt idx="692">
                  <c:v>10.230910401829236</c:v>
                </c:pt>
                <c:pt idx="693">
                  <c:v>10.064782870847056</c:v>
                </c:pt>
                <c:pt idx="694">
                  <c:v>9.9011786007039095</c:v>
                </c:pt>
                <c:pt idx="695">
                  <c:v>9.7401150429653391</c:v>
                </c:pt>
                <c:pt idx="696">
                  <c:v>9.5816093823897699</c:v>
                </c:pt>
                <c:pt idx="697">
                  <c:v>9.4256785345979051</c:v>
                </c:pt>
                <c:pt idx="698">
                  <c:v>9.2723391437897735</c:v>
                </c:pt>
                <c:pt idx="699">
                  <c:v>9.1216075805095898</c:v>
                </c:pt>
                <c:pt idx="700">
                  <c:v>8.973499939458387</c:v>
                </c:pt>
                <c:pt idx="701">
                  <c:v>8.8280320373545269</c:v>
                </c:pt>
                <c:pt idx="702">
                  <c:v>8.685219410842036</c:v>
                </c:pt>
                <c:pt idx="703">
                  <c:v>8.5450773144468144</c:v>
                </c:pt>
                <c:pt idx="704">
                  <c:v>8.4076207185806577</c:v>
                </c:pt>
                <c:pt idx="705">
                  <c:v>8.2728643075930837</c:v>
                </c:pt>
                <c:pt idx="706">
                  <c:v>8.1408224778708913</c:v>
                </c:pt>
                <c:pt idx="707">
                  <c:v>8.0115093359854122</c:v>
                </c:pt>
                <c:pt idx="708">
                  <c:v>7.8849386968873514</c:v>
                </c:pt>
                <c:pt idx="709">
                  <c:v>7.7611240821491414</c:v>
                </c:pt>
                <c:pt idx="710">
                  <c:v>7.6400787182547027</c:v>
                </c:pt>
                <c:pt idx="711">
                  <c:v>7.5218155349365006</c:v>
                </c:pt>
                <c:pt idx="712">
                  <c:v>7.406347163559766</c:v>
                </c:pt>
                <c:pt idx="713">
                  <c:v>7.2936859355537447</c:v>
                </c:pt>
                <c:pt idx="714">
                  <c:v>7.1838438808898299</c:v>
                </c:pt>
                <c:pt idx="715">
                  <c:v>7.0768327266064368</c:v>
                </c:pt>
                <c:pt idx="716">
                  <c:v>6.9726638953804416</c:v>
                </c:pt>
                <c:pt idx="717">
                  <c:v>6.8713485041450069</c:v>
                </c:pt>
                <c:pt idx="718">
                  <c:v>6.7728973627536444</c:v>
                </c:pt>
                <c:pt idx="719">
                  <c:v>6.6773209726903042</c:v>
                </c:pt>
                <c:pt idx="720">
                  <c:v>6.5846295258253171</c:v>
                </c:pt>
                <c:pt idx="721">
                  <c:v>6.4948329032169765</c:v>
                </c:pt>
                <c:pt idx="722">
                  <c:v>6.4079406739585858</c:v>
                </c:pt>
                <c:pt idx="723">
                  <c:v>6.323962094070751</c:v>
                </c:pt>
                <c:pt idx="724">
                  <c:v>6.2429061054387027</c:v>
                </c:pt>
                <c:pt idx="725">
                  <c:v>6.1647813347944576</c:v>
                </c:pt>
                <c:pt idx="726">
                  <c:v>6.089596092743605</c:v>
                </c:pt>
                <c:pt idx="727">
                  <c:v>6.0173583728364815</c:v>
                </c:pt>
                <c:pt idx="728">
                  <c:v>5.9480758506835461</c:v>
                </c:pt>
                <c:pt idx="729">
                  <c:v>5.8817558831147236</c:v>
                </c:pt>
                <c:pt idx="730">
                  <c:v>5.818405507382499</c:v>
                </c:pt>
                <c:pt idx="731">
                  <c:v>5.7580314404085646</c:v>
                </c:pt>
                <c:pt idx="732">
                  <c:v>5.7006400780737785</c:v>
                </c:pt>
                <c:pt idx="733">
                  <c:v>5.6462374945512428</c:v>
                </c:pt>
                <c:pt idx="734">
                  <c:v>5.5948294416822861</c:v>
                </c:pt>
                <c:pt idx="735">
                  <c:v>5.5464213483951204</c:v>
                </c:pt>
                <c:pt idx="736">
                  <c:v>5.5010183201659952</c:v>
                </c:pt>
                <c:pt idx="737">
                  <c:v>5.4586251385226294</c:v>
                </c:pt>
                <c:pt idx="738">
                  <c:v>5.4192462605897065</c:v>
                </c:pt>
                <c:pt idx="739">
                  <c:v>5.3828858186762796</c:v>
                </c:pt>
                <c:pt idx="740">
                  <c:v>5.3495476199048344</c:v>
                </c:pt>
                <c:pt idx="741">
                  <c:v>5.3192351458818727</c:v>
                </c:pt>
                <c:pt idx="742">
                  <c:v>5.2919515524098193</c:v>
                </c:pt>
                <c:pt idx="743">
                  <c:v>5.2676996692400477</c:v>
                </c:pt>
                <c:pt idx="744">
                  <c:v>5.2464819998668979</c:v>
                </c:pt>
                <c:pt idx="745">
                  <c:v>5.228300721362479</c:v>
                </c:pt>
                <c:pt idx="746">
                  <c:v>5.2131576842521188</c:v>
                </c:pt>
                <c:pt idx="747">
                  <c:v>5.2010544124303015</c:v>
                </c:pt>
                <c:pt idx="748">
                  <c:v>5.1919921031169336</c:v>
                </c:pt>
                <c:pt idx="749">
                  <c:v>5.1859716268538225</c:v>
                </c:pt>
                <c:pt idx="750">
                  <c:v>5.1829935275411954</c:v>
                </c:pt>
                <c:pt idx="751">
                  <c:v>5.1830580225141762</c:v>
                </c:pt>
                <c:pt idx="752">
                  <c:v>5.1861650026590542</c:v>
                </c:pt>
                <c:pt idx="753">
                  <c:v>5.1923140325692572</c:v>
                </c:pt>
                <c:pt idx="754">
                  <c:v>5.201504350740918</c:v>
                </c:pt>
                <c:pt idx="755">
                  <c:v>5.2137348698079338</c:v>
                </c:pt>
                <c:pt idx="756">
                  <c:v>5.2290041768164146</c:v>
                </c:pt>
                <c:pt idx="757">
                  <c:v>5.2473105335384567</c:v>
                </c:pt>
                <c:pt idx="758">
                  <c:v>5.2686518768251531</c:v>
                </c:pt>
                <c:pt idx="759">
                  <c:v>5.293025818998756</c:v>
                </c:pt>
                <c:pt idx="760">
                  <c:v>5.3204296482839553</c:v>
                </c:pt>
                <c:pt idx="761">
                  <c:v>5.3508603292781984</c:v>
                </c:pt>
                <c:pt idx="762">
                  <c:v>5.384314503460998</c:v>
                </c:pt>
                <c:pt idx="763">
                  <c:v>5.4207884897422041</c:v>
                </c:pt>
                <c:pt idx="764">
                  <c:v>5.4602782850491876</c:v>
                </c:pt>
                <c:pt idx="765">
                  <c:v>5.5027795649529141</c:v>
                </c:pt>
                <c:pt idx="766">
                  <c:v>5.5482876843328883</c:v>
                </c:pt>
                <c:pt idx="767">
                  <c:v>5.5967976780809385</c:v>
                </c:pt>
                <c:pt idx="768">
                  <c:v>5.6483042618438528</c:v>
                </c:pt>
                <c:pt idx="769">
                  <c:v>5.7028018328048331</c:v>
                </c:pt>
                <c:pt idx="770">
                  <c:v>5.7602844705038105</c:v>
                </c:pt>
                <c:pt idx="771">
                  <c:v>5.8207459376965742</c:v>
                </c:pt>
                <c:pt idx="772">
                  <c:v>5.8841796812527782</c:v>
                </c:pt>
                <c:pt idx="773">
                  <c:v>5.9505788330928029</c:v>
                </c:pt>
                <c:pt idx="774">
                  <c:v>6.0199362111635235</c:v>
                </c:pt>
                <c:pt idx="775">
                  <c:v>6.0922443204529753</c:v>
                </c:pt>
                <c:pt idx="776">
                  <c:v>6.1674953540439805</c:v>
                </c:pt>
                <c:pt idx="777">
                  <c:v>6.2456811942067469</c:v>
                </c:pt>
                <c:pt idx="778">
                  <c:v>6.3267934135304733</c:v>
                </c:pt>
                <c:pt idx="779">
                  <c:v>6.4108232760940105</c:v>
                </c:pt>
                <c:pt idx="780">
                  <c:v>6.4977617386756137</c:v>
                </c:pt>
                <c:pt idx="781">
                  <c:v>6.5875994520018271</c:v>
                </c:pt>
                <c:pt idx="782">
                  <c:v>6.6803267620355333</c:v>
                </c:pt>
                <c:pt idx="783">
                  <c:v>6.7759337113032361</c:v>
                </c:pt>
                <c:pt idx="784">
                  <c:v>6.874410040261604</c:v>
                </c:pt>
                <c:pt idx="785">
                  <c:v>6.9757451887033222</c:v>
                </c:pt>
                <c:pt idx="786">
                  <c:v>7.0799282972022946</c:v>
                </c:pt>
                <c:pt idx="787">
                  <c:v>7.1869482085982535</c:v>
                </c:pt>
                <c:pt idx="788">
                  <c:v>7.2967934695208063</c:v>
                </c:pt>
                <c:pt idx="789">
                  <c:v>7.4094523319529584</c:v>
                </c:pt>
                <c:pt idx="790">
                  <c:v>7.524912754834161</c:v>
                </c:pt>
                <c:pt idx="791">
                  <c:v>7.6431624057029186</c:v>
                </c:pt>
                <c:pt idx="792">
                  <c:v>7.7641886623789675</c:v>
                </c:pt>
                <c:pt idx="793">
                  <c:v>7.8879786146850863</c:v>
                </c:pt>
                <c:pt idx="794">
                  <c:v>8.014519066208539</c:v>
                </c:pt>
                <c:pt idx="795">
                  <c:v>8.1437965361021707</c:v>
                </c:pt>
                <c:pt idx="796">
                  <c:v>8.2757972609251862</c:v>
                </c:pt>
                <c:pt idx="797">
                  <c:v>8.4105071965235929</c:v>
                </c:pt>
                <c:pt idx="798">
                  <c:v>8.5479120199503438</c:v>
                </c:pt>
                <c:pt idx="799">
                  <c:v>8.6879971314251314</c:v>
                </c:pt>
                <c:pt idx="800">
                  <c:v>8.8307476563338518</c:v>
                </c:pt>
                <c:pt idx="801">
                  <c:v>8.9761484472677164</c:v>
                </c:pt>
                <c:pt idx="802">
                  <c:v>9.1241840861019501</c:v>
                </c:pt>
                <c:pt idx="803">
                  <c:v>9.2748388861140878</c:v>
                </c:pt>
                <c:pt idx="804">
                  <c:v>9.4280968941417527</c:v>
                </c:pt>
                <c:pt idx="805">
                  <c:v>9.583941892779924</c:v>
                </c:pt>
                <c:pt idx="806">
                  <c:v>9.7423574026175874</c:v>
                </c:pt>
                <c:pt idx="807">
                  <c:v>9.9033266845136847</c:v>
                </c:pt>
                <c:pt idx="808">
                  <c:v>10.066832741912297</c:v>
                </c:pt>
                <c:pt idx="809">
                  <c:v>10.232858323196909</c:v>
                </c:pt>
                <c:pt idx="810">
                  <c:v>10.401385924083709</c:v>
                </c:pt>
                <c:pt idx="811">
                  <c:v>10.572397790053699</c:v>
                </c:pt>
                <c:pt idx="812">
                  <c:v>10.745875918823572</c:v>
                </c:pt>
                <c:pt idx="813">
                  <c:v>10.921802062855111</c:v>
                </c:pt>
                <c:pt idx="814">
                  <c:v>11.100157731902996</c:v>
                </c:pt>
                <c:pt idx="815">
                  <c:v>11.280924195600804</c:v>
                </c:pt>
                <c:pt idx="816">
                  <c:v>11.464082486084989</c:v>
                </c:pt>
                <c:pt idx="817">
                  <c:v>11.649613400656657</c:v>
                </c:pt>
                <c:pt idx="818">
                  <c:v>11.837497504480877</c:v>
                </c:pt>
                <c:pt idx="819">
                  <c:v>12.027715133323273</c:v>
                </c:pt>
                <c:pt idx="820">
                  <c:v>12.220246396323637</c:v>
                </c:pt>
                <c:pt idx="821">
                  <c:v>12.415071178806285</c:v>
                </c:pt>
                <c:pt idx="822">
                  <c:v>12.612169145126844</c:v>
                </c:pt>
                <c:pt idx="823">
                  <c:v>12.811519741555136</c:v>
                </c:pt>
                <c:pt idx="824">
                  <c:v>13.013102199193847</c:v>
                </c:pt>
                <c:pt idx="825">
                  <c:v>13.216895536932606</c:v>
                </c:pt>
                <c:pt idx="826">
                  <c:v>13.422878564437099</c:v>
                </c:pt>
                <c:pt idx="827">
                  <c:v>13.631029885172831</c:v>
                </c:pt>
                <c:pt idx="828">
                  <c:v>13.84132789946311</c:v>
                </c:pt>
                <c:pt idx="829">
                  <c:v>14.053750807580832</c:v>
                </c:pt>
                <c:pt idx="830">
                  <c:v>14.268276612873608</c:v>
                </c:pt>
                <c:pt idx="831">
                  <c:v>14.484883124921756</c:v>
                </c:pt>
                <c:pt idx="832">
                  <c:v>14.703547962728683</c:v>
                </c:pt>
                <c:pt idx="833">
                  <c:v>14.924248557943121</c:v>
                </c:pt>
                <c:pt idx="834">
                  <c:v>15.146962158112707</c:v>
                </c:pt>
                <c:pt idx="835">
                  <c:v>15.371665829968347</c:v>
                </c:pt>
                <c:pt idx="836">
                  <c:v>15.598336462738784</c:v>
                </c:pt>
                <c:pt idx="837">
                  <c:v>15.826950771494799</c:v>
                </c:pt>
                <c:pt idx="838">
                  <c:v>16.057485300522409</c:v>
                </c:pt>
                <c:pt idx="839">
                  <c:v>16.289916426724464</c:v>
                </c:pt>
                <c:pt idx="840">
                  <c:v>16.524220363049928</c:v>
                </c:pt>
                <c:pt idx="841">
                  <c:v>16.760373161950277</c:v>
                </c:pt>
                <c:pt idx="842">
                  <c:v>16.998350718862213</c:v>
                </c:pt>
                <c:pt idx="843">
                  <c:v>17.23812877571606</c:v>
                </c:pt>
                <c:pt idx="844">
                  <c:v>17.479682924469078</c:v>
                </c:pt>
                <c:pt idx="845">
                  <c:v>17.722988610662959</c:v>
                </c:pt>
                <c:pt idx="846">
                  <c:v>17.968021137004726</c:v>
                </c:pt>
                <c:pt idx="847">
                  <c:v>18.214755666970266</c:v>
                </c:pt>
                <c:pt idx="848">
                  <c:v>18.463167228429686</c:v>
                </c:pt>
                <c:pt idx="849">
                  <c:v>18.713230717293651</c:v>
                </c:pt>
                <c:pt idx="850">
                  <c:v>18.964920901179894</c:v>
                </c:pt>
                <c:pt idx="851">
                  <c:v>19.218212423099022</c:v>
                </c:pt>
                <c:pt idx="852">
                  <c:v>19.47307980515874</c:v>
                </c:pt>
                <c:pt idx="853">
                  <c:v>19.729497452285621</c:v>
                </c:pt>
                <c:pt idx="854">
                  <c:v>19.987439655963481</c:v>
                </c:pt>
                <c:pt idx="855">
                  <c:v>20.24688059798747</c:v>
                </c:pt>
                <c:pt idx="856">
                  <c:v>20.507794354232907</c:v>
                </c:pt>
                <c:pt idx="857">
                  <c:v>20.770154898437941</c:v>
                </c:pt>
                <c:pt idx="858">
                  <c:v>21.033936105999032</c:v>
                </c:pt>
                <c:pt idx="859">
                  <c:v>21.299111757778284</c:v>
                </c:pt>
                <c:pt idx="860">
                  <c:v>21.56565554392165</c:v>
                </c:pt>
                <c:pt idx="861">
                  <c:v>21.833541067686951</c:v>
                </c:pt>
                <c:pt idx="862">
                  <c:v>22.102741849280758</c:v>
                </c:pt>
                <c:pt idx="863">
                  <c:v>22.373231329703028</c:v>
                </c:pt>
                <c:pt idx="864">
                  <c:v>22.644982874598512</c:v>
                </c:pt>
                <c:pt idx="865">
                  <c:v>22.917969778113832</c:v>
                </c:pt>
                <c:pt idx="866">
                  <c:v>23.19216526675919</c:v>
                </c:pt>
                <c:pt idx="867">
                  <c:v>23.46754250327362</c:v>
                </c:pt>
                <c:pt idx="868">
                  <c:v>23.744074590492716</c:v>
                </c:pt>
                <c:pt idx="869">
                  <c:v>24.02173457521771</c:v>
                </c:pt>
                <c:pt idx="870">
                  <c:v>24.300495452084839</c:v>
                </c:pt>
                <c:pt idx="871">
                  <c:v>24.580330167433889</c:v>
                </c:pt>
                <c:pt idx="872">
                  <c:v>24.861211623174771</c:v>
                </c:pt>
                <c:pt idx="873">
                  <c:v>25.143112680651075</c:v>
                </c:pt>
                <c:pt idx="874">
                  <c:v>25.426006164499388</c:v>
                </c:pt>
                <c:pt idx="875">
                  <c:v>25.70986486650337</c:v>
                </c:pt>
                <c:pt idx="876">
                  <c:v>25.994661549441371</c:v>
                </c:pt>
                <c:pt idx="877">
                  <c:v>26.280368950926473</c:v>
                </c:pt>
                <c:pt idx="878">
                  <c:v>26.56695978723787</c:v>
                </c:pt>
                <c:pt idx="879">
                  <c:v>26.854406757142414</c:v>
                </c:pt>
                <c:pt idx="880">
                  <c:v>27.142682545705217</c:v>
                </c:pt>
                <c:pt idx="881">
                  <c:v>27.431759828088161</c:v>
                </c:pt>
                <c:pt idx="882">
                  <c:v>27.72161127333521</c:v>
                </c:pt>
                <c:pt idx="883">
                  <c:v>28.012209548143385</c:v>
                </c:pt>
                <c:pt idx="884">
                  <c:v>28.303527320618276</c:v>
                </c:pt>
                <c:pt idx="885">
                  <c:v>28.595537264013007</c:v>
                </c:pt>
                <c:pt idx="886">
                  <c:v>28.88821206044949</c:v>
                </c:pt>
                <c:pt idx="887">
                  <c:v>29.181524404620891</c:v>
                </c:pt>
                <c:pt idx="888">
                  <c:v>29.475447007474227</c:v>
                </c:pt>
                <c:pt idx="889">
                  <c:v>29.769952599871932</c:v>
                </c:pt>
                <c:pt idx="890">
                  <c:v>30.065013936231434</c:v>
                </c:pt>
                <c:pt idx="891">
                  <c:v>30.360603798141494</c:v>
                </c:pt>
                <c:pt idx="892">
                  <c:v>30.656694997954407</c:v>
                </c:pt>
                <c:pt idx="893">
                  <c:v>30.953260382352887</c:v>
                </c:pt>
                <c:pt idx="894">
                  <c:v>31.250272835890687</c:v>
                </c:pt>
                <c:pt idx="895">
                  <c:v>31.547705284505845</c:v>
                </c:pt>
                <c:pt idx="896">
                  <c:v>31.845530699005561</c:v>
                </c:pt>
                <c:pt idx="897">
                  <c:v>32.143722098521728</c:v>
                </c:pt>
                <c:pt idx="898">
                  <c:v>32.442252553936093</c:v>
                </c:pt>
                <c:pt idx="899">
                  <c:v>32.74109519127407</c:v>
                </c:pt>
                <c:pt idx="900">
                  <c:v>33.04022319506624</c:v>
                </c:pt>
                <c:pt idx="901">
                  <c:v>33.339609811676624</c:v>
                </c:pt>
                <c:pt idx="902">
                  <c:v>33.639228352596767</c:v>
                </c:pt>
                <c:pt idx="903">
                  <c:v>33.939052197704719</c:v>
                </c:pt>
                <c:pt idx="904">
                  <c:v>34.239054798488006</c:v>
                </c:pt>
                <c:pt idx="905">
                  <c:v>34.539209681229828</c:v>
                </c:pt>
                <c:pt idx="906">
                  <c:v>34.839490450157406</c:v>
                </c:pt>
                <c:pt idx="907">
                  <c:v>35.139870790551882</c:v>
                </c:pt>
                <c:pt idx="908">
                  <c:v>35.440324471818762</c:v>
                </c:pt>
                <c:pt idx="909">
                  <c:v>35.740825350518229</c:v>
                </c:pt>
                <c:pt idx="910">
                  <c:v>36.041347373354498</c:v>
                </c:pt>
                <c:pt idx="911">
                  <c:v>36.34186458012347</c:v>
                </c:pt>
                <c:pt idx="912">
                  <c:v>36.642351106617923</c:v>
                </c:pt>
                <c:pt idx="913">
                  <c:v>36.942781187489608</c:v>
                </c:pt>
                <c:pt idx="914">
                  <c:v>37.243129159067472</c:v>
                </c:pt>
                <c:pt idx="915">
                  <c:v>37.543369462131388</c:v>
                </c:pt>
                <c:pt idx="916">
                  <c:v>37.843476644640809</c:v>
                </c:pt>
                <c:pt idx="917">
                  <c:v>38.143425364417581</c:v>
                </c:pt>
                <c:pt idx="918">
                  <c:v>38.443190391782515</c:v>
                </c:pt>
                <c:pt idx="919">
                  <c:v>38.742746612144977</c:v>
                </c:pt>
                <c:pt idx="920">
                  <c:v>39.042069028545065</c:v>
                </c:pt>
                <c:pt idx="921">
                  <c:v>39.341132764147858</c:v>
                </c:pt>
                <c:pt idx="922">
                  <c:v>39.639913064689125</c:v>
                </c:pt>
                <c:pt idx="923">
                  <c:v>39.938385300872213</c:v>
                </c:pt>
                <c:pt idx="924">
                  <c:v>40.236524970715536</c:v>
                </c:pt>
                <c:pt idx="925">
                  <c:v>40.534307701850288</c:v>
                </c:pt>
                <c:pt idx="926">
                  <c:v>40.83170925376804</c:v>
                </c:pt>
                <c:pt idx="927">
                  <c:v>41.128705520017753</c:v>
                </c:pt>
                <c:pt idx="928">
                  <c:v>41.425272530352053</c:v>
                </c:pt>
                <c:pt idx="929">
                  <c:v>41.721386452822259</c:v>
                </c:pt>
                <c:pt idx="930">
                  <c:v>42.017023595822003</c:v>
                </c:pt>
                <c:pt idx="931">
                  <c:v>42.312160410079166</c:v>
                </c:pt>
                <c:pt idx="932">
                  <c:v>42.606773490595941</c:v>
                </c:pt>
                <c:pt idx="933">
                  <c:v>42.900839578536647</c:v>
                </c:pt>
                <c:pt idx="934">
                  <c:v>43.19433556306344</c:v>
                </c:pt>
                <c:pt idx="935">
                  <c:v>43.487238483119377</c:v>
                </c:pt>
                <c:pt idx="936">
                  <c:v>43.779525529159116</c:v>
                </c:pt>
                <c:pt idx="937">
                  <c:v>44.07117404482679</c:v>
                </c:pt>
                <c:pt idx="938">
                  <c:v>44.362161528581254</c:v>
                </c:pt>
                <c:pt idx="939">
                  <c:v>44.65246563526852</c:v>
                </c:pt>
                <c:pt idx="940">
                  <c:v>44.942064177641427</c:v>
                </c:pt>
                <c:pt idx="941">
                  <c:v>45.230935127826477</c:v>
                </c:pt>
                <c:pt idx="942">
                  <c:v>45.519056618738006</c:v>
                </c:pt>
                <c:pt idx="943">
                  <c:v>45.80640694543952</c:v>
                </c:pt>
                <c:pt idx="944">
                  <c:v>46.092964566452622</c:v>
                </c:pt>
                <c:pt idx="945">
                  <c:v>46.378708105013231</c:v>
                </c:pt>
                <c:pt idx="946">
                  <c:v>46.663616350275568</c:v>
                </c:pt>
                <c:pt idx="947">
                  <c:v>46.947668258463864</c:v>
                </c:pt>
                <c:pt idx="948">
                  <c:v>47.230842953972079</c:v>
                </c:pt>
                <c:pt idx="949">
                  <c:v>47.513119730411695</c:v>
                </c:pt>
                <c:pt idx="950">
                  <c:v>47.794478051608024</c:v>
                </c:pt>
                <c:pt idx="951">
                  <c:v>48.074897552545053</c:v>
                </c:pt>
                <c:pt idx="952">
                  <c:v>48.354358040259257</c:v>
                </c:pt>
                <c:pt idx="953">
                  <c:v>48.632839494682599</c:v>
                </c:pt>
                <c:pt idx="954">
                  <c:v>48.910322069435026</c:v>
                </c:pt>
                <c:pt idx="955">
                  <c:v>49.186786092566862</c:v>
                </c:pt>
                <c:pt idx="956">
                  <c:v>49.462212067251386</c:v>
                </c:pt>
                <c:pt idx="957">
                  <c:v>49.736580672427955</c:v>
                </c:pt>
                <c:pt idx="958">
                  <c:v>50.009872763396203</c:v>
                </c:pt>
                <c:pt idx="959">
                  <c:v>50.282069372361512</c:v>
                </c:pt>
                <c:pt idx="960">
                  <c:v>50.55315170893244</c:v>
                </c:pt>
                <c:pt idx="961">
                  <c:v>50.82310116057031</c:v>
                </c:pt>
                <c:pt idx="962">
                  <c:v>51.091899292991663</c:v>
                </c:pt>
                <c:pt idx="963">
                  <c:v>51.359527850523826</c:v>
                </c:pt>
                <c:pt idx="964">
                  <c:v>51.625968756414373</c:v>
                </c:pt>
                <c:pt idx="965">
                  <c:v>51.891204113094723</c:v>
                </c:pt>
                <c:pt idx="966">
                  <c:v>52.155216202398599</c:v>
                </c:pt>
                <c:pt idx="967">
                  <c:v>52.41798748573585</c:v>
                </c:pt>
                <c:pt idx="968">
                  <c:v>52.679500604222156</c:v>
                </c:pt>
                <c:pt idx="969">
                  <c:v>52.939738378765284</c:v>
                </c:pt>
                <c:pt idx="970">
                  <c:v>53.19868381010842</c:v>
                </c:pt>
                <c:pt idx="971">
                  <c:v>53.456320078831219</c:v>
                </c:pt>
                <c:pt idx="972">
                  <c:v>53.71263054530916</c:v>
                </c:pt>
                <c:pt idx="973">
                  <c:v>53.967598749631946</c:v>
                </c:pt>
                <c:pt idx="974">
                  <c:v>54.221208411481392</c:v>
                </c:pt>
                <c:pt idx="975">
                  <c:v>54.47344342996972</c:v>
                </c:pt>
                <c:pt idx="976">
                  <c:v>54.724287883438713</c:v>
                </c:pt>
                <c:pt idx="977">
                  <c:v>54.973726029220479</c:v>
                </c:pt>
                <c:pt idx="978">
                  <c:v>55.2217423033606</c:v>
                </c:pt>
                <c:pt idx="979">
                  <c:v>55.468321320304192</c:v>
                </c:pt>
                <c:pt idx="980">
                  <c:v>55.713447872545743</c:v>
                </c:pt>
                <c:pt idx="981">
                  <c:v>55.957106930243363</c:v>
                </c:pt>
                <c:pt idx="982">
                  <c:v>56.199283640798129</c:v>
                </c:pt>
                <c:pt idx="983">
                  <c:v>56.439963328399429</c:v>
                </c:pt>
                <c:pt idx="984">
                  <c:v>56.679131493536772</c:v>
                </c:pt>
                <c:pt idx="985">
                  <c:v>56.916773812479093</c:v>
                </c:pt>
                <c:pt idx="986">
                  <c:v>57.152876136722064</c:v>
                </c:pt>
                <c:pt idx="987">
                  <c:v>57.3874244924043</c:v>
                </c:pt>
                <c:pt idx="988">
                  <c:v>57.620405079693214</c:v>
                </c:pt>
                <c:pt idx="989">
                  <c:v>57.851804272141209</c:v>
                </c:pt>
                <c:pt idx="990">
                  <c:v>58.081608616013007</c:v>
                </c:pt>
                <c:pt idx="991">
                  <c:v>58.309804829584969</c:v>
                </c:pt>
                <c:pt idx="992">
                  <c:v>58.536379802417002</c:v>
                </c:pt>
                <c:pt idx="993">
                  <c:v>58.761320594598033</c:v>
                </c:pt>
                <c:pt idx="994">
                  <c:v>58.984614435965625</c:v>
                </c:pt>
                <c:pt idx="995">
                  <c:v>59.206248725300703</c:v>
                </c:pt>
                <c:pt idx="996">
                  <c:v>59.426211029498042</c:v>
                </c:pt>
                <c:pt idx="997">
                  <c:v>59.644489082713299</c:v>
                </c:pt>
                <c:pt idx="998">
                  <c:v>59.861070785487478</c:v>
                </c:pt>
                <c:pt idx="999">
                  <c:v>60.075944203849495</c:v>
                </c:pt>
                <c:pt idx="1000">
                  <c:v>60.289097568397658</c:v>
                </c:pt>
                <c:pt idx="1001">
                  <c:v>60.500519273360936</c:v>
                </c:pt>
                <c:pt idx="1002">
                  <c:v>60.710197875640574</c:v>
                </c:pt>
                <c:pt idx="1003">
                  <c:v>60.918122093833077</c:v>
                </c:pt>
                <c:pt idx="1004">
                  <c:v>61.124280807235174</c:v>
                </c:pt>
                <c:pt idx="1005">
                  <c:v>61.328663054831651</c:v>
                </c:pt>
                <c:pt idx="1006">
                  <c:v>61.531258034266678</c:v>
                </c:pt>
                <c:pt idx="1007">
                  <c:v>61.732055100799535</c:v>
                </c:pt>
                <c:pt idx="1008">
                  <c:v>61.931043766245487</c:v>
                </c:pt>
                <c:pt idx="1009">
                  <c:v>62.128213697902432</c:v>
                </c:pt>
                <c:pt idx="1010">
                  <c:v>62.323554717464255</c:v>
                </c:pt>
                <c:pt idx="1011">
                  <c:v>62.517056799921541</c:v>
                </c:pt>
                <c:pt idx="1012">
                  <c:v>62.708710072450437</c:v>
                </c:pt>
                <c:pt idx="1013">
                  <c:v>62.898504813290344</c:v>
                </c:pt>
                <c:pt idx="1014">
                  <c:v>63.086431450611308</c:v>
                </c:pt>
                <c:pt idx="1015">
                  <c:v>63.272480561371637</c:v>
                </c:pt>
                <c:pt idx="1016">
                  <c:v>63.456642870166696</c:v>
                </c:pt>
                <c:pt idx="1017">
                  <c:v>63.638909248069496</c:v>
                </c:pt>
                <c:pt idx="1018">
                  <c:v>63.819270711463751</c:v>
                </c:pt>
                <c:pt idx="1019">
                  <c:v>63.997718420870179</c:v>
                </c:pt>
                <c:pt idx="1020">
                  <c:v>64.174243679766789</c:v>
                </c:pt>
                <c:pt idx="1021">
                  <c:v>64.348837933403715</c:v>
                </c:pt>
                <c:pt idx="1022">
                  <c:v>64.521492767613452</c:v>
                </c:pt>
                <c:pt idx="1023">
                  <c:v>64.692199907617066</c:v>
                </c:pt>
                <c:pt idx="1024">
                  <c:v>64.86095121682709</c:v>
                </c:pt>
                <c:pt idx="1025">
                  <c:v>65.027738695647813</c:v>
                </c:pt>
                <c:pt idx="1026">
                  <c:v>65.192554480273529</c:v>
                </c:pt>
                <c:pt idx="1027">
                  <c:v>65.35539084148553</c:v>
                </c:pt>
                <c:pt idx="1028">
                  <c:v>65.516240183448417</c:v>
                </c:pt>
                <c:pt idx="1029">
                  <c:v>65.675095042506356</c:v>
                </c:pt>
                <c:pt idx="1030">
                  <c:v>65.831948085979974</c:v>
                </c:pt>
                <c:pt idx="1031">
                  <c:v>65.98679211096443</c:v>
                </c:pt>
                <c:pt idx="1032">
                  <c:v>66.139620043129398</c:v>
                </c:pt>
                <c:pt idx="1033">
                  <c:v>66.290424935521457</c:v>
                </c:pt>
                <c:pt idx="1034">
                  <c:v>66.439199967369589</c:v>
                </c:pt>
                <c:pt idx="1035">
                  <c:v>66.585938442894317</c:v>
                </c:pt>
                <c:pt idx="1036">
                  <c:v>66.730633790121004</c:v>
                </c:pt>
                <c:pt idx="1037">
                  <c:v>66.873279559698133</c:v>
                </c:pt>
                <c:pt idx="1038">
                  <c:v>67.013869423720777</c:v>
                </c:pt>
                <c:pt idx="1039">
                  <c:v>67.15239717456015</c:v>
                </c:pt>
                <c:pt idx="1040">
                  <c:v>67.288856723699595</c:v>
                </c:pt>
                <c:pt idx="1041">
                  <c:v>67.423242100577639</c:v>
                </c:pt>
                <c:pt idx="1042">
                  <c:v>67.555547451438585</c:v>
                </c:pt>
                <c:pt idx="1043">
                  <c:v>67.685767038191244</c:v>
                </c:pt>
                <c:pt idx="1044">
                  <c:v>67.813895237276171</c:v>
                </c:pt>
                <c:pt idx="1045">
                  <c:v>67.93992653854221</c:v>
                </c:pt>
                <c:pt idx="1046">
                  <c:v>68.063855544132466</c:v>
                </c:pt>
                <c:pt idx="1047">
                  <c:v>68.185676967380559</c:v>
                </c:pt>
                <c:pt idx="1048">
                  <c:v>68.3053856317173</c:v>
                </c:pt>
                <c:pt idx="1049">
                  <c:v>68.422976469588562</c:v>
                </c:pt>
                <c:pt idx="1050">
                  <c:v>68.538444521384648</c:v>
                </c:pt>
                <c:pt idx="1051">
                  <c:v>68.65178493438161</c:v>
                </c:pt>
                <c:pt idx="1052">
                  <c:v>68.762992961695048</c:v>
                </c:pt>
                <c:pt idx="1053">
                  <c:v>68.872063961246766</c:v>
                </c:pt>
                <c:pt idx="1054">
                  <c:v>68.978993394744677</c:v>
                </c:pt>
                <c:pt idx="1055">
                  <c:v>69.083776826676527</c:v>
                </c:pt>
                <c:pt idx="1056">
                  <c:v>69.186409923317683</c:v>
                </c:pt>
                <c:pt idx="1057">
                  <c:v>69.28688845175347</c:v>
                </c:pt>
                <c:pt idx="1058">
                  <c:v>69.385208278916465</c:v>
                </c:pt>
                <c:pt idx="1059">
                  <c:v>69.481365370639097</c:v>
                </c:pt>
                <c:pt idx="1060">
                  <c:v>69.575355790721943</c:v>
                </c:pt>
                <c:pt idx="1061">
                  <c:v>69.667175700018049</c:v>
                </c:pt>
                <c:pt idx="1062">
                  <c:v>69.756821355533816</c:v>
                </c:pt>
                <c:pt idx="1063">
                  <c:v>69.844289109546509</c:v>
                </c:pt>
                <c:pt idx="1064">
                  <c:v>69.929575408738955</c:v>
                </c:pt>
                <c:pt idx="1065">
                  <c:v>70.012676793351801</c:v>
                </c:pt>
                <c:pt idx="1066">
                  <c:v>70.093589896353322</c:v>
                </c:pt>
                <c:pt idx="1067">
                  <c:v>70.172311442627603</c:v>
                </c:pt>
                <c:pt idx="1068">
                  <c:v>70.248838248181016</c:v>
                </c:pt>
                <c:pt idx="1069">
                  <c:v>70.323167219367349</c:v>
                </c:pt>
                <c:pt idx="1070">
                  <c:v>70.395295352132166</c:v>
                </c:pt>
                <c:pt idx="1071">
                  <c:v>70.465219731276221</c:v>
                </c:pt>
                <c:pt idx="1072">
                  <c:v>70.53293752973866</c:v>
                </c:pt>
                <c:pt idx="1073">
                  <c:v>70.59844600789998</c:v>
                </c:pt>
                <c:pt idx="1074">
                  <c:v>70.661742512905136</c:v>
                </c:pt>
                <c:pt idx="1075">
                  <c:v>70.722824478007027</c:v>
                </c:pt>
                <c:pt idx="1076">
                  <c:v>70.781689421930565</c:v>
                </c:pt>
                <c:pt idx="1077">
                  <c:v>70.838334948257653</c:v>
                </c:pt>
                <c:pt idx="1078">
                  <c:v>70.892758744833301</c:v>
                </c:pt>
                <c:pt idx="1079">
                  <c:v>70.944958583192872</c:v>
                </c:pt>
                <c:pt idx="1080">
                  <c:v>70.994932318011138</c:v>
                </c:pt>
                <c:pt idx="1081">
                  <c:v>71.042677886572847</c:v>
                </c:pt>
                <c:pt idx="1082">
                  <c:v>71.088193308265346</c:v>
                </c:pt>
                <c:pt idx="1083">
                  <c:v>71.131476684093343</c:v>
                </c:pt>
                <c:pt idx="1084">
                  <c:v>71.172526196215941</c:v>
                </c:pt>
                <c:pt idx="1085">
                  <c:v>71.211340107506231</c:v>
                </c:pt>
                <c:pt idx="1086">
                  <c:v>71.247916761133567</c:v>
                </c:pt>
                <c:pt idx="1087">
                  <c:v>71.282254580168569</c:v>
                </c:pt>
                <c:pt idx="1088">
                  <c:v>71.314352067211303</c:v>
                </c:pt>
                <c:pt idx="1089">
                  <c:v>71.344207804042469</c:v>
                </c:pt>
                <c:pt idx="1090">
                  <c:v>71.371820451297893</c:v>
                </c:pt>
                <c:pt idx="1091">
                  <c:v>71.397188748166542</c:v>
                </c:pt>
                <c:pt idx="1092">
                  <c:v>71.420311512111951</c:v>
                </c:pt>
                <c:pt idx="1093">
                  <c:v>71.441187638617407</c:v>
                </c:pt>
                <c:pt idx="1094">
                  <c:v>71.459816100954896</c:v>
                </c:pt>
                <c:pt idx="1095">
                  <c:v>71.476195949977907</c:v>
                </c:pt>
                <c:pt idx="1096">
                  <c:v>71.490326313938297</c:v>
                </c:pt>
                <c:pt idx="1097">
                  <c:v>71.502206398327189</c:v>
                </c:pt>
                <c:pt idx="1098">
                  <c:v>71.511835485739965</c:v>
                </c:pt>
                <c:pt idx="1099">
                  <c:v>71.519212935765665</c:v>
                </c:pt>
                <c:pt idx="1100">
                  <c:v>71.524338184900529</c:v>
                </c:pt>
                <c:pt idx="1101">
                  <c:v>71.527210746485963</c:v>
                </c:pt>
                <c:pt idx="1102">
                  <c:v>71.527830210671013</c:v>
                </c:pt>
                <c:pt idx="1103">
                  <c:v>71.526196244399202</c:v>
                </c:pt>
                <c:pt idx="1104">
                  <c:v>71.522308591419943</c:v>
                </c:pt>
                <c:pt idx="1105">
                  <c:v>71.516167072324478</c:v>
                </c:pt>
                <c:pt idx="1106">
                  <c:v>71.507771584606431</c:v>
                </c:pt>
                <c:pt idx="1107">
                  <c:v>71.497122102746886</c:v>
                </c:pt>
                <c:pt idx="1108">
                  <c:v>71.484218678324154</c:v>
                </c:pt>
                <c:pt idx="1109">
                  <c:v>71.469061440148096</c:v>
                </c:pt>
                <c:pt idx="1110">
                  <c:v>71.45165059441905</c:v>
                </c:pt>
                <c:pt idx="1111">
                  <c:v>71.431986424911457</c:v>
                </c:pt>
                <c:pt idx="1112">
                  <c:v>71.410069293181934</c:v>
                </c:pt>
                <c:pt idx="1113">
                  <c:v>71.385899638801973</c:v>
                </c:pt>
                <c:pt idx="1114">
                  <c:v>71.359477979615178</c:v>
                </c:pt>
                <c:pt idx="1115">
                  <c:v>71.330804912018962</c:v>
                </c:pt>
                <c:pt idx="1116">
                  <c:v>71.299881111270736</c:v>
                </c:pt>
                <c:pt idx="1117">
                  <c:v>71.266707331818324</c:v>
                </c:pt>
                <c:pt idx="1118">
                  <c:v>71.231284407654968</c:v>
                </c:pt>
                <c:pt idx="1119">
                  <c:v>71.193613252698356</c:v>
                </c:pt>
                <c:pt idx="1120">
                  <c:v>71.153694861193912</c:v>
                </c:pt>
                <c:pt idx="1121">
                  <c:v>71.111530308142179</c:v>
                </c:pt>
                <c:pt idx="1122">
                  <c:v>71.067120749750202</c:v>
                </c:pt>
                <c:pt idx="1123">
                  <c:v>71.020467423906823</c:v>
                </c:pt>
                <c:pt idx="1124">
                  <c:v>70.971571650681668</c:v>
                </c:pt>
                <c:pt idx="1125">
                  <c:v>70.920434832847988</c:v>
                </c:pt>
                <c:pt idx="1126">
                  <c:v>70.867058456428836</c:v>
                </c:pt>
                <c:pt idx="1127">
                  <c:v>70.811444091266821</c:v>
                </c:pt>
                <c:pt idx="1128">
                  <c:v>70.753593391617059</c:v>
                </c:pt>
                <c:pt idx="1129">
                  <c:v>70.693508096763267</c:v>
                </c:pt>
                <c:pt idx="1130">
                  <c:v>70.631190031656814</c:v>
                </c:pt>
                <c:pt idx="1131">
                  <c:v>70.566641107578576</c:v>
                </c:pt>
                <c:pt idx="1132">
                  <c:v>70.499863322823387</c:v>
                </c:pt>
                <c:pt idx="1133">
                  <c:v>70.430858763407031</c:v>
                </c:pt>
                <c:pt idx="1134">
                  <c:v>70.359629603795369</c:v>
                </c:pt>
                <c:pt idx="1135">
                  <c:v>70.286178107655516</c:v>
                </c:pt>
                <c:pt idx="1136">
                  <c:v>70.21050662862902</c:v>
                </c:pt>
                <c:pt idx="1137">
                  <c:v>70.132617611126406</c:v>
                </c:pt>
                <c:pt idx="1138">
                  <c:v>70.052513591143352</c:v>
                </c:pt>
                <c:pt idx="1139">
                  <c:v>69.97019719709786</c:v>
                </c:pt>
                <c:pt idx="1140">
                  <c:v>69.885671150688438</c:v>
                </c:pt>
                <c:pt idx="1141">
                  <c:v>69.798938267772868</c:v>
                </c:pt>
                <c:pt idx="1142">
                  <c:v>69.71000145926746</c:v>
                </c:pt>
                <c:pt idx="1143">
                  <c:v>69.618863732066302</c:v>
                </c:pt>
                <c:pt idx="1144">
                  <c:v>69.525528189980434</c:v>
                </c:pt>
                <c:pt idx="1145">
                  <c:v>69.429998034696567</c:v>
                </c:pt>
                <c:pt idx="1146">
                  <c:v>69.33227656675497</c:v>
                </c:pt>
                <c:pt idx="1147">
                  <c:v>69.232367186546369</c:v>
                </c:pt>
                <c:pt idx="1148">
                  <c:v>69.130273395327421</c:v>
                </c:pt>
                <c:pt idx="1149">
                  <c:v>69.02599879625447</c:v>
                </c:pt>
                <c:pt idx="1150">
                  <c:v>68.919547095435178</c:v>
                </c:pt>
                <c:pt idx="1151">
                  <c:v>68.81092210299785</c:v>
                </c:pt>
                <c:pt idx="1152">
                  <c:v>68.700127734177883</c:v>
                </c:pt>
                <c:pt idx="1153">
                  <c:v>68.587168010421109</c:v>
                </c:pt>
                <c:pt idx="1154">
                  <c:v>68.472047060503556</c:v>
                </c:pt>
                <c:pt idx="1155">
                  <c:v>68.35476912166736</c:v>
                </c:pt>
                <c:pt idx="1156">
                  <c:v>68.235338540772275</c:v>
                </c:pt>
                <c:pt idx="1157">
                  <c:v>68.113759775462427</c:v>
                </c:pt>
                <c:pt idx="1158">
                  <c:v>67.990037395347969</c:v>
                </c:pt>
                <c:pt idx="1159">
                  <c:v>67.864176083201073</c:v>
                </c:pt>
                <c:pt idx="1160">
                  <c:v>67.736180636165827</c:v>
                </c:pt>
                <c:pt idx="1161">
                  <c:v>67.606055966981742</c:v>
                </c:pt>
                <c:pt idx="1162">
                  <c:v>67.473807105220146</c:v>
                </c:pt>
                <c:pt idx="1163">
                  <c:v>67.339439198533228</c:v>
                </c:pt>
                <c:pt idx="1164">
                  <c:v>67.202957513915052</c:v>
                </c:pt>
                <c:pt idx="1165">
                  <c:v>67.064367438974116</c:v>
                </c:pt>
                <c:pt idx="1166">
                  <c:v>66.923674483217084</c:v>
                </c:pt>
                <c:pt idx="1167">
                  <c:v>66.780884279342843</c:v>
                </c:pt>
                <c:pt idx="1168">
                  <c:v>66.636002584546631</c:v>
                </c:pt>
                <c:pt idx="1169">
                  <c:v>66.489035281833651</c:v>
                </c:pt>
                <c:pt idx="1170">
                  <c:v>66.339988381341442</c:v>
                </c:pt>
                <c:pt idx="1171">
                  <c:v>66.188868021670672</c:v>
                </c:pt>
                <c:pt idx="1172">
                  <c:v>66.035680471223557</c:v>
                </c:pt>
                <c:pt idx="1173">
                  <c:v>65.880432129549547</c:v>
                </c:pt>
                <c:pt idx="1174">
                  <c:v>65.723129528697385</c:v>
                </c:pt>
                <c:pt idx="1175">
                  <c:v>65.563779334573283</c:v>
                </c:pt>
                <c:pt idx="1176">
                  <c:v>65.402388348304214</c:v>
                </c:pt>
                <c:pt idx="1177">
                  <c:v>65.238963507606016</c:v>
                </c:pt>
                <c:pt idx="1178">
                  <c:v>65.073511888155437</c:v>
                </c:pt>
                <c:pt idx="1179">
                  <c:v>64.906040704965548</c:v>
                </c:pt>
                <c:pt idx="1180">
                  <c:v>64.73655731376391</c:v>
                </c:pt>
                <c:pt idx="1181">
                  <c:v>64.565069212372705</c:v>
                </c:pt>
                <c:pt idx="1182">
                  <c:v>64.391584042090201</c:v>
                </c:pt>
                <c:pt idx="1183">
                  <c:v>64.216109589072843</c:v>
                </c:pt>
                <c:pt idx="1184">
                  <c:v>64.038653785717344</c:v>
                </c:pt>
                <c:pt idx="1185">
                  <c:v>63.859224712041829</c:v>
                </c:pt>
                <c:pt idx="1186">
                  <c:v>63.677830597065523</c:v>
                </c:pt>
                <c:pt idx="1187">
                  <c:v>63.494479820186207</c:v>
                </c:pt>
                <c:pt idx="1188">
                  <c:v>63.309180912554567</c:v>
                </c:pt>
                <c:pt idx="1189">
                  <c:v>63.121942558444744</c:v>
                </c:pt>
                <c:pt idx="1190">
                  <c:v>62.932773596620393</c:v>
                </c:pt>
                <c:pt idx="1191">
                  <c:v>62.741683021695366</c:v>
                </c:pt>
                <c:pt idx="1192">
                  <c:v>62.548679985488221</c:v>
                </c:pt>
                <c:pt idx="1193">
                  <c:v>62.353773798369822</c:v>
                </c:pt>
                <c:pt idx="1194">
                  <c:v>62.156973930603208</c:v>
                </c:pt>
                <c:pt idx="1195">
                  <c:v>61.958290013674876</c:v>
                </c:pt>
                <c:pt idx="1196">
                  <c:v>61.757731841616675</c:v>
                </c:pt>
                <c:pt idx="1197">
                  <c:v>61.555309372317453</c:v>
                </c:pt>
                <c:pt idx="1198">
                  <c:v>61.351032728823668</c:v>
                </c:pt>
                <c:pt idx="1199">
                  <c:v>61.144912200628049</c:v>
                </c:pt>
                <c:pt idx="1200">
                  <c:v>60.936958244945494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D75-FF4B-B560-82CDE7DD7DA5}"/>
            </c:ext>
          </c:extLst>
        </c:ser>
        <c:ser>
          <c:idx val="2"/>
          <c:order val="2"/>
          <c:tx>
            <c:v>Unstable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Unstable!$A$5:$A$1205</c:f>
              <c:numCache>
                <c:formatCode>General</c:formatCode>
                <c:ptCount val="12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  <c:pt idx="315">
                  <c:v>0.31500000000000022</c:v>
                </c:pt>
                <c:pt idx="316">
                  <c:v>0.31600000000000023</c:v>
                </c:pt>
                <c:pt idx="317">
                  <c:v>0.31700000000000023</c:v>
                </c:pt>
                <c:pt idx="318">
                  <c:v>0.31800000000000023</c:v>
                </c:pt>
                <c:pt idx="319">
                  <c:v>0.31900000000000023</c:v>
                </c:pt>
                <c:pt idx="320">
                  <c:v>0.32000000000000023</c:v>
                </c:pt>
                <c:pt idx="321">
                  <c:v>0.32100000000000023</c:v>
                </c:pt>
                <c:pt idx="322">
                  <c:v>0.32200000000000023</c:v>
                </c:pt>
                <c:pt idx="323">
                  <c:v>0.32300000000000023</c:v>
                </c:pt>
                <c:pt idx="324">
                  <c:v>0.32400000000000023</c:v>
                </c:pt>
                <c:pt idx="325">
                  <c:v>0.32500000000000023</c:v>
                </c:pt>
                <c:pt idx="326">
                  <c:v>0.32600000000000023</c:v>
                </c:pt>
                <c:pt idx="327">
                  <c:v>0.32700000000000023</c:v>
                </c:pt>
                <c:pt idx="328">
                  <c:v>0.32800000000000024</c:v>
                </c:pt>
                <c:pt idx="329">
                  <c:v>0.32900000000000024</c:v>
                </c:pt>
                <c:pt idx="330">
                  <c:v>0.33000000000000024</c:v>
                </c:pt>
                <c:pt idx="331">
                  <c:v>0.33100000000000024</c:v>
                </c:pt>
                <c:pt idx="332">
                  <c:v>0.33200000000000024</c:v>
                </c:pt>
                <c:pt idx="333">
                  <c:v>0.33300000000000024</c:v>
                </c:pt>
                <c:pt idx="334">
                  <c:v>0.33400000000000024</c:v>
                </c:pt>
                <c:pt idx="335">
                  <c:v>0.33500000000000024</c:v>
                </c:pt>
                <c:pt idx="336">
                  <c:v>0.33600000000000024</c:v>
                </c:pt>
                <c:pt idx="337">
                  <c:v>0.33700000000000024</c:v>
                </c:pt>
                <c:pt idx="338">
                  <c:v>0.33800000000000024</c:v>
                </c:pt>
                <c:pt idx="339">
                  <c:v>0.33900000000000025</c:v>
                </c:pt>
                <c:pt idx="340">
                  <c:v>0.34000000000000025</c:v>
                </c:pt>
                <c:pt idx="341">
                  <c:v>0.34100000000000025</c:v>
                </c:pt>
                <c:pt idx="342">
                  <c:v>0.34200000000000025</c:v>
                </c:pt>
                <c:pt idx="343">
                  <c:v>0.34300000000000025</c:v>
                </c:pt>
                <c:pt idx="344">
                  <c:v>0.34400000000000025</c:v>
                </c:pt>
                <c:pt idx="345">
                  <c:v>0.34500000000000025</c:v>
                </c:pt>
                <c:pt idx="346">
                  <c:v>0.34600000000000025</c:v>
                </c:pt>
                <c:pt idx="347">
                  <c:v>0.34700000000000025</c:v>
                </c:pt>
                <c:pt idx="348">
                  <c:v>0.34800000000000025</c:v>
                </c:pt>
                <c:pt idx="349">
                  <c:v>0.34900000000000025</c:v>
                </c:pt>
                <c:pt idx="350">
                  <c:v>0.35000000000000026</c:v>
                </c:pt>
                <c:pt idx="351">
                  <c:v>0.35100000000000026</c:v>
                </c:pt>
                <c:pt idx="352">
                  <c:v>0.35200000000000026</c:v>
                </c:pt>
                <c:pt idx="353">
                  <c:v>0.35300000000000026</c:v>
                </c:pt>
                <c:pt idx="354">
                  <c:v>0.35400000000000026</c:v>
                </c:pt>
                <c:pt idx="355">
                  <c:v>0.35500000000000026</c:v>
                </c:pt>
                <c:pt idx="356">
                  <c:v>0.35600000000000026</c:v>
                </c:pt>
                <c:pt idx="357">
                  <c:v>0.35700000000000026</c:v>
                </c:pt>
                <c:pt idx="358">
                  <c:v>0.35800000000000026</c:v>
                </c:pt>
                <c:pt idx="359">
                  <c:v>0.35900000000000026</c:v>
                </c:pt>
                <c:pt idx="360">
                  <c:v>0.36000000000000026</c:v>
                </c:pt>
                <c:pt idx="361">
                  <c:v>0.36100000000000027</c:v>
                </c:pt>
                <c:pt idx="362">
                  <c:v>0.36200000000000027</c:v>
                </c:pt>
                <c:pt idx="363">
                  <c:v>0.36300000000000027</c:v>
                </c:pt>
                <c:pt idx="364">
                  <c:v>0.36400000000000027</c:v>
                </c:pt>
                <c:pt idx="365">
                  <c:v>0.36500000000000027</c:v>
                </c:pt>
                <c:pt idx="366">
                  <c:v>0.36600000000000027</c:v>
                </c:pt>
                <c:pt idx="367">
                  <c:v>0.36700000000000027</c:v>
                </c:pt>
                <c:pt idx="368">
                  <c:v>0.36800000000000027</c:v>
                </c:pt>
                <c:pt idx="369">
                  <c:v>0.36900000000000027</c:v>
                </c:pt>
                <c:pt idx="370">
                  <c:v>0.37000000000000027</c:v>
                </c:pt>
                <c:pt idx="371">
                  <c:v>0.37100000000000027</c:v>
                </c:pt>
                <c:pt idx="372">
                  <c:v>0.37200000000000027</c:v>
                </c:pt>
                <c:pt idx="373">
                  <c:v>0.37300000000000028</c:v>
                </c:pt>
                <c:pt idx="374">
                  <c:v>0.37400000000000028</c:v>
                </c:pt>
                <c:pt idx="375">
                  <c:v>0.37500000000000028</c:v>
                </c:pt>
                <c:pt idx="376">
                  <c:v>0.37600000000000028</c:v>
                </c:pt>
                <c:pt idx="377">
                  <c:v>0.37700000000000028</c:v>
                </c:pt>
                <c:pt idx="378">
                  <c:v>0.37800000000000028</c:v>
                </c:pt>
                <c:pt idx="379">
                  <c:v>0.37900000000000028</c:v>
                </c:pt>
                <c:pt idx="380">
                  <c:v>0.38000000000000028</c:v>
                </c:pt>
                <c:pt idx="381">
                  <c:v>0.38100000000000028</c:v>
                </c:pt>
                <c:pt idx="382">
                  <c:v>0.38200000000000028</c:v>
                </c:pt>
                <c:pt idx="383">
                  <c:v>0.38300000000000028</c:v>
                </c:pt>
                <c:pt idx="384">
                  <c:v>0.38400000000000029</c:v>
                </c:pt>
                <c:pt idx="385">
                  <c:v>0.38500000000000029</c:v>
                </c:pt>
                <c:pt idx="386">
                  <c:v>0.38600000000000029</c:v>
                </c:pt>
                <c:pt idx="387">
                  <c:v>0.38700000000000029</c:v>
                </c:pt>
                <c:pt idx="388">
                  <c:v>0.38800000000000029</c:v>
                </c:pt>
                <c:pt idx="389">
                  <c:v>0.38900000000000029</c:v>
                </c:pt>
                <c:pt idx="390">
                  <c:v>0.39000000000000029</c:v>
                </c:pt>
                <c:pt idx="391">
                  <c:v>0.39100000000000029</c:v>
                </c:pt>
                <c:pt idx="392">
                  <c:v>0.39200000000000029</c:v>
                </c:pt>
                <c:pt idx="393">
                  <c:v>0.39300000000000029</c:v>
                </c:pt>
                <c:pt idx="394">
                  <c:v>0.39400000000000029</c:v>
                </c:pt>
                <c:pt idx="395">
                  <c:v>0.3950000000000003</c:v>
                </c:pt>
                <c:pt idx="396">
                  <c:v>0.3960000000000003</c:v>
                </c:pt>
                <c:pt idx="397">
                  <c:v>0.3970000000000003</c:v>
                </c:pt>
                <c:pt idx="398">
                  <c:v>0.3980000000000003</c:v>
                </c:pt>
                <c:pt idx="399">
                  <c:v>0.3990000000000003</c:v>
                </c:pt>
                <c:pt idx="400">
                  <c:v>0.4000000000000003</c:v>
                </c:pt>
                <c:pt idx="401">
                  <c:v>0.4010000000000003</c:v>
                </c:pt>
                <c:pt idx="402">
                  <c:v>0.4020000000000003</c:v>
                </c:pt>
                <c:pt idx="403">
                  <c:v>0.4030000000000003</c:v>
                </c:pt>
                <c:pt idx="404">
                  <c:v>0.4040000000000003</c:v>
                </c:pt>
                <c:pt idx="405">
                  <c:v>0.4050000000000003</c:v>
                </c:pt>
                <c:pt idx="406">
                  <c:v>0.40600000000000031</c:v>
                </c:pt>
                <c:pt idx="407">
                  <c:v>0.40700000000000031</c:v>
                </c:pt>
                <c:pt idx="408">
                  <c:v>0.40800000000000031</c:v>
                </c:pt>
                <c:pt idx="409">
                  <c:v>0.40900000000000031</c:v>
                </c:pt>
                <c:pt idx="410">
                  <c:v>0.41000000000000031</c:v>
                </c:pt>
                <c:pt idx="411">
                  <c:v>0.41100000000000031</c:v>
                </c:pt>
                <c:pt idx="412">
                  <c:v>0.41200000000000031</c:v>
                </c:pt>
                <c:pt idx="413">
                  <c:v>0.41300000000000031</c:v>
                </c:pt>
                <c:pt idx="414">
                  <c:v>0.41400000000000031</c:v>
                </c:pt>
                <c:pt idx="415">
                  <c:v>0.41500000000000031</c:v>
                </c:pt>
                <c:pt idx="416">
                  <c:v>0.41600000000000031</c:v>
                </c:pt>
                <c:pt idx="417">
                  <c:v>0.41700000000000031</c:v>
                </c:pt>
                <c:pt idx="418">
                  <c:v>0.41800000000000032</c:v>
                </c:pt>
                <c:pt idx="419">
                  <c:v>0.41900000000000032</c:v>
                </c:pt>
                <c:pt idx="420">
                  <c:v>0.42000000000000032</c:v>
                </c:pt>
                <c:pt idx="421">
                  <c:v>0.42100000000000032</c:v>
                </c:pt>
                <c:pt idx="422">
                  <c:v>0.42200000000000032</c:v>
                </c:pt>
                <c:pt idx="423">
                  <c:v>0.42300000000000032</c:v>
                </c:pt>
                <c:pt idx="424">
                  <c:v>0.42400000000000032</c:v>
                </c:pt>
                <c:pt idx="425">
                  <c:v>0.42500000000000032</c:v>
                </c:pt>
                <c:pt idx="426">
                  <c:v>0.42600000000000032</c:v>
                </c:pt>
                <c:pt idx="427">
                  <c:v>0.42700000000000032</c:v>
                </c:pt>
                <c:pt idx="428">
                  <c:v>0.42800000000000032</c:v>
                </c:pt>
                <c:pt idx="429">
                  <c:v>0.42900000000000033</c:v>
                </c:pt>
                <c:pt idx="430">
                  <c:v>0.43000000000000033</c:v>
                </c:pt>
                <c:pt idx="431">
                  <c:v>0.43100000000000033</c:v>
                </c:pt>
                <c:pt idx="432">
                  <c:v>0.43200000000000033</c:v>
                </c:pt>
                <c:pt idx="433">
                  <c:v>0.43300000000000033</c:v>
                </c:pt>
                <c:pt idx="434">
                  <c:v>0.43400000000000033</c:v>
                </c:pt>
                <c:pt idx="435">
                  <c:v>0.43500000000000033</c:v>
                </c:pt>
                <c:pt idx="436">
                  <c:v>0.43600000000000033</c:v>
                </c:pt>
                <c:pt idx="437">
                  <c:v>0.43700000000000033</c:v>
                </c:pt>
                <c:pt idx="438">
                  <c:v>0.43800000000000033</c:v>
                </c:pt>
                <c:pt idx="439">
                  <c:v>0.43900000000000033</c:v>
                </c:pt>
                <c:pt idx="440">
                  <c:v>0.44000000000000034</c:v>
                </c:pt>
                <c:pt idx="441">
                  <c:v>0.44100000000000034</c:v>
                </c:pt>
                <c:pt idx="442">
                  <c:v>0.44200000000000034</c:v>
                </c:pt>
                <c:pt idx="443">
                  <c:v>0.44300000000000034</c:v>
                </c:pt>
                <c:pt idx="444">
                  <c:v>0.44400000000000034</c:v>
                </c:pt>
                <c:pt idx="445">
                  <c:v>0.44500000000000034</c:v>
                </c:pt>
                <c:pt idx="446">
                  <c:v>0.44600000000000034</c:v>
                </c:pt>
                <c:pt idx="447">
                  <c:v>0.44700000000000034</c:v>
                </c:pt>
                <c:pt idx="448">
                  <c:v>0.44800000000000034</c:v>
                </c:pt>
                <c:pt idx="449">
                  <c:v>0.44900000000000034</c:v>
                </c:pt>
                <c:pt idx="450">
                  <c:v>0.45000000000000034</c:v>
                </c:pt>
                <c:pt idx="451">
                  <c:v>0.45100000000000035</c:v>
                </c:pt>
                <c:pt idx="452">
                  <c:v>0.45200000000000035</c:v>
                </c:pt>
                <c:pt idx="453">
                  <c:v>0.45300000000000035</c:v>
                </c:pt>
                <c:pt idx="454">
                  <c:v>0.45400000000000035</c:v>
                </c:pt>
                <c:pt idx="455">
                  <c:v>0.45500000000000035</c:v>
                </c:pt>
                <c:pt idx="456">
                  <c:v>0.45600000000000035</c:v>
                </c:pt>
                <c:pt idx="457">
                  <c:v>0.45700000000000035</c:v>
                </c:pt>
                <c:pt idx="458">
                  <c:v>0.45800000000000035</c:v>
                </c:pt>
                <c:pt idx="459">
                  <c:v>0.45900000000000035</c:v>
                </c:pt>
                <c:pt idx="460">
                  <c:v>0.46000000000000035</c:v>
                </c:pt>
                <c:pt idx="461">
                  <c:v>0.46100000000000035</c:v>
                </c:pt>
                <c:pt idx="462">
                  <c:v>0.46200000000000035</c:v>
                </c:pt>
                <c:pt idx="463">
                  <c:v>0.46300000000000036</c:v>
                </c:pt>
                <c:pt idx="464">
                  <c:v>0.46400000000000036</c:v>
                </c:pt>
                <c:pt idx="465">
                  <c:v>0.46500000000000036</c:v>
                </c:pt>
                <c:pt idx="466">
                  <c:v>0.46600000000000036</c:v>
                </c:pt>
                <c:pt idx="467">
                  <c:v>0.46700000000000036</c:v>
                </c:pt>
                <c:pt idx="468">
                  <c:v>0.46800000000000036</c:v>
                </c:pt>
                <c:pt idx="469">
                  <c:v>0.46900000000000036</c:v>
                </c:pt>
                <c:pt idx="470">
                  <c:v>0.47000000000000036</c:v>
                </c:pt>
                <c:pt idx="471">
                  <c:v>0.47100000000000036</c:v>
                </c:pt>
                <c:pt idx="472">
                  <c:v>0.47200000000000036</c:v>
                </c:pt>
                <c:pt idx="473">
                  <c:v>0.47300000000000036</c:v>
                </c:pt>
                <c:pt idx="474">
                  <c:v>0.47400000000000037</c:v>
                </c:pt>
                <c:pt idx="475">
                  <c:v>0.47500000000000037</c:v>
                </c:pt>
                <c:pt idx="476">
                  <c:v>0.47600000000000037</c:v>
                </c:pt>
                <c:pt idx="477">
                  <c:v>0.47700000000000037</c:v>
                </c:pt>
                <c:pt idx="478">
                  <c:v>0.47800000000000037</c:v>
                </c:pt>
                <c:pt idx="479">
                  <c:v>0.47900000000000037</c:v>
                </c:pt>
                <c:pt idx="480">
                  <c:v>0.48000000000000037</c:v>
                </c:pt>
                <c:pt idx="481">
                  <c:v>0.48100000000000037</c:v>
                </c:pt>
                <c:pt idx="482">
                  <c:v>0.48200000000000037</c:v>
                </c:pt>
                <c:pt idx="483">
                  <c:v>0.48300000000000037</c:v>
                </c:pt>
                <c:pt idx="484">
                  <c:v>0.48400000000000037</c:v>
                </c:pt>
                <c:pt idx="485">
                  <c:v>0.48500000000000038</c:v>
                </c:pt>
                <c:pt idx="486">
                  <c:v>0.48600000000000038</c:v>
                </c:pt>
                <c:pt idx="487">
                  <c:v>0.48700000000000038</c:v>
                </c:pt>
                <c:pt idx="488">
                  <c:v>0.48800000000000038</c:v>
                </c:pt>
                <c:pt idx="489">
                  <c:v>0.48900000000000038</c:v>
                </c:pt>
                <c:pt idx="490">
                  <c:v>0.49000000000000038</c:v>
                </c:pt>
                <c:pt idx="491">
                  <c:v>0.49100000000000038</c:v>
                </c:pt>
                <c:pt idx="492">
                  <c:v>0.49200000000000038</c:v>
                </c:pt>
                <c:pt idx="493">
                  <c:v>0.49300000000000038</c:v>
                </c:pt>
                <c:pt idx="494">
                  <c:v>0.49400000000000038</c:v>
                </c:pt>
                <c:pt idx="495">
                  <c:v>0.49500000000000038</c:v>
                </c:pt>
                <c:pt idx="496">
                  <c:v>0.49600000000000039</c:v>
                </c:pt>
                <c:pt idx="497">
                  <c:v>0.49700000000000039</c:v>
                </c:pt>
                <c:pt idx="498">
                  <c:v>0.49800000000000039</c:v>
                </c:pt>
                <c:pt idx="499">
                  <c:v>0.49900000000000039</c:v>
                </c:pt>
                <c:pt idx="500">
                  <c:v>0.50000000000000033</c:v>
                </c:pt>
                <c:pt idx="501">
                  <c:v>0.50100000000000033</c:v>
                </c:pt>
                <c:pt idx="502">
                  <c:v>0.50200000000000033</c:v>
                </c:pt>
                <c:pt idx="503">
                  <c:v>0.50300000000000034</c:v>
                </c:pt>
                <c:pt idx="504">
                  <c:v>0.50400000000000034</c:v>
                </c:pt>
                <c:pt idx="505">
                  <c:v>0.50500000000000034</c:v>
                </c:pt>
                <c:pt idx="506">
                  <c:v>0.50600000000000034</c:v>
                </c:pt>
                <c:pt idx="507">
                  <c:v>0.50700000000000034</c:v>
                </c:pt>
                <c:pt idx="508">
                  <c:v>0.50800000000000034</c:v>
                </c:pt>
                <c:pt idx="509">
                  <c:v>0.50900000000000034</c:v>
                </c:pt>
                <c:pt idx="510">
                  <c:v>0.51000000000000034</c:v>
                </c:pt>
                <c:pt idx="511">
                  <c:v>0.51100000000000034</c:v>
                </c:pt>
                <c:pt idx="512">
                  <c:v>0.51200000000000034</c:v>
                </c:pt>
                <c:pt idx="513">
                  <c:v>0.51300000000000034</c:v>
                </c:pt>
                <c:pt idx="514">
                  <c:v>0.51400000000000035</c:v>
                </c:pt>
                <c:pt idx="515">
                  <c:v>0.51500000000000035</c:v>
                </c:pt>
                <c:pt idx="516">
                  <c:v>0.51600000000000035</c:v>
                </c:pt>
                <c:pt idx="517">
                  <c:v>0.51700000000000035</c:v>
                </c:pt>
                <c:pt idx="518">
                  <c:v>0.51800000000000035</c:v>
                </c:pt>
                <c:pt idx="519">
                  <c:v>0.51900000000000035</c:v>
                </c:pt>
                <c:pt idx="520">
                  <c:v>0.52000000000000035</c:v>
                </c:pt>
                <c:pt idx="521">
                  <c:v>0.52100000000000035</c:v>
                </c:pt>
                <c:pt idx="522">
                  <c:v>0.52200000000000035</c:v>
                </c:pt>
                <c:pt idx="523">
                  <c:v>0.52300000000000035</c:v>
                </c:pt>
                <c:pt idx="524">
                  <c:v>0.52400000000000035</c:v>
                </c:pt>
                <c:pt idx="525">
                  <c:v>0.52500000000000036</c:v>
                </c:pt>
                <c:pt idx="526">
                  <c:v>0.52600000000000036</c:v>
                </c:pt>
                <c:pt idx="527">
                  <c:v>0.52700000000000036</c:v>
                </c:pt>
                <c:pt idx="528">
                  <c:v>0.52800000000000036</c:v>
                </c:pt>
                <c:pt idx="529">
                  <c:v>0.52900000000000036</c:v>
                </c:pt>
                <c:pt idx="530">
                  <c:v>0.53000000000000036</c:v>
                </c:pt>
                <c:pt idx="531">
                  <c:v>0.53100000000000036</c:v>
                </c:pt>
                <c:pt idx="532">
                  <c:v>0.53200000000000036</c:v>
                </c:pt>
                <c:pt idx="533">
                  <c:v>0.53300000000000036</c:v>
                </c:pt>
                <c:pt idx="534">
                  <c:v>0.53400000000000036</c:v>
                </c:pt>
                <c:pt idx="535">
                  <c:v>0.53500000000000036</c:v>
                </c:pt>
                <c:pt idx="536">
                  <c:v>0.53600000000000037</c:v>
                </c:pt>
                <c:pt idx="537">
                  <c:v>0.53700000000000037</c:v>
                </c:pt>
                <c:pt idx="538">
                  <c:v>0.53800000000000037</c:v>
                </c:pt>
                <c:pt idx="539">
                  <c:v>0.53900000000000037</c:v>
                </c:pt>
                <c:pt idx="540">
                  <c:v>0.54000000000000037</c:v>
                </c:pt>
                <c:pt idx="541">
                  <c:v>0.54100000000000037</c:v>
                </c:pt>
                <c:pt idx="542">
                  <c:v>0.54200000000000037</c:v>
                </c:pt>
                <c:pt idx="543">
                  <c:v>0.54300000000000037</c:v>
                </c:pt>
                <c:pt idx="544">
                  <c:v>0.54400000000000037</c:v>
                </c:pt>
                <c:pt idx="545">
                  <c:v>0.54500000000000037</c:v>
                </c:pt>
                <c:pt idx="546">
                  <c:v>0.54600000000000037</c:v>
                </c:pt>
                <c:pt idx="547">
                  <c:v>0.54700000000000037</c:v>
                </c:pt>
                <c:pt idx="548">
                  <c:v>0.54800000000000038</c:v>
                </c:pt>
                <c:pt idx="549">
                  <c:v>0.54900000000000038</c:v>
                </c:pt>
                <c:pt idx="550">
                  <c:v>0.55000000000000038</c:v>
                </c:pt>
                <c:pt idx="551">
                  <c:v>0.55100000000000038</c:v>
                </c:pt>
                <c:pt idx="552">
                  <c:v>0.55200000000000038</c:v>
                </c:pt>
                <c:pt idx="553">
                  <c:v>0.55300000000000038</c:v>
                </c:pt>
                <c:pt idx="554">
                  <c:v>0.55400000000000038</c:v>
                </c:pt>
                <c:pt idx="555">
                  <c:v>0.55500000000000038</c:v>
                </c:pt>
                <c:pt idx="556">
                  <c:v>0.55600000000000038</c:v>
                </c:pt>
                <c:pt idx="557">
                  <c:v>0.55700000000000038</c:v>
                </c:pt>
                <c:pt idx="558">
                  <c:v>0.55800000000000038</c:v>
                </c:pt>
                <c:pt idx="559">
                  <c:v>0.55900000000000039</c:v>
                </c:pt>
                <c:pt idx="560">
                  <c:v>0.56000000000000039</c:v>
                </c:pt>
                <c:pt idx="561">
                  <c:v>0.56100000000000039</c:v>
                </c:pt>
                <c:pt idx="562">
                  <c:v>0.56200000000000039</c:v>
                </c:pt>
                <c:pt idx="563">
                  <c:v>0.56300000000000039</c:v>
                </c:pt>
                <c:pt idx="564">
                  <c:v>0.56400000000000039</c:v>
                </c:pt>
                <c:pt idx="565">
                  <c:v>0.56500000000000039</c:v>
                </c:pt>
                <c:pt idx="566">
                  <c:v>0.56600000000000039</c:v>
                </c:pt>
                <c:pt idx="567">
                  <c:v>0.56700000000000039</c:v>
                </c:pt>
                <c:pt idx="568">
                  <c:v>0.56800000000000039</c:v>
                </c:pt>
                <c:pt idx="569">
                  <c:v>0.56900000000000039</c:v>
                </c:pt>
                <c:pt idx="570">
                  <c:v>0.5700000000000004</c:v>
                </c:pt>
                <c:pt idx="571">
                  <c:v>0.5710000000000004</c:v>
                </c:pt>
                <c:pt idx="572">
                  <c:v>0.5720000000000004</c:v>
                </c:pt>
                <c:pt idx="573">
                  <c:v>0.5730000000000004</c:v>
                </c:pt>
                <c:pt idx="574">
                  <c:v>0.5740000000000004</c:v>
                </c:pt>
                <c:pt idx="575">
                  <c:v>0.5750000000000004</c:v>
                </c:pt>
                <c:pt idx="576">
                  <c:v>0.5760000000000004</c:v>
                </c:pt>
                <c:pt idx="577">
                  <c:v>0.5770000000000004</c:v>
                </c:pt>
                <c:pt idx="578">
                  <c:v>0.5780000000000004</c:v>
                </c:pt>
                <c:pt idx="579">
                  <c:v>0.5790000000000004</c:v>
                </c:pt>
                <c:pt idx="580">
                  <c:v>0.5800000000000004</c:v>
                </c:pt>
                <c:pt idx="581">
                  <c:v>0.58100000000000041</c:v>
                </c:pt>
                <c:pt idx="582">
                  <c:v>0.58200000000000041</c:v>
                </c:pt>
                <c:pt idx="583">
                  <c:v>0.58300000000000041</c:v>
                </c:pt>
                <c:pt idx="584">
                  <c:v>0.58400000000000041</c:v>
                </c:pt>
                <c:pt idx="585">
                  <c:v>0.58500000000000041</c:v>
                </c:pt>
                <c:pt idx="586">
                  <c:v>0.58600000000000041</c:v>
                </c:pt>
                <c:pt idx="587">
                  <c:v>0.58700000000000041</c:v>
                </c:pt>
                <c:pt idx="588">
                  <c:v>0.58800000000000041</c:v>
                </c:pt>
                <c:pt idx="589">
                  <c:v>0.58900000000000041</c:v>
                </c:pt>
                <c:pt idx="590">
                  <c:v>0.59000000000000041</c:v>
                </c:pt>
                <c:pt idx="591">
                  <c:v>0.59100000000000041</c:v>
                </c:pt>
                <c:pt idx="592">
                  <c:v>0.59200000000000041</c:v>
                </c:pt>
                <c:pt idx="593">
                  <c:v>0.59300000000000042</c:v>
                </c:pt>
                <c:pt idx="594">
                  <c:v>0.59400000000000042</c:v>
                </c:pt>
                <c:pt idx="595">
                  <c:v>0.59500000000000042</c:v>
                </c:pt>
                <c:pt idx="596">
                  <c:v>0.59600000000000042</c:v>
                </c:pt>
                <c:pt idx="597">
                  <c:v>0.59700000000000042</c:v>
                </c:pt>
                <c:pt idx="598">
                  <c:v>0.59800000000000042</c:v>
                </c:pt>
                <c:pt idx="599">
                  <c:v>0.59900000000000042</c:v>
                </c:pt>
                <c:pt idx="600">
                  <c:v>0.60000000000000042</c:v>
                </c:pt>
                <c:pt idx="601">
                  <c:v>0.60100000000000042</c:v>
                </c:pt>
                <c:pt idx="602">
                  <c:v>0.60200000000000042</c:v>
                </c:pt>
                <c:pt idx="603">
                  <c:v>0.60300000000000042</c:v>
                </c:pt>
                <c:pt idx="604">
                  <c:v>0.60400000000000043</c:v>
                </c:pt>
                <c:pt idx="605">
                  <c:v>0.60500000000000043</c:v>
                </c:pt>
                <c:pt idx="606">
                  <c:v>0.60600000000000043</c:v>
                </c:pt>
                <c:pt idx="607">
                  <c:v>0.60700000000000043</c:v>
                </c:pt>
                <c:pt idx="608">
                  <c:v>0.60800000000000043</c:v>
                </c:pt>
                <c:pt idx="609">
                  <c:v>0.60900000000000043</c:v>
                </c:pt>
                <c:pt idx="610">
                  <c:v>0.61000000000000043</c:v>
                </c:pt>
                <c:pt idx="611">
                  <c:v>0.61100000000000043</c:v>
                </c:pt>
                <c:pt idx="612">
                  <c:v>0.61200000000000043</c:v>
                </c:pt>
                <c:pt idx="613">
                  <c:v>0.61300000000000043</c:v>
                </c:pt>
                <c:pt idx="614">
                  <c:v>0.61400000000000043</c:v>
                </c:pt>
                <c:pt idx="615">
                  <c:v>0.61500000000000044</c:v>
                </c:pt>
                <c:pt idx="616">
                  <c:v>0.61600000000000044</c:v>
                </c:pt>
                <c:pt idx="617">
                  <c:v>0.61700000000000044</c:v>
                </c:pt>
                <c:pt idx="618">
                  <c:v>0.61800000000000044</c:v>
                </c:pt>
                <c:pt idx="619">
                  <c:v>0.61900000000000044</c:v>
                </c:pt>
                <c:pt idx="620">
                  <c:v>0.62000000000000044</c:v>
                </c:pt>
                <c:pt idx="621">
                  <c:v>0.62100000000000044</c:v>
                </c:pt>
                <c:pt idx="622">
                  <c:v>0.62200000000000044</c:v>
                </c:pt>
                <c:pt idx="623">
                  <c:v>0.62300000000000044</c:v>
                </c:pt>
                <c:pt idx="624">
                  <c:v>0.62400000000000044</c:v>
                </c:pt>
                <c:pt idx="625">
                  <c:v>0.62500000000000044</c:v>
                </c:pt>
                <c:pt idx="626">
                  <c:v>0.62600000000000044</c:v>
                </c:pt>
                <c:pt idx="627">
                  <c:v>0.62700000000000045</c:v>
                </c:pt>
                <c:pt idx="628">
                  <c:v>0.62800000000000045</c:v>
                </c:pt>
                <c:pt idx="629">
                  <c:v>0.62900000000000045</c:v>
                </c:pt>
                <c:pt idx="630">
                  <c:v>0.63000000000000045</c:v>
                </c:pt>
                <c:pt idx="631">
                  <c:v>0.63100000000000045</c:v>
                </c:pt>
                <c:pt idx="632">
                  <c:v>0.63200000000000045</c:v>
                </c:pt>
                <c:pt idx="633">
                  <c:v>0.63300000000000045</c:v>
                </c:pt>
                <c:pt idx="634">
                  <c:v>0.63400000000000045</c:v>
                </c:pt>
                <c:pt idx="635">
                  <c:v>0.63500000000000045</c:v>
                </c:pt>
                <c:pt idx="636">
                  <c:v>0.63600000000000045</c:v>
                </c:pt>
                <c:pt idx="637">
                  <c:v>0.63700000000000045</c:v>
                </c:pt>
                <c:pt idx="638">
                  <c:v>0.63800000000000046</c:v>
                </c:pt>
                <c:pt idx="639">
                  <c:v>0.63900000000000046</c:v>
                </c:pt>
                <c:pt idx="640">
                  <c:v>0.64000000000000046</c:v>
                </c:pt>
                <c:pt idx="641">
                  <c:v>0.64100000000000046</c:v>
                </c:pt>
                <c:pt idx="642">
                  <c:v>0.64200000000000046</c:v>
                </c:pt>
                <c:pt idx="643">
                  <c:v>0.64300000000000046</c:v>
                </c:pt>
                <c:pt idx="644">
                  <c:v>0.64400000000000046</c:v>
                </c:pt>
                <c:pt idx="645">
                  <c:v>0.64500000000000046</c:v>
                </c:pt>
                <c:pt idx="646">
                  <c:v>0.64600000000000046</c:v>
                </c:pt>
                <c:pt idx="647">
                  <c:v>0.64700000000000046</c:v>
                </c:pt>
                <c:pt idx="648">
                  <c:v>0.64800000000000046</c:v>
                </c:pt>
                <c:pt idx="649">
                  <c:v>0.64900000000000047</c:v>
                </c:pt>
                <c:pt idx="650">
                  <c:v>0.65000000000000047</c:v>
                </c:pt>
                <c:pt idx="651">
                  <c:v>0.65100000000000047</c:v>
                </c:pt>
                <c:pt idx="652">
                  <c:v>0.65200000000000047</c:v>
                </c:pt>
                <c:pt idx="653">
                  <c:v>0.65300000000000047</c:v>
                </c:pt>
                <c:pt idx="654">
                  <c:v>0.65400000000000047</c:v>
                </c:pt>
                <c:pt idx="655">
                  <c:v>0.65500000000000047</c:v>
                </c:pt>
                <c:pt idx="656">
                  <c:v>0.65600000000000047</c:v>
                </c:pt>
                <c:pt idx="657">
                  <c:v>0.65700000000000047</c:v>
                </c:pt>
                <c:pt idx="658">
                  <c:v>0.65800000000000047</c:v>
                </c:pt>
                <c:pt idx="659">
                  <c:v>0.65900000000000047</c:v>
                </c:pt>
                <c:pt idx="660">
                  <c:v>0.66000000000000048</c:v>
                </c:pt>
                <c:pt idx="661">
                  <c:v>0.66100000000000048</c:v>
                </c:pt>
                <c:pt idx="662">
                  <c:v>0.66200000000000048</c:v>
                </c:pt>
                <c:pt idx="663">
                  <c:v>0.66300000000000048</c:v>
                </c:pt>
                <c:pt idx="664">
                  <c:v>0.66400000000000048</c:v>
                </c:pt>
                <c:pt idx="665">
                  <c:v>0.66500000000000048</c:v>
                </c:pt>
                <c:pt idx="666">
                  <c:v>0.66600000000000048</c:v>
                </c:pt>
                <c:pt idx="667">
                  <c:v>0.66700000000000048</c:v>
                </c:pt>
                <c:pt idx="668">
                  <c:v>0.66800000000000048</c:v>
                </c:pt>
                <c:pt idx="669">
                  <c:v>0.66900000000000048</c:v>
                </c:pt>
                <c:pt idx="670">
                  <c:v>0.67000000000000048</c:v>
                </c:pt>
                <c:pt idx="671">
                  <c:v>0.67100000000000048</c:v>
                </c:pt>
                <c:pt idx="672">
                  <c:v>0.67200000000000049</c:v>
                </c:pt>
                <c:pt idx="673">
                  <c:v>0.67300000000000049</c:v>
                </c:pt>
                <c:pt idx="674">
                  <c:v>0.67400000000000049</c:v>
                </c:pt>
                <c:pt idx="675">
                  <c:v>0.67500000000000049</c:v>
                </c:pt>
                <c:pt idx="676">
                  <c:v>0.67600000000000049</c:v>
                </c:pt>
                <c:pt idx="677">
                  <c:v>0.67700000000000049</c:v>
                </c:pt>
                <c:pt idx="678">
                  <c:v>0.67800000000000049</c:v>
                </c:pt>
                <c:pt idx="679">
                  <c:v>0.67900000000000049</c:v>
                </c:pt>
                <c:pt idx="680">
                  <c:v>0.68000000000000049</c:v>
                </c:pt>
                <c:pt idx="681">
                  <c:v>0.68100000000000049</c:v>
                </c:pt>
                <c:pt idx="682">
                  <c:v>0.68200000000000049</c:v>
                </c:pt>
                <c:pt idx="683">
                  <c:v>0.6830000000000005</c:v>
                </c:pt>
                <c:pt idx="684">
                  <c:v>0.6840000000000005</c:v>
                </c:pt>
                <c:pt idx="685">
                  <c:v>0.6850000000000005</c:v>
                </c:pt>
                <c:pt idx="686">
                  <c:v>0.6860000000000005</c:v>
                </c:pt>
                <c:pt idx="687">
                  <c:v>0.6870000000000005</c:v>
                </c:pt>
                <c:pt idx="688">
                  <c:v>0.6880000000000005</c:v>
                </c:pt>
                <c:pt idx="689">
                  <c:v>0.6890000000000005</c:v>
                </c:pt>
                <c:pt idx="690">
                  <c:v>0.6900000000000005</c:v>
                </c:pt>
                <c:pt idx="691">
                  <c:v>0.6910000000000005</c:v>
                </c:pt>
                <c:pt idx="692">
                  <c:v>0.6920000000000005</c:v>
                </c:pt>
                <c:pt idx="693">
                  <c:v>0.6930000000000005</c:v>
                </c:pt>
                <c:pt idx="694">
                  <c:v>0.69400000000000051</c:v>
                </c:pt>
                <c:pt idx="695">
                  <c:v>0.69500000000000051</c:v>
                </c:pt>
                <c:pt idx="696">
                  <c:v>0.69600000000000051</c:v>
                </c:pt>
                <c:pt idx="697">
                  <c:v>0.69700000000000051</c:v>
                </c:pt>
                <c:pt idx="698">
                  <c:v>0.69800000000000051</c:v>
                </c:pt>
                <c:pt idx="699">
                  <c:v>0.69900000000000051</c:v>
                </c:pt>
                <c:pt idx="700">
                  <c:v>0.70000000000000051</c:v>
                </c:pt>
                <c:pt idx="701">
                  <c:v>0.70100000000000051</c:v>
                </c:pt>
                <c:pt idx="702">
                  <c:v>0.70200000000000051</c:v>
                </c:pt>
                <c:pt idx="703">
                  <c:v>0.70300000000000051</c:v>
                </c:pt>
                <c:pt idx="704">
                  <c:v>0.70400000000000051</c:v>
                </c:pt>
                <c:pt idx="705">
                  <c:v>0.70500000000000052</c:v>
                </c:pt>
                <c:pt idx="706">
                  <c:v>0.70600000000000052</c:v>
                </c:pt>
                <c:pt idx="707">
                  <c:v>0.70700000000000052</c:v>
                </c:pt>
                <c:pt idx="708">
                  <c:v>0.70800000000000052</c:v>
                </c:pt>
                <c:pt idx="709">
                  <c:v>0.70900000000000052</c:v>
                </c:pt>
                <c:pt idx="710">
                  <c:v>0.71000000000000052</c:v>
                </c:pt>
                <c:pt idx="711">
                  <c:v>0.71100000000000052</c:v>
                </c:pt>
                <c:pt idx="712">
                  <c:v>0.71200000000000052</c:v>
                </c:pt>
                <c:pt idx="713">
                  <c:v>0.71300000000000052</c:v>
                </c:pt>
                <c:pt idx="714">
                  <c:v>0.71400000000000052</c:v>
                </c:pt>
                <c:pt idx="715">
                  <c:v>0.71500000000000052</c:v>
                </c:pt>
                <c:pt idx="716">
                  <c:v>0.71600000000000052</c:v>
                </c:pt>
                <c:pt idx="717">
                  <c:v>0.71700000000000053</c:v>
                </c:pt>
                <c:pt idx="718">
                  <c:v>0.71800000000000053</c:v>
                </c:pt>
                <c:pt idx="719">
                  <c:v>0.71900000000000053</c:v>
                </c:pt>
                <c:pt idx="720">
                  <c:v>0.72000000000000053</c:v>
                </c:pt>
                <c:pt idx="721">
                  <c:v>0.72100000000000053</c:v>
                </c:pt>
                <c:pt idx="722">
                  <c:v>0.72200000000000053</c:v>
                </c:pt>
                <c:pt idx="723">
                  <c:v>0.72300000000000053</c:v>
                </c:pt>
                <c:pt idx="724">
                  <c:v>0.72400000000000053</c:v>
                </c:pt>
                <c:pt idx="725">
                  <c:v>0.72500000000000053</c:v>
                </c:pt>
                <c:pt idx="726">
                  <c:v>0.72600000000000053</c:v>
                </c:pt>
                <c:pt idx="727">
                  <c:v>0.72700000000000053</c:v>
                </c:pt>
                <c:pt idx="728">
                  <c:v>0.72800000000000054</c:v>
                </c:pt>
                <c:pt idx="729">
                  <c:v>0.72900000000000054</c:v>
                </c:pt>
                <c:pt idx="730">
                  <c:v>0.73000000000000054</c:v>
                </c:pt>
                <c:pt idx="731">
                  <c:v>0.73100000000000054</c:v>
                </c:pt>
                <c:pt idx="732">
                  <c:v>0.73200000000000054</c:v>
                </c:pt>
                <c:pt idx="733">
                  <c:v>0.73300000000000054</c:v>
                </c:pt>
                <c:pt idx="734">
                  <c:v>0.73400000000000054</c:v>
                </c:pt>
                <c:pt idx="735">
                  <c:v>0.73500000000000054</c:v>
                </c:pt>
                <c:pt idx="736">
                  <c:v>0.73600000000000054</c:v>
                </c:pt>
                <c:pt idx="737">
                  <c:v>0.73700000000000054</c:v>
                </c:pt>
                <c:pt idx="738">
                  <c:v>0.73800000000000054</c:v>
                </c:pt>
                <c:pt idx="739">
                  <c:v>0.73900000000000055</c:v>
                </c:pt>
                <c:pt idx="740">
                  <c:v>0.74000000000000055</c:v>
                </c:pt>
                <c:pt idx="741">
                  <c:v>0.74100000000000055</c:v>
                </c:pt>
                <c:pt idx="742">
                  <c:v>0.74200000000000055</c:v>
                </c:pt>
                <c:pt idx="743">
                  <c:v>0.74300000000000055</c:v>
                </c:pt>
                <c:pt idx="744">
                  <c:v>0.74400000000000055</c:v>
                </c:pt>
                <c:pt idx="745">
                  <c:v>0.74500000000000055</c:v>
                </c:pt>
                <c:pt idx="746">
                  <c:v>0.74600000000000055</c:v>
                </c:pt>
                <c:pt idx="747">
                  <c:v>0.74700000000000055</c:v>
                </c:pt>
                <c:pt idx="748">
                  <c:v>0.74800000000000055</c:v>
                </c:pt>
                <c:pt idx="749">
                  <c:v>0.74900000000000055</c:v>
                </c:pt>
                <c:pt idx="750">
                  <c:v>0.75000000000000056</c:v>
                </c:pt>
                <c:pt idx="751">
                  <c:v>0.75100000000000056</c:v>
                </c:pt>
                <c:pt idx="752">
                  <c:v>0.75200000000000056</c:v>
                </c:pt>
                <c:pt idx="753">
                  <c:v>0.75300000000000056</c:v>
                </c:pt>
                <c:pt idx="754">
                  <c:v>0.75400000000000056</c:v>
                </c:pt>
                <c:pt idx="755">
                  <c:v>0.75500000000000056</c:v>
                </c:pt>
                <c:pt idx="756">
                  <c:v>0.75600000000000056</c:v>
                </c:pt>
                <c:pt idx="757">
                  <c:v>0.75700000000000056</c:v>
                </c:pt>
                <c:pt idx="758">
                  <c:v>0.75800000000000056</c:v>
                </c:pt>
                <c:pt idx="759">
                  <c:v>0.75900000000000056</c:v>
                </c:pt>
                <c:pt idx="760">
                  <c:v>0.76000000000000056</c:v>
                </c:pt>
                <c:pt idx="761">
                  <c:v>0.76100000000000056</c:v>
                </c:pt>
                <c:pt idx="762">
                  <c:v>0.76200000000000057</c:v>
                </c:pt>
                <c:pt idx="763">
                  <c:v>0.76300000000000057</c:v>
                </c:pt>
                <c:pt idx="764">
                  <c:v>0.76400000000000057</c:v>
                </c:pt>
                <c:pt idx="765">
                  <c:v>0.76500000000000057</c:v>
                </c:pt>
                <c:pt idx="766">
                  <c:v>0.76600000000000057</c:v>
                </c:pt>
                <c:pt idx="767">
                  <c:v>0.76700000000000057</c:v>
                </c:pt>
                <c:pt idx="768">
                  <c:v>0.76800000000000057</c:v>
                </c:pt>
                <c:pt idx="769">
                  <c:v>0.76900000000000057</c:v>
                </c:pt>
                <c:pt idx="770">
                  <c:v>0.77000000000000057</c:v>
                </c:pt>
                <c:pt idx="771">
                  <c:v>0.77100000000000057</c:v>
                </c:pt>
                <c:pt idx="772">
                  <c:v>0.77200000000000057</c:v>
                </c:pt>
                <c:pt idx="773">
                  <c:v>0.77300000000000058</c:v>
                </c:pt>
                <c:pt idx="774">
                  <c:v>0.77400000000000058</c:v>
                </c:pt>
                <c:pt idx="775">
                  <c:v>0.77500000000000058</c:v>
                </c:pt>
                <c:pt idx="776">
                  <c:v>0.77600000000000058</c:v>
                </c:pt>
                <c:pt idx="777">
                  <c:v>0.77700000000000058</c:v>
                </c:pt>
                <c:pt idx="778">
                  <c:v>0.77800000000000058</c:v>
                </c:pt>
                <c:pt idx="779">
                  <c:v>0.77900000000000058</c:v>
                </c:pt>
                <c:pt idx="780">
                  <c:v>0.78000000000000058</c:v>
                </c:pt>
                <c:pt idx="781">
                  <c:v>0.78100000000000058</c:v>
                </c:pt>
                <c:pt idx="782">
                  <c:v>0.78200000000000058</c:v>
                </c:pt>
                <c:pt idx="783">
                  <c:v>0.78300000000000058</c:v>
                </c:pt>
                <c:pt idx="784">
                  <c:v>0.78400000000000059</c:v>
                </c:pt>
                <c:pt idx="785">
                  <c:v>0.78500000000000059</c:v>
                </c:pt>
                <c:pt idx="786">
                  <c:v>0.78600000000000059</c:v>
                </c:pt>
                <c:pt idx="787">
                  <c:v>0.78700000000000059</c:v>
                </c:pt>
                <c:pt idx="788">
                  <c:v>0.78800000000000059</c:v>
                </c:pt>
                <c:pt idx="789">
                  <c:v>0.78900000000000059</c:v>
                </c:pt>
                <c:pt idx="790">
                  <c:v>0.79000000000000059</c:v>
                </c:pt>
                <c:pt idx="791">
                  <c:v>0.79100000000000059</c:v>
                </c:pt>
                <c:pt idx="792">
                  <c:v>0.79200000000000059</c:v>
                </c:pt>
                <c:pt idx="793">
                  <c:v>0.79300000000000059</c:v>
                </c:pt>
                <c:pt idx="794">
                  <c:v>0.79400000000000059</c:v>
                </c:pt>
                <c:pt idx="795">
                  <c:v>0.7950000000000006</c:v>
                </c:pt>
                <c:pt idx="796">
                  <c:v>0.7960000000000006</c:v>
                </c:pt>
                <c:pt idx="797">
                  <c:v>0.7970000000000006</c:v>
                </c:pt>
                <c:pt idx="798">
                  <c:v>0.7980000000000006</c:v>
                </c:pt>
                <c:pt idx="799">
                  <c:v>0.7990000000000006</c:v>
                </c:pt>
                <c:pt idx="800">
                  <c:v>0.8000000000000006</c:v>
                </c:pt>
                <c:pt idx="801">
                  <c:v>0.8010000000000006</c:v>
                </c:pt>
                <c:pt idx="802">
                  <c:v>0.8020000000000006</c:v>
                </c:pt>
                <c:pt idx="803">
                  <c:v>0.8030000000000006</c:v>
                </c:pt>
                <c:pt idx="804">
                  <c:v>0.8040000000000006</c:v>
                </c:pt>
                <c:pt idx="805">
                  <c:v>0.8050000000000006</c:v>
                </c:pt>
                <c:pt idx="806">
                  <c:v>0.8060000000000006</c:v>
                </c:pt>
                <c:pt idx="807">
                  <c:v>0.80700000000000061</c:v>
                </c:pt>
                <c:pt idx="808">
                  <c:v>0.80800000000000061</c:v>
                </c:pt>
                <c:pt idx="809">
                  <c:v>0.80900000000000061</c:v>
                </c:pt>
                <c:pt idx="810">
                  <c:v>0.81000000000000061</c:v>
                </c:pt>
                <c:pt idx="811">
                  <c:v>0.81100000000000061</c:v>
                </c:pt>
                <c:pt idx="812">
                  <c:v>0.81200000000000061</c:v>
                </c:pt>
                <c:pt idx="813">
                  <c:v>0.81300000000000061</c:v>
                </c:pt>
                <c:pt idx="814">
                  <c:v>0.81400000000000061</c:v>
                </c:pt>
                <c:pt idx="815">
                  <c:v>0.81500000000000061</c:v>
                </c:pt>
                <c:pt idx="816">
                  <c:v>0.81600000000000061</c:v>
                </c:pt>
                <c:pt idx="817">
                  <c:v>0.81700000000000061</c:v>
                </c:pt>
                <c:pt idx="818">
                  <c:v>0.81800000000000062</c:v>
                </c:pt>
                <c:pt idx="819">
                  <c:v>0.81900000000000062</c:v>
                </c:pt>
                <c:pt idx="820">
                  <c:v>0.82000000000000062</c:v>
                </c:pt>
                <c:pt idx="821">
                  <c:v>0.82100000000000062</c:v>
                </c:pt>
                <c:pt idx="822">
                  <c:v>0.82200000000000062</c:v>
                </c:pt>
                <c:pt idx="823">
                  <c:v>0.82300000000000062</c:v>
                </c:pt>
                <c:pt idx="824">
                  <c:v>0.82400000000000062</c:v>
                </c:pt>
                <c:pt idx="825">
                  <c:v>0.82500000000000062</c:v>
                </c:pt>
                <c:pt idx="826">
                  <c:v>0.82600000000000062</c:v>
                </c:pt>
                <c:pt idx="827">
                  <c:v>0.82700000000000062</c:v>
                </c:pt>
                <c:pt idx="828">
                  <c:v>0.82800000000000062</c:v>
                </c:pt>
                <c:pt idx="829">
                  <c:v>0.82900000000000063</c:v>
                </c:pt>
                <c:pt idx="830">
                  <c:v>0.83000000000000063</c:v>
                </c:pt>
                <c:pt idx="831">
                  <c:v>0.83100000000000063</c:v>
                </c:pt>
                <c:pt idx="832">
                  <c:v>0.83200000000000063</c:v>
                </c:pt>
                <c:pt idx="833">
                  <c:v>0.83300000000000063</c:v>
                </c:pt>
                <c:pt idx="834">
                  <c:v>0.83400000000000063</c:v>
                </c:pt>
                <c:pt idx="835">
                  <c:v>0.83500000000000063</c:v>
                </c:pt>
                <c:pt idx="836">
                  <c:v>0.83600000000000063</c:v>
                </c:pt>
                <c:pt idx="837">
                  <c:v>0.83700000000000063</c:v>
                </c:pt>
                <c:pt idx="838">
                  <c:v>0.83800000000000063</c:v>
                </c:pt>
                <c:pt idx="839">
                  <c:v>0.83900000000000063</c:v>
                </c:pt>
                <c:pt idx="840">
                  <c:v>0.84000000000000064</c:v>
                </c:pt>
                <c:pt idx="841">
                  <c:v>0.84100000000000064</c:v>
                </c:pt>
                <c:pt idx="842">
                  <c:v>0.84200000000000064</c:v>
                </c:pt>
                <c:pt idx="843">
                  <c:v>0.84300000000000064</c:v>
                </c:pt>
                <c:pt idx="844">
                  <c:v>0.84400000000000064</c:v>
                </c:pt>
                <c:pt idx="845">
                  <c:v>0.84500000000000064</c:v>
                </c:pt>
                <c:pt idx="846">
                  <c:v>0.84600000000000064</c:v>
                </c:pt>
                <c:pt idx="847">
                  <c:v>0.84700000000000064</c:v>
                </c:pt>
                <c:pt idx="848">
                  <c:v>0.84800000000000064</c:v>
                </c:pt>
                <c:pt idx="849">
                  <c:v>0.84900000000000064</c:v>
                </c:pt>
                <c:pt idx="850">
                  <c:v>0.85000000000000064</c:v>
                </c:pt>
                <c:pt idx="851">
                  <c:v>0.85100000000000064</c:v>
                </c:pt>
                <c:pt idx="852">
                  <c:v>0.85200000000000065</c:v>
                </c:pt>
                <c:pt idx="853">
                  <c:v>0.85300000000000065</c:v>
                </c:pt>
                <c:pt idx="854">
                  <c:v>0.85400000000000065</c:v>
                </c:pt>
                <c:pt idx="855">
                  <c:v>0.85500000000000065</c:v>
                </c:pt>
                <c:pt idx="856">
                  <c:v>0.85600000000000065</c:v>
                </c:pt>
                <c:pt idx="857">
                  <c:v>0.85700000000000065</c:v>
                </c:pt>
                <c:pt idx="858">
                  <c:v>0.85800000000000065</c:v>
                </c:pt>
                <c:pt idx="859">
                  <c:v>0.85900000000000065</c:v>
                </c:pt>
                <c:pt idx="860">
                  <c:v>0.86000000000000065</c:v>
                </c:pt>
                <c:pt idx="861">
                  <c:v>0.86100000000000065</c:v>
                </c:pt>
                <c:pt idx="862">
                  <c:v>0.86200000000000065</c:v>
                </c:pt>
                <c:pt idx="863">
                  <c:v>0.86300000000000066</c:v>
                </c:pt>
                <c:pt idx="864">
                  <c:v>0.86400000000000066</c:v>
                </c:pt>
                <c:pt idx="865">
                  <c:v>0.86500000000000066</c:v>
                </c:pt>
                <c:pt idx="866">
                  <c:v>0.86600000000000066</c:v>
                </c:pt>
                <c:pt idx="867">
                  <c:v>0.86700000000000066</c:v>
                </c:pt>
                <c:pt idx="868">
                  <c:v>0.86800000000000066</c:v>
                </c:pt>
                <c:pt idx="869">
                  <c:v>0.86900000000000066</c:v>
                </c:pt>
                <c:pt idx="870">
                  <c:v>0.87000000000000066</c:v>
                </c:pt>
                <c:pt idx="871">
                  <c:v>0.87100000000000066</c:v>
                </c:pt>
                <c:pt idx="872">
                  <c:v>0.87200000000000066</c:v>
                </c:pt>
                <c:pt idx="873">
                  <c:v>0.87300000000000066</c:v>
                </c:pt>
                <c:pt idx="874">
                  <c:v>0.87400000000000067</c:v>
                </c:pt>
                <c:pt idx="875">
                  <c:v>0.87500000000000067</c:v>
                </c:pt>
                <c:pt idx="876">
                  <c:v>0.87600000000000067</c:v>
                </c:pt>
                <c:pt idx="877">
                  <c:v>0.87700000000000067</c:v>
                </c:pt>
                <c:pt idx="878">
                  <c:v>0.87800000000000067</c:v>
                </c:pt>
                <c:pt idx="879">
                  <c:v>0.87900000000000067</c:v>
                </c:pt>
                <c:pt idx="880">
                  <c:v>0.88000000000000067</c:v>
                </c:pt>
                <c:pt idx="881">
                  <c:v>0.88100000000000067</c:v>
                </c:pt>
                <c:pt idx="882">
                  <c:v>0.88200000000000067</c:v>
                </c:pt>
                <c:pt idx="883">
                  <c:v>0.88300000000000067</c:v>
                </c:pt>
                <c:pt idx="884">
                  <c:v>0.88400000000000067</c:v>
                </c:pt>
                <c:pt idx="885">
                  <c:v>0.88500000000000068</c:v>
                </c:pt>
                <c:pt idx="886">
                  <c:v>0.88600000000000068</c:v>
                </c:pt>
                <c:pt idx="887">
                  <c:v>0.88700000000000068</c:v>
                </c:pt>
                <c:pt idx="888">
                  <c:v>0.88800000000000068</c:v>
                </c:pt>
                <c:pt idx="889">
                  <c:v>0.88900000000000068</c:v>
                </c:pt>
                <c:pt idx="890">
                  <c:v>0.89000000000000068</c:v>
                </c:pt>
                <c:pt idx="891">
                  <c:v>0.89100000000000068</c:v>
                </c:pt>
                <c:pt idx="892">
                  <c:v>0.89200000000000068</c:v>
                </c:pt>
                <c:pt idx="893">
                  <c:v>0.89300000000000068</c:v>
                </c:pt>
                <c:pt idx="894">
                  <c:v>0.89400000000000068</c:v>
                </c:pt>
                <c:pt idx="895">
                  <c:v>0.89500000000000068</c:v>
                </c:pt>
                <c:pt idx="896">
                  <c:v>0.89600000000000068</c:v>
                </c:pt>
                <c:pt idx="897">
                  <c:v>0.89700000000000069</c:v>
                </c:pt>
                <c:pt idx="898">
                  <c:v>0.89800000000000069</c:v>
                </c:pt>
                <c:pt idx="899">
                  <c:v>0.89900000000000069</c:v>
                </c:pt>
                <c:pt idx="900">
                  <c:v>0.90000000000000069</c:v>
                </c:pt>
                <c:pt idx="901">
                  <c:v>0.90100000000000069</c:v>
                </c:pt>
                <c:pt idx="902">
                  <c:v>0.90200000000000069</c:v>
                </c:pt>
                <c:pt idx="903">
                  <c:v>0.90300000000000069</c:v>
                </c:pt>
                <c:pt idx="904">
                  <c:v>0.90400000000000069</c:v>
                </c:pt>
                <c:pt idx="905">
                  <c:v>0.90500000000000069</c:v>
                </c:pt>
                <c:pt idx="906">
                  <c:v>0.90600000000000069</c:v>
                </c:pt>
                <c:pt idx="907">
                  <c:v>0.90700000000000069</c:v>
                </c:pt>
                <c:pt idx="908">
                  <c:v>0.9080000000000007</c:v>
                </c:pt>
                <c:pt idx="909">
                  <c:v>0.9090000000000007</c:v>
                </c:pt>
                <c:pt idx="910">
                  <c:v>0.9100000000000007</c:v>
                </c:pt>
                <c:pt idx="911">
                  <c:v>0.9110000000000007</c:v>
                </c:pt>
                <c:pt idx="912">
                  <c:v>0.9120000000000007</c:v>
                </c:pt>
                <c:pt idx="913">
                  <c:v>0.9130000000000007</c:v>
                </c:pt>
                <c:pt idx="914">
                  <c:v>0.9140000000000007</c:v>
                </c:pt>
                <c:pt idx="915">
                  <c:v>0.9150000000000007</c:v>
                </c:pt>
                <c:pt idx="916">
                  <c:v>0.9160000000000007</c:v>
                </c:pt>
                <c:pt idx="917">
                  <c:v>0.9170000000000007</c:v>
                </c:pt>
                <c:pt idx="918">
                  <c:v>0.9180000000000007</c:v>
                </c:pt>
                <c:pt idx="919">
                  <c:v>0.91900000000000071</c:v>
                </c:pt>
                <c:pt idx="920">
                  <c:v>0.92000000000000071</c:v>
                </c:pt>
                <c:pt idx="921">
                  <c:v>0.92100000000000071</c:v>
                </c:pt>
                <c:pt idx="922">
                  <c:v>0.92200000000000071</c:v>
                </c:pt>
                <c:pt idx="923">
                  <c:v>0.92300000000000071</c:v>
                </c:pt>
                <c:pt idx="924">
                  <c:v>0.92400000000000071</c:v>
                </c:pt>
                <c:pt idx="925">
                  <c:v>0.92500000000000071</c:v>
                </c:pt>
                <c:pt idx="926">
                  <c:v>0.92600000000000071</c:v>
                </c:pt>
                <c:pt idx="927">
                  <c:v>0.92700000000000071</c:v>
                </c:pt>
                <c:pt idx="928">
                  <c:v>0.92800000000000071</c:v>
                </c:pt>
                <c:pt idx="929">
                  <c:v>0.92900000000000071</c:v>
                </c:pt>
                <c:pt idx="930">
                  <c:v>0.93000000000000071</c:v>
                </c:pt>
                <c:pt idx="931">
                  <c:v>0.93100000000000072</c:v>
                </c:pt>
                <c:pt idx="932">
                  <c:v>0.93200000000000072</c:v>
                </c:pt>
                <c:pt idx="933">
                  <c:v>0.93300000000000072</c:v>
                </c:pt>
                <c:pt idx="934">
                  <c:v>0.93400000000000072</c:v>
                </c:pt>
                <c:pt idx="935">
                  <c:v>0.93500000000000072</c:v>
                </c:pt>
                <c:pt idx="936">
                  <c:v>0.93600000000000072</c:v>
                </c:pt>
                <c:pt idx="937">
                  <c:v>0.93700000000000072</c:v>
                </c:pt>
                <c:pt idx="938">
                  <c:v>0.93800000000000072</c:v>
                </c:pt>
                <c:pt idx="939">
                  <c:v>0.93900000000000072</c:v>
                </c:pt>
                <c:pt idx="940">
                  <c:v>0.94000000000000072</c:v>
                </c:pt>
                <c:pt idx="941">
                  <c:v>0.94100000000000072</c:v>
                </c:pt>
                <c:pt idx="942">
                  <c:v>0.94200000000000073</c:v>
                </c:pt>
                <c:pt idx="943">
                  <c:v>0.94300000000000073</c:v>
                </c:pt>
                <c:pt idx="944">
                  <c:v>0.94400000000000073</c:v>
                </c:pt>
                <c:pt idx="945">
                  <c:v>0.94500000000000073</c:v>
                </c:pt>
                <c:pt idx="946">
                  <c:v>0.94600000000000073</c:v>
                </c:pt>
                <c:pt idx="947">
                  <c:v>0.94700000000000073</c:v>
                </c:pt>
                <c:pt idx="948">
                  <c:v>0.94800000000000073</c:v>
                </c:pt>
                <c:pt idx="949">
                  <c:v>0.94900000000000073</c:v>
                </c:pt>
                <c:pt idx="950">
                  <c:v>0.95000000000000073</c:v>
                </c:pt>
                <c:pt idx="951">
                  <c:v>0.95100000000000073</c:v>
                </c:pt>
                <c:pt idx="952">
                  <c:v>0.95200000000000073</c:v>
                </c:pt>
                <c:pt idx="953">
                  <c:v>0.95300000000000074</c:v>
                </c:pt>
                <c:pt idx="954">
                  <c:v>0.95400000000000074</c:v>
                </c:pt>
                <c:pt idx="955">
                  <c:v>0.95500000000000074</c:v>
                </c:pt>
                <c:pt idx="956">
                  <c:v>0.95600000000000074</c:v>
                </c:pt>
                <c:pt idx="957">
                  <c:v>0.95700000000000074</c:v>
                </c:pt>
                <c:pt idx="958">
                  <c:v>0.95800000000000074</c:v>
                </c:pt>
                <c:pt idx="959">
                  <c:v>0.95900000000000074</c:v>
                </c:pt>
                <c:pt idx="960">
                  <c:v>0.96000000000000074</c:v>
                </c:pt>
                <c:pt idx="961">
                  <c:v>0.96100000000000074</c:v>
                </c:pt>
                <c:pt idx="962">
                  <c:v>0.96200000000000074</c:v>
                </c:pt>
                <c:pt idx="963">
                  <c:v>0.96300000000000074</c:v>
                </c:pt>
                <c:pt idx="964">
                  <c:v>0.96400000000000075</c:v>
                </c:pt>
                <c:pt idx="965">
                  <c:v>0.96500000000000075</c:v>
                </c:pt>
                <c:pt idx="966">
                  <c:v>0.96600000000000075</c:v>
                </c:pt>
                <c:pt idx="967">
                  <c:v>0.96700000000000075</c:v>
                </c:pt>
                <c:pt idx="968">
                  <c:v>0.96800000000000075</c:v>
                </c:pt>
                <c:pt idx="969">
                  <c:v>0.96900000000000075</c:v>
                </c:pt>
                <c:pt idx="970">
                  <c:v>0.97000000000000075</c:v>
                </c:pt>
                <c:pt idx="971">
                  <c:v>0.97100000000000075</c:v>
                </c:pt>
                <c:pt idx="972">
                  <c:v>0.97200000000000075</c:v>
                </c:pt>
                <c:pt idx="973">
                  <c:v>0.97300000000000075</c:v>
                </c:pt>
                <c:pt idx="974">
                  <c:v>0.97400000000000075</c:v>
                </c:pt>
                <c:pt idx="975">
                  <c:v>0.97500000000000075</c:v>
                </c:pt>
                <c:pt idx="976">
                  <c:v>0.97600000000000076</c:v>
                </c:pt>
                <c:pt idx="977">
                  <c:v>0.97700000000000076</c:v>
                </c:pt>
                <c:pt idx="978">
                  <c:v>0.97800000000000076</c:v>
                </c:pt>
                <c:pt idx="979">
                  <c:v>0.97900000000000076</c:v>
                </c:pt>
                <c:pt idx="980">
                  <c:v>0.98000000000000076</c:v>
                </c:pt>
                <c:pt idx="981">
                  <c:v>0.98100000000000076</c:v>
                </c:pt>
                <c:pt idx="982">
                  <c:v>0.98200000000000076</c:v>
                </c:pt>
                <c:pt idx="983">
                  <c:v>0.98300000000000076</c:v>
                </c:pt>
                <c:pt idx="984">
                  <c:v>0.98400000000000076</c:v>
                </c:pt>
                <c:pt idx="985">
                  <c:v>0.98500000000000076</c:v>
                </c:pt>
                <c:pt idx="986">
                  <c:v>0.98600000000000076</c:v>
                </c:pt>
                <c:pt idx="987">
                  <c:v>0.98700000000000077</c:v>
                </c:pt>
                <c:pt idx="988">
                  <c:v>0.98800000000000077</c:v>
                </c:pt>
                <c:pt idx="989">
                  <c:v>0.98900000000000077</c:v>
                </c:pt>
                <c:pt idx="990">
                  <c:v>0.99000000000000077</c:v>
                </c:pt>
                <c:pt idx="991">
                  <c:v>0.99100000000000077</c:v>
                </c:pt>
                <c:pt idx="992">
                  <c:v>0.99200000000000077</c:v>
                </c:pt>
                <c:pt idx="993">
                  <c:v>0.99300000000000077</c:v>
                </c:pt>
                <c:pt idx="994">
                  <c:v>0.99400000000000077</c:v>
                </c:pt>
                <c:pt idx="995">
                  <c:v>0.99500000000000077</c:v>
                </c:pt>
                <c:pt idx="996">
                  <c:v>0.99600000000000077</c:v>
                </c:pt>
                <c:pt idx="997">
                  <c:v>0.99700000000000077</c:v>
                </c:pt>
                <c:pt idx="998">
                  <c:v>0.99800000000000078</c:v>
                </c:pt>
                <c:pt idx="999">
                  <c:v>0.99900000000000078</c:v>
                </c:pt>
                <c:pt idx="1000">
                  <c:v>1.0000000000000007</c:v>
                </c:pt>
                <c:pt idx="1001">
                  <c:v>1.0010000000000006</c:v>
                </c:pt>
                <c:pt idx="1002">
                  <c:v>1.0020000000000004</c:v>
                </c:pt>
                <c:pt idx="1003">
                  <c:v>1.0030000000000003</c:v>
                </c:pt>
                <c:pt idx="1004">
                  <c:v>1.0040000000000002</c:v>
                </c:pt>
                <c:pt idx="1005">
                  <c:v>1.0050000000000001</c:v>
                </c:pt>
                <c:pt idx="1006">
                  <c:v>1.006</c:v>
                </c:pt>
                <c:pt idx="1007">
                  <c:v>1.0069999999999999</c:v>
                </c:pt>
                <c:pt idx="1008">
                  <c:v>1.0079999999999998</c:v>
                </c:pt>
                <c:pt idx="1009">
                  <c:v>1.0089999999999997</c:v>
                </c:pt>
                <c:pt idx="1010">
                  <c:v>1.0099999999999996</c:v>
                </c:pt>
                <c:pt idx="1011">
                  <c:v>1.0109999999999995</c:v>
                </c:pt>
                <c:pt idx="1012">
                  <c:v>1.0119999999999993</c:v>
                </c:pt>
                <c:pt idx="1013">
                  <c:v>1.0129999999999992</c:v>
                </c:pt>
                <c:pt idx="1014">
                  <c:v>1.0139999999999991</c:v>
                </c:pt>
                <c:pt idx="1015">
                  <c:v>1.014999999999999</c:v>
                </c:pt>
                <c:pt idx="1016">
                  <c:v>1.0159999999999989</c:v>
                </c:pt>
                <c:pt idx="1017">
                  <c:v>1.0169999999999988</c:v>
                </c:pt>
                <c:pt idx="1018">
                  <c:v>1.0179999999999987</c:v>
                </c:pt>
                <c:pt idx="1019">
                  <c:v>1.0189999999999986</c:v>
                </c:pt>
                <c:pt idx="1020">
                  <c:v>1.0199999999999985</c:v>
                </c:pt>
                <c:pt idx="1021">
                  <c:v>1.0209999999999984</c:v>
                </c:pt>
                <c:pt idx="1022">
                  <c:v>1.0219999999999982</c:v>
                </c:pt>
                <c:pt idx="1023">
                  <c:v>1.0229999999999981</c:v>
                </c:pt>
                <c:pt idx="1024">
                  <c:v>1.023999999999998</c:v>
                </c:pt>
                <c:pt idx="1025">
                  <c:v>1.0249999999999979</c:v>
                </c:pt>
                <c:pt idx="1026">
                  <c:v>1.0259999999999978</c:v>
                </c:pt>
                <c:pt idx="1027">
                  <c:v>1.0269999999999977</c:v>
                </c:pt>
                <c:pt idx="1028">
                  <c:v>1.0279999999999976</c:v>
                </c:pt>
                <c:pt idx="1029">
                  <c:v>1.0289999999999975</c:v>
                </c:pt>
                <c:pt idx="1030">
                  <c:v>1.0299999999999974</c:v>
                </c:pt>
                <c:pt idx="1031">
                  <c:v>1.0309999999999973</c:v>
                </c:pt>
                <c:pt idx="1032">
                  <c:v>1.0319999999999971</c:v>
                </c:pt>
                <c:pt idx="1033">
                  <c:v>1.032999999999997</c:v>
                </c:pt>
                <c:pt idx="1034">
                  <c:v>1.0339999999999969</c:v>
                </c:pt>
                <c:pt idx="1035">
                  <c:v>1.0349999999999968</c:v>
                </c:pt>
                <c:pt idx="1036">
                  <c:v>1.0359999999999967</c:v>
                </c:pt>
                <c:pt idx="1037">
                  <c:v>1.0369999999999966</c:v>
                </c:pt>
                <c:pt idx="1038">
                  <c:v>1.0379999999999965</c:v>
                </c:pt>
                <c:pt idx="1039">
                  <c:v>1.0389999999999964</c:v>
                </c:pt>
                <c:pt idx="1040">
                  <c:v>1.0399999999999963</c:v>
                </c:pt>
                <c:pt idx="1041">
                  <c:v>1.0409999999999962</c:v>
                </c:pt>
                <c:pt idx="1042">
                  <c:v>1.041999999999996</c:v>
                </c:pt>
                <c:pt idx="1043">
                  <c:v>1.0429999999999959</c:v>
                </c:pt>
                <c:pt idx="1044">
                  <c:v>1.0439999999999958</c:v>
                </c:pt>
                <c:pt idx="1045">
                  <c:v>1.0449999999999957</c:v>
                </c:pt>
                <c:pt idx="1046">
                  <c:v>1.0459999999999956</c:v>
                </c:pt>
                <c:pt idx="1047">
                  <c:v>1.0469999999999955</c:v>
                </c:pt>
                <c:pt idx="1048">
                  <c:v>1.0479999999999954</c:v>
                </c:pt>
                <c:pt idx="1049">
                  <c:v>1.0489999999999953</c:v>
                </c:pt>
                <c:pt idx="1050">
                  <c:v>1.0499999999999952</c:v>
                </c:pt>
                <c:pt idx="1051">
                  <c:v>1.050999999999995</c:v>
                </c:pt>
                <c:pt idx="1052">
                  <c:v>1.0519999999999949</c:v>
                </c:pt>
                <c:pt idx="1053">
                  <c:v>1.0529999999999948</c:v>
                </c:pt>
                <c:pt idx="1054">
                  <c:v>1.0539999999999947</c:v>
                </c:pt>
                <c:pt idx="1055">
                  <c:v>1.0549999999999946</c:v>
                </c:pt>
                <c:pt idx="1056">
                  <c:v>1.0559999999999945</c:v>
                </c:pt>
                <c:pt idx="1057">
                  <c:v>1.0569999999999944</c:v>
                </c:pt>
                <c:pt idx="1058">
                  <c:v>1.0579999999999943</c:v>
                </c:pt>
                <c:pt idx="1059">
                  <c:v>1.0589999999999942</c:v>
                </c:pt>
                <c:pt idx="1060">
                  <c:v>1.0599999999999941</c:v>
                </c:pt>
                <c:pt idx="1061">
                  <c:v>1.0609999999999939</c:v>
                </c:pt>
                <c:pt idx="1062">
                  <c:v>1.0619999999999938</c:v>
                </c:pt>
                <c:pt idx="1063">
                  <c:v>1.0629999999999937</c:v>
                </c:pt>
                <c:pt idx="1064">
                  <c:v>1.0639999999999936</c:v>
                </c:pt>
                <c:pt idx="1065">
                  <c:v>1.0649999999999935</c:v>
                </c:pt>
                <c:pt idx="1066">
                  <c:v>1.0659999999999934</c:v>
                </c:pt>
                <c:pt idx="1067">
                  <c:v>1.0669999999999933</c:v>
                </c:pt>
                <c:pt idx="1068">
                  <c:v>1.0679999999999932</c:v>
                </c:pt>
                <c:pt idx="1069">
                  <c:v>1.0689999999999931</c:v>
                </c:pt>
                <c:pt idx="1070">
                  <c:v>1.069999999999993</c:v>
                </c:pt>
                <c:pt idx="1071">
                  <c:v>1.0709999999999928</c:v>
                </c:pt>
                <c:pt idx="1072">
                  <c:v>1.0719999999999927</c:v>
                </c:pt>
                <c:pt idx="1073">
                  <c:v>1.0729999999999926</c:v>
                </c:pt>
                <c:pt idx="1074">
                  <c:v>1.0739999999999925</c:v>
                </c:pt>
                <c:pt idx="1075">
                  <c:v>1.0749999999999924</c:v>
                </c:pt>
                <c:pt idx="1076">
                  <c:v>1.0759999999999923</c:v>
                </c:pt>
                <c:pt idx="1077">
                  <c:v>1.0769999999999922</c:v>
                </c:pt>
                <c:pt idx="1078">
                  <c:v>1.0779999999999921</c:v>
                </c:pt>
                <c:pt idx="1079">
                  <c:v>1.078999999999992</c:v>
                </c:pt>
                <c:pt idx="1080">
                  <c:v>1.0799999999999919</c:v>
                </c:pt>
                <c:pt idx="1081">
                  <c:v>1.0809999999999917</c:v>
                </c:pt>
                <c:pt idx="1082">
                  <c:v>1.0819999999999916</c:v>
                </c:pt>
                <c:pt idx="1083">
                  <c:v>1.0829999999999915</c:v>
                </c:pt>
                <c:pt idx="1084">
                  <c:v>1.0839999999999914</c:v>
                </c:pt>
                <c:pt idx="1085">
                  <c:v>1.0849999999999913</c:v>
                </c:pt>
                <c:pt idx="1086">
                  <c:v>1.0859999999999912</c:v>
                </c:pt>
                <c:pt idx="1087">
                  <c:v>1.0869999999999911</c:v>
                </c:pt>
                <c:pt idx="1088">
                  <c:v>1.087999999999991</c:v>
                </c:pt>
                <c:pt idx="1089">
                  <c:v>1.0889999999999909</c:v>
                </c:pt>
                <c:pt idx="1090">
                  <c:v>1.0899999999999908</c:v>
                </c:pt>
                <c:pt idx="1091">
                  <c:v>1.0909999999999906</c:v>
                </c:pt>
                <c:pt idx="1092">
                  <c:v>1.0919999999999905</c:v>
                </c:pt>
                <c:pt idx="1093">
                  <c:v>1.0929999999999904</c:v>
                </c:pt>
                <c:pt idx="1094">
                  <c:v>1.0939999999999903</c:v>
                </c:pt>
                <c:pt idx="1095">
                  <c:v>1.0949999999999902</c:v>
                </c:pt>
                <c:pt idx="1096">
                  <c:v>1.0959999999999901</c:v>
                </c:pt>
                <c:pt idx="1097">
                  <c:v>1.09699999999999</c:v>
                </c:pt>
                <c:pt idx="1098">
                  <c:v>1.0979999999999899</c:v>
                </c:pt>
                <c:pt idx="1099">
                  <c:v>1.0989999999999898</c:v>
                </c:pt>
                <c:pt idx="1100">
                  <c:v>1.0999999999999897</c:v>
                </c:pt>
                <c:pt idx="1101">
                  <c:v>1.1009999999999895</c:v>
                </c:pt>
                <c:pt idx="1102">
                  <c:v>1.1019999999999894</c:v>
                </c:pt>
                <c:pt idx="1103">
                  <c:v>1.1029999999999893</c:v>
                </c:pt>
                <c:pt idx="1104">
                  <c:v>1.1039999999999892</c:v>
                </c:pt>
                <c:pt idx="1105">
                  <c:v>1.1049999999999891</c:v>
                </c:pt>
                <c:pt idx="1106">
                  <c:v>1.105999999999989</c:v>
                </c:pt>
                <c:pt idx="1107">
                  <c:v>1.1069999999999889</c:v>
                </c:pt>
                <c:pt idx="1108">
                  <c:v>1.1079999999999888</c:v>
                </c:pt>
                <c:pt idx="1109">
                  <c:v>1.1089999999999887</c:v>
                </c:pt>
                <c:pt idx="1110">
                  <c:v>1.1099999999999886</c:v>
                </c:pt>
                <c:pt idx="1111">
                  <c:v>1.1109999999999884</c:v>
                </c:pt>
                <c:pt idx="1112">
                  <c:v>1.1119999999999883</c:v>
                </c:pt>
                <c:pt idx="1113">
                  <c:v>1.1129999999999882</c:v>
                </c:pt>
                <c:pt idx="1114">
                  <c:v>1.1139999999999881</c:v>
                </c:pt>
                <c:pt idx="1115">
                  <c:v>1.114999999999988</c:v>
                </c:pt>
                <c:pt idx="1116">
                  <c:v>1.1159999999999879</c:v>
                </c:pt>
                <c:pt idx="1117">
                  <c:v>1.1169999999999878</c:v>
                </c:pt>
                <c:pt idx="1118">
                  <c:v>1.1179999999999877</c:v>
                </c:pt>
                <c:pt idx="1119">
                  <c:v>1.1189999999999876</c:v>
                </c:pt>
                <c:pt idx="1120">
                  <c:v>1.1199999999999875</c:v>
                </c:pt>
                <c:pt idx="1121">
                  <c:v>1.1209999999999873</c:v>
                </c:pt>
                <c:pt idx="1122">
                  <c:v>1.1219999999999872</c:v>
                </c:pt>
                <c:pt idx="1123">
                  <c:v>1.1229999999999871</c:v>
                </c:pt>
                <c:pt idx="1124">
                  <c:v>1.123999999999987</c:v>
                </c:pt>
                <c:pt idx="1125">
                  <c:v>1.1249999999999869</c:v>
                </c:pt>
                <c:pt idx="1126">
                  <c:v>1.1259999999999868</c:v>
                </c:pt>
                <c:pt idx="1127">
                  <c:v>1.1269999999999867</c:v>
                </c:pt>
                <c:pt idx="1128">
                  <c:v>1.1279999999999866</c:v>
                </c:pt>
                <c:pt idx="1129">
                  <c:v>1.1289999999999865</c:v>
                </c:pt>
                <c:pt idx="1130">
                  <c:v>1.1299999999999863</c:v>
                </c:pt>
                <c:pt idx="1131">
                  <c:v>1.1309999999999862</c:v>
                </c:pt>
                <c:pt idx="1132">
                  <c:v>1.1319999999999861</c:v>
                </c:pt>
                <c:pt idx="1133">
                  <c:v>1.132999999999986</c:v>
                </c:pt>
                <c:pt idx="1134">
                  <c:v>1.1339999999999859</c:v>
                </c:pt>
                <c:pt idx="1135">
                  <c:v>1.1349999999999858</c:v>
                </c:pt>
                <c:pt idx="1136">
                  <c:v>1.1359999999999857</c:v>
                </c:pt>
                <c:pt idx="1137">
                  <c:v>1.1369999999999856</c:v>
                </c:pt>
                <c:pt idx="1138">
                  <c:v>1.1379999999999855</c:v>
                </c:pt>
                <c:pt idx="1139">
                  <c:v>1.1389999999999854</c:v>
                </c:pt>
                <c:pt idx="1140">
                  <c:v>1.1399999999999852</c:v>
                </c:pt>
                <c:pt idx="1141">
                  <c:v>1.1409999999999851</c:v>
                </c:pt>
                <c:pt idx="1142">
                  <c:v>1.141999999999985</c:v>
                </c:pt>
                <c:pt idx="1143">
                  <c:v>1.1429999999999849</c:v>
                </c:pt>
                <c:pt idx="1144">
                  <c:v>1.1439999999999848</c:v>
                </c:pt>
                <c:pt idx="1145">
                  <c:v>1.1449999999999847</c:v>
                </c:pt>
                <c:pt idx="1146">
                  <c:v>1.1459999999999846</c:v>
                </c:pt>
                <c:pt idx="1147">
                  <c:v>1.1469999999999845</c:v>
                </c:pt>
                <c:pt idx="1148">
                  <c:v>1.1479999999999844</c:v>
                </c:pt>
                <c:pt idx="1149">
                  <c:v>1.1489999999999843</c:v>
                </c:pt>
                <c:pt idx="1150">
                  <c:v>1.1499999999999841</c:v>
                </c:pt>
                <c:pt idx="1151">
                  <c:v>1.150999999999984</c:v>
                </c:pt>
                <c:pt idx="1152">
                  <c:v>1.1519999999999839</c:v>
                </c:pt>
                <c:pt idx="1153">
                  <c:v>1.1529999999999838</c:v>
                </c:pt>
                <c:pt idx="1154">
                  <c:v>1.1539999999999837</c:v>
                </c:pt>
                <c:pt idx="1155">
                  <c:v>1.1549999999999836</c:v>
                </c:pt>
                <c:pt idx="1156">
                  <c:v>1.1559999999999835</c:v>
                </c:pt>
                <c:pt idx="1157">
                  <c:v>1.1569999999999834</c:v>
                </c:pt>
                <c:pt idx="1158">
                  <c:v>1.1579999999999833</c:v>
                </c:pt>
                <c:pt idx="1159">
                  <c:v>1.1589999999999832</c:v>
                </c:pt>
                <c:pt idx="1160">
                  <c:v>1.159999999999983</c:v>
                </c:pt>
                <c:pt idx="1161">
                  <c:v>1.1609999999999829</c:v>
                </c:pt>
                <c:pt idx="1162">
                  <c:v>1.1619999999999828</c:v>
                </c:pt>
                <c:pt idx="1163">
                  <c:v>1.1629999999999827</c:v>
                </c:pt>
                <c:pt idx="1164">
                  <c:v>1.1639999999999826</c:v>
                </c:pt>
                <c:pt idx="1165">
                  <c:v>1.1649999999999825</c:v>
                </c:pt>
                <c:pt idx="1166">
                  <c:v>1.1659999999999824</c:v>
                </c:pt>
                <c:pt idx="1167">
                  <c:v>1.1669999999999823</c:v>
                </c:pt>
                <c:pt idx="1168">
                  <c:v>1.1679999999999822</c:v>
                </c:pt>
                <c:pt idx="1169">
                  <c:v>1.1689999999999821</c:v>
                </c:pt>
                <c:pt idx="1170">
                  <c:v>1.1699999999999819</c:v>
                </c:pt>
                <c:pt idx="1171">
                  <c:v>1.1709999999999818</c:v>
                </c:pt>
                <c:pt idx="1172">
                  <c:v>1.1719999999999817</c:v>
                </c:pt>
                <c:pt idx="1173">
                  <c:v>1.1729999999999816</c:v>
                </c:pt>
                <c:pt idx="1174">
                  <c:v>1.1739999999999815</c:v>
                </c:pt>
                <c:pt idx="1175">
                  <c:v>1.1749999999999814</c:v>
                </c:pt>
                <c:pt idx="1176">
                  <c:v>1.1759999999999813</c:v>
                </c:pt>
                <c:pt idx="1177">
                  <c:v>1.1769999999999812</c:v>
                </c:pt>
                <c:pt idx="1178">
                  <c:v>1.1779999999999811</c:v>
                </c:pt>
                <c:pt idx="1179">
                  <c:v>1.178999999999981</c:v>
                </c:pt>
                <c:pt idx="1180">
                  <c:v>1.1799999999999808</c:v>
                </c:pt>
                <c:pt idx="1181">
                  <c:v>1.1809999999999807</c:v>
                </c:pt>
                <c:pt idx="1182">
                  <c:v>1.1819999999999806</c:v>
                </c:pt>
                <c:pt idx="1183">
                  <c:v>1.1829999999999805</c:v>
                </c:pt>
                <c:pt idx="1184">
                  <c:v>1.1839999999999804</c:v>
                </c:pt>
                <c:pt idx="1185">
                  <c:v>1.1849999999999803</c:v>
                </c:pt>
                <c:pt idx="1186">
                  <c:v>1.1859999999999802</c:v>
                </c:pt>
                <c:pt idx="1187">
                  <c:v>1.1869999999999801</c:v>
                </c:pt>
                <c:pt idx="1188">
                  <c:v>1.18799999999998</c:v>
                </c:pt>
                <c:pt idx="1189">
                  <c:v>1.1889999999999799</c:v>
                </c:pt>
                <c:pt idx="1190">
                  <c:v>1.1899999999999797</c:v>
                </c:pt>
                <c:pt idx="1191">
                  <c:v>1.1909999999999796</c:v>
                </c:pt>
                <c:pt idx="1192">
                  <c:v>1.1919999999999795</c:v>
                </c:pt>
                <c:pt idx="1193">
                  <c:v>1.1929999999999794</c:v>
                </c:pt>
                <c:pt idx="1194">
                  <c:v>1.1939999999999793</c:v>
                </c:pt>
                <c:pt idx="1195">
                  <c:v>1.1949999999999792</c:v>
                </c:pt>
                <c:pt idx="1196">
                  <c:v>1.1959999999999791</c:v>
                </c:pt>
                <c:pt idx="1197">
                  <c:v>1.196999999999979</c:v>
                </c:pt>
                <c:pt idx="1198">
                  <c:v>1.1979999999999789</c:v>
                </c:pt>
                <c:pt idx="1199">
                  <c:v>1.1989999999999787</c:v>
                </c:pt>
                <c:pt idx="1200">
                  <c:v>1.1999999999999786</c:v>
                </c:pt>
              </c:numCache>
            </c:numRef>
          </c:xVal>
          <c:yVal>
            <c:numRef>
              <c:f>Unstable!$C$5:$C$1205</c:f>
              <c:numCache>
                <c:formatCode>0.000</c:formatCode>
                <c:ptCount val="1201"/>
                <c:pt idx="0">
                  <c:v>33.367012969231752</c:v>
                </c:pt>
                <c:pt idx="1">
                  <c:v>33.367012969231752</c:v>
                </c:pt>
                <c:pt idx="2">
                  <c:v>33.367012969231752</c:v>
                </c:pt>
                <c:pt idx="3">
                  <c:v>33.367012969231752</c:v>
                </c:pt>
                <c:pt idx="4">
                  <c:v>33.367012969231752</c:v>
                </c:pt>
                <c:pt idx="5">
                  <c:v>33.367012969231752</c:v>
                </c:pt>
                <c:pt idx="6">
                  <c:v>33.367012969231752</c:v>
                </c:pt>
                <c:pt idx="7">
                  <c:v>33.367012969231752</c:v>
                </c:pt>
                <c:pt idx="8">
                  <c:v>33.367012969231752</c:v>
                </c:pt>
                <c:pt idx="9">
                  <c:v>33.367012969231752</c:v>
                </c:pt>
                <c:pt idx="10">
                  <c:v>33.367012969231752</c:v>
                </c:pt>
                <c:pt idx="11">
                  <c:v>33.367012969231752</c:v>
                </c:pt>
                <c:pt idx="12">
                  <c:v>33.367012969231752</c:v>
                </c:pt>
                <c:pt idx="13">
                  <c:v>33.367012969231752</c:v>
                </c:pt>
                <c:pt idx="14">
                  <c:v>33.367012969231752</c:v>
                </c:pt>
                <c:pt idx="15">
                  <c:v>33.367012969231752</c:v>
                </c:pt>
                <c:pt idx="16">
                  <c:v>33.367012969231752</c:v>
                </c:pt>
                <c:pt idx="17">
                  <c:v>33.367012969231752</c:v>
                </c:pt>
                <c:pt idx="18">
                  <c:v>33.367012969231752</c:v>
                </c:pt>
                <c:pt idx="19">
                  <c:v>33.367012969231752</c:v>
                </c:pt>
                <c:pt idx="20">
                  <c:v>33.367012969231752</c:v>
                </c:pt>
                <c:pt idx="21">
                  <c:v>33.367012969231752</c:v>
                </c:pt>
                <c:pt idx="22">
                  <c:v>33.367012969231752</c:v>
                </c:pt>
                <c:pt idx="23">
                  <c:v>33.367012969231752</c:v>
                </c:pt>
                <c:pt idx="24">
                  <c:v>33.367012969231752</c:v>
                </c:pt>
                <c:pt idx="25">
                  <c:v>33.367012969231752</c:v>
                </c:pt>
                <c:pt idx="26">
                  <c:v>33.367012969231752</c:v>
                </c:pt>
                <c:pt idx="27">
                  <c:v>33.367012969231752</c:v>
                </c:pt>
                <c:pt idx="28">
                  <c:v>33.367012969231752</c:v>
                </c:pt>
                <c:pt idx="29">
                  <c:v>33.367012969231752</c:v>
                </c:pt>
                <c:pt idx="30">
                  <c:v>33.367012969231752</c:v>
                </c:pt>
                <c:pt idx="31">
                  <c:v>33.367012969231752</c:v>
                </c:pt>
                <c:pt idx="32">
                  <c:v>33.367012969231752</c:v>
                </c:pt>
                <c:pt idx="33">
                  <c:v>33.367012969231752</c:v>
                </c:pt>
                <c:pt idx="34">
                  <c:v>33.367012969231752</c:v>
                </c:pt>
                <c:pt idx="35">
                  <c:v>33.367012969231752</c:v>
                </c:pt>
                <c:pt idx="36">
                  <c:v>33.367012969231752</c:v>
                </c:pt>
                <c:pt idx="37">
                  <c:v>33.367012969231752</c:v>
                </c:pt>
                <c:pt idx="38">
                  <c:v>33.367012969231752</c:v>
                </c:pt>
                <c:pt idx="39">
                  <c:v>33.367012969231752</c:v>
                </c:pt>
                <c:pt idx="40">
                  <c:v>33.367012969231752</c:v>
                </c:pt>
                <c:pt idx="41">
                  <c:v>33.367012969231752</c:v>
                </c:pt>
                <c:pt idx="42">
                  <c:v>33.367012969231752</c:v>
                </c:pt>
                <c:pt idx="43">
                  <c:v>33.367012969231752</c:v>
                </c:pt>
                <c:pt idx="44">
                  <c:v>33.367012969231752</c:v>
                </c:pt>
                <c:pt idx="45">
                  <c:v>33.367012969231752</c:v>
                </c:pt>
                <c:pt idx="46">
                  <c:v>33.367012969231752</c:v>
                </c:pt>
                <c:pt idx="47">
                  <c:v>33.367012969231752</c:v>
                </c:pt>
                <c:pt idx="48">
                  <c:v>33.367012969231752</c:v>
                </c:pt>
                <c:pt idx="49">
                  <c:v>33.367012969231752</c:v>
                </c:pt>
                <c:pt idx="50">
                  <c:v>33.367012969231752</c:v>
                </c:pt>
                <c:pt idx="51">
                  <c:v>33.367012969231752</c:v>
                </c:pt>
                <c:pt idx="52">
                  <c:v>33.367012969231752</c:v>
                </c:pt>
                <c:pt idx="53">
                  <c:v>33.367012969231752</c:v>
                </c:pt>
                <c:pt idx="54">
                  <c:v>33.367012969231752</c:v>
                </c:pt>
                <c:pt idx="55">
                  <c:v>33.367012969231752</c:v>
                </c:pt>
                <c:pt idx="56">
                  <c:v>33.367012969231752</c:v>
                </c:pt>
                <c:pt idx="57">
                  <c:v>33.367012969231752</c:v>
                </c:pt>
                <c:pt idx="58">
                  <c:v>33.367012969231752</c:v>
                </c:pt>
                <c:pt idx="59">
                  <c:v>33.367012969231752</c:v>
                </c:pt>
                <c:pt idx="60">
                  <c:v>33.367012969231752</c:v>
                </c:pt>
                <c:pt idx="61">
                  <c:v>33.367012969231752</c:v>
                </c:pt>
                <c:pt idx="62">
                  <c:v>33.367012969231752</c:v>
                </c:pt>
                <c:pt idx="63">
                  <c:v>33.367012969231752</c:v>
                </c:pt>
                <c:pt idx="64">
                  <c:v>33.367012969231752</c:v>
                </c:pt>
                <c:pt idx="65">
                  <c:v>33.367012969231752</c:v>
                </c:pt>
                <c:pt idx="66">
                  <c:v>33.367012969231752</c:v>
                </c:pt>
                <c:pt idx="67">
                  <c:v>33.367012969231752</c:v>
                </c:pt>
                <c:pt idx="68">
                  <c:v>33.367012969231752</c:v>
                </c:pt>
                <c:pt idx="69">
                  <c:v>33.367012969231752</c:v>
                </c:pt>
                <c:pt idx="70">
                  <c:v>33.367012969231752</c:v>
                </c:pt>
                <c:pt idx="71">
                  <c:v>33.367012969231752</c:v>
                </c:pt>
                <c:pt idx="72">
                  <c:v>33.367012969231752</c:v>
                </c:pt>
                <c:pt idx="73">
                  <c:v>33.367012969231752</c:v>
                </c:pt>
                <c:pt idx="74">
                  <c:v>33.367012969231752</c:v>
                </c:pt>
                <c:pt idx="75">
                  <c:v>33.367012969231752</c:v>
                </c:pt>
                <c:pt idx="76">
                  <c:v>33.367012969231752</c:v>
                </c:pt>
                <c:pt idx="77">
                  <c:v>33.367012969231752</c:v>
                </c:pt>
                <c:pt idx="78">
                  <c:v>33.367012969231752</c:v>
                </c:pt>
                <c:pt idx="79">
                  <c:v>33.367012969231752</c:v>
                </c:pt>
                <c:pt idx="80">
                  <c:v>33.367012969231752</c:v>
                </c:pt>
                <c:pt idx="81">
                  <c:v>33.367012969231752</c:v>
                </c:pt>
                <c:pt idx="82">
                  <c:v>33.367012969231752</c:v>
                </c:pt>
                <c:pt idx="83">
                  <c:v>33.367012969231752</c:v>
                </c:pt>
                <c:pt idx="84">
                  <c:v>33.367012969231752</c:v>
                </c:pt>
                <c:pt idx="85">
                  <c:v>33.367012969231752</c:v>
                </c:pt>
                <c:pt idx="86">
                  <c:v>33.367012969231752</c:v>
                </c:pt>
                <c:pt idx="87">
                  <c:v>33.367012969231752</c:v>
                </c:pt>
                <c:pt idx="88">
                  <c:v>33.367012969231752</c:v>
                </c:pt>
                <c:pt idx="89">
                  <c:v>33.367012969231752</c:v>
                </c:pt>
                <c:pt idx="90">
                  <c:v>33.367012969231752</c:v>
                </c:pt>
                <c:pt idx="91">
                  <c:v>33.367012969231752</c:v>
                </c:pt>
                <c:pt idx="92">
                  <c:v>33.367012969231752</c:v>
                </c:pt>
                <c:pt idx="93">
                  <c:v>33.367012969231752</c:v>
                </c:pt>
                <c:pt idx="94">
                  <c:v>33.367012969231752</c:v>
                </c:pt>
                <c:pt idx="95">
                  <c:v>33.367012969231752</c:v>
                </c:pt>
                <c:pt idx="96">
                  <c:v>33.367012969231752</c:v>
                </c:pt>
                <c:pt idx="97">
                  <c:v>33.367012969231752</c:v>
                </c:pt>
                <c:pt idx="98">
                  <c:v>33.367012969231752</c:v>
                </c:pt>
                <c:pt idx="99">
                  <c:v>33.367012969231752</c:v>
                </c:pt>
                <c:pt idx="100">
                  <c:v>33.367012969231752</c:v>
                </c:pt>
                <c:pt idx="101">
                  <c:v>33.367012969231752</c:v>
                </c:pt>
                <c:pt idx="102">
                  <c:v>33.369937436070408</c:v>
                </c:pt>
                <c:pt idx="103">
                  <c:v>33.375785973852892</c:v>
                </c:pt>
                <c:pt idx="104">
                  <c:v>33.384558045240773</c:v>
                </c:pt>
                <c:pt idx="105">
                  <c:v>33.396252971562028</c:v>
                </c:pt>
                <c:pt idx="106">
                  <c:v>33.410869932941978</c:v>
                </c:pt>
                <c:pt idx="107">
                  <c:v>33.428407968455282</c:v>
                </c:pt>
                <c:pt idx="108">
                  <c:v>33.448865976298791</c:v>
                </c:pt>
                <c:pt idx="109">
                  <c:v>33.472242713985423</c:v>
                </c:pt>
                <c:pt idx="110">
                  <c:v>33.498536798558817</c:v>
                </c:pt>
                <c:pt idx="111">
                  <c:v>33.527746706828957</c:v>
                </c:pt>
                <c:pt idx="112">
                  <c:v>33.559870775628532</c:v>
                </c:pt>
                <c:pt idx="113">
                  <c:v>33.594907202090191</c:v>
                </c:pt>
                <c:pt idx="114">
                  <c:v>33.632854043944548</c:v>
                </c:pt>
                <c:pt idx="115">
                  <c:v>33.67370921983894</c:v>
                </c:pt>
                <c:pt idx="116">
                  <c:v>33.717470509676971</c:v>
                </c:pt>
                <c:pt idx="117">
                  <c:v>33.764135554978715</c:v>
                </c:pt>
                <c:pt idx="118">
                  <c:v>33.813701859261698</c:v>
                </c:pt>
                <c:pt idx="119">
                  <c:v>33.866166788442499</c:v>
                </c:pt>
                <c:pt idx="120">
                  <c:v>33.921527571259055</c:v>
                </c:pt>
                <c:pt idx="121">
                  <c:v>33.979781299713572</c:v>
                </c:pt>
                <c:pt idx="122">
                  <c:v>34.040924929536146</c:v>
                </c:pt>
                <c:pt idx="123">
                  <c:v>34.104955280668889</c:v>
                </c:pt>
                <c:pt idx="124">
                  <c:v>34.171869037770755</c:v>
                </c:pt>
                <c:pt idx="125">
                  <c:v>34.241662750742876</c:v>
                </c:pt>
                <c:pt idx="126">
                  <c:v>34.314332835274527</c:v>
                </c:pt>
                <c:pt idx="127">
                  <c:v>34.389875573409618</c:v>
                </c:pt>
                <c:pt idx="128">
                  <c:v>34.468287114133688</c:v>
                </c:pt>
                <c:pt idx="129">
                  <c:v>34.549563473981557</c:v>
                </c:pt>
                <c:pt idx="130">
                  <c:v>34.633700537665312</c:v>
                </c:pt>
                <c:pt idx="131">
                  <c:v>34.720694058722962</c:v>
                </c:pt>
                <c:pt idx="132">
                  <c:v>34.810539660187501</c:v>
                </c:pt>
                <c:pt idx="133">
                  <c:v>34.903232835276469</c:v>
                </c:pt>
                <c:pt idx="134">
                  <c:v>34.998768948101954</c:v>
                </c:pt>
                <c:pt idx="135">
                  <c:v>35.097143234401088</c:v>
                </c:pt>
                <c:pt idx="136">
                  <c:v>35.198350802286967</c:v>
                </c:pt>
                <c:pt idx="137">
                  <c:v>35.302386633019999</c:v>
                </c:pt>
                <c:pt idx="138">
                  <c:v>35.409245581799624</c:v>
                </c:pt>
                <c:pt idx="139">
                  <c:v>35.518922378576519</c:v>
                </c:pt>
                <c:pt idx="140">
                  <c:v>35.631411628885104</c:v>
                </c:pt>
                <c:pt idx="141">
                  <c:v>35.746707814696457</c:v>
                </c:pt>
                <c:pt idx="142">
                  <c:v>35.864805295291568</c:v>
                </c:pt>
                <c:pt idx="143">
                  <c:v>35.985698308154944</c:v>
                </c:pt>
                <c:pt idx="144">
                  <c:v>36.109380969888477</c:v>
                </c:pt>
                <c:pt idx="145">
                  <c:v>36.235847277145687</c:v>
                </c:pt>
                <c:pt idx="146">
                  <c:v>36.365091107586181</c:v>
                </c:pt>
                <c:pt idx="147">
                  <c:v>36.49710622085037</c:v>
                </c:pt>
                <c:pt idx="148">
                  <c:v>36.631886259554449</c:v>
                </c:pt>
                <c:pt idx="149">
                  <c:v>36.769424750305554</c:v>
                </c:pt>
                <c:pt idx="150">
                  <c:v>36.909715104737082</c:v>
                </c:pt>
                <c:pt idx="151">
                  <c:v>37.052750620564218</c:v>
                </c:pt>
                <c:pt idx="152">
                  <c:v>37.198524482659529</c:v>
                </c:pt>
                <c:pt idx="153">
                  <c:v>37.347029764148651</c:v>
                </c:pt>
                <c:pt idx="154">
                  <c:v>37.498259427526072</c:v>
                </c:pt>
                <c:pt idx="155">
                  <c:v>37.652206325790878</c:v>
                </c:pt>
                <c:pt idx="156">
                  <c:v>37.808863203602513</c:v>
                </c:pt>
                <c:pt idx="157">
                  <c:v>37.968222698456465</c:v>
                </c:pt>
                <c:pt idx="158">
                  <c:v>38.130277341879868</c:v>
                </c:pt>
                <c:pt idx="159">
                  <c:v>38.295019560646914</c:v>
                </c:pt>
                <c:pt idx="160">
                  <c:v>38.462441678014123</c:v>
                </c:pt>
                <c:pt idx="161">
                  <c:v>38.632535914975286</c:v>
                </c:pt>
                <c:pt idx="162">
                  <c:v>38.805294391536194</c:v>
                </c:pt>
                <c:pt idx="163">
                  <c:v>38.980709128008954</c:v>
                </c:pt>
                <c:pt idx="164">
                  <c:v>39.158772046325872</c:v>
                </c:pt>
                <c:pt idx="165">
                  <c:v>39.33947497137293</c:v>
                </c:pt>
                <c:pt idx="166">
                  <c:v>39.522809632342607</c:v>
                </c:pt>
                <c:pt idx="167">
                  <c:v>39.708767664106183</c:v>
                </c:pt>
                <c:pt idx="168">
                  <c:v>39.897340608605276</c:v>
                </c:pt>
                <c:pt idx="169">
                  <c:v>40.08851991626269</c:v>
                </c:pt>
                <c:pt idx="170">
                  <c:v>40.282296947412306</c:v>
                </c:pt>
                <c:pt idx="171">
                  <c:v>40.478662973748186</c:v>
                </c:pt>
                <c:pt idx="172">
                  <c:v>40.677609179792526</c:v>
                </c:pt>
                <c:pt idx="173">
                  <c:v>40.879126664382603</c:v>
                </c:pt>
                <c:pt idx="174">
                  <c:v>41.083206442176433</c:v>
                </c:pt>
                <c:pt idx="175">
                  <c:v>41.289839445177215</c:v>
                </c:pt>
                <c:pt idx="176">
                  <c:v>41.499016524276314</c:v>
                </c:pt>
                <c:pt idx="177">
                  <c:v>41.710728450814742</c:v>
                </c:pt>
                <c:pt idx="178">
                  <c:v>41.924965918163018</c:v>
                </c:pt>
                <c:pt idx="179">
                  <c:v>42.141719543319326</c:v>
                </c:pt>
                <c:pt idx="180">
                  <c:v>42.360979868525781</c:v>
                </c:pt>
                <c:pt idx="181">
                  <c:v>42.582737362902698</c:v>
                </c:pt>
                <c:pt idx="182">
                  <c:v>42.806982424100838</c:v>
                </c:pt>
                <c:pt idx="183">
                  <c:v>43.033705379971302</c:v>
                </c:pt>
                <c:pt idx="184">
                  <c:v>43.262896490253134</c:v>
                </c:pt>
                <c:pt idx="185">
                  <c:v>43.494545948278386</c:v>
                </c:pt>
                <c:pt idx="186">
                  <c:v>43.728643882694506</c:v>
                </c:pt>
                <c:pt idx="187">
                  <c:v>43.965180359203913</c:v>
                </c:pt>
                <c:pt idx="188">
                  <c:v>44.204145382320625</c:v>
                </c:pt>
                <c:pt idx="189">
                  <c:v>44.445528897143753</c:v>
                </c:pt>
                <c:pt idx="190">
                  <c:v>44.689320791147672</c:v>
                </c:pt>
                <c:pt idx="191">
                  <c:v>44.935510895988806</c:v>
                </c:pt>
                <c:pt idx="192">
                  <c:v>45.1840889893287</c:v>
                </c:pt>
                <c:pt idx="193">
                  <c:v>45.435044796673317</c:v>
                </c:pt>
                <c:pt idx="194">
                  <c:v>45.688367993228383</c:v>
                </c:pt>
                <c:pt idx="195">
                  <c:v>45.944048205770464</c:v>
                </c:pt>
                <c:pt idx="196">
                  <c:v>46.202075014533754</c:v>
                </c:pt>
                <c:pt idx="197">
                  <c:v>46.462437955112257</c:v>
                </c:pt>
                <c:pt idx="198">
                  <c:v>46.725126520377216</c:v>
                </c:pt>
                <c:pt idx="199">
                  <c:v>46.990130162409528</c:v>
                </c:pt>
                <c:pt idx="200">
                  <c:v>47.257438294447077</c:v>
                </c:pt>
                <c:pt idx="201">
                  <c:v>47.527040292846543</c:v>
                </c:pt>
                <c:pt idx="202">
                  <c:v>47.798925499059685</c:v>
                </c:pt>
                <c:pt idx="203">
                  <c:v>48.073083221623769</c:v>
                </c:pt>
                <c:pt idx="204">
                  <c:v>48.349502738165896</c:v>
                </c:pt>
                <c:pt idx="205">
                  <c:v>48.628173297421071</c:v>
                </c:pt>
                <c:pt idx="206">
                  <c:v>48.909084121263732</c:v>
                </c:pt>
                <c:pt idx="207">
                  <c:v>49.19222440675248</c:v>
                </c:pt>
                <c:pt idx="208">
                  <c:v>49.477583328187841</c:v>
                </c:pt>
                <c:pt idx="209">
                  <c:v>49.765150039182679</c:v>
                </c:pt>
                <c:pt idx="210">
                  <c:v>50.054913674745194</c:v>
                </c:pt>
                <c:pt idx="211">
                  <c:v>50.346863353374061</c:v>
                </c:pt>
                <c:pt idx="212">
                  <c:v>50.640988179165596</c:v>
                </c:pt>
                <c:pt idx="213">
                  <c:v>50.937277243932542</c:v>
                </c:pt>
                <c:pt idx="214">
                  <c:v>51.235719629334405</c:v>
                </c:pt>
                <c:pt idx="215">
                  <c:v>51.536304409018854</c:v>
                </c:pt>
                <c:pt idx="216">
                  <c:v>51.839020650774025</c:v>
                </c:pt>
                <c:pt idx="217">
                  <c:v>52.143857418691489</c:v>
                </c:pt>
                <c:pt idx="218">
                  <c:v>52.450803775339516</c:v>
                </c:pt>
                <c:pt idx="219">
                  <c:v>52.759848783946339</c:v>
                </c:pt>
                <c:pt idx="220">
                  <c:v>53.070981510593263</c:v>
                </c:pt>
                <c:pt idx="221">
                  <c:v>53.38419102641717</c:v>
                </c:pt>
                <c:pt idx="222">
                  <c:v>53.699466409822243</c:v>
                </c:pt>
                <c:pt idx="223">
                  <c:v>54.016796748700528</c:v>
                </c:pt>
                <c:pt idx="224">
                  <c:v>54.336171142661136</c:v>
                </c:pt>
                <c:pt idx="225">
                  <c:v>54.65757870526766</c:v>
                </c:pt>
                <c:pt idx="226">
                  <c:v>54.981008566283599</c:v>
                </c:pt>
                <c:pt idx="227">
                  <c:v>55.306449873925473</c:v>
                </c:pt>
                <c:pt idx="228">
                  <c:v>55.633891797123262</c:v>
                </c:pt>
                <c:pt idx="229">
                  <c:v>55.963323527787949</c:v>
                </c:pt>
                <c:pt idx="230">
                  <c:v>56.294734283085759</c:v>
                </c:pt>
                <c:pt idx="231">
                  <c:v>56.628113307718891</c:v>
                </c:pt>
                <c:pt idx="232">
                  <c:v>56.963449876212309</c:v>
                </c:pt>
                <c:pt idx="233">
                  <c:v>57.300733295206371</c:v>
                </c:pt>
                <c:pt idx="234">
                  <c:v>57.63995290575501</c:v>
                </c:pt>
                <c:pt idx="235">
                  <c:v>57.981098085628929</c:v>
                </c:pt>
                <c:pt idx="236">
                  <c:v>58.324158251623835</c:v>
                </c:pt>
                <c:pt idx="237">
                  <c:v>58.669122861873113</c:v>
                </c:pt>
                <c:pt idx="238">
                  <c:v>59.015981418164706</c:v>
                </c:pt>
                <c:pt idx="239">
                  <c:v>59.364723468261992</c:v>
                </c:pt>
                <c:pt idx="240">
                  <c:v>59.715338608228173</c:v>
                </c:pt>
                <c:pt idx="241">
                  <c:v>60.067816484753905</c:v>
                </c:pt>
                <c:pt idx="242">
                  <c:v>60.42214679748799</c:v>
                </c:pt>
                <c:pt idx="243">
                  <c:v>60.778319301370573</c:v>
                </c:pt>
                <c:pt idx="244">
                  <c:v>61.136323808968768</c:v>
                </c:pt>
                <c:pt idx="245">
                  <c:v>61.496150192814177</c:v>
                </c:pt>
                <c:pt idx="246">
                  <c:v>61.857788387742183</c:v>
                </c:pt>
                <c:pt idx="247">
                  <c:v>62.221228393232543</c:v>
                </c:pt>
                <c:pt idx="248">
                  <c:v>62.586460275751101</c:v>
                </c:pt>
                <c:pt idx="249">
                  <c:v>62.953474171092203</c:v>
                </c:pt>
                <c:pt idx="250">
                  <c:v>63.322260286721558</c:v>
                </c:pt>
                <c:pt idx="251">
                  <c:v>63.692808904119246</c:v>
                </c:pt>
                <c:pt idx="252">
                  <c:v>64.062607879260028</c:v>
                </c:pt>
                <c:pt idx="253">
                  <c:v>64.431639681944318</c:v>
                </c:pt>
                <c:pt idx="254">
                  <c:v>64.799887042380135</c:v>
                </c:pt>
                <c:pt idx="255">
                  <c:v>65.167332951317917</c:v>
                </c:pt>
                <c:pt idx="256">
                  <c:v>65.533960660117302</c:v>
                </c:pt>
                <c:pt idx="257">
                  <c:v>65.899753680746542</c:v>
                </c:pt>
                <c:pt idx="258">
                  <c:v>66.264695785715716</c:v>
                </c:pt>
                <c:pt idx="259">
                  <c:v>66.628771007944337</c:v>
                </c:pt>
                <c:pt idx="260">
                  <c:v>66.991963640564549</c:v>
                </c:pt>
                <c:pt idx="261">
                  <c:v>67.354258236660641</c:v>
                </c:pt>
                <c:pt idx="262">
                  <c:v>67.715639608945992</c:v>
                </c:pt>
                <c:pt idx="263">
                  <c:v>68.076092829378311</c:v>
                </c:pt>
                <c:pt idx="264">
                  <c:v>68.4356032287142</c:v>
                </c:pt>
                <c:pt idx="265">
                  <c:v>68.794156396004098</c:v>
                </c:pt>
                <c:pt idx="266">
                  <c:v>69.151738178028523</c:v>
                </c:pt>
                <c:pt idx="267">
                  <c:v>69.508334678676761</c:v>
                </c:pt>
                <c:pt idx="268">
                  <c:v>69.863932258269003</c:v>
                </c:pt>
                <c:pt idx="269">
                  <c:v>70.218517532822887</c:v>
                </c:pt>
                <c:pt idx="270">
                  <c:v>70.572077373265756</c:v>
                </c:pt>
                <c:pt idx="271">
                  <c:v>70.924598904593395</c:v>
                </c:pt>
                <c:pt idx="272">
                  <c:v>71.276069504976647</c:v>
                </c:pt>
                <c:pt idx="273">
                  <c:v>71.626476804816832</c:v>
                </c:pt>
                <c:pt idx="274">
                  <c:v>71.975808685750948</c:v>
                </c:pt>
                <c:pt idx="275">
                  <c:v>72.324053279608222</c:v>
                </c:pt>
                <c:pt idx="276">
                  <c:v>72.671198967318503</c:v>
                </c:pt>
                <c:pt idx="277">
                  <c:v>73.017234377774159</c:v>
                </c:pt>
                <c:pt idx="278">
                  <c:v>73.362148386646254</c:v>
                </c:pt>
                <c:pt idx="279">
                  <c:v>73.705930115156306</c:v>
                </c:pt>
                <c:pt idx="280">
                  <c:v>74.048568928804713</c:v>
                </c:pt>
                <c:pt idx="281">
                  <c:v>74.390054436056943</c:v>
                </c:pt>
                <c:pt idx="282">
                  <c:v>74.730376486988618</c:v>
                </c:pt>
                <c:pt idx="283">
                  <c:v>75.069525171890746</c:v>
                </c:pt>
                <c:pt idx="284">
                  <c:v>75.407490819836013</c:v>
                </c:pt>
                <c:pt idx="285">
                  <c:v>75.744263997207455</c:v>
                </c:pt>
                <c:pt idx="286">
                  <c:v>76.079835506190562</c:v>
                </c:pt>
                <c:pt idx="287">
                  <c:v>76.414196383229921</c:v>
                </c:pt>
                <c:pt idx="288">
                  <c:v>76.74733789745153</c:v>
                </c:pt>
                <c:pt idx="289">
                  <c:v>77.079251549051904</c:v>
                </c:pt>
                <c:pt idx="290">
                  <c:v>77.409929067655142</c:v>
                </c:pt>
                <c:pt idx="291">
                  <c:v>77.739362410638861</c:v>
                </c:pt>
                <c:pt idx="292">
                  <c:v>78.067543761430471</c:v>
                </c:pt>
                <c:pt idx="293">
                  <c:v>78.394465527774344</c:v>
                </c:pt>
                <c:pt idx="294">
                  <c:v>78.72012033997153</c:v>
                </c:pt>
                <c:pt idx="295">
                  <c:v>79.044501049092716</c:v>
                </c:pt>
                <c:pt idx="296">
                  <c:v>79.367600725165588</c:v>
                </c:pt>
                <c:pt idx="297">
                  <c:v>79.689412655337776</c:v>
                </c:pt>
                <c:pt idx="298">
                  <c:v>80.009930342016247</c:v>
                </c:pt>
                <c:pt idx="299">
                  <c:v>80.329147500984377</c:v>
                </c:pt>
                <c:pt idx="300">
                  <c:v>80.647058059497482</c:v>
                </c:pt>
                <c:pt idx="301">
                  <c:v>80.963656154358219</c:v>
                </c:pt>
                <c:pt idx="302">
                  <c:v>81.278936129972408</c:v>
                </c:pt>
                <c:pt idx="303">
                  <c:v>81.592892536386657</c:v>
                </c:pt>
                <c:pt idx="304">
                  <c:v>81.905520127308478</c:v>
                </c:pt>
                <c:pt idx="305">
                  <c:v>82.216813858110143</c:v>
                </c:pt>
                <c:pt idx="306">
                  <c:v>82.526768883817113</c:v>
                </c:pt>
                <c:pt idx="307">
                  <c:v>82.835380557081805</c:v>
                </c:pt>
                <c:pt idx="308">
                  <c:v>83.142644426144031</c:v>
                </c:pt>
                <c:pt idx="309">
                  <c:v>83.448556232778728</c:v>
                </c:pt>
                <c:pt idx="310">
                  <c:v>83.753111910232008</c:v>
                </c:pt>
                <c:pt idx="311">
                  <c:v>84.056307581146342</c:v>
                </c:pt>
                <c:pt idx="312">
                  <c:v>84.358139555475944</c:v>
                </c:pt>
                <c:pt idx="313">
                  <c:v>84.658604328392897</c:v>
                </c:pt>
                <c:pt idx="314">
                  <c:v>84.957698578185358</c:v>
                </c:pt>
                <c:pt idx="315">
                  <c:v>85.255419164148137</c:v>
                </c:pt>
                <c:pt idx="316">
                  <c:v>85.551763124466945</c:v>
                </c:pt>
                <c:pt idx="317">
                  <c:v>85.846727674096783</c:v>
                </c:pt>
                <c:pt idx="318">
                  <c:v>86.140310202635504</c:v>
                </c:pt>
                <c:pt idx="319">
                  <c:v>86.432508272193175</c:v>
                </c:pt>
                <c:pt idx="320">
                  <c:v>86.723319615258092</c:v>
                </c:pt>
                <c:pt idx="321">
                  <c:v>87.012742132560192</c:v>
                </c:pt>
                <c:pt idx="322">
                  <c:v>87.300773890932561</c:v>
                </c:pt>
                <c:pt idx="323">
                  <c:v>87.587413121171693</c:v>
                </c:pt>
                <c:pt idx="324">
                  <c:v>87.872658215897474</c:v>
                </c:pt>
                <c:pt idx="325">
                  <c:v>88.156507727413256</c:v>
                </c:pt>
                <c:pt idx="326">
                  <c:v>88.438960365566857</c:v>
                </c:pt>
                <c:pt idx="327">
                  <c:v>88.72001499561317</c:v>
                </c:pt>
                <c:pt idx="328">
                  <c:v>88.999670636079003</c:v>
                </c:pt>
                <c:pt idx="329">
                  <c:v>89.277926456630638</c:v>
                </c:pt>
                <c:pt idx="330">
                  <c:v>89.554781775945003</c:v>
                </c:pt>
                <c:pt idx="331">
                  <c:v>89.830236059584777</c:v>
                </c:pt>
                <c:pt idx="332">
                  <c:v>90.104288917878236</c:v>
                </c:pt>
                <c:pt idx="333">
                  <c:v>90.376940103804188</c:v>
                </c:pt>
                <c:pt idx="334">
                  <c:v>90.648189510882744</c:v>
                </c:pt>
                <c:pt idx="335">
                  <c:v>90.918037171072427</c:v>
                </c:pt>
                <c:pt idx="336">
                  <c:v>91.18648325267398</c:v>
                </c:pt>
                <c:pt idx="337">
                  <c:v>91.453528058241602</c:v>
                </c:pt>
                <c:pt idx="338">
                  <c:v>91.719172022501965</c:v>
                </c:pt>
                <c:pt idx="339">
                  <c:v>91.983415710281591</c:v>
                </c:pt>
                <c:pt idx="340">
                  <c:v>92.246259814442865</c:v>
                </c:pt>
                <c:pt idx="341">
                  <c:v>92.507705153829406</c:v>
                </c:pt>
                <c:pt idx="342">
                  <c:v>92.767752671221032</c:v>
                </c:pt>
                <c:pt idx="343">
                  <c:v>93.026403431298846</c:v>
                </c:pt>
                <c:pt idx="344">
                  <c:v>93.283658618620635</c:v>
                </c:pt>
                <c:pt idx="345">
                  <c:v>93.539519535607425</c:v>
                </c:pt>
                <c:pt idx="346">
                  <c:v>93.793987600541058</c:v>
                </c:pt>
                <c:pt idx="347">
                  <c:v>94.047064345573531</c:v>
                </c:pt>
                <c:pt idx="348">
                  <c:v>94.298751414748224</c:v>
                </c:pt>
                <c:pt idx="349">
                  <c:v>94.549050562033486</c:v>
                </c:pt>
                <c:pt idx="350">
                  <c:v>94.79796364936891</c:v>
                </c:pt>
                <c:pt idx="351">
                  <c:v>95.045492644724504</c:v>
                </c:pt>
                <c:pt idx="352">
                  <c:v>95.291639620173171</c:v>
                </c:pt>
                <c:pt idx="353">
                  <c:v>95.536406749976663</c:v>
                </c:pt>
                <c:pt idx="354">
                  <c:v>95.779796308685491</c:v>
                </c:pt>
                <c:pt idx="355">
                  <c:v>96.021810669252829</c:v>
                </c:pt>
                <c:pt idx="356">
                  <c:v>96.262452301162767</c:v>
                </c:pt>
                <c:pt idx="357">
                  <c:v>96.501723768573285</c:v>
                </c:pt>
                <c:pt idx="358">
                  <c:v>96.739627728473806</c:v>
                </c:pt>
                <c:pt idx="359">
                  <c:v>96.976166928858049</c:v>
                </c:pt>
                <c:pt idx="360">
                  <c:v>97.211344206911917</c:v>
                </c:pt>
                <c:pt idx="361">
                  <c:v>97.445162487216976</c:v>
                </c:pt>
                <c:pt idx="362">
                  <c:v>97.67762477996942</c:v>
                </c:pt>
                <c:pt idx="363">
                  <c:v>97.908734179215045</c:v>
                </c:pt>
                <c:pt idx="364">
                  <c:v>98.138493861099931</c:v>
                </c:pt>
                <c:pt idx="365">
                  <c:v>98.366907082137431</c:v>
                </c:pt>
                <c:pt idx="366">
                  <c:v>98.593977177491382</c:v>
                </c:pt>
                <c:pt idx="367">
                  <c:v>98.819707559275685</c:v>
                </c:pt>
                <c:pt idx="368">
                  <c:v>99.04410171487045</c:v>
                </c:pt>
                <c:pt idx="369">
                  <c:v>99.267163205254789</c:v>
                </c:pt>
                <c:pt idx="370">
                  <c:v>99.488895663356274</c:v>
                </c:pt>
                <c:pt idx="371">
                  <c:v>99.709302792417347</c:v>
                </c:pt>
                <c:pt idx="372">
                  <c:v>99.928388364378648</c:v>
                </c:pt>
                <c:pt idx="373">
                  <c:v>100.14615621827933</c:v>
                </c:pt>
                <c:pt idx="374">
                  <c:v>100.36261025867444</c:v>
                </c:pt>
                <c:pt idx="375">
                  <c:v>100.57775445406956</c:v>
                </c:pt>
                <c:pt idx="376">
                  <c:v>100.79159283537254</c:v>
                </c:pt>
                <c:pt idx="377">
                  <c:v>101.00412949436253</c:v>
                </c:pt>
                <c:pt idx="378">
                  <c:v>101.21536858217641</c:v>
                </c:pt>
                <c:pt idx="379">
                  <c:v>101.42531430781239</c:v>
                </c:pt>
                <c:pt idx="380">
                  <c:v>101.6339709366511</c:v>
                </c:pt>
                <c:pt idx="381">
                  <c:v>101.841342788994</c:v>
                </c:pt>
                <c:pt idx="382">
                  <c:v>102.0474342386192</c:v>
                </c:pt>
                <c:pt idx="383">
                  <c:v>102.25224971135475</c:v>
                </c:pt>
                <c:pt idx="384">
                  <c:v>102.45579368366913</c:v>
                </c:pt>
                <c:pt idx="385">
                  <c:v>102.65807068127941</c:v>
                </c:pt>
                <c:pt idx="386">
                  <c:v>102.85908527777659</c:v>
                </c:pt>
                <c:pt idx="387">
                  <c:v>103.05884209326835</c:v>
                </c:pt>
                <c:pt idx="388">
                  <c:v>103.25734579303924</c:v>
                </c:pt>
                <c:pt idx="389">
                  <c:v>103.45460108622797</c:v>
                </c:pt>
                <c:pt idx="390">
                  <c:v>103.65061272452225</c:v>
                </c:pt>
                <c:pt idx="391">
                  <c:v>103.84538550087063</c:v>
                </c:pt>
                <c:pt idx="392">
                  <c:v>104.03892424821169</c:v>
                </c:pt>
                <c:pt idx="393">
                  <c:v>104.23123383822021</c:v>
                </c:pt>
                <c:pt idx="394">
                  <c:v>104.42231918007064</c:v>
                </c:pt>
                <c:pt idx="395">
                  <c:v>104.61218521921745</c:v>
                </c:pt>
                <c:pt idx="396">
                  <c:v>104.80083693619243</c:v>
                </c:pt>
                <c:pt idx="397">
                  <c:v>104.98827934541899</c:v>
                </c:pt>
                <c:pt idx="398">
                  <c:v>105.17451749404322</c:v>
                </c:pt>
                <c:pt idx="399">
                  <c:v>105.35955646078172</c:v>
                </c:pt>
                <c:pt idx="400">
                  <c:v>105.54340135478608</c:v>
                </c:pt>
                <c:pt idx="401">
                  <c:v>105.72605731452401</c:v>
                </c:pt>
                <c:pt idx="402">
                  <c:v>105.90752950667687</c:v>
                </c:pt>
                <c:pt idx="403">
                  <c:v>106.08782312505367</c:v>
                </c:pt>
                <c:pt idx="404">
                  <c:v>106.26694338952147</c:v>
                </c:pt>
                <c:pt idx="405">
                  <c:v>106.44489554495185</c:v>
                </c:pt>
                <c:pt idx="406">
                  <c:v>106.62168486018358</c:v>
                </c:pt>
                <c:pt idx="407">
                  <c:v>106.79731662700138</c:v>
                </c:pt>
                <c:pt idx="408">
                  <c:v>106.97179615913042</c:v>
                </c:pt>
                <c:pt idx="409">
                  <c:v>107.14512879124685</c:v>
                </c:pt>
                <c:pt idx="410">
                  <c:v>107.31731987800384</c:v>
                </c:pt>
                <c:pt idx="411">
                  <c:v>107.48837479307338</c:v>
                </c:pt>
                <c:pt idx="412">
                  <c:v>107.65829892820339</c:v>
                </c:pt>
                <c:pt idx="413">
                  <c:v>107.82709769229034</c:v>
                </c:pt>
                <c:pt idx="414">
                  <c:v>107.99477651046699</c:v>
                </c:pt>
                <c:pt idx="415">
                  <c:v>108.16134082320535</c:v>
                </c:pt>
                <c:pt idx="416">
                  <c:v>108.32679608543459</c:v>
                </c:pt>
                <c:pt idx="417">
                  <c:v>108.4911477656738</c:v>
                </c:pt>
                <c:pt idx="418">
                  <c:v>108.65440134517959</c:v>
                </c:pt>
                <c:pt idx="419">
                  <c:v>108.81656231710828</c:v>
                </c:pt>
                <c:pt idx="420">
                  <c:v>108.97763618569252</c:v>
                </c:pt>
                <c:pt idx="421">
                  <c:v>109.13762846543236</c:v>
                </c:pt>
                <c:pt idx="422">
                  <c:v>109.29654468030057</c:v>
                </c:pt>
                <c:pt idx="423">
                  <c:v>109.45439036296202</c:v>
                </c:pt>
                <c:pt idx="424">
                  <c:v>109.61117105400699</c:v>
                </c:pt>
                <c:pt idx="425">
                  <c:v>109.7668923011985</c:v>
                </c:pt>
                <c:pt idx="426">
                  <c:v>109.92155965873313</c:v>
                </c:pt>
                <c:pt idx="427">
                  <c:v>110.07517868651561</c:v>
                </c:pt>
                <c:pt idx="428">
                  <c:v>110.22775494944672</c:v>
                </c:pt>
                <c:pt idx="429">
                  <c:v>110.37929401672447</c:v>
                </c:pt>
                <c:pt idx="430">
                  <c:v>110.52980146115863</c:v>
                </c:pt>
                <c:pt idx="431">
                  <c:v>110.67928285849808</c:v>
                </c:pt>
                <c:pt idx="432">
                  <c:v>110.82774378677119</c:v>
                </c:pt>
                <c:pt idx="433">
                  <c:v>110.97518982563885</c:v>
                </c:pt>
                <c:pt idx="434">
                  <c:v>111.12162655576023</c:v>
                </c:pt>
                <c:pt idx="435">
                  <c:v>111.2670595581709</c:v>
                </c:pt>
                <c:pt idx="436">
                  <c:v>111.4114944136734</c:v>
                </c:pt>
                <c:pt idx="437">
                  <c:v>111.5549367022399</c:v>
                </c:pt>
                <c:pt idx="438">
                  <c:v>111.69739200242708</c:v>
                </c:pt>
                <c:pt idx="439">
                  <c:v>111.83886589080268</c:v>
                </c:pt>
                <c:pt idx="440">
                  <c:v>111.97936394138412</c:v>
                </c:pt>
                <c:pt idx="441">
                  <c:v>112.11889172508856</c:v>
                </c:pt>
                <c:pt idx="442">
                  <c:v>112.25745480919457</c:v>
                </c:pt>
                <c:pt idx="443">
                  <c:v>112.39505875681513</c:v>
                </c:pt>
                <c:pt idx="444">
                  <c:v>112.53170912638188</c:v>
                </c:pt>
                <c:pt idx="445">
                  <c:v>112.66741147114048</c:v>
                </c:pt>
                <c:pt idx="446">
                  <c:v>112.80217133865686</c:v>
                </c:pt>
                <c:pt idx="447">
                  <c:v>112.93599427033439</c:v>
                </c:pt>
                <c:pt idx="448">
                  <c:v>113.06888580094162</c:v>
                </c:pt>
                <c:pt idx="449">
                  <c:v>113.20085145815072</c:v>
                </c:pt>
                <c:pt idx="450">
                  <c:v>113.3318967620862</c:v>
                </c:pt>
                <c:pt idx="451">
                  <c:v>113.46202722488394</c:v>
                </c:pt>
                <c:pt idx="452">
                  <c:v>113.59124835026044</c:v>
                </c:pt>
                <c:pt idx="453">
                  <c:v>113.71956563309199</c:v>
                </c:pt>
                <c:pt idx="454">
                  <c:v>113.84698455900374</c:v>
                </c:pt>
                <c:pt idx="455">
                  <c:v>113.97351060396862</c:v>
                </c:pt>
                <c:pt idx="456">
                  <c:v>114.09914923391567</c:v>
                </c:pt>
                <c:pt idx="457">
                  <c:v>114.2239059043481</c:v>
                </c:pt>
                <c:pt idx="458">
                  <c:v>114.34778605997053</c:v>
                </c:pt>
                <c:pt idx="459">
                  <c:v>114.47079513432544</c:v>
                </c:pt>
                <c:pt idx="460">
                  <c:v>114.59293854943893</c:v>
                </c:pt>
                <c:pt idx="461">
                  <c:v>114.7142217154752</c:v>
                </c:pt>
                <c:pt idx="462">
                  <c:v>114.83465003040007</c:v>
                </c:pt>
                <c:pt idx="463">
                  <c:v>114.95422887965303</c:v>
                </c:pt>
                <c:pt idx="464">
                  <c:v>115.0729636358281</c:v>
                </c:pt>
                <c:pt idx="465">
                  <c:v>115.19085965836295</c:v>
                </c:pt>
                <c:pt idx="466">
                  <c:v>115.30792229323656</c:v>
                </c:pt>
                <c:pt idx="467">
                  <c:v>115.42415687267494</c:v>
                </c:pt>
                <c:pt idx="468">
                  <c:v>115.53956871486501</c:v>
                </c:pt>
                <c:pt idx="469">
                  <c:v>115.65416312367661</c:v>
                </c:pt>
                <c:pt idx="470">
                  <c:v>115.76794538839205</c:v>
                </c:pt>
                <c:pt idx="471">
                  <c:v>115.88092078344378</c:v>
                </c:pt>
                <c:pt idx="472">
                  <c:v>115.99309456815944</c:v>
                </c:pt>
                <c:pt idx="473">
                  <c:v>116.10447198651443</c:v>
                </c:pt>
                <c:pt idx="474">
                  <c:v>116.21505826689202</c:v>
                </c:pt>
                <c:pt idx="475">
                  <c:v>116.32485862185072</c:v>
                </c:pt>
                <c:pt idx="476">
                  <c:v>116.43387824789865</c:v>
                </c:pt>
                <c:pt idx="477">
                  <c:v>116.54212232527512</c:v>
                </c:pt>
                <c:pt idx="478">
                  <c:v>116.64959601773926</c:v>
                </c:pt>
                <c:pt idx="479">
                  <c:v>116.75630447236514</c:v>
                </c:pt>
                <c:pt idx="480">
                  <c:v>116.86225281934408</c:v>
                </c:pt>
                <c:pt idx="481">
                  <c:v>116.96744617179314</c:v>
                </c:pt>
                <c:pt idx="482">
                  <c:v>117.07188962557046</c:v>
                </c:pt>
                <c:pt idx="483">
                  <c:v>117.17558825909687</c:v>
                </c:pt>
                <c:pt idx="484">
                  <c:v>117.27854713318375</c:v>
                </c:pt>
                <c:pt idx="485">
                  <c:v>117.3807712908673</c:v>
                </c:pt>
                <c:pt idx="486">
                  <c:v>117.48226575724858</c:v>
                </c:pt>
                <c:pt idx="487">
                  <c:v>117.58303553933999</c:v>
                </c:pt>
                <c:pt idx="488">
                  <c:v>117.68308562591726</c:v>
                </c:pt>
                <c:pt idx="489">
                  <c:v>117.78242098737738</c:v>
                </c:pt>
                <c:pt idx="490">
                  <c:v>117.8810465756024</c:v>
                </c:pt>
                <c:pt idx="491">
                  <c:v>117.97896732382856</c:v>
                </c:pt>
                <c:pt idx="492">
                  <c:v>118.0761881465211</c:v>
                </c:pt>
                <c:pt idx="493">
                  <c:v>118.17271393925448</c:v>
                </c:pt>
                <c:pt idx="494">
                  <c:v>118.2685495785979</c:v>
                </c:pt>
                <c:pt idx="495">
                  <c:v>118.36369992200602</c:v>
                </c:pt>
                <c:pt idx="496">
                  <c:v>118.45816980771494</c:v>
                </c:pt>
                <c:pt idx="497">
                  <c:v>118.55196405464304</c:v>
                </c:pt>
                <c:pt idx="498">
                  <c:v>118.64508746229701</c:v>
                </c:pt>
                <c:pt idx="499">
                  <c:v>118.73754481068265</c:v>
                </c:pt>
                <c:pt idx="500">
                  <c:v>118.82934086022033</c:v>
                </c:pt>
                <c:pt idx="501">
                  <c:v>118.9204803516654</c:v>
                </c:pt>
                <c:pt idx="502">
                  <c:v>119.0109680060331</c:v>
                </c:pt>
                <c:pt idx="503">
                  <c:v>119.10080852452795</c:v>
                </c:pt>
                <c:pt idx="504">
                  <c:v>119.19000658847777</c:v>
                </c:pt>
                <c:pt idx="505">
                  <c:v>119.27856685927182</c:v>
                </c:pt>
                <c:pt idx="506">
                  <c:v>119.36649397830351</c:v>
                </c:pt>
                <c:pt idx="507">
                  <c:v>119.45379256691712</c:v>
                </c:pt>
                <c:pt idx="508">
                  <c:v>119.54046722635871</c:v>
                </c:pt>
                <c:pt idx="509">
                  <c:v>119.62652253773122</c:v>
                </c:pt>
                <c:pt idx="510">
                  <c:v>119.71196306195333</c:v>
                </c:pt>
                <c:pt idx="511">
                  <c:v>119.79679333972241</c:v>
                </c:pt>
                <c:pt idx="512">
                  <c:v>119.88101789148128</c:v>
                </c:pt>
                <c:pt idx="513">
                  <c:v>119.96464121738858</c:v>
                </c:pt>
                <c:pt idx="514">
                  <c:v>120.047667797293</c:v>
                </c:pt>
                <c:pt idx="515">
                  <c:v>120.13010209071118</c:v>
                </c:pt>
                <c:pt idx="516">
                  <c:v>120.2119485368089</c:v>
                </c:pt>
                <c:pt idx="517">
                  <c:v>120.29321155438602</c:v>
                </c:pt>
                <c:pt idx="518">
                  <c:v>120.37389554186467</c:v>
                </c:pt>
                <c:pt idx="519">
                  <c:v>120.45400487728087</c:v>
                </c:pt>
                <c:pt idx="520">
                  <c:v>120.53354391827939</c:v>
                </c:pt>
                <c:pt idx="521">
                  <c:v>120.61251700211187</c:v>
                </c:pt>
                <c:pt idx="522">
                  <c:v>120.69092844563804</c:v>
                </c:pt>
                <c:pt idx="523">
                  <c:v>120.76878254533003</c:v>
                </c:pt>
                <c:pt idx="524">
                  <c:v>120.84608357727983</c:v>
                </c:pt>
                <c:pt idx="525">
                  <c:v>120.92283579720949</c:v>
                </c:pt>
                <c:pt idx="526">
                  <c:v>120.99904344048444</c:v>
                </c:pt>
                <c:pt idx="527">
                  <c:v>121.07471072212959</c:v>
                </c:pt>
                <c:pt idx="528">
                  <c:v>121.14984183684811</c:v>
                </c:pt>
                <c:pt idx="529">
                  <c:v>121.22444095904311</c:v>
                </c:pt>
                <c:pt idx="530">
                  <c:v>121.29851224284189</c:v>
                </c:pt>
                <c:pt idx="531">
                  <c:v>121.37205982212288</c:v>
                </c:pt>
                <c:pt idx="532">
                  <c:v>121.44508781054503</c:v>
                </c:pt>
                <c:pt idx="533">
                  <c:v>121.51760030157986</c:v>
                </c:pt>
                <c:pt idx="534">
                  <c:v>121.58960136854583</c:v>
                </c:pt>
                <c:pt idx="535">
                  <c:v>121.6610950646452</c:v>
                </c:pt>
                <c:pt idx="536">
                  <c:v>121.73208542300326</c:v>
                </c:pt>
                <c:pt idx="537">
                  <c:v>121.8025764567097</c:v>
                </c:pt>
                <c:pt idx="538">
                  <c:v>121.87257215886254</c:v>
                </c:pt>
                <c:pt idx="539">
                  <c:v>121.94207650261392</c:v>
                </c:pt>
                <c:pt idx="540">
                  <c:v>122.01109344121824</c:v>
                </c:pt>
                <c:pt idx="541">
                  <c:v>122.07962690808249</c:v>
                </c:pt>
                <c:pt idx="542">
                  <c:v>122.14768081681837</c:v>
                </c:pt>
                <c:pt idx="543">
                  <c:v>122.21525906129671</c:v>
                </c:pt>
                <c:pt idx="544">
                  <c:v>122.28236551570362</c:v>
                </c:pt>
                <c:pt idx="545">
                  <c:v>122.34900403459879</c:v>
                </c:pt>
                <c:pt idx="546">
                  <c:v>122.41517845297552</c:v>
                </c:pt>
                <c:pt idx="547">
                  <c:v>122.48089258632267</c:v>
                </c:pt>
                <c:pt idx="548">
                  <c:v>122.54615023068831</c:v>
                </c:pt>
                <c:pt idx="549">
                  <c:v>122.61095516274528</c:v>
                </c:pt>
                <c:pt idx="550">
                  <c:v>122.67531113985834</c:v>
                </c:pt>
                <c:pt idx="551">
                  <c:v>122.73922190015303</c:v>
                </c:pt>
                <c:pt idx="552">
                  <c:v>122.80269116258619</c:v>
                </c:pt>
                <c:pt idx="553">
                  <c:v>122.86572262701809</c:v>
                </c:pt>
                <c:pt idx="554">
                  <c:v>122.9283199742861</c:v>
                </c:pt>
                <c:pt idx="555">
                  <c:v>122.99048686627987</c:v>
                </c:pt>
                <c:pt idx="556">
                  <c:v>123.05222694601801</c:v>
                </c:pt>
                <c:pt idx="557">
                  <c:v>123.11354383772627</c:v>
                </c:pt>
                <c:pt idx="558">
                  <c:v>123.17444114691699</c:v>
                </c:pt>
                <c:pt idx="559">
                  <c:v>123.23492246047024</c:v>
                </c:pt>
                <c:pt idx="560">
                  <c:v>123.29499134671586</c:v>
                </c:pt>
                <c:pt idx="561">
                  <c:v>123.35465135551726</c:v>
                </c:pt>
                <c:pt idx="562">
                  <c:v>123.41390601835623</c:v>
                </c:pt>
                <c:pt idx="563">
                  <c:v>123.47275884841909</c:v>
                </c:pt>
                <c:pt idx="564">
                  <c:v>123.531213340684</c:v>
                </c:pt>
                <c:pt idx="565">
                  <c:v>123.58927297200964</c:v>
                </c:pt>
                <c:pt idx="566">
                  <c:v>123.64694120122479</c:v>
                </c:pt>
                <c:pt idx="567">
                  <c:v>123.70422146921926</c:v>
                </c:pt>
                <c:pt idx="568">
                  <c:v>123.76111719903575</c:v>
                </c:pt>
                <c:pt idx="569">
                  <c:v>123.81763179596297</c:v>
                </c:pt>
                <c:pt idx="570">
                  <c:v>123.8737686476296</c:v>
                </c:pt>
                <c:pt idx="571">
                  <c:v>123.9295311240994</c:v>
                </c:pt>
                <c:pt idx="572">
                  <c:v>123.98492257796728</c:v>
                </c:pt>
                <c:pt idx="573">
                  <c:v>124.03994634445634</c:v>
                </c:pt>
                <c:pt idx="574">
                  <c:v>124.09460574151585</c:v>
                </c:pt>
                <c:pt idx="575">
                  <c:v>124.14890406992008</c:v>
                </c:pt>
                <c:pt idx="576">
                  <c:v>124.20284461336811</c:v>
                </c:pt>
                <c:pt idx="577">
                  <c:v>124.25643063858453</c:v>
                </c:pt>
                <c:pt idx="578">
                  <c:v>124.30966539542074</c:v>
                </c:pt>
                <c:pt idx="579">
                  <c:v>124.36255211695743</c:v>
                </c:pt>
                <c:pt idx="580">
                  <c:v>124.41509401960757</c:v>
                </c:pt>
                <c:pt idx="581">
                  <c:v>124.46729430322033</c:v>
                </c:pt>
                <c:pt idx="582">
                  <c:v>124.5191561511856</c:v>
                </c:pt>
                <c:pt idx="583">
                  <c:v>124.57068273053946</c:v>
                </c:pt>
                <c:pt idx="584">
                  <c:v>124.62187719207016</c:v>
                </c:pt>
                <c:pt idx="585">
                  <c:v>124.67274267042488</c:v>
                </c:pt>
                <c:pt idx="586">
                  <c:v>124.72328228421712</c:v>
                </c:pt>
                <c:pt idx="587">
                  <c:v>124.7734991361348</c:v>
                </c:pt>
                <c:pt idx="588">
                  <c:v>124.82339631304896</c:v>
                </c:pt>
                <c:pt idx="589">
                  <c:v>124.872976886123</c:v>
                </c:pt>
                <c:pt idx="590">
                  <c:v>124.92224391092262</c:v>
                </c:pt>
                <c:pt idx="591">
                  <c:v>124.97120042752631</c:v>
                </c:pt>
                <c:pt idx="592">
                  <c:v>125.01984946063639</c:v>
                </c:pt>
                <c:pt idx="593">
                  <c:v>125.06819401969058</c:v>
                </c:pt>
                <c:pt idx="594">
                  <c:v>125.11623709897404</c:v>
                </c:pt>
                <c:pt idx="595">
                  <c:v>125.16398167773207</c:v>
                </c:pt>
                <c:pt idx="596">
                  <c:v>125.2114307202832</c:v>
                </c:pt>
                <c:pt idx="597">
                  <c:v>125.25858717613274</c:v>
                </c:pt>
                <c:pt idx="598">
                  <c:v>125.30545398008684</c:v>
                </c:pt>
                <c:pt idx="599">
                  <c:v>125.352034052367</c:v>
                </c:pt>
                <c:pt idx="600">
                  <c:v>125.39833029872504</c:v>
                </c:pt>
                <c:pt idx="601">
                  <c:v>125.4443456105584</c:v>
                </c:pt>
                <c:pt idx="602">
                  <c:v>125.49008286502591</c:v>
                </c:pt>
                <c:pt idx="603">
                  <c:v>125.53554492516399</c:v>
                </c:pt>
                <c:pt idx="604">
                  <c:v>125.58073464000313</c:v>
                </c:pt>
                <c:pt idx="605">
                  <c:v>125.62565484468486</c:v>
                </c:pt>
                <c:pt idx="606">
                  <c:v>125.67030836057899</c:v>
                </c:pt>
                <c:pt idx="607">
                  <c:v>125.71469799540124</c:v>
                </c:pt>
                <c:pt idx="608">
                  <c:v>125.75882654333115</c:v>
                </c:pt>
                <c:pt idx="609">
                  <c:v>125.80269678513044</c:v>
                </c:pt>
                <c:pt idx="610">
                  <c:v>125.84631148826145</c:v>
                </c:pt>
                <c:pt idx="611">
                  <c:v>125.88967340700619</c:v>
                </c:pt>
                <c:pt idx="612">
                  <c:v>125.93278528258536</c:v>
                </c:pt>
                <c:pt idx="613">
                  <c:v>125.97564984327799</c:v>
                </c:pt>
                <c:pt idx="614">
                  <c:v>126.01826980454105</c:v>
                </c:pt>
                <c:pt idx="615">
                  <c:v>126.06064786912945</c:v>
                </c:pt>
                <c:pt idx="616">
                  <c:v>126.10278672721637</c:v>
                </c:pt>
                <c:pt idx="617">
                  <c:v>126.14468905651366</c:v>
                </c:pt>
                <c:pt idx="618">
                  <c:v>126.18635752239271</c:v>
                </c:pt>
                <c:pt idx="619">
                  <c:v>126.22779477800526</c:v>
                </c:pt>
                <c:pt idx="620">
                  <c:v>126.26900346440476</c:v>
                </c:pt>
                <c:pt idx="621">
                  <c:v>126.3099862106676</c:v>
                </c:pt>
                <c:pt idx="622">
                  <c:v>126.35074563401487</c:v>
                </c:pt>
                <c:pt idx="623">
                  <c:v>126.39128433993409</c:v>
                </c:pt>
                <c:pt idx="624">
                  <c:v>126.43160492230125</c:v>
                </c:pt>
                <c:pt idx="625">
                  <c:v>126.47170996350295</c:v>
                </c:pt>
                <c:pt idx="626">
                  <c:v>126.51160203455886</c:v>
                </c:pt>
                <c:pt idx="627">
                  <c:v>126.55128369524422</c:v>
                </c:pt>
                <c:pt idx="628">
                  <c:v>126.59075749421253</c:v>
                </c:pt>
                <c:pt idx="629">
                  <c:v>126.63002596911848</c:v>
                </c:pt>
                <c:pt idx="630">
                  <c:v>126.66909164674099</c:v>
                </c:pt>
                <c:pt idx="631">
                  <c:v>126.70795704310636</c:v>
                </c:pt>
                <c:pt idx="632">
                  <c:v>126.74662466361166</c:v>
                </c:pt>
                <c:pt idx="633">
                  <c:v>126.78509700314817</c:v>
                </c:pt>
                <c:pt idx="634">
                  <c:v>126.82337654622509</c:v>
                </c:pt>
                <c:pt idx="635">
                  <c:v>126.86146576709321</c:v>
                </c:pt>
                <c:pt idx="636">
                  <c:v>126.89936712986891</c:v>
                </c:pt>
                <c:pt idx="637">
                  <c:v>126.93708308865803</c:v>
                </c:pt>
                <c:pt idx="638">
                  <c:v>126.97461608768016</c:v>
                </c:pt>
                <c:pt idx="639">
                  <c:v>127.01196856139289</c:v>
                </c:pt>
                <c:pt idx="640">
                  <c:v>127.04914293461614</c:v>
                </c:pt>
                <c:pt idx="641">
                  <c:v>127.08614162265675</c:v>
                </c:pt>
                <c:pt idx="642">
                  <c:v>127.12296703143299</c:v>
                </c:pt>
                <c:pt idx="643">
                  <c:v>127.15962155759944</c:v>
                </c:pt>
                <c:pt idx="644">
                  <c:v>127.19610758867167</c:v>
                </c:pt>
                <c:pt idx="645">
                  <c:v>127.23242750315134</c:v>
                </c:pt>
                <c:pt idx="646">
                  <c:v>127.26858367065114</c:v>
                </c:pt>
                <c:pt idx="647">
                  <c:v>127.30457845202002</c:v>
                </c:pt>
                <c:pt idx="648">
                  <c:v>127.34041419946844</c:v>
                </c:pt>
                <c:pt idx="649">
                  <c:v>127.37609325669365</c:v>
                </c:pt>
                <c:pt idx="650">
                  <c:v>127.41161795900527</c:v>
                </c:pt>
                <c:pt idx="651">
                  <c:v>127.44699063345081</c:v>
                </c:pt>
                <c:pt idx="652">
                  <c:v>127.48221359894133</c:v>
                </c:pt>
                <c:pt idx="653">
                  <c:v>127.51728916637713</c:v>
                </c:pt>
                <c:pt idx="654">
                  <c:v>127.55221963877375</c:v>
                </c:pt>
                <c:pt idx="655">
                  <c:v>127.58700731138778</c:v>
                </c:pt>
                <c:pt idx="656">
                  <c:v>127.621654471843</c:v>
                </c:pt>
                <c:pt idx="657">
                  <c:v>127.65616340025652</c:v>
                </c:pt>
                <c:pt idx="658">
                  <c:v>127.69053636936496</c:v>
                </c:pt>
                <c:pt idx="659">
                  <c:v>127.72477564465095</c:v>
                </c:pt>
                <c:pt idx="660">
                  <c:v>127.75888348446939</c:v>
                </c:pt>
                <c:pt idx="661">
                  <c:v>127.79286214017412</c:v>
                </c:pt>
                <c:pt idx="662">
                  <c:v>127.82671385624455</c:v>
                </c:pt>
                <c:pt idx="663">
                  <c:v>127.86044087041239</c:v>
                </c:pt>
                <c:pt idx="664">
                  <c:v>127.89404541378853</c:v>
                </c:pt>
                <c:pt idx="665">
                  <c:v>127.92752971098996</c:v>
                </c:pt>
                <c:pt idx="666">
                  <c:v>127.96089598026686</c:v>
                </c:pt>
                <c:pt idx="667">
                  <c:v>127.99414643362984</c:v>
                </c:pt>
                <c:pt idx="668">
                  <c:v>128.02728327697713</c:v>
                </c:pt>
                <c:pt idx="669">
                  <c:v>128.06030871022199</c:v>
                </c:pt>
                <c:pt idx="670">
                  <c:v>128.09322492742038</c:v>
                </c:pt>
                <c:pt idx="671">
                  <c:v>128.12603411689835</c:v>
                </c:pt>
                <c:pt idx="672">
                  <c:v>128.15873846137998</c:v>
                </c:pt>
                <c:pt idx="673">
                  <c:v>128.19134013811521</c:v>
                </c:pt>
                <c:pt idx="674">
                  <c:v>128.22384131900776</c:v>
                </c:pt>
                <c:pt idx="675">
                  <c:v>128.25624417074343</c:v>
                </c:pt>
                <c:pt idx="676">
                  <c:v>128.28855085491824</c:v>
                </c:pt>
                <c:pt idx="677">
                  <c:v>128.32076352816679</c:v>
                </c:pt>
                <c:pt idx="678">
                  <c:v>128.35288434229093</c:v>
                </c:pt>
                <c:pt idx="679">
                  <c:v>128.38491544438838</c:v>
                </c:pt>
                <c:pt idx="680">
                  <c:v>128.4168589769815</c:v>
                </c:pt>
                <c:pt idx="681">
                  <c:v>128.44871707814633</c:v>
                </c:pt>
                <c:pt idx="682">
                  <c:v>128.48049188164163</c:v>
                </c:pt>
                <c:pt idx="683">
                  <c:v>128.51218551703832</c:v>
                </c:pt>
                <c:pt idx="684">
                  <c:v>128.54380010984883</c:v>
                </c:pt>
                <c:pt idx="685">
                  <c:v>128.57533778165666</c:v>
                </c:pt>
                <c:pt idx="686">
                  <c:v>128.60680065024621</c:v>
                </c:pt>
                <c:pt idx="687">
                  <c:v>128.63819082973282</c:v>
                </c:pt>
                <c:pt idx="688">
                  <c:v>128.6695104306927</c:v>
                </c:pt>
                <c:pt idx="689">
                  <c:v>128.70076156029353</c:v>
                </c:pt>
                <c:pt idx="690">
                  <c:v>128.73194632242465</c:v>
                </c:pt>
                <c:pt idx="691">
                  <c:v>128.76306681782805</c:v>
                </c:pt>
                <c:pt idx="692">
                  <c:v>128.79412514422907</c:v>
                </c:pt>
                <c:pt idx="693">
                  <c:v>128.82512339646763</c:v>
                </c:pt>
                <c:pt idx="694">
                  <c:v>128.85606366662944</c:v>
                </c:pt>
                <c:pt idx="695">
                  <c:v>128.88694804417764</c:v>
                </c:pt>
                <c:pt idx="696">
                  <c:v>128.91777861608452</c:v>
                </c:pt>
                <c:pt idx="697">
                  <c:v>128.94855746696345</c:v>
                </c:pt>
                <c:pt idx="698">
                  <c:v>128.97928667920112</c:v>
                </c:pt>
                <c:pt idx="699">
                  <c:v>129.00996833309009</c:v>
                </c:pt>
                <c:pt idx="700">
                  <c:v>129.0406045069613</c:v>
                </c:pt>
                <c:pt idx="701">
                  <c:v>129.07119727731717</c:v>
                </c:pt>
                <c:pt idx="702">
                  <c:v>129.10174871896476</c:v>
                </c:pt>
                <c:pt idx="703">
                  <c:v>129.13226090514925</c:v>
                </c:pt>
                <c:pt idx="704">
                  <c:v>129.16273590768773</c:v>
                </c:pt>
                <c:pt idx="705">
                  <c:v>129.19317579710315</c:v>
                </c:pt>
                <c:pt idx="706">
                  <c:v>129.2235826427586</c:v>
                </c:pt>
                <c:pt idx="707">
                  <c:v>129.25395851299203</c:v>
                </c:pt>
                <c:pt idx="708">
                  <c:v>129.2843054752511</c:v>
                </c:pt>
                <c:pt idx="709">
                  <c:v>129.31462559622835</c:v>
                </c:pt>
                <c:pt idx="710">
                  <c:v>129.34492094199675</c:v>
                </c:pt>
                <c:pt idx="711">
                  <c:v>129.37519357814554</c:v>
                </c:pt>
                <c:pt idx="712">
                  <c:v>129.40544556991645</c:v>
                </c:pt>
                <c:pt idx="713">
                  <c:v>129.43567898234014</c:v>
                </c:pt>
                <c:pt idx="714">
                  <c:v>129.46589588037301</c:v>
                </c:pt>
                <c:pt idx="715">
                  <c:v>129.49609832903462</c:v>
                </c:pt>
                <c:pt idx="716">
                  <c:v>129.52628839354495</c:v>
                </c:pt>
                <c:pt idx="717">
                  <c:v>129.55646813946265</c:v>
                </c:pt>
                <c:pt idx="718">
                  <c:v>129.58663963282311</c:v>
                </c:pt>
                <c:pt idx="719">
                  <c:v>129.61680494027729</c:v>
                </c:pt>
                <c:pt idx="720">
                  <c:v>129.6469661292308</c:v>
                </c:pt>
                <c:pt idx="721">
                  <c:v>129.67712526798343</c:v>
                </c:pt>
                <c:pt idx="722">
                  <c:v>129.70728442586886</c:v>
                </c:pt>
                <c:pt idx="723">
                  <c:v>129.73744567339531</c:v>
                </c:pt>
                <c:pt idx="724">
                  <c:v>129.76761108238611</c:v>
                </c:pt>
                <c:pt idx="725">
                  <c:v>129.79778272612091</c:v>
                </c:pt>
                <c:pt idx="726">
                  <c:v>129.82796267947739</c:v>
                </c:pt>
                <c:pt idx="727">
                  <c:v>129.85815301907331</c:v>
                </c:pt>
                <c:pt idx="728">
                  <c:v>129.8883558234092</c:v>
                </c:pt>
                <c:pt idx="729">
                  <c:v>129.91857317301125</c:v>
                </c:pt>
                <c:pt idx="730">
                  <c:v>129.94880715057505</c:v>
                </c:pt>
                <c:pt idx="731">
                  <c:v>129.97905984110943</c:v>
                </c:pt>
                <c:pt idx="732">
                  <c:v>130.00933333208124</c:v>
                </c:pt>
                <c:pt idx="733">
                  <c:v>130.03962971356023</c:v>
                </c:pt>
                <c:pt idx="734">
                  <c:v>130.06995107836471</c:v>
                </c:pt>
                <c:pt idx="735">
                  <c:v>130.10029952220773</c:v>
                </c:pt>
                <c:pt idx="736">
                  <c:v>130.13067714384374</c:v>
                </c:pt>
                <c:pt idx="737">
                  <c:v>130.16108604521585</c:v>
                </c:pt>
                <c:pt idx="738">
                  <c:v>130.19152833160359</c:v>
                </c:pt>
                <c:pt idx="739">
                  <c:v>130.22200611177141</c:v>
                </c:pt>
                <c:pt idx="740">
                  <c:v>130.25252149811763</c:v>
                </c:pt>
                <c:pt idx="741">
                  <c:v>130.28307660682404</c:v>
                </c:pt>
                <c:pt idx="742">
                  <c:v>130.31367355800612</c:v>
                </c:pt>
                <c:pt idx="743">
                  <c:v>130.34431447586391</c:v>
                </c:pt>
                <c:pt idx="744">
                  <c:v>130.3750014888335</c:v>
                </c:pt>
                <c:pt idx="745">
                  <c:v>130.40573672973917</c:v>
                </c:pt>
                <c:pt idx="746">
                  <c:v>130.43652233594617</c:v>
                </c:pt>
                <c:pt idx="747">
                  <c:v>130.46736044951419</c:v>
                </c:pt>
                <c:pt idx="748">
                  <c:v>130.49825321735167</c:v>
                </c:pt>
                <c:pt idx="749">
                  <c:v>130.52920279137041</c:v>
                </c:pt>
                <c:pt idx="750">
                  <c:v>130.56021132864151</c:v>
                </c:pt>
                <c:pt idx="751">
                  <c:v>130.59128099155134</c:v>
                </c:pt>
                <c:pt idx="752">
                  <c:v>130.62241394795879</c:v>
                </c:pt>
                <c:pt idx="753">
                  <c:v>130.65361237135306</c:v>
                </c:pt>
                <c:pt idx="754">
                  <c:v>130.68487844101219</c:v>
                </c:pt>
                <c:pt idx="755">
                  <c:v>130.71621434216243</c:v>
                </c:pt>
                <c:pt idx="756">
                  <c:v>130.74762226613839</c:v>
                </c:pt>
                <c:pt idx="757">
                  <c:v>130.77910441054399</c:v>
                </c:pt>
                <c:pt idx="758">
                  <c:v>130.81066297941425</c:v>
                </c:pt>
                <c:pt idx="759">
                  <c:v>130.84230018337786</c:v>
                </c:pt>
                <c:pt idx="760">
                  <c:v>130.87401823982074</c:v>
                </c:pt>
                <c:pt idx="761">
                  <c:v>130.90581937305018</c:v>
                </c:pt>
                <c:pt idx="762">
                  <c:v>130.93770581446023</c:v>
                </c:pt>
                <c:pt idx="763">
                  <c:v>130.96967980269773</c:v>
                </c:pt>
                <c:pt idx="764">
                  <c:v>131.00174358382924</c:v>
                </c:pt>
                <c:pt idx="765">
                  <c:v>131.03389941150905</c:v>
                </c:pt>
                <c:pt idx="766">
                  <c:v>131.06614954714806</c:v>
                </c:pt>
                <c:pt idx="767">
                  <c:v>131.09849626008346</c:v>
                </c:pt>
                <c:pt idx="768">
                  <c:v>131.13094182774975</c:v>
                </c:pt>
                <c:pt idx="769">
                  <c:v>131.16348853585026</c:v>
                </c:pt>
                <c:pt idx="770">
                  <c:v>131.1961386785301</c:v>
                </c:pt>
                <c:pt idx="771">
                  <c:v>131.22889455854985</c:v>
                </c:pt>
                <c:pt idx="772">
                  <c:v>131.2617584874605</c:v>
                </c:pt>
                <c:pt idx="773">
                  <c:v>131.29473278577916</c:v>
                </c:pt>
                <c:pt idx="774">
                  <c:v>131.32781978316615</c:v>
                </c:pt>
                <c:pt idx="775">
                  <c:v>131.36102181860301</c:v>
                </c:pt>
                <c:pt idx="776">
                  <c:v>131.39434124057155</c:v>
                </c:pt>
                <c:pt idx="777">
                  <c:v>131.42778040723411</c:v>
                </c:pt>
                <c:pt idx="778">
                  <c:v>131.46134168661507</c:v>
                </c:pt>
                <c:pt idx="779">
                  <c:v>131.49502745678319</c:v>
                </c:pt>
                <c:pt idx="780">
                  <c:v>131.52884010603549</c:v>
                </c:pt>
                <c:pt idx="781">
                  <c:v>131.56278203308207</c:v>
                </c:pt>
                <c:pt idx="782">
                  <c:v>131.59685564723225</c:v>
                </c:pt>
                <c:pt idx="783">
                  <c:v>131.63106336858186</c:v>
                </c:pt>
                <c:pt idx="784">
                  <c:v>131.6654076282019</c:v>
                </c:pt>
                <c:pt idx="785">
                  <c:v>131.69989086832828</c:v>
                </c:pt>
                <c:pt idx="786">
                  <c:v>131.73451554255308</c:v>
                </c:pt>
                <c:pt idx="787">
                  <c:v>131.76928411601693</c:v>
                </c:pt>
                <c:pt idx="788">
                  <c:v>131.80419906560275</c:v>
                </c:pt>
                <c:pt idx="789">
                  <c:v>131.83926288013089</c:v>
                </c:pt>
                <c:pt idx="790">
                  <c:v>131.87447806055556</c:v>
                </c:pt>
                <c:pt idx="791">
                  <c:v>131.90984712016277</c:v>
                </c:pt>
                <c:pt idx="792">
                  <c:v>131.9453725847695</c:v>
                </c:pt>
                <c:pt idx="793">
                  <c:v>131.98105699292447</c:v>
                </c:pt>
                <c:pt idx="794">
                  <c:v>132.01690289611014</c:v>
                </c:pt>
                <c:pt idx="795">
                  <c:v>132.05291285894651</c:v>
                </c:pt>
                <c:pt idx="796">
                  <c:v>132.08908945939609</c:v>
                </c:pt>
                <c:pt idx="797">
                  <c:v>132.12543528897052</c:v>
                </c:pt>
                <c:pt idx="798">
                  <c:v>132.16195295293878</c:v>
                </c:pt>
                <c:pt idx="799">
                  <c:v>132.19864507053674</c:v>
                </c:pt>
                <c:pt idx="800">
                  <c:v>132.2355142751787</c:v>
                </c:pt>
                <c:pt idx="801">
                  <c:v>132.27256321467007</c:v>
                </c:pt>
                <c:pt idx="802">
                  <c:v>132.3097945514219</c:v>
                </c:pt>
                <c:pt idx="803">
                  <c:v>132.34721096266722</c:v>
                </c:pt>
                <c:pt idx="804">
                  <c:v>132.38481514067865</c:v>
                </c:pt>
                <c:pt idx="805">
                  <c:v>132.42260979298811</c:v>
                </c:pt>
                <c:pt idx="806">
                  <c:v>132.46059764260809</c:v>
                </c:pt>
                <c:pt idx="807">
                  <c:v>132.49878142825452</c:v>
                </c:pt>
                <c:pt idx="808">
                  <c:v>132.53716390457171</c:v>
                </c:pt>
                <c:pt idx="809">
                  <c:v>132.57574784235885</c:v>
                </c:pt>
                <c:pt idx="810">
                  <c:v>132.61453602879845</c:v>
                </c:pt>
                <c:pt idx="811">
                  <c:v>132.65353126768673</c:v>
                </c:pt>
                <c:pt idx="812">
                  <c:v>132.69273637966552</c:v>
                </c:pt>
                <c:pt idx="813">
                  <c:v>132.73215420245648</c:v>
                </c:pt>
                <c:pt idx="814">
                  <c:v>132.77178759109708</c:v>
                </c:pt>
                <c:pt idx="815">
                  <c:v>132.81163941817849</c:v>
                </c:pt>
                <c:pt idx="816">
                  <c:v>132.8517125740855</c:v>
                </c:pt>
                <c:pt idx="817">
                  <c:v>132.89200996723852</c:v>
                </c:pt>
                <c:pt idx="818">
                  <c:v>132.93253452433754</c:v>
                </c:pt>
                <c:pt idx="819">
                  <c:v>132.97328919060817</c:v>
                </c:pt>
                <c:pt idx="820">
                  <c:v>133.01427693004985</c:v>
                </c:pt>
                <c:pt idx="821">
                  <c:v>133.05550072568604</c:v>
                </c:pt>
                <c:pt idx="822">
                  <c:v>133.09696357981687</c:v>
                </c:pt>
                <c:pt idx="823">
                  <c:v>133.13866851427355</c:v>
                </c:pt>
                <c:pt idx="824">
                  <c:v>133.18061857067542</c:v>
                </c:pt>
                <c:pt idx="825">
                  <c:v>133.22281681068898</c:v>
                </c:pt>
                <c:pt idx="826">
                  <c:v>133.26526631628937</c:v>
                </c:pt>
                <c:pt idx="827">
                  <c:v>133.30797019002398</c:v>
                </c:pt>
                <c:pt idx="828">
                  <c:v>133.35093155527872</c:v>
                </c:pt>
                <c:pt idx="829">
                  <c:v>133.3941535565462</c:v>
                </c:pt>
                <c:pt idx="830">
                  <c:v>133.43763935969682</c:v>
                </c:pt>
                <c:pt idx="831">
                  <c:v>133.48139215225206</c:v>
                </c:pt>
                <c:pt idx="832">
                  <c:v>133.52541514366021</c:v>
                </c:pt>
                <c:pt idx="833">
                  <c:v>133.56971156557472</c:v>
                </c:pt>
                <c:pt idx="834">
                  <c:v>133.61428467213508</c:v>
                </c:pt>
                <c:pt idx="835">
                  <c:v>133.65913774025026</c:v>
                </c:pt>
                <c:pt idx="836">
                  <c:v>133.70427406988483</c:v>
                </c:pt>
                <c:pt idx="837">
                  <c:v>133.74969698434768</c:v>
                </c:pt>
                <c:pt idx="838">
                  <c:v>133.7954098305834</c:v>
                </c:pt>
                <c:pt idx="839">
                  <c:v>133.84141597946657</c:v>
                </c:pt>
                <c:pt idx="840">
                  <c:v>133.88771882609856</c:v>
                </c:pt>
                <c:pt idx="841">
                  <c:v>133.93432179010742</c:v>
                </c:pt>
                <c:pt idx="842">
                  <c:v>133.98122831595032</c:v>
                </c:pt>
                <c:pt idx="843">
                  <c:v>134.02844187321921</c:v>
                </c:pt>
                <c:pt idx="844">
                  <c:v>134.07596595694903</c:v>
                </c:pt>
                <c:pt idx="845">
                  <c:v>134.1238040879293</c:v>
                </c:pt>
                <c:pt idx="846">
                  <c:v>134.17195981301825</c:v>
                </c:pt>
                <c:pt idx="847">
                  <c:v>134.22043670546054</c:v>
                </c:pt>
                <c:pt idx="848">
                  <c:v>134.26923836520757</c:v>
                </c:pt>
                <c:pt idx="849">
                  <c:v>134.31836841924107</c:v>
                </c:pt>
                <c:pt idx="850">
                  <c:v>134.36783052190026</c:v>
                </c:pt>
                <c:pt idx="851">
                  <c:v>134.41762835521152</c:v>
                </c:pt>
                <c:pt idx="852">
                  <c:v>134.4677656292219</c:v>
                </c:pt>
                <c:pt idx="853">
                  <c:v>134.51824608233571</c:v>
                </c:pt>
                <c:pt idx="854">
                  <c:v>134.56907348165447</c:v>
                </c:pt>
                <c:pt idx="855">
                  <c:v>134.62025162332023</c:v>
                </c:pt>
                <c:pt idx="856">
                  <c:v>134.67178433286239</c:v>
                </c:pt>
                <c:pt idx="857">
                  <c:v>134.72367546554813</c:v>
                </c:pt>
                <c:pt idx="858">
                  <c:v>134.77592890673606</c:v>
                </c:pt>
                <c:pt idx="859">
                  <c:v>134.8285485722337</c:v>
                </c:pt>
                <c:pt idx="860">
                  <c:v>134.88153840865857</c:v>
                </c:pt>
                <c:pt idx="861">
                  <c:v>134.93490239380296</c:v>
                </c:pt>
                <c:pt idx="862">
                  <c:v>134.9886445370023</c:v>
                </c:pt>
                <c:pt idx="863">
                  <c:v>135.04276887950763</c:v>
                </c:pt>
                <c:pt idx="864">
                  <c:v>135.0972794948614</c:v>
                </c:pt>
                <c:pt idx="865">
                  <c:v>135.1521804892777</c:v>
                </c:pt>
                <c:pt idx="866">
                  <c:v>135.20747600202606</c:v>
                </c:pt>
                <c:pt idx="867">
                  <c:v>135.26317020581945</c:v>
                </c:pt>
                <c:pt idx="868">
                  <c:v>135.31926730720627</c:v>
                </c:pt>
                <c:pt idx="869">
                  <c:v>135.37577154696635</c:v>
                </c:pt>
                <c:pt idx="870">
                  <c:v>135.43268720051123</c:v>
                </c:pt>
                <c:pt idx="871">
                  <c:v>135.49001857828861</c:v>
                </c:pt>
                <c:pt idx="872">
                  <c:v>135.54777002619116</c:v>
                </c:pt>
                <c:pt idx="873">
                  <c:v>135.60594592596942</c:v>
                </c:pt>
                <c:pt idx="874">
                  <c:v>135.66455069564941</c:v>
                </c:pt>
                <c:pt idx="875">
                  <c:v>135.72358878995442</c:v>
                </c:pt>
                <c:pt idx="876">
                  <c:v>135.7830647007315</c:v>
                </c:pt>
                <c:pt idx="877">
                  <c:v>135.84298295738242</c:v>
                </c:pt>
                <c:pt idx="878">
                  <c:v>135.90334812729924</c:v>
                </c:pt>
                <c:pt idx="879">
                  <c:v>135.96416481630467</c:v>
                </c:pt>
                <c:pt idx="880">
                  <c:v>136.02543766909713</c:v>
                </c:pt>
                <c:pt idx="881">
                  <c:v>136.08717136970068</c:v>
                </c:pt>
                <c:pt idx="882">
                  <c:v>136.14937064191969</c:v>
                </c:pt>
                <c:pt idx="883">
                  <c:v>136.21204024979869</c:v>
                </c:pt>
                <c:pt idx="884">
                  <c:v>136.27518499808704</c:v>
                </c:pt>
                <c:pt idx="885">
                  <c:v>136.33880973270894</c:v>
                </c:pt>
                <c:pt idx="886">
                  <c:v>136.40291934123815</c:v>
                </c:pt>
                <c:pt idx="887">
                  <c:v>136.46751875337853</c:v>
                </c:pt>
                <c:pt idx="888">
                  <c:v>136.53261294144932</c:v>
                </c:pt>
                <c:pt idx="889">
                  <c:v>136.59820692087621</c:v>
                </c:pt>
                <c:pt idx="890">
                  <c:v>136.66430575068756</c:v>
                </c:pt>
                <c:pt idx="891">
                  <c:v>136.73091453401636</c:v>
                </c:pt>
                <c:pt idx="892">
                  <c:v>136.79803841860763</c:v>
                </c:pt>
                <c:pt idx="893">
                  <c:v>136.86568259733147</c:v>
                </c:pt>
                <c:pt idx="894">
                  <c:v>136.933852308702</c:v>
                </c:pt>
                <c:pt idx="895">
                  <c:v>137.00255283740196</c:v>
                </c:pt>
                <c:pt idx="896">
                  <c:v>137.07178951481345</c:v>
                </c:pt>
                <c:pt idx="897">
                  <c:v>137.14156771955413</c:v>
                </c:pt>
                <c:pt idx="898">
                  <c:v>137.21189287802025</c:v>
                </c:pt>
                <c:pt idx="899">
                  <c:v>137.28277046493497</c:v>
                </c:pt>
                <c:pt idx="900">
                  <c:v>137.35420600390367</c:v>
                </c:pt>
                <c:pt idx="901">
                  <c:v>137.42620506797496</c:v>
                </c:pt>
                <c:pt idx="902">
                  <c:v>137.49877328020847</c:v>
                </c:pt>
                <c:pt idx="903">
                  <c:v>137.57191631424894</c:v>
                </c:pt>
                <c:pt idx="904">
                  <c:v>137.64563989490688</c:v>
                </c:pt>
                <c:pt idx="905">
                  <c:v>137.719949798746</c:v>
                </c:pt>
                <c:pt idx="906">
                  <c:v>137.79485185467709</c:v>
                </c:pt>
                <c:pt idx="907">
                  <c:v>137.87035194455925</c:v>
                </c:pt>
                <c:pt idx="908">
                  <c:v>137.94645600380741</c:v>
                </c:pt>
                <c:pt idx="909">
                  <c:v>138.02317002200729</c:v>
                </c:pt>
                <c:pt idx="910">
                  <c:v>138.10050004353738</c:v>
                </c:pt>
                <c:pt idx="911">
                  <c:v>138.17845216819805</c:v>
                </c:pt>
                <c:pt idx="912">
                  <c:v>138.25703255184806</c:v>
                </c:pt>
                <c:pt idx="913">
                  <c:v>138.33624740704832</c:v>
                </c:pt>
                <c:pt idx="914">
                  <c:v>138.41610300371329</c:v>
                </c:pt>
                <c:pt idx="915">
                  <c:v>138.49660566976988</c:v>
                </c:pt>
                <c:pt idx="916">
                  <c:v>138.57776179182417</c:v>
                </c:pt>
                <c:pt idx="917">
                  <c:v>138.6595778158358</c:v>
                </c:pt>
                <c:pt idx="918">
                  <c:v>138.7420602478002</c:v>
                </c:pt>
                <c:pt idx="919">
                  <c:v>138.82521565443912</c:v>
                </c:pt>
                <c:pt idx="920">
                  <c:v>138.90905066389905</c:v>
                </c:pt>
                <c:pt idx="921">
                  <c:v>138.99357196645781</c:v>
                </c:pt>
                <c:pt idx="922">
                  <c:v>139.07878631523965</c:v>
                </c:pt>
                <c:pt idx="923">
                  <c:v>139.1647005269387</c:v>
                </c:pt>
                <c:pt idx="924">
                  <c:v>139.25132148255105</c:v>
                </c:pt>
                <c:pt idx="925">
                  <c:v>139.33865612811533</c:v>
                </c:pt>
                <c:pt idx="926">
                  <c:v>139.42671147546221</c:v>
                </c:pt>
                <c:pt idx="927">
                  <c:v>139.51549460297286</c:v>
                </c:pt>
                <c:pt idx="928">
                  <c:v>139.60501265634625</c:v>
                </c:pt>
                <c:pt idx="929">
                  <c:v>139.69527284937573</c:v>
                </c:pt>
                <c:pt idx="930">
                  <c:v>139.78628246473471</c:v>
                </c:pt>
                <c:pt idx="931">
                  <c:v>139.87804885477206</c:v>
                </c:pt>
                <c:pt idx="932">
                  <c:v>139.97057944231648</c:v>
                </c:pt>
                <c:pt idx="933">
                  <c:v>140.06388172149101</c:v>
                </c:pt>
                <c:pt idx="934">
                  <c:v>140.15796325853697</c:v>
                </c:pt>
                <c:pt idx="935">
                  <c:v>140.25283169264799</c:v>
                </c:pt>
                <c:pt idx="936">
                  <c:v>140.34849473681382</c:v>
                </c:pt>
                <c:pt idx="937">
                  <c:v>140.44496017867456</c:v>
                </c:pt>
                <c:pt idx="938">
                  <c:v>140.54223588138484</c:v>
                </c:pt>
                <c:pt idx="939">
                  <c:v>140.64032978448881</c:v>
                </c:pt>
                <c:pt idx="940">
                  <c:v>140.73924990480521</c:v>
                </c:pt>
                <c:pt idx="941">
                  <c:v>140.83900433732356</c:v>
                </c:pt>
                <c:pt idx="942">
                  <c:v>140.93960125611088</c:v>
                </c:pt>
                <c:pt idx="943">
                  <c:v>141.04104891522948</c:v>
                </c:pt>
                <c:pt idx="944">
                  <c:v>141.14335564966584</c:v>
                </c:pt>
                <c:pt idx="945">
                  <c:v>141.24652987627067</c:v>
                </c:pt>
                <c:pt idx="946">
                  <c:v>141.35058009471058</c:v>
                </c:pt>
                <c:pt idx="947">
                  <c:v>141.45551488843088</c:v>
                </c:pt>
                <c:pt idx="948">
                  <c:v>141.56134292563053</c:v>
                </c:pt>
                <c:pt idx="949">
                  <c:v>141.66807296024859</c:v>
                </c:pt>
                <c:pt idx="950">
                  <c:v>141.77571383296282</c:v>
                </c:pt>
                <c:pt idx="951">
                  <c:v>141.8842744722003</c:v>
                </c:pt>
                <c:pt idx="952">
                  <c:v>141.99376389516044</c:v>
                </c:pt>
                <c:pt idx="953">
                  <c:v>142.10419120885047</c:v>
                </c:pt>
                <c:pt idx="954">
                  <c:v>142.21556561113331</c:v>
                </c:pt>
                <c:pt idx="955">
                  <c:v>142.32789639178856</c:v>
                </c:pt>
                <c:pt idx="956">
                  <c:v>142.44119293358611</c:v>
                </c:pt>
                <c:pt idx="957">
                  <c:v>142.55546471337291</c:v>
                </c:pt>
                <c:pt idx="958">
                  <c:v>142.67072130317314</c:v>
                </c:pt>
                <c:pt idx="959">
                  <c:v>142.78697237130152</c:v>
                </c:pt>
                <c:pt idx="960">
                  <c:v>142.90422768349057</c:v>
                </c:pt>
                <c:pt idx="961">
                  <c:v>143.02249710403126</c:v>
                </c:pt>
                <c:pt idx="962">
                  <c:v>143.14179059692782</c:v>
                </c:pt>
                <c:pt idx="963">
                  <c:v>143.26211822706642</c:v>
                </c:pt>
                <c:pt idx="964">
                  <c:v>143.38349016139856</c:v>
                </c:pt>
                <c:pt idx="965">
                  <c:v>143.50591667013822</c:v>
                </c:pt>
                <c:pt idx="966">
                  <c:v>143.62940812797424</c:v>
                </c:pt>
                <c:pt idx="967">
                  <c:v>143.75397501529721</c:v>
                </c:pt>
                <c:pt idx="968">
                  <c:v>143.87962791944128</c:v>
                </c:pt>
                <c:pt idx="969">
                  <c:v>144.00637753594131</c:v>
                </c:pt>
                <c:pt idx="970">
                  <c:v>144.13423466980527</c:v>
                </c:pt>
                <c:pt idx="971">
                  <c:v>144.26321023680197</c:v>
                </c:pt>
                <c:pt idx="972">
                  <c:v>144.39331526476485</c:v>
                </c:pt>
                <c:pt idx="973">
                  <c:v>144.52456089491136</c:v>
                </c:pt>
                <c:pt idx="974">
                  <c:v>144.65695838317851</c:v>
                </c:pt>
                <c:pt idx="975">
                  <c:v>144.79051910157469</c:v>
                </c:pt>
                <c:pt idx="976">
                  <c:v>144.92525453954789</c:v>
                </c:pt>
                <c:pt idx="977">
                  <c:v>145.06117630537062</c:v>
                </c:pt>
                <c:pt idx="978">
                  <c:v>145.1982961275416</c:v>
                </c:pt>
                <c:pt idx="979">
                  <c:v>145.33662585620445</c:v>
                </c:pt>
                <c:pt idx="980">
                  <c:v>145.47617746458363</c:v>
                </c:pt>
                <c:pt idx="981">
                  <c:v>145.6169630504379</c:v>
                </c:pt>
                <c:pt idx="982">
                  <c:v>145.75899483753105</c:v>
                </c:pt>
                <c:pt idx="983">
                  <c:v>145.90228517712075</c:v>
                </c:pt>
                <c:pt idx="984">
                  <c:v>146.04684654946524</c:v>
                </c:pt>
                <c:pt idx="985">
                  <c:v>146.19269156534824</c:v>
                </c:pt>
                <c:pt idx="986">
                  <c:v>146.33983296762219</c:v>
                </c:pt>
                <c:pt idx="987">
                  <c:v>146.48828363277008</c:v>
                </c:pt>
                <c:pt idx="988">
                  <c:v>146.63805657248616</c:v>
                </c:pt>
                <c:pt idx="989">
                  <c:v>146.78916493527547</c:v>
                </c:pt>
                <c:pt idx="990">
                  <c:v>146.94162200807264</c:v>
                </c:pt>
                <c:pt idx="991">
                  <c:v>147.09544121788005</c:v>
                </c:pt>
                <c:pt idx="992">
                  <c:v>147.25063613342547</c:v>
                </c:pt>
                <c:pt idx="993">
                  <c:v>147.40722046683953</c:v>
                </c:pt>
                <c:pt idx="994">
                  <c:v>147.5652080753533</c:v>
                </c:pt>
                <c:pt idx="995">
                  <c:v>147.72461296301566</c:v>
                </c:pt>
                <c:pt idx="996">
                  <c:v>147.88544928243138</c:v>
                </c:pt>
                <c:pt idx="997">
                  <c:v>148.0477313365196</c:v>
                </c:pt>
                <c:pt idx="998">
                  <c:v>148.21147358029299</c:v>
                </c:pt>
                <c:pt idx="999">
                  <c:v>148.376690622658</c:v>
                </c:pt>
                <c:pt idx="1000">
                  <c:v>148.54339722823619</c:v>
                </c:pt>
                <c:pt idx="1001">
                  <c:v>148.71160831920676</c:v>
                </c:pt>
                <c:pt idx="1002">
                  <c:v>148.88133897717074</c:v>
                </c:pt>
                <c:pt idx="1003">
                  <c:v>149.05260444503691</c:v>
                </c:pt>
                <c:pt idx="1004">
                  <c:v>149.22542012892939</c:v>
                </c:pt>
                <c:pt idx="1005">
                  <c:v>149.39980160011757</c:v>
                </c:pt>
                <c:pt idx="1006">
                  <c:v>149.57576459696804</c:v>
                </c:pt>
                <c:pt idx="1007">
                  <c:v>149.75332502691921</c:v>
                </c:pt>
                <c:pt idx="1008">
                  <c:v>149.93249896847834</c:v>
                </c:pt>
                <c:pt idx="1009">
                  <c:v>150.11330267324135</c:v>
                </c:pt>
                <c:pt idx="1010">
                  <c:v>150.29575256793578</c:v>
                </c:pt>
                <c:pt idx="1011">
                  <c:v>150.4798652564867</c:v>
                </c:pt>
                <c:pt idx="1012">
                  <c:v>150.66565752210587</c:v>
                </c:pt>
                <c:pt idx="1013">
                  <c:v>150.85314632940458</c:v>
                </c:pt>
                <c:pt idx="1014">
                  <c:v>151.04234882652969</c:v>
                </c:pt>
                <c:pt idx="1015">
                  <c:v>151.23328234732389</c:v>
                </c:pt>
                <c:pt idx="1016">
                  <c:v>151.42596441350943</c:v>
                </c:pt>
                <c:pt idx="1017">
                  <c:v>151.62041273689618</c:v>
                </c:pt>
                <c:pt idx="1018">
                  <c:v>151.8166452216137</c:v>
                </c:pt>
                <c:pt idx="1019">
                  <c:v>152.01467996636762</c:v>
                </c:pt>
                <c:pt idx="1020">
                  <c:v>152.21453526672047</c:v>
                </c:pt>
                <c:pt idx="1021">
                  <c:v>152.41622961739694</c:v>
                </c:pt>
                <c:pt idx="1022">
                  <c:v>152.61978171461405</c:v>
                </c:pt>
                <c:pt idx="1023">
                  <c:v>152.82521045843563</c:v>
                </c:pt>
                <c:pt idx="1024">
                  <c:v>153.03253495515207</c:v>
                </c:pt>
                <c:pt idx="1025">
                  <c:v>153.2417745196845</c:v>
                </c:pt>
                <c:pt idx="1026">
                  <c:v>153.45294867801445</c:v>
                </c:pt>
                <c:pt idx="1027">
                  <c:v>153.66607716963816</c:v>
                </c:pt>
                <c:pt idx="1028">
                  <c:v>153.88117995004623</c:v>
                </c:pt>
                <c:pt idx="1029">
                  <c:v>154.09827719322823</c:v>
                </c:pt>
                <c:pt idx="1030">
                  <c:v>154.31738929420257</c:v>
                </c:pt>
                <c:pt idx="1031">
                  <c:v>154.53853687157161</c:v>
                </c:pt>
                <c:pt idx="1032">
                  <c:v>154.7617407701018</c:v>
                </c:pt>
                <c:pt idx="1033">
                  <c:v>154.98702206332919</c:v>
                </c:pt>
                <c:pt idx="1034">
                  <c:v>155.21440205619001</c:v>
                </c:pt>
                <c:pt idx="1035">
                  <c:v>155.44390228767631</c:v>
                </c:pt>
                <c:pt idx="1036">
                  <c:v>155.67554453351681</c:v>
                </c:pt>
                <c:pt idx="1037">
                  <c:v>155.90935080888269</c:v>
                </c:pt>
                <c:pt idx="1038">
                  <c:v>156.14534337111832</c:v>
                </c:pt>
                <c:pt idx="1039">
                  <c:v>156.38354472249674</c:v>
                </c:pt>
                <c:pt idx="1040">
                  <c:v>156.62397761300005</c:v>
                </c:pt>
                <c:pt idx="1041">
                  <c:v>156.86666504312399</c:v>
                </c:pt>
                <c:pt idx="1042">
                  <c:v>157.11163026670729</c:v>
                </c:pt>
                <c:pt idx="1043">
                  <c:v>157.35889679378514</c:v>
                </c:pt>
                <c:pt idx="1044">
                  <c:v>157.60848839346644</c:v>
                </c:pt>
                <c:pt idx="1045">
                  <c:v>157.86042909683505</c:v>
                </c:pt>
                <c:pt idx="1046">
                  <c:v>158.11474319987462</c:v>
                </c:pt>
                <c:pt idx="1047">
                  <c:v>158.37145526641638</c:v>
                </c:pt>
                <c:pt idx="1048">
                  <c:v>158.63059013111024</c:v>
                </c:pt>
                <c:pt idx="1049">
                  <c:v>158.8921729024182</c:v>
                </c:pt>
                <c:pt idx="1050">
                  <c:v>159.15622896563005</c:v>
                </c:pt>
                <c:pt idx="1051">
                  <c:v>159.42278398590116</c:v>
                </c:pt>
                <c:pt idx="1052">
                  <c:v>159.69186391131134</c:v>
                </c:pt>
                <c:pt idx="1053">
                  <c:v>159.96349497594488</c:v>
                </c:pt>
                <c:pt idx="1054">
                  <c:v>160.23770370299107</c:v>
                </c:pt>
                <c:pt idx="1055">
                  <c:v>160.5145169078645</c:v>
                </c:pt>
                <c:pt idx="1056">
                  <c:v>160.79396170134495</c:v>
                </c:pt>
                <c:pt idx="1057">
                  <c:v>161.07606549273578</c:v>
                </c:pt>
                <c:pt idx="1058">
                  <c:v>161.36085599304062</c:v>
                </c:pt>
                <c:pt idx="1059">
                  <c:v>161.64836121815756</c:v>
                </c:pt>
                <c:pt idx="1060">
                  <c:v>161.93860949208971</c:v>
                </c:pt>
                <c:pt idx="1061">
                  <c:v>162.23162945017202</c:v>
                </c:pt>
                <c:pt idx="1062">
                  <c:v>162.52745004231284</c:v>
                </c:pt>
                <c:pt idx="1063">
                  <c:v>162.82610053625007</c:v>
                </c:pt>
                <c:pt idx="1064">
                  <c:v>163.12761052082021</c:v>
                </c:pt>
                <c:pt idx="1065">
                  <c:v>163.43200990923978</c:v>
                </c:pt>
                <c:pt idx="1066">
                  <c:v>163.73932894239826</c:v>
                </c:pt>
                <c:pt idx="1067">
                  <c:v>164.0495981921606</c:v>
                </c:pt>
                <c:pt idx="1068">
                  <c:v>164.36284856467933</c:v>
                </c:pt>
                <c:pt idx="1069">
                  <c:v>164.67911130371394</c:v>
                </c:pt>
                <c:pt idx="1070">
                  <c:v>164.99841799395696</c:v>
                </c:pt>
                <c:pt idx="1071">
                  <c:v>165.32080056436504</c:v>
                </c:pt>
                <c:pt idx="1072">
                  <c:v>165.64629129149378</c:v>
                </c:pt>
                <c:pt idx="1073">
                  <c:v>165.97492280283456</c:v>
                </c:pt>
                <c:pt idx="1074">
                  <c:v>166.30672808015217</c:v>
                </c:pt>
                <c:pt idx="1075">
                  <c:v>166.6417404628213</c:v>
                </c:pt>
                <c:pt idx="1076">
                  <c:v>166.97999365116007</c:v>
                </c:pt>
                <c:pt idx="1077">
                  <c:v>167.32152170975914</c:v>
                </c:pt>
                <c:pt idx="1078">
                  <c:v>167.66635907080411</c:v>
                </c:pt>
                <c:pt idx="1079">
                  <c:v>168.01454053738948</c:v>
                </c:pt>
                <c:pt idx="1080">
                  <c:v>168.36610128682193</c:v>
                </c:pt>
                <c:pt idx="1081">
                  <c:v>168.72107687391062</c:v>
                </c:pt>
                <c:pt idx="1082">
                  <c:v>169.07950323424262</c:v>
                </c:pt>
                <c:pt idx="1083">
                  <c:v>169.44141668744058</c:v>
                </c:pt>
                <c:pt idx="1084">
                  <c:v>169.80685394040037</c:v>
                </c:pt>
                <c:pt idx="1085">
                  <c:v>170.17585209050617</c:v>
                </c:pt>
                <c:pt idx="1086">
                  <c:v>170.54844862882001</c:v>
                </c:pt>
                <c:pt idx="1087">
                  <c:v>170.92468144324306</c:v>
                </c:pt>
                <c:pt idx="1088">
                  <c:v>171.30458882164575</c:v>
                </c:pt>
                <c:pt idx="1089">
                  <c:v>171.68820945496341</c:v>
                </c:pt>
                <c:pt idx="1090">
                  <c:v>172.07558244025444</c:v>
                </c:pt>
                <c:pt idx="1091">
                  <c:v>172.46674728371727</c:v>
                </c:pt>
                <c:pt idx="1092">
                  <c:v>172.86174390366301</c:v>
                </c:pt>
                <c:pt idx="1093">
                  <c:v>173.26061263343993</c:v>
                </c:pt>
                <c:pt idx="1094">
                  <c:v>173.66339422430573</c:v>
                </c:pt>
                <c:pt idx="1095">
                  <c:v>174.07012984824405</c:v>
                </c:pt>
                <c:pt idx="1096">
                  <c:v>174.48086110072077</c:v>
                </c:pt>
                <c:pt idx="1097">
                  <c:v>174.89563000337594</c:v>
                </c:pt>
                <c:pt idx="1098">
                  <c:v>175.31447900664691</c:v>
                </c:pt>
                <c:pt idx="1099">
                  <c:v>175.73745099231772</c:v>
                </c:pt>
                <c:pt idx="1100">
                  <c:v>176.16458927599044</c:v>
                </c:pt>
                <c:pt idx="1101">
                  <c:v>176.59593760947291</c:v>
                </c:pt>
                <c:pt idx="1102">
                  <c:v>177.03154018307822</c:v>
                </c:pt>
                <c:pt idx="1103">
                  <c:v>177.47144162782982</c:v>
                </c:pt>
                <c:pt idx="1104">
                  <c:v>177.91568701756751</c:v>
                </c:pt>
                <c:pt idx="1105">
                  <c:v>178.36432187094778</c:v>
                </c:pt>
                <c:pt idx="1106">
                  <c:v>178.81739215333286</c:v>
                </c:pt>
                <c:pt idx="1107">
                  <c:v>179.27494427856226</c:v>
                </c:pt>
                <c:pt idx="1108">
                  <c:v>179.7370251106</c:v>
                </c:pt>
                <c:pt idx="1109">
                  <c:v>180.20368196505117</c:v>
                </c:pt>
                <c:pt idx="1110">
                  <c:v>180.67496261054077</c:v>
                </c:pt>
                <c:pt idx="1111">
                  <c:v>181.15091526994763</c:v>
                </c:pt>
                <c:pt idx="1112">
                  <c:v>181.63158862148595</c:v>
                </c:pt>
                <c:pt idx="1113">
                  <c:v>182.11703179962691</c:v>
                </c:pt>
                <c:pt idx="1114">
                  <c:v>182.60729439585216</c:v>
                </c:pt>
                <c:pt idx="1115">
                  <c:v>183.10242645923134</c:v>
                </c:pt>
                <c:pt idx="1116">
                  <c:v>183.60247849681477</c:v>
                </c:pt>
                <c:pt idx="1117">
                  <c:v>184.10750147383274</c:v>
                </c:pt>
                <c:pt idx="1118">
                  <c:v>184.61754681369246</c:v>
                </c:pt>
                <c:pt idx="1119">
                  <c:v>185.13266639776296</c:v>
                </c:pt>
                <c:pt idx="1120">
                  <c:v>185.65291256493879</c:v>
                </c:pt>
                <c:pt idx="1121">
                  <c:v>186.17833811097208</c:v>
                </c:pt>
                <c:pt idx="1122">
                  <c:v>186.70899628756317</c:v>
                </c:pt>
                <c:pt idx="1123">
                  <c:v>187.24494080119894</c:v>
                </c:pt>
                <c:pt idx="1124">
                  <c:v>187.78622581172803</c:v>
                </c:pt>
                <c:pt idx="1125">
                  <c:v>188.33290593066187</c:v>
                </c:pt>
                <c:pt idx="1126">
                  <c:v>188.88503621918997</c:v>
                </c:pt>
                <c:pt idx="1127">
                  <c:v>189.44267218589715</c:v>
                </c:pt>
                <c:pt idx="1128">
                  <c:v>190.00586978417161</c:v>
                </c:pt>
                <c:pt idx="1129">
                  <c:v>190.5746854092898</c:v>
                </c:pt>
                <c:pt idx="1130">
                  <c:v>191.14917589516662</c:v>
                </c:pt>
                <c:pt idx="1131">
                  <c:v>191.72939851075694</c:v>
                </c:pt>
                <c:pt idx="1132">
                  <c:v>192.31541095609472</c:v>
                </c:pt>
                <c:pt idx="1133">
                  <c:v>192.90727135795674</c:v>
                </c:pt>
                <c:pt idx="1134">
                  <c:v>193.50503826513531</c:v>
                </c:pt>
                <c:pt idx="1135">
                  <c:v>194.10877064330666</c:v>
                </c:pt>
                <c:pt idx="1136">
                  <c:v>194.71852786947903</c:v>
                </c:pt>
                <c:pt idx="1137">
                  <c:v>195.33436972600555</c:v>
                </c:pt>
                <c:pt idx="1138">
                  <c:v>195.95635639414633</c:v>
                </c:pt>
                <c:pt idx="1139">
                  <c:v>196.58454844716314</c:v>
                </c:pt>
                <c:pt idx="1140">
                  <c:v>197.21900684293104</c:v>
                </c:pt>
                <c:pt idx="1141">
                  <c:v>197.85979291604957</c:v>
                </c:pt>
                <c:pt idx="1142">
                  <c:v>198.50696836943669</c:v>
                </c:pt>
                <c:pt idx="1143">
                  <c:v>199.16059526538803</c:v>
                </c:pt>
                <c:pt idx="1144">
                  <c:v>199.8207360160836</c:v>
                </c:pt>
                <c:pt idx="1145">
                  <c:v>200.48745337352406</c:v>
                </c:pt>
                <c:pt idx="1146">
                  <c:v>201.16081041887776</c:v>
                </c:pt>
                <c:pt idx="1147">
                  <c:v>201.84087055122029</c:v>
                </c:pt>
                <c:pt idx="1148">
                  <c:v>202.52769747564736</c:v>
                </c:pt>
                <c:pt idx="1149">
                  <c:v>203.22135519074141</c:v>
                </c:pt>
                <c:pt idx="1150">
                  <c:v>203.92190797537313</c:v>
                </c:pt>
                <c:pt idx="1151">
                  <c:v>204.62942037481736</c:v>
                </c:pt>
                <c:pt idx="1152">
                  <c:v>205.34395718616375</c:v>
                </c:pt>
                <c:pt idx="1153">
                  <c:v>206.06558344300174</c:v>
                </c:pt>
                <c:pt idx="1154">
                  <c:v>206.79436439935975</c:v>
                </c:pt>
                <c:pt idx="1155">
                  <c:v>207.53036551287747</c:v>
                </c:pt>
                <c:pt idx="1156">
                  <c:v>208.27365242719105</c:v>
                </c:pt>
                <c:pt idx="1157">
                  <c:v>209.02429095350982</c:v>
                </c:pt>
                <c:pt idx="1158">
                  <c:v>209.78234705136424</c:v>
                </c:pt>
                <c:pt idx="1159">
                  <c:v>210.54788680850336</c:v>
                </c:pt>
                <c:pt idx="1160">
                  <c:v>211.32097641992132</c:v>
                </c:pt>
                <c:pt idx="1161">
                  <c:v>212.10168216599186</c:v>
                </c:pt>
                <c:pt idx="1162">
                  <c:v>212.89007038968981</c:v>
                </c:pt>
                <c:pt idx="1163">
                  <c:v>213.68620747287855</c:v>
                </c:pt>
                <c:pt idx="1164">
                  <c:v>214.49015981164325</c:v>
                </c:pt>
                <c:pt idx="1165">
                  <c:v>215.3019937906495</c:v>
                </c:pt>
                <c:pt idx="1166">
                  <c:v>216.12177575650617</c:v>
                </c:pt>
                <c:pt idx="1167">
                  <c:v>216.94957199011415</c:v>
                </c:pt>
                <c:pt idx="1168">
                  <c:v>217.78544867798021</c:v>
                </c:pt>
                <c:pt idx="1169">
                  <c:v>218.62947188247759</c:v>
                </c:pt>
                <c:pt idx="1170">
                  <c:v>219.48170751103453</c:v>
                </c:pt>
                <c:pt idx="1171">
                  <c:v>220.34222128423281</c:v>
                </c:pt>
                <c:pt idx="1172">
                  <c:v>221.21107870279917</c:v>
                </c:pt>
                <c:pt idx="1173">
                  <c:v>222.08834501347266</c:v>
                </c:pt>
                <c:pt idx="1174">
                  <c:v>222.97408517373231</c:v>
                </c:pt>
                <c:pt idx="1175">
                  <c:v>223.8683638153704</c:v>
                </c:pt>
                <c:pt idx="1176">
                  <c:v>224.77124520689702</c:v>
                </c:pt>
                <c:pt idx="1177">
                  <c:v>225.68279321476348</c:v>
                </c:pt>
                <c:pt idx="1178">
                  <c:v>226.60307126339262</c:v>
                </c:pt>
                <c:pt idx="1179">
                  <c:v>227.53214229400587</c:v>
                </c:pt>
                <c:pt idx="1180">
                  <c:v>228.47006872223767</c:v>
                </c:pt>
                <c:pt idx="1181">
                  <c:v>229.41691239453033</c:v>
                </c:pt>
                <c:pt idx="1182">
                  <c:v>230.37273454330284</c:v>
                </c:pt>
                <c:pt idx="1183">
                  <c:v>231.33759574088975</c:v>
                </c:pt>
                <c:pt idx="1184">
                  <c:v>232.31155585224741</c:v>
                </c:pt>
                <c:pt idx="1185">
                  <c:v>233.29467398642805</c:v>
                </c:pt>
                <c:pt idx="1186">
                  <c:v>234.28700844682209</c:v>
                </c:pt>
                <c:pt idx="1187">
                  <c:v>235.28861668017376</c:v>
                </c:pt>
                <c:pt idx="1188">
                  <c:v>236.29955522437558</c:v>
                </c:pt>
                <c:pt idx="1189">
                  <c:v>237.3198796550507</c:v>
                </c:pt>
                <c:pt idx="1190">
                  <c:v>238.34964453093488</c:v>
                </c:pt>
                <c:pt idx="1191">
                  <c:v>239.38890333807112</c:v>
                </c:pt>
                <c:pt idx="1192">
                  <c:v>240.43770843283554</c:v>
                </c:pt>
                <c:pt idx="1193">
                  <c:v>241.49611098381334</c:v>
                </c:pt>
                <c:pt idx="1194">
                  <c:v>242.5641609125488</c:v>
                </c:pt>
                <c:pt idx="1195">
                  <c:v>243.64190683319603</c:v>
                </c:pt>
                <c:pt idx="1196">
                  <c:v>244.72939599110009</c:v>
                </c:pt>
                <c:pt idx="1197">
                  <c:v>245.82667420034284</c:v>
                </c:pt>
                <c:pt idx="1198">
                  <c:v>246.9337857802908</c:v>
                </c:pt>
                <c:pt idx="1199">
                  <c:v>248.05077349118656</c:v>
                </c:pt>
                <c:pt idx="1200">
                  <c:v>249.17767846882919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D75-FF4B-B560-82CDE7DD7D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1800320"/>
        <c:axId val="1881734416"/>
      </c:scatterChart>
      <c:valAx>
        <c:axId val="1881800320"/>
        <c:scaling>
          <c:orientation val="minMax"/>
          <c:max val="1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1734416"/>
        <c:crosses val="autoZero"/>
        <c:crossBetween val="midCat"/>
        <c:majorUnit val="0.1"/>
      </c:valAx>
      <c:valAx>
        <c:axId val="1881734416"/>
        <c:scaling>
          <c:orientation val="minMax"/>
          <c:max val="1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18003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3"/>
          <c:order val="0"/>
          <c:tx>
            <c:strRef>
              <c:f>'Marginally Stable'!$E$1</c:f>
              <c:strCache>
                <c:ptCount val="1"/>
                <c:pt idx="0">
                  <c:v>d2-d1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'Marginally Stable'!$A$2:$A$2502</c:f>
              <c:numCache>
                <c:formatCode>General</c:formatCode>
                <c:ptCount val="25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8.9999999999999993E-3</c:v>
                </c:pt>
                <c:pt idx="10">
                  <c:v>0.01</c:v>
                </c:pt>
                <c:pt idx="11">
                  <c:v>1.0999999999999999E-2</c:v>
                </c:pt>
                <c:pt idx="12">
                  <c:v>1.2E-2</c:v>
                </c:pt>
                <c:pt idx="13">
                  <c:v>1.2999999999999999E-2</c:v>
                </c:pt>
                <c:pt idx="14">
                  <c:v>1.4E-2</c:v>
                </c:pt>
                <c:pt idx="15">
                  <c:v>1.4999999999999999E-2</c:v>
                </c:pt>
                <c:pt idx="16">
                  <c:v>1.6E-2</c:v>
                </c:pt>
                <c:pt idx="17">
                  <c:v>1.7000000000000001E-2</c:v>
                </c:pt>
                <c:pt idx="18">
                  <c:v>1.7999999999999999E-2</c:v>
                </c:pt>
                <c:pt idx="19">
                  <c:v>1.9E-2</c:v>
                </c:pt>
                <c:pt idx="20">
                  <c:v>0.02</c:v>
                </c:pt>
                <c:pt idx="21">
                  <c:v>2.1000000000000001E-2</c:v>
                </c:pt>
                <c:pt idx="22">
                  <c:v>2.1999999999999999E-2</c:v>
                </c:pt>
                <c:pt idx="23">
                  <c:v>2.3E-2</c:v>
                </c:pt>
                <c:pt idx="24">
                  <c:v>2.4E-2</c:v>
                </c:pt>
                <c:pt idx="25">
                  <c:v>2.5000000000000001E-2</c:v>
                </c:pt>
                <c:pt idx="26">
                  <c:v>2.5999999999999999E-2</c:v>
                </c:pt>
                <c:pt idx="27">
                  <c:v>2.7E-2</c:v>
                </c:pt>
                <c:pt idx="28">
                  <c:v>2.8000000000000001E-2</c:v>
                </c:pt>
                <c:pt idx="29">
                  <c:v>2.9000000000000001E-2</c:v>
                </c:pt>
                <c:pt idx="30">
                  <c:v>0.03</c:v>
                </c:pt>
                <c:pt idx="31">
                  <c:v>3.1E-2</c:v>
                </c:pt>
                <c:pt idx="32">
                  <c:v>3.2000000000000001E-2</c:v>
                </c:pt>
                <c:pt idx="33">
                  <c:v>3.3000000000000002E-2</c:v>
                </c:pt>
                <c:pt idx="34">
                  <c:v>3.4000000000000002E-2</c:v>
                </c:pt>
                <c:pt idx="35">
                  <c:v>3.5000000000000003E-2</c:v>
                </c:pt>
                <c:pt idx="36">
                  <c:v>3.5999999999999997E-2</c:v>
                </c:pt>
                <c:pt idx="37">
                  <c:v>3.6999999999999998E-2</c:v>
                </c:pt>
                <c:pt idx="38">
                  <c:v>3.7999999999999999E-2</c:v>
                </c:pt>
                <c:pt idx="39">
                  <c:v>3.9E-2</c:v>
                </c:pt>
                <c:pt idx="40">
                  <c:v>0.04</c:v>
                </c:pt>
                <c:pt idx="41">
                  <c:v>4.1000000000000002E-2</c:v>
                </c:pt>
                <c:pt idx="42">
                  <c:v>4.2000000000000003E-2</c:v>
                </c:pt>
                <c:pt idx="43">
                  <c:v>4.2999999999999997E-2</c:v>
                </c:pt>
                <c:pt idx="44">
                  <c:v>4.3999999999999997E-2</c:v>
                </c:pt>
                <c:pt idx="45">
                  <c:v>4.4999999999999998E-2</c:v>
                </c:pt>
                <c:pt idx="46">
                  <c:v>4.5999999999999999E-2</c:v>
                </c:pt>
                <c:pt idx="47">
                  <c:v>4.7E-2</c:v>
                </c:pt>
                <c:pt idx="48">
                  <c:v>4.8000000000000001E-2</c:v>
                </c:pt>
                <c:pt idx="49">
                  <c:v>4.9000000000000002E-2</c:v>
                </c:pt>
                <c:pt idx="50">
                  <c:v>0.05</c:v>
                </c:pt>
                <c:pt idx="51">
                  <c:v>5.0999999999999997E-2</c:v>
                </c:pt>
                <c:pt idx="52">
                  <c:v>5.1999999999999998E-2</c:v>
                </c:pt>
                <c:pt idx="53">
                  <c:v>5.2999999999999999E-2</c:v>
                </c:pt>
                <c:pt idx="54">
                  <c:v>5.3999999999999999E-2</c:v>
                </c:pt>
                <c:pt idx="55">
                  <c:v>5.5E-2</c:v>
                </c:pt>
                <c:pt idx="56">
                  <c:v>5.6000000000000001E-2</c:v>
                </c:pt>
                <c:pt idx="57">
                  <c:v>5.7000000000000002E-2</c:v>
                </c:pt>
                <c:pt idx="58">
                  <c:v>5.8000000000000003E-2</c:v>
                </c:pt>
                <c:pt idx="59">
                  <c:v>5.8999999999999997E-2</c:v>
                </c:pt>
                <c:pt idx="60">
                  <c:v>0.06</c:v>
                </c:pt>
                <c:pt idx="61">
                  <c:v>6.0999999999999999E-2</c:v>
                </c:pt>
                <c:pt idx="62">
                  <c:v>6.2E-2</c:v>
                </c:pt>
                <c:pt idx="63">
                  <c:v>6.3E-2</c:v>
                </c:pt>
                <c:pt idx="64">
                  <c:v>6.4000000000000001E-2</c:v>
                </c:pt>
                <c:pt idx="65">
                  <c:v>6.5000000000000002E-2</c:v>
                </c:pt>
                <c:pt idx="66">
                  <c:v>6.6000000000000003E-2</c:v>
                </c:pt>
                <c:pt idx="67">
                  <c:v>6.7000000000000004E-2</c:v>
                </c:pt>
                <c:pt idx="68">
                  <c:v>6.8000000000000005E-2</c:v>
                </c:pt>
                <c:pt idx="69">
                  <c:v>6.9000000000000006E-2</c:v>
                </c:pt>
                <c:pt idx="70">
                  <c:v>7.0000000000000007E-2</c:v>
                </c:pt>
                <c:pt idx="71">
                  <c:v>7.0999999999999994E-2</c:v>
                </c:pt>
                <c:pt idx="72">
                  <c:v>7.1999999999999995E-2</c:v>
                </c:pt>
                <c:pt idx="73">
                  <c:v>7.2999999999999995E-2</c:v>
                </c:pt>
                <c:pt idx="74">
                  <c:v>7.3999999999999996E-2</c:v>
                </c:pt>
                <c:pt idx="75">
                  <c:v>7.4999999999999997E-2</c:v>
                </c:pt>
                <c:pt idx="76">
                  <c:v>7.5999999999999998E-2</c:v>
                </c:pt>
                <c:pt idx="77">
                  <c:v>7.6999999999999999E-2</c:v>
                </c:pt>
                <c:pt idx="78">
                  <c:v>7.8E-2</c:v>
                </c:pt>
                <c:pt idx="79">
                  <c:v>7.9000000000000001E-2</c:v>
                </c:pt>
                <c:pt idx="80">
                  <c:v>0.08</c:v>
                </c:pt>
                <c:pt idx="81">
                  <c:v>8.1000000000000003E-2</c:v>
                </c:pt>
                <c:pt idx="82">
                  <c:v>8.2000000000000003E-2</c:v>
                </c:pt>
                <c:pt idx="83">
                  <c:v>8.3000000000000004E-2</c:v>
                </c:pt>
                <c:pt idx="84">
                  <c:v>8.4000000000000005E-2</c:v>
                </c:pt>
                <c:pt idx="85">
                  <c:v>8.5000000000000006E-2</c:v>
                </c:pt>
                <c:pt idx="86">
                  <c:v>8.5999999999999993E-2</c:v>
                </c:pt>
                <c:pt idx="87">
                  <c:v>8.6999999999999994E-2</c:v>
                </c:pt>
                <c:pt idx="88">
                  <c:v>8.7999999999999995E-2</c:v>
                </c:pt>
                <c:pt idx="89">
                  <c:v>8.8999999999999996E-2</c:v>
                </c:pt>
                <c:pt idx="90">
                  <c:v>0.09</c:v>
                </c:pt>
                <c:pt idx="91">
                  <c:v>9.0999999999999998E-2</c:v>
                </c:pt>
                <c:pt idx="92">
                  <c:v>9.1999999999999998E-2</c:v>
                </c:pt>
                <c:pt idx="93">
                  <c:v>9.2999999999999999E-2</c:v>
                </c:pt>
                <c:pt idx="94">
                  <c:v>9.4E-2</c:v>
                </c:pt>
                <c:pt idx="95">
                  <c:v>9.5000000000000001E-2</c:v>
                </c:pt>
                <c:pt idx="96">
                  <c:v>9.6000000000000002E-2</c:v>
                </c:pt>
                <c:pt idx="97">
                  <c:v>9.7000000000000003E-2</c:v>
                </c:pt>
                <c:pt idx="98">
                  <c:v>9.8000000000000004E-2</c:v>
                </c:pt>
                <c:pt idx="99">
                  <c:v>9.9000000000000005E-2</c:v>
                </c:pt>
                <c:pt idx="100">
                  <c:v>0.1</c:v>
                </c:pt>
                <c:pt idx="101">
                  <c:v>0.10100000000000001</c:v>
                </c:pt>
                <c:pt idx="102">
                  <c:v>0.10199999999999999</c:v>
                </c:pt>
                <c:pt idx="103">
                  <c:v>0.10299999999999999</c:v>
                </c:pt>
                <c:pt idx="104">
                  <c:v>0.104</c:v>
                </c:pt>
                <c:pt idx="105">
                  <c:v>0.105</c:v>
                </c:pt>
                <c:pt idx="106">
                  <c:v>0.106</c:v>
                </c:pt>
                <c:pt idx="107">
                  <c:v>0.107</c:v>
                </c:pt>
                <c:pt idx="108">
                  <c:v>0.108</c:v>
                </c:pt>
                <c:pt idx="109">
                  <c:v>0.109</c:v>
                </c:pt>
                <c:pt idx="110">
                  <c:v>0.11</c:v>
                </c:pt>
                <c:pt idx="111">
                  <c:v>0.111</c:v>
                </c:pt>
                <c:pt idx="112">
                  <c:v>0.112</c:v>
                </c:pt>
                <c:pt idx="113">
                  <c:v>0.113</c:v>
                </c:pt>
                <c:pt idx="114">
                  <c:v>0.114</c:v>
                </c:pt>
                <c:pt idx="115">
                  <c:v>0.115</c:v>
                </c:pt>
                <c:pt idx="116">
                  <c:v>0.11600000000000001</c:v>
                </c:pt>
                <c:pt idx="117">
                  <c:v>0.11700000000000001</c:v>
                </c:pt>
                <c:pt idx="118">
                  <c:v>0.11799999999999999</c:v>
                </c:pt>
                <c:pt idx="119">
                  <c:v>0.11899999999999999</c:v>
                </c:pt>
                <c:pt idx="120">
                  <c:v>0.12</c:v>
                </c:pt>
                <c:pt idx="121">
                  <c:v>0.121</c:v>
                </c:pt>
                <c:pt idx="122">
                  <c:v>0.122</c:v>
                </c:pt>
                <c:pt idx="123">
                  <c:v>0.123</c:v>
                </c:pt>
                <c:pt idx="124">
                  <c:v>0.124</c:v>
                </c:pt>
                <c:pt idx="125">
                  <c:v>0.125</c:v>
                </c:pt>
                <c:pt idx="126">
                  <c:v>0.126</c:v>
                </c:pt>
                <c:pt idx="127">
                  <c:v>0.127</c:v>
                </c:pt>
                <c:pt idx="128">
                  <c:v>0.128</c:v>
                </c:pt>
                <c:pt idx="129">
                  <c:v>0.129</c:v>
                </c:pt>
                <c:pt idx="130">
                  <c:v>0.13</c:v>
                </c:pt>
                <c:pt idx="131">
                  <c:v>0.13100000000000001</c:v>
                </c:pt>
                <c:pt idx="132">
                  <c:v>0.13200000000000001</c:v>
                </c:pt>
                <c:pt idx="133">
                  <c:v>0.13300000000000001</c:v>
                </c:pt>
                <c:pt idx="134">
                  <c:v>0.13400000000000001</c:v>
                </c:pt>
                <c:pt idx="135">
                  <c:v>0.13500000000000001</c:v>
                </c:pt>
                <c:pt idx="136">
                  <c:v>0.13600000000000001</c:v>
                </c:pt>
                <c:pt idx="137">
                  <c:v>0.13700000000000001</c:v>
                </c:pt>
                <c:pt idx="138">
                  <c:v>0.13800000000000001</c:v>
                </c:pt>
                <c:pt idx="139">
                  <c:v>0.13900000000000001</c:v>
                </c:pt>
                <c:pt idx="140">
                  <c:v>0.14000000000000001</c:v>
                </c:pt>
                <c:pt idx="141">
                  <c:v>0.14099999999999999</c:v>
                </c:pt>
                <c:pt idx="142">
                  <c:v>0.14199999999999999</c:v>
                </c:pt>
                <c:pt idx="143">
                  <c:v>0.14299999999999999</c:v>
                </c:pt>
                <c:pt idx="144">
                  <c:v>0.14399999999999999</c:v>
                </c:pt>
                <c:pt idx="145">
                  <c:v>0.14499999999999999</c:v>
                </c:pt>
                <c:pt idx="146">
                  <c:v>0.14599999999999999</c:v>
                </c:pt>
                <c:pt idx="147">
                  <c:v>0.14699999999999999</c:v>
                </c:pt>
                <c:pt idx="148">
                  <c:v>0.14799999999999999</c:v>
                </c:pt>
                <c:pt idx="149">
                  <c:v>0.14899999999999999</c:v>
                </c:pt>
                <c:pt idx="150">
                  <c:v>0.15</c:v>
                </c:pt>
                <c:pt idx="151">
                  <c:v>0.151</c:v>
                </c:pt>
                <c:pt idx="152">
                  <c:v>0.152</c:v>
                </c:pt>
                <c:pt idx="153">
                  <c:v>0.153</c:v>
                </c:pt>
                <c:pt idx="154">
                  <c:v>0.154</c:v>
                </c:pt>
                <c:pt idx="155">
                  <c:v>0.155</c:v>
                </c:pt>
                <c:pt idx="156">
                  <c:v>0.156</c:v>
                </c:pt>
                <c:pt idx="157">
                  <c:v>0.157</c:v>
                </c:pt>
                <c:pt idx="158">
                  <c:v>0.158</c:v>
                </c:pt>
                <c:pt idx="159">
                  <c:v>0.159</c:v>
                </c:pt>
                <c:pt idx="160">
                  <c:v>0.16</c:v>
                </c:pt>
                <c:pt idx="161">
                  <c:v>0.161</c:v>
                </c:pt>
                <c:pt idx="162">
                  <c:v>0.16200000000000001</c:v>
                </c:pt>
                <c:pt idx="163">
                  <c:v>0.16300000000000001</c:v>
                </c:pt>
                <c:pt idx="164">
                  <c:v>0.16400000000000001</c:v>
                </c:pt>
                <c:pt idx="165">
                  <c:v>0.16500000000000001</c:v>
                </c:pt>
                <c:pt idx="166">
                  <c:v>0.16600000000000001</c:v>
                </c:pt>
                <c:pt idx="167">
                  <c:v>0.16700000000000001</c:v>
                </c:pt>
                <c:pt idx="168">
                  <c:v>0.16800000000000001</c:v>
                </c:pt>
                <c:pt idx="169">
                  <c:v>0.16900000000000001</c:v>
                </c:pt>
                <c:pt idx="170">
                  <c:v>0.17</c:v>
                </c:pt>
                <c:pt idx="171">
                  <c:v>0.17100000000000001</c:v>
                </c:pt>
                <c:pt idx="172">
                  <c:v>0.17199999999999999</c:v>
                </c:pt>
                <c:pt idx="173">
                  <c:v>0.17299999999999999</c:v>
                </c:pt>
                <c:pt idx="174">
                  <c:v>0.17399999999999999</c:v>
                </c:pt>
                <c:pt idx="175">
                  <c:v>0.17499999999999999</c:v>
                </c:pt>
                <c:pt idx="176">
                  <c:v>0.17599999999999999</c:v>
                </c:pt>
                <c:pt idx="177">
                  <c:v>0.17699999999999999</c:v>
                </c:pt>
                <c:pt idx="178">
                  <c:v>0.17799999999999999</c:v>
                </c:pt>
                <c:pt idx="179">
                  <c:v>0.17899999999999999</c:v>
                </c:pt>
                <c:pt idx="180">
                  <c:v>0.18</c:v>
                </c:pt>
                <c:pt idx="181">
                  <c:v>0.18099999999999999</c:v>
                </c:pt>
                <c:pt idx="182">
                  <c:v>0.182</c:v>
                </c:pt>
                <c:pt idx="183">
                  <c:v>0.183</c:v>
                </c:pt>
                <c:pt idx="184">
                  <c:v>0.184</c:v>
                </c:pt>
                <c:pt idx="185">
                  <c:v>0.185</c:v>
                </c:pt>
                <c:pt idx="186">
                  <c:v>0.186</c:v>
                </c:pt>
                <c:pt idx="187">
                  <c:v>0.187</c:v>
                </c:pt>
                <c:pt idx="188">
                  <c:v>0.188</c:v>
                </c:pt>
                <c:pt idx="189">
                  <c:v>0.189</c:v>
                </c:pt>
                <c:pt idx="190">
                  <c:v>0.19</c:v>
                </c:pt>
                <c:pt idx="191">
                  <c:v>0.191</c:v>
                </c:pt>
                <c:pt idx="192">
                  <c:v>0.192</c:v>
                </c:pt>
                <c:pt idx="193">
                  <c:v>0.193</c:v>
                </c:pt>
                <c:pt idx="194">
                  <c:v>0.19400000000000001</c:v>
                </c:pt>
                <c:pt idx="195">
                  <c:v>0.19500000000000001</c:v>
                </c:pt>
                <c:pt idx="196">
                  <c:v>0.19600000000000001</c:v>
                </c:pt>
                <c:pt idx="197">
                  <c:v>0.19700000000000001</c:v>
                </c:pt>
                <c:pt idx="198">
                  <c:v>0.19800000000000001</c:v>
                </c:pt>
                <c:pt idx="199">
                  <c:v>0.19900000000000001</c:v>
                </c:pt>
                <c:pt idx="200">
                  <c:v>0.2</c:v>
                </c:pt>
                <c:pt idx="201">
                  <c:v>0.20100000000000001</c:v>
                </c:pt>
                <c:pt idx="202">
                  <c:v>0.20200000000000001</c:v>
                </c:pt>
                <c:pt idx="203">
                  <c:v>0.20300000000000001</c:v>
                </c:pt>
                <c:pt idx="204">
                  <c:v>0.20399999999999999</c:v>
                </c:pt>
                <c:pt idx="205">
                  <c:v>0.20499999999999999</c:v>
                </c:pt>
                <c:pt idx="206">
                  <c:v>0.20599999999999999</c:v>
                </c:pt>
                <c:pt idx="207">
                  <c:v>0.20699999999999999</c:v>
                </c:pt>
                <c:pt idx="208">
                  <c:v>0.20799999999999999</c:v>
                </c:pt>
                <c:pt idx="209">
                  <c:v>0.20899999999999999</c:v>
                </c:pt>
                <c:pt idx="210">
                  <c:v>0.21</c:v>
                </c:pt>
                <c:pt idx="211">
                  <c:v>0.21099999999999999</c:v>
                </c:pt>
                <c:pt idx="212">
                  <c:v>0.21199999999999999</c:v>
                </c:pt>
                <c:pt idx="213">
                  <c:v>0.21299999999999999</c:v>
                </c:pt>
                <c:pt idx="214">
                  <c:v>0.214</c:v>
                </c:pt>
                <c:pt idx="215">
                  <c:v>0.215</c:v>
                </c:pt>
                <c:pt idx="216">
                  <c:v>0.216</c:v>
                </c:pt>
                <c:pt idx="217">
                  <c:v>0.217</c:v>
                </c:pt>
                <c:pt idx="218">
                  <c:v>0.218</c:v>
                </c:pt>
                <c:pt idx="219">
                  <c:v>0.219</c:v>
                </c:pt>
                <c:pt idx="220">
                  <c:v>0.22</c:v>
                </c:pt>
                <c:pt idx="221">
                  <c:v>0.221</c:v>
                </c:pt>
                <c:pt idx="222">
                  <c:v>0.222</c:v>
                </c:pt>
                <c:pt idx="223">
                  <c:v>0.223</c:v>
                </c:pt>
                <c:pt idx="224">
                  <c:v>0.224</c:v>
                </c:pt>
                <c:pt idx="225">
                  <c:v>0.22500000000000001</c:v>
                </c:pt>
                <c:pt idx="226">
                  <c:v>0.22600000000000001</c:v>
                </c:pt>
                <c:pt idx="227">
                  <c:v>0.22700000000000001</c:v>
                </c:pt>
                <c:pt idx="228">
                  <c:v>0.22800000000000001</c:v>
                </c:pt>
                <c:pt idx="229">
                  <c:v>0.22900000000000001</c:v>
                </c:pt>
                <c:pt idx="230">
                  <c:v>0.23</c:v>
                </c:pt>
                <c:pt idx="231">
                  <c:v>0.23100000000000001</c:v>
                </c:pt>
                <c:pt idx="232">
                  <c:v>0.23200000000000001</c:v>
                </c:pt>
                <c:pt idx="233">
                  <c:v>0.23300000000000001</c:v>
                </c:pt>
                <c:pt idx="234">
                  <c:v>0.23400000000000001</c:v>
                </c:pt>
                <c:pt idx="235">
                  <c:v>0.23499999999999999</c:v>
                </c:pt>
                <c:pt idx="236">
                  <c:v>0.23599999999999999</c:v>
                </c:pt>
                <c:pt idx="237">
                  <c:v>0.23699999999999999</c:v>
                </c:pt>
                <c:pt idx="238">
                  <c:v>0.23799999999999999</c:v>
                </c:pt>
                <c:pt idx="239">
                  <c:v>0.23899999999999999</c:v>
                </c:pt>
                <c:pt idx="240">
                  <c:v>0.24</c:v>
                </c:pt>
                <c:pt idx="241">
                  <c:v>0.24099999999999999</c:v>
                </c:pt>
                <c:pt idx="242">
                  <c:v>0.24199999999999999</c:v>
                </c:pt>
                <c:pt idx="243">
                  <c:v>0.24299999999999999</c:v>
                </c:pt>
                <c:pt idx="244">
                  <c:v>0.24399999999999999</c:v>
                </c:pt>
                <c:pt idx="245">
                  <c:v>0.245</c:v>
                </c:pt>
                <c:pt idx="246">
                  <c:v>0.246</c:v>
                </c:pt>
                <c:pt idx="247">
                  <c:v>0.247</c:v>
                </c:pt>
                <c:pt idx="248">
                  <c:v>0.248</c:v>
                </c:pt>
                <c:pt idx="249">
                  <c:v>0.249</c:v>
                </c:pt>
                <c:pt idx="250">
                  <c:v>0.25</c:v>
                </c:pt>
                <c:pt idx="251">
                  <c:v>0.251</c:v>
                </c:pt>
                <c:pt idx="252">
                  <c:v>0.252</c:v>
                </c:pt>
                <c:pt idx="253">
                  <c:v>0.253</c:v>
                </c:pt>
                <c:pt idx="254">
                  <c:v>0.254</c:v>
                </c:pt>
                <c:pt idx="255">
                  <c:v>0.255</c:v>
                </c:pt>
                <c:pt idx="256">
                  <c:v>0.25600000000000001</c:v>
                </c:pt>
                <c:pt idx="257">
                  <c:v>0.25700000000000001</c:v>
                </c:pt>
                <c:pt idx="258">
                  <c:v>0.25800000000000001</c:v>
                </c:pt>
                <c:pt idx="259">
                  <c:v>0.25900000000000001</c:v>
                </c:pt>
                <c:pt idx="260">
                  <c:v>0.26</c:v>
                </c:pt>
                <c:pt idx="261">
                  <c:v>0.26100000000000001</c:v>
                </c:pt>
                <c:pt idx="262">
                  <c:v>0.26200000000000001</c:v>
                </c:pt>
                <c:pt idx="263">
                  <c:v>0.26300000000000001</c:v>
                </c:pt>
                <c:pt idx="264">
                  <c:v>0.26400000000000001</c:v>
                </c:pt>
                <c:pt idx="265">
                  <c:v>0.26500000000000001</c:v>
                </c:pt>
                <c:pt idx="266">
                  <c:v>0.26600000000000001</c:v>
                </c:pt>
                <c:pt idx="267">
                  <c:v>0.26700000000000002</c:v>
                </c:pt>
                <c:pt idx="268">
                  <c:v>0.26800000000000002</c:v>
                </c:pt>
                <c:pt idx="269">
                  <c:v>0.26900000000000002</c:v>
                </c:pt>
                <c:pt idx="270">
                  <c:v>0.27</c:v>
                </c:pt>
                <c:pt idx="271">
                  <c:v>0.27100000000000002</c:v>
                </c:pt>
                <c:pt idx="272">
                  <c:v>0.27200000000000002</c:v>
                </c:pt>
                <c:pt idx="273">
                  <c:v>0.27300000000000002</c:v>
                </c:pt>
                <c:pt idx="274">
                  <c:v>0.27400000000000002</c:v>
                </c:pt>
                <c:pt idx="275">
                  <c:v>0.27500000000000002</c:v>
                </c:pt>
                <c:pt idx="276">
                  <c:v>0.27600000000000002</c:v>
                </c:pt>
                <c:pt idx="277">
                  <c:v>0.27700000000000002</c:v>
                </c:pt>
                <c:pt idx="278">
                  <c:v>0.27800000000000002</c:v>
                </c:pt>
                <c:pt idx="279">
                  <c:v>0.27900000000000003</c:v>
                </c:pt>
                <c:pt idx="280">
                  <c:v>0.28000000000000003</c:v>
                </c:pt>
                <c:pt idx="281">
                  <c:v>0.28100000000000003</c:v>
                </c:pt>
                <c:pt idx="282">
                  <c:v>0.28199999999999997</c:v>
                </c:pt>
                <c:pt idx="283">
                  <c:v>0.28299999999999997</c:v>
                </c:pt>
                <c:pt idx="284">
                  <c:v>0.28399999999999997</c:v>
                </c:pt>
                <c:pt idx="285">
                  <c:v>0.28499999999999998</c:v>
                </c:pt>
                <c:pt idx="286">
                  <c:v>0.28599999999999998</c:v>
                </c:pt>
                <c:pt idx="287">
                  <c:v>0.28699999999999998</c:v>
                </c:pt>
                <c:pt idx="288">
                  <c:v>0.28799999999999998</c:v>
                </c:pt>
                <c:pt idx="289">
                  <c:v>0.28899999999999998</c:v>
                </c:pt>
                <c:pt idx="290">
                  <c:v>0.28999999999999998</c:v>
                </c:pt>
                <c:pt idx="291">
                  <c:v>0.29099999999999998</c:v>
                </c:pt>
                <c:pt idx="292">
                  <c:v>0.29199999999999998</c:v>
                </c:pt>
                <c:pt idx="293">
                  <c:v>0.29299999999999998</c:v>
                </c:pt>
                <c:pt idx="294">
                  <c:v>0.29399999999999998</c:v>
                </c:pt>
                <c:pt idx="295">
                  <c:v>0.29499999999999998</c:v>
                </c:pt>
                <c:pt idx="296">
                  <c:v>0.29599999999999999</c:v>
                </c:pt>
                <c:pt idx="297">
                  <c:v>0.29699999999999999</c:v>
                </c:pt>
                <c:pt idx="298">
                  <c:v>0.29799999999999999</c:v>
                </c:pt>
                <c:pt idx="299">
                  <c:v>0.29899999999999999</c:v>
                </c:pt>
                <c:pt idx="300">
                  <c:v>0.3</c:v>
                </c:pt>
                <c:pt idx="301">
                  <c:v>0.30099999999999999</c:v>
                </c:pt>
                <c:pt idx="302">
                  <c:v>0.30199999999999999</c:v>
                </c:pt>
                <c:pt idx="303">
                  <c:v>0.30299999999999999</c:v>
                </c:pt>
                <c:pt idx="304">
                  <c:v>0.30399999999999999</c:v>
                </c:pt>
                <c:pt idx="305">
                  <c:v>0.30499999999999999</c:v>
                </c:pt>
                <c:pt idx="306">
                  <c:v>0.30599999999999999</c:v>
                </c:pt>
                <c:pt idx="307">
                  <c:v>0.307</c:v>
                </c:pt>
                <c:pt idx="308">
                  <c:v>0.308</c:v>
                </c:pt>
                <c:pt idx="309">
                  <c:v>0.309</c:v>
                </c:pt>
                <c:pt idx="310">
                  <c:v>0.31</c:v>
                </c:pt>
                <c:pt idx="311">
                  <c:v>0.311</c:v>
                </c:pt>
                <c:pt idx="312">
                  <c:v>0.312</c:v>
                </c:pt>
                <c:pt idx="313">
                  <c:v>0.313</c:v>
                </c:pt>
                <c:pt idx="314">
                  <c:v>0.314</c:v>
                </c:pt>
                <c:pt idx="315">
                  <c:v>0.315</c:v>
                </c:pt>
                <c:pt idx="316">
                  <c:v>0.316</c:v>
                </c:pt>
                <c:pt idx="317">
                  <c:v>0.317</c:v>
                </c:pt>
                <c:pt idx="318">
                  <c:v>0.318</c:v>
                </c:pt>
                <c:pt idx="319">
                  <c:v>0.31900000000000001</c:v>
                </c:pt>
                <c:pt idx="320">
                  <c:v>0.32</c:v>
                </c:pt>
                <c:pt idx="321">
                  <c:v>0.32100000000000001</c:v>
                </c:pt>
                <c:pt idx="322">
                  <c:v>0.32200000000000001</c:v>
                </c:pt>
                <c:pt idx="323">
                  <c:v>0.32300000000000001</c:v>
                </c:pt>
                <c:pt idx="324">
                  <c:v>0.32400000000000001</c:v>
                </c:pt>
                <c:pt idx="325">
                  <c:v>0.32500000000000001</c:v>
                </c:pt>
                <c:pt idx="326">
                  <c:v>0.32600000000000001</c:v>
                </c:pt>
                <c:pt idx="327">
                  <c:v>0.32700000000000001</c:v>
                </c:pt>
                <c:pt idx="328">
                  <c:v>0.32800000000000001</c:v>
                </c:pt>
                <c:pt idx="329">
                  <c:v>0.32900000000000001</c:v>
                </c:pt>
                <c:pt idx="330">
                  <c:v>0.33</c:v>
                </c:pt>
                <c:pt idx="331">
                  <c:v>0.33100000000000002</c:v>
                </c:pt>
                <c:pt idx="332">
                  <c:v>0.33200000000000002</c:v>
                </c:pt>
                <c:pt idx="333">
                  <c:v>0.33300000000000002</c:v>
                </c:pt>
                <c:pt idx="334">
                  <c:v>0.33400000000000002</c:v>
                </c:pt>
                <c:pt idx="335">
                  <c:v>0.33500000000000002</c:v>
                </c:pt>
                <c:pt idx="336">
                  <c:v>0.33600000000000002</c:v>
                </c:pt>
                <c:pt idx="337">
                  <c:v>0.33700000000000002</c:v>
                </c:pt>
                <c:pt idx="338">
                  <c:v>0.33800000000000002</c:v>
                </c:pt>
                <c:pt idx="339">
                  <c:v>0.33900000000000002</c:v>
                </c:pt>
                <c:pt idx="340">
                  <c:v>0.34</c:v>
                </c:pt>
                <c:pt idx="341">
                  <c:v>0.34100000000000003</c:v>
                </c:pt>
                <c:pt idx="342">
                  <c:v>0.34200000000000003</c:v>
                </c:pt>
                <c:pt idx="343">
                  <c:v>0.34300000000000003</c:v>
                </c:pt>
                <c:pt idx="344">
                  <c:v>0.34399999999999997</c:v>
                </c:pt>
                <c:pt idx="345">
                  <c:v>0.34499999999999997</c:v>
                </c:pt>
                <c:pt idx="346">
                  <c:v>0.34599999999999997</c:v>
                </c:pt>
                <c:pt idx="347">
                  <c:v>0.34699999999999998</c:v>
                </c:pt>
                <c:pt idx="348">
                  <c:v>0.34799999999999998</c:v>
                </c:pt>
                <c:pt idx="349">
                  <c:v>0.34899999999999998</c:v>
                </c:pt>
                <c:pt idx="350">
                  <c:v>0.35</c:v>
                </c:pt>
                <c:pt idx="351">
                  <c:v>0.35099999999999998</c:v>
                </c:pt>
                <c:pt idx="352">
                  <c:v>0.35199999999999998</c:v>
                </c:pt>
                <c:pt idx="353">
                  <c:v>0.35299999999999998</c:v>
                </c:pt>
                <c:pt idx="354">
                  <c:v>0.35399999999999998</c:v>
                </c:pt>
                <c:pt idx="355">
                  <c:v>0.35499999999999998</c:v>
                </c:pt>
                <c:pt idx="356">
                  <c:v>0.35599999999999998</c:v>
                </c:pt>
                <c:pt idx="357">
                  <c:v>0.35699999999999998</c:v>
                </c:pt>
                <c:pt idx="358">
                  <c:v>0.35799999999999998</c:v>
                </c:pt>
                <c:pt idx="359">
                  <c:v>0.35899999999999999</c:v>
                </c:pt>
                <c:pt idx="360">
                  <c:v>0.36</c:v>
                </c:pt>
                <c:pt idx="361">
                  <c:v>0.36099999999999999</c:v>
                </c:pt>
                <c:pt idx="362">
                  <c:v>0.36199999999999999</c:v>
                </c:pt>
                <c:pt idx="363">
                  <c:v>0.36299999999999999</c:v>
                </c:pt>
                <c:pt idx="364">
                  <c:v>0.36399999999999999</c:v>
                </c:pt>
                <c:pt idx="365">
                  <c:v>0.36499999999999999</c:v>
                </c:pt>
                <c:pt idx="366">
                  <c:v>0.36599999999999999</c:v>
                </c:pt>
                <c:pt idx="367">
                  <c:v>0.36699999999999999</c:v>
                </c:pt>
                <c:pt idx="368">
                  <c:v>0.36799999999999999</c:v>
                </c:pt>
                <c:pt idx="369">
                  <c:v>0.36899999999999999</c:v>
                </c:pt>
                <c:pt idx="370">
                  <c:v>0.37</c:v>
                </c:pt>
                <c:pt idx="371">
                  <c:v>0.371</c:v>
                </c:pt>
                <c:pt idx="372">
                  <c:v>0.372</c:v>
                </c:pt>
                <c:pt idx="373">
                  <c:v>0.373</c:v>
                </c:pt>
                <c:pt idx="374">
                  <c:v>0.374</c:v>
                </c:pt>
                <c:pt idx="375">
                  <c:v>0.375</c:v>
                </c:pt>
                <c:pt idx="376">
                  <c:v>0.376</c:v>
                </c:pt>
                <c:pt idx="377">
                  <c:v>0.377</c:v>
                </c:pt>
                <c:pt idx="378">
                  <c:v>0.378</c:v>
                </c:pt>
                <c:pt idx="379">
                  <c:v>0.379</c:v>
                </c:pt>
                <c:pt idx="380">
                  <c:v>0.38</c:v>
                </c:pt>
                <c:pt idx="381">
                  <c:v>0.38100000000000001</c:v>
                </c:pt>
                <c:pt idx="382">
                  <c:v>0.38200000000000001</c:v>
                </c:pt>
                <c:pt idx="383">
                  <c:v>0.38300000000000001</c:v>
                </c:pt>
                <c:pt idx="384">
                  <c:v>0.38400000000000001</c:v>
                </c:pt>
                <c:pt idx="385">
                  <c:v>0.38500000000000001</c:v>
                </c:pt>
                <c:pt idx="386">
                  <c:v>0.38600000000000001</c:v>
                </c:pt>
                <c:pt idx="387">
                  <c:v>0.38700000000000001</c:v>
                </c:pt>
                <c:pt idx="388">
                  <c:v>0.38800000000000001</c:v>
                </c:pt>
                <c:pt idx="389">
                  <c:v>0.38900000000000001</c:v>
                </c:pt>
                <c:pt idx="390">
                  <c:v>0.39</c:v>
                </c:pt>
                <c:pt idx="391">
                  <c:v>0.39100000000000001</c:v>
                </c:pt>
                <c:pt idx="392">
                  <c:v>0.39200000000000002</c:v>
                </c:pt>
                <c:pt idx="393">
                  <c:v>0.39300000000000002</c:v>
                </c:pt>
                <c:pt idx="394">
                  <c:v>0.39400000000000002</c:v>
                </c:pt>
                <c:pt idx="395">
                  <c:v>0.39500000000000002</c:v>
                </c:pt>
                <c:pt idx="396">
                  <c:v>0.39600000000000002</c:v>
                </c:pt>
                <c:pt idx="397">
                  <c:v>0.39700000000000002</c:v>
                </c:pt>
                <c:pt idx="398">
                  <c:v>0.39800000000000002</c:v>
                </c:pt>
                <c:pt idx="399">
                  <c:v>0.39900000000000002</c:v>
                </c:pt>
                <c:pt idx="400">
                  <c:v>0.4</c:v>
                </c:pt>
                <c:pt idx="401">
                  <c:v>0.40100000000000002</c:v>
                </c:pt>
                <c:pt idx="402">
                  <c:v>0.40200000000000002</c:v>
                </c:pt>
                <c:pt idx="403">
                  <c:v>0.40300000000000002</c:v>
                </c:pt>
                <c:pt idx="404">
                  <c:v>0.40400000000000003</c:v>
                </c:pt>
                <c:pt idx="405">
                  <c:v>0.40500000000000003</c:v>
                </c:pt>
                <c:pt idx="406">
                  <c:v>0.40600000000000003</c:v>
                </c:pt>
                <c:pt idx="407">
                  <c:v>0.40699999999999997</c:v>
                </c:pt>
                <c:pt idx="408">
                  <c:v>0.40799999999999997</c:v>
                </c:pt>
                <c:pt idx="409">
                  <c:v>0.40899999999999997</c:v>
                </c:pt>
                <c:pt idx="410">
                  <c:v>0.41</c:v>
                </c:pt>
                <c:pt idx="411">
                  <c:v>0.41099999999999998</c:v>
                </c:pt>
                <c:pt idx="412">
                  <c:v>0.41199999999999998</c:v>
                </c:pt>
                <c:pt idx="413">
                  <c:v>0.41299999999999998</c:v>
                </c:pt>
                <c:pt idx="414">
                  <c:v>0.41399999999999998</c:v>
                </c:pt>
                <c:pt idx="415">
                  <c:v>0.41499999999999998</c:v>
                </c:pt>
                <c:pt idx="416">
                  <c:v>0.41599999999999998</c:v>
                </c:pt>
                <c:pt idx="417">
                  <c:v>0.41699999999999998</c:v>
                </c:pt>
                <c:pt idx="418">
                  <c:v>0.41799999999999998</c:v>
                </c:pt>
                <c:pt idx="419">
                  <c:v>0.41899999999999998</c:v>
                </c:pt>
                <c:pt idx="420">
                  <c:v>0.42</c:v>
                </c:pt>
                <c:pt idx="421">
                  <c:v>0.42099999999999999</c:v>
                </c:pt>
                <c:pt idx="422">
                  <c:v>0.42199999999999999</c:v>
                </c:pt>
                <c:pt idx="423">
                  <c:v>0.42299999999999999</c:v>
                </c:pt>
                <c:pt idx="424">
                  <c:v>0.42399999999999999</c:v>
                </c:pt>
                <c:pt idx="425">
                  <c:v>0.42499999999999999</c:v>
                </c:pt>
                <c:pt idx="426">
                  <c:v>0.42599999999999999</c:v>
                </c:pt>
                <c:pt idx="427">
                  <c:v>0.42699999999999999</c:v>
                </c:pt>
                <c:pt idx="428">
                  <c:v>0.42799999999999999</c:v>
                </c:pt>
                <c:pt idx="429">
                  <c:v>0.42899999999999999</c:v>
                </c:pt>
                <c:pt idx="430">
                  <c:v>0.43</c:v>
                </c:pt>
                <c:pt idx="431">
                  <c:v>0.43099999999999999</c:v>
                </c:pt>
                <c:pt idx="432">
                  <c:v>0.432</c:v>
                </c:pt>
                <c:pt idx="433">
                  <c:v>0.433</c:v>
                </c:pt>
                <c:pt idx="434">
                  <c:v>0.434</c:v>
                </c:pt>
                <c:pt idx="435">
                  <c:v>0.435</c:v>
                </c:pt>
                <c:pt idx="436">
                  <c:v>0.436</c:v>
                </c:pt>
                <c:pt idx="437">
                  <c:v>0.437</c:v>
                </c:pt>
                <c:pt idx="438">
                  <c:v>0.438</c:v>
                </c:pt>
                <c:pt idx="439">
                  <c:v>0.439</c:v>
                </c:pt>
                <c:pt idx="440">
                  <c:v>0.44</c:v>
                </c:pt>
                <c:pt idx="441">
                  <c:v>0.441</c:v>
                </c:pt>
                <c:pt idx="442">
                  <c:v>0.442</c:v>
                </c:pt>
                <c:pt idx="443">
                  <c:v>0.443</c:v>
                </c:pt>
                <c:pt idx="444">
                  <c:v>0.44400000000000001</c:v>
                </c:pt>
                <c:pt idx="445">
                  <c:v>0.44500000000000001</c:v>
                </c:pt>
                <c:pt idx="446">
                  <c:v>0.44600000000000001</c:v>
                </c:pt>
                <c:pt idx="447">
                  <c:v>0.44700000000000001</c:v>
                </c:pt>
                <c:pt idx="448">
                  <c:v>0.44800000000000001</c:v>
                </c:pt>
                <c:pt idx="449">
                  <c:v>0.44900000000000001</c:v>
                </c:pt>
                <c:pt idx="450">
                  <c:v>0.45</c:v>
                </c:pt>
                <c:pt idx="451">
                  <c:v>0.45100000000000001</c:v>
                </c:pt>
                <c:pt idx="452">
                  <c:v>0.45200000000000001</c:v>
                </c:pt>
                <c:pt idx="453">
                  <c:v>0.45300000000000001</c:v>
                </c:pt>
                <c:pt idx="454">
                  <c:v>0.45400000000000001</c:v>
                </c:pt>
                <c:pt idx="455">
                  <c:v>0.45500000000000002</c:v>
                </c:pt>
                <c:pt idx="456">
                  <c:v>0.45600000000000002</c:v>
                </c:pt>
                <c:pt idx="457">
                  <c:v>0.45700000000000002</c:v>
                </c:pt>
                <c:pt idx="458">
                  <c:v>0.45800000000000002</c:v>
                </c:pt>
                <c:pt idx="459">
                  <c:v>0.45900000000000002</c:v>
                </c:pt>
                <c:pt idx="460">
                  <c:v>0.46</c:v>
                </c:pt>
                <c:pt idx="461">
                  <c:v>0.46100000000000002</c:v>
                </c:pt>
                <c:pt idx="462">
                  <c:v>0.46200000000000002</c:v>
                </c:pt>
                <c:pt idx="463">
                  <c:v>0.46300000000000002</c:v>
                </c:pt>
                <c:pt idx="464">
                  <c:v>0.46400000000000002</c:v>
                </c:pt>
                <c:pt idx="465">
                  <c:v>0.46500000000000002</c:v>
                </c:pt>
                <c:pt idx="466">
                  <c:v>0.46600000000000003</c:v>
                </c:pt>
                <c:pt idx="467">
                  <c:v>0.46700000000000003</c:v>
                </c:pt>
                <c:pt idx="468">
                  <c:v>0.46800000000000003</c:v>
                </c:pt>
                <c:pt idx="469">
                  <c:v>0.46899999999999997</c:v>
                </c:pt>
                <c:pt idx="470">
                  <c:v>0.47</c:v>
                </c:pt>
                <c:pt idx="471">
                  <c:v>0.47099999999999997</c:v>
                </c:pt>
                <c:pt idx="472">
                  <c:v>0.47199999999999998</c:v>
                </c:pt>
                <c:pt idx="473">
                  <c:v>0.47299999999999998</c:v>
                </c:pt>
                <c:pt idx="474">
                  <c:v>0.47399999999999998</c:v>
                </c:pt>
                <c:pt idx="475">
                  <c:v>0.47499999999999998</c:v>
                </c:pt>
                <c:pt idx="476">
                  <c:v>0.47599999999999998</c:v>
                </c:pt>
                <c:pt idx="477">
                  <c:v>0.47699999999999998</c:v>
                </c:pt>
                <c:pt idx="478">
                  <c:v>0.47799999999999998</c:v>
                </c:pt>
                <c:pt idx="479">
                  <c:v>0.47899999999999998</c:v>
                </c:pt>
                <c:pt idx="480">
                  <c:v>0.48</c:v>
                </c:pt>
                <c:pt idx="481">
                  <c:v>0.48099999999999998</c:v>
                </c:pt>
                <c:pt idx="482">
                  <c:v>0.48199999999999998</c:v>
                </c:pt>
                <c:pt idx="483">
                  <c:v>0.48299999999999998</c:v>
                </c:pt>
                <c:pt idx="484">
                  <c:v>0.48399999999999999</c:v>
                </c:pt>
                <c:pt idx="485">
                  <c:v>0.48499999999999999</c:v>
                </c:pt>
                <c:pt idx="486">
                  <c:v>0.48599999999999999</c:v>
                </c:pt>
                <c:pt idx="487">
                  <c:v>0.48699999999999999</c:v>
                </c:pt>
                <c:pt idx="488">
                  <c:v>0.48799999999999999</c:v>
                </c:pt>
                <c:pt idx="489">
                  <c:v>0.48899999999999999</c:v>
                </c:pt>
                <c:pt idx="490">
                  <c:v>0.49</c:v>
                </c:pt>
                <c:pt idx="491">
                  <c:v>0.49099999999999999</c:v>
                </c:pt>
                <c:pt idx="492">
                  <c:v>0.49199999999999999</c:v>
                </c:pt>
                <c:pt idx="493">
                  <c:v>0.49299999999999999</c:v>
                </c:pt>
                <c:pt idx="494">
                  <c:v>0.49399999999999999</c:v>
                </c:pt>
                <c:pt idx="495">
                  <c:v>0.495</c:v>
                </c:pt>
                <c:pt idx="496">
                  <c:v>0.496</c:v>
                </c:pt>
                <c:pt idx="497">
                  <c:v>0.497</c:v>
                </c:pt>
                <c:pt idx="498">
                  <c:v>0.498</c:v>
                </c:pt>
                <c:pt idx="499">
                  <c:v>0.499</c:v>
                </c:pt>
                <c:pt idx="500">
                  <c:v>0.5</c:v>
                </c:pt>
                <c:pt idx="501">
                  <c:v>0.501</c:v>
                </c:pt>
                <c:pt idx="502">
                  <c:v>0.502</c:v>
                </c:pt>
                <c:pt idx="503">
                  <c:v>0.503</c:v>
                </c:pt>
                <c:pt idx="504">
                  <c:v>0.504</c:v>
                </c:pt>
                <c:pt idx="505">
                  <c:v>0.505</c:v>
                </c:pt>
                <c:pt idx="506">
                  <c:v>0.50600000000000001</c:v>
                </c:pt>
                <c:pt idx="507">
                  <c:v>0.50700000000000001</c:v>
                </c:pt>
                <c:pt idx="508">
                  <c:v>0.50800000000000001</c:v>
                </c:pt>
                <c:pt idx="509">
                  <c:v>0.50900000000000001</c:v>
                </c:pt>
                <c:pt idx="510">
                  <c:v>0.51</c:v>
                </c:pt>
                <c:pt idx="511">
                  <c:v>0.51100000000000001</c:v>
                </c:pt>
                <c:pt idx="512">
                  <c:v>0.51200000000000001</c:v>
                </c:pt>
                <c:pt idx="513">
                  <c:v>0.51300000000000001</c:v>
                </c:pt>
                <c:pt idx="514">
                  <c:v>0.51400000000000001</c:v>
                </c:pt>
                <c:pt idx="515">
                  <c:v>0.51500000000000001</c:v>
                </c:pt>
                <c:pt idx="516">
                  <c:v>0.51600000000000001</c:v>
                </c:pt>
                <c:pt idx="517">
                  <c:v>0.51700000000000002</c:v>
                </c:pt>
                <c:pt idx="518">
                  <c:v>0.51800000000000002</c:v>
                </c:pt>
                <c:pt idx="519">
                  <c:v>0.51900000000000002</c:v>
                </c:pt>
                <c:pt idx="520">
                  <c:v>0.52</c:v>
                </c:pt>
                <c:pt idx="521">
                  <c:v>0.52100000000000002</c:v>
                </c:pt>
                <c:pt idx="522">
                  <c:v>0.52200000000000002</c:v>
                </c:pt>
                <c:pt idx="523">
                  <c:v>0.52300000000000002</c:v>
                </c:pt>
                <c:pt idx="524">
                  <c:v>0.52400000000000002</c:v>
                </c:pt>
                <c:pt idx="525">
                  <c:v>0.52500000000000002</c:v>
                </c:pt>
                <c:pt idx="526">
                  <c:v>0.52600000000000002</c:v>
                </c:pt>
                <c:pt idx="527">
                  <c:v>0.52700000000000002</c:v>
                </c:pt>
                <c:pt idx="528">
                  <c:v>0.52800000000000002</c:v>
                </c:pt>
                <c:pt idx="529">
                  <c:v>0.52900000000000003</c:v>
                </c:pt>
                <c:pt idx="530">
                  <c:v>0.53</c:v>
                </c:pt>
                <c:pt idx="531">
                  <c:v>0.53100000000000003</c:v>
                </c:pt>
                <c:pt idx="532">
                  <c:v>0.53200000000000003</c:v>
                </c:pt>
                <c:pt idx="533">
                  <c:v>0.53300000000000003</c:v>
                </c:pt>
                <c:pt idx="534">
                  <c:v>0.53400000000000003</c:v>
                </c:pt>
                <c:pt idx="535">
                  <c:v>0.53500000000000003</c:v>
                </c:pt>
                <c:pt idx="536">
                  <c:v>0.53600000000000003</c:v>
                </c:pt>
                <c:pt idx="537">
                  <c:v>0.53700000000000003</c:v>
                </c:pt>
                <c:pt idx="538">
                  <c:v>0.53800000000000003</c:v>
                </c:pt>
                <c:pt idx="539">
                  <c:v>0.53900000000000003</c:v>
                </c:pt>
                <c:pt idx="540">
                  <c:v>0.54</c:v>
                </c:pt>
                <c:pt idx="541">
                  <c:v>0.54100000000000004</c:v>
                </c:pt>
                <c:pt idx="542">
                  <c:v>0.54200000000000004</c:v>
                </c:pt>
                <c:pt idx="543">
                  <c:v>0.54300000000000004</c:v>
                </c:pt>
                <c:pt idx="544">
                  <c:v>0.54400000000000004</c:v>
                </c:pt>
                <c:pt idx="545">
                  <c:v>0.54500000000000004</c:v>
                </c:pt>
                <c:pt idx="546">
                  <c:v>0.54600000000000004</c:v>
                </c:pt>
                <c:pt idx="547">
                  <c:v>0.54700000000000004</c:v>
                </c:pt>
                <c:pt idx="548">
                  <c:v>0.54800000000000004</c:v>
                </c:pt>
                <c:pt idx="549">
                  <c:v>0.54900000000000004</c:v>
                </c:pt>
                <c:pt idx="550">
                  <c:v>0.55000000000000004</c:v>
                </c:pt>
                <c:pt idx="551">
                  <c:v>0.55100000000000005</c:v>
                </c:pt>
                <c:pt idx="552">
                  <c:v>0.55200000000000005</c:v>
                </c:pt>
                <c:pt idx="553">
                  <c:v>0.55300000000000005</c:v>
                </c:pt>
                <c:pt idx="554">
                  <c:v>0.55400000000000005</c:v>
                </c:pt>
                <c:pt idx="555">
                  <c:v>0.55500000000000005</c:v>
                </c:pt>
                <c:pt idx="556">
                  <c:v>0.55600000000000005</c:v>
                </c:pt>
                <c:pt idx="557">
                  <c:v>0.55700000000000005</c:v>
                </c:pt>
                <c:pt idx="558">
                  <c:v>0.55800000000000005</c:v>
                </c:pt>
                <c:pt idx="559">
                  <c:v>0.55900000000000005</c:v>
                </c:pt>
                <c:pt idx="560">
                  <c:v>0.56000000000000005</c:v>
                </c:pt>
                <c:pt idx="561">
                  <c:v>0.56100000000000005</c:v>
                </c:pt>
                <c:pt idx="562">
                  <c:v>0.56200000000000006</c:v>
                </c:pt>
                <c:pt idx="563">
                  <c:v>0.56299999999999994</c:v>
                </c:pt>
                <c:pt idx="564">
                  <c:v>0.56399999999999995</c:v>
                </c:pt>
                <c:pt idx="565">
                  <c:v>0.56499999999999995</c:v>
                </c:pt>
                <c:pt idx="566">
                  <c:v>0.56599999999999995</c:v>
                </c:pt>
                <c:pt idx="567">
                  <c:v>0.56699999999999995</c:v>
                </c:pt>
                <c:pt idx="568">
                  <c:v>0.56799999999999995</c:v>
                </c:pt>
                <c:pt idx="569">
                  <c:v>0.56899999999999995</c:v>
                </c:pt>
                <c:pt idx="570">
                  <c:v>0.56999999999999995</c:v>
                </c:pt>
                <c:pt idx="571">
                  <c:v>0.57099999999999995</c:v>
                </c:pt>
                <c:pt idx="572">
                  <c:v>0.57199999999999995</c:v>
                </c:pt>
                <c:pt idx="573">
                  <c:v>0.57299999999999995</c:v>
                </c:pt>
                <c:pt idx="574">
                  <c:v>0.57399999999999995</c:v>
                </c:pt>
                <c:pt idx="575">
                  <c:v>0.57499999999999996</c:v>
                </c:pt>
                <c:pt idx="576">
                  <c:v>0.57599999999999996</c:v>
                </c:pt>
                <c:pt idx="577">
                  <c:v>0.57699999999999996</c:v>
                </c:pt>
                <c:pt idx="578">
                  <c:v>0.57799999999999996</c:v>
                </c:pt>
                <c:pt idx="579">
                  <c:v>0.57899999999999996</c:v>
                </c:pt>
                <c:pt idx="580">
                  <c:v>0.57999999999999996</c:v>
                </c:pt>
                <c:pt idx="581">
                  <c:v>0.58099999999999996</c:v>
                </c:pt>
                <c:pt idx="582">
                  <c:v>0.58199999999999996</c:v>
                </c:pt>
                <c:pt idx="583">
                  <c:v>0.58299999999999996</c:v>
                </c:pt>
                <c:pt idx="584">
                  <c:v>0.58399999999999996</c:v>
                </c:pt>
                <c:pt idx="585">
                  <c:v>0.58499999999999996</c:v>
                </c:pt>
                <c:pt idx="586">
                  <c:v>0.58599999999999997</c:v>
                </c:pt>
                <c:pt idx="587">
                  <c:v>0.58699999999999997</c:v>
                </c:pt>
                <c:pt idx="588">
                  <c:v>0.58799999999999997</c:v>
                </c:pt>
                <c:pt idx="589">
                  <c:v>0.58899999999999997</c:v>
                </c:pt>
                <c:pt idx="590">
                  <c:v>0.59</c:v>
                </c:pt>
                <c:pt idx="591">
                  <c:v>0.59099999999999997</c:v>
                </c:pt>
                <c:pt idx="592">
                  <c:v>0.59199999999999997</c:v>
                </c:pt>
                <c:pt idx="593">
                  <c:v>0.59299999999999997</c:v>
                </c:pt>
                <c:pt idx="594">
                  <c:v>0.59399999999999997</c:v>
                </c:pt>
                <c:pt idx="595">
                  <c:v>0.59499999999999997</c:v>
                </c:pt>
                <c:pt idx="596">
                  <c:v>0.59599999999999997</c:v>
                </c:pt>
                <c:pt idx="597">
                  <c:v>0.59699999999999998</c:v>
                </c:pt>
                <c:pt idx="598">
                  <c:v>0.59799999999999998</c:v>
                </c:pt>
                <c:pt idx="599">
                  <c:v>0.59899999999999998</c:v>
                </c:pt>
                <c:pt idx="600">
                  <c:v>0.6</c:v>
                </c:pt>
                <c:pt idx="601">
                  <c:v>0.60099999999999998</c:v>
                </c:pt>
                <c:pt idx="602">
                  <c:v>0.60199999999999998</c:v>
                </c:pt>
                <c:pt idx="603">
                  <c:v>0.60299999999999998</c:v>
                </c:pt>
                <c:pt idx="604">
                  <c:v>0.60399999999999998</c:v>
                </c:pt>
                <c:pt idx="605">
                  <c:v>0.60499999999999998</c:v>
                </c:pt>
                <c:pt idx="606">
                  <c:v>0.60599999999999998</c:v>
                </c:pt>
                <c:pt idx="607">
                  <c:v>0.60699999999999998</c:v>
                </c:pt>
                <c:pt idx="608">
                  <c:v>0.60799999999999998</c:v>
                </c:pt>
                <c:pt idx="609">
                  <c:v>0.60899999999999999</c:v>
                </c:pt>
                <c:pt idx="610">
                  <c:v>0.61</c:v>
                </c:pt>
                <c:pt idx="611">
                  <c:v>0.61099999999999999</c:v>
                </c:pt>
                <c:pt idx="612">
                  <c:v>0.61199999999999999</c:v>
                </c:pt>
                <c:pt idx="613">
                  <c:v>0.61299999999999999</c:v>
                </c:pt>
                <c:pt idx="614">
                  <c:v>0.61399999999999999</c:v>
                </c:pt>
                <c:pt idx="615">
                  <c:v>0.61499999999999999</c:v>
                </c:pt>
                <c:pt idx="616">
                  <c:v>0.61599999999999999</c:v>
                </c:pt>
                <c:pt idx="617">
                  <c:v>0.61699999999999999</c:v>
                </c:pt>
                <c:pt idx="618">
                  <c:v>0.61799999999999999</c:v>
                </c:pt>
                <c:pt idx="619">
                  <c:v>0.61899999999999999</c:v>
                </c:pt>
                <c:pt idx="620">
                  <c:v>0.62</c:v>
                </c:pt>
                <c:pt idx="621">
                  <c:v>0.621</c:v>
                </c:pt>
                <c:pt idx="622">
                  <c:v>0.622</c:v>
                </c:pt>
                <c:pt idx="623">
                  <c:v>0.623</c:v>
                </c:pt>
                <c:pt idx="624">
                  <c:v>0.624</c:v>
                </c:pt>
                <c:pt idx="625">
                  <c:v>0.625</c:v>
                </c:pt>
                <c:pt idx="626">
                  <c:v>0.626</c:v>
                </c:pt>
                <c:pt idx="627">
                  <c:v>0.627</c:v>
                </c:pt>
                <c:pt idx="628">
                  <c:v>0.628</c:v>
                </c:pt>
                <c:pt idx="629">
                  <c:v>0.629</c:v>
                </c:pt>
                <c:pt idx="630">
                  <c:v>0.63</c:v>
                </c:pt>
                <c:pt idx="631">
                  <c:v>0.63100000000000001</c:v>
                </c:pt>
                <c:pt idx="632">
                  <c:v>0.63200000000000001</c:v>
                </c:pt>
                <c:pt idx="633">
                  <c:v>0.63300000000000001</c:v>
                </c:pt>
                <c:pt idx="634">
                  <c:v>0.63400000000000001</c:v>
                </c:pt>
                <c:pt idx="635">
                  <c:v>0.63500000000000001</c:v>
                </c:pt>
                <c:pt idx="636">
                  <c:v>0.63600000000000001</c:v>
                </c:pt>
                <c:pt idx="637">
                  <c:v>0.63700000000000001</c:v>
                </c:pt>
                <c:pt idx="638">
                  <c:v>0.63800000000000001</c:v>
                </c:pt>
                <c:pt idx="639">
                  <c:v>0.63900000000000001</c:v>
                </c:pt>
                <c:pt idx="640">
                  <c:v>0.64</c:v>
                </c:pt>
                <c:pt idx="641">
                  <c:v>0.64100000000000001</c:v>
                </c:pt>
                <c:pt idx="642">
                  <c:v>0.64200000000000002</c:v>
                </c:pt>
                <c:pt idx="643">
                  <c:v>0.64300000000000002</c:v>
                </c:pt>
                <c:pt idx="644">
                  <c:v>0.64400000000000002</c:v>
                </c:pt>
                <c:pt idx="645">
                  <c:v>0.64500000000000002</c:v>
                </c:pt>
                <c:pt idx="646">
                  <c:v>0.64600000000000002</c:v>
                </c:pt>
                <c:pt idx="647">
                  <c:v>0.64700000000000002</c:v>
                </c:pt>
                <c:pt idx="648">
                  <c:v>0.64800000000000002</c:v>
                </c:pt>
                <c:pt idx="649">
                  <c:v>0.64900000000000002</c:v>
                </c:pt>
                <c:pt idx="650">
                  <c:v>0.65</c:v>
                </c:pt>
                <c:pt idx="651">
                  <c:v>0.65100000000000002</c:v>
                </c:pt>
                <c:pt idx="652">
                  <c:v>0.65200000000000002</c:v>
                </c:pt>
                <c:pt idx="653">
                  <c:v>0.65300000000000002</c:v>
                </c:pt>
                <c:pt idx="654">
                  <c:v>0.65400000000000003</c:v>
                </c:pt>
                <c:pt idx="655">
                  <c:v>0.65500000000000003</c:v>
                </c:pt>
                <c:pt idx="656">
                  <c:v>0.65600000000000003</c:v>
                </c:pt>
                <c:pt idx="657">
                  <c:v>0.65700000000000003</c:v>
                </c:pt>
                <c:pt idx="658">
                  <c:v>0.65800000000000003</c:v>
                </c:pt>
                <c:pt idx="659">
                  <c:v>0.65900000000000003</c:v>
                </c:pt>
                <c:pt idx="660">
                  <c:v>0.66</c:v>
                </c:pt>
                <c:pt idx="661">
                  <c:v>0.66100000000000003</c:v>
                </c:pt>
                <c:pt idx="662">
                  <c:v>0.66200000000000003</c:v>
                </c:pt>
                <c:pt idx="663">
                  <c:v>0.66300000000000003</c:v>
                </c:pt>
                <c:pt idx="664">
                  <c:v>0.66400000000000003</c:v>
                </c:pt>
                <c:pt idx="665">
                  <c:v>0.66500000000000004</c:v>
                </c:pt>
                <c:pt idx="666">
                  <c:v>0.66600000000000004</c:v>
                </c:pt>
                <c:pt idx="667">
                  <c:v>0.66700000000000004</c:v>
                </c:pt>
                <c:pt idx="668">
                  <c:v>0.66800000000000004</c:v>
                </c:pt>
                <c:pt idx="669">
                  <c:v>0.66900000000000004</c:v>
                </c:pt>
                <c:pt idx="670">
                  <c:v>0.67</c:v>
                </c:pt>
                <c:pt idx="671">
                  <c:v>0.67100000000000004</c:v>
                </c:pt>
                <c:pt idx="672">
                  <c:v>0.67200000000000004</c:v>
                </c:pt>
                <c:pt idx="673">
                  <c:v>0.67300000000000004</c:v>
                </c:pt>
                <c:pt idx="674">
                  <c:v>0.67400000000000004</c:v>
                </c:pt>
                <c:pt idx="675">
                  <c:v>0.67500000000000004</c:v>
                </c:pt>
                <c:pt idx="676">
                  <c:v>0.67600000000000005</c:v>
                </c:pt>
                <c:pt idx="677">
                  <c:v>0.67700000000000005</c:v>
                </c:pt>
                <c:pt idx="678">
                  <c:v>0.67800000000000005</c:v>
                </c:pt>
                <c:pt idx="679">
                  <c:v>0.67900000000000005</c:v>
                </c:pt>
                <c:pt idx="680">
                  <c:v>0.68</c:v>
                </c:pt>
                <c:pt idx="681">
                  <c:v>0.68100000000000005</c:v>
                </c:pt>
                <c:pt idx="682">
                  <c:v>0.68200000000000005</c:v>
                </c:pt>
                <c:pt idx="683">
                  <c:v>0.68300000000000005</c:v>
                </c:pt>
                <c:pt idx="684">
                  <c:v>0.68400000000000005</c:v>
                </c:pt>
                <c:pt idx="685">
                  <c:v>0.68500000000000005</c:v>
                </c:pt>
                <c:pt idx="686">
                  <c:v>0.68600000000000005</c:v>
                </c:pt>
                <c:pt idx="687">
                  <c:v>0.68700000000000006</c:v>
                </c:pt>
                <c:pt idx="688">
                  <c:v>0.68799999999999994</c:v>
                </c:pt>
                <c:pt idx="689">
                  <c:v>0.68899999999999995</c:v>
                </c:pt>
                <c:pt idx="690">
                  <c:v>0.69</c:v>
                </c:pt>
                <c:pt idx="691">
                  <c:v>0.69099999999999995</c:v>
                </c:pt>
                <c:pt idx="692">
                  <c:v>0.69199999999999995</c:v>
                </c:pt>
                <c:pt idx="693">
                  <c:v>0.69299999999999995</c:v>
                </c:pt>
                <c:pt idx="694">
                  <c:v>0.69399999999999995</c:v>
                </c:pt>
                <c:pt idx="695">
                  <c:v>0.69499999999999995</c:v>
                </c:pt>
                <c:pt idx="696">
                  <c:v>0.69599999999999995</c:v>
                </c:pt>
                <c:pt idx="697">
                  <c:v>0.69699999999999995</c:v>
                </c:pt>
                <c:pt idx="698">
                  <c:v>0.69799999999999995</c:v>
                </c:pt>
                <c:pt idx="699">
                  <c:v>0.69899999999999995</c:v>
                </c:pt>
                <c:pt idx="700">
                  <c:v>0.7</c:v>
                </c:pt>
                <c:pt idx="701">
                  <c:v>0.70099999999999996</c:v>
                </c:pt>
                <c:pt idx="702">
                  <c:v>0.70199999999999996</c:v>
                </c:pt>
                <c:pt idx="703">
                  <c:v>0.70299999999999996</c:v>
                </c:pt>
                <c:pt idx="704">
                  <c:v>0.70399999999999996</c:v>
                </c:pt>
                <c:pt idx="705">
                  <c:v>0.70499999999999996</c:v>
                </c:pt>
                <c:pt idx="706">
                  <c:v>0.70599999999999996</c:v>
                </c:pt>
                <c:pt idx="707">
                  <c:v>0.70699999999999996</c:v>
                </c:pt>
                <c:pt idx="708">
                  <c:v>0.70799999999999996</c:v>
                </c:pt>
                <c:pt idx="709">
                  <c:v>0.70899999999999996</c:v>
                </c:pt>
                <c:pt idx="710">
                  <c:v>0.71</c:v>
                </c:pt>
                <c:pt idx="711">
                  <c:v>0.71099999999999997</c:v>
                </c:pt>
                <c:pt idx="712">
                  <c:v>0.71199999999999997</c:v>
                </c:pt>
                <c:pt idx="713">
                  <c:v>0.71299999999999997</c:v>
                </c:pt>
                <c:pt idx="714">
                  <c:v>0.71399999999999997</c:v>
                </c:pt>
                <c:pt idx="715">
                  <c:v>0.71499999999999997</c:v>
                </c:pt>
                <c:pt idx="716">
                  <c:v>0.71599999999999997</c:v>
                </c:pt>
                <c:pt idx="717">
                  <c:v>0.71699999999999997</c:v>
                </c:pt>
                <c:pt idx="718">
                  <c:v>0.71799999999999997</c:v>
                </c:pt>
                <c:pt idx="719">
                  <c:v>0.71899999999999997</c:v>
                </c:pt>
                <c:pt idx="720">
                  <c:v>0.72</c:v>
                </c:pt>
                <c:pt idx="721">
                  <c:v>0.72099999999999997</c:v>
                </c:pt>
                <c:pt idx="722">
                  <c:v>0.72199999999999998</c:v>
                </c:pt>
                <c:pt idx="723">
                  <c:v>0.72299999999999998</c:v>
                </c:pt>
                <c:pt idx="724">
                  <c:v>0.72399999999999998</c:v>
                </c:pt>
                <c:pt idx="725">
                  <c:v>0.72499999999999998</c:v>
                </c:pt>
                <c:pt idx="726">
                  <c:v>0.72599999999999998</c:v>
                </c:pt>
                <c:pt idx="727">
                  <c:v>0.72699999999999998</c:v>
                </c:pt>
                <c:pt idx="728">
                  <c:v>0.72799999999999998</c:v>
                </c:pt>
                <c:pt idx="729">
                  <c:v>0.72899999999999998</c:v>
                </c:pt>
                <c:pt idx="730">
                  <c:v>0.73</c:v>
                </c:pt>
                <c:pt idx="731">
                  <c:v>0.73099999999999998</c:v>
                </c:pt>
                <c:pt idx="732">
                  <c:v>0.73199999999999998</c:v>
                </c:pt>
                <c:pt idx="733">
                  <c:v>0.73299999999999998</c:v>
                </c:pt>
                <c:pt idx="734">
                  <c:v>0.73399999999999999</c:v>
                </c:pt>
                <c:pt idx="735">
                  <c:v>0.73499999999999999</c:v>
                </c:pt>
                <c:pt idx="736">
                  <c:v>0.73599999999999999</c:v>
                </c:pt>
                <c:pt idx="737">
                  <c:v>0.73699999999999999</c:v>
                </c:pt>
                <c:pt idx="738">
                  <c:v>0.73799999999999999</c:v>
                </c:pt>
                <c:pt idx="739">
                  <c:v>0.73899999999999999</c:v>
                </c:pt>
                <c:pt idx="740">
                  <c:v>0.74</c:v>
                </c:pt>
                <c:pt idx="741">
                  <c:v>0.74099999999999999</c:v>
                </c:pt>
                <c:pt idx="742">
                  <c:v>0.74199999999999999</c:v>
                </c:pt>
                <c:pt idx="743">
                  <c:v>0.74299999999999999</c:v>
                </c:pt>
                <c:pt idx="744">
                  <c:v>0.74399999999999999</c:v>
                </c:pt>
                <c:pt idx="745">
                  <c:v>0.745</c:v>
                </c:pt>
                <c:pt idx="746">
                  <c:v>0.746</c:v>
                </c:pt>
                <c:pt idx="747">
                  <c:v>0.747</c:v>
                </c:pt>
                <c:pt idx="748">
                  <c:v>0.748</c:v>
                </c:pt>
                <c:pt idx="749">
                  <c:v>0.749</c:v>
                </c:pt>
                <c:pt idx="750">
                  <c:v>0.75</c:v>
                </c:pt>
                <c:pt idx="751">
                  <c:v>0.751</c:v>
                </c:pt>
                <c:pt idx="752">
                  <c:v>0.752</c:v>
                </c:pt>
                <c:pt idx="753">
                  <c:v>0.753</c:v>
                </c:pt>
                <c:pt idx="754">
                  <c:v>0.754</c:v>
                </c:pt>
                <c:pt idx="755">
                  <c:v>0.755</c:v>
                </c:pt>
                <c:pt idx="756">
                  <c:v>0.75600000000000001</c:v>
                </c:pt>
                <c:pt idx="757">
                  <c:v>0.75700000000000001</c:v>
                </c:pt>
                <c:pt idx="758">
                  <c:v>0.75800000000000001</c:v>
                </c:pt>
                <c:pt idx="759">
                  <c:v>0.75900000000000001</c:v>
                </c:pt>
                <c:pt idx="760">
                  <c:v>0.76</c:v>
                </c:pt>
                <c:pt idx="761">
                  <c:v>0.76100000000000001</c:v>
                </c:pt>
                <c:pt idx="762">
                  <c:v>0.76200000000000001</c:v>
                </c:pt>
                <c:pt idx="763">
                  <c:v>0.76300000000000001</c:v>
                </c:pt>
                <c:pt idx="764">
                  <c:v>0.76400000000000001</c:v>
                </c:pt>
                <c:pt idx="765">
                  <c:v>0.76500000000000001</c:v>
                </c:pt>
                <c:pt idx="766">
                  <c:v>0.76600000000000001</c:v>
                </c:pt>
                <c:pt idx="767">
                  <c:v>0.76700000000000002</c:v>
                </c:pt>
                <c:pt idx="768">
                  <c:v>0.76800000000000002</c:v>
                </c:pt>
                <c:pt idx="769">
                  <c:v>0.76900000000000002</c:v>
                </c:pt>
                <c:pt idx="770">
                  <c:v>0.77</c:v>
                </c:pt>
                <c:pt idx="771">
                  <c:v>0.77100000000000002</c:v>
                </c:pt>
                <c:pt idx="772">
                  <c:v>0.77200000000000002</c:v>
                </c:pt>
                <c:pt idx="773">
                  <c:v>0.77300000000000002</c:v>
                </c:pt>
                <c:pt idx="774">
                  <c:v>0.77400000000000002</c:v>
                </c:pt>
                <c:pt idx="775">
                  <c:v>0.77500000000000002</c:v>
                </c:pt>
                <c:pt idx="776">
                  <c:v>0.77600000000000002</c:v>
                </c:pt>
                <c:pt idx="777">
                  <c:v>0.77700000000000002</c:v>
                </c:pt>
                <c:pt idx="778">
                  <c:v>0.77800000000000002</c:v>
                </c:pt>
                <c:pt idx="779">
                  <c:v>0.77900000000000003</c:v>
                </c:pt>
                <c:pt idx="780">
                  <c:v>0.78</c:v>
                </c:pt>
                <c:pt idx="781">
                  <c:v>0.78100000000000003</c:v>
                </c:pt>
                <c:pt idx="782">
                  <c:v>0.78200000000000003</c:v>
                </c:pt>
                <c:pt idx="783">
                  <c:v>0.78300000000000003</c:v>
                </c:pt>
                <c:pt idx="784">
                  <c:v>0.78400000000000003</c:v>
                </c:pt>
                <c:pt idx="785">
                  <c:v>0.78500000000000003</c:v>
                </c:pt>
                <c:pt idx="786">
                  <c:v>0.78600000000000003</c:v>
                </c:pt>
                <c:pt idx="787">
                  <c:v>0.78700000000000003</c:v>
                </c:pt>
                <c:pt idx="788">
                  <c:v>0.78800000000000003</c:v>
                </c:pt>
                <c:pt idx="789">
                  <c:v>0.78900000000000003</c:v>
                </c:pt>
                <c:pt idx="790">
                  <c:v>0.79</c:v>
                </c:pt>
                <c:pt idx="791">
                  <c:v>0.79100000000000004</c:v>
                </c:pt>
                <c:pt idx="792">
                  <c:v>0.79200000000000004</c:v>
                </c:pt>
                <c:pt idx="793">
                  <c:v>0.79300000000000004</c:v>
                </c:pt>
                <c:pt idx="794">
                  <c:v>0.79400000000000004</c:v>
                </c:pt>
                <c:pt idx="795">
                  <c:v>0.79500000000000004</c:v>
                </c:pt>
                <c:pt idx="796">
                  <c:v>0.79600000000000004</c:v>
                </c:pt>
                <c:pt idx="797">
                  <c:v>0.79700000000000004</c:v>
                </c:pt>
                <c:pt idx="798">
                  <c:v>0.79800000000000004</c:v>
                </c:pt>
                <c:pt idx="799">
                  <c:v>0.79900000000000004</c:v>
                </c:pt>
                <c:pt idx="800">
                  <c:v>0.8</c:v>
                </c:pt>
                <c:pt idx="801">
                  <c:v>0.80100000000000005</c:v>
                </c:pt>
                <c:pt idx="802">
                  <c:v>0.80200000000000005</c:v>
                </c:pt>
                <c:pt idx="803">
                  <c:v>0.80300000000000005</c:v>
                </c:pt>
                <c:pt idx="804">
                  <c:v>0.80400000000000005</c:v>
                </c:pt>
                <c:pt idx="805">
                  <c:v>0.80500000000000005</c:v>
                </c:pt>
                <c:pt idx="806">
                  <c:v>0.80600000000000005</c:v>
                </c:pt>
                <c:pt idx="807">
                  <c:v>0.80700000000000005</c:v>
                </c:pt>
                <c:pt idx="808">
                  <c:v>0.80800000000000005</c:v>
                </c:pt>
                <c:pt idx="809">
                  <c:v>0.80900000000000005</c:v>
                </c:pt>
                <c:pt idx="810">
                  <c:v>0.81</c:v>
                </c:pt>
                <c:pt idx="811">
                  <c:v>0.81100000000000005</c:v>
                </c:pt>
                <c:pt idx="812">
                  <c:v>0.81200000000000006</c:v>
                </c:pt>
                <c:pt idx="813">
                  <c:v>0.81299999999999994</c:v>
                </c:pt>
                <c:pt idx="814">
                  <c:v>0.81399999999999995</c:v>
                </c:pt>
                <c:pt idx="815">
                  <c:v>0.81499999999999995</c:v>
                </c:pt>
                <c:pt idx="816">
                  <c:v>0.81599999999999995</c:v>
                </c:pt>
                <c:pt idx="817">
                  <c:v>0.81699999999999995</c:v>
                </c:pt>
                <c:pt idx="818">
                  <c:v>0.81799999999999995</c:v>
                </c:pt>
                <c:pt idx="819">
                  <c:v>0.81899999999999995</c:v>
                </c:pt>
                <c:pt idx="820">
                  <c:v>0.82</c:v>
                </c:pt>
                <c:pt idx="821">
                  <c:v>0.82099999999999995</c:v>
                </c:pt>
                <c:pt idx="822">
                  <c:v>0.82199999999999995</c:v>
                </c:pt>
                <c:pt idx="823">
                  <c:v>0.82299999999999995</c:v>
                </c:pt>
                <c:pt idx="824">
                  <c:v>0.82399999999999995</c:v>
                </c:pt>
                <c:pt idx="825">
                  <c:v>0.82499999999999996</c:v>
                </c:pt>
                <c:pt idx="826">
                  <c:v>0.82599999999999996</c:v>
                </c:pt>
                <c:pt idx="827">
                  <c:v>0.82699999999999996</c:v>
                </c:pt>
                <c:pt idx="828">
                  <c:v>0.82799999999999996</c:v>
                </c:pt>
                <c:pt idx="829">
                  <c:v>0.82899999999999996</c:v>
                </c:pt>
                <c:pt idx="830">
                  <c:v>0.83</c:v>
                </c:pt>
                <c:pt idx="831">
                  <c:v>0.83099999999999996</c:v>
                </c:pt>
                <c:pt idx="832">
                  <c:v>0.83199999999999996</c:v>
                </c:pt>
                <c:pt idx="833">
                  <c:v>0.83299999999999996</c:v>
                </c:pt>
                <c:pt idx="834">
                  <c:v>0.83399999999999996</c:v>
                </c:pt>
                <c:pt idx="835">
                  <c:v>0.83499999999999996</c:v>
                </c:pt>
                <c:pt idx="836">
                  <c:v>0.83599999999999997</c:v>
                </c:pt>
                <c:pt idx="837">
                  <c:v>0.83699999999999997</c:v>
                </c:pt>
                <c:pt idx="838">
                  <c:v>0.83799999999999997</c:v>
                </c:pt>
                <c:pt idx="839">
                  <c:v>0.83899999999999997</c:v>
                </c:pt>
                <c:pt idx="840">
                  <c:v>0.84</c:v>
                </c:pt>
                <c:pt idx="841">
                  <c:v>0.84099999999999997</c:v>
                </c:pt>
                <c:pt idx="842">
                  <c:v>0.84199999999999997</c:v>
                </c:pt>
                <c:pt idx="843">
                  <c:v>0.84299999999999997</c:v>
                </c:pt>
                <c:pt idx="844">
                  <c:v>0.84399999999999997</c:v>
                </c:pt>
                <c:pt idx="845">
                  <c:v>0.84499999999999997</c:v>
                </c:pt>
                <c:pt idx="846">
                  <c:v>0.84599999999999997</c:v>
                </c:pt>
                <c:pt idx="847">
                  <c:v>0.84699999999999998</c:v>
                </c:pt>
                <c:pt idx="848">
                  <c:v>0.84799999999999998</c:v>
                </c:pt>
                <c:pt idx="849">
                  <c:v>0.84899999999999998</c:v>
                </c:pt>
                <c:pt idx="850">
                  <c:v>0.85</c:v>
                </c:pt>
                <c:pt idx="851">
                  <c:v>0.85099999999999998</c:v>
                </c:pt>
                <c:pt idx="852">
                  <c:v>0.85199999999999998</c:v>
                </c:pt>
                <c:pt idx="853">
                  <c:v>0.85299999999999998</c:v>
                </c:pt>
                <c:pt idx="854">
                  <c:v>0.85399999999999998</c:v>
                </c:pt>
                <c:pt idx="855">
                  <c:v>0.85499999999999998</c:v>
                </c:pt>
                <c:pt idx="856">
                  <c:v>0.85599999999999998</c:v>
                </c:pt>
                <c:pt idx="857">
                  <c:v>0.85699999999999998</c:v>
                </c:pt>
                <c:pt idx="858">
                  <c:v>0.85799999999999998</c:v>
                </c:pt>
                <c:pt idx="859">
                  <c:v>0.85899999999999999</c:v>
                </c:pt>
                <c:pt idx="860">
                  <c:v>0.86</c:v>
                </c:pt>
                <c:pt idx="861">
                  <c:v>0.86099999999999999</c:v>
                </c:pt>
                <c:pt idx="862">
                  <c:v>0.86199999999999999</c:v>
                </c:pt>
                <c:pt idx="863">
                  <c:v>0.86299999999999999</c:v>
                </c:pt>
                <c:pt idx="864">
                  <c:v>0.86399999999999999</c:v>
                </c:pt>
                <c:pt idx="865">
                  <c:v>0.86499999999999999</c:v>
                </c:pt>
                <c:pt idx="866">
                  <c:v>0.86599999999999999</c:v>
                </c:pt>
                <c:pt idx="867">
                  <c:v>0.86699999999999999</c:v>
                </c:pt>
                <c:pt idx="868">
                  <c:v>0.86799999999999999</c:v>
                </c:pt>
                <c:pt idx="869">
                  <c:v>0.86899999999999999</c:v>
                </c:pt>
                <c:pt idx="870">
                  <c:v>0.87</c:v>
                </c:pt>
                <c:pt idx="871">
                  <c:v>0.871</c:v>
                </c:pt>
                <c:pt idx="872">
                  <c:v>0.872</c:v>
                </c:pt>
                <c:pt idx="873">
                  <c:v>0.873</c:v>
                </c:pt>
                <c:pt idx="874">
                  <c:v>0.874</c:v>
                </c:pt>
                <c:pt idx="875">
                  <c:v>0.875</c:v>
                </c:pt>
                <c:pt idx="876">
                  <c:v>0.876</c:v>
                </c:pt>
                <c:pt idx="877">
                  <c:v>0.877</c:v>
                </c:pt>
                <c:pt idx="878">
                  <c:v>0.878</c:v>
                </c:pt>
                <c:pt idx="879">
                  <c:v>0.879</c:v>
                </c:pt>
                <c:pt idx="880">
                  <c:v>0.88</c:v>
                </c:pt>
                <c:pt idx="881">
                  <c:v>0.88100000000000001</c:v>
                </c:pt>
                <c:pt idx="882">
                  <c:v>0.88200000000000001</c:v>
                </c:pt>
                <c:pt idx="883">
                  <c:v>0.88300000000000001</c:v>
                </c:pt>
                <c:pt idx="884">
                  <c:v>0.88400000000000001</c:v>
                </c:pt>
                <c:pt idx="885">
                  <c:v>0.88500000000000001</c:v>
                </c:pt>
                <c:pt idx="886">
                  <c:v>0.88600000000000001</c:v>
                </c:pt>
                <c:pt idx="887">
                  <c:v>0.88700000000000001</c:v>
                </c:pt>
                <c:pt idx="888">
                  <c:v>0.88800000000000001</c:v>
                </c:pt>
                <c:pt idx="889">
                  <c:v>0.88900000000000001</c:v>
                </c:pt>
                <c:pt idx="890">
                  <c:v>0.89</c:v>
                </c:pt>
                <c:pt idx="891">
                  <c:v>0.89100000000000001</c:v>
                </c:pt>
                <c:pt idx="892">
                  <c:v>0.89200000000000002</c:v>
                </c:pt>
                <c:pt idx="893">
                  <c:v>0.89300000000000002</c:v>
                </c:pt>
                <c:pt idx="894">
                  <c:v>0.89400000000000002</c:v>
                </c:pt>
                <c:pt idx="895">
                  <c:v>0.89500000000000002</c:v>
                </c:pt>
                <c:pt idx="896">
                  <c:v>0.89600000000000002</c:v>
                </c:pt>
                <c:pt idx="897">
                  <c:v>0.89700000000000002</c:v>
                </c:pt>
                <c:pt idx="898">
                  <c:v>0.89800000000000002</c:v>
                </c:pt>
                <c:pt idx="899">
                  <c:v>0.89900000000000002</c:v>
                </c:pt>
                <c:pt idx="900">
                  <c:v>0.9</c:v>
                </c:pt>
                <c:pt idx="901">
                  <c:v>0.90100000000000002</c:v>
                </c:pt>
                <c:pt idx="902">
                  <c:v>0.90200000000000002</c:v>
                </c:pt>
                <c:pt idx="903">
                  <c:v>0.90300000000000002</c:v>
                </c:pt>
                <c:pt idx="904">
                  <c:v>0.90400000000000003</c:v>
                </c:pt>
                <c:pt idx="905">
                  <c:v>0.90500000000000003</c:v>
                </c:pt>
                <c:pt idx="906">
                  <c:v>0.90600000000000003</c:v>
                </c:pt>
                <c:pt idx="907">
                  <c:v>0.90700000000000003</c:v>
                </c:pt>
                <c:pt idx="908">
                  <c:v>0.90800000000000003</c:v>
                </c:pt>
                <c:pt idx="909">
                  <c:v>0.90900000000000003</c:v>
                </c:pt>
                <c:pt idx="910">
                  <c:v>0.91</c:v>
                </c:pt>
                <c:pt idx="911">
                  <c:v>0.91100000000000003</c:v>
                </c:pt>
                <c:pt idx="912">
                  <c:v>0.91200000000000003</c:v>
                </c:pt>
                <c:pt idx="913">
                  <c:v>0.91300000000000003</c:v>
                </c:pt>
                <c:pt idx="914">
                  <c:v>0.91400000000000003</c:v>
                </c:pt>
                <c:pt idx="915">
                  <c:v>0.91500000000000004</c:v>
                </c:pt>
                <c:pt idx="916">
                  <c:v>0.91600000000000004</c:v>
                </c:pt>
                <c:pt idx="917">
                  <c:v>0.91700000000000004</c:v>
                </c:pt>
                <c:pt idx="918">
                  <c:v>0.91800000000000004</c:v>
                </c:pt>
                <c:pt idx="919">
                  <c:v>0.91900000000000004</c:v>
                </c:pt>
                <c:pt idx="920">
                  <c:v>0.92</c:v>
                </c:pt>
                <c:pt idx="921">
                  <c:v>0.92100000000000004</c:v>
                </c:pt>
                <c:pt idx="922">
                  <c:v>0.92200000000000004</c:v>
                </c:pt>
                <c:pt idx="923">
                  <c:v>0.92300000000000004</c:v>
                </c:pt>
                <c:pt idx="924">
                  <c:v>0.92400000000000004</c:v>
                </c:pt>
                <c:pt idx="925">
                  <c:v>0.92500000000000004</c:v>
                </c:pt>
                <c:pt idx="926">
                  <c:v>0.92600000000000005</c:v>
                </c:pt>
                <c:pt idx="927">
                  <c:v>0.92700000000000005</c:v>
                </c:pt>
                <c:pt idx="928">
                  <c:v>0.92800000000000005</c:v>
                </c:pt>
                <c:pt idx="929">
                  <c:v>0.92900000000000005</c:v>
                </c:pt>
                <c:pt idx="930">
                  <c:v>0.93</c:v>
                </c:pt>
                <c:pt idx="931">
                  <c:v>0.93100000000000005</c:v>
                </c:pt>
                <c:pt idx="932">
                  <c:v>0.93200000000000005</c:v>
                </c:pt>
                <c:pt idx="933">
                  <c:v>0.93300000000000005</c:v>
                </c:pt>
                <c:pt idx="934">
                  <c:v>0.93400000000000005</c:v>
                </c:pt>
                <c:pt idx="935">
                  <c:v>0.93500000000000005</c:v>
                </c:pt>
                <c:pt idx="936">
                  <c:v>0.93600000000000005</c:v>
                </c:pt>
                <c:pt idx="937">
                  <c:v>0.93700000000000006</c:v>
                </c:pt>
                <c:pt idx="938">
                  <c:v>0.93799999999999994</c:v>
                </c:pt>
                <c:pt idx="939">
                  <c:v>0.93899999999999995</c:v>
                </c:pt>
                <c:pt idx="940">
                  <c:v>0.94</c:v>
                </c:pt>
                <c:pt idx="941">
                  <c:v>0.94099999999999995</c:v>
                </c:pt>
                <c:pt idx="942">
                  <c:v>0.94199999999999995</c:v>
                </c:pt>
                <c:pt idx="943">
                  <c:v>0.94299999999999995</c:v>
                </c:pt>
                <c:pt idx="944">
                  <c:v>0.94399999999999995</c:v>
                </c:pt>
                <c:pt idx="945">
                  <c:v>0.94499999999999995</c:v>
                </c:pt>
                <c:pt idx="946">
                  <c:v>0.94599999999999995</c:v>
                </c:pt>
                <c:pt idx="947">
                  <c:v>0.94699999999999995</c:v>
                </c:pt>
                <c:pt idx="948">
                  <c:v>0.94799999999999995</c:v>
                </c:pt>
                <c:pt idx="949">
                  <c:v>0.94899999999999995</c:v>
                </c:pt>
                <c:pt idx="950">
                  <c:v>0.95</c:v>
                </c:pt>
                <c:pt idx="951">
                  <c:v>0.95099999999999996</c:v>
                </c:pt>
                <c:pt idx="952">
                  <c:v>0.95199999999999996</c:v>
                </c:pt>
                <c:pt idx="953">
                  <c:v>0.95299999999999996</c:v>
                </c:pt>
                <c:pt idx="954">
                  <c:v>0.95399999999999996</c:v>
                </c:pt>
                <c:pt idx="955">
                  <c:v>0.95499999999999996</c:v>
                </c:pt>
                <c:pt idx="956">
                  <c:v>0.95599999999999996</c:v>
                </c:pt>
                <c:pt idx="957">
                  <c:v>0.95699999999999996</c:v>
                </c:pt>
                <c:pt idx="958">
                  <c:v>0.95799999999999996</c:v>
                </c:pt>
                <c:pt idx="959">
                  <c:v>0.95899999999999996</c:v>
                </c:pt>
                <c:pt idx="960">
                  <c:v>0.96</c:v>
                </c:pt>
                <c:pt idx="961">
                  <c:v>0.96099999999999997</c:v>
                </c:pt>
                <c:pt idx="962">
                  <c:v>0.96199999999999997</c:v>
                </c:pt>
                <c:pt idx="963">
                  <c:v>0.96299999999999997</c:v>
                </c:pt>
                <c:pt idx="964">
                  <c:v>0.96399999999999997</c:v>
                </c:pt>
                <c:pt idx="965">
                  <c:v>0.96499999999999997</c:v>
                </c:pt>
                <c:pt idx="966">
                  <c:v>0.96599999999999997</c:v>
                </c:pt>
                <c:pt idx="967">
                  <c:v>0.96699999999999997</c:v>
                </c:pt>
                <c:pt idx="968">
                  <c:v>0.96799999999999997</c:v>
                </c:pt>
                <c:pt idx="969">
                  <c:v>0.96899999999999997</c:v>
                </c:pt>
                <c:pt idx="970">
                  <c:v>0.97</c:v>
                </c:pt>
                <c:pt idx="971">
                  <c:v>0.97099999999999997</c:v>
                </c:pt>
                <c:pt idx="972">
                  <c:v>0.97199999999999998</c:v>
                </c:pt>
                <c:pt idx="973">
                  <c:v>0.97299999999999998</c:v>
                </c:pt>
                <c:pt idx="974">
                  <c:v>0.97399999999999998</c:v>
                </c:pt>
                <c:pt idx="975">
                  <c:v>0.97499999999999998</c:v>
                </c:pt>
                <c:pt idx="976">
                  <c:v>0.97599999999999998</c:v>
                </c:pt>
                <c:pt idx="977">
                  <c:v>0.97699999999999998</c:v>
                </c:pt>
                <c:pt idx="978">
                  <c:v>0.97799999999999998</c:v>
                </c:pt>
                <c:pt idx="979">
                  <c:v>0.97899999999999998</c:v>
                </c:pt>
                <c:pt idx="980">
                  <c:v>0.98</c:v>
                </c:pt>
                <c:pt idx="981">
                  <c:v>0.98099999999999998</c:v>
                </c:pt>
                <c:pt idx="982">
                  <c:v>0.98199999999999998</c:v>
                </c:pt>
                <c:pt idx="983">
                  <c:v>0.98299999999999998</c:v>
                </c:pt>
                <c:pt idx="984">
                  <c:v>0.98399999999999999</c:v>
                </c:pt>
                <c:pt idx="985">
                  <c:v>0.98499999999999999</c:v>
                </c:pt>
                <c:pt idx="986">
                  <c:v>0.98599999999999999</c:v>
                </c:pt>
                <c:pt idx="987">
                  <c:v>0.98699999999999999</c:v>
                </c:pt>
                <c:pt idx="988">
                  <c:v>0.98799999999999999</c:v>
                </c:pt>
                <c:pt idx="989">
                  <c:v>0.98899999999999999</c:v>
                </c:pt>
                <c:pt idx="990">
                  <c:v>0.99</c:v>
                </c:pt>
                <c:pt idx="991">
                  <c:v>0.99099999999999999</c:v>
                </c:pt>
                <c:pt idx="992">
                  <c:v>0.99199999999999999</c:v>
                </c:pt>
                <c:pt idx="993">
                  <c:v>0.99299999999999999</c:v>
                </c:pt>
                <c:pt idx="994">
                  <c:v>0.99399999999999999</c:v>
                </c:pt>
                <c:pt idx="995">
                  <c:v>0.995</c:v>
                </c:pt>
                <c:pt idx="996">
                  <c:v>0.996</c:v>
                </c:pt>
                <c:pt idx="997">
                  <c:v>0.997</c:v>
                </c:pt>
                <c:pt idx="998">
                  <c:v>0.998</c:v>
                </c:pt>
                <c:pt idx="999">
                  <c:v>0.999</c:v>
                </c:pt>
                <c:pt idx="1000">
                  <c:v>1</c:v>
                </c:pt>
                <c:pt idx="1001">
                  <c:v>1.0009999999999999</c:v>
                </c:pt>
                <c:pt idx="1002">
                  <c:v>1.002</c:v>
                </c:pt>
                <c:pt idx="1003">
                  <c:v>1.0029999999999999</c:v>
                </c:pt>
                <c:pt idx="1004">
                  <c:v>1.004</c:v>
                </c:pt>
                <c:pt idx="1005">
                  <c:v>1.0049999999999999</c:v>
                </c:pt>
                <c:pt idx="1006">
                  <c:v>1.006</c:v>
                </c:pt>
                <c:pt idx="1007">
                  <c:v>1.0069999999999999</c:v>
                </c:pt>
                <c:pt idx="1008">
                  <c:v>1.008</c:v>
                </c:pt>
                <c:pt idx="1009">
                  <c:v>1.0089999999999999</c:v>
                </c:pt>
                <c:pt idx="1010">
                  <c:v>1.01</c:v>
                </c:pt>
                <c:pt idx="1011">
                  <c:v>1.0109999999999999</c:v>
                </c:pt>
                <c:pt idx="1012">
                  <c:v>1.012</c:v>
                </c:pt>
                <c:pt idx="1013">
                  <c:v>1.0129999999999999</c:v>
                </c:pt>
                <c:pt idx="1014">
                  <c:v>1.014</c:v>
                </c:pt>
                <c:pt idx="1015">
                  <c:v>1.0149999999999999</c:v>
                </c:pt>
                <c:pt idx="1016">
                  <c:v>1.016</c:v>
                </c:pt>
                <c:pt idx="1017">
                  <c:v>1.0169999999999999</c:v>
                </c:pt>
                <c:pt idx="1018">
                  <c:v>1.018</c:v>
                </c:pt>
                <c:pt idx="1019">
                  <c:v>1.0189999999999999</c:v>
                </c:pt>
                <c:pt idx="1020">
                  <c:v>1.02</c:v>
                </c:pt>
                <c:pt idx="1021">
                  <c:v>1.0209999999999999</c:v>
                </c:pt>
                <c:pt idx="1022">
                  <c:v>1.022</c:v>
                </c:pt>
                <c:pt idx="1023">
                  <c:v>1.0229999999999999</c:v>
                </c:pt>
                <c:pt idx="1024">
                  <c:v>1.024</c:v>
                </c:pt>
                <c:pt idx="1025">
                  <c:v>1.0249999999999999</c:v>
                </c:pt>
                <c:pt idx="1026">
                  <c:v>1.026</c:v>
                </c:pt>
                <c:pt idx="1027">
                  <c:v>1.0269999999999999</c:v>
                </c:pt>
                <c:pt idx="1028">
                  <c:v>1.028</c:v>
                </c:pt>
                <c:pt idx="1029">
                  <c:v>1.0289999999999999</c:v>
                </c:pt>
                <c:pt idx="1030">
                  <c:v>1.03</c:v>
                </c:pt>
                <c:pt idx="1031">
                  <c:v>1.0309999999999999</c:v>
                </c:pt>
                <c:pt idx="1032">
                  <c:v>1.032</c:v>
                </c:pt>
                <c:pt idx="1033">
                  <c:v>1.0329999999999999</c:v>
                </c:pt>
                <c:pt idx="1034">
                  <c:v>1.034</c:v>
                </c:pt>
                <c:pt idx="1035">
                  <c:v>1.0349999999999999</c:v>
                </c:pt>
                <c:pt idx="1036">
                  <c:v>1.036</c:v>
                </c:pt>
                <c:pt idx="1037">
                  <c:v>1.0369999999999999</c:v>
                </c:pt>
                <c:pt idx="1038">
                  <c:v>1.038</c:v>
                </c:pt>
                <c:pt idx="1039">
                  <c:v>1.0389999999999999</c:v>
                </c:pt>
                <c:pt idx="1040">
                  <c:v>1.04</c:v>
                </c:pt>
                <c:pt idx="1041">
                  <c:v>1.0409999999999999</c:v>
                </c:pt>
                <c:pt idx="1042">
                  <c:v>1.042</c:v>
                </c:pt>
                <c:pt idx="1043">
                  <c:v>1.0429999999999999</c:v>
                </c:pt>
                <c:pt idx="1044">
                  <c:v>1.044</c:v>
                </c:pt>
                <c:pt idx="1045">
                  <c:v>1.0449999999999999</c:v>
                </c:pt>
                <c:pt idx="1046">
                  <c:v>1.046</c:v>
                </c:pt>
                <c:pt idx="1047">
                  <c:v>1.0469999999999999</c:v>
                </c:pt>
                <c:pt idx="1048">
                  <c:v>1.048</c:v>
                </c:pt>
                <c:pt idx="1049">
                  <c:v>1.0489999999999999</c:v>
                </c:pt>
                <c:pt idx="1050">
                  <c:v>1.05</c:v>
                </c:pt>
                <c:pt idx="1051">
                  <c:v>1.0509999999999999</c:v>
                </c:pt>
                <c:pt idx="1052">
                  <c:v>1.052</c:v>
                </c:pt>
                <c:pt idx="1053">
                  <c:v>1.0529999999999999</c:v>
                </c:pt>
                <c:pt idx="1054">
                  <c:v>1.054</c:v>
                </c:pt>
                <c:pt idx="1055">
                  <c:v>1.0549999999999999</c:v>
                </c:pt>
                <c:pt idx="1056">
                  <c:v>1.056</c:v>
                </c:pt>
                <c:pt idx="1057">
                  <c:v>1.0569999999999999</c:v>
                </c:pt>
                <c:pt idx="1058">
                  <c:v>1.0580000000000001</c:v>
                </c:pt>
                <c:pt idx="1059">
                  <c:v>1.0589999999999999</c:v>
                </c:pt>
                <c:pt idx="1060">
                  <c:v>1.06</c:v>
                </c:pt>
                <c:pt idx="1061">
                  <c:v>1.0609999999999999</c:v>
                </c:pt>
                <c:pt idx="1062">
                  <c:v>1.0620000000000001</c:v>
                </c:pt>
                <c:pt idx="1063">
                  <c:v>1.0629999999999999</c:v>
                </c:pt>
                <c:pt idx="1064">
                  <c:v>1.0640000000000001</c:v>
                </c:pt>
                <c:pt idx="1065">
                  <c:v>1.0649999999999999</c:v>
                </c:pt>
                <c:pt idx="1066">
                  <c:v>1.0660000000000001</c:v>
                </c:pt>
                <c:pt idx="1067">
                  <c:v>1.0669999999999999</c:v>
                </c:pt>
                <c:pt idx="1068">
                  <c:v>1.0680000000000001</c:v>
                </c:pt>
                <c:pt idx="1069">
                  <c:v>1.069</c:v>
                </c:pt>
                <c:pt idx="1070">
                  <c:v>1.07</c:v>
                </c:pt>
                <c:pt idx="1071">
                  <c:v>1.071</c:v>
                </c:pt>
                <c:pt idx="1072">
                  <c:v>1.0720000000000001</c:v>
                </c:pt>
                <c:pt idx="1073">
                  <c:v>1.073</c:v>
                </c:pt>
                <c:pt idx="1074">
                  <c:v>1.0740000000000001</c:v>
                </c:pt>
                <c:pt idx="1075">
                  <c:v>1.075</c:v>
                </c:pt>
                <c:pt idx="1076">
                  <c:v>1.0760000000000001</c:v>
                </c:pt>
                <c:pt idx="1077">
                  <c:v>1.077</c:v>
                </c:pt>
                <c:pt idx="1078">
                  <c:v>1.0780000000000001</c:v>
                </c:pt>
                <c:pt idx="1079">
                  <c:v>1.079</c:v>
                </c:pt>
                <c:pt idx="1080">
                  <c:v>1.08</c:v>
                </c:pt>
                <c:pt idx="1081">
                  <c:v>1.081</c:v>
                </c:pt>
                <c:pt idx="1082">
                  <c:v>1.0820000000000001</c:v>
                </c:pt>
                <c:pt idx="1083">
                  <c:v>1.083</c:v>
                </c:pt>
                <c:pt idx="1084">
                  <c:v>1.0840000000000001</c:v>
                </c:pt>
                <c:pt idx="1085">
                  <c:v>1.085</c:v>
                </c:pt>
                <c:pt idx="1086">
                  <c:v>1.0860000000000001</c:v>
                </c:pt>
                <c:pt idx="1087">
                  <c:v>1.087</c:v>
                </c:pt>
                <c:pt idx="1088">
                  <c:v>1.0880000000000001</c:v>
                </c:pt>
                <c:pt idx="1089">
                  <c:v>1.089</c:v>
                </c:pt>
                <c:pt idx="1090">
                  <c:v>1.0900000000000001</c:v>
                </c:pt>
                <c:pt idx="1091">
                  <c:v>1.091</c:v>
                </c:pt>
                <c:pt idx="1092">
                  <c:v>1.0920000000000001</c:v>
                </c:pt>
                <c:pt idx="1093">
                  <c:v>1.093</c:v>
                </c:pt>
                <c:pt idx="1094">
                  <c:v>1.0940000000000001</c:v>
                </c:pt>
                <c:pt idx="1095">
                  <c:v>1.095</c:v>
                </c:pt>
                <c:pt idx="1096">
                  <c:v>1.0960000000000001</c:v>
                </c:pt>
                <c:pt idx="1097">
                  <c:v>1.097</c:v>
                </c:pt>
                <c:pt idx="1098">
                  <c:v>1.0980000000000001</c:v>
                </c:pt>
                <c:pt idx="1099">
                  <c:v>1.099</c:v>
                </c:pt>
                <c:pt idx="1100">
                  <c:v>1.1000000000000001</c:v>
                </c:pt>
                <c:pt idx="1101">
                  <c:v>1.101</c:v>
                </c:pt>
                <c:pt idx="1102">
                  <c:v>1.1020000000000001</c:v>
                </c:pt>
                <c:pt idx="1103">
                  <c:v>1.103</c:v>
                </c:pt>
                <c:pt idx="1104">
                  <c:v>1.1040000000000001</c:v>
                </c:pt>
                <c:pt idx="1105">
                  <c:v>1.105</c:v>
                </c:pt>
                <c:pt idx="1106">
                  <c:v>1.1060000000000001</c:v>
                </c:pt>
                <c:pt idx="1107">
                  <c:v>1.107</c:v>
                </c:pt>
                <c:pt idx="1108">
                  <c:v>1.1080000000000001</c:v>
                </c:pt>
                <c:pt idx="1109">
                  <c:v>1.109</c:v>
                </c:pt>
                <c:pt idx="1110">
                  <c:v>1.1100000000000001</c:v>
                </c:pt>
                <c:pt idx="1111">
                  <c:v>1.111</c:v>
                </c:pt>
                <c:pt idx="1112">
                  <c:v>1.1120000000000001</c:v>
                </c:pt>
                <c:pt idx="1113">
                  <c:v>1.113</c:v>
                </c:pt>
                <c:pt idx="1114">
                  <c:v>1.1140000000000001</c:v>
                </c:pt>
                <c:pt idx="1115">
                  <c:v>1.115</c:v>
                </c:pt>
                <c:pt idx="1116">
                  <c:v>1.1160000000000001</c:v>
                </c:pt>
                <c:pt idx="1117">
                  <c:v>1.117</c:v>
                </c:pt>
                <c:pt idx="1118">
                  <c:v>1.1180000000000001</c:v>
                </c:pt>
                <c:pt idx="1119">
                  <c:v>1.119</c:v>
                </c:pt>
                <c:pt idx="1120">
                  <c:v>1.1200000000000001</c:v>
                </c:pt>
                <c:pt idx="1121">
                  <c:v>1.121</c:v>
                </c:pt>
                <c:pt idx="1122">
                  <c:v>1.1220000000000001</c:v>
                </c:pt>
                <c:pt idx="1123">
                  <c:v>1.123</c:v>
                </c:pt>
                <c:pt idx="1124">
                  <c:v>1.1240000000000001</c:v>
                </c:pt>
                <c:pt idx="1125">
                  <c:v>1.125</c:v>
                </c:pt>
                <c:pt idx="1126">
                  <c:v>1.1259999999999999</c:v>
                </c:pt>
                <c:pt idx="1127">
                  <c:v>1.127</c:v>
                </c:pt>
                <c:pt idx="1128">
                  <c:v>1.1279999999999999</c:v>
                </c:pt>
                <c:pt idx="1129">
                  <c:v>1.129</c:v>
                </c:pt>
                <c:pt idx="1130">
                  <c:v>1.1299999999999999</c:v>
                </c:pt>
                <c:pt idx="1131">
                  <c:v>1.131</c:v>
                </c:pt>
                <c:pt idx="1132">
                  <c:v>1.1319999999999999</c:v>
                </c:pt>
                <c:pt idx="1133">
                  <c:v>1.133</c:v>
                </c:pt>
                <c:pt idx="1134">
                  <c:v>1.1339999999999999</c:v>
                </c:pt>
                <c:pt idx="1135">
                  <c:v>1.135</c:v>
                </c:pt>
                <c:pt idx="1136">
                  <c:v>1.1359999999999999</c:v>
                </c:pt>
                <c:pt idx="1137">
                  <c:v>1.137</c:v>
                </c:pt>
                <c:pt idx="1138">
                  <c:v>1.1379999999999999</c:v>
                </c:pt>
                <c:pt idx="1139">
                  <c:v>1.139</c:v>
                </c:pt>
                <c:pt idx="1140">
                  <c:v>1.1399999999999999</c:v>
                </c:pt>
                <c:pt idx="1141">
                  <c:v>1.141</c:v>
                </c:pt>
                <c:pt idx="1142">
                  <c:v>1.1419999999999999</c:v>
                </c:pt>
                <c:pt idx="1143">
                  <c:v>1.143</c:v>
                </c:pt>
                <c:pt idx="1144">
                  <c:v>1.1439999999999999</c:v>
                </c:pt>
                <c:pt idx="1145">
                  <c:v>1.145</c:v>
                </c:pt>
                <c:pt idx="1146">
                  <c:v>1.1459999999999999</c:v>
                </c:pt>
                <c:pt idx="1147">
                  <c:v>1.147</c:v>
                </c:pt>
                <c:pt idx="1148">
                  <c:v>1.1479999999999999</c:v>
                </c:pt>
                <c:pt idx="1149">
                  <c:v>1.149</c:v>
                </c:pt>
                <c:pt idx="1150">
                  <c:v>1.1499999999999999</c:v>
                </c:pt>
                <c:pt idx="1151">
                  <c:v>1.151</c:v>
                </c:pt>
                <c:pt idx="1152">
                  <c:v>1.1519999999999999</c:v>
                </c:pt>
                <c:pt idx="1153">
                  <c:v>1.153</c:v>
                </c:pt>
                <c:pt idx="1154">
                  <c:v>1.1539999999999999</c:v>
                </c:pt>
                <c:pt idx="1155">
                  <c:v>1.155</c:v>
                </c:pt>
                <c:pt idx="1156">
                  <c:v>1.1559999999999999</c:v>
                </c:pt>
                <c:pt idx="1157">
                  <c:v>1.157</c:v>
                </c:pt>
                <c:pt idx="1158">
                  <c:v>1.1579999999999999</c:v>
                </c:pt>
                <c:pt idx="1159">
                  <c:v>1.159</c:v>
                </c:pt>
                <c:pt idx="1160">
                  <c:v>1.1599999999999999</c:v>
                </c:pt>
                <c:pt idx="1161">
                  <c:v>1.161</c:v>
                </c:pt>
                <c:pt idx="1162">
                  <c:v>1.1619999999999999</c:v>
                </c:pt>
                <c:pt idx="1163">
                  <c:v>1.163</c:v>
                </c:pt>
                <c:pt idx="1164">
                  <c:v>1.1639999999999999</c:v>
                </c:pt>
                <c:pt idx="1165">
                  <c:v>1.165</c:v>
                </c:pt>
                <c:pt idx="1166">
                  <c:v>1.1659999999999999</c:v>
                </c:pt>
                <c:pt idx="1167">
                  <c:v>1.167</c:v>
                </c:pt>
                <c:pt idx="1168">
                  <c:v>1.1679999999999999</c:v>
                </c:pt>
                <c:pt idx="1169">
                  <c:v>1.169</c:v>
                </c:pt>
                <c:pt idx="1170">
                  <c:v>1.17</c:v>
                </c:pt>
                <c:pt idx="1171">
                  <c:v>1.171</c:v>
                </c:pt>
                <c:pt idx="1172">
                  <c:v>1.1719999999999999</c:v>
                </c:pt>
                <c:pt idx="1173">
                  <c:v>1.173</c:v>
                </c:pt>
                <c:pt idx="1174">
                  <c:v>1.1739999999999999</c:v>
                </c:pt>
                <c:pt idx="1175">
                  <c:v>1.175</c:v>
                </c:pt>
                <c:pt idx="1176">
                  <c:v>1.1759999999999999</c:v>
                </c:pt>
                <c:pt idx="1177">
                  <c:v>1.177</c:v>
                </c:pt>
                <c:pt idx="1178">
                  <c:v>1.1779999999999999</c:v>
                </c:pt>
                <c:pt idx="1179">
                  <c:v>1.179</c:v>
                </c:pt>
                <c:pt idx="1180">
                  <c:v>1.18</c:v>
                </c:pt>
                <c:pt idx="1181">
                  <c:v>1.181</c:v>
                </c:pt>
                <c:pt idx="1182">
                  <c:v>1.1819999999999999</c:v>
                </c:pt>
                <c:pt idx="1183">
                  <c:v>1.1830000000000001</c:v>
                </c:pt>
                <c:pt idx="1184">
                  <c:v>1.1839999999999999</c:v>
                </c:pt>
                <c:pt idx="1185">
                  <c:v>1.1850000000000001</c:v>
                </c:pt>
                <c:pt idx="1186">
                  <c:v>1.1859999999999999</c:v>
                </c:pt>
                <c:pt idx="1187">
                  <c:v>1.1870000000000001</c:v>
                </c:pt>
                <c:pt idx="1188">
                  <c:v>1.1879999999999999</c:v>
                </c:pt>
                <c:pt idx="1189">
                  <c:v>1.1890000000000001</c:v>
                </c:pt>
                <c:pt idx="1190">
                  <c:v>1.19</c:v>
                </c:pt>
                <c:pt idx="1191">
                  <c:v>1.1910000000000001</c:v>
                </c:pt>
                <c:pt idx="1192">
                  <c:v>1.1919999999999999</c:v>
                </c:pt>
                <c:pt idx="1193">
                  <c:v>1.1930000000000001</c:v>
                </c:pt>
                <c:pt idx="1194">
                  <c:v>1.194</c:v>
                </c:pt>
                <c:pt idx="1195">
                  <c:v>1.1950000000000001</c:v>
                </c:pt>
                <c:pt idx="1196">
                  <c:v>1.196</c:v>
                </c:pt>
                <c:pt idx="1197">
                  <c:v>1.1970000000000001</c:v>
                </c:pt>
                <c:pt idx="1198">
                  <c:v>1.198</c:v>
                </c:pt>
                <c:pt idx="1199">
                  <c:v>1.1990000000000001</c:v>
                </c:pt>
                <c:pt idx="1200">
                  <c:v>1.2</c:v>
                </c:pt>
                <c:pt idx="1201">
                  <c:v>1.2010000000000001</c:v>
                </c:pt>
                <c:pt idx="1202">
                  <c:v>1.202</c:v>
                </c:pt>
                <c:pt idx="1203">
                  <c:v>1.2030000000000001</c:v>
                </c:pt>
                <c:pt idx="1204">
                  <c:v>1.204</c:v>
                </c:pt>
                <c:pt idx="1205">
                  <c:v>1.2050000000000001</c:v>
                </c:pt>
                <c:pt idx="1206">
                  <c:v>1.206</c:v>
                </c:pt>
                <c:pt idx="1207">
                  <c:v>1.2070000000000001</c:v>
                </c:pt>
                <c:pt idx="1208">
                  <c:v>1.208</c:v>
                </c:pt>
                <c:pt idx="1209">
                  <c:v>1.2090000000000001</c:v>
                </c:pt>
                <c:pt idx="1210">
                  <c:v>1.21</c:v>
                </c:pt>
                <c:pt idx="1211">
                  <c:v>1.2110000000000001</c:v>
                </c:pt>
                <c:pt idx="1212">
                  <c:v>1.212</c:v>
                </c:pt>
                <c:pt idx="1213">
                  <c:v>1.2130000000000001</c:v>
                </c:pt>
                <c:pt idx="1214">
                  <c:v>1.214</c:v>
                </c:pt>
                <c:pt idx="1215">
                  <c:v>1.2150000000000001</c:v>
                </c:pt>
                <c:pt idx="1216">
                  <c:v>1.216</c:v>
                </c:pt>
                <c:pt idx="1217">
                  <c:v>1.2170000000000001</c:v>
                </c:pt>
                <c:pt idx="1218">
                  <c:v>1.218</c:v>
                </c:pt>
                <c:pt idx="1219">
                  <c:v>1.2190000000000001</c:v>
                </c:pt>
                <c:pt idx="1220">
                  <c:v>1.22</c:v>
                </c:pt>
                <c:pt idx="1221">
                  <c:v>1.2210000000000001</c:v>
                </c:pt>
                <c:pt idx="1222">
                  <c:v>1.222</c:v>
                </c:pt>
                <c:pt idx="1223">
                  <c:v>1.2230000000000001</c:v>
                </c:pt>
                <c:pt idx="1224">
                  <c:v>1.224</c:v>
                </c:pt>
                <c:pt idx="1225">
                  <c:v>1.2250000000000001</c:v>
                </c:pt>
                <c:pt idx="1226">
                  <c:v>1.226</c:v>
                </c:pt>
                <c:pt idx="1227">
                  <c:v>1.2270000000000001</c:v>
                </c:pt>
                <c:pt idx="1228">
                  <c:v>1.228</c:v>
                </c:pt>
                <c:pt idx="1229">
                  <c:v>1.2290000000000001</c:v>
                </c:pt>
                <c:pt idx="1230">
                  <c:v>1.23</c:v>
                </c:pt>
                <c:pt idx="1231">
                  <c:v>1.2310000000000001</c:v>
                </c:pt>
                <c:pt idx="1232">
                  <c:v>1.232</c:v>
                </c:pt>
                <c:pt idx="1233">
                  <c:v>1.2330000000000001</c:v>
                </c:pt>
                <c:pt idx="1234">
                  <c:v>1.234</c:v>
                </c:pt>
                <c:pt idx="1235">
                  <c:v>1.2350000000000001</c:v>
                </c:pt>
                <c:pt idx="1236">
                  <c:v>1.236</c:v>
                </c:pt>
                <c:pt idx="1237">
                  <c:v>1.2370000000000001</c:v>
                </c:pt>
                <c:pt idx="1238">
                  <c:v>1.238</c:v>
                </c:pt>
                <c:pt idx="1239">
                  <c:v>1.2390000000000001</c:v>
                </c:pt>
                <c:pt idx="1240">
                  <c:v>1.24</c:v>
                </c:pt>
                <c:pt idx="1241">
                  <c:v>1.2410000000000001</c:v>
                </c:pt>
                <c:pt idx="1242">
                  <c:v>1.242</c:v>
                </c:pt>
                <c:pt idx="1243">
                  <c:v>1.2430000000000001</c:v>
                </c:pt>
                <c:pt idx="1244">
                  <c:v>1.244</c:v>
                </c:pt>
                <c:pt idx="1245">
                  <c:v>1.2450000000000001</c:v>
                </c:pt>
                <c:pt idx="1246">
                  <c:v>1.246</c:v>
                </c:pt>
                <c:pt idx="1247">
                  <c:v>1.2470000000000001</c:v>
                </c:pt>
                <c:pt idx="1248">
                  <c:v>1.248</c:v>
                </c:pt>
                <c:pt idx="1249">
                  <c:v>1.2490000000000001</c:v>
                </c:pt>
                <c:pt idx="1250">
                  <c:v>1.25</c:v>
                </c:pt>
                <c:pt idx="1251">
                  <c:v>1.2509999999999999</c:v>
                </c:pt>
                <c:pt idx="1252">
                  <c:v>1.252</c:v>
                </c:pt>
                <c:pt idx="1253">
                  <c:v>1.2529999999999999</c:v>
                </c:pt>
                <c:pt idx="1254">
                  <c:v>1.254</c:v>
                </c:pt>
                <c:pt idx="1255">
                  <c:v>1.2549999999999999</c:v>
                </c:pt>
                <c:pt idx="1256">
                  <c:v>1.256</c:v>
                </c:pt>
                <c:pt idx="1257">
                  <c:v>1.2569999999999999</c:v>
                </c:pt>
                <c:pt idx="1258">
                  <c:v>1.258</c:v>
                </c:pt>
                <c:pt idx="1259">
                  <c:v>1.2589999999999999</c:v>
                </c:pt>
                <c:pt idx="1260">
                  <c:v>1.26</c:v>
                </c:pt>
                <c:pt idx="1261">
                  <c:v>1.2609999999999999</c:v>
                </c:pt>
                <c:pt idx="1262">
                  <c:v>1.262</c:v>
                </c:pt>
                <c:pt idx="1263">
                  <c:v>1.2629999999999999</c:v>
                </c:pt>
                <c:pt idx="1264">
                  <c:v>1.264</c:v>
                </c:pt>
                <c:pt idx="1265">
                  <c:v>1.2649999999999999</c:v>
                </c:pt>
                <c:pt idx="1266">
                  <c:v>1.266</c:v>
                </c:pt>
                <c:pt idx="1267">
                  <c:v>1.2669999999999999</c:v>
                </c:pt>
                <c:pt idx="1268">
                  <c:v>1.268</c:v>
                </c:pt>
                <c:pt idx="1269">
                  <c:v>1.2689999999999999</c:v>
                </c:pt>
                <c:pt idx="1270">
                  <c:v>1.27</c:v>
                </c:pt>
                <c:pt idx="1271">
                  <c:v>1.2709999999999999</c:v>
                </c:pt>
                <c:pt idx="1272">
                  <c:v>1.272</c:v>
                </c:pt>
                <c:pt idx="1273">
                  <c:v>1.2729999999999999</c:v>
                </c:pt>
                <c:pt idx="1274">
                  <c:v>1.274</c:v>
                </c:pt>
                <c:pt idx="1275">
                  <c:v>1.2749999999999999</c:v>
                </c:pt>
                <c:pt idx="1276">
                  <c:v>1.276</c:v>
                </c:pt>
                <c:pt idx="1277">
                  <c:v>1.2769999999999999</c:v>
                </c:pt>
                <c:pt idx="1278">
                  <c:v>1.278</c:v>
                </c:pt>
                <c:pt idx="1279">
                  <c:v>1.2789999999999999</c:v>
                </c:pt>
                <c:pt idx="1280">
                  <c:v>1.28</c:v>
                </c:pt>
                <c:pt idx="1281">
                  <c:v>1.2809999999999999</c:v>
                </c:pt>
                <c:pt idx="1282">
                  <c:v>1.282</c:v>
                </c:pt>
                <c:pt idx="1283">
                  <c:v>1.2829999999999999</c:v>
                </c:pt>
                <c:pt idx="1284">
                  <c:v>1.284</c:v>
                </c:pt>
                <c:pt idx="1285">
                  <c:v>1.2849999999999999</c:v>
                </c:pt>
                <c:pt idx="1286">
                  <c:v>1.286</c:v>
                </c:pt>
                <c:pt idx="1287">
                  <c:v>1.2869999999999999</c:v>
                </c:pt>
                <c:pt idx="1288">
                  <c:v>1.288</c:v>
                </c:pt>
                <c:pt idx="1289">
                  <c:v>1.2889999999999999</c:v>
                </c:pt>
                <c:pt idx="1290">
                  <c:v>1.29</c:v>
                </c:pt>
                <c:pt idx="1291">
                  <c:v>1.2909999999999999</c:v>
                </c:pt>
                <c:pt idx="1292">
                  <c:v>1.292</c:v>
                </c:pt>
                <c:pt idx="1293">
                  <c:v>1.2929999999999999</c:v>
                </c:pt>
                <c:pt idx="1294">
                  <c:v>1.294</c:v>
                </c:pt>
                <c:pt idx="1295">
                  <c:v>1.2949999999999999</c:v>
                </c:pt>
                <c:pt idx="1296">
                  <c:v>1.296</c:v>
                </c:pt>
                <c:pt idx="1297">
                  <c:v>1.2969999999999999</c:v>
                </c:pt>
                <c:pt idx="1298">
                  <c:v>1.298</c:v>
                </c:pt>
                <c:pt idx="1299">
                  <c:v>1.2989999999999999</c:v>
                </c:pt>
                <c:pt idx="1300">
                  <c:v>1.3</c:v>
                </c:pt>
                <c:pt idx="1301">
                  <c:v>1.3009999999999999</c:v>
                </c:pt>
                <c:pt idx="1302">
                  <c:v>1.302</c:v>
                </c:pt>
                <c:pt idx="1303">
                  <c:v>1.3029999999999999</c:v>
                </c:pt>
                <c:pt idx="1304">
                  <c:v>1.304</c:v>
                </c:pt>
                <c:pt idx="1305">
                  <c:v>1.3049999999999999</c:v>
                </c:pt>
                <c:pt idx="1306">
                  <c:v>1.306</c:v>
                </c:pt>
                <c:pt idx="1307">
                  <c:v>1.3069999999999999</c:v>
                </c:pt>
                <c:pt idx="1308">
                  <c:v>1.3080000000000001</c:v>
                </c:pt>
                <c:pt idx="1309">
                  <c:v>1.3089999999999999</c:v>
                </c:pt>
                <c:pt idx="1310">
                  <c:v>1.31</c:v>
                </c:pt>
                <c:pt idx="1311">
                  <c:v>1.3109999999999999</c:v>
                </c:pt>
                <c:pt idx="1312">
                  <c:v>1.3120000000000001</c:v>
                </c:pt>
                <c:pt idx="1313">
                  <c:v>1.3129999999999999</c:v>
                </c:pt>
                <c:pt idx="1314">
                  <c:v>1.3140000000000001</c:v>
                </c:pt>
                <c:pt idx="1315">
                  <c:v>1.3149999999999999</c:v>
                </c:pt>
                <c:pt idx="1316">
                  <c:v>1.3160000000000001</c:v>
                </c:pt>
                <c:pt idx="1317">
                  <c:v>1.3169999999999999</c:v>
                </c:pt>
                <c:pt idx="1318">
                  <c:v>1.3180000000000001</c:v>
                </c:pt>
                <c:pt idx="1319">
                  <c:v>1.319</c:v>
                </c:pt>
                <c:pt idx="1320">
                  <c:v>1.32</c:v>
                </c:pt>
                <c:pt idx="1321">
                  <c:v>1.321</c:v>
                </c:pt>
                <c:pt idx="1322">
                  <c:v>1.3220000000000001</c:v>
                </c:pt>
                <c:pt idx="1323">
                  <c:v>1.323</c:v>
                </c:pt>
                <c:pt idx="1324">
                  <c:v>1.3240000000000001</c:v>
                </c:pt>
                <c:pt idx="1325">
                  <c:v>1.325</c:v>
                </c:pt>
                <c:pt idx="1326">
                  <c:v>1.3260000000000001</c:v>
                </c:pt>
                <c:pt idx="1327">
                  <c:v>1.327</c:v>
                </c:pt>
                <c:pt idx="1328">
                  <c:v>1.3280000000000001</c:v>
                </c:pt>
                <c:pt idx="1329">
                  <c:v>1.329</c:v>
                </c:pt>
                <c:pt idx="1330">
                  <c:v>1.33</c:v>
                </c:pt>
                <c:pt idx="1331">
                  <c:v>1.331</c:v>
                </c:pt>
                <c:pt idx="1332">
                  <c:v>1.3320000000000001</c:v>
                </c:pt>
                <c:pt idx="1333">
                  <c:v>1.333</c:v>
                </c:pt>
                <c:pt idx="1334">
                  <c:v>1.3340000000000001</c:v>
                </c:pt>
                <c:pt idx="1335">
                  <c:v>1.335</c:v>
                </c:pt>
                <c:pt idx="1336">
                  <c:v>1.3360000000000001</c:v>
                </c:pt>
                <c:pt idx="1337">
                  <c:v>1.337</c:v>
                </c:pt>
                <c:pt idx="1338">
                  <c:v>1.3380000000000001</c:v>
                </c:pt>
                <c:pt idx="1339">
                  <c:v>1.339</c:v>
                </c:pt>
                <c:pt idx="1340">
                  <c:v>1.34</c:v>
                </c:pt>
                <c:pt idx="1341">
                  <c:v>1.341</c:v>
                </c:pt>
                <c:pt idx="1342">
                  <c:v>1.3420000000000001</c:v>
                </c:pt>
                <c:pt idx="1343">
                  <c:v>1.343</c:v>
                </c:pt>
                <c:pt idx="1344">
                  <c:v>1.3440000000000001</c:v>
                </c:pt>
                <c:pt idx="1345">
                  <c:v>1.345</c:v>
                </c:pt>
                <c:pt idx="1346">
                  <c:v>1.3460000000000001</c:v>
                </c:pt>
                <c:pt idx="1347">
                  <c:v>1.347</c:v>
                </c:pt>
                <c:pt idx="1348">
                  <c:v>1.3480000000000001</c:v>
                </c:pt>
                <c:pt idx="1349">
                  <c:v>1.349</c:v>
                </c:pt>
                <c:pt idx="1350">
                  <c:v>1.35</c:v>
                </c:pt>
                <c:pt idx="1351">
                  <c:v>1.351</c:v>
                </c:pt>
                <c:pt idx="1352">
                  <c:v>1.3520000000000001</c:v>
                </c:pt>
                <c:pt idx="1353">
                  <c:v>1.353</c:v>
                </c:pt>
                <c:pt idx="1354">
                  <c:v>1.3540000000000001</c:v>
                </c:pt>
                <c:pt idx="1355">
                  <c:v>1.355</c:v>
                </c:pt>
                <c:pt idx="1356">
                  <c:v>1.3560000000000001</c:v>
                </c:pt>
                <c:pt idx="1357">
                  <c:v>1.357</c:v>
                </c:pt>
                <c:pt idx="1358">
                  <c:v>1.3580000000000001</c:v>
                </c:pt>
                <c:pt idx="1359">
                  <c:v>1.359</c:v>
                </c:pt>
                <c:pt idx="1360">
                  <c:v>1.36</c:v>
                </c:pt>
                <c:pt idx="1361">
                  <c:v>1.361</c:v>
                </c:pt>
                <c:pt idx="1362">
                  <c:v>1.3620000000000001</c:v>
                </c:pt>
                <c:pt idx="1363">
                  <c:v>1.363</c:v>
                </c:pt>
                <c:pt idx="1364">
                  <c:v>1.3640000000000001</c:v>
                </c:pt>
                <c:pt idx="1365">
                  <c:v>1.365</c:v>
                </c:pt>
                <c:pt idx="1366">
                  <c:v>1.3660000000000001</c:v>
                </c:pt>
                <c:pt idx="1367">
                  <c:v>1.367</c:v>
                </c:pt>
                <c:pt idx="1368">
                  <c:v>1.3680000000000001</c:v>
                </c:pt>
                <c:pt idx="1369">
                  <c:v>1.369</c:v>
                </c:pt>
                <c:pt idx="1370">
                  <c:v>1.37</c:v>
                </c:pt>
                <c:pt idx="1371">
                  <c:v>1.371</c:v>
                </c:pt>
                <c:pt idx="1372">
                  <c:v>1.3720000000000001</c:v>
                </c:pt>
                <c:pt idx="1373">
                  <c:v>1.373</c:v>
                </c:pt>
                <c:pt idx="1374">
                  <c:v>1.3740000000000001</c:v>
                </c:pt>
                <c:pt idx="1375">
                  <c:v>1.375</c:v>
                </c:pt>
                <c:pt idx="1376">
                  <c:v>1.3759999999999999</c:v>
                </c:pt>
                <c:pt idx="1377">
                  <c:v>1.377</c:v>
                </c:pt>
                <c:pt idx="1378">
                  <c:v>1.3779999999999999</c:v>
                </c:pt>
                <c:pt idx="1379">
                  <c:v>1.379</c:v>
                </c:pt>
                <c:pt idx="1380">
                  <c:v>1.38</c:v>
                </c:pt>
                <c:pt idx="1381">
                  <c:v>1.381</c:v>
                </c:pt>
                <c:pt idx="1382">
                  <c:v>1.3819999999999999</c:v>
                </c:pt>
                <c:pt idx="1383">
                  <c:v>1.383</c:v>
                </c:pt>
                <c:pt idx="1384">
                  <c:v>1.3839999999999999</c:v>
                </c:pt>
                <c:pt idx="1385">
                  <c:v>1.385</c:v>
                </c:pt>
                <c:pt idx="1386">
                  <c:v>1.3859999999999999</c:v>
                </c:pt>
                <c:pt idx="1387">
                  <c:v>1.387</c:v>
                </c:pt>
                <c:pt idx="1388">
                  <c:v>1.3879999999999999</c:v>
                </c:pt>
                <c:pt idx="1389">
                  <c:v>1.389</c:v>
                </c:pt>
                <c:pt idx="1390">
                  <c:v>1.39</c:v>
                </c:pt>
                <c:pt idx="1391">
                  <c:v>1.391</c:v>
                </c:pt>
                <c:pt idx="1392">
                  <c:v>1.3919999999999999</c:v>
                </c:pt>
                <c:pt idx="1393">
                  <c:v>1.393</c:v>
                </c:pt>
                <c:pt idx="1394">
                  <c:v>1.3939999999999999</c:v>
                </c:pt>
                <c:pt idx="1395">
                  <c:v>1.395</c:v>
                </c:pt>
                <c:pt idx="1396">
                  <c:v>1.3959999999999999</c:v>
                </c:pt>
                <c:pt idx="1397">
                  <c:v>1.397</c:v>
                </c:pt>
                <c:pt idx="1398">
                  <c:v>1.3979999999999999</c:v>
                </c:pt>
                <c:pt idx="1399">
                  <c:v>1.399</c:v>
                </c:pt>
                <c:pt idx="1400">
                  <c:v>1.4</c:v>
                </c:pt>
                <c:pt idx="1401">
                  <c:v>1.401</c:v>
                </c:pt>
                <c:pt idx="1402">
                  <c:v>1.4019999999999999</c:v>
                </c:pt>
                <c:pt idx="1403">
                  <c:v>1.403</c:v>
                </c:pt>
                <c:pt idx="1404">
                  <c:v>1.4039999999999999</c:v>
                </c:pt>
                <c:pt idx="1405">
                  <c:v>1.405</c:v>
                </c:pt>
                <c:pt idx="1406">
                  <c:v>1.4059999999999999</c:v>
                </c:pt>
                <c:pt idx="1407">
                  <c:v>1.407</c:v>
                </c:pt>
                <c:pt idx="1408">
                  <c:v>1.4079999999999999</c:v>
                </c:pt>
                <c:pt idx="1409">
                  <c:v>1.409</c:v>
                </c:pt>
                <c:pt idx="1410">
                  <c:v>1.41</c:v>
                </c:pt>
                <c:pt idx="1411">
                  <c:v>1.411</c:v>
                </c:pt>
                <c:pt idx="1412">
                  <c:v>1.4119999999999999</c:v>
                </c:pt>
                <c:pt idx="1413">
                  <c:v>1.413</c:v>
                </c:pt>
                <c:pt idx="1414">
                  <c:v>1.4139999999999999</c:v>
                </c:pt>
                <c:pt idx="1415">
                  <c:v>1.415</c:v>
                </c:pt>
                <c:pt idx="1416">
                  <c:v>1.4159999999999999</c:v>
                </c:pt>
                <c:pt idx="1417">
                  <c:v>1.417</c:v>
                </c:pt>
                <c:pt idx="1418">
                  <c:v>1.4179999999999999</c:v>
                </c:pt>
                <c:pt idx="1419">
                  <c:v>1.419</c:v>
                </c:pt>
                <c:pt idx="1420">
                  <c:v>1.42</c:v>
                </c:pt>
                <c:pt idx="1421">
                  <c:v>1.421</c:v>
                </c:pt>
                <c:pt idx="1422">
                  <c:v>1.4219999999999999</c:v>
                </c:pt>
                <c:pt idx="1423">
                  <c:v>1.423</c:v>
                </c:pt>
                <c:pt idx="1424">
                  <c:v>1.4239999999999999</c:v>
                </c:pt>
                <c:pt idx="1425">
                  <c:v>1.425</c:v>
                </c:pt>
                <c:pt idx="1426">
                  <c:v>1.4259999999999999</c:v>
                </c:pt>
                <c:pt idx="1427">
                  <c:v>1.427</c:v>
                </c:pt>
                <c:pt idx="1428">
                  <c:v>1.4279999999999999</c:v>
                </c:pt>
                <c:pt idx="1429">
                  <c:v>1.429</c:v>
                </c:pt>
                <c:pt idx="1430">
                  <c:v>1.43</c:v>
                </c:pt>
                <c:pt idx="1431">
                  <c:v>1.431</c:v>
                </c:pt>
                <c:pt idx="1432">
                  <c:v>1.4319999999999999</c:v>
                </c:pt>
                <c:pt idx="1433">
                  <c:v>1.4330000000000001</c:v>
                </c:pt>
                <c:pt idx="1434">
                  <c:v>1.4339999999999999</c:v>
                </c:pt>
                <c:pt idx="1435">
                  <c:v>1.4350000000000001</c:v>
                </c:pt>
                <c:pt idx="1436">
                  <c:v>1.4359999999999999</c:v>
                </c:pt>
                <c:pt idx="1437">
                  <c:v>1.4370000000000001</c:v>
                </c:pt>
                <c:pt idx="1438">
                  <c:v>1.4379999999999999</c:v>
                </c:pt>
                <c:pt idx="1439">
                  <c:v>1.4390000000000001</c:v>
                </c:pt>
                <c:pt idx="1440">
                  <c:v>1.44</c:v>
                </c:pt>
                <c:pt idx="1441">
                  <c:v>1.4410000000000001</c:v>
                </c:pt>
                <c:pt idx="1442">
                  <c:v>1.4419999999999999</c:v>
                </c:pt>
                <c:pt idx="1443">
                  <c:v>1.4430000000000001</c:v>
                </c:pt>
                <c:pt idx="1444">
                  <c:v>1.444</c:v>
                </c:pt>
                <c:pt idx="1445">
                  <c:v>1.4450000000000001</c:v>
                </c:pt>
                <c:pt idx="1446">
                  <c:v>1.446</c:v>
                </c:pt>
                <c:pt idx="1447">
                  <c:v>1.4470000000000001</c:v>
                </c:pt>
                <c:pt idx="1448">
                  <c:v>1.448</c:v>
                </c:pt>
                <c:pt idx="1449">
                  <c:v>1.4490000000000001</c:v>
                </c:pt>
                <c:pt idx="1450">
                  <c:v>1.45</c:v>
                </c:pt>
                <c:pt idx="1451">
                  <c:v>1.4510000000000001</c:v>
                </c:pt>
                <c:pt idx="1452">
                  <c:v>1.452</c:v>
                </c:pt>
                <c:pt idx="1453">
                  <c:v>1.4530000000000001</c:v>
                </c:pt>
                <c:pt idx="1454">
                  <c:v>1.454</c:v>
                </c:pt>
                <c:pt idx="1455">
                  <c:v>1.4550000000000001</c:v>
                </c:pt>
                <c:pt idx="1456">
                  <c:v>1.456</c:v>
                </c:pt>
                <c:pt idx="1457">
                  <c:v>1.4570000000000001</c:v>
                </c:pt>
                <c:pt idx="1458">
                  <c:v>1.458</c:v>
                </c:pt>
                <c:pt idx="1459">
                  <c:v>1.4590000000000001</c:v>
                </c:pt>
                <c:pt idx="1460">
                  <c:v>1.46</c:v>
                </c:pt>
                <c:pt idx="1461">
                  <c:v>1.4610000000000001</c:v>
                </c:pt>
                <c:pt idx="1462">
                  <c:v>1.462</c:v>
                </c:pt>
                <c:pt idx="1463">
                  <c:v>1.4630000000000001</c:v>
                </c:pt>
                <c:pt idx="1464">
                  <c:v>1.464</c:v>
                </c:pt>
                <c:pt idx="1465">
                  <c:v>1.4650000000000001</c:v>
                </c:pt>
                <c:pt idx="1466">
                  <c:v>1.466</c:v>
                </c:pt>
                <c:pt idx="1467">
                  <c:v>1.4670000000000001</c:v>
                </c:pt>
                <c:pt idx="1468">
                  <c:v>1.468</c:v>
                </c:pt>
                <c:pt idx="1469">
                  <c:v>1.4690000000000001</c:v>
                </c:pt>
                <c:pt idx="1470">
                  <c:v>1.47</c:v>
                </c:pt>
                <c:pt idx="1471">
                  <c:v>1.4710000000000001</c:v>
                </c:pt>
                <c:pt idx="1472">
                  <c:v>1.472</c:v>
                </c:pt>
                <c:pt idx="1473">
                  <c:v>1.4730000000000001</c:v>
                </c:pt>
                <c:pt idx="1474">
                  <c:v>1.474</c:v>
                </c:pt>
                <c:pt idx="1475">
                  <c:v>1.4750000000000001</c:v>
                </c:pt>
                <c:pt idx="1476">
                  <c:v>1.476</c:v>
                </c:pt>
                <c:pt idx="1477">
                  <c:v>1.4770000000000001</c:v>
                </c:pt>
                <c:pt idx="1478">
                  <c:v>1.478</c:v>
                </c:pt>
                <c:pt idx="1479">
                  <c:v>1.4790000000000001</c:v>
                </c:pt>
                <c:pt idx="1480">
                  <c:v>1.48</c:v>
                </c:pt>
                <c:pt idx="1481">
                  <c:v>1.4810000000000001</c:v>
                </c:pt>
                <c:pt idx="1482">
                  <c:v>1.482</c:v>
                </c:pt>
                <c:pt idx="1483">
                  <c:v>1.4830000000000001</c:v>
                </c:pt>
                <c:pt idx="1484">
                  <c:v>1.484</c:v>
                </c:pt>
                <c:pt idx="1485">
                  <c:v>1.4850000000000001</c:v>
                </c:pt>
                <c:pt idx="1486">
                  <c:v>1.486</c:v>
                </c:pt>
                <c:pt idx="1487">
                  <c:v>1.4870000000000001</c:v>
                </c:pt>
                <c:pt idx="1488">
                  <c:v>1.488</c:v>
                </c:pt>
                <c:pt idx="1489">
                  <c:v>1.4890000000000001</c:v>
                </c:pt>
                <c:pt idx="1490">
                  <c:v>1.49</c:v>
                </c:pt>
                <c:pt idx="1491">
                  <c:v>1.4910000000000001</c:v>
                </c:pt>
                <c:pt idx="1492">
                  <c:v>1.492</c:v>
                </c:pt>
                <c:pt idx="1493">
                  <c:v>1.4930000000000001</c:v>
                </c:pt>
                <c:pt idx="1494">
                  <c:v>1.494</c:v>
                </c:pt>
                <c:pt idx="1495">
                  <c:v>1.4950000000000001</c:v>
                </c:pt>
                <c:pt idx="1496">
                  <c:v>1.496</c:v>
                </c:pt>
                <c:pt idx="1497">
                  <c:v>1.4970000000000001</c:v>
                </c:pt>
                <c:pt idx="1498">
                  <c:v>1.498</c:v>
                </c:pt>
                <c:pt idx="1499">
                  <c:v>1.4990000000000001</c:v>
                </c:pt>
                <c:pt idx="1500">
                  <c:v>1.5</c:v>
                </c:pt>
                <c:pt idx="1501">
                  <c:v>1.5009999999999999</c:v>
                </c:pt>
                <c:pt idx="1502">
                  <c:v>1.502</c:v>
                </c:pt>
                <c:pt idx="1503">
                  <c:v>1.5029999999999999</c:v>
                </c:pt>
                <c:pt idx="1504">
                  <c:v>1.504</c:v>
                </c:pt>
                <c:pt idx="1505">
                  <c:v>1.5049999999999999</c:v>
                </c:pt>
                <c:pt idx="1506">
                  <c:v>1.506</c:v>
                </c:pt>
                <c:pt idx="1507">
                  <c:v>1.5069999999999999</c:v>
                </c:pt>
                <c:pt idx="1508">
                  <c:v>1.508</c:v>
                </c:pt>
                <c:pt idx="1509">
                  <c:v>1.5089999999999999</c:v>
                </c:pt>
                <c:pt idx="1510">
                  <c:v>1.51</c:v>
                </c:pt>
                <c:pt idx="1511">
                  <c:v>1.5109999999999999</c:v>
                </c:pt>
                <c:pt idx="1512">
                  <c:v>1.512</c:v>
                </c:pt>
                <c:pt idx="1513">
                  <c:v>1.5129999999999999</c:v>
                </c:pt>
                <c:pt idx="1514">
                  <c:v>1.514</c:v>
                </c:pt>
                <c:pt idx="1515">
                  <c:v>1.5149999999999999</c:v>
                </c:pt>
                <c:pt idx="1516">
                  <c:v>1.516</c:v>
                </c:pt>
                <c:pt idx="1517">
                  <c:v>1.5169999999999999</c:v>
                </c:pt>
                <c:pt idx="1518">
                  <c:v>1.518</c:v>
                </c:pt>
                <c:pt idx="1519">
                  <c:v>1.5189999999999999</c:v>
                </c:pt>
                <c:pt idx="1520">
                  <c:v>1.52</c:v>
                </c:pt>
                <c:pt idx="1521">
                  <c:v>1.5209999999999999</c:v>
                </c:pt>
                <c:pt idx="1522">
                  <c:v>1.522</c:v>
                </c:pt>
                <c:pt idx="1523">
                  <c:v>1.5229999999999999</c:v>
                </c:pt>
                <c:pt idx="1524">
                  <c:v>1.524</c:v>
                </c:pt>
                <c:pt idx="1525">
                  <c:v>1.5249999999999999</c:v>
                </c:pt>
                <c:pt idx="1526">
                  <c:v>1.526</c:v>
                </c:pt>
                <c:pt idx="1527">
                  <c:v>1.5269999999999999</c:v>
                </c:pt>
                <c:pt idx="1528">
                  <c:v>1.528</c:v>
                </c:pt>
                <c:pt idx="1529">
                  <c:v>1.5289999999999999</c:v>
                </c:pt>
                <c:pt idx="1530">
                  <c:v>1.53</c:v>
                </c:pt>
                <c:pt idx="1531">
                  <c:v>1.5309999999999999</c:v>
                </c:pt>
                <c:pt idx="1532">
                  <c:v>1.532</c:v>
                </c:pt>
                <c:pt idx="1533">
                  <c:v>1.5329999999999999</c:v>
                </c:pt>
                <c:pt idx="1534">
                  <c:v>1.534</c:v>
                </c:pt>
                <c:pt idx="1535">
                  <c:v>1.5349999999999999</c:v>
                </c:pt>
                <c:pt idx="1536">
                  <c:v>1.536</c:v>
                </c:pt>
                <c:pt idx="1537">
                  <c:v>1.5369999999999999</c:v>
                </c:pt>
                <c:pt idx="1538">
                  <c:v>1.538</c:v>
                </c:pt>
                <c:pt idx="1539">
                  <c:v>1.5389999999999999</c:v>
                </c:pt>
                <c:pt idx="1540">
                  <c:v>1.54</c:v>
                </c:pt>
                <c:pt idx="1541">
                  <c:v>1.5409999999999999</c:v>
                </c:pt>
                <c:pt idx="1542">
                  <c:v>1.542</c:v>
                </c:pt>
                <c:pt idx="1543">
                  <c:v>1.5429999999999999</c:v>
                </c:pt>
                <c:pt idx="1544">
                  <c:v>1.544</c:v>
                </c:pt>
                <c:pt idx="1545">
                  <c:v>1.5449999999999999</c:v>
                </c:pt>
                <c:pt idx="1546">
                  <c:v>1.546</c:v>
                </c:pt>
                <c:pt idx="1547">
                  <c:v>1.5469999999999999</c:v>
                </c:pt>
                <c:pt idx="1548">
                  <c:v>1.548</c:v>
                </c:pt>
                <c:pt idx="1549">
                  <c:v>1.5489999999999999</c:v>
                </c:pt>
                <c:pt idx="1550">
                  <c:v>1.55</c:v>
                </c:pt>
                <c:pt idx="1551">
                  <c:v>1.5509999999999999</c:v>
                </c:pt>
                <c:pt idx="1552">
                  <c:v>1.552</c:v>
                </c:pt>
                <c:pt idx="1553">
                  <c:v>1.5529999999999999</c:v>
                </c:pt>
                <c:pt idx="1554">
                  <c:v>1.554</c:v>
                </c:pt>
                <c:pt idx="1555">
                  <c:v>1.5549999999999999</c:v>
                </c:pt>
                <c:pt idx="1556">
                  <c:v>1.556</c:v>
                </c:pt>
                <c:pt idx="1557">
                  <c:v>1.5569999999999999</c:v>
                </c:pt>
                <c:pt idx="1558">
                  <c:v>1.5580000000000001</c:v>
                </c:pt>
                <c:pt idx="1559">
                  <c:v>1.5589999999999999</c:v>
                </c:pt>
                <c:pt idx="1560">
                  <c:v>1.56</c:v>
                </c:pt>
                <c:pt idx="1561">
                  <c:v>1.5609999999999999</c:v>
                </c:pt>
                <c:pt idx="1562">
                  <c:v>1.5620000000000001</c:v>
                </c:pt>
                <c:pt idx="1563">
                  <c:v>1.5629999999999999</c:v>
                </c:pt>
                <c:pt idx="1564">
                  <c:v>1.5640000000000001</c:v>
                </c:pt>
                <c:pt idx="1565">
                  <c:v>1.5649999999999999</c:v>
                </c:pt>
                <c:pt idx="1566">
                  <c:v>1.5660000000000001</c:v>
                </c:pt>
                <c:pt idx="1567">
                  <c:v>1.5669999999999999</c:v>
                </c:pt>
                <c:pt idx="1568">
                  <c:v>1.5680000000000001</c:v>
                </c:pt>
                <c:pt idx="1569">
                  <c:v>1.569</c:v>
                </c:pt>
                <c:pt idx="1570">
                  <c:v>1.57</c:v>
                </c:pt>
                <c:pt idx="1571">
                  <c:v>1.571</c:v>
                </c:pt>
                <c:pt idx="1572">
                  <c:v>1.5720000000000001</c:v>
                </c:pt>
                <c:pt idx="1573">
                  <c:v>1.573</c:v>
                </c:pt>
                <c:pt idx="1574">
                  <c:v>1.5740000000000001</c:v>
                </c:pt>
                <c:pt idx="1575">
                  <c:v>1.575</c:v>
                </c:pt>
                <c:pt idx="1576">
                  <c:v>1.5760000000000001</c:v>
                </c:pt>
                <c:pt idx="1577">
                  <c:v>1.577</c:v>
                </c:pt>
                <c:pt idx="1578">
                  <c:v>1.5780000000000001</c:v>
                </c:pt>
                <c:pt idx="1579">
                  <c:v>1.579</c:v>
                </c:pt>
                <c:pt idx="1580">
                  <c:v>1.58</c:v>
                </c:pt>
                <c:pt idx="1581">
                  <c:v>1.581</c:v>
                </c:pt>
                <c:pt idx="1582">
                  <c:v>1.5820000000000001</c:v>
                </c:pt>
                <c:pt idx="1583">
                  <c:v>1.583</c:v>
                </c:pt>
                <c:pt idx="1584">
                  <c:v>1.5840000000000001</c:v>
                </c:pt>
                <c:pt idx="1585">
                  <c:v>1.585</c:v>
                </c:pt>
                <c:pt idx="1586">
                  <c:v>1.5860000000000001</c:v>
                </c:pt>
                <c:pt idx="1587">
                  <c:v>1.587</c:v>
                </c:pt>
                <c:pt idx="1588">
                  <c:v>1.5880000000000001</c:v>
                </c:pt>
                <c:pt idx="1589">
                  <c:v>1.589</c:v>
                </c:pt>
                <c:pt idx="1590">
                  <c:v>1.59</c:v>
                </c:pt>
                <c:pt idx="1591">
                  <c:v>1.591</c:v>
                </c:pt>
                <c:pt idx="1592">
                  <c:v>1.5920000000000001</c:v>
                </c:pt>
                <c:pt idx="1593">
                  <c:v>1.593</c:v>
                </c:pt>
                <c:pt idx="1594">
                  <c:v>1.5940000000000001</c:v>
                </c:pt>
                <c:pt idx="1595">
                  <c:v>1.595</c:v>
                </c:pt>
                <c:pt idx="1596">
                  <c:v>1.5960000000000001</c:v>
                </c:pt>
                <c:pt idx="1597">
                  <c:v>1.597</c:v>
                </c:pt>
                <c:pt idx="1598">
                  <c:v>1.5980000000000001</c:v>
                </c:pt>
                <c:pt idx="1599">
                  <c:v>1.599</c:v>
                </c:pt>
                <c:pt idx="1600">
                  <c:v>1.6</c:v>
                </c:pt>
                <c:pt idx="1601">
                  <c:v>1.601</c:v>
                </c:pt>
                <c:pt idx="1602">
                  <c:v>1.6020000000000001</c:v>
                </c:pt>
                <c:pt idx="1603">
                  <c:v>1.603</c:v>
                </c:pt>
                <c:pt idx="1604">
                  <c:v>1.6040000000000001</c:v>
                </c:pt>
                <c:pt idx="1605">
                  <c:v>1.605</c:v>
                </c:pt>
                <c:pt idx="1606">
                  <c:v>1.6060000000000001</c:v>
                </c:pt>
                <c:pt idx="1607">
                  <c:v>1.607</c:v>
                </c:pt>
                <c:pt idx="1608">
                  <c:v>1.6080000000000001</c:v>
                </c:pt>
                <c:pt idx="1609">
                  <c:v>1.609</c:v>
                </c:pt>
                <c:pt idx="1610">
                  <c:v>1.61</c:v>
                </c:pt>
                <c:pt idx="1611">
                  <c:v>1.611</c:v>
                </c:pt>
                <c:pt idx="1612">
                  <c:v>1.6120000000000001</c:v>
                </c:pt>
                <c:pt idx="1613">
                  <c:v>1.613</c:v>
                </c:pt>
                <c:pt idx="1614">
                  <c:v>1.6140000000000001</c:v>
                </c:pt>
                <c:pt idx="1615">
                  <c:v>1.615</c:v>
                </c:pt>
                <c:pt idx="1616">
                  <c:v>1.6160000000000001</c:v>
                </c:pt>
                <c:pt idx="1617">
                  <c:v>1.617</c:v>
                </c:pt>
                <c:pt idx="1618">
                  <c:v>1.6180000000000001</c:v>
                </c:pt>
                <c:pt idx="1619">
                  <c:v>1.619</c:v>
                </c:pt>
                <c:pt idx="1620">
                  <c:v>1.62</c:v>
                </c:pt>
                <c:pt idx="1621">
                  <c:v>1.621</c:v>
                </c:pt>
                <c:pt idx="1622">
                  <c:v>1.6220000000000001</c:v>
                </c:pt>
                <c:pt idx="1623">
                  <c:v>1.623</c:v>
                </c:pt>
                <c:pt idx="1624">
                  <c:v>1.6240000000000001</c:v>
                </c:pt>
                <c:pt idx="1625">
                  <c:v>1.625</c:v>
                </c:pt>
                <c:pt idx="1626">
                  <c:v>1.6259999999999999</c:v>
                </c:pt>
                <c:pt idx="1627">
                  <c:v>1.627</c:v>
                </c:pt>
                <c:pt idx="1628">
                  <c:v>1.6279999999999999</c:v>
                </c:pt>
                <c:pt idx="1629">
                  <c:v>1.629</c:v>
                </c:pt>
                <c:pt idx="1630">
                  <c:v>1.63</c:v>
                </c:pt>
                <c:pt idx="1631">
                  <c:v>1.631</c:v>
                </c:pt>
                <c:pt idx="1632">
                  <c:v>1.6319999999999999</c:v>
                </c:pt>
                <c:pt idx="1633">
                  <c:v>1.633</c:v>
                </c:pt>
                <c:pt idx="1634">
                  <c:v>1.6339999999999999</c:v>
                </c:pt>
                <c:pt idx="1635">
                  <c:v>1.635</c:v>
                </c:pt>
                <c:pt idx="1636">
                  <c:v>1.6359999999999999</c:v>
                </c:pt>
                <c:pt idx="1637">
                  <c:v>1.637</c:v>
                </c:pt>
                <c:pt idx="1638">
                  <c:v>1.6379999999999999</c:v>
                </c:pt>
                <c:pt idx="1639">
                  <c:v>1.639</c:v>
                </c:pt>
                <c:pt idx="1640">
                  <c:v>1.64</c:v>
                </c:pt>
                <c:pt idx="1641">
                  <c:v>1.641</c:v>
                </c:pt>
                <c:pt idx="1642">
                  <c:v>1.6419999999999999</c:v>
                </c:pt>
                <c:pt idx="1643">
                  <c:v>1.643</c:v>
                </c:pt>
                <c:pt idx="1644">
                  <c:v>1.6439999999999999</c:v>
                </c:pt>
                <c:pt idx="1645">
                  <c:v>1.645</c:v>
                </c:pt>
                <c:pt idx="1646">
                  <c:v>1.6459999999999999</c:v>
                </c:pt>
                <c:pt idx="1647">
                  <c:v>1.647</c:v>
                </c:pt>
                <c:pt idx="1648">
                  <c:v>1.6479999999999999</c:v>
                </c:pt>
                <c:pt idx="1649">
                  <c:v>1.649</c:v>
                </c:pt>
                <c:pt idx="1650">
                  <c:v>1.65</c:v>
                </c:pt>
                <c:pt idx="1651">
                  <c:v>1.651</c:v>
                </c:pt>
                <c:pt idx="1652">
                  <c:v>1.6519999999999999</c:v>
                </c:pt>
                <c:pt idx="1653">
                  <c:v>1.653</c:v>
                </c:pt>
                <c:pt idx="1654">
                  <c:v>1.6539999999999999</c:v>
                </c:pt>
                <c:pt idx="1655">
                  <c:v>1.655</c:v>
                </c:pt>
                <c:pt idx="1656">
                  <c:v>1.6559999999999999</c:v>
                </c:pt>
                <c:pt idx="1657">
                  <c:v>1.657</c:v>
                </c:pt>
                <c:pt idx="1658">
                  <c:v>1.6579999999999999</c:v>
                </c:pt>
                <c:pt idx="1659">
                  <c:v>1.659</c:v>
                </c:pt>
                <c:pt idx="1660">
                  <c:v>1.66</c:v>
                </c:pt>
                <c:pt idx="1661">
                  <c:v>1.661</c:v>
                </c:pt>
                <c:pt idx="1662">
                  <c:v>1.6619999999999999</c:v>
                </c:pt>
                <c:pt idx="1663">
                  <c:v>1.663</c:v>
                </c:pt>
                <c:pt idx="1664">
                  <c:v>1.6639999999999999</c:v>
                </c:pt>
                <c:pt idx="1665">
                  <c:v>1.665</c:v>
                </c:pt>
                <c:pt idx="1666">
                  <c:v>1.6659999999999999</c:v>
                </c:pt>
                <c:pt idx="1667">
                  <c:v>1.667</c:v>
                </c:pt>
                <c:pt idx="1668">
                  <c:v>1.6679999999999999</c:v>
                </c:pt>
                <c:pt idx="1669">
                  <c:v>1.669</c:v>
                </c:pt>
                <c:pt idx="1670">
                  <c:v>1.67</c:v>
                </c:pt>
                <c:pt idx="1671">
                  <c:v>1.671</c:v>
                </c:pt>
                <c:pt idx="1672">
                  <c:v>1.6719999999999999</c:v>
                </c:pt>
                <c:pt idx="1673">
                  <c:v>1.673</c:v>
                </c:pt>
                <c:pt idx="1674">
                  <c:v>1.6739999999999999</c:v>
                </c:pt>
                <c:pt idx="1675">
                  <c:v>1.675</c:v>
                </c:pt>
                <c:pt idx="1676">
                  <c:v>1.6759999999999999</c:v>
                </c:pt>
                <c:pt idx="1677">
                  <c:v>1.677</c:v>
                </c:pt>
                <c:pt idx="1678">
                  <c:v>1.6779999999999999</c:v>
                </c:pt>
                <c:pt idx="1679">
                  <c:v>1.679</c:v>
                </c:pt>
                <c:pt idx="1680">
                  <c:v>1.68</c:v>
                </c:pt>
                <c:pt idx="1681">
                  <c:v>1.681</c:v>
                </c:pt>
                <c:pt idx="1682">
                  <c:v>1.6819999999999999</c:v>
                </c:pt>
                <c:pt idx="1683">
                  <c:v>1.6830000000000001</c:v>
                </c:pt>
                <c:pt idx="1684">
                  <c:v>1.6839999999999999</c:v>
                </c:pt>
                <c:pt idx="1685">
                  <c:v>1.6850000000000001</c:v>
                </c:pt>
                <c:pt idx="1686">
                  <c:v>1.6859999999999999</c:v>
                </c:pt>
                <c:pt idx="1687">
                  <c:v>1.6870000000000001</c:v>
                </c:pt>
                <c:pt idx="1688">
                  <c:v>1.6879999999999999</c:v>
                </c:pt>
                <c:pt idx="1689">
                  <c:v>1.6890000000000001</c:v>
                </c:pt>
                <c:pt idx="1690">
                  <c:v>1.69</c:v>
                </c:pt>
                <c:pt idx="1691">
                  <c:v>1.6910000000000001</c:v>
                </c:pt>
                <c:pt idx="1692">
                  <c:v>1.6919999999999999</c:v>
                </c:pt>
                <c:pt idx="1693">
                  <c:v>1.6930000000000001</c:v>
                </c:pt>
                <c:pt idx="1694">
                  <c:v>1.694</c:v>
                </c:pt>
                <c:pt idx="1695">
                  <c:v>1.6950000000000001</c:v>
                </c:pt>
                <c:pt idx="1696">
                  <c:v>1.696</c:v>
                </c:pt>
                <c:pt idx="1697">
                  <c:v>1.6970000000000001</c:v>
                </c:pt>
                <c:pt idx="1698">
                  <c:v>1.698</c:v>
                </c:pt>
                <c:pt idx="1699">
                  <c:v>1.6990000000000001</c:v>
                </c:pt>
                <c:pt idx="1700">
                  <c:v>1.7</c:v>
                </c:pt>
                <c:pt idx="1701">
                  <c:v>1.7010000000000001</c:v>
                </c:pt>
                <c:pt idx="1702">
                  <c:v>1.702</c:v>
                </c:pt>
                <c:pt idx="1703">
                  <c:v>1.7030000000000001</c:v>
                </c:pt>
                <c:pt idx="1704">
                  <c:v>1.704</c:v>
                </c:pt>
                <c:pt idx="1705">
                  <c:v>1.7050000000000001</c:v>
                </c:pt>
                <c:pt idx="1706">
                  <c:v>1.706</c:v>
                </c:pt>
                <c:pt idx="1707">
                  <c:v>1.7070000000000001</c:v>
                </c:pt>
                <c:pt idx="1708">
                  <c:v>1.708</c:v>
                </c:pt>
                <c:pt idx="1709">
                  <c:v>1.7090000000000001</c:v>
                </c:pt>
                <c:pt idx="1710">
                  <c:v>1.71</c:v>
                </c:pt>
                <c:pt idx="1711">
                  <c:v>1.7110000000000001</c:v>
                </c:pt>
                <c:pt idx="1712">
                  <c:v>1.712</c:v>
                </c:pt>
                <c:pt idx="1713">
                  <c:v>1.7130000000000001</c:v>
                </c:pt>
                <c:pt idx="1714">
                  <c:v>1.714</c:v>
                </c:pt>
                <c:pt idx="1715">
                  <c:v>1.7150000000000001</c:v>
                </c:pt>
                <c:pt idx="1716">
                  <c:v>1.716</c:v>
                </c:pt>
                <c:pt idx="1717">
                  <c:v>1.7170000000000001</c:v>
                </c:pt>
                <c:pt idx="1718">
                  <c:v>1.718</c:v>
                </c:pt>
                <c:pt idx="1719">
                  <c:v>1.7190000000000001</c:v>
                </c:pt>
                <c:pt idx="1720">
                  <c:v>1.72</c:v>
                </c:pt>
                <c:pt idx="1721">
                  <c:v>1.7210000000000001</c:v>
                </c:pt>
                <c:pt idx="1722">
                  <c:v>1.722</c:v>
                </c:pt>
                <c:pt idx="1723">
                  <c:v>1.7230000000000001</c:v>
                </c:pt>
                <c:pt idx="1724">
                  <c:v>1.724</c:v>
                </c:pt>
                <c:pt idx="1725">
                  <c:v>1.7250000000000001</c:v>
                </c:pt>
                <c:pt idx="1726">
                  <c:v>1.726</c:v>
                </c:pt>
                <c:pt idx="1727">
                  <c:v>1.7270000000000001</c:v>
                </c:pt>
                <c:pt idx="1728">
                  <c:v>1.728</c:v>
                </c:pt>
                <c:pt idx="1729">
                  <c:v>1.7290000000000001</c:v>
                </c:pt>
                <c:pt idx="1730">
                  <c:v>1.73</c:v>
                </c:pt>
                <c:pt idx="1731">
                  <c:v>1.7310000000000001</c:v>
                </c:pt>
                <c:pt idx="1732">
                  <c:v>1.732</c:v>
                </c:pt>
                <c:pt idx="1733">
                  <c:v>1.7330000000000001</c:v>
                </c:pt>
                <c:pt idx="1734">
                  <c:v>1.734</c:v>
                </c:pt>
                <c:pt idx="1735">
                  <c:v>1.7350000000000001</c:v>
                </c:pt>
                <c:pt idx="1736">
                  <c:v>1.736</c:v>
                </c:pt>
                <c:pt idx="1737">
                  <c:v>1.7370000000000001</c:v>
                </c:pt>
                <c:pt idx="1738">
                  <c:v>1.738</c:v>
                </c:pt>
                <c:pt idx="1739">
                  <c:v>1.7390000000000001</c:v>
                </c:pt>
                <c:pt idx="1740">
                  <c:v>1.74</c:v>
                </c:pt>
                <c:pt idx="1741">
                  <c:v>1.7410000000000001</c:v>
                </c:pt>
                <c:pt idx="1742">
                  <c:v>1.742</c:v>
                </c:pt>
                <c:pt idx="1743">
                  <c:v>1.7430000000000001</c:v>
                </c:pt>
                <c:pt idx="1744">
                  <c:v>1.744</c:v>
                </c:pt>
                <c:pt idx="1745">
                  <c:v>1.7450000000000001</c:v>
                </c:pt>
                <c:pt idx="1746">
                  <c:v>1.746</c:v>
                </c:pt>
                <c:pt idx="1747">
                  <c:v>1.7470000000000001</c:v>
                </c:pt>
                <c:pt idx="1748">
                  <c:v>1.748</c:v>
                </c:pt>
                <c:pt idx="1749">
                  <c:v>1.7490000000000001</c:v>
                </c:pt>
                <c:pt idx="1750">
                  <c:v>1.75</c:v>
                </c:pt>
                <c:pt idx="1751">
                  <c:v>1.7509999999999999</c:v>
                </c:pt>
                <c:pt idx="1752">
                  <c:v>1.752</c:v>
                </c:pt>
                <c:pt idx="1753">
                  <c:v>1.7529999999999999</c:v>
                </c:pt>
                <c:pt idx="1754">
                  <c:v>1.754</c:v>
                </c:pt>
                <c:pt idx="1755">
                  <c:v>1.7549999999999999</c:v>
                </c:pt>
                <c:pt idx="1756">
                  <c:v>1.756</c:v>
                </c:pt>
                <c:pt idx="1757">
                  <c:v>1.7569999999999999</c:v>
                </c:pt>
                <c:pt idx="1758">
                  <c:v>1.758</c:v>
                </c:pt>
                <c:pt idx="1759">
                  <c:v>1.7589999999999999</c:v>
                </c:pt>
                <c:pt idx="1760">
                  <c:v>1.76</c:v>
                </c:pt>
                <c:pt idx="1761">
                  <c:v>1.7609999999999999</c:v>
                </c:pt>
                <c:pt idx="1762">
                  <c:v>1.762</c:v>
                </c:pt>
                <c:pt idx="1763">
                  <c:v>1.7629999999999999</c:v>
                </c:pt>
                <c:pt idx="1764">
                  <c:v>1.764</c:v>
                </c:pt>
                <c:pt idx="1765">
                  <c:v>1.7649999999999999</c:v>
                </c:pt>
                <c:pt idx="1766">
                  <c:v>1.766</c:v>
                </c:pt>
                <c:pt idx="1767">
                  <c:v>1.7669999999999999</c:v>
                </c:pt>
                <c:pt idx="1768">
                  <c:v>1.768</c:v>
                </c:pt>
                <c:pt idx="1769">
                  <c:v>1.7689999999999999</c:v>
                </c:pt>
                <c:pt idx="1770">
                  <c:v>1.77</c:v>
                </c:pt>
                <c:pt idx="1771">
                  <c:v>1.7709999999999999</c:v>
                </c:pt>
                <c:pt idx="1772">
                  <c:v>1.772</c:v>
                </c:pt>
                <c:pt idx="1773">
                  <c:v>1.7729999999999999</c:v>
                </c:pt>
                <c:pt idx="1774">
                  <c:v>1.774</c:v>
                </c:pt>
                <c:pt idx="1775">
                  <c:v>1.7749999999999999</c:v>
                </c:pt>
                <c:pt idx="1776">
                  <c:v>1.776</c:v>
                </c:pt>
                <c:pt idx="1777">
                  <c:v>1.7769999999999999</c:v>
                </c:pt>
                <c:pt idx="1778">
                  <c:v>1.778</c:v>
                </c:pt>
                <c:pt idx="1779">
                  <c:v>1.7789999999999999</c:v>
                </c:pt>
                <c:pt idx="1780">
                  <c:v>1.78</c:v>
                </c:pt>
                <c:pt idx="1781">
                  <c:v>1.7809999999999999</c:v>
                </c:pt>
                <c:pt idx="1782">
                  <c:v>1.782</c:v>
                </c:pt>
                <c:pt idx="1783">
                  <c:v>1.7829999999999999</c:v>
                </c:pt>
                <c:pt idx="1784">
                  <c:v>1.784</c:v>
                </c:pt>
                <c:pt idx="1785">
                  <c:v>1.7849999999999999</c:v>
                </c:pt>
                <c:pt idx="1786">
                  <c:v>1.786</c:v>
                </c:pt>
                <c:pt idx="1787">
                  <c:v>1.7869999999999999</c:v>
                </c:pt>
                <c:pt idx="1788">
                  <c:v>1.788</c:v>
                </c:pt>
                <c:pt idx="1789">
                  <c:v>1.7889999999999999</c:v>
                </c:pt>
                <c:pt idx="1790">
                  <c:v>1.79</c:v>
                </c:pt>
                <c:pt idx="1791">
                  <c:v>1.7909999999999999</c:v>
                </c:pt>
                <c:pt idx="1792">
                  <c:v>1.792</c:v>
                </c:pt>
                <c:pt idx="1793">
                  <c:v>1.7929999999999999</c:v>
                </c:pt>
                <c:pt idx="1794">
                  <c:v>1.794</c:v>
                </c:pt>
                <c:pt idx="1795">
                  <c:v>1.7949999999999999</c:v>
                </c:pt>
                <c:pt idx="1796">
                  <c:v>1.796</c:v>
                </c:pt>
                <c:pt idx="1797">
                  <c:v>1.7969999999999999</c:v>
                </c:pt>
                <c:pt idx="1798">
                  <c:v>1.798</c:v>
                </c:pt>
                <c:pt idx="1799">
                  <c:v>1.7989999999999999</c:v>
                </c:pt>
                <c:pt idx="1800">
                  <c:v>1.8</c:v>
                </c:pt>
                <c:pt idx="1801">
                  <c:v>1.8009999999999999</c:v>
                </c:pt>
                <c:pt idx="1802">
                  <c:v>1.802</c:v>
                </c:pt>
                <c:pt idx="1803">
                  <c:v>1.8029999999999999</c:v>
                </c:pt>
                <c:pt idx="1804">
                  <c:v>1.804</c:v>
                </c:pt>
                <c:pt idx="1805">
                  <c:v>1.8049999999999999</c:v>
                </c:pt>
                <c:pt idx="1806">
                  <c:v>1.806</c:v>
                </c:pt>
                <c:pt idx="1807">
                  <c:v>1.8069999999999999</c:v>
                </c:pt>
                <c:pt idx="1808">
                  <c:v>1.8080000000000001</c:v>
                </c:pt>
                <c:pt idx="1809">
                  <c:v>1.8089999999999999</c:v>
                </c:pt>
                <c:pt idx="1810">
                  <c:v>1.81</c:v>
                </c:pt>
                <c:pt idx="1811">
                  <c:v>1.8109999999999999</c:v>
                </c:pt>
                <c:pt idx="1812">
                  <c:v>1.8120000000000001</c:v>
                </c:pt>
                <c:pt idx="1813">
                  <c:v>1.8129999999999999</c:v>
                </c:pt>
                <c:pt idx="1814">
                  <c:v>1.8140000000000001</c:v>
                </c:pt>
                <c:pt idx="1815">
                  <c:v>1.8149999999999999</c:v>
                </c:pt>
                <c:pt idx="1816">
                  <c:v>1.8160000000000001</c:v>
                </c:pt>
                <c:pt idx="1817">
                  <c:v>1.8169999999999999</c:v>
                </c:pt>
                <c:pt idx="1818">
                  <c:v>1.8180000000000001</c:v>
                </c:pt>
                <c:pt idx="1819">
                  <c:v>1.819</c:v>
                </c:pt>
                <c:pt idx="1820">
                  <c:v>1.82</c:v>
                </c:pt>
                <c:pt idx="1821">
                  <c:v>1.821</c:v>
                </c:pt>
                <c:pt idx="1822">
                  <c:v>1.8220000000000001</c:v>
                </c:pt>
                <c:pt idx="1823">
                  <c:v>1.823</c:v>
                </c:pt>
                <c:pt idx="1824">
                  <c:v>1.8240000000000001</c:v>
                </c:pt>
                <c:pt idx="1825">
                  <c:v>1.825</c:v>
                </c:pt>
                <c:pt idx="1826">
                  <c:v>1.8260000000000001</c:v>
                </c:pt>
                <c:pt idx="1827">
                  <c:v>1.827</c:v>
                </c:pt>
                <c:pt idx="1828">
                  <c:v>1.8280000000000001</c:v>
                </c:pt>
                <c:pt idx="1829">
                  <c:v>1.829</c:v>
                </c:pt>
                <c:pt idx="1830">
                  <c:v>1.83</c:v>
                </c:pt>
                <c:pt idx="1831">
                  <c:v>1.831</c:v>
                </c:pt>
                <c:pt idx="1832">
                  <c:v>1.8320000000000001</c:v>
                </c:pt>
                <c:pt idx="1833">
                  <c:v>1.833</c:v>
                </c:pt>
                <c:pt idx="1834">
                  <c:v>1.8340000000000001</c:v>
                </c:pt>
                <c:pt idx="1835">
                  <c:v>1.835</c:v>
                </c:pt>
                <c:pt idx="1836">
                  <c:v>1.8360000000000001</c:v>
                </c:pt>
                <c:pt idx="1837">
                  <c:v>1.837</c:v>
                </c:pt>
                <c:pt idx="1838">
                  <c:v>1.8380000000000001</c:v>
                </c:pt>
                <c:pt idx="1839">
                  <c:v>1.839</c:v>
                </c:pt>
                <c:pt idx="1840">
                  <c:v>1.84</c:v>
                </c:pt>
                <c:pt idx="1841">
                  <c:v>1.841</c:v>
                </c:pt>
                <c:pt idx="1842">
                  <c:v>1.8420000000000001</c:v>
                </c:pt>
                <c:pt idx="1843">
                  <c:v>1.843</c:v>
                </c:pt>
                <c:pt idx="1844">
                  <c:v>1.8440000000000001</c:v>
                </c:pt>
                <c:pt idx="1845">
                  <c:v>1.845</c:v>
                </c:pt>
                <c:pt idx="1846">
                  <c:v>1.8460000000000001</c:v>
                </c:pt>
                <c:pt idx="1847">
                  <c:v>1.847</c:v>
                </c:pt>
                <c:pt idx="1848">
                  <c:v>1.8480000000000001</c:v>
                </c:pt>
                <c:pt idx="1849">
                  <c:v>1.849</c:v>
                </c:pt>
                <c:pt idx="1850">
                  <c:v>1.85</c:v>
                </c:pt>
                <c:pt idx="1851">
                  <c:v>1.851</c:v>
                </c:pt>
                <c:pt idx="1852">
                  <c:v>1.8520000000000001</c:v>
                </c:pt>
                <c:pt idx="1853">
                  <c:v>1.853</c:v>
                </c:pt>
                <c:pt idx="1854">
                  <c:v>1.8540000000000001</c:v>
                </c:pt>
                <c:pt idx="1855">
                  <c:v>1.855</c:v>
                </c:pt>
                <c:pt idx="1856">
                  <c:v>1.8560000000000001</c:v>
                </c:pt>
                <c:pt idx="1857">
                  <c:v>1.857</c:v>
                </c:pt>
                <c:pt idx="1858">
                  <c:v>1.8580000000000001</c:v>
                </c:pt>
                <c:pt idx="1859">
                  <c:v>1.859</c:v>
                </c:pt>
                <c:pt idx="1860">
                  <c:v>1.86</c:v>
                </c:pt>
                <c:pt idx="1861">
                  <c:v>1.861</c:v>
                </c:pt>
                <c:pt idx="1862">
                  <c:v>1.8620000000000001</c:v>
                </c:pt>
                <c:pt idx="1863">
                  <c:v>1.863</c:v>
                </c:pt>
                <c:pt idx="1864">
                  <c:v>1.8640000000000001</c:v>
                </c:pt>
                <c:pt idx="1865">
                  <c:v>1.865</c:v>
                </c:pt>
                <c:pt idx="1866">
                  <c:v>1.8660000000000001</c:v>
                </c:pt>
                <c:pt idx="1867">
                  <c:v>1.867</c:v>
                </c:pt>
                <c:pt idx="1868">
                  <c:v>1.8680000000000001</c:v>
                </c:pt>
                <c:pt idx="1869">
                  <c:v>1.869</c:v>
                </c:pt>
                <c:pt idx="1870">
                  <c:v>1.87</c:v>
                </c:pt>
                <c:pt idx="1871">
                  <c:v>1.871</c:v>
                </c:pt>
                <c:pt idx="1872">
                  <c:v>1.8720000000000001</c:v>
                </c:pt>
                <c:pt idx="1873">
                  <c:v>1.873</c:v>
                </c:pt>
                <c:pt idx="1874">
                  <c:v>1.8740000000000001</c:v>
                </c:pt>
                <c:pt idx="1875">
                  <c:v>1.875</c:v>
                </c:pt>
                <c:pt idx="1876">
                  <c:v>1.8759999999999999</c:v>
                </c:pt>
                <c:pt idx="1877">
                  <c:v>1.877</c:v>
                </c:pt>
                <c:pt idx="1878">
                  <c:v>1.8779999999999999</c:v>
                </c:pt>
                <c:pt idx="1879">
                  <c:v>1.879</c:v>
                </c:pt>
                <c:pt idx="1880">
                  <c:v>1.88</c:v>
                </c:pt>
                <c:pt idx="1881">
                  <c:v>1.881</c:v>
                </c:pt>
                <c:pt idx="1882">
                  <c:v>1.8819999999999999</c:v>
                </c:pt>
                <c:pt idx="1883">
                  <c:v>1.883</c:v>
                </c:pt>
                <c:pt idx="1884">
                  <c:v>1.8839999999999999</c:v>
                </c:pt>
                <c:pt idx="1885">
                  <c:v>1.885</c:v>
                </c:pt>
                <c:pt idx="1886">
                  <c:v>1.8859999999999999</c:v>
                </c:pt>
                <c:pt idx="1887">
                  <c:v>1.887</c:v>
                </c:pt>
                <c:pt idx="1888">
                  <c:v>1.8879999999999999</c:v>
                </c:pt>
                <c:pt idx="1889">
                  <c:v>1.889</c:v>
                </c:pt>
                <c:pt idx="1890">
                  <c:v>1.89</c:v>
                </c:pt>
                <c:pt idx="1891">
                  <c:v>1.891</c:v>
                </c:pt>
                <c:pt idx="1892">
                  <c:v>1.8919999999999999</c:v>
                </c:pt>
                <c:pt idx="1893">
                  <c:v>1.893</c:v>
                </c:pt>
                <c:pt idx="1894">
                  <c:v>1.8939999999999999</c:v>
                </c:pt>
                <c:pt idx="1895">
                  <c:v>1.895</c:v>
                </c:pt>
                <c:pt idx="1896">
                  <c:v>1.8959999999999999</c:v>
                </c:pt>
                <c:pt idx="1897">
                  <c:v>1.897</c:v>
                </c:pt>
                <c:pt idx="1898">
                  <c:v>1.8979999999999999</c:v>
                </c:pt>
                <c:pt idx="1899">
                  <c:v>1.899</c:v>
                </c:pt>
                <c:pt idx="1900">
                  <c:v>1.9</c:v>
                </c:pt>
                <c:pt idx="1901">
                  <c:v>1.901</c:v>
                </c:pt>
                <c:pt idx="1902">
                  <c:v>1.9019999999999999</c:v>
                </c:pt>
                <c:pt idx="1903">
                  <c:v>1.903</c:v>
                </c:pt>
                <c:pt idx="1904">
                  <c:v>1.9039999999999999</c:v>
                </c:pt>
                <c:pt idx="1905">
                  <c:v>1.905</c:v>
                </c:pt>
                <c:pt idx="1906">
                  <c:v>1.9059999999999999</c:v>
                </c:pt>
                <c:pt idx="1907">
                  <c:v>1.907</c:v>
                </c:pt>
                <c:pt idx="1908">
                  <c:v>1.9079999999999999</c:v>
                </c:pt>
                <c:pt idx="1909">
                  <c:v>1.909</c:v>
                </c:pt>
                <c:pt idx="1910">
                  <c:v>1.91</c:v>
                </c:pt>
                <c:pt idx="1911">
                  <c:v>1.911</c:v>
                </c:pt>
                <c:pt idx="1912">
                  <c:v>1.9119999999999999</c:v>
                </c:pt>
                <c:pt idx="1913">
                  <c:v>1.913</c:v>
                </c:pt>
                <c:pt idx="1914">
                  <c:v>1.9139999999999999</c:v>
                </c:pt>
                <c:pt idx="1915">
                  <c:v>1.915</c:v>
                </c:pt>
                <c:pt idx="1916">
                  <c:v>1.9159999999999999</c:v>
                </c:pt>
                <c:pt idx="1917">
                  <c:v>1.917</c:v>
                </c:pt>
                <c:pt idx="1918">
                  <c:v>1.9179999999999999</c:v>
                </c:pt>
                <c:pt idx="1919">
                  <c:v>1.919</c:v>
                </c:pt>
                <c:pt idx="1920">
                  <c:v>1.92</c:v>
                </c:pt>
                <c:pt idx="1921">
                  <c:v>1.921</c:v>
                </c:pt>
                <c:pt idx="1922">
                  <c:v>1.9219999999999999</c:v>
                </c:pt>
                <c:pt idx="1923">
                  <c:v>1.923</c:v>
                </c:pt>
                <c:pt idx="1924">
                  <c:v>1.9239999999999999</c:v>
                </c:pt>
                <c:pt idx="1925">
                  <c:v>1.925</c:v>
                </c:pt>
                <c:pt idx="1926">
                  <c:v>1.9259999999999999</c:v>
                </c:pt>
                <c:pt idx="1927">
                  <c:v>1.927</c:v>
                </c:pt>
                <c:pt idx="1928">
                  <c:v>1.9279999999999999</c:v>
                </c:pt>
                <c:pt idx="1929">
                  <c:v>1.929</c:v>
                </c:pt>
                <c:pt idx="1930">
                  <c:v>1.93</c:v>
                </c:pt>
                <c:pt idx="1931">
                  <c:v>1.931</c:v>
                </c:pt>
                <c:pt idx="1932">
                  <c:v>1.9319999999999999</c:v>
                </c:pt>
                <c:pt idx="1933">
                  <c:v>1.9330000000000001</c:v>
                </c:pt>
                <c:pt idx="1934">
                  <c:v>1.9339999999999999</c:v>
                </c:pt>
                <c:pt idx="1935">
                  <c:v>1.9350000000000001</c:v>
                </c:pt>
                <c:pt idx="1936">
                  <c:v>1.9359999999999999</c:v>
                </c:pt>
                <c:pt idx="1937">
                  <c:v>1.9370000000000001</c:v>
                </c:pt>
                <c:pt idx="1938">
                  <c:v>1.9379999999999999</c:v>
                </c:pt>
                <c:pt idx="1939">
                  <c:v>1.9390000000000001</c:v>
                </c:pt>
                <c:pt idx="1940">
                  <c:v>1.94</c:v>
                </c:pt>
                <c:pt idx="1941">
                  <c:v>1.9410000000000001</c:v>
                </c:pt>
                <c:pt idx="1942">
                  <c:v>1.9419999999999999</c:v>
                </c:pt>
                <c:pt idx="1943">
                  <c:v>1.9430000000000001</c:v>
                </c:pt>
                <c:pt idx="1944">
                  <c:v>1.944</c:v>
                </c:pt>
                <c:pt idx="1945">
                  <c:v>1.9450000000000001</c:v>
                </c:pt>
                <c:pt idx="1946">
                  <c:v>1.946</c:v>
                </c:pt>
                <c:pt idx="1947">
                  <c:v>1.9470000000000001</c:v>
                </c:pt>
                <c:pt idx="1948">
                  <c:v>1.948</c:v>
                </c:pt>
                <c:pt idx="1949">
                  <c:v>1.9490000000000001</c:v>
                </c:pt>
                <c:pt idx="1950">
                  <c:v>1.95</c:v>
                </c:pt>
                <c:pt idx="1951">
                  <c:v>1.9510000000000001</c:v>
                </c:pt>
                <c:pt idx="1952">
                  <c:v>1.952</c:v>
                </c:pt>
                <c:pt idx="1953">
                  <c:v>1.9530000000000001</c:v>
                </c:pt>
                <c:pt idx="1954">
                  <c:v>1.954</c:v>
                </c:pt>
                <c:pt idx="1955">
                  <c:v>1.9550000000000001</c:v>
                </c:pt>
                <c:pt idx="1956">
                  <c:v>1.956</c:v>
                </c:pt>
                <c:pt idx="1957">
                  <c:v>1.9570000000000001</c:v>
                </c:pt>
                <c:pt idx="1958">
                  <c:v>1.958</c:v>
                </c:pt>
                <c:pt idx="1959">
                  <c:v>1.9590000000000001</c:v>
                </c:pt>
                <c:pt idx="1960">
                  <c:v>1.96</c:v>
                </c:pt>
                <c:pt idx="1961">
                  <c:v>1.9610000000000001</c:v>
                </c:pt>
                <c:pt idx="1962">
                  <c:v>1.962</c:v>
                </c:pt>
                <c:pt idx="1963">
                  <c:v>1.9630000000000001</c:v>
                </c:pt>
                <c:pt idx="1964">
                  <c:v>1.964</c:v>
                </c:pt>
                <c:pt idx="1965">
                  <c:v>1.9650000000000001</c:v>
                </c:pt>
                <c:pt idx="1966">
                  <c:v>1.966</c:v>
                </c:pt>
                <c:pt idx="1967">
                  <c:v>1.9670000000000001</c:v>
                </c:pt>
                <c:pt idx="1968">
                  <c:v>1.968</c:v>
                </c:pt>
                <c:pt idx="1969">
                  <c:v>1.9690000000000001</c:v>
                </c:pt>
                <c:pt idx="1970">
                  <c:v>1.97</c:v>
                </c:pt>
                <c:pt idx="1971">
                  <c:v>1.9710000000000001</c:v>
                </c:pt>
                <c:pt idx="1972">
                  <c:v>1.972</c:v>
                </c:pt>
                <c:pt idx="1973">
                  <c:v>1.9730000000000001</c:v>
                </c:pt>
                <c:pt idx="1974">
                  <c:v>1.974</c:v>
                </c:pt>
                <c:pt idx="1975">
                  <c:v>1.9750000000000001</c:v>
                </c:pt>
                <c:pt idx="1976">
                  <c:v>1.976</c:v>
                </c:pt>
                <c:pt idx="1977">
                  <c:v>1.9770000000000001</c:v>
                </c:pt>
                <c:pt idx="1978">
                  <c:v>1.978</c:v>
                </c:pt>
                <c:pt idx="1979">
                  <c:v>1.9790000000000001</c:v>
                </c:pt>
                <c:pt idx="1980">
                  <c:v>1.98</c:v>
                </c:pt>
                <c:pt idx="1981">
                  <c:v>1.9810000000000001</c:v>
                </c:pt>
                <c:pt idx="1982">
                  <c:v>1.982</c:v>
                </c:pt>
                <c:pt idx="1983">
                  <c:v>1.9830000000000001</c:v>
                </c:pt>
                <c:pt idx="1984">
                  <c:v>1.984</c:v>
                </c:pt>
                <c:pt idx="1985">
                  <c:v>1.9850000000000001</c:v>
                </c:pt>
                <c:pt idx="1986">
                  <c:v>1.986</c:v>
                </c:pt>
                <c:pt idx="1987">
                  <c:v>1.9870000000000001</c:v>
                </c:pt>
                <c:pt idx="1988">
                  <c:v>1.988</c:v>
                </c:pt>
                <c:pt idx="1989">
                  <c:v>1.9890000000000001</c:v>
                </c:pt>
                <c:pt idx="1990">
                  <c:v>1.99</c:v>
                </c:pt>
                <c:pt idx="1991">
                  <c:v>1.9910000000000001</c:v>
                </c:pt>
                <c:pt idx="1992">
                  <c:v>1.992</c:v>
                </c:pt>
                <c:pt idx="1993">
                  <c:v>1.9930000000000001</c:v>
                </c:pt>
                <c:pt idx="1994">
                  <c:v>1.994</c:v>
                </c:pt>
                <c:pt idx="1995">
                  <c:v>1.9950000000000001</c:v>
                </c:pt>
                <c:pt idx="1996">
                  <c:v>1.996</c:v>
                </c:pt>
                <c:pt idx="1997">
                  <c:v>1.9970000000000001</c:v>
                </c:pt>
                <c:pt idx="1998">
                  <c:v>1.998</c:v>
                </c:pt>
                <c:pt idx="1999">
                  <c:v>1.9990000000000001</c:v>
                </c:pt>
                <c:pt idx="2000">
                  <c:v>2</c:v>
                </c:pt>
                <c:pt idx="2001">
                  <c:v>2.0009999999999999</c:v>
                </c:pt>
                <c:pt idx="2002">
                  <c:v>2.0019999999999998</c:v>
                </c:pt>
                <c:pt idx="2003">
                  <c:v>2.0030000000000001</c:v>
                </c:pt>
                <c:pt idx="2004">
                  <c:v>2.004</c:v>
                </c:pt>
                <c:pt idx="2005">
                  <c:v>2.0049999999999999</c:v>
                </c:pt>
                <c:pt idx="2006">
                  <c:v>2.0059999999999998</c:v>
                </c:pt>
                <c:pt idx="2007">
                  <c:v>2.0070000000000001</c:v>
                </c:pt>
                <c:pt idx="2008">
                  <c:v>2.008</c:v>
                </c:pt>
                <c:pt idx="2009">
                  <c:v>2.0089999999999999</c:v>
                </c:pt>
                <c:pt idx="2010">
                  <c:v>2.0099999999999998</c:v>
                </c:pt>
                <c:pt idx="2011">
                  <c:v>2.0110000000000001</c:v>
                </c:pt>
                <c:pt idx="2012">
                  <c:v>2.012</c:v>
                </c:pt>
                <c:pt idx="2013">
                  <c:v>2.0129999999999999</c:v>
                </c:pt>
                <c:pt idx="2014">
                  <c:v>2.0139999999999998</c:v>
                </c:pt>
                <c:pt idx="2015">
                  <c:v>2.0150000000000001</c:v>
                </c:pt>
                <c:pt idx="2016">
                  <c:v>2.016</c:v>
                </c:pt>
                <c:pt idx="2017">
                  <c:v>2.0169999999999999</c:v>
                </c:pt>
                <c:pt idx="2018">
                  <c:v>2.0179999999999998</c:v>
                </c:pt>
                <c:pt idx="2019">
                  <c:v>2.0190000000000001</c:v>
                </c:pt>
                <c:pt idx="2020">
                  <c:v>2.02</c:v>
                </c:pt>
                <c:pt idx="2021">
                  <c:v>2.0209999999999999</c:v>
                </c:pt>
                <c:pt idx="2022">
                  <c:v>2.0219999999999998</c:v>
                </c:pt>
                <c:pt idx="2023">
                  <c:v>2.0230000000000001</c:v>
                </c:pt>
                <c:pt idx="2024">
                  <c:v>2.024</c:v>
                </c:pt>
                <c:pt idx="2025">
                  <c:v>2.0249999999999999</c:v>
                </c:pt>
                <c:pt idx="2026">
                  <c:v>2.0259999999999998</c:v>
                </c:pt>
                <c:pt idx="2027">
                  <c:v>2.0270000000000001</c:v>
                </c:pt>
                <c:pt idx="2028">
                  <c:v>2.028</c:v>
                </c:pt>
                <c:pt idx="2029">
                  <c:v>2.0289999999999999</c:v>
                </c:pt>
                <c:pt idx="2030">
                  <c:v>2.0299999999999998</c:v>
                </c:pt>
                <c:pt idx="2031">
                  <c:v>2.0310000000000001</c:v>
                </c:pt>
                <c:pt idx="2032">
                  <c:v>2.032</c:v>
                </c:pt>
                <c:pt idx="2033">
                  <c:v>2.0329999999999999</c:v>
                </c:pt>
                <c:pt idx="2034">
                  <c:v>2.0339999999999998</c:v>
                </c:pt>
                <c:pt idx="2035">
                  <c:v>2.0350000000000001</c:v>
                </c:pt>
                <c:pt idx="2036">
                  <c:v>2.036</c:v>
                </c:pt>
                <c:pt idx="2037">
                  <c:v>2.0369999999999999</c:v>
                </c:pt>
                <c:pt idx="2038">
                  <c:v>2.0379999999999998</c:v>
                </c:pt>
                <c:pt idx="2039">
                  <c:v>2.0390000000000001</c:v>
                </c:pt>
                <c:pt idx="2040">
                  <c:v>2.04</c:v>
                </c:pt>
                <c:pt idx="2041">
                  <c:v>2.0409999999999999</c:v>
                </c:pt>
                <c:pt idx="2042">
                  <c:v>2.0419999999999998</c:v>
                </c:pt>
                <c:pt idx="2043">
                  <c:v>2.0430000000000001</c:v>
                </c:pt>
                <c:pt idx="2044">
                  <c:v>2.044</c:v>
                </c:pt>
                <c:pt idx="2045">
                  <c:v>2.0449999999999999</c:v>
                </c:pt>
                <c:pt idx="2046">
                  <c:v>2.0459999999999998</c:v>
                </c:pt>
                <c:pt idx="2047">
                  <c:v>2.0470000000000002</c:v>
                </c:pt>
                <c:pt idx="2048">
                  <c:v>2.048</c:v>
                </c:pt>
                <c:pt idx="2049">
                  <c:v>2.0489999999999999</c:v>
                </c:pt>
                <c:pt idx="2050">
                  <c:v>2.0499999999999998</c:v>
                </c:pt>
                <c:pt idx="2051">
                  <c:v>2.0510000000000002</c:v>
                </c:pt>
                <c:pt idx="2052">
                  <c:v>2.052</c:v>
                </c:pt>
                <c:pt idx="2053">
                  <c:v>2.0529999999999999</c:v>
                </c:pt>
                <c:pt idx="2054">
                  <c:v>2.0539999999999998</c:v>
                </c:pt>
                <c:pt idx="2055">
                  <c:v>2.0550000000000002</c:v>
                </c:pt>
                <c:pt idx="2056">
                  <c:v>2.056</c:v>
                </c:pt>
                <c:pt idx="2057">
                  <c:v>2.0569999999999999</c:v>
                </c:pt>
                <c:pt idx="2058">
                  <c:v>2.0579999999999998</c:v>
                </c:pt>
                <c:pt idx="2059">
                  <c:v>2.0590000000000002</c:v>
                </c:pt>
                <c:pt idx="2060">
                  <c:v>2.06</c:v>
                </c:pt>
                <c:pt idx="2061">
                  <c:v>2.0609999999999999</c:v>
                </c:pt>
                <c:pt idx="2062">
                  <c:v>2.0619999999999998</c:v>
                </c:pt>
                <c:pt idx="2063">
                  <c:v>2.0630000000000002</c:v>
                </c:pt>
                <c:pt idx="2064">
                  <c:v>2.0640000000000001</c:v>
                </c:pt>
                <c:pt idx="2065">
                  <c:v>2.0649999999999999</c:v>
                </c:pt>
                <c:pt idx="2066">
                  <c:v>2.0659999999999998</c:v>
                </c:pt>
                <c:pt idx="2067">
                  <c:v>2.0670000000000002</c:v>
                </c:pt>
                <c:pt idx="2068">
                  <c:v>2.0680000000000001</c:v>
                </c:pt>
                <c:pt idx="2069">
                  <c:v>2.069</c:v>
                </c:pt>
                <c:pt idx="2070">
                  <c:v>2.0699999999999998</c:v>
                </c:pt>
                <c:pt idx="2071">
                  <c:v>2.0710000000000002</c:v>
                </c:pt>
                <c:pt idx="2072">
                  <c:v>2.0720000000000001</c:v>
                </c:pt>
                <c:pt idx="2073">
                  <c:v>2.073</c:v>
                </c:pt>
                <c:pt idx="2074">
                  <c:v>2.0739999999999998</c:v>
                </c:pt>
                <c:pt idx="2075">
                  <c:v>2.0750000000000002</c:v>
                </c:pt>
                <c:pt idx="2076">
                  <c:v>2.0760000000000001</c:v>
                </c:pt>
                <c:pt idx="2077">
                  <c:v>2.077</c:v>
                </c:pt>
                <c:pt idx="2078">
                  <c:v>2.0779999999999998</c:v>
                </c:pt>
                <c:pt idx="2079">
                  <c:v>2.0790000000000002</c:v>
                </c:pt>
                <c:pt idx="2080">
                  <c:v>2.08</c:v>
                </c:pt>
                <c:pt idx="2081">
                  <c:v>2.081</c:v>
                </c:pt>
                <c:pt idx="2082">
                  <c:v>2.0819999999999999</c:v>
                </c:pt>
                <c:pt idx="2083">
                  <c:v>2.0830000000000002</c:v>
                </c:pt>
                <c:pt idx="2084">
                  <c:v>2.0840000000000001</c:v>
                </c:pt>
                <c:pt idx="2085">
                  <c:v>2.085</c:v>
                </c:pt>
                <c:pt idx="2086">
                  <c:v>2.0859999999999999</c:v>
                </c:pt>
                <c:pt idx="2087">
                  <c:v>2.0870000000000002</c:v>
                </c:pt>
                <c:pt idx="2088">
                  <c:v>2.0880000000000001</c:v>
                </c:pt>
                <c:pt idx="2089">
                  <c:v>2.089</c:v>
                </c:pt>
                <c:pt idx="2090">
                  <c:v>2.09</c:v>
                </c:pt>
                <c:pt idx="2091">
                  <c:v>2.0910000000000002</c:v>
                </c:pt>
                <c:pt idx="2092">
                  <c:v>2.0920000000000001</c:v>
                </c:pt>
                <c:pt idx="2093">
                  <c:v>2.093</c:v>
                </c:pt>
                <c:pt idx="2094">
                  <c:v>2.0939999999999999</c:v>
                </c:pt>
                <c:pt idx="2095">
                  <c:v>2.0950000000000002</c:v>
                </c:pt>
                <c:pt idx="2096">
                  <c:v>2.0960000000000001</c:v>
                </c:pt>
                <c:pt idx="2097">
                  <c:v>2.097</c:v>
                </c:pt>
                <c:pt idx="2098">
                  <c:v>2.0979999999999999</c:v>
                </c:pt>
                <c:pt idx="2099">
                  <c:v>2.0990000000000002</c:v>
                </c:pt>
                <c:pt idx="2100">
                  <c:v>2.1</c:v>
                </c:pt>
                <c:pt idx="2101">
                  <c:v>2.101</c:v>
                </c:pt>
                <c:pt idx="2102">
                  <c:v>2.1019999999999999</c:v>
                </c:pt>
                <c:pt idx="2103">
                  <c:v>2.1030000000000002</c:v>
                </c:pt>
                <c:pt idx="2104">
                  <c:v>2.1040000000000001</c:v>
                </c:pt>
                <c:pt idx="2105">
                  <c:v>2.105</c:v>
                </c:pt>
                <c:pt idx="2106">
                  <c:v>2.1059999999999999</c:v>
                </c:pt>
                <c:pt idx="2107">
                  <c:v>2.1070000000000002</c:v>
                </c:pt>
                <c:pt idx="2108">
                  <c:v>2.1080000000000001</c:v>
                </c:pt>
                <c:pt idx="2109">
                  <c:v>2.109</c:v>
                </c:pt>
                <c:pt idx="2110">
                  <c:v>2.11</c:v>
                </c:pt>
                <c:pt idx="2111">
                  <c:v>2.1110000000000002</c:v>
                </c:pt>
                <c:pt idx="2112">
                  <c:v>2.1120000000000001</c:v>
                </c:pt>
                <c:pt idx="2113">
                  <c:v>2.113</c:v>
                </c:pt>
                <c:pt idx="2114">
                  <c:v>2.1139999999999999</c:v>
                </c:pt>
                <c:pt idx="2115">
                  <c:v>2.1150000000000002</c:v>
                </c:pt>
                <c:pt idx="2116">
                  <c:v>2.1160000000000001</c:v>
                </c:pt>
                <c:pt idx="2117">
                  <c:v>2.117</c:v>
                </c:pt>
                <c:pt idx="2118">
                  <c:v>2.1179999999999999</c:v>
                </c:pt>
                <c:pt idx="2119">
                  <c:v>2.1190000000000002</c:v>
                </c:pt>
                <c:pt idx="2120">
                  <c:v>2.12</c:v>
                </c:pt>
                <c:pt idx="2121">
                  <c:v>2.121</c:v>
                </c:pt>
                <c:pt idx="2122">
                  <c:v>2.1219999999999999</c:v>
                </c:pt>
                <c:pt idx="2123">
                  <c:v>2.1230000000000002</c:v>
                </c:pt>
                <c:pt idx="2124">
                  <c:v>2.1240000000000001</c:v>
                </c:pt>
                <c:pt idx="2125">
                  <c:v>2.125</c:v>
                </c:pt>
                <c:pt idx="2126">
                  <c:v>2.1259999999999999</c:v>
                </c:pt>
                <c:pt idx="2127">
                  <c:v>2.1269999999999998</c:v>
                </c:pt>
                <c:pt idx="2128">
                  <c:v>2.1280000000000001</c:v>
                </c:pt>
                <c:pt idx="2129">
                  <c:v>2.129</c:v>
                </c:pt>
                <c:pt idx="2130">
                  <c:v>2.13</c:v>
                </c:pt>
                <c:pt idx="2131">
                  <c:v>2.1309999999999998</c:v>
                </c:pt>
                <c:pt idx="2132">
                  <c:v>2.1320000000000001</c:v>
                </c:pt>
                <c:pt idx="2133">
                  <c:v>2.133</c:v>
                </c:pt>
                <c:pt idx="2134">
                  <c:v>2.1339999999999999</c:v>
                </c:pt>
                <c:pt idx="2135">
                  <c:v>2.1349999999999998</c:v>
                </c:pt>
                <c:pt idx="2136">
                  <c:v>2.1360000000000001</c:v>
                </c:pt>
                <c:pt idx="2137">
                  <c:v>2.137</c:v>
                </c:pt>
                <c:pt idx="2138">
                  <c:v>2.1379999999999999</c:v>
                </c:pt>
                <c:pt idx="2139">
                  <c:v>2.1389999999999998</c:v>
                </c:pt>
                <c:pt idx="2140">
                  <c:v>2.14</c:v>
                </c:pt>
                <c:pt idx="2141">
                  <c:v>2.141</c:v>
                </c:pt>
                <c:pt idx="2142">
                  <c:v>2.1419999999999999</c:v>
                </c:pt>
                <c:pt idx="2143">
                  <c:v>2.1429999999999998</c:v>
                </c:pt>
                <c:pt idx="2144">
                  <c:v>2.1440000000000001</c:v>
                </c:pt>
                <c:pt idx="2145">
                  <c:v>2.145</c:v>
                </c:pt>
                <c:pt idx="2146">
                  <c:v>2.1459999999999999</c:v>
                </c:pt>
                <c:pt idx="2147">
                  <c:v>2.1469999999999998</c:v>
                </c:pt>
                <c:pt idx="2148">
                  <c:v>2.1480000000000001</c:v>
                </c:pt>
                <c:pt idx="2149">
                  <c:v>2.149</c:v>
                </c:pt>
                <c:pt idx="2150">
                  <c:v>2.15</c:v>
                </c:pt>
                <c:pt idx="2151">
                  <c:v>2.1509999999999998</c:v>
                </c:pt>
                <c:pt idx="2152">
                  <c:v>2.1520000000000001</c:v>
                </c:pt>
                <c:pt idx="2153">
                  <c:v>2.153</c:v>
                </c:pt>
                <c:pt idx="2154">
                  <c:v>2.1539999999999999</c:v>
                </c:pt>
                <c:pt idx="2155">
                  <c:v>2.1549999999999998</c:v>
                </c:pt>
                <c:pt idx="2156">
                  <c:v>2.1560000000000001</c:v>
                </c:pt>
                <c:pt idx="2157">
                  <c:v>2.157</c:v>
                </c:pt>
                <c:pt idx="2158">
                  <c:v>2.1579999999999999</c:v>
                </c:pt>
                <c:pt idx="2159">
                  <c:v>2.1589999999999998</c:v>
                </c:pt>
                <c:pt idx="2160">
                  <c:v>2.16</c:v>
                </c:pt>
                <c:pt idx="2161">
                  <c:v>2.161</c:v>
                </c:pt>
                <c:pt idx="2162">
                  <c:v>2.1619999999999999</c:v>
                </c:pt>
                <c:pt idx="2163">
                  <c:v>2.1629999999999998</c:v>
                </c:pt>
                <c:pt idx="2164">
                  <c:v>2.1640000000000001</c:v>
                </c:pt>
                <c:pt idx="2165">
                  <c:v>2.165</c:v>
                </c:pt>
                <c:pt idx="2166">
                  <c:v>2.1659999999999999</c:v>
                </c:pt>
                <c:pt idx="2167">
                  <c:v>2.1669999999999998</c:v>
                </c:pt>
                <c:pt idx="2168">
                  <c:v>2.1680000000000001</c:v>
                </c:pt>
                <c:pt idx="2169">
                  <c:v>2.169</c:v>
                </c:pt>
                <c:pt idx="2170">
                  <c:v>2.17</c:v>
                </c:pt>
                <c:pt idx="2171">
                  <c:v>2.1709999999999998</c:v>
                </c:pt>
                <c:pt idx="2172">
                  <c:v>2.1720000000000002</c:v>
                </c:pt>
                <c:pt idx="2173">
                  <c:v>2.173</c:v>
                </c:pt>
                <c:pt idx="2174">
                  <c:v>2.1739999999999999</c:v>
                </c:pt>
                <c:pt idx="2175">
                  <c:v>2.1749999999999998</c:v>
                </c:pt>
                <c:pt idx="2176">
                  <c:v>2.1760000000000002</c:v>
                </c:pt>
                <c:pt idx="2177">
                  <c:v>2.177</c:v>
                </c:pt>
                <c:pt idx="2178">
                  <c:v>2.1779999999999999</c:v>
                </c:pt>
                <c:pt idx="2179">
                  <c:v>2.1789999999999998</c:v>
                </c:pt>
                <c:pt idx="2180">
                  <c:v>2.1800000000000002</c:v>
                </c:pt>
                <c:pt idx="2181">
                  <c:v>2.181</c:v>
                </c:pt>
                <c:pt idx="2182">
                  <c:v>2.1819999999999999</c:v>
                </c:pt>
                <c:pt idx="2183">
                  <c:v>2.1829999999999998</c:v>
                </c:pt>
                <c:pt idx="2184">
                  <c:v>2.1840000000000002</c:v>
                </c:pt>
                <c:pt idx="2185">
                  <c:v>2.1850000000000001</c:v>
                </c:pt>
                <c:pt idx="2186">
                  <c:v>2.1859999999999999</c:v>
                </c:pt>
                <c:pt idx="2187">
                  <c:v>2.1869999999999998</c:v>
                </c:pt>
                <c:pt idx="2188">
                  <c:v>2.1880000000000002</c:v>
                </c:pt>
                <c:pt idx="2189">
                  <c:v>2.1890000000000001</c:v>
                </c:pt>
                <c:pt idx="2190">
                  <c:v>2.19</c:v>
                </c:pt>
                <c:pt idx="2191">
                  <c:v>2.1909999999999998</c:v>
                </c:pt>
                <c:pt idx="2192">
                  <c:v>2.1920000000000002</c:v>
                </c:pt>
                <c:pt idx="2193">
                  <c:v>2.1930000000000001</c:v>
                </c:pt>
                <c:pt idx="2194">
                  <c:v>2.194</c:v>
                </c:pt>
                <c:pt idx="2195">
                  <c:v>2.1949999999999998</c:v>
                </c:pt>
                <c:pt idx="2196">
                  <c:v>2.1960000000000002</c:v>
                </c:pt>
                <c:pt idx="2197">
                  <c:v>2.1970000000000001</c:v>
                </c:pt>
                <c:pt idx="2198">
                  <c:v>2.198</c:v>
                </c:pt>
                <c:pt idx="2199">
                  <c:v>2.1989999999999998</c:v>
                </c:pt>
                <c:pt idx="2200">
                  <c:v>2.2000000000000002</c:v>
                </c:pt>
                <c:pt idx="2201">
                  <c:v>2.2010000000000001</c:v>
                </c:pt>
                <c:pt idx="2202">
                  <c:v>2.202</c:v>
                </c:pt>
                <c:pt idx="2203">
                  <c:v>2.2029999999999998</c:v>
                </c:pt>
                <c:pt idx="2204">
                  <c:v>2.2040000000000002</c:v>
                </c:pt>
                <c:pt idx="2205">
                  <c:v>2.2050000000000001</c:v>
                </c:pt>
                <c:pt idx="2206">
                  <c:v>2.206</c:v>
                </c:pt>
                <c:pt idx="2207">
                  <c:v>2.2069999999999999</c:v>
                </c:pt>
                <c:pt idx="2208">
                  <c:v>2.2080000000000002</c:v>
                </c:pt>
                <c:pt idx="2209">
                  <c:v>2.2090000000000001</c:v>
                </c:pt>
                <c:pt idx="2210">
                  <c:v>2.21</c:v>
                </c:pt>
                <c:pt idx="2211">
                  <c:v>2.2109999999999999</c:v>
                </c:pt>
                <c:pt idx="2212">
                  <c:v>2.2120000000000002</c:v>
                </c:pt>
                <c:pt idx="2213">
                  <c:v>2.2130000000000001</c:v>
                </c:pt>
                <c:pt idx="2214">
                  <c:v>2.214</c:v>
                </c:pt>
                <c:pt idx="2215">
                  <c:v>2.2149999999999999</c:v>
                </c:pt>
                <c:pt idx="2216">
                  <c:v>2.2160000000000002</c:v>
                </c:pt>
                <c:pt idx="2217">
                  <c:v>2.2170000000000001</c:v>
                </c:pt>
                <c:pt idx="2218">
                  <c:v>2.218</c:v>
                </c:pt>
                <c:pt idx="2219">
                  <c:v>2.2189999999999999</c:v>
                </c:pt>
                <c:pt idx="2220">
                  <c:v>2.2200000000000002</c:v>
                </c:pt>
                <c:pt idx="2221">
                  <c:v>2.2210000000000001</c:v>
                </c:pt>
                <c:pt idx="2222">
                  <c:v>2.222</c:v>
                </c:pt>
                <c:pt idx="2223">
                  <c:v>2.2229999999999999</c:v>
                </c:pt>
                <c:pt idx="2224">
                  <c:v>2.2240000000000002</c:v>
                </c:pt>
                <c:pt idx="2225">
                  <c:v>2.2250000000000001</c:v>
                </c:pt>
                <c:pt idx="2226">
                  <c:v>2.226</c:v>
                </c:pt>
                <c:pt idx="2227">
                  <c:v>2.2269999999999999</c:v>
                </c:pt>
                <c:pt idx="2228">
                  <c:v>2.2280000000000002</c:v>
                </c:pt>
                <c:pt idx="2229">
                  <c:v>2.2290000000000001</c:v>
                </c:pt>
                <c:pt idx="2230">
                  <c:v>2.23</c:v>
                </c:pt>
                <c:pt idx="2231">
                  <c:v>2.2309999999999999</c:v>
                </c:pt>
                <c:pt idx="2232">
                  <c:v>2.2320000000000002</c:v>
                </c:pt>
                <c:pt idx="2233">
                  <c:v>2.2330000000000001</c:v>
                </c:pt>
                <c:pt idx="2234">
                  <c:v>2.234</c:v>
                </c:pt>
                <c:pt idx="2235">
                  <c:v>2.2349999999999999</c:v>
                </c:pt>
                <c:pt idx="2236">
                  <c:v>2.2360000000000002</c:v>
                </c:pt>
                <c:pt idx="2237">
                  <c:v>2.2370000000000001</c:v>
                </c:pt>
                <c:pt idx="2238">
                  <c:v>2.238</c:v>
                </c:pt>
                <c:pt idx="2239">
                  <c:v>2.2389999999999999</c:v>
                </c:pt>
                <c:pt idx="2240">
                  <c:v>2.2400000000000002</c:v>
                </c:pt>
                <c:pt idx="2241">
                  <c:v>2.2410000000000001</c:v>
                </c:pt>
                <c:pt idx="2242">
                  <c:v>2.242</c:v>
                </c:pt>
                <c:pt idx="2243">
                  <c:v>2.2429999999999999</c:v>
                </c:pt>
                <c:pt idx="2244">
                  <c:v>2.2440000000000002</c:v>
                </c:pt>
                <c:pt idx="2245">
                  <c:v>2.2450000000000001</c:v>
                </c:pt>
                <c:pt idx="2246">
                  <c:v>2.246</c:v>
                </c:pt>
                <c:pt idx="2247">
                  <c:v>2.2469999999999999</c:v>
                </c:pt>
                <c:pt idx="2248">
                  <c:v>2.2480000000000002</c:v>
                </c:pt>
                <c:pt idx="2249">
                  <c:v>2.2490000000000001</c:v>
                </c:pt>
                <c:pt idx="2250">
                  <c:v>2.25</c:v>
                </c:pt>
                <c:pt idx="2251">
                  <c:v>2.2509999999999999</c:v>
                </c:pt>
                <c:pt idx="2252">
                  <c:v>2.2519999999999998</c:v>
                </c:pt>
                <c:pt idx="2253">
                  <c:v>2.2530000000000001</c:v>
                </c:pt>
                <c:pt idx="2254">
                  <c:v>2.254</c:v>
                </c:pt>
                <c:pt idx="2255">
                  <c:v>2.2549999999999999</c:v>
                </c:pt>
                <c:pt idx="2256">
                  <c:v>2.2559999999999998</c:v>
                </c:pt>
                <c:pt idx="2257">
                  <c:v>2.2570000000000001</c:v>
                </c:pt>
                <c:pt idx="2258">
                  <c:v>2.258</c:v>
                </c:pt>
                <c:pt idx="2259">
                  <c:v>2.2589999999999999</c:v>
                </c:pt>
                <c:pt idx="2260">
                  <c:v>2.2599999999999998</c:v>
                </c:pt>
                <c:pt idx="2261">
                  <c:v>2.2610000000000001</c:v>
                </c:pt>
                <c:pt idx="2262">
                  <c:v>2.262</c:v>
                </c:pt>
                <c:pt idx="2263">
                  <c:v>2.2629999999999999</c:v>
                </c:pt>
                <c:pt idx="2264">
                  <c:v>2.2639999999999998</c:v>
                </c:pt>
                <c:pt idx="2265">
                  <c:v>2.2650000000000001</c:v>
                </c:pt>
                <c:pt idx="2266">
                  <c:v>2.266</c:v>
                </c:pt>
                <c:pt idx="2267">
                  <c:v>2.2669999999999999</c:v>
                </c:pt>
                <c:pt idx="2268">
                  <c:v>2.2679999999999998</c:v>
                </c:pt>
                <c:pt idx="2269">
                  <c:v>2.2690000000000001</c:v>
                </c:pt>
                <c:pt idx="2270">
                  <c:v>2.27</c:v>
                </c:pt>
                <c:pt idx="2271">
                  <c:v>2.2709999999999999</c:v>
                </c:pt>
                <c:pt idx="2272">
                  <c:v>2.2719999999999998</c:v>
                </c:pt>
                <c:pt idx="2273">
                  <c:v>2.2730000000000001</c:v>
                </c:pt>
                <c:pt idx="2274">
                  <c:v>2.274</c:v>
                </c:pt>
                <c:pt idx="2275">
                  <c:v>2.2749999999999999</c:v>
                </c:pt>
                <c:pt idx="2276">
                  <c:v>2.2759999999999998</c:v>
                </c:pt>
                <c:pt idx="2277">
                  <c:v>2.2770000000000001</c:v>
                </c:pt>
                <c:pt idx="2278">
                  <c:v>2.278</c:v>
                </c:pt>
                <c:pt idx="2279">
                  <c:v>2.2789999999999999</c:v>
                </c:pt>
                <c:pt idx="2280">
                  <c:v>2.2799999999999998</c:v>
                </c:pt>
                <c:pt idx="2281">
                  <c:v>2.2810000000000001</c:v>
                </c:pt>
                <c:pt idx="2282">
                  <c:v>2.282</c:v>
                </c:pt>
                <c:pt idx="2283">
                  <c:v>2.2829999999999999</c:v>
                </c:pt>
                <c:pt idx="2284">
                  <c:v>2.2839999999999998</c:v>
                </c:pt>
                <c:pt idx="2285">
                  <c:v>2.2850000000000001</c:v>
                </c:pt>
                <c:pt idx="2286">
                  <c:v>2.286</c:v>
                </c:pt>
                <c:pt idx="2287">
                  <c:v>2.2869999999999999</c:v>
                </c:pt>
                <c:pt idx="2288">
                  <c:v>2.2879999999999998</c:v>
                </c:pt>
                <c:pt idx="2289">
                  <c:v>2.2890000000000001</c:v>
                </c:pt>
                <c:pt idx="2290">
                  <c:v>2.29</c:v>
                </c:pt>
                <c:pt idx="2291">
                  <c:v>2.2909999999999999</c:v>
                </c:pt>
                <c:pt idx="2292">
                  <c:v>2.2919999999999998</c:v>
                </c:pt>
                <c:pt idx="2293">
                  <c:v>2.2930000000000001</c:v>
                </c:pt>
                <c:pt idx="2294">
                  <c:v>2.294</c:v>
                </c:pt>
                <c:pt idx="2295">
                  <c:v>2.2949999999999999</c:v>
                </c:pt>
                <c:pt idx="2296">
                  <c:v>2.2959999999999998</c:v>
                </c:pt>
                <c:pt idx="2297">
                  <c:v>2.2970000000000002</c:v>
                </c:pt>
                <c:pt idx="2298">
                  <c:v>2.298</c:v>
                </c:pt>
                <c:pt idx="2299">
                  <c:v>2.2989999999999999</c:v>
                </c:pt>
                <c:pt idx="2300">
                  <c:v>2.2999999999999998</c:v>
                </c:pt>
                <c:pt idx="2301">
                  <c:v>2.3010000000000002</c:v>
                </c:pt>
                <c:pt idx="2302">
                  <c:v>2.302</c:v>
                </c:pt>
                <c:pt idx="2303">
                  <c:v>2.3029999999999999</c:v>
                </c:pt>
                <c:pt idx="2304">
                  <c:v>2.3039999999999998</c:v>
                </c:pt>
                <c:pt idx="2305">
                  <c:v>2.3050000000000002</c:v>
                </c:pt>
                <c:pt idx="2306">
                  <c:v>2.306</c:v>
                </c:pt>
                <c:pt idx="2307">
                  <c:v>2.3069999999999999</c:v>
                </c:pt>
                <c:pt idx="2308">
                  <c:v>2.3079999999999998</c:v>
                </c:pt>
                <c:pt idx="2309">
                  <c:v>2.3090000000000002</c:v>
                </c:pt>
                <c:pt idx="2310">
                  <c:v>2.31</c:v>
                </c:pt>
                <c:pt idx="2311">
                  <c:v>2.3109999999999999</c:v>
                </c:pt>
                <c:pt idx="2312">
                  <c:v>2.3119999999999998</c:v>
                </c:pt>
                <c:pt idx="2313">
                  <c:v>2.3130000000000002</c:v>
                </c:pt>
                <c:pt idx="2314">
                  <c:v>2.3140000000000001</c:v>
                </c:pt>
                <c:pt idx="2315">
                  <c:v>2.3149999999999999</c:v>
                </c:pt>
                <c:pt idx="2316">
                  <c:v>2.3159999999999998</c:v>
                </c:pt>
                <c:pt idx="2317">
                  <c:v>2.3170000000000002</c:v>
                </c:pt>
                <c:pt idx="2318">
                  <c:v>2.3180000000000001</c:v>
                </c:pt>
                <c:pt idx="2319">
                  <c:v>2.319</c:v>
                </c:pt>
                <c:pt idx="2320">
                  <c:v>2.3199999999999998</c:v>
                </c:pt>
                <c:pt idx="2321">
                  <c:v>2.3210000000000002</c:v>
                </c:pt>
                <c:pt idx="2322">
                  <c:v>2.3220000000000001</c:v>
                </c:pt>
                <c:pt idx="2323">
                  <c:v>2.323</c:v>
                </c:pt>
                <c:pt idx="2324">
                  <c:v>2.3239999999999998</c:v>
                </c:pt>
                <c:pt idx="2325">
                  <c:v>2.3250000000000002</c:v>
                </c:pt>
                <c:pt idx="2326">
                  <c:v>2.3260000000000001</c:v>
                </c:pt>
                <c:pt idx="2327">
                  <c:v>2.327</c:v>
                </c:pt>
                <c:pt idx="2328">
                  <c:v>2.3279999999999998</c:v>
                </c:pt>
                <c:pt idx="2329">
                  <c:v>2.3290000000000002</c:v>
                </c:pt>
                <c:pt idx="2330">
                  <c:v>2.33</c:v>
                </c:pt>
                <c:pt idx="2331">
                  <c:v>2.331</c:v>
                </c:pt>
                <c:pt idx="2332">
                  <c:v>2.3319999999999999</c:v>
                </c:pt>
                <c:pt idx="2333">
                  <c:v>2.3330000000000002</c:v>
                </c:pt>
                <c:pt idx="2334">
                  <c:v>2.3340000000000001</c:v>
                </c:pt>
                <c:pt idx="2335">
                  <c:v>2.335</c:v>
                </c:pt>
                <c:pt idx="2336">
                  <c:v>2.3359999999999999</c:v>
                </c:pt>
                <c:pt idx="2337">
                  <c:v>2.3370000000000002</c:v>
                </c:pt>
                <c:pt idx="2338">
                  <c:v>2.3380000000000001</c:v>
                </c:pt>
                <c:pt idx="2339">
                  <c:v>2.339</c:v>
                </c:pt>
                <c:pt idx="2340">
                  <c:v>2.34</c:v>
                </c:pt>
                <c:pt idx="2341">
                  <c:v>2.3410000000000002</c:v>
                </c:pt>
                <c:pt idx="2342">
                  <c:v>2.3420000000000001</c:v>
                </c:pt>
                <c:pt idx="2343">
                  <c:v>2.343</c:v>
                </c:pt>
                <c:pt idx="2344">
                  <c:v>2.3439999999999999</c:v>
                </c:pt>
                <c:pt idx="2345">
                  <c:v>2.3450000000000002</c:v>
                </c:pt>
                <c:pt idx="2346">
                  <c:v>2.3460000000000001</c:v>
                </c:pt>
                <c:pt idx="2347">
                  <c:v>2.347</c:v>
                </c:pt>
                <c:pt idx="2348">
                  <c:v>2.3479999999999999</c:v>
                </c:pt>
                <c:pt idx="2349">
                  <c:v>2.3490000000000002</c:v>
                </c:pt>
                <c:pt idx="2350">
                  <c:v>2.35</c:v>
                </c:pt>
                <c:pt idx="2351">
                  <c:v>2.351</c:v>
                </c:pt>
                <c:pt idx="2352">
                  <c:v>2.3519999999999999</c:v>
                </c:pt>
                <c:pt idx="2353">
                  <c:v>2.3530000000000002</c:v>
                </c:pt>
                <c:pt idx="2354">
                  <c:v>2.3540000000000001</c:v>
                </c:pt>
                <c:pt idx="2355">
                  <c:v>2.355</c:v>
                </c:pt>
                <c:pt idx="2356">
                  <c:v>2.3559999999999999</c:v>
                </c:pt>
                <c:pt idx="2357">
                  <c:v>2.3570000000000002</c:v>
                </c:pt>
                <c:pt idx="2358">
                  <c:v>2.3580000000000001</c:v>
                </c:pt>
                <c:pt idx="2359">
                  <c:v>2.359</c:v>
                </c:pt>
                <c:pt idx="2360">
                  <c:v>2.36</c:v>
                </c:pt>
                <c:pt idx="2361">
                  <c:v>2.3610000000000002</c:v>
                </c:pt>
                <c:pt idx="2362">
                  <c:v>2.3620000000000001</c:v>
                </c:pt>
                <c:pt idx="2363">
                  <c:v>2.363</c:v>
                </c:pt>
                <c:pt idx="2364">
                  <c:v>2.3639999999999999</c:v>
                </c:pt>
                <c:pt idx="2365">
                  <c:v>2.3650000000000002</c:v>
                </c:pt>
                <c:pt idx="2366">
                  <c:v>2.3660000000000001</c:v>
                </c:pt>
                <c:pt idx="2367">
                  <c:v>2.367</c:v>
                </c:pt>
                <c:pt idx="2368">
                  <c:v>2.3679999999999999</c:v>
                </c:pt>
                <c:pt idx="2369">
                  <c:v>2.3690000000000002</c:v>
                </c:pt>
                <c:pt idx="2370">
                  <c:v>2.37</c:v>
                </c:pt>
                <c:pt idx="2371">
                  <c:v>2.371</c:v>
                </c:pt>
                <c:pt idx="2372">
                  <c:v>2.3719999999999999</c:v>
                </c:pt>
                <c:pt idx="2373">
                  <c:v>2.3730000000000002</c:v>
                </c:pt>
                <c:pt idx="2374">
                  <c:v>2.3740000000000001</c:v>
                </c:pt>
                <c:pt idx="2375">
                  <c:v>2.375</c:v>
                </c:pt>
                <c:pt idx="2376">
                  <c:v>2.3759999999999999</c:v>
                </c:pt>
                <c:pt idx="2377">
                  <c:v>2.3769999999999998</c:v>
                </c:pt>
                <c:pt idx="2378">
                  <c:v>2.3780000000000001</c:v>
                </c:pt>
                <c:pt idx="2379">
                  <c:v>2.379</c:v>
                </c:pt>
                <c:pt idx="2380">
                  <c:v>2.38</c:v>
                </c:pt>
                <c:pt idx="2381">
                  <c:v>2.3809999999999998</c:v>
                </c:pt>
                <c:pt idx="2382">
                  <c:v>2.3820000000000001</c:v>
                </c:pt>
                <c:pt idx="2383">
                  <c:v>2.383</c:v>
                </c:pt>
                <c:pt idx="2384">
                  <c:v>2.3839999999999999</c:v>
                </c:pt>
                <c:pt idx="2385">
                  <c:v>2.3849999999999998</c:v>
                </c:pt>
                <c:pt idx="2386">
                  <c:v>2.3860000000000001</c:v>
                </c:pt>
                <c:pt idx="2387">
                  <c:v>2.387</c:v>
                </c:pt>
                <c:pt idx="2388">
                  <c:v>2.3879999999999999</c:v>
                </c:pt>
                <c:pt idx="2389">
                  <c:v>2.3889999999999998</c:v>
                </c:pt>
                <c:pt idx="2390">
                  <c:v>2.39</c:v>
                </c:pt>
                <c:pt idx="2391">
                  <c:v>2.391</c:v>
                </c:pt>
                <c:pt idx="2392">
                  <c:v>2.3919999999999999</c:v>
                </c:pt>
                <c:pt idx="2393">
                  <c:v>2.3929999999999998</c:v>
                </c:pt>
                <c:pt idx="2394">
                  <c:v>2.3940000000000001</c:v>
                </c:pt>
                <c:pt idx="2395">
                  <c:v>2.395</c:v>
                </c:pt>
                <c:pt idx="2396">
                  <c:v>2.3959999999999999</c:v>
                </c:pt>
                <c:pt idx="2397">
                  <c:v>2.3969999999999998</c:v>
                </c:pt>
                <c:pt idx="2398">
                  <c:v>2.3980000000000001</c:v>
                </c:pt>
                <c:pt idx="2399">
                  <c:v>2.399</c:v>
                </c:pt>
                <c:pt idx="2400">
                  <c:v>2.4</c:v>
                </c:pt>
                <c:pt idx="2401">
                  <c:v>2.4009999999999998</c:v>
                </c:pt>
                <c:pt idx="2402">
                  <c:v>2.4020000000000001</c:v>
                </c:pt>
                <c:pt idx="2403">
                  <c:v>2.403</c:v>
                </c:pt>
                <c:pt idx="2404">
                  <c:v>2.4039999999999999</c:v>
                </c:pt>
                <c:pt idx="2405">
                  <c:v>2.4049999999999998</c:v>
                </c:pt>
                <c:pt idx="2406">
                  <c:v>2.4060000000000001</c:v>
                </c:pt>
                <c:pt idx="2407">
                  <c:v>2.407</c:v>
                </c:pt>
                <c:pt idx="2408">
                  <c:v>2.4079999999999999</c:v>
                </c:pt>
                <c:pt idx="2409">
                  <c:v>2.4089999999999998</c:v>
                </c:pt>
                <c:pt idx="2410">
                  <c:v>2.41</c:v>
                </c:pt>
                <c:pt idx="2411">
                  <c:v>2.411</c:v>
                </c:pt>
                <c:pt idx="2412">
                  <c:v>2.4119999999999999</c:v>
                </c:pt>
                <c:pt idx="2413">
                  <c:v>2.4129999999999998</c:v>
                </c:pt>
                <c:pt idx="2414">
                  <c:v>2.4140000000000001</c:v>
                </c:pt>
                <c:pt idx="2415">
                  <c:v>2.415</c:v>
                </c:pt>
                <c:pt idx="2416">
                  <c:v>2.4159999999999999</c:v>
                </c:pt>
                <c:pt idx="2417">
                  <c:v>2.4169999999999998</c:v>
                </c:pt>
                <c:pt idx="2418">
                  <c:v>2.4180000000000001</c:v>
                </c:pt>
                <c:pt idx="2419">
                  <c:v>2.419</c:v>
                </c:pt>
                <c:pt idx="2420">
                  <c:v>2.42</c:v>
                </c:pt>
                <c:pt idx="2421">
                  <c:v>2.4209999999999998</c:v>
                </c:pt>
                <c:pt idx="2422">
                  <c:v>2.4220000000000002</c:v>
                </c:pt>
                <c:pt idx="2423">
                  <c:v>2.423</c:v>
                </c:pt>
                <c:pt idx="2424">
                  <c:v>2.4239999999999999</c:v>
                </c:pt>
                <c:pt idx="2425">
                  <c:v>2.4249999999999998</c:v>
                </c:pt>
                <c:pt idx="2426">
                  <c:v>2.4260000000000002</c:v>
                </c:pt>
                <c:pt idx="2427">
                  <c:v>2.427</c:v>
                </c:pt>
                <c:pt idx="2428">
                  <c:v>2.4279999999999999</c:v>
                </c:pt>
                <c:pt idx="2429">
                  <c:v>2.4289999999999998</c:v>
                </c:pt>
                <c:pt idx="2430">
                  <c:v>2.4300000000000002</c:v>
                </c:pt>
                <c:pt idx="2431">
                  <c:v>2.431</c:v>
                </c:pt>
                <c:pt idx="2432">
                  <c:v>2.4319999999999999</c:v>
                </c:pt>
                <c:pt idx="2433">
                  <c:v>2.4329999999999998</c:v>
                </c:pt>
                <c:pt idx="2434">
                  <c:v>2.4340000000000002</c:v>
                </c:pt>
                <c:pt idx="2435">
                  <c:v>2.4350000000000001</c:v>
                </c:pt>
                <c:pt idx="2436">
                  <c:v>2.4359999999999999</c:v>
                </c:pt>
                <c:pt idx="2437">
                  <c:v>2.4369999999999998</c:v>
                </c:pt>
                <c:pt idx="2438">
                  <c:v>2.4380000000000002</c:v>
                </c:pt>
                <c:pt idx="2439">
                  <c:v>2.4390000000000001</c:v>
                </c:pt>
                <c:pt idx="2440">
                  <c:v>2.44</c:v>
                </c:pt>
                <c:pt idx="2441">
                  <c:v>2.4409999999999998</c:v>
                </c:pt>
                <c:pt idx="2442">
                  <c:v>2.4420000000000002</c:v>
                </c:pt>
                <c:pt idx="2443">
                  <c:v>2.4430000000000001</c:v>
                </c:pt>
                <c:pt idx="2444">
                  <c:v>2.444</c:v>
                </c:pt>
                <c:pt idx="2445">
                  <c:v>2.4449999999999998</c:v>
                </c:pt>
                <c:pt idx="2446">
                  <c:v>2.4460000000000002</c:v>
                </c:pt>
                <c:pt idx="2447">
                  <c:v>2.4470000000000001</c:v>
                </c:pt>
                <c:pt idx="2448">
                  <c:v>2.448</c:v>
                </c:pt>
                <c:pt idx="2449">
                  <c:v>2.4489999999999998</c:v>
                </c:pt>
                <c:pt idx="2450">
                  <c:v>2.4500000000000002</c:v>
                </c:pt>
                <c:pt idx="2451">
                  <c:v>2.4510000000000001</c:v>
                </c:pt>
                <c:pt idx="2452">
                  <c:v>2.452</c:v>
                </c:pt>
                <c:pt idx="2453">
                  <c:v>2.4529999999999998</c:v>
                </c:pt>
                <c:pt idx="2454">
                  <c:v>2.4540000000000002</c:v>
                </c:pt>
                <c:pt idx="2455">
                  <c:v>2.4550000000000001</c:v>
                </c:pt>
                <c:pt idx="2456">
                  <c:v>2.456</c:v>
                </c:pt>
                <c:pt idx="2457">
                  <c:v>2.4569999999999999</c:v>
                </c:pt>
                <c:pt idx="2458">
                  <c:v>2.4580000000000002</c:v>
                </c:pt>
                <c:pt idx="2459">
                  <c:v>2.4590000000000001</c:v>
                </c:pt>
                <c:pt idx="2460">
                  <c:v>2.46</c:v>
                </c:pt>
                <c:pt idx="2461">
                  <c:v>2.4609999999999999</c:v>
                </c:pt>
                <c:pt idx="2462">
                  <c:v>2.4620000000000002</c:v>
                </c:pt>
                <c:pt idx="2463">
                  <c:v>2.4630000000000001</c:v>
                </c:pt>
                <c:pt idx="2464">
                  <c:v>2.464</c:v>
                </c:pt>
                <c:pt idx="2465">
                  <c:v>2.4649999999999999</c:v>
                </c:pt>
                <c:pt idx="2466">
                  <c:v>2.4660000000000002</c:v>
                </c:pt>
                <c:pt idx="2467">
                  <c:v>2.4670000000000001</c:v>
                </c:pt>
                <c:pt idx="2468">
                  <c:v>2.468</c:v>
                </c:pt>
                <c:pt idx="2469">
                  <c:v>2.4689999999999999</c:v>
                </c:pt>
                <c:pt idx="2470">
                  <c:v>2.4700000000000002</c:v>
                </c:pt>
                <c:pt idx="2471">
                  <c:v>2.4710000000000001</c:v>
                </c:pt>
                <c:pt idx="2472">
                  <c:v>2.472</c:v>
                </c:pt>
                <c:pt idx="2473">
                  <c:v>2.4729999999999999</c:v>
                </c:pt>
                <c:pt idx="2474">
                  <c:v>2.4740000000000002</c:v>
                </c:pt>
                <c:pt idx="2475">
                  <c:v>2.4750000000000001</c:v>
                </c:pt>
                <c:pt idx="2476">
                  <c:v>2.476</c:v>
                </c:pt>
                <c:pt idx="2477">
                  <c:v>2.4769999999999999</c:v>
                </c:pt>
                <c:pt idx="2478">
                  <c:v>2.4780000000000002</c:v>
                </c:pt>
                <c:pt idx="2479">
                  <c:v>2.4790000000000001</c:v>
                </c:pt>
                <c:pt idx="2480">
                  <c:v>2.48</c:v>
                </c:pt>
                <c:pt idx="2481">
                  <c:v>2.4809999999999999</c:v>
                </c:pt>
                <c:pt idx="2482">
                  <c:v>2.4820000000000002</c:v>
                </c:pt>
                <c:pt idx="2483">
                  <c:v>2.4830000000000001</c:v>
                </c:pt>
                <c:pt idx="2484">
                  <c:v>2.484</c:v>
                </c:pt>
                <c:pt idx="2485">
                  <c:v>2.4849999999999999</c:v>
                </c:pt>
                <c:pt idx="2486">
                  <c:v>2.4860000000000002</c:v>
                </c:pt>
                <c:pt idx="2487">
                  <c:v>2.4870000000000001</c:v>
                </c:pt>
                <c:pt idx="2488">
                  <c:v>2.488</c:v>
                </c:pt>
                <c:pt idx="2489">
                  <c:v>2.4889999999999999</c:v>
                </c:pt>
                <c:pt idx="2490">
                  <c:v>2.4900000000000002</c:v>
                </c:pt>
                <c:pt idx="2491">
                  <c:v>2.4910000000000001</c:v>
                </c:pt>
                <c:pt idx="2492">
                  <c:v>2.492</c:v>
                </c:pt>
                <c:pt idx="2493">
                  <c:v>2.4929999999999999</c:v>
                </c:pt>
                <c:pt idx="2494">
                  <c:v>2.4940000000000002</c:v>
                </c:pt>
                <c:pt idx="2495">
                  <c:v>2.4950000000000001</c:v>
                </c:pt>
                <c:pt idx="2496">
                  <c:v>2.496</c:v>
                </c:pt>
                <c:pt idx="2497">
                  <c:v>2.4969999999999999</c:v>
                </c:pt>
                <c:pt idx="2498">
                  <c:v>2.4980000000000002</c:v>
                </c:pt>
                <c:pt idx="2499">
                  <c:v>2.4990000000000001</c:v>
                </c:pt>
                <c:pt idx="2500">
                  <c:v>2.5</c:v>
                </c:pt>
              </c:numCache>
            </c:numRef>
          </c:xVal>
          <c:yVal>
            <c:numRef>
              <c:f>'Marginally Stable'!$E$2:$E$2502</c:f>
              <c:numCache>
                <c:formatCode>General</c:formatCode>
                <c:ptCount val="2501"/>
                <c:pt idx="0">
                  <c:v>-9.9353144294027587</c:v>
                </c:pt>
                <c:pt idx="1">
                  <c:v>-9.9353144294138431</c:v>
                </c:pt>
                <c:pt idx="2">
                  <c:v>-9.9353144294249294</c:v>
                </c:pt>
                <c:pt idx="3">
                  <c:v>-9.935314429441485</c:v>
                </c:pt>
                <c:pt idx="4">
                  <c:v>-9.935314429463709</c:v>
                </c:pt>
                <c:pt idx="5">
                  <c:v>-9.9353144294858335</c:v>
                </c:pt>
                <c:pt idx="6">
                  <c:v>-9.9353144295141291</c:v>
                </c:pt>
                <c:pt idx="7">
                  <c:v>-9.9353144295460254</c:v>
                </c:pt>
                <c:pt idx="8">
                  <c:v>-9.9353144295814158</c:v>
                </c:pt>
                <c:pt idx="9">
                  <c:v>-9.9353144296203055</c:v>
                </c:pt>
                <c:pt idx="10">
                  <c:v>-9.9353144296628937</c:v>
                </c:pt>
                <c:pt idx="11">
                  <c:v>-9.9353144297100773</c:v>
                </c:pt>
                <c:pt idx="12">
                  <c:v>-9.9353144297615081</c:v>
                </c:pt>
                <c:pt idx="13">
                  <c:v>-9.9353144298173515</c:v>
                </c:pt>
                <c:pt idx="14">
                  <c:v>-9.9353144298777689</c:v>
                </c:pt>
                <c:pt idx="15">
                  <c:v>-9.935314429942828</c:v>
                </c:pt>
                <c:pt idx="16">
                  <c:v>-9.9353144300126903</c:v>
                </c:pt>
                <c:pt idx="17">
                  <c:v>-9.9353144300875247</c:v>
                </c:pt>
                <c:pt idx="18">
                  <c:v>-9.9353144301673915</c:v>
                </c:pt>
                <c:pt idx="19">
                  <c:v>-9.9353144302524559</c:v>
                </c:pt>
                <c:pt idx="20">
                  <c:v>-9.9353144303429826</c:v>
                </c:pt>
                <c:pt idx="21">
                  <c:v>-9.9353144304327454</c:v>
                </c:pt>
                <c:pt idx="22">
                  <c:v>-9.9353144305253061</c:v>
                </c:pt>
                <c:pt idx="23">
                  <c:v>-9.9353144306203909</c:v>
                </c:pt>
                <c:pt idx="24">
                  <c:v>-9.9353144307174688</c:v>
                </c:pt>
                <c:pt idx="25">
                  <c:v>-9.935314430816053</c:v>
                </c:pt>
                <c:pt idx="26">
                  <c:v>-9.9353144309156036</c:v>
                </c:pt>
                <c:pt idx="27">
                  <c:v>-9.9353144310154349</c:v>
                </c:pt>
                <c:pt idx="28">
                  <c:v>-9.9353144311149997</c:v>
                </c:pt>
                <c:pt idx="29">
                  <c:v>-9.9353144312135058</c:v>
                </c:pt>
                <c:pt idx="30">
                  <c:v>-9.9353144313102995</c:v>
                </c:pt>
                <c:pt idx="31">
                  <c:v>-9.9353144314045796</c:v>
                </c:pt>
                <c:pt idx="32">
                  <c:v>-9.9353144314954882</c:v>
                </c:pt>
                <c:pt idx="33">
                  <c:v>-9.9353144315822224</c:v>
                </c:pt>
                <c:pt idx="34">
                  <c:v>-9.935314431663814</c:v>
                </c:pt>
                <c:pt idx="35">
                  <c:v>-9.9353144317392523</c:v>
                </c:pt>
                <c:pt idx="36">
                  <c:v>-9.9353144318075675</c:v>
                </c:pt>
                <c:pt idx="37">
                  <c:v>-9.9353144318676385</c:v>
                </c:pt>
                <c:pt idx="38">
                  <c:v>-9.9353144319184956</c:v>
                </c:pt>
                <c:pt idx="39">
                  <c:v>-9.9353144319589077</c:v>
                </c:pt>
                <c:pt idx="40">
                  <c:v>-9.9353144319876936</c:v>
                </c:pt>
                <c:pt idx="41">
                  <c:v>-9.9353144320957334</c:v>
                </c:pt>
                <c:pt idx="42">
                  <c:v>-9.9353144322073899</c:v>
                </c:pt>
                <c:pt idx="43">
                  <c:v>-9.9353144323226559</c:v>
                </c:pt>
                <c:pt idx="44">
                  <c:v>-9.9353144324417197</c:v>
                </c:pt>
                <c:pt idx="45">
                  <c:v>-9.9353144325647698</c:v>
                </c:pt>
                <c:pt idx="46">
                  <c:v>-9.9353144326919995</c:v>
                </c:pt>
                <c:pt idx="47">
                  <c:v>-9.9353144328233931</c:v>
                </c:pt>
                <c:pt idx="48">
                  <c:v>-9.935314432959343</c:v>
                </c:pt>
                <c:pt idx="49">
                  <c:v>-9.9353144330997374</c:v>
                </c:pt>
                <c:pt idx="50">
                  <c:v>-9.9353144332448657</c:v>
                </c:pt>
                <c:pt idx="51">
                  <c:v>-9.9353144333948151</c:v>
                </c:pt>
                <c:pt idx="52">
                  <c:v>-9.9353144335497792</c:v>
                </c:pt>
                <c:pt idx="53">
                  <c:v>-9.9353144337099426</c:v>
                </c:pt>
                <c:pt idx="54">
                  <c:v>-9.9353144338753001</c:v>
                </c:pt>
                <c:pt idx="55">
                  <c:v>-9.9353144340461359</c:v>
                </c:pt>
                <c:pt idx="56">
                  <c:v>-9.9353144342225406</c:v>
                </c:pt>
                <c:pt idx="57">
                  <c:v>-9.9353144344047024</c:v>
                </c:pt>
                <c:pt idx="58">
                  <c:v>-9.9353144345927156</c:v>
                </c:pt>
                <c:pt idx="59">
                  <c:v>-9.9353144347866653</c:v>
                </c:pt>
                <c:pt idx="60">
                  <c:v>-9.9353144349869424</c:v>
                </c:pt>
                <c:pt idx="61">
                  <c:v>-9.9353144351934315</c:v>
                </c:pt>
                <c:pt idx="62">
                  <c:v>-9.9353144354063296</c:v>
                </c:pt>
                <c:pt idx="63">
                  <c:v>-9.9353144356259211</c:v>
                </c:pt>
                <c:pt idx="64">
                  <c:v>-9.9353144358522947</c:v>
                </c:pt>
                <c:pt idx="65">
                  <c:v>-9.9353144360854433</c:v>
                </c:pt>
                <c:pt idx="66">
                  <c:v>-9.9353144363257542</c:v>
                </c:pt>
                <c:pt idx="67">
                  <c:v>-9.9353144365732149</c:v>
                </c:pt>
                <c:pt idx="68">
                  <c:v>-9.935314436827916</c:v>
                </c:pt>
                <c:pt idx="69">
                  <c:v>-9.9353144370902484</c:v>
                </c:pt>
                <c:pt idx="70">
                  <c:v>-9.9353144373600983</c:v>
                </c:pt>
                <c:pt idx="71">
                  <c:v>-9.9353144376377589</c:v>
                </c:pt>
                <c:pt idx="72">
                  <c:v>-9.9353144379234166</c:v>
                </c:pt>
                <c:pt idx="73">
                  <c:v>-9.9353144382170608</c:v>
                </c:pt>
                <c:pt idx="74">
                  <c:v>-9.9353144385188816</c:v>
                </c:pt>
                <c:pt idx="75">
                  <c:v>-9.9353144388291685</c:v>
                </c:pt>
                <c:pt idx="76">
                  <c:v>-9.9353144391478097</c:v>
                </c:pt>
                <c:pt idx="77">
                  <c:v>-9.9353144394751958</c:v>
                </c:pt>
                <c:pt idx="78">
                  <c:v>-9.9353144398114139</c:v>
                </c:pt>
                <c:pt idx="79">
                  <c:v>-9.9353144401565565</c:v>
                </c:pt>
                <c:pt idx="80">
                  <c:v>-9.9353144405108118</c:v>
                </c:pt>
                <c:pt idx="81">
                  <c:v>-9.9353144407600258</c:v>
                </c:pt>
                <c:pt idx="82">
                  <c:v>-9.9353144410109362</c:v>
                </c:pt>
                <c:pt idx="83">
                  <c:v>-9.9353144412636407</c:v>
                </c:pt>
                <c:pt idx="84">
                  <c:v>-9.9353144415181411</c:v>
                </c:pt>
                <c:pt idx="85">
                  <c:v>-9.9353144417744375</c:v>
                </c:pt>
                <c:pt idx="86">
                  <c:v>-9.9353144420194699</c:v>
                </c:pt>
                <c:pt idx="87">
                  <c:v>-9.9353144422619799</c:v>
                </c:pt>
                <c:pt idx="88">
                  <c:v>-9.9353144425018662</c:v>
                </c:pt>
                <c:pt idx="89">
                  <c:v>-9.9353144427392301</c:v>
                </c:pt>
                <c:pt idx="90">
                  <c:v>-9.9353144429739668</c:v>
                </c:pt>
                <c:pt idx="91">
                  <c:v>-9.9353144432061828</c:v>
                </c:pt>
                <c:pt idx="92">
                  <c:v>-9.9353144434358764</c:v>
                </c:pt>
                <c:pt idx="93">
                  <c:v>-9.9353144436629428</c:v>
                </c:pt>
                <c:pt idx="94">
                  <c:v>-9.9353144438874867</c:v>
                </c:pt>
                <c:pt idx="95">
                  <c:v>-9.9353144441095083</c:v>
                </c:pt>
                <c:pt idx="96">
                  <c:v>-9.9353144443334251</c:v>
                </c:pt>
                <c:pt idx="97">
                  <c:v>-9.9353144445561679</c:v>
                </c:pt>
                <c:pt idx="98">
                  <c:v>-9.9353144447781361</c:v>
                </c:pt>
                <c:pt idx="99">
                  <c:v>-9.9353144449992037</c:v>
                </c:pt>
                <c:pt idx="100">
                  <c:v>-9.9353144452184736</c:v>
                </c:pt>
                <c:pt idx="101">
                  <c:v>-9.9337643409652969</c:v>
                </c:pt>
                <c:pt idx="102">
                  <c:v>-9.9297483743278203</c:v>
                </c:pt>
                <c:pt idx="103">
                  <c:v>-9.9237874747080106</c:v>
                </c:pt>
                <c:pt idx="104">
                  <c:v>-9.9156866113106688</c:v>
                </c:pt>
                <c:pt idx="105">
                  <c:v>-9.9053020577194104</c:v>
                </c:pt>
                <c:pt idx="106">
                  <c:v>-9.8925958367889848</c:v>
                </c:pt>
                <c:pt idx="107">
                  <c:v>-9.8775726436865892</c:v>
                </c:pt>
                <c:pt idx="108">
                  <c:v>-9.8602532965355199</c:v>
                </c:pt>
                <c:pt idx="109">
                  <c:v>-9.8406332907350791</c:v>
                </c:pt>
                <c:pt idx="110">
                  <c:v>-9.8187285379321487</c:v>
                </c:pt>
                <c:pt idx="111">
                  <c:v>-9.7945330891825009</c:v>
                </c:pt>
                <c:pt idx="112">
                  <c:v>-9.7680469444859401</c:v>
                </c:pt>
                <c:pt idx="113">
                  <c:v>-9.7392788379183095</c:v>
                </c:pt>
                <c:pt idx="114">
                  <c:v>-9.7082481722416905</c:v>
                </c:pt>
                <c:pt idx="115">
                  <c:v>-9.6749401566838404</c:v>
                </c:pt>
                <c:pt idx="116">
                  <c:v>-9.6393547912448501</c:v>
                </c:pt>
                <c:pt idx="117">
                  <c:v>-9.6015338013682303</c:v>
                </c:pt>
                <c:pt idx="118">
                  <c:v>-9.5615299514451202</c:v>
                </c:pt>
                <c:pt idx="119">
                  <c:v>-9.5192964061025105</c:v>
                </c:pt>
                <c:pt idx="120">
                  <c:v>-9.4748331653406108</c:v>
                </c:pt>
                <c:pt idx="121">
                  <c:v>-9.4281402291594105</c:v>
                </c:pt>
                <c:pt idx="122">
                  <c:v>-9.379217597558819</c:v>
                </c:pt>
                <c:pt idx="123">
                  <c:v>-9.3280652705389393</c:v>
                </c:pt>
                <c:pt idx="124">
                  <c:v>-9.274683248099759</c:v>
                </c:pt>
                <c:pt idx="125">
                  <c:v>-9.2191984167660195</c:v>
                </c:pt>
                <c:pt idx="126">
                  <c:v>-9.1616096503402389</c:v>
                </c:pt>
                <c:pt idx="127">
                  <c:v>-9.1018416979941907</c:v>
                </c:pt>
                <c:pt idx="128">
                  <c:v>-9.0398945597279585</c:v>
                </c:pt>
                <c:pt idx="129">
                  <c:v>-8.9757682355414605</c:v>
                </c:pt>
                <c:pt idx="130">
                  <c:v>-8.9094627254347802</c:v>
                </c:pt>
                <c:pt idx="131">
                  <c:v>-8.8409780294079301</c:v>
                </c:pt>
                <c:pt idx="132">
                  <c:v>-8.7703141474608</c:v>
                </c:pt>
                <c:pt idx="133">
                  <c:v>-8.6977618269132293</c:v>
                </c:pt>
                <c:pt idx="134">
                  <c:v>-8.6231846936801286</c:v>
                </c:pt>
                <c:pt idx="135">
                  <c:v>-8.5465140834762092</c:v>
                </c:pt>
                <c:pt idx="136">
                  <c:v>-8.4677499963015599</c:v>
                </c:pt>
                <c:pt idx="137">
                  <c:v>-8.3868924321560812</c:v>
                </c:pt>
                <c:pt idx="138">
                  <c:v>-8.3039413910398689</c:v>
                </c:pt>
                <c:pt idx="139">
                  <c:v>-8.2188968729528309</c:v>
                </c:pt>
                <c:pt idx="140">
                  <c:v>-8.1317588778950594</c:v>
                </c:pt>
                <c:pt idx="141">
                  <c:v>-8.0429912052984704</c:v>
                </c:pt>
                <c:pt idx="142">
                  <c:v>-7.9522458469457806</c:v>
                </c:pt>
                <c:pt idx="143">
                  <c:v>-7.859514645678499</c:v>
                </c:pt>
                <c:pt idx="144">
                  <c:v>-7.7647976014968298</c:v>
                </c:pt>
                <c:pt idx="145">
                  <c:v>-7.6680947144005591</c:v>
                </c:pt>
                <c:pt idx="146">
                  <c:v>-7.5694059843899106</c:v>
                </c:pt>
                <c:pt idx="147">
                  <c:v>-7.4687314114646597</c:v>
                </c:pt>
                <c:pt idx="148">
                  <c:v>-7.3661291225999994</c:v>
                </c:pt>
                <c:pt idx="149">
                  <c:v>-7.2618987408136109</c:v>
                </c:pt>
                <c:pt idx="150">
                  <c:v>-7.1558270564440596</c:v>
                </c:pt>
                <c:pt idx="151">
                  <c:v>-7.0479301643278998</c:v>
                </c:pt>
                <c:pt idx="152">
                  <c:v>-6.9382241593017095</c:v>
                </c:pt>
                <c:pt idx="153">
                  <c:v>-6.8267251362019401</c:v>
                </c:pt>
                <c:pt idx="154">
                  <c:v>-6.71344918986515</c:v>
                </c:pt>
                <c:pt idx="155">
                  <c:v>-6.5984124151278198</c:v>
                </c:pt>
                <c:pt idx="156">
                  <c:v>-6.4816309068264015</c:v>
                </c:pt>
                <c:pt idx="157">
                  <c:v>-6.3631207597975603</c:v>
                </c:pt>
                <c:pt idx="158">
                  <c:v>-6.2428980688776488</c:v>
                </c:pt>
                <c:pt idx="159">
                  <c:v>-6.1209789289033498</c:v>
                </c:pt>
                <c:pt idx="160">
                  <c:v>-5.9973794347109095</c:v>
                </c:pt>
                <c:pt idx="161">
                  <c:v>-5.8721156811371014</c:v>
                </c:pt>
                <c:pt idx="162">
                  <c:v>-5.7452037630182993</c:v>
                </c:pt>
                <c:pt idx="163">
                  <c:v>-5.6166597751911986</c:v>
                </c:pt>
                <c:pt idx="164">
                  <c:v>-5.4866214170751988</c:v>
                </c:pt>
                <c:pt idx="165">
                  <c:v>-5.3551169110053021</c:v>
                </c:pt>
                <c:pt idx="166">
                  <c:v>-5.2220780227620995</c:v>
                </c:pt>
                <c:pt idx="167">
                  <c:v>-5.0875242381244004</c:v>
                </c:pt>
                <c:pt idx="168">
                  <c:v>-4.9514750428716017</c:v>
                </c:pt>
                <c:pt idx="169">
                  <c:v>-4.8139499227826015</c:v>
                </c:pt>
                <c:pt idx="170">
                  <c:v>-4.674968363636399</c:v>
                </c:pt>
                <c:pt idx="171">
                  <c:v>-4.534549851212299</c:v>
                </c:pt>
                <c:pt idx="172">
                  <c:v>-4.3927138712892013</c:v>
                </c:pt>
                <c:pt idx="173">
                  <c:v>-4.2494799096463005</c:v>
                </c:pt>
                <c:pt idx="174">
                  <c:v>-4.1048674520624981</c:v>
                </c:pt>
                <c:pt idx="175">
                  <c:v>-3.9588959843172002</c:v>
                </c:pt>
                <c:pt idx="176">
                  <c:v>-3.8115849921891982</c:v>
                </c:pt>
                <c:pt idx="177">
                  <c:v>-3.6629539614576014</c:v>
                </c:pt>
                <c:pt idx="178">
                  <c:v>-3.513022377901601</c:v>
                </c:pt>
                <c:pt idx="179">
                  <c:v>-3.3618097273001002</c:v>
                </c:pt>
                <c:pt idx="180">
                  <c:v>-3.2097161571764978</c:v>
                </c:pt>
                <c:pt idx="181">
                  <c:v>-3.0564792313182032</c:v>
                </c:pt>
                <c:pt idx="182">
                  <c:v>-2.9020999793191997</c:v>
                </c:pt>
                <c:pt idx="183">
                  <c:v>-2.7466024602627996</c:v>
                </c:pt>
                <c:pt idx="184">
                  <c:v>-2.5900107332318996</c:v>
                </c:pt>
                <c:pt idx="185">
                  <c:v>-2.4323488573094991</c:v>
                </c:pt>
                <c:pt idx="186">
                  <c:v>-2.2736408915787969</c:v>
                </c:pt>
                <c:pt idx="187">
                  <c:v>-2.1139108951229026</c:v>
                </c:pt>
                <c:pt idx="188">
                  <c:v>-1.9531829270245993</c:v>
                </c:pt>
                <c:pt idx="189">
                  <c:v>-1.7914810463671991</c:v>
                </c:pt>
                <c:pt idx="190">
                  <c:v>-1.6288293122334991</c:v>
                </c:pt>
                <c:pt idx="191">
                  <c:v>-1.4652517837069006</c:v>
                </c:pt>
                <c:pt idx="192">
                  <c:v>-1.3007725198702005</c:v>
                </c:pt>
                <c:pt idx="193">
                  <c:v>-1.1354155798065015</c:v>
                </c:pt>
                <c:pt idx="194">
                  <c:v>-0.96920502259879981</c:v>
                </c:pt>
                <c:pt idx="195">
                  <c:v>-0.80228144798980239</c:v>
                </c:pt>
                <c:pt idx="196">
                  <c:v>-0.63484569675629743</c:v>
                </c:pt>
                <c:pt idx="197">
                  <c:v>-0.46670197412780112</c:v>
                </c:pt>
                <c:pt idx="198">
                  <c:v>-0.29787867676289892</c:v>
                </c:pt>
                <c:pt idx="199">
                  <c:v>-0.12840420132030061</c:v>
                </c:pt>
                <c:pt idx="200">
                  <c:v>4.1693055541198731E-2</c:v>
                </c:pt>
                <c:pt idx="201">
                  <c:v>0.21238469716320196</c:v>
                </c:pt>
                <c:pt idx="202">
                  <c:v>0.38364232688680033</c:v>
                </c:pt>
                <c:pt idx="203">
                  <c:v>0.55543754805339773</c:v>
                </c:pt>
                <c:pt idx="204">
                  <c:v>0.72774196400440161</c:v>
                </c:pt>
                <c:pt idx="205">
                  <c:v>0.90052717808099914</c:v>
                </c:pt>
                <c:pt idx="206">
                  <c:v>1.0737647936246972</c:v>
                </c:pt>
                <c:pt idx="207">
                  <c:v>1.2474264139768003</c:v>
                </c:pt>
                <c:pt idx="208">
                  <c:v>1.4214836424784991</c:v>
                </c:pt>
                <c:pt idx="209">
                  <c:v>1.5959080824711975</c:v>
                </c:pt>
                <c:pt idx="210">
                  <c:v>1.7706713372962</c:v>
                </c:pt>
                <c:pt idx="211">
                  <c:v>1.9455992409579004</c:v>
                </c:pt>
                <c:pt idx="212">
                  <c:v>2.1207143420811008</c:v>
                </c:pt>
                <c:pt idx="213">
                  <c:v>2.2960417504225994</c:v>
                </c:pt>
                <c:pt idx="214">
                  <c:v>2.471550683854197</c:v>
                </c:pt>
                <c:pt idx="215">
                  <c:v>2.6472103602473993</c:v>
                </c:pt>
                <c:pt idx="216">
                  <c:v>2.8229899974740995</c:v>
                </c:pt>
                <c:pt idx="217">
                  <c:v>2.9988588134056009</c:v>
                </c:pt>
                <c:pt idx="218">
                  <c:v>3.1747860259137006</c:v>
                </c:pt>
                <c:pt idx="219">
                  <c:v>3.350740852870004</c:v>
                </c:pt>
                <c:pt idx="220">
                  <c:v>3.5266925121462016</c:v>
                </c:pt>
                <c:pt idx="221">
                  <c:v>3.7026102216138987</c:v>
                </c:pt>
                <c:pt idx="222">
                  <c:v>3.8784631991447966</c:v>
                </c:pt>
                <c:pt idx="223">
                  <c:v>4.0542206626104011</c:v>
                </c:pt>
                <c:pt idx="224">
                  <c:v>4.2298518298824028</c:v>
                </c:pt>
                <c:pt idx="225">
                  <c:v>4.4053259188323963</c:v>
                </c:pt>
                <c:pt idx="226">
                  <c:v>4.5806120939529009</c:v>
                </c:pt>
                <c:pt idx="227">
                  <c:v>4.7556789797324015</c:v>
                </c:pt>
                <c:pt idx="228">
                  <c:v>4.9304962801802006</c:v>
                </c:pt>
                <c:pt idx="229">
                  <c:v>5.1050331970778018</c:v>
                </c:pt>
                <c:pt idx="230">
                  <c:v>5.2792589315636036</c:v>
                </c:pt>
                <c:pt idx="231">
                  <c:v>5.453142684132402</c:v>
                </c:pt>
                <c:pt idx="232">
                  <c:v>5.6266536546360015</c:v>
                </c:pt>
                <c:pt idx="233">
                  <c:v>5.7997610422827037</c:v>
                </c:pt>
                <c:pt idx="234">
                  <c:v>5.972434045637506</c:v>
                </c:pt>
                <c:pt idx="235">
                  <c:v>6.1446418626223007</c:v>
                </c:pt>
                <c:pt idx="236">
                  <c:v>6.3163536905155055</c:v>
                </c:pt>
                <c:pt idx="237">
                  <c:v>6.4875387259523976</c:v>
                </c:pt>
                <c:pt idx="238">
                  <c:v>6.658166164924701</c:v>
                </c:pt>
                <c:pt idx="239">
                  <c:v>6.8282052027811986</c:v>
                </c:pt>
                <c:pt idx="240">
                  <c:v>6.9976250342269068</c:v>
                </c:pt>
                <c:pt idx="241">
                  <c:v>7.1663948533241992</c:v>
                </c:pt>
                <c:pt idx="242">
                  <c:v>7.3345263435970054</c:v>
                </c:pt>
                <c:pt idx="243">
                  <c:v>7.5020070431646033</c:v>
                </c:pt>
                <c:pt idx="244">
                  <c:v>7.6687635524105033</c:v>
                </c:pt>
                <c:pt idx="245">
                  <c:v>7.8347661371437027</c:v>
                </c:pt>
                <c:pt idx="246">
                  <c:v>7.9999850631735043</c:v>
                </c:pt>
                <c:pt idx="247">
                  <c:v>8.1643905963087988</c:v>
                </c:pt>
                <c:pt idx="248">
                  <c:v>8.3279659270822961</c:v>
                </c:pt>
                <c:pt idx="249">
                  <c:v>8.4906050362429042</c:v>
                </c:pt>
                <c:pt idx="250">
                  <c:v>8.6500526352012983</c:v>
                </c:pt>
                <c:pt idx="251">
                  <c:v>8.8053720118445966</c:v>
                </c:pt>
                <c:pt idx="252">
                  <c:v>8.9542926891813011</c:v>
                </c:pt>
                <c:pt idx="253">
                  <c:v>9.0959266921005977</c:v>
                </c:pt>
                <c:pt idx="254">
                  <c:v>9.2305128782705026</c:v>
                </c:pt>
                <c:pt idx="255">
                  <c:v>9.3475059038418991</c:v>
                </c:pt>
                <c:pt idx="256">
                  <c:v>9.4575654277430985</c:v>
                </c:pt>
                <c:pt idx="257">
                  <c:v>9.5625737281851997</c:v>
                </c:pt>
                <c:pt idx="258">
                  <c:v>9.6541033221764962</c:v>
                </c:pt>
                <c:pt idx="259">
                  <c:v>9.7456329161677999</c:v>
                </c:pt>
                <c:pt idx="260">
                  <c:v>9.8204300097663051</c:v>
                </c:pt>
                <c:pt idx="261">
                  <c:v>9.8932776872790953</c:v>
                </c:pt>
                <c:pt idx="262">
                  <c:v>9.9614733435473966</c:v>
                </c:pt>
                <c:pt idx="263">
                  <c:v>10.020648729995905</c:v>
                </c:pt>
                <c:pt idx="264">
                  <c:v>10.073629653249604</c:v>
                </c:pt>
                <c:pt idx="265">
                  <c:v>10.120416113308195</c:v>
                </c:pt>
                <c:pt idx="266">
                  <c:v>10.1610081101717</c:v>
                </c:pt>
                <c:pt idx="267">
                  <c:v>10.193068409576099</c:v>
                </c:pt>
                <c:pt idx="268">
                  <c:v>10.2172382768156</c:v>
                </c:pt>
                <c:pt idx="269">
                  <c:v>10.23410619365</c:v>
                </c:pt>
                <c:pt idx="270">
                  <c:v>10.243672160079406</c:v>
                </c:pt>
                <c:pt idx="271">
                  <c:v>10.245922095877503</c:v>
                </c:pt>
                <c:pt idx="272">
                  <c:v>10.239321631229402</c:v>
                </c:pt>
                <c:pt idx="273">
                  <c:v>10.224878149271397</c:v>
                </c:pt>
                <c:pt idx="274">
                  <c:v>10.202591650003505</c:v>
                </c:pt>
                <c:pt idx="275">
                  <c:v>10.172462133425597</c:v>
                </c:pt>
                <c:pt idx="276">
                  <c:v>10.134414088295699</c:v>
                </c:pt>
                <c:pt idx="277">
                  <c:v>10.088231057149102</c:v>
                </c:pt>
                <c:pt idx="278">
                  <c:v>10.034087751951802</c:v>
                </c:pt>
                <c:pt idx="279">
                  <c:v>9.9719841727036922</c:v>
                </c:pt>
                <c:pt idx="280">
                  <c:v>9.9019203194050007</c:v>
                </c:pt>
                <c:pt idx="281">
                  <c:v>9.8240402898376047</c:v>
                </c:pt>
                <c:pt idx="282">
                  <c:v>9.7384753575314988</c:v>
                </c:pt>
                <c:pt idx="283">
                  <c:v>9.6451544536630962</c:v>
                </c:pt>
                <c:pt idx="284">
                  <c:v>9.544110229896603</c:v>
                </c:pt>
                <c:pt idx="285">
                  <c:v>9.4353753378968932</c:v>
                </c:pt>
                <c:pt idx="286">
                  <c:v>9.3189824293285071</c:v>
                </c:pt>
                <c:pt idx="287">
                  <c:v>9.1949641558560913</c:v>
                </c:pt>
                <c:pt idx="288">
                  <c:v>9.0633531691440012</c:v>
                </c:pt>
                <c:pt idx="289">
                  <c:v>8.924182120856905</c:v>
                </c:pt>
                <c:pt idx="290">
                  <c:v>8.7774836626595985</c:v>
                </c:pt>
                <c:pt idx="291">
                  <c:v>8.6233384582140076</c:v>
                </c:pt>
                <c:pt idx="292">
                  <c:v>8.4617474439767051</c:v>
                </c:pt>
                <c:pt idx="293">
                  <c:v>8.2927448882916011</c:v>
                </c:pt>
                <c:pt idx="294">
                  <c:v>8.1163652488880018</c:v>
                </c:pt>
                <c:pt idx="295">
                  <c:v>7.9326429834950076</c:v>
                </c:pt>
                <c:pt idx="296">
                  <c:v>7.7416125498420953</c:v>
                </c:pt>
                <c:pt idx="297">
                  <c:v>7.5433084056583084</c:v>
                </c:pt>
                <c:pt idx="298">
                  <c:v>7.3377650086730952</c:v>
                </c:pt>
                <c:pt idx="299">
                  <c:v>7.1250168166155987</c:v>
                </c:pt>
                <c:pt idx="300">
                  <c:v>6.9058041536220003</c:v>
                </c:pt>
                <c:pt idx="301">
                  <c:v>6.6805343870691019</c:v>
                </c:pt>
                <c:pt idx="302">
                  <c:v>6.4486531361767021</c:v>
                </c:pt>
                <c:pt idx="303">
                  <c:v>6.2102394172618034</c:v>
                </c:pt>
                <c:pt idx="304">
                  <c:v>5.9653722466412944</c:v>
                </c:pt>
                <c:pt idx="305">
                  <c:v>5.7141306406319075</c:v>
                </c:pt>
                <c:pt idx="306">
                  <c:v>5.4565936155506023</c:v>
                </c:pt>
                <c:pt idx="307">
                  <c:v>5.1928401877143102</c:v>
                </c:pt>
                <c:pt idx="308">
                  <c:v>4.922949373439792</c:v>
                </c:pt>
                <c:pt idx="309">
                  <c:v>4.6470001890437942</c:v>
                </c:pt>
                <c:pt idx="310">
                  <c:v>4.3650716508434044</c:v>
                </c:pt>
                <c:pt idx="311">
                  <c:v>4.0772427751554972</c:v>
                </c:pt>
                <c:pt idx="312">
                  <c:v>3.783592578296691</c:v>
                </c:pt>
                <c:pt idx="313">
                  <c:v>3.4842000765842016</c:v>
                </c:pt>
                <c:pt idx="314">
                  <c:v>3.1791442863345054</c:v>
                </c:pt>
                <c:pt idx="315">
                  <c:v>2.8685042238647043</c:v>
                </c:pt>
                <c:pt idx="316">
                  <c:v>2.5523589054916016</c:v>
                </c:pt>
                <c:pt idx="317">
                  <c:v>2.2307873475320008</c:v>
                </c:pt>
                <c:pt idx="318">
                  <c:v>1.9038685663029895</c:v>
                </c:pt>
                <c:pt idx="319">
                  <c:v>1.5722795063507959</c:v>
                </c:pt>
                <c:pt idx="320">
                  <c:v>1.2363334059744062</c:v>
                </c:pt>
                <c:pt idx="321">
                  <c:v>0.89551008627670114</c:v>
                </c:pt>
                <c:pt idx="322">
                  <c:v>0.54990201494290147</c:v>
                </c:pt>
                <c:pt idx="323">
                  <c:v>0.1996016596591943</c:v>
                </c:pt>
                <c:pt idx="324">
                  <c:v>-0.15529851188929911</c:v>
                </c:pt>
                <c:pt idx="325">
                  <c:v>-0.51470603201660481</c:v>
                </c:pt>
                <c:pt idx="326">
                  <c:v>-0.87852843303740258</c:v>
                </c:pt>
                <c:pt idx="327">
                  <c:v>-1.2466732472659032</c:v>
                </c:pt>
                <c:pt idx="328">
                  <c:v>-1.6190480070165023</c:v>
                </c:pt>
                <c:pt idx="329">
                  <c:v>-1.9955602446036096</c:v>
                </c:pt>
                <c:pt idx="330">
                  <c:v>-2.3761174923417059</c:v>
                </c:pt>
                <c:pt idx="331">
                  <c:v>-2.7606272825449025</c:v>
                </c:pt>
                <c:pt idx="332">
                  <c:v>-3.1489971475279077</c:v>
                </c:pt>
                <c:pt idx="333">
                  <c:v>-3.5411346196048896</c:v>
                </c:pt>
                <c:pt idx="334">
                  <c:v>-3.9369472310902012</c:v>
                </c:pt>
                <c:pt idx="335">
                  <c:v>-4.3342086683443881</c:v>
                </c:pt>
                <c:pt idx="336">
                  <c:v>-4.7341293356332983</c:v>
                </c:pt>
                <c:pt idx="337">
                  <c:v>-5.136962579265699</c:v>
                </c:pt>
                <c:pt idx="338">
                  <c:v>-5.542589847338192</c:v>
                </c:pt>
                <c:pt idx="339">
                  <c:v>-5.9508925879472088</c:v>
                </c:pt>
                <c:pt idx="340">
                  <c:v>-6.3617522491891094</c:v>
                </c:pt>
                <c:pt idx="341">
                  <c:v>-6.7750502791606095</c:v>
                </c:pt>
                <c:pt idx="342">
                  <c:v>-7.1906681259581973</c:v>
                </c:pt>
                <c:pt idx="343">
                  <c:v>-7.608487237678105</c:v>
                </c:pt>
                <c:pt idx="344">
                  <c:v>-8.0278490764392103</c:v>
                </c:pt>
                <c:pt idx="345">
                  <c:v>-8.447850736461703</c:v>
                </c:pt>
                <c:pt idx="346">
                  <c:v>-8.8692167584687098</c:v>
                </c:pt>
                <c:pt idx="347">
                  <c:v>-9.2917912438594072</c:v>
                </c:pt>
                <c:pt idx="348">
                  <c:v>-9.7154182940333982</c:v>
                </c:pt>
                <c:pt idx="349">
                  <c:v>-10.1399420103902</c:v>
                </c:pt>
                <c:pt idx="350">
                  <c:v>-10.565206494329388</c:v>
                </c:pt>
                <c:pt idx="351">
                  <c:v>-10.991055847250408</c:v>
                </c:pt>
                <c:pt idx="352">
                  <c:v>-11.416937127773195</c:v>
                </c:pt>
                <c:pt idx="353">
                  <c:v>-11.842901560169295</c:v>
                </c:pt>
                <c:pt idx="354">
                  <c:v>-12.26880728130871</c:v>
                </c:pt>
                <c:pt idx="355">
                  <c:v>-12.694480861692497</c:v>
                </c:pt>
                <c:pt idx="356">
                  <c:v>-13.119748871821699</c:v>
                </c:pt>
                <c:pt idx="357">
                  <c:v>-13.5444378821973</c:v>
                </c:pt>
                <c:pt idx="358">
                  <c:v>-13.968374463320501</c:v>
                </c:pt>
                <c:pt idx="359">
                  <c:v>-14.391452512431002</c:v>
                </c:pt>
                <c:pt idx="360">
                  <c:v>-14.813545961812096</c:v>
                </c:pt>
                <c:pt idx="361">
                  <c:v>-15.234428566759902</c:v>
                </c:pt>
                <c:pt idx="362">
                  <c:v>-15.653933839952913</c:v>
                </c:pt>
                <c:pt idx="363">
                  <c:v>-16.071895294070188</c:v>
                </c:pt>
                <c:pt idx="364">
                  <c:v>-16.488146441790008</c:v>
                </c:pt>
                <c:pt idx="365">
                  <c:v>-16.902520795791204</c:v>
                </c:pt>
                <c:pt idx="366">
                  <c:v>-17.314986388290492</c:v>
                </c:pt>
                <c:pt idx="367">
                  <c:v>-17.725342132704895</c:v>
                </c:pt>
                <c:pt idx="368">
                  <c:v>-18.133401653485691</c:v>
                </c:pt>
                <c:pt idx="369">
                  <c:v>-18.53900763395049</c:v>
                </c:pt>
                <c:pt idx="370">
                  <c:v>-18.9420027574171</c:v>
                </c:pt>
                <c:pt idx="371">
                  <c:v>-19.342229707203202</c:v>
                </c:pt>
                <c:pt idx="372">
                  <c:v>-19.739531183808595</c:v>
                </c:pt>
                <c:pt idx="373">
                  <c:v>-20.133750054129294</c:v>
                </c:pt>
                <c:pt idx="374">
                  <c:v>-20.524728889380597</c:v>
                </c:pt>
                <c:pt idx="375">
                  <c:v>-20.912310384262497</c:v>
                </c:pt>
                <c:pt idx="376">
                  <c:v>-21.2963372334751</c:v>
                </c:pt>
                <c:pt idx="377">
                  <c:v>-21.6766521317182</c:v>
                </c:pt>
                <c:pt idx="378">
                  <c:v>-22.053097773691988</c:v>
                </c:pt>
                <c:pt idx="379">
                  <c:v>-22.425586596498903</c:v>
                </c:pt>
                <c:pt idx="380">
                  <c:v>-22.794046124699804</c:v>
                </c:pt>
                <c:pt idx="381">
                  <c:v>-23.158249159415007</c:v>
                </c:pt>
                <c:pt idx="382">
                  <c:v>-23.518048850829601</c:v>
                </c:pt>
                <c:pt idx="383">
                  <c:v>-23.873298349125292</c:v>
                </c:pt>
                <c:pt idx="384">
                  <c:v>-24.22385080448511</c:v>
                </c:pt>
                <c:pt idx="385">
                  <c:v>-24.569559367092793</c:v>
                </c:pt>
                <c:pt idx="386">
                  <c:v>-24.910366965703901</c:v>
                </c:pt>
                <c:pt idx="387">
                  <c:v>-25.246118363854606</c:v>
                </c:pt>
                <c:pt idx="388">
                  <c:v>-25.5766456519342</c:v>
                </c:pt>
                <c:pt idx="389">
                  <c:v>-25.901809154958102</c:v>
                </c:pt>
                <c:pt idx="390">
                  <c:v>-26.221469197938688</c:v>
                </c:pt>
                <c:pt idx="391">
                  <c:v>-26.535486105890399</c:v>
                </c:pt>
                <c:pt idx="392">
                  <c:v>-26.843723416702304</c:v>
                </c:pt>
                <c:pt idx="393">
                  <c:v>-27.146181425413104</c:v>
                </c:pt>
                <c:pt idx="394">
                  <c:v>-27.442654571356499</c:v>
                </c:pt>
                <c:pt idx="395">
                  <c:v>-27.733020381313693</c:v>
                </c:pt>
                <c:pt idx="396">
                  <c:v>-28.01715786961951</c:v>
                </c:pt>
                <c:pt idx="397">
                  <c:v>-28.294947538159306</c:v>
                </c:pt>
                <c:pt idx="398">
                  <c:v>-28.566271376372697</c:v>
                </c:pt>
                <c:pt idx="399">
                  <c:v>-28.831051776837697</c:v>
                </c:pt>
                <c:pt idx="400">
                  <c:v>-29.089254779108003</c:v>
                </c:pt>
                <c:pt idx="401">
                  <c:v>-29.340724572139592</c:v>
                </c:pt>
                <c:pt idx="402">
                  <c:v>-29.585365742858798</c:v>
                </c:pt>
                <c:pt idx="403">
                  <c:v>-29.823085767777997</c:v>
                </c:pt>
                <c:pt idx="404">
                  <c:v>-30.053795012991799</c:v>
                </c:pt>
                <c:pt idx="405">
                  <c:v>-30.277406734178598</c:v>
                </c:pt>
                <c:pt idx="406">
                  <c:v>-30.493837076603</c:v>
                </c:pt>
                <c:pt idx="407">
                  <c:v>-30.703005075111392</c:v>
                </c:pt>
                <c:pt idx="408">
                  <c:v>-30.904832654135504</c:v>
                </c:pt>
                <c:pt idx="409">
                  <c:v>-31.099244627691803</c:v>
                </c:pt>
                <c:pt idx="410">
                  <c:v>-31.28616869937899</c:v>
                </c:pt>
                <c:pt idx="411">
                  <c:v>-31.46553546238151</c:v>
                </c:pt>
                <c:pt idx="412">
                  <c:v>-31.637278399466211</c:v>
                </c:pt>
                <c:pt idx="413">
                  <c:v>-31.8011454605724</c:v>
                </c:pt>
                <c:pt idx="414">
                  <c:v>-31.957194118431389</c:v>
                </c:pt>
                <c:pt idx="415">
                  <c:v>-32.105364207877201</c:v>
                </c:pt>
                <c:pt idx="416">
                  <c:v>-32.245590882786402</c:v>
                </c:pt>
                <c:pt idx="417">
                  <c:v>-32.377811621990503</c:v>
                </c:pt>
                <c:pt idx="418">
                  <c:v>-32.501966229276505</c:v>
                </c:pt>
                <c:pt idx="419">
                  <c:v>-32.617996833388403</c:v>
                </c:pt>
                <c:pt idx="420">
                  <c:v>-32.725847888024802</c:v>
                </c:pt>
                <c:pt idx="421">
                  <c:v>-32.825466171840091</c:v>
                </c:pt>
                <c:pt idx="422">
                  <c:v>-32.916800788444291</c:v>
                </c:pt>
                <c:pt idx="423">
                  <c:v>-32.999803166406409</c:v>
                </c:pt>
                <c:pt idx="424">
                  <c:v>-33.074427059246901</c:v>
                </c:pt>
                <c:pt idx="425">
                  <c:v>-33.140628545443306</c:v>
                </c:pt>
                <c:pt idx="426">
                  <c:v>-33.198479772117111</c:v>
                </c:pt>
                <c:pt idx="427">
                  <c:v>-33.247955306251001</c:v>
                </c:pt>
                <c:pt idx="428">
                  <c:v>-33.2889532063611</c:v>
                </c:pt>
                <c:pt idx="429">
                  <c:v>-33.321446297463808</c:v>
                </c:pt>
                <c:pt idx="430">
                  <c:v>-33.345410093212806</c:v>
                </c:pt>
                <c:pt idx="431">
                  <c:v>-33.360822795899097</c:v>
                </c:pt>
                <c:pt idx="432">
                  <c:v>-33.367665296454405</c:v>
                </c:pt>
                <c:pt idx="433">
                  <c:v>-33.365921174447593</c:v>
                </c:pt>
                <c:pt idx="434">
                  <c:v>-33.355576698084889</c:v>
                </c:pt>
                <c:pt idx="435">
                  <c:v>-33.336620824211195</c:v>
                </c:pt>
                <c:pt idx="436">
                  <c:v>-33.309045198312504</c:v>
                </c:pt>
                <c:pt idx="437">
                  <c:v>-33.272844154508505</c:v>
                </c:pt>
                <c:pt idx="438">
                  <c:v>-33.228014715561002</c:v>
                </c:pt>
                <c:pt idx="439">
                  <c:v>-33.174595198981592</c:v>
                </c:pt>
                <c:pt idx="440">
                  <c:v>-33.1127389312486</c:v>
                </c:pt>
                <c:pt idx="441">
                  <c:v>-33.042321406818303</c:v>
                </c:pt>
                <c:pt idx="442">
                  <c:v>-32.963357308155992</c:v>
                </c:pt>
                <c:pt idx="443">
                  <c:v>-32.875864323582903</c:v>
                </c:pt>
                <c:pt idx="444">
                  <c:v>-32.779863147268301</c:v>
                </c:pt>
                <c:pt idx="445">
                  <c:v>-32.675377479235294</c:v>
                </c:pt>
                <c:pt idx="446">
                  <c:v>-32.562434025357604</c:v>
                </c:pt>
                <c:pt idx="447">
                  <c:v>-32.441062497362495</c:v>
                </c:pt>
                <c:pt idx="448">
                  <c:v>-32.311295612826584</c:v>
                </c:pt>
                <c:pt idx="449">
                  <c:v>-32.173169095178608</c:v>
                </c:pt>
                <c:pt idx="450">
                  <c:v>-32.026721673701203</c:v>
                </c:pt>
                <c:pt idx="451">
                  <c:v>-31.871995083526087</c:v>
                </c:pt>
                <c:pt idx="452">
                  <c:v>-31.709034065638207</c:v>
                </c:pt>
                <c:pt idx="453">
                  <c:v>-31.537915285534609</c:v>
                </c:pt>
                <c:pt idx="454">
                  <c:v>-31.358675793922998</c:v>
                </c:pt>
                <c:pt idx="455">
                  <c:v>-31.171364842440298</c:v>
                </c:pt>
                <c:pt idx="456">
                  <c:v>-30.976040380543992</c:v>
                </c:pt>
                <c:pt idx="457">
                  <c:v>-30.77276341647601</c:v>
                </c:pt>
                <c:pt idx="458">
                  <c:v>-30.561598017263009</c:v>
                </c:pt>
                <c:pt idx="459">
                  <c:v>-30.342611308716997</c:v>
                </c:pt>
                <c:pt idx="460">
                  <c:v>-30.115873475438008</c:v>
                </c:pt>
                <c:pt idx="461">
                  <c:v>-29.881457760804992</c:v>
                </c:pt>
                <c:pt idx="462">
                  <c:v>-29.639440466986983</c:v>
                </c:pt>
                <c:pt idx="463">
                  <c:v>-29.389900954933992</c:v>
                </c:pt>
                <c:pt idx="464">
                  <c:v>-29.132921644384993</c:v>
                </c:pt>
                <c:pt idx="465">
                  <c:v>-28.868588013862009</c:v>
                </c:pt>
                <c:pt idx="466">
                  <c:v>-28.596938869871011</c:v>
                </c:pt>
                <c:pt idx="467">
                  <c:v>-28.318028811747993</c:v>
                </c:pt>
                <c:pt idx="468">
                  <c:v>-28.032004491041008</c:v>
                </c:pt>
                <c:pt idx="469">
                  <c:v>-27.738959683020994</c:v>
                </c:pt>
                <c:pt idx="470">
                  <c:v>-27.438991042785005</c:v>
                </c:pt>
                <c:pt idx="471">
                  <c:v>-27.132198105266994</c:v>
                </c:pt>
                <c:pt idx="472">
                  <c:v>-26.818683285221994</c:v>
                </c:pt>
                <c:pt idx="473">
                  <c:v>-26.498551877243997</c:v>
                </c:pt>
                <c:pt idx="474">
                  <c:v>-26.171912055750013</c:v>
                </c:pt>
                <c:pt idx="475">
                  <c:v>-25.838874874989983</c:v>
                </c:pt>
                <c:pt idx="476">
                  <c:v>-25.499554269041994</c:v>
                </c:pt>
                <c:pt idx="477">
                  <c:v>-25.154067051816</c:v>
                </c:pt>
                <c:pt idx="478">
                  <c:v>-24.802532917050996</c:v>
                </c:pt>
                <c:pt idx="479">
                  <c:v>-24.445064530487997</c:v>
                </c:pt>
                <c:pt idx="480">
                  <c:v>-24.081603736963004</c:v>
                </c:pt>
                <c:pt idx="481">
                  <c:v>-23.712409502851997</c:v>
                </c:pt>
                <c:pt idx="482">
                  <c:v>-23.337603486006017</c:v>
                </c:pt>
                <c:pt idx="483">
                  <c:v>-22.957309451306003</c:v>
                </c:pt>
                <c:pt idx="484">
                  <c:v>-22.571653243838995</c:v>
                </c:pt>
                <c:pt idx="485">
                  <c:v>-22.180762762084996</c:v>
                </c:pt>
                <c:pt idx="486">
                  <c:v>-21.784767931097988</c:v>
                </c:pt>
                <c:pt idx="487">
                  <c:v>-21.383800675689997</c:v>
                </c:pt>
                <c:pt idx="488">
                  <c:v>-20.977994893613996</c:v>
                </c:pt>
                <c:pt idx="489">
                  <c:v>-20.567486428744999</c:v>
                </c:pt>
                <c:pt idx="490">
                  <c:v>-20.152413044265998</c:v>
                </c:pt>
                <c:pt idx="491">
                  <c:v>-19.732914395847999</c:v>
                </c:pt>
                <c:pt idx="492">
                  <c:v>-19.309132004833003</c:v>
                </c:pt>
                <c:pt idx="493">
                  <c:v>-18.881209231419007</c:v>
                </c:pt>
                <c:pt idx="494">
                  <c:v>-18.449291247843988</c:v>
                </c:pt>
                <c:pt idx="495">
                  <c:v>-18.01352501156201</c:v>
                </c:pt>
                <c:pt idx="496">
                  <c:v>-17.574059238435993</c:v>
                </c:pt>
                <c:pt idx="497">
                  <c:v>-17.131044375910989</c:v>
                </c:pt>
                <c:pt idx="498">
                  <c:v>-16.684632576203995</c:v>
                </c:pt>
                <c:pt idx="499">
                  <c:v>-16.234977669484977</c:v>
                </c:pt>
                <c:pt idx="500">
                  <c:v>-15.782235137057</c:v>
                </c:pt>
                <c:pt idx="501">
                  <c:v>-15.326562084542985</c:v>
                </c:pt>
                <c:pt idx="502">
                  <c:v>-14.868117215066007</c:v>
                </c:pt>
                <c:pt idx="503">
                  <c:v>-14.407060802434984</c:v>
                </c:pt>
                <c:pt idx="504">
                  <c:v>-13.943554664321994</c:v>
                </c:pt>
                <c:pt idx="505">
                  <c:v>-13.477762135454014</c:v>
                </c:pt>
                <c:pt idx="506">
                  <c:v>-13.009816913286016</c:v>
                </c:pt>
                <c:pt idx="507">
                  <c:v>-12.539829220639007</c:v>
                </c:pt>
                <c:pt idx="508">
                  <c:v>-12.068031676490989</c:v>
                </c:pt>
                <c:pt idx="509">
                  <c:v>-11.594591173433002</c:v>
                </c:pt>
                <c:pt idx="510">
                  <c:v>-11.119675860493004</c:v>
                </c:pt>
                <c:pt idx="511">
                  <c:v>-10.643455113138998</c:v>
                </c:pt>
                <c:pt idx="512">
                  <c:v>-10.16609950327998</c:v>
                </c:pt>
                <c:pt idx="513">
                  <c:v>-9.687780769264009</c:v>
                </c:pt>
                <c:pt idx="514">
                  <c:v>-9.2086717858809948</c:v>
                </c:pt>
                <c:pt idx="515">
                  <c:v>-8.72894653436299</c:v>
                </c:pt>
                <c:pt idx="516">
                  <c:v>-8.2487800723870066</c:v>
                </c:pt>
                <c:pt idx="517">
                  <c:v>-7.7683485040709854</c:v>
                </c:pt>
                <c:pt idx="518">
                  <c:v>-7.287828949978973</c:v>
                </c:pt>
                <c:pt idx="519">
                  <c:v>-6.8073995171209845</c:v>
                </c:pt>
                <c:pt idx="520">
                  <c:v>-6.32723926895099</c:v>
                </c:pt>
                <c:pt idx="521">
                  <c:v>-5.8475281953709839</c:v>
                </c:pt>
                <c:pt idx="522">
                  <c:v>-5.3684471827330071</c:v>
                </c:pt>
                <c:pt idx="523">
                  <c:v>-4.8901779838340076</c:v>
                </c:pt>
                <c:pt idx="524">
                  <c:v>-4.412903187920989</c:v>
                </c:pt>
                <c:pt idx="525">
                  <c:v>-3.9368061906909873</c:v>
                </c:pt>
                <c:pt idx="526">
                  <c:v>-3.4620711642929791</c:v>
                </c:pt>
                <c:pt idx="527">
                  <c:v>-2.9888830273270059</c:v>
                </c:pt>
                <c:pt idx="528">
                  <c:v>-2.5174274148450024</c:v>
                </c:pt>
                <c:pt idx="529">
                  <c:v>-2.0478906483500054</c:v>
                </c:pt>
                <c:pt idx="530">
                  <c:v>-1.5800895737920087</c:v>
                </c:pt>
                <c:pt idx="531">
                  <c:v>-1.1133515579890059</c:v>
                </c:pt>
                <c:pt idx="532">
                  <c:v>-0.64881317511398606</c:v>
                </c:pt>
                <c:pt idx="533">
                  <c:v>-0.18663778137499776</c:v>
                </c:pt>
                <c:pt idx="534">
                  <c:v>0.27301199188798364</c:v>
                </c:pt>
                <c:pt idx="535">
                  <c:v>0.72997429589099738</c:v>
                </c:pt>
                <c:pt idx="536">
                  <c:v>1.1840881220689994</c:v>
                </c:pt>
                <c:pt idx="537">
                  <c:v>1.6351933597640027</c:v>
                </c:pt>
                <c:pt idx="538">
                  <c:v>2.083130853894005</c:v>
                </c:pt>
                <c:pt idx="539">
                  <c:v>2.5277424626310108</c:v>
                </c:pt>
                <c:pt idx="540">
                  <c:v>2.968871115078997</c:v>
                </c:pt>
                <c:pt idx="541">
                  <c:v>3.406360868947985</c:v>
                </c:pt>
                <c:pt idx="542">
                  <c:v>3.8400569682279979</c:v>
                </c:pt>
                <c:pt idx="543">
                  <c:v>4.2698059008720008</c:v>
                </c:pt>
                <c:pt idx="544">
                  <c:v>4.6954554564670161</c:v>
                </c:pt>
                <c:pt idx="545">
                  <c:v>5.1168547839089911</c:v>
                </c:pt>
                <c:pt idx="546">
                  <c:v>5.5338544490849984</c:v>
                </c:pt>
                <c:pt idx="547">
                  <c:v>5.9463064925419928</c:v>
                </c:pt>
                <c:pt idx="548">
                  <c:v>6.3540644871680172</c:v>
                </c:pt>
                <c:pt idx="549">
                  <c:v>6.7569835958680073</c:v>
                </c:pt>
                <c:pt idx="550">
                  <c:v>7.1549206292390011</c:v>
                </c:pt>
                <c:pt idx="551">
                  <c:v>7.5477341032439824</c:v>
                </c:pt>
                <c:pt idx="552">
                  <c:v>7.9352842968920072</c:v>
                </c:pt>
                <c:pt idx="553">
                  <c:v>8.3174333099130138</c:v>
                </c:pt>
                <c:pt idx="554">
                  <c:v>8.6941273358540059</c:v>
                </c:pt>
                <c:pt idx="555">
                  <c:v>9.0654834658419929</c:v>
                </c:pt>
                <c:pt idx="556">
                  <c:v>9.4311073943559904</c:v>
                </c:pt>
                <c:pt idx="557">
                  <c:v>9.7908752025240062</c:v>
                </c:pt>
                <c:pt idx="558">
                  <c:v>10.144665365480023</c:v>
                </c:pt>
                <c:pt idx="559">
                  <c:v>10.492358815830983</c:v>
                </c:pt>
                <c:pt idx="560">
                  <c:v>10.83383900711101</c:v>
                </c:pt>
                <c:pt idx="561">
                  <c:v>11.168991977246009</c:v>
                </c:pt>
                <c:pt idx="562">
                  <c:v>11.497706412013002</c:v>
                </c:pt>
                <c:pt idx="563">
                  <c:v>11.819873708502001</c:v>
                </c:pt>
                <c:pt idx="564">
                  <c:v>12.135388038574973</c:v>
                </c:pt>
                <c:pt idx="565">
                  <c:v>12.444146412327001</c:v>
                </c:pt>
                <c:pt idx="566">
                  <c:v>12.746048741547014</c:v>
                </c:pt>
                <c:pt idx="567">
                  <c:v>13.040997903179004</c:v>
                </c:pt>
                <c:pt idx="568">
                  <c:v>13.32889980278398</c:v>
                </c:pt>
                <c:pt idx="569">
                  <c:v>13.609663437996005</c:v>
                </c:pt>
                <c:pt idx="570">
                  <c:v>13.883200961987001</c:v>
                </c:pt>
                <c:pt idx="571">
                  <c:v>14.149427746926989</c:v>
                </c:pt>
                <c:pt idx="572">
                  <c:v>14.408262447442013</c:v>
                </c:pt>
                <c:pt idx="573">
                  <c:v>14.659627064077995</c:v>
                </c:pt>
                <c:pt idx="574">
                  <c:v>14.903447006762008</c:v>
                </c:pt>
                <c:pt idx="575">
                  <c:v>15.139651158255987</c:v>
                </c:pt>
                <c:pt idx="576">
                  <c:v>15.368171937627011</c:v>
                </c:pt>
                <c:pt idx="577">
                  <c:v>15.588945363701981</c:v>
                </c:pt>
                <c:pt idx="578">
                  <c:v>15.801905266776004</c:v>
                </c:pt>
                <c:pt idx="579">
                  <c:v>16.006970982243018</c:v>
                </c:pt>
                <c:pt idx="580">
                  <c:v>16.204113541070001</c:v>
                </c:pt>
                <c:pt idx="581">
                  <c:v>16.393283478304994</c:v>
                </c:pt>
                <c:pt idx="582">
                  <c:v>16.574435222472005</c:v>
                </c:pt>
                <c:pt idx="583">
                  <c:v>16.747527158558995</c:v>
                </c:pt>
                <c:pt idx="584">
                  <c:v>16.912521691015996</c:v>
                </c:pt>
                <c:pt idx="585">
                  <c:v>17.069385306753986</c:v>
                </c:pt>
                <c:pt idx="586">
                  <c:v>17.218088638140983</c:v>
                </c:pt>
                <c:pt idx="587">
                  <c:v>17.358606525993991</c:v>
                </c:pt>
                <c:pt idx="588">
                  <c:v>17.490918082581004</c:v>
                </c:pt>
                <c:pt idx="589">
                  <c:v>17.615006754612011</c:v>
                </c:pt>
                <c:pt idx="590">
                  <c:v>17.730860386238987</c:v>
                </c:pt>
                <c:pt idx="591">
                  <c:v>17.838471282049994</c:v>
                </c:pt>
                <c:pt idx="592">
                  <c:v>17.937836270064992</c:v>
                </c:pt>
                <c:pt idx="593">
                  <c:v>18.028956764736989</c:v>
                </c:pt>
                <c:pt idx="594">
                  <c:v>18.111838829941007</c:v>
                </c:pt>
                <c:pt idx="595">
                  <c:v>18.186493241975001</c:v>
                </c:pt>
                <c:pt idx="596">
                  <c:v>18.252935552555016</c:v>
                </c:pt>
                <c:pt idx="597">
                  <c:v>18.311186151809011</c:v>
                </c:pt>
                <c:pt idx="598">
                  <c:v>18.361270331280991</c:v>
                </c:pt>
                <c:pt idx="599">
                  <c:v>18.403218346914997</c:v>
                </c:pt>
                <c:pt idx="600">
                  <c:v>18.435910802916993</c:v>
                </c:pt>
                <c:pt idx="601">
                  <c:v>18.459273378915015</c:v>
                </c:pt>
                <c:pt idx="602">
                  <c:v>18.474190579859993</c:v>
                </c:pt>
                <c:pt idx="603">
                  <c:v>18.480674915797977</c:v>
                </c:pt>
                <c:pt idx="604">
                  <c:v>18.47874235595998</c:v>
                </c:pt>
                <c:pt idx="605">
                  <c:v>18.468412354378984</c:v>
                </c:pt>
                <c:pt idx="606">
                  <c:v>18.449707875513013</c:v>
                </c:pt>
                <c:pt idx="607">
                  <c:v>18.422655419861997</c:v>
                </c:pt>
                <c:pt idx="608">
                  <c:v>18.387285049595988</c:v>
                </c:pt>
                <c:pt idx="609">
                  <c:v>18.343630414166</c:v>
                </c:pt>
                <c:pt idx="610">
                  <c:v>18.291728775930011</c:v>
                </c:pt>
                <c:pt idx="611">
                  <c:v>18.23162103577198</c:v>
                </c:pt>
                <c:pt idx="612">
                  <c:v>18.163351758725014</c:v>
                </c:pt>
                <c:pt idx="613">
                  <c:v>18.08696919958598</c:v>
                </c:pt>
                <c:pt idx="614">
                  <c:v>18.002525328542987</c:v>
                </c:pt>
                <c:pt idx="615">
                  <c:v>17.910075856787984</c:v>
                </c:pt>
                <c:pt idx="616">
                  <c:v>17.809680262143985</c:v>
                </c:pt>
                <c:pt idx="617">
                  <c:v>17.701401814684004</c:v>
                </c:pt>
                <c:pt idx="618">
                  <c:v>17.585307602347001</c:v>
                </c:pt>
                <c:pt idx="619">
                  <c:v>17.461468556564</c:v>
                </c:pt>
                <c:pt idx="620">
                  <c:v>17.329959477876997</c:v>
                </c:pt>
                <c:pt idx="621">
                  <c:v>17.190859061556012</c:v>
                </c:pt>
                <c:pt idx="622">
                  <c:v>17.043369854000986</c:v>
                </c:pt>
                <c:pt idx="623">
                  <c:v>16.88819643551102</c:v>
                </c:pt>
                <c:pt idx="624">
                  <c:v>16.725490322558983</c:v>
                </c:pt>
                <c:pt idx="625">
                  <c:v>16.555327925831023</c:v>
                </c:pt>
                <c:pt idx="626">
                  <c:v>16.377788798262003</c:v>
                </c:pt>
                <c:pt idx="627">
                  <c:v>16.192955642162019</c:v>
                </c:pt>
                <c:pt idx="628">
                  <c:v>16.000914316345984</c:v>
                </c:pt>
                <c:pt idx="629">
                  <c:v>15.801753843265999</c:v>
                </c:pt>
                <c:pt idx="630">
                  <c:v>15.595566416139008</c:v>
                </c:pt>
                <c:pt idx="631">
                  <c:v>15.382447406076011</c:v>
                </c:pt>
                <c:pt idx="632">
                  <c:v>15.162495369208983</c:v>
                </c:pt>
                <c:pt idx="633">
                  <c:v>14.935812053831</c:v>
                </c:pt>
                <c:pt idx="634">
                  <c:v>14.702502407514004</c:v>
                </c:pt>
                <c:pt idx="635">
                  <c:v>14.462674584243018</c:v>
                </c:pt>
                <c:pt idx="636">
                  <c:v>14.216439951547983</c:v>
                </c:pt>
                <c:pt idx="637">
                  <c:v>13.963913097628989</c:v>
                </c:pt>
                <c:pt idx="638">
                  <c:v>13.705211838492005</c:v>
                </c:pt>
                <c:pt idx="639">
                  <c:v>13.440457225072009</c:v>
                </c:pt>
                <c:pt idx="640">
                  <c:v>13.169773550363004</c:v>
                </c:pt>
                <c:pt idx="641">
                  <c:v>12.893288356557008</c:v>
                </c:pt>
                <c:pt idx="642">
                  <c:v>12.611132442162017</c:v>
                </c:pt>
                <c:pt idx="643">
                  <c:v>12.322905510632012</c:v>
                </c:pt>
                <c:pt idx="644">
                  <c:v>12.027661504395979</c:v>
                </c:pt>
                <c:pt idx="645">
                  <c:v>11.726797336407998</c:v>
                </c:pt>
                <c:pt idx="646">
                  <c:v>11.42042918594899</c:v>
                </c:pt>
                <c:pt idx="647">
                  <c:v>11.108675576789011</c:v>
                </c:pt>
                <c:pt idx="648">
                  <c:v>10.79165737719498</c:v>
                </c:pt>
                <c:pt idx="649">
                  <c:v>10.469497799929002</c:v>
                </c:pt>
                <c:pt idx="650">
                  <c:v>10.142322402246009</c:v>
                </c:pt>
                <c:pt idx="651">
                  <c:v>9.810259085896007</c:v>
                </c:pt>
                <c:pt idx="652">
                  <c:v>9.4734380971219991</c:v>
                </c:pt>
                <c:pt idx="653">
                  <c:v>9.1319920266629993</c:v>
                </c:pt>
                <c:pt idx="654">
                  <c:v>8.7860558097530088</c:v>
                </c:pt>
                <c:pt idx="655">
                  <c:v>8.4357667261159861</c:v>
                </c:pt>
                <c:pt idx="656">
                  <c:v>8.081264399974998</c:v>
                </c:pt>
                <c:pt idx="657">
                  <c:v>7.7226908000459957</c:v>
                </c:pt>
                <c:pt idx="658">
                  <c:v>7.3601902395390084</c:v>
                </c:pt>
                <c:pt idx="659">
                  <c:v>6.9939093761570064</c:v>
                </c:pt>
                <c:pt idx="660">
                  <c:v>6.6239972120999937</c:v>
                </c:pt>
                <c:pt idx="661">
                  <c:v>6.2506050940609725</c:v>
                </c:pt>
                <c:pt idx="662">
                  <c:v>5.8738867132259998</c:v>
                </c:pt>
                <c:pt idx="663">
                  <c:v>5.4929244838019997</c:v>
                </c:pt>
                <c:pt idx="664">
                  <c:v>5.1084704574089983</c:v>
                </c:pt>
                <c:pt idx="665">
                  <c:v>4.7209040083370155</c:v>
                </c:pt>
                <c:pt idx="666">
                  <c:v>4.3303685631519784</c:v>
                </c:pt>
                <c:pt idx="667">
                  <c:v>3.9370093000950135</c:v>
                </c:pt>
                <c:pt idx="668">
                  <c:v>3.5409731490879892</c:v>
                </c:pt>
                <c:pt idx="669">
                  <c:v>3.1424087917369832</c:v>
                </c:pt>
                <c:pt idx="670">
                  <c:v>2.7414666613219936</c:v>
                </c:pt>
                <c:pt idx="671">
                  <c:v>2.3382989428070005</c:v>
                </c:pt>
                <c:pt idx="672">
                  <c:v>1.9330595728370099</c:v>
                </c:pt>
                <c:pt idx="673">
                  <c:v>1.5259042397340181</c:v>
                </c:pt>
                <c:pt idx="674">
                  <c:v>1.1169903834999957</c:v>
                </c:pt>
                <c:pt idx="675">
                  <c:v>0.706477195820014</c:v>
                </c:pt>
                <c:pt idx="676">
                  <c:v>0.29452562005698724</c:v>
                </c:pt>
                <c:pt idx="677">
                  <c:v>-0.11870164874500233</c:v>
                </c:pt>
                <c:pt idx="678">
                  <c:v>-0.53304016386198327</c:v>
                </c:pt>
                <c:pt idx="679">
                  <c:v>-0.94832372689100453</c:v>
                </c:pt>
                <c:pt idx="680">
                  <c:v>-1.364384387747009</c:v>
                </c:pt>
                <c:pt idx="681">
                  <c:v>-1.7810524446659883</c:v>
                </c:pt>
                <c:pt idx="682">
                  <c:v>-2.1984829578040035</c:v>
                </c:pt>
                <c:pt idx="683">
                  <c:v>-2.6169524401569788</c:v>
                </c:pt>
                <c:pt idx="684">
                  <c:v>-3.035707392583987</c:v>
                </c:pt>
                <c:pt idx="685">
                  <c:v>-3.454586765263997</c:v>
                </c:pt>
                <c:pt idx="686">
                  <c:v>-3.87342825251298</c:v>
                </c:pt>
                <c:pt idx="687">
                  <c:v>-4.2920682927880023</c:v>
                </c:pt>
                <c:pt idx="688">
                  <c:v>-4.7103420686800064</c:v>
                </c:pt>
                <c:pt idx="689">
                  <c:v>-5.128083506924014</c:v>
                </c:pt>
                <c:pt idx="690">
                  <c:v>-5.5451252783909979</c:v>
                </c:pt>
                <c:pt idx="691">
                  <c:v>-5.961298798087995</c:v>
                </c:pt>
                <c:pt idx="692">
                  <c:v>-6.3764342251650135</c:v>
                </c:pt>
                <c:pt idx="693">
                  <c:v>-6.7903604629090069</c:v>
                </c:pt>
                <c:pt idx="694">
                  <c:v>-7.2029051587440165</c:v>
                </c:pt>
                <c:pt idx="695">
                  <c:v>-7.6138947042349798</c:v>
                </c:pt>
                <c:pt idx="696">
                  <c:v>-8.0231542350849736</c:v>
                </c:pt>
                <c:pt idx="697">
                  <c:v>-8.4305076311320022</c:v>
                </c:pt>
                <c:pt idx="698">
                  <c:v>-8.835777516359002</c:v>
                </c:pt>
                <c:pt idx="699">
                  <c:v>-9.2387852588800001</c:v>
                </c:pt>
                <c:pt idx="700">
                  <c:v>-9.6405444456399891</c:v>
                </c:pt>
                <c:pt idx="701">
                  <c:v>-10.040231908892991</c:v>
                </c:pt>
                <c:pt idx="702">
                  <c:v>-10.437436950608003</c:v>
                </c:pt>
                <c:pt idx="703">
                  <c:v>-10.832002709214976</c:v>
                </c:pt>
                <c:pt idx="704">
                  <c:v>-11.223771958740002</c:v>
                </c:pt>
                <c:pt idx="705">
                  <c:v>-11.612587108812988</c:v>
                </c:pt>
                <c:pt idx="706">
                  <c:v>-11.998290204661004</c:v>
                </c:pt>
                <c:pt idx="707">
                  <c:v>-12.380722927109019</c:v>
                </c:pt>
                <c:pt idx="708">
                  <c:v>-12.759726592581984</c:v>
                </c:pt>
                <c:pt idx="709">
                  <c:v>-13.135142153105988</c:v>
                </c:pt>
                <c:pt idx="710">
                  <c:v>-13.506810196303007</c:v>
                </c:pt>
                <c:pt idx="711">
                  <c:v>-13.874570945396982</c:v>
                </c:pt>
                <c:pt idx="712">
                  <c:v>-14.238264259208989</c:v>
                </c:pt>
                <c:pt idx="713">
                  <c:v>-14.597729632159002</c:v>
                </c:pt>
                <c:pt idx="714">
                  <c:v>-14.952806194270977</c:v>
                </c:pt>
                <c:pt idx="715">
                  <c:v>-15.303400589604024</c:v>
                </c:pt>
                <c:pt idx="716">
                  <c:v>-15.651237454588028</c:v>
                </c:pt>
                <c:pt idx="717">
                  <c:v>-15.994646806158016</c:v>
                </c:pt>
                <c:pt idx="718">
                  <c:v>-16.33350834200499</c:v>
                </c:pt>
                <c:pt idx="719">
                  <c:v>-16.66770295212001</c:v>
                </c:pt>
                <c:pt idx="720">
                  <c:v>-16.997112718795023</c:v>
                </c:pt>
                <c:pt idx="721">
                  <c:v>-17.321620916621015</c:v>
                </c:pt>
                <c:pt idx="722">
                  <c:v>-17.641112012490993</c:v>
                </c:pt>
                <c:pt idx="723">
                  <c:v>-17.955471665598992</c:v>
                </c:pt>
                <c:pt idx="724">
                  <c:v>-18.264586727436011</c:v>
                </c:pt>
                <c:pt idx="725">
                  <c:v>-18.568345241798994</c:v>
                </c:pt>
                <c:pt idx="726">
                  <c:v>-18.866636444779004</c:v>
                </c:pt>
                <c:pt idx="727">
                  <c:v>-19.159350764772</c:v>
                </c:pt>
                <c:pt idx="728">
                  <c:v>-19.446379822470988</c:v>
                </c:pt>
                <c:pt idx="729">
                  <c:v>-19.727616430872985</c:v>
                </c:pt>
                <c:pt idx="730">
                  <c:v>-20.002954595273991</c:v>
                </c:pt>
                <c:pt idx="731">
                  <c:v>-20.272238879398003</c:v>
                </c:pt>
                <c:pt idx="732">
                  <c:v>-20.535248027205995</c:v>
                </c:pt>
                <c:pt idx="733">
                  <c:v>-20.791999527851004</c:v>
                </c:pt>
                <c:pt idx="734">
                  <c:v>-21.042387458392</c:v>
                </c:pt>
                <c:pt idx="735">
                  <c:v>-21.28630690655001</c:v>
                </c:pt>
                <c:pt idx="736">
                  <c:v>-21.523653970709006</c:v>
                </c:pt>
                <c:pt idx="737">
                  <c:v>-21.754325759915986</c:v>
                </c:pt>
                <c:pt idx="738">
                  <c:v>-21.978220393880008</c:v>
                </c:pt>
                <c:pt idx="739">
                  <c:v>-22.195237002973982</c:v>
                </c:pt>
                <c:pt idx="740">
                  <c:v>-22.405275728233988</c:v>
                </c:pt>
                <c:pt idx="741">
                  <c:v>-22.608237721356971</c:v>
                </c:pt>
                <c:pt idx="742">
                  <c:v>-22.804025144703985</c:v>
                </c:pt>
                <c:pt idx="743">
                  <c:v>-22.992541171298001</c:v>
                </c:pt>
                <c:pt idx="744">
                  <c:v>-23.173689984826012</c:v>
                </c:pt>
                <c:pt idx="745">
                  <c:v>-23.34737677963696</c:v>
                </c:pt>
                <c:pt idx="746">
                  <c:v>-23.513507760744005</c:v>
                </c:pt>
                <c:pt idx="747">
                  <c:v>-23.672872518991994</c:v>
                </c:pt>
                <c:pt idx="748">
                  <c:v>-23.825714046201</c:v>
                </c:pt>
                <c:pt idx="749">
                  <c:v>-23.971179603158987</c:v>
                </c:pt>
                <c:pt idx="750">
                  <c:v>-24.109223569376013</c:v>
                </c:pt>
                <c:pt idx="751">
                  <c:v>-24.239803055458026</c:v>
                </c:pt>
                <c:pt idx="752">
                  <c:v>-24.362877903093988</c:v>
                </c:pt>
                <c:pt idx="753">
                  <c:v>-24.478410685059998</c:v>
                </c:pt>
                <c:pt idx="754">
                  <c:v>-24.586366705220001</c:v>
                </c:pt>
                <c:pt idx="755">
                  <c:v>-24.686713998528035</c:v>
                </c:pt>
                <c:pt idx="756">
                  <c:v>-24.779423331022031</c:v>
                </c:pt>
                <c:pt idx="757">
                  <c:v>-24.864468199829986</c:v>
                </c:pt>
                <c:pt idx="758">
                  <c:v>-24.941824833163992</c:v>
                </c:pt>
                <c:pt idx="759">
                  <c:v>-25.011472190328988</c:v>
                </c:pt>
                <c:pt idx="760">
                  <c:v>-25.073391961711991</c:v>
                </c:pt>
                <c:pt idx="761">
                  <c:v>-25.127568568789968</c:v>
                </c:pt>
                <c:pt idx="762">
                  <c:v>-25.173989164126994</c:v>
                </c:pt>
                <c:pt idx="763">
                  <c:v>-25.21220775514999</c:v>
                </c:pt>
                <c:pt idx="764">
                  <c:v>-25.242364404355015</c:v>
                </c:pt>
                <c:pt idx="765">
                  <c:v>-25.264589738482982</c:v>
                </c:pt>
                <c:pt idx="766">
                  <c:v>-25.278867173003022</c:v>
                </c:pt>
                <c:pt idx="767">
                  <c:v>-25.285182287952978</c:v>
                </c:pt>
                <c:pt idx="768">
                  <c:v>-25.283522827943017</c:v>
                </c:pt>
                <c:pt idx="769">
                  <c:v>-25.273878702149972</c:v>
                </c:pt>
                <c:pt idx="770">
                  <c:v>-25.256241984322003</c:v>
                </c:pt>
                <c:pt idx="771">
                  <c:v>-25.230606912777034</c:v>
                </c:pt>
                <c:pt idx="772">
                  <c:v>-25.196969890403011</c:v>
                </c:pt>
                <c:pt idx="773">
                  <c:v>-25.155329484655994</c:v>
                </c:pt>
                <c:pt idx="774">
                  <c:v>-25.10568642756499</c:v>
                </c:pt>
                <c:pt idx="775">
                  <c:v>-25.048043615727011</c:v>
                </c:pt>
                <c:pt idx="776">
                  <c:v>-24.982406110308034</c:v>
                </c:pt>
                <c:pt idx="777">
                  <c:v>-24.908781137044997</c:v>
                </c:pt>
                <c:pt idx="778">
                  <c:v>-24.827178086246022</c:v>
                </c:pt>
                <c:pt idx="779">
                  <c:v>-24.738501055417998</c:v>
                </c:pt>
                <c:pt idx="780">
                  <c:v>-24.64212840928198</c:v>
                </c:pt>
                <c:pt idx="781">
                  <c:v>-24.538056138576991</c:v>
                </c:pt>
                <c:pt idx="782">
                  <c:v>-24.426324726547989</c:v>
                </c:pt>
                <c:pt idx="783">
                  <c:v>-24.306977680308023</c:v>
                </c:pt>
                <c:pt idx="784">
                  <c:v>-24.180061530832972</c:v>
                </c:pt>
                <c:pt idx="785">
                  <c:v>-24.045625832967971</c:v>
                </c:pt>
                <c:pt idx="786">
                  <c:v>-23.90372316542198</c:v>
                </c:pt>
                <c:pt idx="787">
                  <c:v>-23.75440913077199</c:v>
                </c:pt>
                <c:pt idx="788">
                  <c:v>-23.597742355459957</c:v>
                </c:pt>
                <c:pt idx="789">
                  <c:v>-23.433784489796039</c:v>
                </c:pt>
                <c:pt idx="790">
                  <c:v>-23.262600207952005</c:v>
                </c:pt>
                <c:pt idx="791">
                  <c:v>-23.084257207972996</c:v>
                </c:pt>
                <c:pt idx="792">
                  <c:v>-22.89882621176497</c:v>
                </c:pt>
                <c:pt idx="793">
                  <c:v>-22.706380965101005</c:v>
                </c:pt>
                <c:pt idx="794">
                  <c:v>-22.507105871996998</c:v>
                </c:pt>
                <c:pt idx="795">
                  <c:v>-22.301453550873021</c:v>
                </c:pt>
                <c:pt idx="796">
                  <c:v>-22.088979811030015</c:v>
                </c:pt>
                <c:pt idx="797">
                  <c:v>-21.869736924504991</c:v>
                </c:pt>
                <c:pt idx="798">
                  <c:v>-21.64377716333297</c:v>
                </c:pt>
                <c:pt idx="799">
                  <c:v>-21.41115279954704</c:v>
                </c:pt>
                <c:pt idx="800">
                  <c:v>-21.171916105185005</c:v>
                </c:pt>
                <c:pt idx="801">
                  <c:v>-20.926119352282001</c:v>
                </c:pt>
                <c:pt idx="802">
                  <c:v>-20.673814812872024</c:v>
                </c:pt>
                <c:pt idx="803">
                  <c:v>-20.415054758991005</c:v>
                </c:pt>
                <c:pt idx="804">
                  <c:v>-20.149891462674987</c:v>
                </c:pt>
                <c:pt idx="805">
                  <c:v>-19.878377195959047</c:v>
                </c:pt>
                <c:pt idx="806">
                  <c:v>-19.600564230877978</c:v>
                </c:pt>
                <c:pt idx="807">
                  <c:v>-19.316504839467996</c:v>
                </c:pt>
                <c:pt idx="808">
                  <c:v>-19.026251293761959</c:v>
                </c:pt>
                <c:pt idx="809">
                  <c:v>-18.729855865798982</c:v>
                </c:pt>
                <c:pt idx="810">
                  <c:v>-18.428401213679024</c:v>
                </c:pt>
                <c:pt idx="811">
                  <c:v>-18.122749281318988</c:v>
                </c:pt>
                <c:pt idx="812">
                  <c:v>-17.811617133272023</c:v>
                </c:pt>
                <c:pt idx="813">
                  <c:v>-17.495086429671971</c:v>
                </c:pt>
                <c:pt idx="814">
                  <c:v>-17.17323883065302</c:v>
                </c:pt>
                <c:pt idx="815">
                  <c:v>-16.846155996349012</c:v>
                </c:pt>
                <c:pt idx="816">
                  <c:v>-16.513919586894019</c:v>
                </c:pt>
                <c:pt idx="817">
                  <c:v>-16.17661126242001</c:v>
                </c:pt>
                <c:pt idx="818">
                  <c:v>-15.834312683062024</c:v>
                </c:pt>
                <c:pt idx="819">
                  <c:v>-15.48710550895396</c:v>
                </c:pt>
                <c:pt idx="820">
                  <c:v>-15.135071400229947</c:v>
                </c:pt>
                <c:pt idx="821">
                  <c:v>-14.778292017022011</c:v>
                </c:pt>
                <c:pt idx="822">
                  <c:v>-14.416849019464962</c:v>
                </c:pt>
                <c:pt idx="823">
                  <c:v>-14.050824067694009</c:v>
                </c:pt>
                <c:pt idx="824">
                  <c:v>-13.680298821841006</c:v>
                </c:pt>
                <c:pt idx="825">
                  <c:v>-13.305354942040026</c:v>
                </c:pt>
                <c:pt idx="826">
                  <c:v>-12.927741287846004</c:v>
                </c:pt>
                <c:pt idx="827">
                  <c:v>-12.547232937647948</c:v>
                </c:pt>
                <c:pt idx="828">
                  <c:v>-12.163070164005035</c:v>
                </c:pt>
                <c:pt idx="829">
                  <c:v>-11.775364455921988</c:v>
                </c:pt>
                <c:pt idx="830">
                  <c:v>-11.384227302400973</c:v>
                </c:pt>
                <c:pt idx="831">
                  <c:v>-10.989770192447963</c:v>
                </c:pt>
                <c:pt idx="832">
                  <c:v>-10.592104615065978</c:v>
                </c:pt>
                <c:pt idx="833">
                  <c:v>-10.191342059257977</c:v>
                </c:pt>
                <c:pt idx="834">
                  <c:v>-9.7875940140290254</c:v>
                </c:pt>
                <c:pt idx="835">
                  <c:v>-9.3809719683819708</c:v>
                </c:pt>
                <c:pt idx="836">
                  <c:v>-8.9715874113209679</c:v>
                </c:pt>
                <c:pt idx="837">
                  <c:v>-8.5595518318489781</c:v>
                </c:pt>
                <c:pt idx="838">
                  <c:v>-8.1449767189710087</c:v>
                </c:pt>
                <c:pt idx="839">
                  <c:v>-7.7279735616900211</c:v>
                </c:pt>
                <c:pt idx="840">
                  <c:v>-7.3086538490110229</c:v>
                </c:pt>
                <c:pt idx="841">
                  <c:v>-6.8871290699360088</c:v>
                </c:pt>
                <c:pt idx="842">
                  <c:v>-6.4646964931559978</c:v>
                </c:pt>
                <c:pt idx="843">
                  <c:v>-6.040706958057001</c:v>
                </c:pt>
                <c:pt idx="844">
                  <c:v>-5.6151163790700025</c:v>
                </c:pt>
                <c:pt idx="845">
                  <c:v>-5.1880515302909771</c:v>
                </c:pt>
                <c:pt idx="846">
                  <c:v>-4.7596391858130005</c:v>
                </c:pt>
                <c:pt idx="847">
                  <c:v>-4.330006119730001</c:v>
                </c:pt>
                <c:pt idx="848">
                  <c:v>-3.8992791061360208</c:v>
                </c:pt>
                <c:pt idx="849">
                  <c:v>-3.4675849191260113</c:v>
                </c:pt>
                <c:pt idx="850">
                  <c:v>-3.0350503327940146</c:v>
                </c:pt>
                <c:pt idx="851">
                  <c:v>-2.6018021212349822</c:v>
                </c:pt>
                <c:pt idx="852">
                  <c:v>-2.1679670585410236</c:v>
                </c:pt>
                <c:pt idx="853">
                  <c:v>-1.7336719188069765</c:v>
                </c:pt>
                <c:pt idx="854">
                  <c:v>-1.2990434761289862</c:v>
                </c:pt>
                <c:pt idx="855">
                  <c:v>-0.86420850459802523</c:v>
                </c:pt>
                <c:pt idx="856">
                  <c:v>-0.42929377831001148</c:v>
                </c:pt>
                <c:pt idx="857">
                  <c:v>5.4793301370068548E-3</c:v>
                </c:pt>
                <c:pt idx="858">
                  <c:v>0.4390321101489576</c:v>
                </c:pt>
                <c:pt idx="859">
                  <c:v>0.87207620532200281</c:v>
                </c:pt>
                <c:pt idx="860">
                  <c:v>1.3044725002139899</c:v>
                </c:pt>
                <c:pt idx="861">
                  <c:v>1.7360818793840167</c:v>
                </c:pt>
                <c:pt idx="862">
                  <c:v>2.1667652273860085</c:v>
                </c:pt>
                <c:pt idx="863">
                  <c:v>2.5963834287800296</c:v>
                </c:pt>
                <c:pt idx="864">
                  <c:v>3.024797368122961</c:v>
                </c:pt>
                <c:pt idx="865">
                  <c:v>3.4518679299729911</c:v>
                </c:pt>
                <c:pt idx="866">
                  <c:v>3.8774559988880242</c:v>
                </c:pt>
                <c:pt idx="867">
                  <c:v>4.3014224594249981</c:v>
                </c:pt>
                <c:pt idx="868">
                  <c:v>4.7236281961399982</c:v>
                </c:pt>
                <c:pt idx="869">
                  <c:v>5.1439340935930318</c:v>
                </c:pt>
                <c:pt idx="870">
                  <c:v>5.5622010363420031</c:v>
                </c:pt>
                <c:pt idx="871">
                  <c:v>5.9782899089419743</c:v>
                </c:pt>
                <c:pt idx="872">
                  <c:v>6.3920615959519864</c:v>
                </c:pt>
                <c:pt idx="873">
                  <c:v>6.8033650376369792</c:v>
                </c:pt>
                <c:pt idx="874">
                  <c:v>7.2120418270370124</c:v>
                </c:pt>
                <c:pt idx="875">
                  <c:v>7.6179745371799754</c:v>
                </c:pt>
                <c:pt idx="876">
                  <c:v>8.02102311778998</c:v>
                </c:pt>
                <c:pt idx="877">
                  <c:v>8.4210474819010415</c:v>
                </c:pt>
                <c:pt idx="878">
                  <c:v>8.8179075058509966</c:v>
                </c:pt>
                <c:pt idx="879">
                  <c:v>9.2114630292909965</c:v>
                </c:pt>
                <c:pt idx="880">
                  <c:v>9.6015738551719778</c:v>
                </c:pt>
                <c:pt idx="881">
                  <c:v>9.9880997497600106</c:v>
                </c:pt>
                <c:pt idx="882">
                  <c:v>10.370900442626009</c:v>
                </c:pt>
                <c:pt idx="883">
                  <c:v>10.749835626645961</c:v>
                </c:pt>
                <c:pt idx="884">
                  <c:v>11.124764958007006</c:v>
                </c:pt>
                <c:pt idx="885">
                  <c:v>11.495548056201983</c:v>
                </c:pt>
                <c:pt idx="886">
                  <c:v>11.862044504029996</c:v>
                </c:pt>
                <c:pt idx="887">
                  <c:v>12.224113847603007</c:v>
                </c:pt>
                <c:pt idx="888">
                  <c:v>12.581615596334018</c:v>
                </c:pt>
                <c:pt idx="889">
                  <c:v>12.935038007869025</c:v>
                </c:pt>
                <c:pt idx="890">
                  <c:v>13.284338326001034</c:v>
                </c:pt>
                <c:pt idx="891">
                  <c:v>13.628941438759</c:v>
                </c:pt>
                <c:pt idx="892">
                  <c:v>13.968734942880019</c:v>
                </c:pt>
                <c:pt idx="893">
                  <c:v>14.303607496769985</c:v>
                </c:pt>
                <c:pt idx="894">
                  <c:v>14.633448820498984</c:v>
                </c:pt>
                <c:pt idx="895">
                  <c:v>14.958149695797999</c:v>
                </c:pt>
                <c:pt idx="896">
                  <c:v>15.277601966063969</c:v>
                </c:pt>
                <c:pt idx="897">
                  <c:v>15.59169853636098</c:v>
                </c:pt>
                <c:pt idx="898">
                  <c:v>15.900333373413048</c:v>
                </c:pt>
                <c:pt idx="899">
                  <c:v>16.203401505612021</c:v>
                </c:pt>
                <c:pt idx="900">
                  <c:v>16.500799023012974</c:v>
                </c:pt>
                <c:pt idx="901">
                  <c:v>16.792423077335002</c:v>
                </c:pt>
                <c:pt idx="902">
                  <c:v>17.078171881960998</c:v>
                </c:pt>
                <c:pt idx="903">
                  <c:v>17.357944711939012</c:v>
                </c:pt>
                <c:pt idx="904">
                  <c:v>17.631641903982995</c:v>
                </c:pt>
                <c:pt idx="905">
                  <c:v>17.899349061513021</c:v>
                </c:pt>
                <c:pt idx="906">
                  <c:v>18.160886393851001</c:v>
                </c:pt>
                <c:pt idx="907">
                  <c:v>18.416115624446036</c:v>
                </c:pt>
                <c:pt idx="908">
                  <c:v>18.664947078517002</c:v>
                </c:pt>
                <c:pt idx="909">
                  <c:v>18.907292364352998</c:v>
                </c:pt>
                <c:pt idx="910">
                  <c:v>19.143064373309016</c:v>
                </c:pt>
                <c:pt idx="911">
                  <c:v>19.372177279809023</c:v>
                </c:pt>
                <c:pt idx="912">
                  <c:v>19.59454654133998</c:v>
                </c:pt>
                <c:pt idx="913">
                  <c:v>19.810088898460037</c:v>
                </c:pt>
                <c:pt idx="914">
                  <c:v>20.018722374791992</c:v>
                </c:pt>
                <c:pt idx="915">
                  <c:v>20.220366277026017</c:v>
                </c:pt>
                <c:pt idx="916">
                  <c:v>20.414941194920004</c:v>
                </c:pt>
                <c:pt idx="917">
                  <c:v>20.602369001297006</c:v>
                </c:pt>
                <c:pt idx="918">
                  <c:v>20.78257285204802</c:v>
                </c:pt>
                <c:pt idx="919">
                  <c:v>20.95547718613301</c:v>
                </c:pt>
                <c:pt idx="920">
                  <c:v>21.121012747462999</c:v>
                </c:pt>
                <c:pt idx="921">
                  <c:v>21.280333591783972</c:v>
                </c:pt>
                <c:pt idx="922">
                  <c:v>21.432419789790004</c:v>
                </c:pt>
                <c:pt idx="923">
                  <c:v>21.577229213764042</c:v>
                </c:pt>
                <c:pt idx="924">
                  <c:v>21.714722143797019</c:v>
                </c:pt>
                <c:pt idx="925">
                  <c:v>21.844861267792965</c:v>
                </c:pt>
                <c:pt idx="926">
                  <c:v>21.967611681465996</c:v>
                </c:pt>
                <c:pt idx="927">
                  <c:v>22.082940888344012</c:v>
                </c:pt>
                <c:pt idx="928">
                  <c:v>22.190818799761985</c:v>
                </c:pt>
                <c:pt idx="929">
                  <c:v>22.291217734872021</c:v>
                </c:pt>
                <c:pt idx="930">
                  <c:v>22.384112420633016</c:v>
                </c:pt>
                <c:pt idx="931">
                  <c:v>22.469479991817025</c:v>
                </c:pt>
                <c:pt idx="932">
                  <c:v>22.547299991006014</c:v>
                </c:pt>
                <c:pt idx="933">
                  <c:v>22.617554368595961</c:v>
                </c:pt>
                <c:pt idx="934">
                  <c:v>22.680227482790997</c:v>
                </c:pt>
                <c:pt idx="935">
                  <c:v>22.73530609961</c:v>
                </c:pt>
                <c:pt idx="936">
                  <c:v>22.782705063904984</c:v>
                </c:pt>
                <c:pt idx="937">
                  <c:v>22.822198469493969</c:v>
                </c:pt>
                <c:pt idx="938">
                  <c:v>22.853990348385025</c:v>
                </c:pt>
                <c:pt idx="939">
                  <c:v>22.878069051089028</c:v>
                </c:pt>
                <c:pt idx="940">
                  <c:v>22.89442501900902</c:v>
                </c:pt>
                <c:pt idx="941">
                  <c:v>22.903050784439017</c:v>
                </c:pt>
                <c:pt idx="942">
                  <c:v>22.903940970562019</c:v>
                </c:pt>
                <c:pt idx="943">
                  <c:v>22.897092291453021</c:v>
                </c:pt>
                <c:pt idx="944">
                  <c:v>22.882503552077992</c:v>
                </c:pt>
                <c:pt idx="945">
                  <c:v>22.860175648292</c:v>
                </c:pt>
                <c:pt idx="946">
                  <c:v>22.830111566845005</c:v>
                </c:pt>
                <c:pt idx="947">
                  <c:v>22.792316385371976</c:v>
                </c:pt>
                <c:pt idx="948">
                  <c:v>22.746797272404024</c:v>
                </c:pt>
                <c:pt idx="949">
                  <c:v>22.693563487359995</c:v>
                </c:pt>
                <c:pt idx="950">
                  <c:v>22.632626380549993</c:v>
                </c:pt>
                <c:pt idx="951">
                  <c:v>22.563999393175948</c:v>
                </c:pt>
                <c:pt idx="952">
                  <c:v>22.487927520469043</c:v>
                </c:pt>
                <c:pt idx="953">
                  <c:v>22.404552791638991</c:v>
                </c:pt>
                <c:pt idx="954">
                  <c:v>22.313667982878997</c:v>
                </c:pt>
                <c:pt idx="955">
                  <c:v>22.215307228863992</c:v>
                </c:pt>
                <c:pt idx="956">
                  <c:v>22.109507236446973</c:v>
                </c:pt>
                <c:pt idx="957">
                  <c:v>21.996307284655984</c:v>
                </c:pt>
                <c:pt idx="958">
                  <c:v>21.87574922470003</c:v>
                </c:pt>
                <c:pt idx="959">
                  <c:v>21.747877479960039</c:v>
                </c:pt>
                <c:pt idx="960">
                  <c:v>21.612739045998012</c:v>
                </c:pt>
                <c:pt idx="961">
                  <c:v>21.470383490552024</c:v>
                </c:pt>
                <c:pt idx="962">
                  <c:v>21.32086295353804</c:v>
                </c:pt>
                <c:pt idx="963">
                  <c:v>21.164232147045027</c:v>
                </c:pt>
                <c:pt idx="964">
                  <c:v>21.000548355345018</c:v>
                </c:pt>
                <c:pt idx="965">
                  <c:v>20.829871434884012</c:v>
                </c:pt>
                <c:pt idx="966">
                  <c:v>20.65226381428198</c:v>
                </c:pt>
                <c:pt idx="967">
                  <c:v>20.467790494342978</c:v>
                </c:pt>
                <c:pt idx="968">
                  <c:v>20.276962235011013</c:v>
                </c:pt>
                <c:pt idx="969">
                  <c:v>20.079602504124011</c:v>
                </c:pt>
                <c:pt idx="970">
                  <c:v>19.875560296763979</c:v>
                </c:pt>
                <c:pt idx="971">
                  <c:v>19.664882560156002</c:v>
                </c:pt>
                <c:pt idx="972">
                  <c:v>19.447616241527953</c:v>
                </c:pt>
                <c:pt idx="973">
                  <c:v>19.223808288105033</c:v>
                </c:pt>
                <c:pt idx="974">
                  <c:v>18.993505647112954</c:v>
                </c:pt>
                <c:pt idx="975">
                  <c:v>18.75675526578101</c:v>
                </c:pt>
                <c:pt idx="976">
                  <c:v>18.513604091332979</c:v>
                </c:pt>
                <c:pt idx="977">
                  <c:v>18.264099070995996</c:v>
                </c:pt>
                <c:pt idx="978">
                  <c:v>18.008287151996967</c:v>
                </c:pt>
                <c:pt idx="979">
                  <c:v>17.746215281561035</c:v>
                </c:pt>
                <c:pt idx="980">
                  <c:v>17.477930406916016</c:v>
                </c:pt>
                <c:pt idx="981">
                  <c:v>17.203479475286997</c:v>
                </c:pt>
                <c:pt idx="982">
                  <c:v>16.922909433900998</c:v>
                </c:pt>
                <c:pt idx="983">
                  <c:v>16.636267229984014</c:v>
                </c:pt>
                <c:pt idx="984">
                  <c:v>16.345666982301964</c:v>
                </c:pt>
                <c:pt idx="985">
                  <c:v>16.049674389359041</c:v>
                </c:pt>
                <c:pt idx="986">
                  <c:v>15.748191897061986</c:v>
                </c:pt>
                <c:pt idx="987">
                  <c:v>15.441291406889036</c:v>
                </c:pt>
                <c:pt idx="988">
                  <c:v>15.129044820320985</c:v>
                </c:pt>
                <c:pt idx="989">
                  <c:v>14.811524038836012</c:v>
                </c:pt>
                <c:pt idx="990">
                  <c:v>14.488800963914002</c:v>
                </c:pt>
                <c:pt idx="991">
                  <c:v>14.160947497033021</c:v>
                </c:pt>
                <c:pt idx="992">
                  <c:v>13.828035539675</c:v>
                </c:pt>
                <c:pt idx="993">
                  <c:v>13.49013699331698</c:v>
                </c:pt>
                <c:pt idx="994">
                  <c:v>13.147323759439985</c:v>
                </c:pt>
                <c:pt idx="995">
                  <c:v>12.799667739520999</c:v>
                </c:pt>
                <c:pt idx="996">
                  <c:v>12.44724083504201</c:v>
                </c:pt>
                <c:pt idx="997">
                  <c:v>12.09011494748097</c:v>
                </c:pt>
                <c:pt idx="998">
                  <c:v>11.728361978317025</c:v>
                </c:pt>
                <c:pt idx="999">
                  <c:v>11.36239395063302</c:v>
                </c:pt>
                <c:pt idx="1000">
                  <c:v>10.994194963199959</c:v>
                </c:pt>
                <c:pt idx="1001">
                  <c:v>10.622054416717049</c:v>
                </c:pt>
                <c:pt idx="1002">
                  <c:v>10.246071983869001</c:v>
                </c:pt>
                <c:pt idx="1003">
                  <c:v>9.8663473373389934</c:v>
                </c:pt>
                <c:pt idx="1004">
                  <c:v>9.4829801498109987</c:v>
                </c:pt>
                <c:pt idx="1005">
                  <c:v>9.09607009396899</c:v>
                </c:pt>
                <c:pt idx="1006">
                  <c:v>8.7057168424979636</c:v>
                </c:pt>
                <c:pt idx="1007">
                  <c:v>8.312020068080983</c:v>
                </c:pt>
                <c:pt idx="1008">
                  <c:v>7.9150794434009981</c:v>
                </c:pt>
                <c:pt idx="1009">
                  <c:v>7.5149946411420387</c:v>
                </c:pt>
                <c:pt idx="1010">
                  <c:v>7.1118653339889875</c:v>
                </c:pt>
                <c:pt idx="1011">
                  <c:v>6.7057911946249646</c:v>
                </c:pt>
                <c:pt idx="1012">
                  <c:v>6.2968718957340002</c:v>
                </c:pt>
                <c:pt idx="1013">
                  <c:v>5.8852071100000103</c:v>
                </c:pt>
                <c:pt idx="1014">
                  <c:v>5.4708965101060016</c:v>
                </c:pt>
                <c:pt idx="1015">
                  <c:v>5.0547739749820266</c:v>
                </c:pt>
                <c:pt idx="1016">
                  <c:v>4.6376912160220058</c:v>
                </c:pt>
                <c:pt idx="1017">
                  <c:v>4.2186536504269725</c:v>
                </c:pt>
                <c:pt idx="1018">
                  <c:v>3.797783813167996</c:v>
                </c:pt>
                <c:pt idx="1019">
                  <c:v>3.3752042392119961</c:v>
                </c:pt>
                <c:pt idx="1020">
                  <c:v>2.9510374635310086</c:v>
                </c:pt>
                <c:pt idx="1021">
                  <c:v>2.5254060210920102</c:v>
                </c:pt>
                <c:pt idx="1022">
                  <c:v>2.0984324468669797</c:v>
                </c:pt>
                <c:pt idx="1023">
                  <c:v>1.6702392758230076</c:v>
                </c:pt>
                <c:pt idx="1024">
                  <c:v>1.2409490429309926</c:v>
                </c:pt>
                <c:pt idx="1025">
                  <c:v>0.81068428315899155</c:v>
                </c:pt>
                <c:pt idx="1026">
                  <c:v>0.37956753147597055</c:v>
                </c:pt>
                <c:pt idx="1027">
                  <c:v>-5.2278677147000963E-2</c:v>
                </c:pt>
                <c:pt idx="1028">
                  <c:v>-0.48473180774101365</c:v>
                </c:pt>
                <c:pt idx="1029">
                  <c:v>-0.91766932533801082</c:v>
                </c:pt>
                <c:pt idx="1030">
                  <c:v>-1.3509686949669799</c:v>
                </c:pt>
                <c:pt idx="1031">
                  <c:v>-1.7838063057529894</c:v>
                </c:pt>
                <c:pt idx="1032">
                  <c:v>-2.2161219588640506</c:v>
                </c:pt>
                <c:pt idx="1033">
                  <c:v>-2.6482012665749721</c:v>
                </c:pt>
                <c:pt idx="1034">
                  <c:v>-3.0799084215719859</c:v>
                </c:pt>
                <c:pt idx="1035">
                  <c:v>-3.5111076165400164</c:v>
                </c:pt>
                <c:pt idx="1036">
                  <c:v>-3.941663044164045</c:v>
                </c:pt>
                <c:pt idx="1037">
                  <c:v>-4.3714388971270068</c:v>
                </c:pt>
                <c:pt idx="1038">
                  <c:v>-4.8002993681130306</c:v>
                </c:pt>
                <c:pt idx="1039">
                  <c:v>-5.2281086498090303</c:v>
                </c:pt>
                <c:pt idx="1040">
                  <c:v>-5.6547309348979979</c:v>
                </c:pt>
                <c:pt idx="1041">
                  <c:v>-6.0800304160640053</c:v>
                </c:pt>
                <c:pt idx="1042">
                  <c:v>-6.5038712859940233</c:v>
                </c:pt>
                <c:pt idx="1043">
                  <c:v>-6.9261177373700207</c:v>
                </c:pt>
                <c:pt idx="1044">
                  <c:v>-7.3466339628770356</c:v>
                </c:pt>
                <c:pt idx="1045">
                  <c:v>-7.7652841551999927</c:v>
                </c:pt>
                <c:pt idx="1046">
                  <c:v>-8.181932507023987</c:v>
                </c:pt>
                <c:pt idx="1047">
                  <c:v>-8.5963371704850147</c:v>
                </c:pt>
                <c:pt idx="1048">
                  <c:v>-9.0084196745930285</c:v>
                </c:pt>
                <c:pt idx="1049">
                  <c:v>-9.4180605725210285</c:v>
                </c:pt>
                <c:pt idx="1050">
                  <c:v>-9.8251209789200402</c:v>
                </c:pt>
                <c:pt idx="1051">
                  <c:v>-10.229461890001971</c:v>
                </c:pt>
                <c:pt idx="1052">
                  <c:v>-10.630944183540009</c:v>
                </c:pt>
                <c:pt idx="1053">
                  <c:v>-11.029428618866007</c:v>
                </c:pt>
                <c:pt idx="1054">
                  <c:v>-11.424775836870992</c:v>
                </c:pt>
                <c:pt idx="1055">
                  <c:v>-11.816846360005968</c:v>
                </c:pt>
                <c:pt idx="1056">
                  <c:v>-12.205500592282988</c:v>
                </c:pt>
                <c:pt idx="1057">
                  <c:v>-12.590598819269985</c:v>
                </c:pt>
                <c:pt idx="1058">
                  <c:v>-12.972001208097993</c:v>
                </c:pt>
                <c:pt idx="1059">
                  <c:v>-13.349567807456992</c:v>
                </c:pt>
                <c:pt idx="1060">
                  <c:v>-13.723158547594949</c:v>
                </c:pt>
                <c:pt idx="1061">
                  <c:v>-14.092633240319969</c:v>
                </c:pt>
                <c:pt idx="1062">
                  <c:v>-14.457903934327021</c:v>
                </c:pt>
                <c:pt idx="1063">
                  <c:v>-14.819732605813044</c:v>
                </c:pt>
                <c:pt idx="1064">
                  <c:v>-15.177253545242991</c:v>
                </c:pt>
                <c:pt idx="1065">
                  <c:v>-15.530348909940017</c:v>
                </c:pt>
                <c:pt idx="1066">
                  <c:v>-15.878901643731979</c:v>
                </c:pt>
                <c:pt idx="1067">
                  <c:v>-16.222795476946033</c:v>
                </c:pt>
                <c:pt idx="1068">
                  <c:v>-16.561914926419036</c:v>
                </c:pt>
                <c:pt idx="1069">
                  <c:v>-16.896145295482995</c:v>
                </c:pt>
                <c:pt idx="1070">
                  <c:v>-17.225372673977006</c:v>
                </c:pt>
                <c:pt idx="1071">
                  <c:v>-17.549483938245032</c:v>
                </c:pt>
                <c:pt idx="1072">
                  <c:v>-17.868366751129997</c:v>
                </c:pt>
                <c:pt idx="1073">
                  <c:v>-18.181909561980035</c:v>
                </c:pt>
                <c:pt idx="1074">
                  <c:v>-18.49000160664599</c:v>
                </c:pt>
                <c:pt idx="1075">
                  <c:v>-18.792532907481018</c:v>
                </c:pt>
                <c:pt idx="1076">
                  <c:v>-19.089394273343032</c:v>
                </c:pt>
                <c:pt idx="1077">
                  <c:v>-19.380477299590041</c:v>
                </c:pt>
                <c:pt idx="1078">
                  <c:v>-19.665674368085035</c:v>
                </c:pt>
                <c:pt idx="1079">
                  <c:v>-19.944878647194969</c:v>
                </c:pt>
                <c:pt idx="1080">
                  <c:v>-20.217984091786946</c:v>
                </c:pt>
                <c:pt idx="1081">
                  <c:v>-20.484885443231974</c:v>
                </c:pt>
                <c:pt idx="1082">
                  <c:v>-20.745478229406046</c:v>
                </c:pt>
                <c:pt idx="1083">
                  <c:v>-20.999658764687013</c:v>
                </c:pt>
                <c:pt idx="1084">
                  <c:v>-21.247324149956</c:v>
                </c:pt>
                <c:pt idx="1085">
                  <c:v>-21.488769935863047</c:v>
                </c:pt>
                <c:pt idx="1086">
                  <c:v>-21.724568123734969</c:v>
                </c:pt>
                <c:pt idx="1087">
                  <c:v>-21.953798221708951</c:v>
                </c:pt>
                <c:pt idx="1088">
                  <c:v>-22.176380290829968</c:v>
                </c:pt>
                <c:pt idx="1089">
                  <c:v>-22.392235824089028</c:v>
                </c:pt>
                <c:pt idx="1090">
                  <c:v>-22.601287746426976</c:v>
                </c:pt>
                <c:pt idx="1091">
                  <c:v>-22.803460414735014</c:v>
                </c:pt>
                <c:pt idx="1092">
                  <c:v>-22.998679617852019</c:v>
                </c:pt>
                <c:pt idx="1093">
                  <c:v>-23.186872576563985</c:v>
                </c:pt>
                <c:pt idx="1094">
                  <c:v>-23.367967943609017</c:v>
                </c:pt>
                <c:pt idx="1095">
                  <c:v>-23.541895803676027</c:v>
                </c:pt>
                <c:pt idx="1096">
                  <c:v>-23.708587673395016</c:v>
                </c:pt>
                <c:pt idx="1097">
                  <c:v>-23.867976501354974</c:v>
                </c:pt>
                <c:pt idx="1098">
                  <c:v>-24.019996668084957</c:v>
                </c:pt>
                <c:pt idx="1099">
                  <c:v>-24.164583986071023</c:v>
                </c:pt>
                <c:pt idx="1100">
                  <c:v>-24.301675699742987</c:v>
                </c:pt>
                <c:pt idx="1101">
                  <c:v>-24.431210485479937</c:v>
                </c:pt>
                <c:pt idx="1102">
                  <c:v>-24.553128451614953</c:v>
                </c:pt>
                <c:pt idx="1103">
                  <c:v>-24.667371138422936</c:v>
                </c:pt>
                <c:pt idx="1104">
                  <c:v>-24.773881518132953</c:v>
                </c:pt>
                <c:pt idx="1105">
                  <c:v>-24.872603994921974</c:v>
                </c:pt>
                <c:pt idx="1106">
                  <c:v>-24.96348440491397</c:v>
                </c:pt>
                <c:pt idx="1107">
                  <c:v>-25.046470016186049</c:v>
                </c:pt>
                <c:pt idx="1108">
                  <c:v>-25.122339633819024</c:v>
                </c:pt>
                <c:pt idx="1109">
                  <c:v>-25.191097173938942</c:v>
                </c:pt>
                <c:pt idx="1110">
                  <c:v>-25.25207755493193</c:v>
                </c:pt>
                <c:pt idx="1111">
                  <c:v>-25.305252695347008</c:v>
                </c:pt>
                <c:pt idx="1112">
                  <c:v>-25.350596495208038</c:v>
                </c:pt>
                <c:pt idx="1113">
                  <c:v>-25.388084836020994</c:v>
                </c:pt>
                <c:pt idx="1114">
                  <c:v>-25.417695580763962</c:v>
                </c:pt>
                <c:pt idx="1115">
                  <c:v>-25.439408573893957</c:v>
                </c:pt>
                <c:pt idx="1116">
                  <c:v>-25.453205641346926</c:v>
                </c:pt>
                <c:pt idx="1117">
                  <c:v>-25.459070590531951</c:v>
                </c:pt>
                <c:pt idx="1118">
                  <c:v>-25.456989210335905</c:v>
                </c:pt>
                <c:pt idx="1119">
                  <c:v>-25.446949271124936</c:v>
                </c:pt>
                <c:pt idx="1120">
                  <c:v>-25.428940524739005</c:v>
                </c:pt>
                <c:pt idx="1121">
                  <c:v>-25.402954704498939</c:v>
                </c:pt>
                <c:pt idx="1122">
                  <c:v>-25.368985525199946</c:v>
                </c:pt>
                <c:pt idx="1123">
                  <c:v>-25.327028683111962</c:v>
                </c:pt>
                <c:pt idx="1124">
                  <c:v>-25.277081855986012</c:v>
                </c:pt>
                <c:pt idx="1125">
                  <c:v>-25.219144703050006</c:v>
                </c:pt>
                <c:pt idx="1126">
                  <c:v>-25.153218865004987</c:v>
                </c:pt>
                <c:pt idx="1127">
                  <c:v>-25.079307964030022</c:v>
                </c:pt>
                <c:pt idx="1128">
                  <c:v>-24.997519512932968</c:v>
                </c:pt>
                <c:pt idx="1129">
                  <c:v>-24.909353486812961</c:v>
                </c:pt>
                <c:pt idx="1130">
                  <c:v>-24.813515759266011</c:v>
                </c:pt>
                <c:pt idx="1131">
                  <c:v>-24.710039381256024</c:v>
                </c:pt>
                <c:pt idx="1132">
                  <c:v>-24.598960017789068</c:v>
                </c:pt>
                <c:pt idx="1133">
                  <c:v>-24.480315947909958</c:v>
                </c:pt>
                <c:pt idx="1134">
                  <c:v>-24.354148064703054</c:v>
                </c:pt>
                <c:pt idx="1135">
                  <c:v>-24.220499875291011</c:v>
                </c:pt>
                <c:pt idx="1136">
                  <c:v>-24.079417500840009</c:v>
                </c:pt>
                <c:pt idx="1137">
                  <c:v>-23.930949676548039</c:v>
                </c:pt>
                <c:pt idx="1138">
                  <c:v>-23.775147751660029</c:v>
                </c:pt>
                <c:pt idx="1139">
                  <c:v>-23.612065689458063</c:v>
                </c:pt>
                <c:pt idx="1140">
                  <c:v>-23.44176006726093</c:v>
                </c:pt>
                <c:pt idx="1141">
                  <c:v>-23.264290076431962</c:v>
                </c:pt>
                <c:pt idx="1142">
                  <c:v>-23.079717522368014</c:v>
                </c:pt>
                <c:pt idx="1143">
                  <c:v>-22.888106824511055</c:v>
                </c:pt>
                <c:pt idx="1144">
                  <c:v>-22.689525016338052</c:v>
                </c:pt>
                <c:pt idx="1145">
                  <c:v>-22.484041745368017</c:v>
                </c:pt>
                <c:pt idx="1146">
                  <c:v>-22.271729273159963</c:v>
                </c:pt>
                <c:pt idx="1147">
                  <c:v>-22.052662475309944</c:v>
                </c:pt>
                <c:pt idx="1148">
                  <c:v>-21.82691884145504</c:v>
                </c:pt>
                <c:pt idx="1149">
                  <c:v>-21.594068832248922</c:v>
                </c:pt>
                <c:pt idx="1150">
                  <c:v>-21.354220297864003</c:v>
                </c:pt>
                <c:pt idx="1151">
                  <c:v>-21.10777705154203</c:v>
                </c:pt>
                <c:pt idx="1152">
                  <c:v>-20.854814645161014</c:v>
                </c:pt>
                <c:pt idx="1153">
                  <c:v>-20.595410873280002</c:v>
                </c:pt>
                <c:pt idx="1154">
                  <c:v>-20.329645773148968</c:v>
                </c:pt>
                <c:pt idx="1155">
                  <c:v>-20.057601624697895</c:v>
                </c:pt>
                <c:pt idx="1156">
                  <c:v>-19.779362950547011</c:v>
                </c:pt>
                <c:pt idx="1157">
                  <c:v>-19.495016515998941</c:v>
                </c:pt>
                <c:pt idx="1158">
                  <c:v>-19.204651329044054</c:v>
                </c:pt>
                <c:pt idx="1159">
                  <c:v>-18.908358640355914</c:v>
                </c:pt>
                <c:pt idx="1160">
                  <c:v>-18.606231943295938</c:v>
                </c:pt>
                <c:pt idx="1161">
                  <c:v>-18.298366973909992</c:v>
                </c:pt>
                <c:pt idx="1162">
                  <c:v>-17.984861710929977</c:v>
                </c:pt>
                <c:pt idx="1163">
                  <c:v>-17.665816375773034</c:v>
                </c:pt>
                <c:pt idx="1164">
                  <c:v>-17.341333432540978</c:v>
                </c:pt>
                <c:pt idx="1165">
                  <c:v>-17.011517588025072</c:v>
                </c:pt>
                <c:pt idx="1166">
                  <c:v>-16.67647579169693</c:v>
                </c:pt>
                <c:pt idx="1167">
                  <c:v>-16.33631723571591</c:v>
                </c:pt>
                <c:pt idx="1168">
                  <c:v>-15.991153354927974</c:v>
                </c:pt>
                <c:pt idx="1169">
                  <c:v>-15.641121809188007</c:v>
                </c:pt>
                <c:pt idx="1170">
                  <c:v>-15.286542686182997</c:v>
                </c:pt>
                <c:pt idx="1171">
                  <c:v>-14.927350268111013</c:v>
                </c:pt>
                <c:pt idx="1172">
                  <c:v>-14.563668374828012</c:v>
                </c:pt>
                <c:pt idx="1173">
                  <c:v>-14.195623174499019</c:v>
                </c:pt>
                <c:pt idx="1174">
                  <c:v>-13.82334318359699</c:v>
                </c:pt>
                <c:pt idx="1175">
                  <c:v>-13.446959266899057</c:v>
                </c:pt>
                <c:pt idx="1176">
                  <c:v>-13.066604637491992</c:v>
                </c:pt>
                <c:pt idx="1177">
                  <c:v>-12.682414856769014</c:v>
                </c:pt>
                <c:pt idx="1178">
                  <c:v>-12.294527834430028</c:v>
                </c:pt>
                <c:pt idx="1179">
                  <c:v>-11.903083828481044</c:v>
                </c:pt>
                <c:pt idx="1180">
                  <c:v>-11.508225445238054</c:v>
                </c:pt>
                <c:pt idx="1181">
                  <c:v>-11.110097639320998</c:v>
                </c:pt>
                <c:pt idx="1182">
                  <c:v>-10.708847713658997</c:v>
                </c:pt>
                <c:pt idx="1183">
                  <c:v>-10.304625319487059</c:v>
                </c:pt>
                <c:pt idx="1184">
                  <c:v>-9.8975824563470951</c:v>
                </c:pt>
                <c:pt idx="1185">
                  <c:v>-9.4878734720889497</c:v>
                </c:pt>
                <c:pt idx="1186">
                  <c:v>-9.0756550628700552</c:v>
                </c:pt>
                <c:pt idx="1187">
                  <c:v>-8.6610862731529323</c:v>
                </c:pt>
                <c:pt idx="1188">
                  <c:v>-8.244328495709965</c:v>
                </c:pt>
                <c:pt idx="1189">
                  <c:v>-7.8255454716180566</c:v>
                </c:pt>
                <c:pt idx="1190">
                  <c:v>-7.4031396380489696</c:v>
                </c:pt>
                <c:pt idx="1191">
                  <c:v>-6.9775690216549719</c:v>
                </c:pt>
                <c:pt idx="1192">
                  <c:v>-6.549935968782961</c:v>
                </c:pt>
                <c:pt idx="1193">
                  <c:v>-6.1203727265690304</c:v>
                </c:pt>
                <c:pt idx="1194">
                  <c:v>-5.6890126456089547</c:v>
                </c:pt>
                <c:pt idx="1195">
                  <c:v>-5.2559901799500039</c:v>
                </c:pt>
                <c:pt idx="1196">
                  <c:v>-4.8214408870979923</c:v>
                </c:pt>
                <c:pt idx="1197">
                  <c:v>-4.3855014280090927</c:v>
                </c:pt>
                <c:pt idx="1198">
                  <c:v>-3.9483095670979083</c:v>
                </c:pt>
                <c:pt idx="1199">
                  <c:v>-3.5100041722339483</c:v>
                </c:pt>
                <c:pt idx="1200">
                  <c:v>-3.07072521474106</c:v>
                </c:pt>
                <c:pt idx="1201">
                  <c:v>-2.6306137693969731</c:v>
                </c:pt>
                <c:pt idx="1202">
                  <c:v>-2.1898120144380755</c:v>
                </c:pt>
                <c:pt idx="1203">
                  <c:v>-1.7484632315499766</c:v>
                </c:pt>
                <c:pt idx="1204">
                  <c:v>-1.3067118058789902</c:v>
                </c:pt>
                <c:pt idx="1205">
                  <c:v>-0.86470322602303895</c:v>
                </c:pt>
                <c:pt idx="1206">
                  <c:v>-0.4225840840380215</c:v>
                </c:pt>
                <c:pt idx="1207">
                  <c:v>1.9497924571055592E-2</c:v>
                </c:pt>
                <c:pt idx="1208">
                  <c:v>0.46139400083598048</c:v>
                </c:pt>
                <c:pt idx="1209">
                  <c:v>0.90295424233806898</c:v>
                </c:pt>
                <c:pt idx="1210">
                  <c:v>1.3439602730260276</c:v>
                </c:pt>
                <c:pt idx="1211">
                  <c:v>1.7838768430630125</c:v>
                </c:pt>
                <c:pt idx="1212">
                  <c:v>2.2229106494060034</c:v>
                </c:pt>
                <c:pt idx="1213">
                  <c:v>2.6609004004050121</c:v>
                </c:pt>
                <c:pt idx="1214">
                  <c:v>3.0976834854329809</c:v>
                </c:pt>
                <c:pt idx="1215">
                  <c:v>3.5330959748770283</c:v>
                </c:pt>
                <c:pt idx="1216">
                  <c:v>3.9669726201479989</c:v>
                </c:pt>
                <c:pt idx="1217">
                  <c:v>4.399146853670004</c:v>
                </c:pt>
                <c:pt idx="1218">
                  <c:v>4.829450788886902</c:v>
                </c:pt>
                <c:pt idx="1219">
                  <c:v>5.2577152202619573</c:v>
                </c:pt>
                <c:pt idx="1220">
                  <c:v>5.6837696232749977</c:v>
                </c:pt>
                <c:pt idx="1221">
                  <c:v>6.1074421544249162</c:v>
                </c:pt>
                <c:pt idx="1222">
                  <c:v>6.5285596512310349</c:v>
                </c:pt>
                <c:pt idx="1223">
                  <c:v>6.9469476322269657</c:v>
                </c:pt>
                <c:pt idx="1224">
                  <c:v>7.3624302969680002</c:v>
                </c:pt>
                <c:pt idx="1225">
                  <c:v>7.774830526025994</c:v>
                </c:pt>
                <c:pt idx="1226">
                  <c:v>8.183969880991981</c:v>
                </c:pt>
                <c:pt idx="1227">
                  <c:v>8.5896686044740136</c:v>
                </c:pt>
                <c:pt idx="1228">
                  <c:v>8.9917456200979586</c:v>
                </c:pt>
                <c:pt idx="1229">
                  <c:v>9.3900185325129542</c:v>
                </c:pt>
                <c:pt idx="1230">
                  <c:v>9.7843036273799271</c:v>
                </c:pt>
                <c:pt idx="1231">
                  <c:v>10.177639226259998</c:v>
                </c:pt>
                <c:pt idx="1232">
                  <c:v>10.568978134582039</c:v>
                </c:pt>
                <c:pt idx="1233">
                  <c:v>10.956702956980052</c:v>
                </c:pt>
                <c:pt idx="1234">
                  <c:v>11.340694885621019</c:v>
                </c:pt>
                <c:pt idx="1235">
                  <c:v>11.720835927931034</c:v>
                </c:pt>
                <c:pt idx="1236">
                  <c:v>12.09700890660497</c:v>
                </c:pt>
                <c:pt idx="1237">
                  <c:v>12.469097459597037</c:v>
                </c:pt>
                <c:pt idx="1238">
                  <c:v>12.836986040127954</c:v>
                </c:pt>
                <c:pt idx="1239">
                  <c:v>13.200559916680959</c:v>
                </c:pt>
                <c:pt idx="1240">
                  <c:v>13.559705173003067</c:v>
                </c:pt>
                <c:pt idx="1241">
                  <c:v>13.914308708107001</c:v>
                </c:pt>
                <c:pt idx="1242">
                  <c:v>14.26425823626596</c:v>
                </c:pt>
                <c:pt idx="1243">
                  <c:v>14.609442287019988</c:v>
                </c:pt>
                <c:pt idx="1244">
                  <c:v>14.949750205169039</c:v>
                </c:pt>
                <c:pt idx="1245">
                  <c:v>15.285072150781048</c:v>
                </c:pt>
                <c:pt idx="1246">
                  <c:v>15.615299099182948</c:v>
                </c:pt>
                <c:pt idx="1247">
                  <c:v>15.940322840972954</c:v>
                </c:pt>
                <c:pt idx="1248">
                  <c:v>16.260035982003956</c:v>
                </c:pt>
                <c:pt idx="1249">
                  <c:v>16.574331943398988</c:v>
                </c:pt>
                <c:pt idx="1250">
                  <c:v>16.883104961542017</c:v>
                </c:pt>
                <c:pt idx="1251">
                  <c:v>17.186162328585965</c:v>
                </c:pt>
                <c:pt idx="1252">
                  <c:v>17.483035498518007</c:v>
                </c:pt>
                <c:pt idx="1253">
                  <c:v>17.773965294050981</c:v>
                </c:pt>
                <c:pt idx="1254">
                  <c:v>18.058838428638978</c:v>
                </c:pt>
                <c:pt idx="1255">
                  <c:v>18.337541852681966</c:v>
                </c:pt>
                <c:pt idx="1256">
                  <c:v>18.609962740118021</c:v>
                </c:pt>
                <c:pt idx="1257">
                  <c:v>18.875988475022041</c:v>
                </c:pt>
                <c:pt idx="1258">
                  <c:v>19.135506638198081</c:v>
                </c:pt>
                <c:pt idx="1259">
                  <c:v>19.388404993774998</c:v>
                </c:pt>
                <c:pt idx="1260">
                  <c:v>19.634571475804933</c:v>
                </c:pt>
                <c:pt idx="1261">
                  <c:v>19.873894174852921</c:v>
                </c:pt>
                <c:pt idx="1262">
                  <c:v>20.106261324600951</c:v>
                </c:pt>
                <c:pt idx="1263">
                  <c:v>20.331561288435068</c:v>
                </c:pt>
                <c:pt idx="1264">
                  <c:v>20.549682546047052</c:v>
                </c:pt>
                <c:pt idx="1265">
                  <c:v>20.760513680025952</c:v>
                </c:pt>
                <c:pt idx="1266">
                  <c:v>20.963943362456007</c:v>
                </c:pt>
                <c:pt idx="1267">
                  <c:v>21.159860341508988</c:v>
                </c:pt>
                <c:pt idx="1268">
                  <c:v>21.348153428044952</c:v>
                </c:pt>
                <c:pt idx="1269">
                  <c:v>21.528711482200947</c:v>
                </c:pt>
                <c:pt idx="1270">
                  <c:v>21.701423399994042</c:v>
                </c:pt>
                <c:pt idx="1271">
                  <c:v>21.86617809991094</c:v>
                </c:pt>
                <c:pt idx="1272">
                  <c:v>22.025072941484041</c:v>
                </c:pt>
                <c:pt idx="1273">
                  <c:v>22.177275663543014</c:v>
                </c:pt>
                <c:pt idx="1274">
                  <c:v>22.321893593781056</c:v>
                </c:pt>
                <c:pt idx="1275">
                  <c:v>22.458884473866988</c:v>
                </c:pt>
                <c:pt idx="1276">
                  <c:v>22.588209637828072</c:v>
                </c:pt>
                <c:pt idx="1277">
                  <c:v>22.709834081942063</c:v>
                </c:pt>
                <c:pt idx="1278">
                  <c:v>22.823726534621983</c:v>
                </c:pt>
                <c:pt idx="1279">
                  <c:v>22.929859526314999</c:v>
                </c:pt>
                <c:pt idx="1280">
                  <c:v>23.028209459382992</c:v>
                </c:pt>
                <c:pt idx="1281">
                  <c:v>23.118756678003024</c:v>
                </c:pt>
                <c:pt idx="1282">
                  <c:v>23.201485538046995</c:v>
                </c:pt>
                <c:pt idx="1283">
                  <c:v>23.276384476979047</c:v>
                </c:pt>
                <c:pt idx="1284">
                  <c:v>23.343446083744084</c:v>
                </c:pt>
                <c:pt idx="1285">
                  <c:v>23.402667168655057</c:v>
                </c:pt>
                <c:pt idx="1286">
                  <c:v>23.45404883328797</c:v>
                </c:pt>
                <c:pt idx="1287">
                  <c:v>23.497596540369045</c:v>
                </c:pt>
                <c:pt idx="1288">
                  <c:v>23.533320183664046</c:v>
                </c:pt>
                <c:pt idx="1289">
                  <c:v>23.56123415786999</c:v>
                </c:pt>
                <c:pt idx="1290">
                  <c:v>23.581357428505953</c:v>
                </c:pt>
                <c:pt idx="1291">
                  <c:v>23.593713601803984</c:v>
                </c:pt>
                <c:pt idx="1292">
                  <c:v>23.598075389458018</c:v>
                </c:pt>
                <c:pt idx="1293">
                  <c:v>23.593686436490998</c:v>
                </c:pt>
                <c:pt idx="1294">
                  <c:v>23.581370447018912</c:v>
                </c:pt>
                <c:pt idx="1295">
                  <c:v>23.561144449467974</c:v>
                </c:pt>
                <c:pt idx="1296">
                  <c:v>23.533029078319032</c:v>
                </c:pt>
                <c:pt idx="1297">
                  <c:v>23.497048611947093</c:v>
                </c:pt>
                <c:pt idx="1298">
                  <c:v>23.453231010451987</c:v>
                </c:pt>
                <c:pt idx="1299">
                  <c:v>23.401607953510052</c:v>
                </c:pt>
                <c:pt idx="1300">
                  <c:v>23.342214878200025</c:v>
                </c:pt>
                <c:pt idx="1301">
                  <c:v>23.275091016843021</c:v>
                </c:pt>
                <c:pt idx="1302">
                  <c:v>23.200279434844902</c:v>
                </c:pt>
                <c:pt idx="1303">
                  <c:v>23.117827068532051</c:v>
                </c:pt>
                <c:pt idx="1304">
                  <c:v>23.027784762982947</c:v>
                </c:pt>
                <c:pt idx="1305">
                  <c:v>22.930207309878028</c:v>
                </c:pt>
                <c:pt idx="1306">
                  <c:v>22.825153485324904</c:v>
                </c:pt>
                <c:pt idx="1307">
                  <c:v>22.712686087707084</c:v>
                </c:pt>
                <c:pt idx="1308">
                  <c:v>22.592871975511912</c:v>
                </c:pt>
                <c:pt idx="1309">
                  <c:v>22.465782105176913</c:v>
                </c:pt>
                <c:pt idx="1310">
                  <c:v>22.331491568921024</c:v>
                </c:pt>
                <c:pt idx="1311">
                  <c:v>22.190079632586958</c:v>
                </c:pt>
                <c:pt idx="1312">
                  <c:v>22.041629773474938</c:v>
                </c:pt>
                <c:pt idx="1313">
                  <c:v>21.884744528145916</c:v>
                </c:pt>
                <c:pt idx="1314">
                  <c:v>21.720123987328975</c:v>
                </c:pt>
                <c:pt idx="1315">
                  <c:v>21.548292054209014</c:v>
                </c:pt>
                <c:pt idx="1316">
                  <c:v>21.369305631287034</c:v>
                </c:pt>
                <c:pt idx="1317">
                  <c:v>21.183223711308983</c:v>
                </c:pt>
                <c:pt idx="1318">
                  <c:v>20.990107362231925</c:v>
                </c:pt>
                <c:pt idx="1319">
                  <c:v>20.790019712198045</c:v>
                </c:pt>
                <c:pt idx="1320">
                  <c:v>20.583025934507987</c:v>
                </c:pt>
                <c:pt idx="1321">
                  <c:v>20.369193232585985</c:v>
                </c:pt>
                <c:pt idx="1322">
                  <c:v>20.148590824951043</c:v>
                </c:pt>
                <c:pt idx="1323">
                  <c:v>19.921289930191051</c:v>
                </c:pt>
                <c:pt idx="1324">
                  <c:v>19.687363751933958</c:v>
                </c:pt>
                <c:pt idx="1325">
                  <c:v>19.446887463812004</c:v>
                </c:pt>
                <c:pt idx="1326">
                  <c:v>19.199938194438005</c:v>
                </c:pt>
                <c:pt idx="1327">
                  <c:v>18.946595012376974</c:v>
                </c:pt>
                <c:pt idx="1328">
                  <c:v>18.686938911110019</c:v>
                </c:pt>
                <c:pt idx="1329">
                  <c:v>18.421052794013008</c:v>
                </c:pt>
                <c:pt idx="1330">
                  <c:v>18.149021459322057</c:v>
                </c:pt>
                <c:pt idx="1331">
                  <c:v>17.870931585107087</c:v>
                </c:pt>
                <c:pt idx="1332">
                  <c:v>17.586871714237986</c:v>
                </c:pt>
                <c:pt idx="1333">
                  <c:v>17.296744420527943</c:v>
                </c:pt>
                <c:pt idx="1334">
                  <c:v>17.000223065437922</c:v>
                </c:pt>
                <c:pt idx="1335">
                  <c:v>16.697886577686972</c:v>
                </c:pt>
                <c:pt idx="1336">
                  <c:v>16.389824274098942</c:v>
                </c:pt>
                <c:pt idx="1337">
                  <c:v>16.076127335766046</c:v>
                </c:pt>
                <c:pt idx="1338">
                  <c:v>15.756888808047051</c:v>
                </c:pt>
                <c:pt idx="1339">
                  <c:v>15.432203600571029</c:v>
                </c:pt>
                <c:pt idx="1340">
                  <c:v>15.102168487235076</c:v>
                </c:pt>
                <c:pt idx="1341">
                  <c:v>14.76688210620398</c:v>
                </c:pt>
                <c:pt idx="1342">
                  <c:v>14.426444959913965</c:v>
                </c:pt>
                <c:pt idx="1343">
                  <c:v>14.080959415067014</c:v>
                </c:pt>
                <c:pt idx="1344">
                  <c:v>13.730529702637</c:v>
                </c:pt>
                <c:pt idx="1345">
                  <c:v>13.375261917863099</c:v>
                </c:pt>
                <c:pt idx="1346">
                  <c:v>13.015264020253994</c:v>
                </c:pt>
                <c:pt idx="1347">
                  <c:v>12.65064583358901</c:v>
                </c:pt>
                <c:pt idx="1348">
                  <c:v>12.281519045915047</c:v>
                </c:pt>
                <c:pt idx="1349">
                  <c:v>11.907997209544988</c:v>
                </c:pt>
                <c:pt idx="1350">
                  <c:v>11.530195741064972</c:v>
                </c:pt>
                <c:pt idx="1351">
                  <c:v>11.14823192132701</c:v>
                </c:pt>
                <c:pt idx="1352">
                  <c:v>10.76222489545296</c:v>
                </c:pt>
                <c:pt idx="1353">
                  <c:v>10.372295672831001</c:v>
                </c:pt>
                <c:pt idx="1354">
                  <c:v>9.9784070866519414</c:v>
                </c:pt>
                <c:pt idx="1355">
                  <c:v>9.5807661499289907</c:v>
                </c:pt>
                <c:pt idx="1356">
                  <c:v>9.1795379165509985</c:v>
                </c:pt>
                <c:pt idx="1357">
                  <c:v>8.7748479100590657</c:v>
                </c:pt>
                <c:pt idx="1358">
                  <c:v>8.3668234290880719</c:v>
                </c:pt>
                <c:pt idx="1359">
                  <c:v>7.9555935473640602</c:v>
                </c:pt>
                <c:pt idx="1360">
                  <c:v>7.5412891137020779</c:v>
                </c:pt>
                <c:pt idx="1361">
                  <c:v>7.124042752012997</c:v>
                </c:pt>
                <c:pt idx="1362">
                  <c:v>6.7039888612960112</c:v>
                </c:pt>
                <c:pt idx="1363">
                  <c:v>6.281263615641933</c:v>
                </c:pt>
                <c:pt idx="1364">
                  <c:v>5.8560049642330796</c:v>
                </c:pt>
                <c:pt idx="1365">
                  <c:v>5.4283526313449784</c:v>
                </c:pt>
                <c:pt idx="1366">
                  <c:v>4.9984481163420469</c:v>
                </c:pt>
                <c:pt idx="1367">
                  <c:v>4.5664346936810034</c:v>
                </c:pt>
                <c:pt idx="1368">
                  <c:v>4.1324574129109806</c:v>
                </c:pt>
                <c:pt idx="1369">
                  <c:v>3.6966630986710243</c:v>
                </c:pt>
                <c:pt idx="1370">
                  <c:v>3.2592003506930496</c:v>
                </c:pt>
                <c:pt idx="1371">
                  <c:v>2.8202195437989985</c:v>
                </c:pt>
                <c:pt idx="1372">
                  <c:v>2.379872827901977</c:v>
                </c:pt>
                <c:pt idx="1373">
                  <c:v>1.9383141280100062</c:v>
                </c:pt>
                <c:pt idx="1374">
                  <c:v>1.495469533795017</c:v>
                </c:pt>
                <c:pt idx="1375">
                  <c:v>1.0510985214970106</c:v>
                </c:pt>
                <c:pt idx="1376">
                  <c:v>0.60584010985110126</c:v>
                </c:pt>
                <c:pt idx="1377">
                  <c:v>0.15984402091601169</c:v>
                </c:pt>
                <c:pt idx="1378">
                  <c:v>-0.28673859573393656</c:v>
                </c:pt>
                <c:pt idx="1379">
                  <c:v>-0.73375516301393873</c:v>
                </c:pt>
                <c:pt idx="1380">
                  <c:v>-1.181051676323932</c:v>
                </c:pt>
                <c:pt idx="1381">
                  <c:v>-1.6284727035480273</c:v>
                </c:pt>
                <c:pt idx="1382">
                  <c:v>-2.0758613850580332</c:v>
                </c:pt>
                <c:pt idx="1383">
                  <c:v>-2.5230594337099319</c:v>
                </c:pt>
                <c:pt idx="1384">
                  <c:v>-2.9699071348489952</c:v>
                </c:pt>
                <c:pt idx="1385">
                  <c:v>-3.4162433463030766</c:v>
                </c:pt>
                <c:pt idx="1386">
                  <c:v>-3.8619054983860224</c:v>
                </c:pt>
                <c:pt idx="1387">
                  <c:v>-4.306729593899945</c:v>
                </c:pt>
                <c:pt idx="1388">
                  <c:v>-4.7505502081299937</c:v>
                </c:pt>
                <c:pt idx="1389">
                  <c:v>-5.1932004888509482</c:v>
                </c:pt>
                <c:pt idx="1390">
                  <c:v>-5.6345121563180101</c:v>
                </c:pt>
                <c:pt idx="1391">
                  <c:v>-6.0743155032770346</c:v>
                </c:pt>
                <c:pt idx="1392">
                  <c:v>-6.5124393949600972</c:v>
                </c:pt>
                <c:pt idx="1393">
                  <c:v>-6.9487112690790127</c:v>
                </c:pt>
                <c:pt idx="1394">
                  <c:v>-7.382957135838069</c:v>
                </c:pt>
                <c:pt idx="1395">
                  <c:v>-7.816564555285936</c:v>
                </c:pt>
                <c:pt idx="1396">
                  <c:v>-8.2484489245570103</c:v>
                </c:pt>
                <c:pt idx="1397">
                  <c:v>-8.6781422438949676</c:v>
                </c:pt>
                <c:pt idx="1398">
                  <c:v>-9.1054921270429077</c:v>
                </c:pt>
                <c:pt idx="1399">
                  <c:v>-9.5303455869120626</c:v>
                </c:pt>
                <c:pt idx="1400">
                  <c:v>-9.9525490355920283</c:v>
                </c:pt>
                <c:pt idx="1401">
                  <c:v>-10.371948284347013</c:v>
                </c:pt>
                <c:pt idx="1402">
                  <c:v>-10.788388543615042</c:v>
                </c:pt>
                <c:pt idx="1403">
                  <c:v>-11.201714423007957</c:v>
                </c:pt>
                <c:pt idx="1404">
                  <c:v>-11.611769931313006</c:v>
                </c:pt>
                <c:pt idx="1405">
                  <c:v>-12.018398476492052</c:v>
                </c:pt>
                <c:pt idx="1406">
                  <c:v>-12.421442865681001</c:v>
                </c:pt>
                <c:pt idx="1407">
                  <c:v>-12.820745305189007</c:v>
                </c:pt>
                <c:pt idx="1408">
                  <c:v>-13.216147400503019</c:v>
                </c:pt>
                <c:pt idx="1409">
                  <c:v>-13.60749015628096</c:v>
                </c:pt>
                <c:pt idx="1410">
                  <c:v>-13.994613976357982</c:v>
                </c:pt>
                <c:pt idx="1411">
                  <c:v>-14.377358663741006</c:v>
                </c:pt>
                <c:pt idx="1412">
                  <c:v>-14.755563420615999</c:v>
                </c:pt>
                <c:pt idx="1413">
                  <c:v>-15.129066848335924</c:v>
                </c:pt>
                <c:pt idx="1414">
                  <c:v>-15.497706947435972</c:v>
                </c:pt>
                <c:pt idx="1415">
                  <c:v>-15.862174645627988</c:v>
                </c:pt>
                <c:pt idx="1416">
                  <c:v>-16.22342797942008</c:v>
                </c:pt>
                <c:pt idx="1417">
                  <c:v>-16.579814447980993</c:v>
                </c:pt>
                <c:pt idx="1418">
                  <c:v>-16.931206746881003</c:v>
                </c:pt>
                <c:pt idx="1419">
                  <c:v>-17.277478110275979</c:v>
                </c:pt>
                <c:pt idx="1420">
                  <c:v>-17.618502310907047</c:v>
                </c:pt>
                <c:pt idx="1421">
                  <c:v>-17.954153660101952</c:v>
                </c:pt>
                <c:pt idx="1422">
                  <c:v>-18.284307007770963</c:v>
                </c:pt>
                <c:pt idx="1423">
                  <c:v>-18.608837742413016</c:v>
                </c:pt>
                <c:pt idx="1424">
                  <c:v>-18.927621791109004</c:v>
                </c:pt>
                <c:pt idx="1425">
                  <c:v>-19.240535619524053</c:v>
                </c:pt>
                <c:pt idx="1426">
                  <c:v>-19.547456231912065</c:v>
                </c:pt>
                <c:pt idx="1427">
                  <c:v>-19.848261171111062</c:v>
                </c:pt>
                <c:pt idx="1428">
                  <c:v>-20.142828518541933</c:v>
                </c:pt>
                <c:pt idx="1429">
                  <c:v>-20.43103689421298</c:v>
                </c:pt>
                <c:pt idx="1430">
                  <c:v>-20.712765456716056</c:v>
                </c:pt>
                <c:pt idx="1431">
                  <c:v>-20.987893903229974</c:v>
                </c:pt>
                <c:pt idx="1432">
                  <c:v>-21.256302469516072</c:v>
                </c:pt>
                <c:pt idx="1433">
                  <c:v>-21.517871929925036</c:v>
                </c:pt>
                <c:pt idx="1434">
                  <c:v>-21.772483597385985</c:v>
                </c:pt>
                <c:pt idx="1435">
                  <c:v>-22.020019323422048</c:v>
                </c:pt>
                <c:pt idx="1436">
                  <c:v>-22.262457505281077</c:v>
                </c:pt>
                <c:pt idx="1437">
                  <c:v>-22.498336608773911</c:v>
                </c:pt>
                <c:pt idx="1438">
                  <c:v>-22.727256197680049</c:v>
                </c:pt>
                <c:pt idx="1439">
                  <c:v>-22.949135166265023</c:v>
                </c:pt>
                <c:pt idx="1440">
                  <c:v>-23.163894002088</c:v>
                </c:pt>
                <c:pt idx="1441">
                  <c:v>-23.371454786005984</c:v>
                </c:pt>
                <c:pt idx="1442">
                  <c:v>-23.571741192163017</c:v>
                </c:pt>
                <c:pt idx="1443">
                  <c:v>-23.764678488002005</c:v>
                </c:pt>
                <c:pt idx="1444">
                  <c:v>-23.950193534258005</c:v>
                </c:pt>
                <c:pt idx="1445">
                  <c:v>-24.128214784960051</c:v>
                </c:pt>
                <c:pt idx="1446">
                  <c:v>-24.298672287431032</c:v>
                </c:pt>
                <c:pt idx="1447">
                  <c:v>-24.461497682288041</c:v>
                </c:pt>
                <c:pt idx="1448">
                  <c:v>-24.616624203441006</c:v>
                </c:pt>
                <c:pt idx="1449">
                  <c:v>-24.763986678094966</c:v>
                </c:pt>
                <c:pt idx="1450">
                  <c:v>-24.903521526748023</c:v>
                </c:pt>
                <c:pt idx="1451">
                  <c:v>-25.035166763193047</c:v>
                </c:pt>
                <c:pt idx="1452">
                  <c:v>-25.158861994514041</c:v>
                </c:pt>
                <c:pt idx="1453">
                  <c:v>-25.274548421091936</c:v>
                </c:pt>
                <c:pt idx="1454">
                  <c:v>-25.382168836600044</c:v>
                </c:pt>
                <c:pt idx="1455">
                  <c:v>-25.481667628007017</c:v>
                </c:pt>
                <c:pt idx="1456">
                  <c:v>-25.573560995063076</c:v>
                </c:pt>
                <c:pt idx="1457">
                  <c:v>-25.658355638897092</c:v>
                </c:pt>
                <c:pt idx="1458">
                  <c:v>-25.735162441645002</c:v>
                </c:pt>
                <c:pt idx="1459">
                  <c:v>-25.803954339981033</c:v>
                </c:pt>
                <c:pt idx="1460">
                  <c:v>-25.864706544174965</c:v>
                </c:pt>
                <c:pt idx="1461">
                  <c:v>-25.917396538089974</c:v>
                </c:pt>
                <c:pt idx="1462">
                  <c:v>-25.962004079180019</c:v>
                </c:pt>
                <c:pt idx="1463">
                  <c:v>-25.998511198496089</c:v>
                </c:pt>
                <c:pt idx="1464">
                  <c:v>-26.02690220067791</c:v>
                </c:pt>
                <c:pt idx="1465">
                  <c:v>-26.047163663963033</c:v>
                </c:pt>
                <c:pt idx="1466">
                  <c:v>-26.059284440178999</c:v>
                </c:pt>
                <c:pt idx="1467">
                  <c:v>-26.063255654750037</c:v>
                </c:pt>
                <c:pt idx="1468">
                  <c:v>-26.059070706688999</c:v>
                </c:pt>
                <c:pt idx="1469">
                  <c:v>-26.046725268607929</c:v>
                </c:pt>
                <c:pt idx="1470">
                  <c:v>-26.026217286706924</c:v>
                </c:pt>
                <c:pt idx="1471">
                  <c:v>-25.997546980777088</c:v>
                </c:pt>
                <c:pt idx="1472">
                  <c:v>-25.960716844220087</c:v>
                </c:pt>
                <c:pt idx="1473">
                  <c:v>-25.915731644012908</c:v>
                </c:pt>
                <c:pt idx="1474">
                  <c:v>-25.862598420720929</c:v>
                </c:pt>
                <c:pt idx="1475">
                  <c:v>-25.801326488524978</c:v>
                </c:pt>
                <c:pt idx="1476">
                  <c:v>-25.731927435194962</c:v>
                </c:pt>
                <c:pt idx="1477">
                  <c:v>-25.65486676712203</c:v>
                </c:pt>
                <c:pt idx="1478">
                  <c:v>-25.569858457763985</c:v>
                </c:pt>
                <c:pt idx="1479">
                  <c:v>-25.476884312187963</c:v>
                </c:pt>
                <c:pt idx="1480">
                  <c:v>-25.375975937632006</c:v>
                </c:pt>
                <c:pt idx="1481">
                  <c:v>-25.267167788619986</c:v>
                </c:pt>
                <c:pt idx="1482">
                  <c:v>-25.150497179995</c:v>
                </c:pt>
                <c:pt idx="1483">
                  <c:v>-25.026004300072032</c:v>
                </c:pt>
                <c:pt idx="1484">
                  <c:v>-24.893732223693974</c:v>
                </c:pt>
                <c:pt idx="1485">
                  <c:v>-24.753726925276965</c:v>
                </c:pt>
                <c:pt idx="1486">
                  <c:v>-24.606037291934058</c:v>
                </c:pt>
                <c:pt idx="1487">
                  <c:v>-24.450715136534996</c:v>
                </c:pt>
                <c:pt idx="1488">
                  <c:v>-24.287815210820099</c:v>
                </c:pt>
                <c:pt idx="1489">
                  <c:v>-24.11739521840002</c:v>
                </c:pt>
                <c:pt idx="1490">
                  <c:v>-23.939515827939999</c:v>
                </c:pt>
                <c:pt idx="1491">
                  <c:v>-23.754240686139951</c:v>
                </c:pt>
                <c:pt idx="1492">
                  <c:v>-23.561636430919975</c:v>
                </c:pt>
                <c:pt idx="1493">
                  <c:v>-23.361772704420105</c:v>
                </c:pt>
                <c:pt idx="1494">
                  <c:v>-23.154722166079978</c:v>
                </c:pt>
                <c:pt idx="1495">
                  <c:v>-22.940560505800022</c:v>
                </c:pt>
                <c:pt idx="1496">
                  <c:v>-22.719366456930061</c:v>
                </c:pt>
                <c:pt idx="1497">
                  <c:v>-22.49106293814998</c:v>
                </c:pt>
                <c:pt idx="1498">
                  <c:v>-22.255614892390099</c:v>
                </c:pt>
                <c:pt idx="1499">
                  <c:v>-22.013303339070035</c:v>
                </c:pt>
                <c:pt idx="1500">
                  <c:v>-21.764210847750064</c:v>
                </c:pt>
                <c:pt idx="1501">
                  <c:v>-21.508422645869928</c:v>
                </c:pt>
                <c:pt idx="1502">
                  <c:v>-21.246026621430019</c:v>
                </c:pt>
                <c:pt idx="1503">
                  <c:v>-20.97711332568997</c:v>
                </c:pt>
                <c:pt idx="1504">
                  <c:v>-20.70177597583006</c:v>
                </c:pt>
                <c:pt idx="1505">
                  <c:v>-20.42011045766003</c:v>
                </c:pt>
                <c:pt idx="1506">
                  <c:v>-20.132215328280154</c:v>
                </c:pt>
                <c:pt idx="1507">
                  <c:v>-19.838191818779933</c:v>
                </c:pt>
                <c:pt idx="1508">
                  <c:v>-19.538143836920199</c:v>
                </c:pt>
                <c:pt idx="1509">
                  <c:v>-19.232177969789973</c:v>
                </c:pt>
                <c:pt idx="1510">
                  <c:v>-18.920403486520172</c:v>
                </c:pt>
                <c:pt idx="1511">
                  <c:v>-18.602932340970028</c:v>
                </c:pt>
                <c:pt idx="1512">
                  <c:v>-18.279879174380085</c:v>
                </c:pt>
                <c:pt idx="1513">
                  <c:v>-17.951361318089994</c:v>
                </c:pt>
                <c:pt idx="1514">
                  <c:v>-17.617498796210157</c:v>
                </c:pt>
                <c:pt idx="1515">
                  <c:v>-17.278414328260169</c:v>
                </c:pt>
                <c:pt idx="1516">
                  <c:v>-16.93423333194005</c:v>
                </c:pt>
                <c:pt idx="1517">
                  <c:v>-16.585083925720028</c:v>
                </c:pt>
                <c:pt idx="1518">
                  <c:v>-16.230596222640088</c:v>
                </c:pt>
                <c:pt idx="1519">
                  <c:v>-15.871264482839933</c:v>
                </c:pt>
                <c:pt idx="1520">
                  <c:v>-15.507245007589972</c:v>
                </c:pt>
                <c:pt idx="1521">
                  <c:v>-15.138665158820004</c:v>
                </c:pt>
                <c:pt idx="1522">
                  <c:v>-14.765654404990073</c:v>
                </c:pt>
                <c:pt idx="1523">
                  <c:v>-14.388344309890044</c:v>
                </c:pt>
                <c:pt idx="1524">
                  <c:v>-14.006868521459864</c:v>
                </c:pt>
                <c:pt idx="1525">
                  <c:v>-13.621362760709872</c:v>
                </c:pt>
                <c:pt idx="1526">
                  <c:v>-13.231964810419868</c:v>
                </c:pt>
                <c:pt idx="1527">
                  <c:v>-12.838814504149923</c:v>
                </c:pt>
                <c:pt idx="1528">
                  <c:v>-12.442053714919894</c:v>
                </c:pt>
                <c:pt idx="1529">
                  <c:v>-12.041826344149968</c:v>
                </c:pt>
                <c:pt idx="1530">
                  <c:v>-11.638278310460009</c:v>
                </c:pt>
                <c:pt idx="1531">
                  <c:v>-11.23155753851006</c:v>
                </c:pt>
                <c:pt idx="1532">
                  <c:v>-10.821813947860164</c:v>
                </c:pt>
                <c:pt idx="1533">
                  <c:v>-10.409199441769942</c:v>
                </c:pt>
                <c:pt idx="1534">
                  <c:v>-9.993867896089796</c:v>
                </c:pt>
                <c:pt idx="1535">
                  <c:v>-9.575975148030011</c:v>
                </c:pt>
                <c:pt idx="1536">
                  <c:v>-9.1556789850901623</c:v>
                </c:pt>
                <c:pt idx="1537">
                  <c:v>-8.7331391337897912</c:v>
                </c:pt>
                <c:pt idx="1538">
                  <c:v>-8.3081885289998354</c:v>
                </c:pt>
                <c:pt idx="1539">
                  <c:v>-7.8808173185300348</c:v>
                </c:pt>
                <c:pt idx="1540">
                  <c:v>-7.4515309765399707</c:v>
                </c:pt>
                <c:pt idx="1541">
                  <c:v>-7.0204808808298367</c:v>
                </c:pt>
                <c:pt idx="1542">
                  <c:v>-6.5878194416300175</c:v>
                </c:pt>
                <c:pt idx="1543">
                  <c:v>-6.1537000709299718</c:v>
                </c:pt>
                <c:pt idx="1544">
                  <c:v>-5.7182771516897901</c:v>
                </c:pt>
                <c:pt idx="1545">
                  <c:v>-5.2817060071099604</c:v>
                </c:pt>
                <c:pt idx="1546">
                  <c:v>-4.8441428698199616</c:v>
                </c:pt>
                <c:pt idx="1547">
                  <c:v>-4.405744851190093</c:v>
                </c:pt>
                <c:pt idx="1548">
                  <c:v>-3.9666699105200678</c:v>
                </c:pt>
                <c:pt idx="1549">
                  <c:v>-3.5270768243101429</c:v>
                </c:pt>
                <c:pt idx="1550">
                  <c:v>-3.0871251554899573</c:v>
                </c:pt>
                <c:pt idx="1551">
                  <c:v>-2.6469752226701075</c:v>
                </c:pt>
                <c:pt idx="1552">
                  <c:v>-2.2067880693798543</c:v>
                </c:pt>
                <c:pt idx="1553">
                  <c:v>-1.7667254333198343</c:v>
                </c:pt>
                <c:pt idx="1554">
                  <c:v>-1.3269497155899899</c:v>
                </c:pt>
                <c:pt idx="1555">
                  <c:v>-0.88762394994978422</c:v>
                </c:pt>
                <c:pt idx="1556">
                  <c:v>-0.44891177201998289</c:v>
                </c:pt>
                <c:pt idx="1557">
                  <c:v>-1.0977388599940241E-2</c:v>
                </c:pt>
                <c:pt idx="1558">
                  <c:v>0.42601445315995079</c:v>
                </c:pt>
                <c:pt idx="1559">
                  <c:v>0.86189849648985728</c:v>
                </c:pt>
                <c:pt idx="1560">
                  <c:v>1.296509005740063</c:v>
                </c:pt>
                <c:pt idx="1561">
                  <c:v>1.7296797971500837</c:v>
                </c:pt>
                <c:pt idx="1562">
                  <c:v>2.1612442696398375</c:v>
                </c:pt>
                <c:pt idx="1563">
                  <c:v>2.5910354355100935</c:v>
                </c:pt>
                <c:pt idx="1564">
                  <c:v>3.0188859512400086</c:v>
                </c:pt>
                <c:pt idx="1565">
                  <c:v>3.4446281482198629</c:v>
                </c:pt>
                <c:pt idx="1566">
                  <c:v>3.8680940635299521</c:v>
                </c:pt>
                <c:pt idx="1567">
                  <c:v>4.2893808371200066</c:v>
                </c:pt>
                <c:pt idx="1568">
                  <c:v>4.7087839045698274</c:v>
                </c:pt>
                <c:pt idx="1569">
                  <c:v>5.1255612193799607</c:v>
                </c:pt>
                <c:pt idx="1570">
                  <c:v>5.5395566910099205</c:v>
                </c:pt>
                <c:pt idx="1571">
                  <c:v>5.9506146641599571</c:v>
                </c:pt>
                <c:pt idx="1572">
                  <c:v>6.35857996095001</c:v>
                </c:pt>
                <c:pt idx="1573">
                  <c:v>6.7632979231400441</c:v>
                </c:pt>
                <c:pt idx="1574">
                  <c:v>7.1646144543599348</c:v>
                </c:pt>
                <c:pt idx="1575">
                  <c:v>7.5623760623700491</c:v>
                </c:pt>
                <c:pt idx="1576">
                  <c:v>7.956429901249976</c:v>
                </c:pt>
                <c:pt idx="1577">
                  <c:v>8.3466238136400079</c:v>
                </c:pt>
                <c:pt idx="1578">
                  <c:v>8.7328063729401038</c:v>
                </c:pt>
                <c:pt idx="1579">
                  <c:v>9.114826925610032</c:v>
                </c:pt>
                <c:pt idx="1580">
                  <c:v>9.4925356332901174</c:v>
                </c:pt>
                <c:pt idx="1581">
                  <c:v>9.8657835151100244</c:v>
                </c:pt>
                <c:pt idx="1582">
                  <c:v>10.234422489889994</c:v>
                </c:pt>
                <c:pt idx="1583">
                  <c:v>10.598305418359814</c:v>
                </c:pt>
                <c:pt idx="1584">
                  <c:v>10.957286145370063</c:v>
                </c:pt>
                <c:pt idx="1585">
                  <c:v>11.311219542170193</c:v>
                </c:pt>
                <c:pt idx="1586">
                  <c:v>11.659961548569981</c:v>
                </c:pt>
                <c:pt idx="1587">
                  <c:v>12.003369215210114</c:v>
                </c:pt>
                <c:pt idx="1588">
                  <c:v>12.341300745780018</c:v>
                </c:pt>
                <c:pt idx="1589">
                  <c:v>12.673615539230013</c:v>
                </c:pt>
                <c:pt idx="1590">
                  <c:v>13.000174232000063</c:v>
                </c:pt>
                <c:pt idx="1591">
                  <c:v>13.320838740270119</c:v>
                </c:pt>
                <c:pt idx="1592">
                  <c:v>13.635472302149992</c:v>
                </c:pt>
                <c:pt idx="1593">
                  <c:v>13.943939519949936</c:v>
                </c:pt>
                <c:pt idx="1594">
                  <c:v>14.246106402330042</c:v>
                </c:pt>
                <c:pt idx="1595">
                  <c:v>14.54184040661994</c:v>
                </c:pt>
                <c:pt idx="1596">
                  <c:v>14.831191262660013</c:v>
                </c:pt>
                <c:pt idx="1597">
                  <c:v>15.115127276809972</c:v>
                </c:pt>
                <c:pt idx="1598">
                  <c:v>15.392456890509948</c:v>
                </c:pt>
                <c:pt idx="1599">
                  <c:v>15.663069897650075</c:v>
                </c:pt>
                <c:pt idx="1600">
                  <c:v>15.926858414820117</c:v>
                </c:pt>
                <c:pt idx="1601">
                  <c:v>16.183716935490111</c:v>
                </c:pt>
                <c:pt idx="1602">
                  <c:v>16.433542384249904</c:v>
                </c:pt>
                <c:pt idx="1603">
                  <c:v>16.676234171010037</c:v>
                </c:pt>
                <c:pt idx="1604">
                  <c:v>16.911694245300168</c:v>
                </c:pt>
                <c:pt idx="1605">
                  <c:v>17.139827150379915</c:v>
                </c:pt>
                <c:pt idx="1606">
                  <c:v>17.360540077600035</c:v>
                </c:pt>
                <c:pt idx="1607">
                  <c:v>17.57374292052009</c:v>
                </c:pt>
                <c:pt idx="1608">
                  <c:v>17.779348329130016</c:v>
                </c:pt>
                <c:pt idx="1609">
                  <c:v>17.977271764179932</c:v>
                </c:pt>
                <c:pt idx="1610">
                  <c:v>18.167431551309846</c:v>
                </c:pt>
                <c:pt idx="1611">
                  <c:v>18.349748935290108</c:v>
                </c:pt>
                <c:pt idx="1612">
                  <c:v>18.524148134290044</c:v>
                </c:pt>
                <c:pt idx="1613">
                  <c:v>18.690556394039959</c:v>
                </c:pt>
                <c:pt idx="1614">
                  <c:v>18.848904042130016</c:v>
                </c:pt>
                <c:pt idx="1615">
                  <c:v>18.999124542159961</c:v>
                </c:pt>
                <c:pt idx="1616">
                  <c:v>19.141154548000031</c:v>
                </c:pt>
                <c:pt idx="1617">
                  <c:v>19.274933958050042</c:v>
                </c:pt>
                <c:pt idx="1618">
                  <c:v>19.400405969390022</c:v>
                </c:pt>
                <c:pt idx="1619">
                  <c:v>19.517517132049989</c:v>
                </c:pt>
                <c:pt idx="1620">
                  <c:v>19.626217403259943</c:v>
                </c:pt>
                <c:pt idx="1621">
                  <c:v>19.726460201599821</c:v>
                </c:pt>
                <c:pt idx="1622">
                  <c:v>19.818202461300189</c:v>
                </c:pt>
                <c:pt idx="1623">
                  <c:v>19.901404686419937</c:v>
                </c:pt>
                <c:pt idx="1624">
                  <c:v>19.976031005110144</c:v>
                </c:pt>
                <c:pt idx="1625">
                  <c:v>20.042049223779941</c:v>
                </c:pt>
                <c:pt idx="1626">
                  <c:v>20.098380133030105</c:v>
                </c:pt>
                <c:pt idx="1627">
                  <c:v>20.145868101139968</c:v>
                </c:pt>
                <c:pt idx="1628">
                  <c:v>20.184507003189992</c:v>
                </c:pt>
                <c:pt idx="1629">
                  <c:v>20.214268208809926</c:v>
                </c:pt>
                <c:pt idx="1630">
                  <c:v>20.235126589280071</c:v>
                </c:pt>
                <c:pt idx="1631">
                  <c:v>20.247060564249978</c:v>
                </c:pt>
                <c:pt idx="1632">
                  <c:v>20.250052148519899</c:v>
                </c:pt>
                <c:pt idx="1633">
                  <c:v>20.244086998660123</c:v>
                </c:pt>
                <c:pt idx="1634">
                  <c:v>20.22915445974013</c:v>
                </c:pt>
                <c:pt idx="1635">
                  <c:v>20.205247612100038</c:v>
                </c:pt>
                <c:pt idx="1636">
                  <c:v>20.172363317940153</c:v>
                </c:pt>
                <c:pt idx="1637">
                  <c:v>20.130502268149939</c:v>
                </c:pt>
                <c:pt idx="1638">
                  <c:v>20.079669028929857</c:v>
                </c:pt>
                <c:pt idx="1639">
                  <c:v>20.019872088540069</c:v>
                </c:pt>
                <c:pt idx="1640">
                  <c:v>19.951123903979806</c:v>
                </c:pt>
                <c:pt idx="1641">
                  <c:v>19.873440947759946</c:v>
                </c:pt>
                <c:pt idx="1642">
                  <c:v>19.786843754499841</c:v>
                </c:pt>
                <c:pt idx="1643">
                  <c:v>19.691356967740148</c:v>
                </c:pt>
                <c:pt idx="1644">
                  <c:v>19.58700938660013</c:v>
                </c:pt>
                <c:pt idx="1645">
                  <c:v>19.473834012480211</c:v>
                </c:pt>
                <c:pt idx="1646">
                  <c:v>19.351868095789996</c:v>
                </c:pt>
                <c:pt idx="1647">
                  <c:v>19.221153182660146</c:v>
                </c:pt>
                <c:pt idx="1648">
                  <c:v>19.081735161609913</c:v>
                </c:pt>
                <c:pt idx="1649">
                  <c:v>18.93366431030995</c:v>
                </c:pt>
                <c:pt idx="1650">
                  <c:v>18.77699534224007</c:v>
                </c:pt>
                <c:pt idx="1651">
                  <c:v>18.611787453419993</c:v>
                </c:pt>
                <c:pt idx="1652">
                  <c:v>18.438104369160101</c:v>
                </c:pt>
                <c:pt idx="1653">
                  <c:v>18.256014390640075</c:v>
                </c:pt>
                <c:pt idx="1654">
                  <c:v>18.065590441780159</c:v>
                </c:pt>
                <c:pt idx="1655">
                  <c:v>17.8662608975701</c:v>
                </c:pt>
                <c:pt idx="1656">
                  <c:v>17.65850483429017</c:v>
                </c:pt>
                <c:pt idx="1657">
                  <c:v>17.442539572539999</c:v>
                </c:pt>
                <c:pt idx="1658">
                  <c:v>17.218448526590009</c:v>
                </c:pt>
                <c:pt idx="1659">
                  <c:v>16.986319648510062</c:v>
                </c:pt>
                <c:pt idx="1660">
                  <c:v>16.746245469679934</c:v>
                </c:pt>
                <c:pt idx="1661">
                  <c:v>16.49832314227001</c:v>
                </c:pt>
                <c:pt idx="1662">
                  <c:v>16.242654480789952</c:v>
                </c:pt>
                <c:pt idx="1663">
                  <c:v>15.979346003519822</c:v>
                </c:pt>
                <c:pt idx="1664">
                  <c:v>15.708508974059896</c:v>
                </c:pt>
                <c:pt idx="1665">
                  <c:v>15.430259442790202</c:v>
                </c:pt>
                <c:pt idx="1666">
                  <c:v>15.144718288429885</c:v>
                </c:pt>
                <c:pt idx="1667">
                  <c:v>14.85201125948015</c:v>
                </c:pt>
                <c:pt idx="1668">
                  <c:v>14.552269015739967</c:v>
                </c:pt>
                <c:pt idx="1669">
                  <c:v>14.245627169789941</c:v>
                </c:pt>
                <c:pt idx="1670">
                  <c:v>13.932226328570096</c:v>
                </c:pt>
                <c:pt idx="1671">
                  <c:v>13.612212134750052</c:v>
                </c:pt>
                <c:pt idx="1672">
                  <c:v>13.285735308340008</c:v>
                </c:pt>
                <c:pt idx="1673">
                  <c:v>12.952951688140047</c:v>
                </c:pt>
                <c:pt idx="1674">
                  <c:v>12.61402227324993</c:v>
                </c:pt>
                <c:pt idx="1675">
                  <c:v>12.269113264560019</c:v>
                </c:pt>
                <c:pt idx="1676">
                  <c:v>11.918396106249929</c:v>
                </c:pt>
                <c:pt idx="1677">
                  <c:v>11.562047527310142</c:v>
                </c:pt>
                <c:pt idx="1678">
                  <c:v>11.200249583019968</c:v>
                </c:pt>
                <c:pt idx="1679">
                  <c:v>10.833189696440058</c:v>
                </c:pt>
                <c:pt idx="1680">
                  <c:v>10.461060699959944</c:v>
                </c:pt>
                <c:pt idx="1681">
                  <c:v>10.079776155799891</c:v>
                </c:pt>
                <c:pt idx="1682">
                  <c:v>9.6896684684400043</c:v>
                </c:pt>
                <c:pt idx="1683">
                  <c:v>9.2938598819298477</c:v>
                </c:pt>
                <c:pt idx="1684">
                  <c:v>8.8924736992601083</c:v>
                </c:pt>
                <c:pt idx="1685">
                  <c:v>8.4856352197098204</c:v>
                </c:pt>
                <c:pt idx="1686">
                  <c:v>8.0734717184200235</c:v>
                </c:pt>
                <c:pt idx="1687">
                  <c:v>7.6561124261399982</c:v>
                </c:pt>
                <c:pt idx="1688">
                  <c:v>7.2336885088700456</c:v>
                </c:pt>
                <c:pt idx="1689">
                  <c:v>6.8063330475399653</c:v>
                </c:pt>
                <c:pt idx="1690">
                  <c:v>6.3741810176400122</c:v>
                </c:pt>
                <c:pt idx="1691">
                  <c:v>5.9373692689900963</c:v>
                </c:pt>
                <c:pt idx="1692">
                  <c:v>5.4960365052800171</c:v>
                </c:pt>
                <c:pt idx="1693">
                  <c:v>5.0503232638300233</c:v>
                </c:pt>
                <c:pt idx="1694">
                  <c:v>4.6003718952599684</c:v>
                </c:pt>
                <c:pt idx="1695">
                  <c:v>4.1463265431000309</c:v>
                </c:pt>
                <c:pt idx="1696">
                  <c:v>3.6883331235198966</c:v>
                </c:pt>
                <c:pt idx="1697">
                  <c:v>3.2265393049599425</c:v>
                </c:pt>
                <c:pt idx="1698">
                  <c:v>2.7610944878199462</c:v>
                </c:pt>
                <c:pt idx="1699">
                  <c:v>2.2921497841400651</c:v>
                </c:pt>
                <c:pt idx="1700">
                  <c:v>1.8198579972499829</c:v>
                </c:pt>
                <c:pt idx="1701">
                  <c:v>1.3443736014598926</c:v>
                </c:pt>
                <c:pt idx="1702">
                  <c:v>0.86585272167008043</c:v>
                </c:pt>
                <c:pt idx="1703">
                  <c:v>0.38445311316991138</c:v>
                </c:pt>
                <c:pt idx="1704">
                  <c:v>-9.9665858850130462E-2</c:v>
                </c:pt>
                <c:pt idx="1705">
                  <c:v>-0.58634323948990641</c:v>
                </c:pt>
                <c:pt idx="1706">
                  <c:v>-1.0754165045700574</c:v>
                </c:pt>
                <c:pt idx="1707">
                  <c:v>-1.5659400213498884</c:v>
                </c:pt>
                <c:pt idx="1708">
                  <c:v>-2.0566527875901102</c:v>
                </c:pt>
                <c:pt idx="1709">
                  <c:v>-2.5488575552599286</c:v>
                </c:pt>
                <c:pt idx="1710">
                  <c:v>-3.0423545887699674</c:v>
                </c:pt>
                <c:pt idx="1711">
                  <c:v>-3.5369414082899766</c:v>
                </c:pt>
                <c:pt idx="1712">
                  <c:v>-4.0324127875298927</c:v>
                </c:pt>
                <c:pt idx="1713">
                  <c:v>-4.5285607514999811</c:v>
                </c:pt>
                <c:pt idx="1714">
                  <c:v>-5.0251745742200455</c:v>
                </c:pt>
                <c:pt idx="1715">
                  <c:v>-5.5220407765598338</c:v>
                </c:pt>
                <c:pt idx="1716">
                  <c:v>-6.0189431239500664</c:v>
                </c:pt>
                <c:pt idx="1717">
                  <c:v>-6.5156626241500817</c:v>
                </c:pt>
                <c:pt idx="1718">
                  <c:v>-7.0119775250100247</c:v>
                </c:pt>
                <c:pt idx="1719">
                  <c:v>-7.507663312250088</c:v>
                </c:pt>
                <c:pt idx="1720">
                  <c:v>-8.0024927071799539</c:v>
                </c:pt>
                <c:pt idx="1721">
                  <c:v>-8.4962356645100954</c:v>
                </c:pt>
                <c:pt idx="1722">
                  <c:v>-8.9886593700798585</c:v>
                </c:pt>
                <c:pt idx="1723">
                  <c:v>-9.4795282386198778</c:v>
                </c:pt>
                <c:pt idx="1724">
                  <c:v>-9.9686039115399581</c:v>
                </c:pt>
                <c:pt idx="1725">
                  <c:v>-10.455645254640103</c:v>
                </c:pt>
                <c:pt idx="1726">
                  <c:v>-10.940408355940008</c:v>
                </c:pt>
                <c:pt idx="1727">
                  <c:v>-11.422646523380081</c:v>
                </c:pt>
                <c:pt idx="1728">
                  <c:v>-11.902110282590002</c:v>
                </c:pt>
                <c:pt idx="1729">
                  <c:v>-12.378547374690015</c:v>
                </c:pt>
                <c:pt idx="1730">
                  <c:v>-12.851702754009921</c:v>
                </c:pt>
                <c:pt idx="1731">
                  <c:v>-13.321318585879908</c:v>
                </c:pt>
                <c:pt idx="1732">
                  <c:v>-13.787134244370009</c:v>
                </c:pt>
                <c:pt idx="1733">
                  <c:v>-14.249570137410046</c:v>
                </c:pt>
                <c:pt idx="1734">
                  <c:v>-14.716205457989872</c:v>
                </c:pt>
                <c:pt idx="1735">
                  <c:v>-15.179691602780167</c:v>
                </c:pt>
                <c:pt idx="1736">
                  <c:v>-15.639870138380047</c:v>
                </c:pt>
                <c:pt idx="1737">
                  <c:v>-16.096584589399981</c:v>
                </c:pt>
                <c:pt idx="1738">
                  <c:v>-16.549680522549806</c:v>
                </c:pt>
                <c:pt idx="1739">
                  <c:v>-16.999005630749934</c:v>
                </c:pt>
                <c:pt idx="1740">
                  <c:v>-17.444409817140013</c:v>
                </c:pt>
                <c:pt idx="1741">
                  <c:v>-17.885745279239927</c:v>
                </c:pt>
                <c:pt idx="1742">
                  <c:v>-18.322866592940045</c:v>
                </c:pt>
                <c:pt idx="1743">
                  <c:v>-18.755630796640162</c:v>
                </c:pt>
                <c:pt idx="1744">
                  <c:v>-19.183897475279991</c:v>
                </c:pt>
                <c:pt idx="1745">
                  <c:v>-19.607528844460148</c:v>
                </c:pt>
                <c:pt idx="1746">
                  <c:v>-20.026389834459906</c:v>
                </c:pt>
                <c:pt idx="1747">
                  <c:v>-20.440348174370001</c:v>
                </c:pt>
                <c:pt idx="1748">
                  <c:v>-20.849274476149958</c:v>
                </c:pt>
                <c:pt idx="1749">
                  <c:v>-21.253042318679945</c:v>
                </c:pt>
                <c:pt idx="1750">
                  <c:v>-21.651528331850159</c:v>
                </c:pt>
                <c:pt idx="1751">
                  <c:v>-22.04461228066998</c:v>
                </c:pt>
                <c:pt idx="1752">
                  <c:v>-22.432177149270046</c:v>
                </c:pt>
                <c:pt idx="1753">
                  <c:v>-22.814109225069842</c:v>
                </c:pt>
                <c:pt idx="1754">
                  <c:v>-23.190298182779998</c:v>
                </c:pt>
                <c:pt idx="1755">
                  <c:v>-23.560637168479843</c:v>
                </c:pt>
                <c:pt idx="1756">
                  <c:v>-23.925022883780002</c:v>
                </c:pt>
                <c:pt idx="1757">
                  <c:v>-24.283355669780121</c:v>
                </c:pt>
                <c:pt idx="1758">
                  <c:v>-24.635539591200086</c:v>
                </c:pt>
                <c:pt idx="1759">
                  <c:v>-24.981482520499867</c:v>
                </c:pt>
                <c:pt idx="1760">
                  <c:v>-25.319890243300051</c:v>
                </c:pt>
                <c:pt idx="1761">
                  <c:v>-25.651437367909921</c:v>
                </c:pt>
                <c:pt idx="1762">
                  <c:v>-25.976243596629956</c:v>
                </c:pt>
                <c:pt idx="1763">
                  <c:v>-26.294213934359959</c:v>
                </c:pt>
                <c:pt idx="1764">
                  <c:v>-26.60525682670982</c:v>
                </c:pt>
                <c:pt idx="1765">
                  <c:v>-26.909284229900095</c:v>
                </c:pt>
                <c:pt idx="1766">
                  <c:v>-27.20621168057005</c:v>
                </c:pt>
                <c:pt idx="1767">
                  <c:v>-27.495958365629804</c:v>
                </c:pt>
                <c:pt idx="1768">
                  <c:v>-27.778447192119984</c:v>
                </c:pt>
                <c:pt idx="1769">
                  <c:v>-28.053604857009987</c:v>
                </c:pt>
                <c:pt idx="1770">
                  <c:v>-28.321361917130162</c:v>
                </c:pt>
                <c:pt idx="1771">
                  <c:v>-28.581652858900043</c:v>
                </c:pt>
                <c:pt idx="1772">
                  <c:v>-28.834416168270081</c:v>
                </c:pt>
                <c:pt idx="1773">
                  <c:v>-29.079594400529913</c:v>
                </c:pt>
                <c:pt idx="1774">
                  <c:v>-29.317134250150048</c:v>
                </c:pt>
                <c:pt idx="1775">
                  <c:v>-29.546986620629923</c:v>
                </c:pt>
                <c:pt idx="1776">
                  <c:v>-29.769106694330048</c:v>
                </c:pt>
                <c:pt idx="1777">
                  <c:v>-29.983454002360077</c:v>
                </c:pt>
                <c:pt idx="1778">
                  <c:v>-30.189992494340004</c:v>
                </c:pt>
                <c:pt idx="1779">
                  <c:v>-30.388690608370098</c:v>
                </c:pt>
                <c:pt idx="1780">
                  <c:v>-30.57952134074003</c:v>
                </c:pt>
                <c:pt idx="1781">
                  <c:v>-30.762462315849916</c:v>
                </c:pt>
                <c:pt idx="1782">
                  <c:v>-30.937495856069972</c:v>
                </c:pt>
                <c:pt idx="1783">
                  <c:v>-31.104609051530133</c:v>
                </c:pt>
                <c:pt idx="1784">
                  <c:v>-31.263793829989936</c:v>
                </c:pt>
                <c:pt idx="1785">
                  <c:v>-31.415047026699995</c:v>
                </c:pt>
                <c:pt idx="1786">
                  <c:v>-31.55641924460997</c:v>
                </c:pt>
                <c:pt idx="1787">
                  <c:v>-31.688102848130029</c:v>
                </c:pt>
                <c:pt idx="1788">
                  <c:v>-31.811310114389926</c:v>
                </c:pt>
                <c:pt idx="1789">
                  <c:v>-31.926014528550013</c:v>
                </c:pt>
                <c:pt idx="1790">
                  <c:v>-32.032193006289845</c:v>
                </c:pt>
                <c:pt idx="1791">
                  <c:v>-32.129825930599964</c:v>
                </c:pt>
                <c:pt idx="1792">
                  <c:v>-32.218897188439996</c:v>
                </c:pt>
                <c:pt idx="1793">
                  <c:v>-32.299394207399928</c:v>
                </c:pt>
                <c:pt idx="1794">
                  <c:v>-32.371307992410038</c:v>
                </c:pt>
                <c:pt idx="1795">
                  <c:v>-32.434633162450154</c:v>
                </c:pt>
                <c:pt idx="1796">
                  <c:v>-32.489367987220021</c:v>
                </c:pt>
                <c:pt idx="1797">
                  <c:v>-32.535514423829909</c:v>
                </c:pt>
                <c:pt idx="1798">
                  <c:v>-32.573078153510096</c:v>
                </c:pt>
                <c:pt idx="1799">
                  <c:v>-32.602068618290104</c:v>
                </c:pt>
                <c:pt idx="1800">
                  <c:v>-32.622499057669984</c:v>
                </c:pt>
                <c:pt idx="1801">
                  <c:v>-32.634386545329789</c:v>
                </c:pt>
                <c:pt idx="1802">
                  <c:v>-32.637752025859982</c:v>
                </c:pt>
                <c:pt idx="1803">
                  <c:v>-32.632620351369951</c:v>
                </c:pt>
                <c:pt idx="1804">
                  <c:v>-32.619020318260027</c:v>
                </c:pt>
                <c:pt idx="1805">
                  <c:v>-32.596984703840008</c:v>
                </c:pt>
                <c:pt idx="1806">
                  <c:v>-32.566550303070017</c:v>
                </c:pt>
                <c:pt idx="1807">
                  <c:v>-32.527757965249975</c:v>
                </c:pt>
                <c:pt idx="1808">
                  <c:v>-32.480652630689974</c:v>
                </c:pt>
                <c:pt idx="1809">
                  <c:v>-32.425283367389966</c:v>
                </c:pt>
                <c:pt idx="1810">
                  <c:v>-32.361703407779942</c:v>
                </c:pt>
                <c:pt idx="1811">
                  <c:v>-32.289970185380071</c:v>
                </c:pt>
                <c:pt idx="1812">
                  <c:v>-32.209121212590162</c:v>
                </c:pt>
                <c:pt idx="1813">
                  <c:v>-32.118004449419914</c:v>
                </c:pt>
                <c:pt idx="1814">
                  <c:v>-32.018426657780083</c:v>
                </c:pt>
                <c:pt idx="1815">
                  <c:v>-31.910423050999952</c:v>
                </c:pt>
                <c:pt idx="1816">
                  <c:v>-31.794031570630068</c:v>
                </c:pt>
                <c:pt idx="1817">
                  <c:v>-31.669292892940121</c:v>
                </c:pt>
                <c:pt idx="1818">
                  <c:v>-31.536250435440024</c:v>
                </c:pt>
                <c:pt idx="1819">
                  <c:v>-31.39495036330004</c:v>
                </c:pt>
                <c:pt idx="1820">
                  <c:v>-31.245441595890043</c:v>
                </c:pt>
                <c:pt idx="1821">
                  <c:v>-31.087775813249891</c:v>
                </c:pt>
                <c:pt idx="1822">
                  <c:v>-30.922007462570036</c:v>
                </c:pt>
                <c:pt idx="1823">
                  <c:v>-30.748193764680082</c:v>
                </c:pt>
                <c:pt idx="1824">
                  <c:v>-30.566394720540075</c:v>
                </c:pt>
                <c:pt idx="1825">
                  <c:v>-30.376673117719974</c:v>
                </c:pt>
                <c:pt idx="1826">
                  <c:v>-30.179094536900038</c:v>
                </c:pt>
                <c:pt idx="1827">
                  <c:v>-29.973727358330052</c:v>
                </c:pt>
                <c:pt idx="1828">
                  <c:v>-29.760642768369962</c:v>
                </c:pt>
                <c:pt idx="1829">
                  <c:v>-29.539914765909998</c:v>
                </c:pt>
                <c:pt idx="1830">
                  <c:v>-29.311620168889931</c:v>
                </c:pt>
                <c:pt idx="1831">
                  <c:v>-29.075838620780132</c:v>
                </c:pt>
                <c:pt idx="1832">
                  <c:v>-28.832652597069909</c:v>
                </c:pt>
                <c:pt idx="1833">
                  <c:v>-28.582147411799951</c:v>
                </c:pt>
                <c:pt idx="1834">
                  <c:v>-28.324411223919924</c:v>
                </c:pt>
                <c:pt idx="1835">
                  <c:v>-28.059535043940059</c:v>
                </c:pt>
                <c:pt idx="1836">
                  <c:v>-27.787612740270106</c:v>
                </c:pt>
                <c:pt idx="1837">
                  <c:v>-27.508741045829993</c:v>
                </c:pt>
                <c:pt idx="1838">
                  <c:v>-27.223246878560076</c:v>
                </c:pt>
                <c:pt idx="1839">
                  <c:v>-26.933175066369813</c:v>
                </c:pt>
                <c:pt idx="1840">
                  <c:v>-26.636839115409884</c:v>
                </c:pt>
                <c:pt idx="1841">
                  <c:v>-26.334376965090087</c:v>
                </c:pt>
                <c:pt idx="1842">
                  <c:v>-26.025930707029829</c:v>
                </c:pt>
                <c:pt idx="1843">
                  <c:v>-25.7116466145701</c:v>
                </c:pt>
                <c:pt idx="1844">
                  <c:v>-25.39167517217993</c:v>
                </c:pt>
                <c:pt idx="1845">
                  <c:v>-25.066171105000194</c:v>
                </c:pt>
                <c:pt idx="1846">
                  <c:v>-24.735293408269854</c:v>
                </c:pt>
                <c:pt idx="1847">
                  <c:v>-24.399205376889995</c:v>
                </c:pt>
                <c:pt idx="1848">
                  <c:v>-24.058074634790046</c:v>
                </c:pt>
                <c:pt idx="1849">
                  <c:v>-23.712073164520007</c:v>
                </c:pt>
                <c:pt idx="1850">
                  <c:v>-23.361377336669875</c:v>
                </c:pt>
                <c:pt idx="1851">
                  <c:v>-23.006167939340003</c:v>
                </c:pt>
                <c:pt idx="1852">
                  <c:v>-22.646630207670114</c:v>
                </c:pt>
                <c:pt idx="1853">
                  <c:v>-22.282953853309891</c:v>
                </c:pt>
                <c:pt idx="1854">
                  <c:v>-21.915333093849995</c:v>
                </c:pt>
                <c:pt idx="1855">
                  <c:v>-21.543966682359951</c:v>
                </c:pt>
                <c:pt idx="1856">
                  <c:v>-21.16905793684009</c:v>
                </c:pt>
                <c:pt idx="1857">
                  <c:v>-20.7908147697201</c:v>
                </c:pt>
                <c:pt idx="1858">
                  <c:v>-20.409449717320058</c:v>
                </c:pt>
                <c:pt idx="1859">
                  <c:v>-20.025179969370129</c:v>
                </c:pt>
                <c:pt idx="1860">
                  <c:v>-19.638227398409981</c:v>
                </c:pt>
                <c:pt idx="1861">
                  <c:v>-19.248818589380107</c:v>
                </c:pt>
                <c:pt idx="1862">
                  <c:v>-18.857184869010098</c:v>
                </c:pt>
                <c:pt idx="1863">
                  <c:v>-18.463562335360166</c:v>
                </c:pt>
                <c:pt idx="1864">
                  <c:v>-18.068191887250123</c:v>
                </c:pt>
                <c:pt idx="1865">
                  <c:v>-17.663566041640024</c:v>
                </c:pt>
                <c:pt idx="1866">
                  <c:v>-17.255078416140122</c:v>
                </c:pt>
                <c:pt idx="1867">
                  <c:v>-16.844047309389907</c:v>
                </c:pt>
                <c:pt idx="1868">
                  <c:v>-16.430614662389871</c:v>
                </c:pt>
                <c:pt idx="1869">
                  <c:v>-16.014922442499937</c:v>
                </c:pt>
                <c:pt idx="1870">
                  <c:v>-15.597112583930084</c:v>
                </c:pt>
                <c:pt idx="1871">
                  <c:v>-15.177326928359889</c:v>
                </c:pt>
                <c:pt idx="1872">
                  <c:v>-14.755707165459853</c:v>
                </c:pt>
                <c:pt idx="1873">
                  <c:v>-14.332394773429996</c:v>
                </c:pt>
                <c:pt idx="1874">
                  <c:v>-13.907530959600081</c:v>
                </c:pt>
                <c:pt idx="1875">
                  <c:v>-13.481256600950019</c:v>
                </c:pt>
                <c:pt idx="1876">
                  <c:v>-13.05371218468008</c:v>
                </c:pt>
                <c:pt idx="1877">
                  <c:v>-12.625037748730165</c:v>
                </c:pt>
                <c:pt idx="1878">
                  <c:v>-12.195372822430045</c:v>
                </c:pt>
                <c:pt idx="1879">
                  <c:v>-11.764856366929962</c:v>
                </c:pt>
                <c:pt idx="1880">
                  <c:v>-11.333626715829951</c:v>
                </c:pt>
                <c:pt idx="1881">
                  <c:v>-10.901821515730035</c:v>
                </c:pt>
                <c:pt idx="1882">
                  <c:v>-10.469577666769965</c:v>
                </c:pt>
                <c:pt idx="1883">
                  <c:v>-10.037031263170093</c:v>
                </c:pt>
                <c:pt idx="1884">
                  <c:v>-9.6043175338400033</c:v>
                </c:pt>
                <c:pt idx="1885">
                  <c:v>-9.1715707828700488</c:v>
                </c:pt>
                <c:pt idx="1886">
                  <c:v>-8.7389243301099668</c:v>
                </c:pt>
                <c:pt idx="1887">
                  <c:v>-8.3065104517500004</c:v>
                </c:pt>
                <c:pt idx="1888">
                  <c:v>-7.8744603208299395</c:v>
                </c:pt>
                <c:pt idx="1889">
                  <c:v>-7.4429039478397954</c:v>
                </c:pt>
                <c:pt idx="1890">
                  <c:v>-7.0119701212399832</c:v>
                </c:pt>
                <c:pt idx="1891">
                  <c:v>-6.5854341807200854</c:v>
                </c:pt>
                <c:pt idx="1892">
                  <c:v>-6.1628301515700059</c:v>
                </c:pt>
                <c:pt idx="1893">
                  <c:v>-5.7422451971301598</c:v>
                </c:pt>
                <c:pt idx="1894">
                  <c:v>-5.3238812116501322</c:v>
                </c:pt>
                <c:pt idx="1895">
                  <c:v>-4.9079418540400184</c:v>
                </c:pt>
                <c:pt idx="1896">
                  <c:v>-4.4946325480500491</c:v>
                </c:pt>
                <c:pt idx="1897">
                  <c:v>-4.0841604823499438</c:v>
                </c:pt>
                <c:pt idx="1898">
                  <c:v>-3.6767346107801586</c:v>
                </c:pt>
                <c:pt idx="1899">
                  <c:v>-3.2725656524200986</c:v>
                </c:pt>
                <c:pt idx="1900">
                  <c:v>-2.8718660917700163</c:v>
                </c:pt>
                <c:pt idx="1901">
                  <c:v>-2.4748501788901649</c:v>
                </c:pt>
                <c:pt idx="1902">
                  <c:v>-2.0817339295701913</c:v>
                </c:pt>
                <c:pt idx="1903">
                  <c:v>-1.6927351254498717</c:v>
                </c:pt>
                <c:pt idx="1904">
                  <c:v>-1.3080733142401186</c:v>
                </c:pt>
                <c:pt idx="1905">
                  <c:v>-0.92796980974003418</c:v>
                </c:pt>
                <c:pt idx="1906">
                  <c:v>-0.55264769213999898</c:v>
                </c:pt>
                <c:pt idx="1907">
                  <c:v>-0.18233180806987548</c:v>
                </c:pt>
                <c:pt idx="1908">
                  <c:v>0.18275122925001597</c:v>
                </c:pt>
                <c:pt idx="1909">
                  <c:v>0.5423730397599229</c:v>
                </c:pt>
                <c:pt idx="1910">
                  <c:v>0.89630347653996978</c:v>
                </c:pt>
                <c:pt idx="1911">
                  <c:v>1.2443106255800558</c:v>
                </c:pt>
                <c:pt idx="1912">
                  <c:v>1.5861608056500245</c:v>
                </c:pt>
                <c:pt idx="1913">
                  <c:v>1.9216185681300431</c:v>
                </c:pt>
                <c:pt idx="1914">
                  <c:v>2.2504466969101031</c:v>
                </c:pt>
                <c:pt idx="1915">
                  <c:v>2.5724062081999364</c:v>
                </c:pt>
                <c:pt idx="1916">
                  <c:v>2.887256350369853</c:v>
                </c:pt>
                <c:pt idx="1917">
                  <c:v>3.1987498642999981</c:v>
                </c:pt>
                <c:pt idx="1918">
                  <c:v>3.5106347237699538</c:v>
                </c:pt>
                <c:pt idx="1919">
                  <c:v>3.8165293023400864</c:v>
                </c:pt>
                <c:pt idx="1920">
                  <c:v>4.116329937600085</c:v>
                </c:pt>
                <c:pt idx="1921">
                  <c:v>4.4099372569901334</c:v>
                </c:pt>
                <c:pt idx="1922">
                  <c:v>4.6972562881098838</c:v>
                </c:pt>
                <c:pt idx="1923">
                  <c:v>4.9781965689799108</c:v>
                </c:pt>
                <c:pt idx="1924">
                  <c:v>5.2526722583399987</c:v>
                </c:pt>
                <c:pt idx="1925">
                  <c:v>5.5206022459501582</c:v>
                </c:pt>
                <c:pt idx="1926">
                  <c:v>5.7819102628600376</c:v>
                </c:pt>
                <c:pt idx="1927">
                  <c:v>6.0365249916799257</c:v>
                </c:pt>
                <c:pt idx="1928">
                  <c:v>6.2843801769001857</c:v>
                </c:pt>
                <c:pt idx="1929">
                  <c:v>6.525414735159984</c:v>
                </c:pt>
                <c:pt idx="1930">
                  <c:v>6.7595728655501262</c:v>
                </c:pt>
                <c:pt idx="1931">
                  <c:v>6.9868041598499531</c:v>
                </c:pt>
                <c:pt idx="1932">
                  <c:v>7.2070637128899762</c:v>
                </c:pt>
                <c:pt idx="1933">
                  <c:v>7.4203122327501205</c:v>
                </c:pt>
                <c:pt idx="1934">
                  <c:v>7.6265161511298629</c:v>
                </c:pt>
                <c:pt idx="1935">
                  <c:v>7.8256477336001353</c:v>
                </c:pt>
                <c:pt idx="1936">
                  <c:v>8.0176851898399946</c:v>
                </c:pt>
                <c:pt idx="1937">
                  <c:v>8.2026127840299523</c:v>
                </c:pt>
                <c:pt idx="1938">
                  <c:v>8.3804209450202052</c:v>
                </c:pt>
                <c:pt idx="1939">
                  <c:v>8.5511063767301039</c:v>
                </c:pt>
                <c:pt idx="1940">
                  <c:v>8.7146721683398027</c:v>
                </c:pt>
                <c:pt idx="1941">
                  <c:v>8.8711279046201525</c:v>
                </c:pt>
                <c:pt idx="1942">
                  <c:v>9.02048977621007</c:v>
                </c:pt>
                <c:pt idx="1943">
                  <c:v>9.1621957102599936</c:v>
                </c:pt>
                <c:pt idx="1944">
                  <c:v>9.2923761127199214</c:v>
                </c:pt>
                <c:pt idx="1945">
                  <c:v>9.4147543057899838</c:v>
                </c:pt>
                <c:pt idx="1946">
                  <c:v>9.5293113843599713</c:v>
                </c:pt>
                <c:pt idx="1947">
                  <c:v>9.636032953809945</c:v>
                </c:pt>
                <c:pt idx="1948">
                  <c:v>9.7349091917501482</c:v>
                </c:pt>
                <c:pt idx="1949">
                  <c:v>9.8259349098898383</c:v>
                </c:pt>
                <c:pt idx="1950">
                  <c:v>9.9091096158699656</c:v>
                </c:pt>
                <c:pt idx="1951">
                  <c:v>9.9844375750401468</c:v>
                </c:pt>
                <c:pt idx="1952">
                  <c:v>10.051927872340002</c:v>
                </c:pt>
                <c:pt idx="1953">
                  <c:v>10.111594474059984</c:v>
                </c:pt>
                <c:pt idx="1954">
                  <c:v>10.163456289709984</c:v>
                </c:pt>
                <c:pt idx="1955">
                  <c:v>10.207537233829953</c:v>
                </c:pt>
                <c:pt idx="1956">
                  <c:v>10.243866287770061</c:v>
                </c:pt>
                <c:pt idx="1957">
                  <c:v>10.272477561599999</c:v>
                </c:pt>
                <c:pt idx="1958">
                  <c:v>10.293410355829792</c:v>
                </c:pt>
                <c:pt idx="1959">
                  <c:v>10.306709223330017</c:v>
                </c:pt>
                <c:pt idx="1960">
                  <c:v>10.312424031050114</c:v>
                </c:pt>
                <c:pt idx="1961">
                  <c:v>10.310610021950197</c:v>
                </c:pt>
                <c:pt idx="1962">
                  <c:v>10.301327876740061</c:v>
                </c:pt>
                <c:pt idx="1963">
                  <c:v>10.284643775730046</c:v>
                </c:pt>
                <c:pt idx="1964">
                  <c:v>10.26062946065008</c:v>
                </c:pt>
                <c:pt idx="1965">
                  <c:v>10.229362296500085</c:v>
                </c:pt>
                <c:pt idx="1966">
                  <c:v>10.190925333299901</c:v>
                </c:pt>
                <c:pt idx="1967">
                  <c:v>10.142807996789998</c:v>
                </c:pt>
                <c:pt idx="1968">
                  <c:v>10.084498189839906</c:v>
                </c:pt>
                <c:pt idx="1969">
                  <c:v>10.018351878830117</c:v>
                </c:pt>
                <c:pt idx="1970">
                  <c:v>9.9443977636501586</c:v>
                </c:pt>
                <c:pt idx="1971">
                  <c:v>9.8626671338099641</c:v>
                </c:pt>
                <c:pt idx="1972">
                  <c:v>9.7731938657900628</c:v>
                </c:pt>
                <c:pt idx="1973">
                  <c:v>9.6760144206200493</c:v>
                </c:pt>
                <c:pt idx="1974">
                  <c:v>9.5711678412499168</c:v>
                </c:pt>
                <c:pt idx="1975">
                  <c:v>9.4586957500200697</c:v>
                </c:pt>
                <c:pt idx="1976">
                  <c:v>9.3386423461699906</c:v>
                </c:pt>
                <c:pt idx="1977">
                  <c:v>9.2110544032298094</c:v>
                </c:pt>
                <c:pt idx="1978">
                  <c:v>9.0759812665100981</c:v>
                </c:pt>
                <c:pt idx="1979">
                  <c:v>8.9334748505500556</c:v>
                </c:pt>
                <c:pt idx="1980">
                  <c:v>8.7835896365800181</c:v>
                </c:pt>
                <c:pt idx="1981">
                  <c:v>8.62638266998988</c:v>
                </c:pt>
                <c:pt idx="1982">
                  <c:v>8.4619135577402176</c:v>
                </c:pt>
                <c:pt idx="1983">
                  <c:v>8.2902444659100638</c:v>
                </c:pt>
                <c:pt idx="1984">
                  <c:v>8.1114401170200381</c:v>
                </c:pt>
                <c:pt idx="1985">
                  <c:v>7.9255677876099071</c:v>
                </c:pt>
                <c:pt idx="1986">
                  <c:v>7.73269730565994</c:v>
                </c:pt>
                <c:pt idx="1987">
                  <c:v>7.5329010480099896</c:v>
                </c:pt>
                <c:pt idx="1988">
                  <c:v>7.3262539378399651</c:v>
                </c:pt>
                <c:pt idx="1989">
                  <c:v>7.1128334421700856</c:v>
                </c:pt>
                <c:pt idx="1990">
                  <c:v>6.892719569269957</c:v>
                </c:pt>
                <c:pt idx="1991">
                  <c:v>6.6653649961399424</c:v>
                </c:pt>
                <c:pt idx="1992">
                  <c:v>6.4312865335200513</c:v>
                </c:pt>
                <c:pt idx="1993">
                  <c:v>6.1906353775000298</c:v>
                </c:pt>
                <c:pt idx="1994">
                  <c:v>5.9434905089301537</c:v>
                </c:pt>
                <c:pt idx="1995">
                  <c:v>5.6899329375301022</c:v>
                </c:pt>
                <c:pt idx="1996">
                  <c:v>5.4300456896201013</c:v>
                </c:pt>
                <c:pt idx="1997">
                  <c:v>5.1639137959500658</c:v>
                </c:pt>
                <c:pt idx="1998">
                  <c:v>4.8916242794798563</c:v>
                </c:pt>
                <c:pt idx="1999">
                  <c:v>4.6132661431699944</c:v>
                </c:pt>
                <c:pt idx="2000">
                  <c:v>4.3289303577801093</c:v>
                </c:pt>
                <c:pt idx="2001">
                  <c:v>4.0387098496198632</c:v>
                </c:pt>
                <c:pt idx="2002">
                  <c:v>3.7426994884399392</c:v>
                </c:pt>
                <c:pt idx="2003">
                  <c:v>3.44099607508997</c:v>
                </c:pt>
                <c:pt idx="2004">
                  <c:v>3.1336983294202128</c:v>
                </c:pt>
                <c:pt idx="2005">
                  <c:v>2.8209068780099642</c:v>
                </c:pt>
                <c:pt idx="2006">
                  <c:v>2.5027242419998856</c:v>
                </c:pt>
                <c:pt idx="2007">
                  <c:v>2.179254824849977</c:v>
                </c:pt>
                <c:pt idx="2008">
                  <c:v>1.8506049001500742</c:v>
                </c:pt>
                <c:pt idx="2009">
                  <c:v>1.5168825994001054</c:v>
                </c:pt>
                <c:pt idx="2010">
                  <c:v>1.1781978998101295</c:v>
                </c:pt>
                <c:pt idx="2011">
                  <c:v>0.83466261210992343</c:v>
                </c:pt>
                <c:pt idx="2012">
                  <c:v>0.48639036828990356</c:v>
                </c:pt>
                <c:pt idx="2013">
                  <c:v>0.13349660944004427</c:v>
                </c:pt>
                <c:pt idx="2014">
                  <c:v>-0.22378914776004422</c:v>
                </c:pt>
                <c:pt idx="2015">
                  <c:v>-0.58509741065017806</c:v>
                </c:pt>
                <c:pt idx="2016">
                  <c:v>-0.95057947677014454</c:v>
                </c:pt>
                <c:pt idx="2017">
                  <c:v>-1.3201037721701141</c:v>
                </c:pt>
                <c:pt idx="2018">
                  <c:v>-1.6935364764099177</c:v>
                </c:pt>
                <c:pt idx="2019">
                  <c:v>-2.0707415225399473</c:v>
                </c:pt>
                <c:pt idx="2020">
                  <c:v>-2.4515805970900146</c:v>
                </c:pt>
                <c:pt idx="2021">
                  <c:v>-2.8359131401100512</c:v>
                </c:pt>
                <c:pt idx="2022">
                  <c:v>-3.223596345120086</c:v>
                </c:pt>
                <c:pt idx="2023">
                  <c:v>-3.6144851591500355</c:v>
                </c:pt>
                <c:pt idx="2024">
                  <c:v>-4.0084322826901371</c:v>
                </c:pt>
                <c:pt idx="2025">
                  <c:v>-4.4052881697600696</c:v>
                </c:pt>
                <c:pt idx="2026">
                  <c:v>-4.8049010278500646</c:v>
                </c:pt>
                <c:pt idx="2027">
                  <c:v>-5.2071168179600136</c:v>
                </c:pt>
                <c:pt idx="2028">
                  <c:v>-5.6117792545699103</c:v>
                </c:pt>
                <c:pt idx="2029">
                  <c:v>-6.0187298056600866</c:v>
                </c:pt>
                <c:pt idx="2030">
                  <c:v>-6.4278076926898393</c:v>
                </c:pt>
                <c:pt idx="2031">
                  <c:v>-6.8388498906299446</c:v>
                </c:pt>
                <c:pt idx="2032">
                  <c:v>-7.2516911279199121</c:v>
                </c:pt>
                <c:pt idx="2033">
                  <c:v>-7.666163886520053</c:v>
                </c:pt>
                <c:pt idx="2034">
                  <c:v>-8.0820984018700983</c:v>
                </c:pt>
                <c:pt idx="2035">
                  <c:v>-8.4993226628998855</c:v>
                </c:pt>
                <c:pt idx="2036">
                  <c:v>-8.9176624120500492</c:v>
                </c:pt>
                <c:pt idx="2037">
                  <c:v>-9.3369411452099484</c:v>
                </c:pt>
                <c:pt idx="2038">
                  <c:v>-9.7579460910799298</c:v>
                </c:pt>
                <c:pt idx="2039">
                  <c:v>-10.180250389179946</c:v>
                </c:pt>
                <c:pt idx="2040">
                  <c:v>-10.603197258870068</c:v>
                </c:pt>
                <c:pt idx="2041">
                  <c:v>-11.026617431850127</c:v>
                </c:pt>
                <c:pt idx="2042">
                  <c:v>-11.450339824970115</c:v>
                </c:pt>
                <c:pt idx="2043">
                  <c:v>-11.874191540330003</c:v>
                </c:pt>
                <c:pt idx="2044">
                  <c:v>-12.297997865199932</c:v>
                </c:pt>
                <c:pt idx="2045">
                  <c:v>-12.72158227205</c:v>
                </c:pt>
                <c:pt idx="2046">
                  <c:v>-13.144766418530025</c:v>
                </c:pt>
                <c:pt idx="2047">
                  <c:v>-13.567370147530028</c:v>
                </c:pt>
                <c:pt idx="2048">
                  <c:v>-13.989211487099965</c:v>
                </c:pt>
                <c:pt idx="2049">
                  <c:v>-14.410106650509988</c:v>
                </c:pt>
                <c:pt idx="2050">
                  <c:v>-14.829870036189959</c:v>
                </c:pt>
                <c:pt idx="2051">
                  <c:v>-15.248314227829951</c:v>
                </c:pt>
                <c:pt idx="2052">
                  <c:v>-15.665249994239957</c:v>
                </c:pt>
                <c:pt idx="2053">
                  <c:v>-16.080486289480177</c:v>
                </c:pt>
                <c:pt idx="2054">
                  <c:v>-16.493830252810085</c:v>
                </c:pt>
                <c:pt idx="2055">
                  <c:v>-16.905087208670011</c:v>
                </c:pt>
                <c:pt idx="2056">
                  <c:v>-17.314060666680007</c:v>
                </c:pt>
                <c:pt idx="2057">
                  <c:v>-17.720552321679861</c:v>
                </c:pt>
                <c:pt idx="2058">
                  <c:v>-18.124362053710001</c:v>
                </c:pt>
                <c:pt idx="2059">
                  <c:v>-18.525287927989893</c:v>
                </c:pt>
                <c:pt idx="2060">
                  <c:v>-18.923126194949873</c:v>
                </c:pt>
                <c:pt idx="2061">
                  <c:v>-19.317773398459849</c:v>
                </c:pt>
                <c:pt idx="2062">
                  <c:v>-19.713001658240046</c:v>
                </c:pt>
                <c:pt idx="2063">
                  <c:v>-20.105162824919944</c:v>
                </c:pt>
                <c:pt idx="2064">
                  <c:v>-20.494089198829897</c:v>
                </c:pt>
                <c:pt idx="2065">
                  <c:v>-20.879612437390051</c:v>
                </c:pt>
                <c:pt idx="2066">
                  <c:v>-21.261563555119892</c:v>
                </c:pt>
                <c:pt idx="2067">
                  <c:v>-21.639772923640066</c:v>
                </c:pt>
                <c:pt idx="2068">
                  <c:v>-22.014070271670107</c:v>
                </c:pt>
                <c:pt idx="2069">
                  <c:v>-22.38428468502002</c:v>
                </c:pt>
                <c:pt idx="2070">
                  <c:v>-22.750244606619844</c:v>
                </c:pt>
                <c:pt idx="2071">
                  <c:v>-23.111777836490091</c:v>
                </c:pt>
                <c:pt idx="2072">
                  <c:v>-23.468711531710142</c:v>
                </c:pt>
                <c:pt idx="2073">
                  <c:v>-23.820872206530112</c:v>
                </c:pt>
                <c:pt idx="2074">
                  <c:v>-24.168085732249892</c:v>
                </c:pt>
                <c:pt idx="2075">
                  <c:v>-24.510177337270079</c:v>
                </c:pt>
                <c:pt idx="2076">
                  <c:v>-24.846971607100159</c:v>
                </c:pt>
                <c:pt idx="2077">
                  <c:v>-25.178292484369877</c:v>
                </c:pt>
                <c:pt idx="2078">
                  <c:v>-25.50396326875989</c:v>
                </c:pt>
                <c:pt idx="2079">
                  <c:v>-25.823806617089986</c:v>
                </c:pt>
                <c:pt idx="2080">
                  <c:v>-26.137644543259967</c:v>
                </c:pt>
                <c:pt idx="2081">
                  <c:v>-26.445298418269886</c:v>
                </c:pt>
                <c:pt idx="2082">
                  <c:v>-26.746588970239827</c:v>
                </c:pt>
                <c:pt idx="2083">
                  <c:v>-27.041336284350109</c:v>
                </c:pt>
                <c:pt idx="2084">
                  <c:v>-27.329359802910176</c:v>
                </c:pt>
                <c:pt idx="2085">
                  <c:v>-27.61264879322016</c:v>
                </c:pt>
                <c:pt idx="2086">
                  <c:v>-27.892608947029885</c:v>
                </c:pt>
                <c:pt idx="2087">
                  <c:v>-28.166183056850059</c:v>
                </c:pt>
                <c:pt idx="2088">
                  <c:v>-28.433246641400046</c:v>
                </c:pt>
                <c:pt idx="2089">
                  <c:v>-28.693676147350061</c:v>
                </c:pt>
                <c:pt idx="2090">
                  <c:v>-28.947348949239995</c:v>
                </c:pt>
                <c:pt idx="2091">
                  <c:v>-29.194143349509886</c:v>
                </c:pt>
                <c:pt idx="2092">
                  <c:v>-29.433938578510151</c:v>
                </c:pt>
                <c:pt idx="2093">
                  <c:v>-29.666614794489988</c:v>
                </c:pt>
                <c:pt idx="2094">
                  <c:v>-29.892053083609881</c:v>
                </c:pt>
                <c:pt idx="2095">
                  <c:v>-30.110135459930007</c:v>
                </c:pt>
                <c:pt idx="2096">
                  <c:v>-30.320744865400002</c:v>
                </c:pt>
                <c:pt idx="2097">
                  <c:v>-30.52376516987988</c:v>
                </c:pt>
                <c:pt idx="2098">
                  <c:v>-30.719081171129801</c:v>
                </c:pt>
                <c:pt idx="2099">
                  <c:v>-30.906578594819848</c:v>
                </c:pt>
                <c:pt idx="2100">
                  <c:v>-31.086144094500014</c:v>
                </c:pt>
                <c:pt idx="2101">
                  <c:v>-31.257665251649996</c:v>
                </c:pt>
                <c:pt idx="2102">
                  <c:v>-31.421030575630084</c:v>
                </c:pt>
                <c:pt idx="2103">
                  <c:v>-31.576129503710035</c:v>
                </c:pt>
                <c:pt idx="2104">
                  <c:v>-31.722852401060209</c:v>
                </c:pt>
                <c:pt idx="2105">
                  <c:v>-31.861090560760204</c:v>
                </c:pt>
                <c:pt idx="2106">
                  <c:v>-31.990736203770211</c:v>
                </c:pt>
                <c:pt idx="2107">
                  <c:v>-32.111682478989906</c:v>
                </c:pt>
                <c:pt idx="2108">
                  <c:v>-32.223823463169992</c:v>
                </c:pt>
                <c:pt idx="2109">
                  <c:v>-32.330739076319787</c:v>
                </c:pt>
                <c:pt idx="2110">
                  <c:v>-32.430288691379928</c:v>
                </c:pt>
                <c:pt idx="2111">
                  <c:v>-32.521492490230003</c:v>
                </c:pt>
                <c:pt idx="2112">
                  <c:v>-32.604298756799835</c:v>
                </c:pt>
                <c:pt idx="2113">
                  <c:v>-32.678658041749941</c:v>
                </c:pt>
                <c:pt idx="2114">
                  <c:v>-32.744523162459927</c:v>
                </c:pt>
                <c:pt idx="2115">
                  <c:v>-32.801849203009851</c:v>
                </c:pt>
                <c:pt idx="2116">
                  <c:v>-32.850593514219781</c:v>
                </c:pt>
                <c:pt idx="2117">
                  <c:v>-32.890715713629788</c:v>
                </c:pt>
                <c:pt idx="2118">
                  <c:v>-32.922177685499946</c:v>
                </c:pt>
                <c:pt idx="2119">
                  <c:v>-32.944943580819881</c:v>
                </c:pt>
                <c:pt idx="2120">
                  <c:v>-32.958979817270119</c:v>
                </c:pt>
                <c:pt idx="2121">
                  <c:v>-32.964255079309851</c:v>
                </c:pt>
                <c:pt idx="2122">
                  <c:v>-32.960740318079843</c:v>
                </c:pt>
                <c:pt idx="2123">
                  <c:v>-32.948408751450188</c:v>
                </c:pt>
                <c:pt idx="2124">
                  <c:v>-32.927235864010072</c:v>
                </c:pt>
                <c:pt idx="2125">
                  <c:v>-32.897199407089829</c:v>
                </c:pt>
                <c:pt idx="2126">
                  <c:v>-32.858279398709783</c:v>
                </c:pt>
                <c:pt idx="2127">
                  <c:v>-32.810458123649823</c:v>
                </c:pt>
                <c:pt idx="2128">
                  <c:v>-32.753720133400293</c:v>
                </c:pt>
                <c:pt idx="2129">
                  <c:v>-32.688052246130155</c:v>
                </c:pt>
                <c:pt idx="2130">
                  <c:v>-32.613443546810231</c:v>
                </c:pt>
                <c:pt idx="2131">
                  <c:v>-32.529885387069953</c:v>
                </c:pt>
                <c:pt idx="2132">
                  <c:v>-32.437760836210145</c:v>
                </c:pt>
                <c:pt idx="2133">
                  <c:v>-32.338839084799929</c:v>
                </c:pt>
                <c:pt idx="2134">
                  <c:v>-32.231343117169672</c:v>
                </c:pt>
                <c:pt idx="2135">
                  <c:v>-32.115299328389938</c:v>
                </c:pt>
                <c:pt idx="2136">
                  <c:v>-31.99073708053993</c:v>
                </c:pt>
                <c:pt idx="2137">
                  <c:v>-31.857688702609721</c:v>
                </c:pt>
                <c:pt idx="2138">
                  <c:v>-31.716189490599845</c:v>
                </c:pt>
                <c:pt idx="2139">
                  <c:v>-31.566277707449899</c:v>
                </c:pt>
                <c:pt idx="2140">
                  <c:v>-31.407994583079926</c:v>
                </c:pt>
                <c:pt idx="2141">
                  <c:v>-31.241384314349943</c:v>
                </c:pt>
                <c:pt idx="2142">
                  <c:v>-31.066494065129973</c:v>
                </c:pt>
                <c:pt idx="2143">
                  <c:v>-30.883373966199997</c:v>
                </c:pt>
                <c:pt idx="2144">
                  <c:v>-30.692077115339998</c:v>
                </c:pt>
                <c:pt idx="2145">
                  <c:v>-30.492659577279937</c:v>
                </c:pt>
                <c:pt idx="2146">
                  <c:v>-30.285180383730221</c:v>
                </c:pt>
                <c:pt idx="2147">
                  <c:v>-30.069701533339867</c:v>
                </c:pt>
                <c:pt idx="2148">
                  <c:v>-29.846287991740155</c:v>
                </c:pt>
                <c:pt idx="2149">
                  <c:v>-29.615007691529627</c:v>
                </c:pt>
                <c:pt idx="2150">
                  <c:v>-29.375931532269988</c:v>
                </c:pt>
                <c:pt idx="2151">
                  <c:v>-29.129133380450185</c:v>
                </c:pt>
                <c:pt idx="2152">
                  <c:v>-28.874690069590088</c:v>
                </c:pt>
                <c:pt idx="2153">
                  <c:v>-28.612681400129986</c:v>
                </c:pt>
                <c:pt idx="2154">
                  <c:v>-28.343190139470153</c:v>
                </c:pt>
                <c:pt idx="2155">
                  <c:v>-28.0663020220004</c:v>
                </c:pt>
                <c:pt idx="2156">
                  <c:v>-27.782179790850023</c:v>
                </c:pt>
                <c:pt idx="2157">
                  <c:v>-27.490921180609803</c:v>
                </c:pt>
                <c:pt idx="2158">
                  <c:v>-27.192566750170045</c:v>
                </c:pt>
                <c:pt idx="2159">
                  <c:v>-26.887216331570016</c:v>
                </c:pt>
                <c:pt idx="2160">
                  <c:v>-26.574972827109832</c:v>
                </c:pt>
                <c:pt idx="2161">
                  <c:v>-26.255942211319962</c:v>
                </c:pt>
                <c:pt idx="2162">
                  <c:v>-25.930233533139926</c:v>
                </c:pt>
                <c:pt idx="2163">
                  <c:v>-25.597958917900087</c:v>
                </c:pt>
                <c:pt idx="2164">
                  <c:v>-25.25923356948033</c:v>
                </c:pt>
                <c:pt idx="2165">
                  <c:v>-24.914175772300041</c:v>
                </c:pt>
                <c:pt idx="2166">
                  <c:v>-24.562906893479976</c:v>
                </c:pt>
                <c:pt idx="2167">
                  <c:v>-24.205551384809951</c:v>
                </c:pt>
                <c:pt idx="2168">
                  <c:v>-23.842236784940269</c:v>
                </c:pt>
                <c:pt idx="2169">
                  <c:v>-23.473093721369878</c:v>
                </c:pt>
                <c:pt idx="2170">
                  <c:v>-23.098255912540026</c:v>
                </c:pt>
                <c:pt idx="2171">
                  <c:v>-22.71786016993974</c:v>
                </c:pt>
                <c:pt idx="2172">
                  <c:v>-22.332046400129911</c:v>
                </c:pt>
                <c:pt idx="2173">
                  <c:v>-21.940957606870143</c:v>
                </c:pt>
                <c:pt idx="2174">
                  <c:v>-21.544739893140104</c:v>
                </c:pt>
                <c:pt idx="2175">
                  <c:v>-21.143542463260019</c:v>
                </c:pt>
                <c:pt idx="2176">
                  <c:v>-20.737517624920201</c:v>
                </c:pt>
                <c:pt idx="2177">
                  <c:v>-20.326820791310183</c:v>
                </c:pt>
                <c:pt idx="2178">
                  <c:v>-19.911610483120057</c:v>
                </c:pt>
                <c:pt idx="2179">
                  <c:v>-19.492048330679609</c:v>
                </c:pt>
                <c:pt idx="2180">
                  <c:v>-19.067078231259984</c:v>
                </c:pt>
                <c:pt idx="2181">
                  <c:v>-18.637768057709764</c:v>
                </c:pt>
                <c:pt idx="2182">
                  <c:v>-18.204356719009866</c:v>
                </c:pt>
                <c:pt idx="2183">
                  <c:v>-17.766996949159875</c:v>
                </c:pt>
                <c:pt idx="2184">
                  <c:v>-17.325843622830234</c:v>
                </c:pt>
                <c:pt idx="2185">
                  <c:v>-16.881053738050014</c:v>
                </c:pt>
                <c:pt idx="2186">
                  <c:v>-16.432786398640019</c:v>
                </c:pt>
                <c:pt idx="2187">
                  <c:v>-15.981202796850084</c:v>
                </c:pt>
                <c:pt idx="2188">
                  <c:v>-15.526466195829926</c:v>
                </c:pt>
                <c:pt idx="2189">
                  <c:v>-15.068741912310088</c:v>
                </c:pt>
                <c:pt idx="2190">
                  <c:v>-14.608197299000039</c:v>
                </c:pt>
                <c:pt idx="2191">
                  <c:v>-14.145001727270028</c:v>
                </c:pt>
                <c:pt idx="2192">
                  <c:v>-13.67932656963967</c:v>
                </c:pt>
                <c:pt idx="2193">
                  <c:v>-13.211345182339755</c:v>
                </c:pt>
                <c:pt idx="2194">
                  <c:v>-12.74123288787996</c:v>
                </c:pt>
                <c:pt idx="2195">
                  <c:v>-12.269166957609741</c:v>
                </c:pt>
                <c:pt idx="2196">
                  <c:v>-11.795326594249673</c:v>
                </c:pt>
                <c:pt idx="2197">
                  <c:v>-11.319892914440061</c:v>
                </c:pt>
                <c:pt idx="2198">
                  <c:v>-10.843048931330031</c:v>
                </c:pt>
                <c:pt idx="2199">
                  <c:v>-10.364979537120234</c:v>
                </c:pt>
                <c:pt idx="2200">
                  <c:v>-9.8858714855600738</c:v>
                </c:pt>
                <c:pt idx="2201">
                  <c:v>-9.4059133746000043</c:v>
                </c:pt>
                <c:pt idx="2202">
                  <c:v>-8.9252956288701171</c:v>
                </c:pt>
                <c:pt idx="2203">
                  <c:v>-8.4437370817399824</c:v>
                </c:pt>
                <c:pt idx="2204">
                  <c:v>-7.9606546610598343</c:v>
                </c:pt>
                <c:pt idx="2205">
                  <c:v>-7.4771979572096825</c:v>
                </c:pt>
                <c:pt idx="2206">
                  <c:v>-6.9935388784297174</c:v>
                </c:pt>
                <c:pt idx="2207">
                  <c:v>-6.5098498774600557</c:v>
                </c:pt>
                <c:pt idx="2208">
                  <c:v>-6.0263039099299931</c:v>
                </c:pt>
                <c:pt idx="2209">
                  <c:v>-5.5430743928300217</c:v>
                </c:pt>
                <c:pt idx="2210">
                  <c:v>-5.0603351629197277</c:v>
                </c:pt>
                <c:pt idx="2211">
                  <c:v>-4.5782604351802547</c:v>
                </c:pt>
                <c:pt idx="2212">
                  <c:v>-4.0970247612499406</c:v>
                </c:pt>
                <c:pt idx="2213">
                  <c:v>-3.616802987849951</c:v>
                </c:pt>
                <c:pt idx="2214">
                  <c:v>-3.1377702151999074</c:v>
                </c:pt>
                <c:pt idx="2215">
                  <c:v>-2.6601017555199178</c:v>
                </c:pt>
                <c:pt idx="2216">
                  <c:v>-2.1839730914002757</c:v>
                </c:pt>
                <c:pt idx="2217">
                  <c:v>-1.7095598342198173</c:v>
                </c:pt>
                <c:pt idx="2218">
                  <c:v>-1.2370376826897882</c:v>
                </c:pt>
                <c:pt idx="2219">
                  <c:v>-0.76658238117988731</c:v>
                </c:pt>
                <c:pt idx="2220">
                  <c:v>-0.29836967820983773</c:v>
                </c:pt>
                <c:pt idx="2221">
                  <c:v>0.16742471517000013</c:v>
                </c:pt>
                <c:pt idx="2222">
                  <c:v>0.63062516684976799</c:v>
                </c:pt>
                <c:pt idx="2223">
                  <c:v>1.0910561653299737</c:v>
                </c:pt>
                <c:pt idx="2224">
                  <c:v>1.5485423612099112</c:v>
                </c:pt>
                <c:pt idx="2225">
                  <c:v>2.0029086087697578</c:v>
                </c:pt>
                <c:pt idx="2226">
                  <c:v>2.453980007589962</c:v>
                </c:pt>
                <c:pt idx="2227">
                  <c:v>2.9024633675699079</c:v>
                </c:pt>
                <c:pt idx="2228">
                  <c:v>3.3478972689099464</c:v>
                </c:pt>
                <c:pt idx="2229">
                  <c:v>3.7897600198502914</c:v>
                </c:pt>
                <c:pt idx="2230">
                  <c:v>4.227899120930033</c:v>
                </c:pt>
                <c:pt idx="2231">
                  <c:v>4.6621634948501196</c:v>
                </c:pt>
                <c:pt idx="2232">
                  <c:v>5.092403547449976</c:v>
                </c:pt>
                <c:pt idx="2233">
                  <c:v>5.5184712286500144</c:v>
                </c:pt>
                <c:pt idx="2234">
                  <c:v>5.9402200934400753</c:v>
                </c:pt>
                <c:pt idx="2235">
                  <c:v>6.3575053628601381</c:v>
                </c:pt>
                <c:pt idx="2236">
                  <c:v>6.770183984940104</c:v>
                </c:pt>
                <c:pt idx="2237">
                  <c:v>7.178114695720069</c:v>
                </c:pt>
                <c:pt idx="2238">
                  <c:v>7.5811580802201206</c:v>
                </c:pt>
                <c:pt idx="2239">
                  <c:v>7.9791766334001295</c:v>
                </c:pt>
                <c:pt idx="2240">
                  <c:v>8.3720348210799784</c:v>
                </c:pt>
                <c:pt idx="2241">
                  <c:v>8.759599141039871</c:v>
                </c:pt>
                <c:pt idx="2242">
                  <c:v>9.1417381839000882</c:v>
                </c:pt>
                <c:pt idx="2243">
                  <c:v>9.5183226940798704</c:v>
                </c:pt>
                <c:pt idx="2244">
                  <c:v>9.8892256308799915</c:v>
                </c:pt>
                <c:pt idx="2245">
                  <c:v>10.254322229340232</c:v>
                </c:pt>
                <c:pt idx="2246">
                  <c:v>10.613490061260109</c:v>
                </c:pt>
                <c:pt idx="2247">
                  <c:v>10.966609096220054</c:v>
                </c:pt>
                <c:pt idx="2248">
                  <c:v>11.313561762449808</c:v>
                </c:pt>
                <c:pt idx="2249">
                  <c:v>11.654233007910079</c:v>
                </c:pt>
                <c:pt idx="2250">
                  <c:v>11.988525947760081</c:v>
                </c:pt>
                <c:pt idx="2251">
                  <c:v>12.316554348629779</c:v>
                </c:pt>
                <c:pt idx="2252">
                  <c:v>12.638016616990171</c:v>
                </c:pt>
                <c:pt idx="2253">
                  <c:v>12.952812290709971</c:v>
                </c:pt>
                <c:pt idx="2254">
                  <c:v>13.26084391509994</c:v>
                </c:pt>
                <c:pt idx="2255">
                  <c:v>13.562017107640258</c:v>
                </c:pt>
                <c:pt idx="2256">
                  <c:v>13.856240622639689</c:v>
                </c:pt>
                <c:pt idx="2257">
                  <c:v>14.143426415919748</c:v>
                </c:pt>
                <c:pt idx="2258">
                  <c:v>14.423489709509795</c:v>
                </c:pt>
                <c:pt idx="2259">
                  <c:v>14.696349056309828</c:v>
                </c:pt>
                <c:pt idx="2260">
                  <c:v>14.961926404830137</c:v>
                </c:pt>
                <c:pt idx="2261">
                  <c:v>15.220147163799993</c:v>
                </c:pt>
                <c:pt idx="2262">
                  <c:v>15.470940266900016</c:v>
                </c:pt>
                <c:pt idx="2263">
                  <c:v>15.714238237439986</c:v>
                </c:pt>
                <c:pt idx="2264">
                  <c:v>15.949977253020279</c:v>
                </c:pt>
                <c:pt idx="2265">
                  <c:v>16.178097210250144</c:v>
                </c:pt>
                <c:pt idx="2266">
                  <c:v>16.398541789400042</c:v>
                </c:pt>
                <c:pt idx="2267">
                  <c:v>16.611258519110379</c:v>
                </c:pt>
                <c:pt idx="2268">
                  <c:v>16.816198841070218</c:v>
                </c:pt>
                <c:pt idx="2269">
                  <c:v>17.013318174670076</c:v>
                </c:pt>
                <c:pt idx="2270">
                  <c:v>17.20257598174976</c:v>
                </c:pt>
                <c:pt idx="2271">
                  <c:v>17.383935831199778</c:v>
                </c:pt>
                <c:pt idx="2272">
                  <c:v>17.557365463720089</c:v>
                </c:pt>
                <c:pt idx="2273">
                  <c:v>17.722836856489721</c:v>
                </c:pt>
                <c:pt idx="2274">
                  <c:v>17.879807047459963</c:v>
                </c:pt>
                <c:pt idx="2275">
                  <c:v>18.027983365109776</c:v>
                </c:pt>
                <c:pt idx="2276">
                  <c:v>18.167920172829781</c:v>
                </c:pt>
                <c:pt idx="2277">
                  <c:v>18.299587843420341</c:v>
                </c:pt>
                <c:pt idx="2278">
                  <c:v>18.422960418380171</c:v>
                </c:pt>
                <c:pt idx="2279">
                  <c:v>18.538015654690298</c:v>
                </c:pt>
                <c:pt idx="2280">
                  <c:v>18.644735071520245</c:v>
                </c:pt>
                <c:pt idx="2281">
                  <c:v>18.743103997039725</c:v>
                </c:pt>
                <c:pt idx="2282">
                  <c:v>18.833111615079815</c:v>
                </c:pt>
                <c:pt idx="2283">
                  <c:v>18.914751011969656</c:v>
                </c:pt>
                <c:pt idx="2284">
                  <c:v>18.988019223229912</c:v>
                </c:pt>
                <c:pt idx="2285">
                  <c:v>19.052917280329893</c:v>
                </c:pt>
                <c:pt idx="2286">
                  <c:v>19.10945025744968</c:v>
                </c:pt>
                <c:pt idx="2287">
                  <c:v>19.15762731822997</c:v>
                </c:pt>
                <c:pt idx="2288">
                  <c:v>19.197461762489638</c:v>
                </c:pt>
                <c:pt idx="2289">
                  <c:v>19.228971073020148</c:v>
                </c:pt>
                <c:pt idx="2290">
                  <c:v>19.252176962289923</c:v>
                </c:pt>
                <c:pt idx="2291">
                  <c:v>19.267105419219661</c:v>
                </c:pt>
                <c:pt idx="2292">
                  <c:v>19.273786755939909</c:v>
                </c:pt>
                <c:pt idx="2293">
                  <c:v>19.272255654509991</c:v>
                </c:pt>
                <c:pt idx="2294">
                  <c:v>19.262551213660117</c:v>
                </c:pt>
                <c:pt idx="2295">
                  <c:v>19.244716995589897</c:v>
                </c:pt>
                <c:pt idx="2296">
                  <c:v>19.218801072699989</c:v>
                </c:pt>
                <c:pt idx="2297">
                  <c:v>19.184856074260097</c:v>
                </c:pt>
                <c:pt idx="2298">
                  <c:v>19.141249302350388</c:v>
                </c:pt>
                <c:pt idx="2299">
                  <c:v>19.089048693059794</c:v>
                </c:pt>
                <c:pt idx="2300">
                  <c:v>19.028612387689918</c:v>
                </c:pt>
                <c:pt idx="2301">
                  <c:v>18.959978458120077</c:v>
                </c:pt>
                <c:pt idx="2302">
                  <c:v>18.883188238260118</c:v>
                </c:pt>
                <c:pt idx="2303">
                  <c:v>18.79828634029036</c:v>
                </c:pt>
                <c:pt idx="2304">
                  <c:v>18.705320670780111</c:v>
                </c:pt>
                <c:pt idx="2305">
                  <c:v>18.604342446989904</c:v>
                </c:pt>
                <c:pt idx="2306">
                  <c:v>18.495406213090064</c:v>
                </c:pt>
                <c:pt idx="2307">
                  <c:v>18.37856985631015</c:v>
                </c:pt>
                <c:pt idx="2308">
                  <c:v>18.253894623189808</c:v>
                </c:pt>
                <c:pt idx="2309">
                  <c:v>18.121445135840077</c:v>
                </c:pt>
                <c:pt idx="2310">
                  <c:v>17.981289408080102</c:v>
                </c:pt>
                <c:pt idx="2311">
                  <c:v>17.833498861699809</c:v>
                </c:pt>
                <c:pt idx="2312">
                  <c:v>17.678148342679833</c:v>
                </c:pt>
                <c:pt idx="2313">
                  <c:v>17.515316137370064</c:v>
                </c:pt>
                <c:pt idx="2314">
                  <c:v>17.345083988770057</c:v>
                </c:pt>
                <c:pt idx="2315">
                  <c:v>17.167537112669834</c:v>
                </c:pt>
                <c:pt idx="2316">
                  <c:v>16.982764213909832</c:v>
                </c:pt>
                <c:pt idx="2317">
                  <c:v>16.790857502619929</c:v>
                </c:pt>
                <c:pt idx="2318">
                  <c:v>16.591912710340239</c:v>
                </c:pt>
                <c:pt idx="2319">
                  <c:v>16.386029106370188</c:v>
                </c:pt>
                <c:pt idx="2320">
                  <c:v>16.173309513880213</c:v>
                </c:pt>
                <c:pt idx="2321">
                  <c:v>15.953531247929732</c:v>
                </c:pt>
                <c:pt idx="2322">
                  <c:v>15.725702463589641</c:v>
                </c:pt>
                <c:pt idx="2323">
                  <c:v>15.491062276710181</c:v>
                </c:pt>
                <c:pt idx="2324">
                  <c:v>15.24970138962999</c:v>
                </c:pt>
                <c:pt idx="2325">
                  <c:v>15.001712901860174</c:v>
                </c:pt>
                <c:pt idx="2326">
                  <c:v>14.747192301300402</c:v>
                </c:pt>
                <c:pt idx="2327">
                  <c:v>14.48623745543</c:v>
                </c:pt>
                <c:pt idx="2328">
                  <c:v>14.21894860240036</c:v>
                </c:pt>
                <c:pt idx="2329">
                  <c:v>13.945428342410196</c:v>
                </c:pt>
                <c:pt idx="2330">
                  <c:v>13.665781628650166</c:v>
                </c:pt>
                <c:pt idx="2331">
                  <c:v>13.380115758679949</c:v>
                </c:pt>
                <c:pt idx="2332">
                  <c:v>13.088540365520203</c:v>
                </c:pt>
                <c:pt idx="2333">
                  <c:v>12.791167408850015</c:v>
                </c:pt>
                <c:pt idx="2334">
                  <c:v>12.48811116618981</c:v>
                </c:pt>
                <c:pt idx="2335">
                  <c:v>12.179488224120178</c:v>
                </c:pt>
                <c:pt idx="2336">
                  <c:v>11.865417469380191</c:v>
                </c:pt>
                <c:pt idx="2337">
                  <c:v>11.546020080160361</c:v>
                </c:pt>
                <c:pt idx="2338">
                  <c:v>11.221419517180038</c:v>
                </c:pt>
                <c:pt idx="2339">
                  <c:v>10.891741514979913</c:v>
                </c:pt>
                <c:pt idx="2340">
                  <c:v>10.557114072999866</c:v>
                </c:pt>
                <c:pt idx="2341">
                  <c:v>10.217667446820087</c:v>
                </c:pt>
                <c:pt idx="2342">
                  <c:v>9.8735341393698945</c:v>
                </c:pt>
                <c:pt idx="2343">
                  <c:v>9.5248488920301497</c:v>
                </c:pt>
                <c:pt idx="2344">
                  <c:v>9.1717486758802806</c:v>
                </c:pt>
                <c:pt idx="2345">
                  <c:v>8.8136002216501765</c:v>
                </c:pt>
                <c:pt idx="2346">
                  <c:v>8.4506225803902453</c:v>
                </c:pt>
                <c:pt idx="2347">
                  <c:v>8.0834527607198652</c:v>
                </c:pt>
                <c:pt idx="2348">
                  <c:v>7.7122254593396065</c:v>
                </c:pt>
                <c:pt idx="2349">
                  <c:v>7.337077448709806</c:v>
                </c:pt>
                <c:pt idx="2350">
                  <c:v>6.9581475770496581</c:v>
                </c:pt>
                <c:pt idx="2351">
                  <c:v>6.5755767683504018</c:v>
                </c:pt>
                <c:pt idx="2352">
                  <c:v>6.1895080223398509</c:v>
                </c:pt>
                <c:pt idx="2353">
                  <c:v>5.8000864144801199</c:v>
                </c:pt>
                <c:pt idx="2354">
                  <c:v>5.4074590960499336</c:v>
                </c:pt>
                <c:pt idx="2355">
                  <c:v>5.0117752940300306</c:v>
                </c:pt>
                <c:pt idx="2356">
                  <c:v>4.6131863111800158</c:v>
                </c:pt>
                <c:pt idx="2357">
                  <c:v>4.2118455260197152</c:v>
                </c:pt>
                <c:pt idx="2358">
                  <c:v>3.8079083928096225</c:v>
                </c:pt>
                <c:pt idx="2359">
                  <c:v>3.4015324415699979</c:v>
                </c:pt>
                <c:pt idx="2360">
                  <c:v>2.992877278099968</c:v>
                </c:pt>
                <c:pt idx="2361">
                  <c:v>2.5821045839302315</c:v>
                </c:pt>
                <c:pt idx="2362">
                  <c:v>2.1693781163503445</c:v>
                </c:pt>
                <c:pt idx="2363">
                  <c:v>1.7548637084200891</c:v>
                </c:pt>
                <c:pt idx="2364">
                  <c:v>1.3387292689499191</c:v>
                </c:pt>
                <c:pt idx="2365">
                  <c:v>0.92114478249004605</c:v>
                </c:pt>
                <c:pt idx="2366">
                  <c:v>0.50228230935999818</c:v>
                </c:pt>
                <c:pt idx="2367">
                  <c:v>8.2315985649984214E-2</c:v>
                </c:pt>
                <c:pt idx="2368">
                  <c:v>-0.33857797681002921</c:v>
                </c:pt>
                <c:pt idx="2369">
                  <c:v>-0.7622609541899692</c:v>
                </c:pt>
                <c:pt idx="2370">
                  <c:v>-1.1869009266201829</c:v>
                </c:pt>
                <c:pt idx="2371">
                  <c:v>-1.612273989899677</c:v>
                </c:pt>
                <c:pt idx="2372">
                  <c:v>-2.0382181505501649</c:v>
                </c:pt>
                <c:pt idx="2373">
                  <c:v>-2.4645699336301732</c:v>
                </c:pt>
                <c:pt idx="2374">
                  <c:v>-2.8911643826399995</c:v>
                </c:pt>
                <c:pt idx="2375">
                  <c:v>-3.3178350596799646</c:v>
                </c:pt>
                <c:pt idx="2376">
                  <c:v>-3.7444140453098953</c:v>
                </c:pt>
                <c:pt idx="2377">
                  <c:v>-4.1707319386200652</c:v>
                </c:pt>
                <c:pt idx="2378">
                  <c:v>-4.5966178572302852</c:v>
                </c:pt>
                <c:pt idx="2379">
                  <c:v>-5.02189943725989</c:v>
                </c:pt>
                <c:pt idx="2380">
                  <c:v>-5.446402833350021</c:v>
                </c:pt>
                <c:pt idx="2381">
                  <c:v>-5.8699527186699925</c:v>
                </c:pt>
                <c:pt idx="2382">
                  <c:v>-6.2923722848800026</c:v>
                </c:pt>
                <c:pt idx="2383">
                  <c:v>-6.7134832421697865</c:v>
                </c:pt>
                <c:pt idx="2384">
                  <c:v>-7.1331058192499768</c:v>
                </c:pt>
                <c:pt idx="2385">
                  <c:v>-7.5510587633398245</c:v>
                </c:pt>
                <c:pt idx="2386">
                  <c:v>-7.9671593401799328</c:v>
                </c:pt>
                <c:pt idx="2387">
                  <c:v>-8.3812233340099738</c:v>
                </c:pt>
                <c:pt idx="2388">
                  <c:v>-8.7930650476000665</c:v>
                </c:pt>
                <c:pt idx="2389">
                  <c:v>-9.2024973022498671</c:v>
                </c:pt>
                <c:pt idx="2390">
                  <c:v>-9.6093314377399111</c:v>
                </c:pt>
                <c:pt idx="2391">
                  <c:v>-10.013377312389821</c:v>
                </c:pt>
                <c:pt idx="2392">
                  <c:v>-10.41573659848018</c:v>
                </c:pt>
                <c:pt idx="2393">
                  <c:v>-10.81774378666978</c:v>
                </c:pt>
                <c:pt idx="2394">
                  <c:v>-11.216999224389838</c:v>
                </c:pt>
                <c:pt idx="2395">
                  <c:v>-11.613347826860263</c:v>
                </c:pt>
                <c:pt idx="2396">
                  <c:v>-12.006634127229972</c:v>
                </c:pt>
                <c:pt idx="2397">
                  <c:v>-12.396702276540054</c:v>
                </c:pt>
                <c:pt idx="2398">
                  <c:v>-12.783396043809717</c:v>
                </c:pt>
                <c:pt idx="2399">
                  <c:v>-13.166558815890312</c:v>
                </c:pt>
                <c:pt idx="2400">
                  <c:v>-13.546033597609949</c:v>
                </c:pt>
                <c:pt idx="2401">
                  <c:v>-13.921663011689816</c:v>
                </c:pt>
                <c:pt idx="2402">
                  <c:v>-14.293289298760101</c:v>
                </c:pt>
                <c:pt idx="2403">
                  <c:v>-14.660754317379997</c:v>
                </c:pt>
                <c:pt idx="2404">
                  <c:v>-15.023899544009964</c:v>
                </c:pt>
                <c:pt idx="2405">
                  <c:v>-15.38256607304038</c:v>
                </c:pt>
                <c:pt idx="2406">
                  <c:v>-15.736594616760158</c:v>
                </c:pt>
                <c:pt idx="2407">
                  <c:v>-16.085825505390403</c:v>
                </c:pt>
                <c:pt idx="2408">
                  <c:v>-16.430098687039845</c:v>
                </c:pt>
                <c:pt idx="2409">
                  <c:v>-16.769253727789874</c:v>
                </c:pt>
                <c:pt idx="2410">
                  <c:v>-17.103129811569943</c:v>
                </c:pt>
                <c:pt idx="2411">
                  <c:v>-17.431565740259884</c:v>
                </c:pt>
                <c:pt idx="2412">
                  <c:v>-17.754399933640343</c:v>
                </c:pt>
                <c:pt idx="2413">
                  <c:v>-18.071470429430065</c:v>
                </c:pt>
                <c:pt idx="2414">
                  <c:v>-18.382614883229962</c:v>
                </c:pt>
                <c:pt idx="2415">
                  <c:v>-18.687670568609974</c:v>
                </c:pt>
                <c:pt idx="2416">
                  <c:v>-18.989863962849995</c:v>
                </c:pt>
                <c:pt idx="2417">
                  <c:v>-19.287534907639838</c:v>
                </c:pt>
                <c:pt idx="2418">
                  <c:v>-19.579394356940156</c:v>
                </c:pt>
                <c:pt idx="2419">
                  <c:v>-19.865328406990102</c:v>
                </c:pt>
                <c:pt idx="2420">
                  <c:v>-20.145224109000083</c:v>
                </c:pt>
                <c:pt idx="2421">
                  <c:v>-20.41896946918996</c:v>
                </c:pt>
                <c:pt idx="2422">
                  <c:v>-20.686453448749944</c:v>
                </c:pt>
                <c:pt idx="2423">
                  <c:v>-20.947565963860143</c:v>
                </c:pt>
                <c:pt idx="2424">
                  <c:v>-21.202197885720125</c:v>
                </c:pt>
                <c:pt idx="2425">
                  <c:v>-21.450241040479796</c:v>
                </c:pt>
                <c:pt idx="2426">
                  <c:v>-21.691588209329893</c:v>
                </c:pt>
                <c:pt idx="2427">
                  <c:v>-21.926133128400124</c:v>
                </c:pt>
                <c:pt idx="2428">
                  <c:v>-22.153770488840109</c:v>
                </c:pt>
                <c:pt idx="2429">
                  <c:v>-22.374395936790279</c:v>
                </c:pt>
                <c:pt idx="2430">
                  <c:v>-22.587906073350041</c:v>
                </c:pt>
                <c:pt idx="2431">
                  <c:v>-22.794198454670095</c:v>
                </c:pt>
                <c:pt idx="2432">
                  <c:v>-22.993171591820101</c:v>
                </c:pt>
                <c:pt idx="2433">
                  <c:v>-23.184724950930104</c:v>
                </c:pt>
                <c:pt idx="2434">
                  <c:v>-23.368758953080032</c:v>
                </c:pt>
                <c:pt idx="2435">
                  <c:v>-23.545174974320162</c:v>
                </c:pt>
                <c:pt idx="2436">
                  <c:v>-23.713875345749784</c:v>
                </c:pt>
                <c:pt idx="2437">
                  <c:v>-23.874763353430353</c:v>
                </c:pt>
                <c:pt idx="2438">
                  <c:v>-24.027743238380026</c:v>
                </c:pt>
                <c:pt idx="2439">
                  <c:v>-24.173115170579877</c:v>
                </c:pt>
                <c:pt idx="2440">
                  <c:v>-24.313980479249949</c:v>
                </c:pt>
                <c:pt idx="2441">
                  <c:v>-24.447264208929937</c:v>
                </c:pt>
                <c:pt idx="2442">
                  <c:v>-24.572915269589885</c:v>
                </c:pt>
                <c:pt idx="2443">
                  <c:v>-24.690884629069842</c:v>
                </c:pt>
                <c:pt idx="2444">
                  <c:v>-24.801125313109878</c:v>
                </c:pt>
                <c:pt idx="2445">
                  <c:v>-24.903592405330073</c:v>
                </c:pt>
                <c:pt idx="2446">
                  <c:v>-24.998243047290089</c:v>
                </c:pt>
                <c:pt idx="2447">
                  <c:v>-25.085036438410043</c:v>
                </c:pt>
                <c:pt idx="2448">
                  <c:v>-25.16393383598006</c:v>
                </c:pt>
                <c:pt idx="2449">
                  <c:v>-25.234898555210293</c:v>
                </c:pt>
                <c:pt idx="2450">
                  <c:v>-25.297895969230012</c:v>
                </c:pt>
                <c:pt idx="2451">
                  <c:v>-25.35289350901985</c:v>
                </c:pt>
                <c:pt idx="2452">
                  <c:v>-25.399860663449999</c:v>
                </c:pt>
                <c:pt idx="2453">
                  <c:v>-25.438768979330234</c:v>
                </c:pt>
                <c:pt idx="2454">
                  <c:v>-25.469592061319872</c:v>
                </c:pt>
                <c:pt idx="2455">
                  <c:v>-25.492305571990073</c:v>
                </c:pt>
                <c:pt idx="2456">
                  <c:v>-25.506887231799737</c:v>
                </c:pt>
                <c:pt idx="2457">
                  <c:v>-25.513316819100055</c:v>
                </c:pt>
                <c:pt idx="2458">
                  <c:v>-25.511576170159969</c:v>
                </c:pt>
                <c:pt idx="2459">
                  <c:v>-25.501649179099786</c:v>
                </c:pt>
                <c:pt idx="2460">
                  <c:v>-25.483521797960293</c:v>
                </c:pt>
                <c:pt idx="2461">
                  <c:v>-25.457182036660015</c:v>
                </c:pt>
                <c:pt idx="2462">
                  <c:v>-25.422619963039779</c:v>
                </c:pt>
                <c:pt idx="2463">
                  <c:v>-25.380725943939979</c:v>
                </c:pt>
                <c:pt idx="2464">
                  <c:v>-25.331752979189787</c:v>
                </c:pt>
                <c:pt idx="2465">
                  <c:v>-25.274844526490142</c:v>
                </c:pt>
                <c:pt idx="2466">
                  <c:v>-25.210019024890244</c:v>
                </c:pt>
                <c:pt idx="2467">
                  <c:v>-25.137297509550081</c:v>
                </c:pt>
                <c:pt idx="2468">
                  <c:v>-25.056703611779994</c:v>
                </c:pt>
                <c:pt idx="2469">
                  <c:v>-24.968263559010211</c:v>
                </c:pt>
                <c:pt idx="2470">
                  <c:v>-24.872006174799935</c:v>
                </c:pt>
                <c:pt idx="2471">
                  <c:v>-24.767962878850085</c:v>
                </c:pt>
                <c:pt idx="2472">
                  <c:v>-24.656167686969638</c:v>
                </c:pt>
                <c:pt idx="2473">
                  <c:v>-24.536657211130205</c:v>
                </c:pt>
                <c:pt idx="2474">
                  <c:v>-24.409470659409635</c:v>
                </c:pt>
                <c:pt idx="2475">
                  <c:v>-24.274649836030221</c:v>
                </c:pt>
                <c:pt idx="2476">
                  <c:v>-24.132239141340051</c:v>
                </c:pt>
                <c:pt idx="2477">
                  <c:v>-23.982285571820285</c:v>
                </c:pt>
                <c:pt idx="2478">
                  <c:v>-23.824838720080152</c:v>
                </c:pt>
                <c:pt idx="2479">
                  <c:v>-23.659950774850131</c:v>
                </c:pt>
                <c:pt idx="2480">
                  <c:v>-23.487676521020148</c:v>
                </c:pt>
                <c:pt idx="2481">
                  <c:v>-23.308073339580005</c:v>
                </c:pt>
                <c:pt idx="2482">
                  <c:v>-23.121201207659851</c:v>
                </c:pt>
                <c:pt idx="2483">
                  <c:v>-22.927122698529729</c:v>
                </c:pt>
                <c:pt idx="2484">
                  <c:v>-22.725902981610034</c:v>
                </c:pt>
                <c:pt idx="2485">
                  <c:v>-22.517609822380109</c:v>
                </c:pt>
                <c:pt idx="2486">
                  <c:v>-22.302313582530132</c:v>
                </c:pt>
                <c:pt idx="2487">
                  <c:v>-22.080364407159777</c:v>
                </c:pt>
                <c:pt idx="2488">
                  <c:v>-21.851655666629995</c:v>
                </c:pt>
                <c:pt idx="2489">
                  <c:v>-21.616231830319975</c:v>
                </c:pt>
                <c:pt idx="2490">
                  <c:v>-21.374178834219947</c:v>
                </c:pt>
                <c:pt idx="2491">
                  <c:v>-21.125585448819947</c:v>
                </c:pt>
                <c:pt idx="2492">
                  <c:v>-20.870543283809639</c:v>
                </c:pt>
                <c:pt idx="2493">
                  <c:v>-20.609146792869979</c:v>
                </c:pt>
                <c:pt idx="2494">
                  <c:v>-20.341493278430335</c:v>
                </c:pt>
                <c:pt idx="2495">
                  <c:v>-20.067682896370115</c:v>
                </c:pt>
                <c:pt idx="2496">
                  <c:v>-19.787818660840003</c:v>
                </c:pt>
                <c:pt idx="2497">
                  <c:v>-19.502006449029977</c:v>
                </c:pt>
                <c:pt idx="2498">
                  <c:v>-19.21035500582002</c:v>
                </c:pt>
                <c:pt idx="2499">
                  <c:v>-18.912975948650001</c:v>
                </c:pt>
                <c:pt idx="2500">
                  <c:v>-18.609983772229953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B7-4D47-AF9E-00A13D668D5D}"/>
            </c:ext>
          </c:extLst>
        </c:ser>
        <c:ser>
          <c:idx val="4"/>
          <c:order val="1"/>
          <c:tx>
            <c:strRef>
              <c:f>'Marginally Stable'!$F$1</c:f>
              <c:strCache>
                <c:ptCount val="1"/>
                <c:pt idx="0">
                  <c:v>d3-d1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'Marginally Stable'!$A$2:$A$2502</c:f>
              <c:numCache>
                <c:formatCode>General</c:formatCode>
                <c:ptCount val="25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8.9999999999999993E-3</c:v>
                </c:pt>
                <c:pt idx="10">
                  <c:v>0.01</c:v>
                </c:pt>
                <c:pt idx="11">
                  <c:v>1.0999999999999999E-2</c:v>
                </c:pt>
                <c:pt idx="12">
                  <c:v>1.2E-2</c:v>
                </c:pt>
                <c:pt idx="13">
                  <c:v>1.2999999999999999E-2</c:v>
                </c:pt>
                <c:pt idx="14">
                  <c:v>1.4E-2</c:v>
                </c:pt>
                <c:pt idx="15">
                  <c:v>1.4999999999999999E-2</c:v>
                </c:pt>
                <c:pt idx="16">
                  <c:v>1.6E-2</c:v>
                </c:pt>
                <c:pt idx="17">
                  <c:v>1.7000000000000001E-2</c:v>
                </c:pt>
                <c:pt idx="18">
                  <c:v>1.7999999999999999E-2</c:v>
                </c:pt>
                <c:pt idx="19">
                  <c:v>1.9E-2</c:v>
                </c:pt>
                <c:pt idx="20">
                  <c:v>0.02</c:v>
                </c:pt>
                <c:pt idx="21">
                  <c:v>2.1000000000000001E-2</c:v>
                </c:pt>
                <c:pt idx="22">
                  <c:v>2.1999999999999999E-2</c:v>
                </c:pt>
                <c:pt idx="23">
                  <c:v>2.3E-2</c:v>
                </c:pt>
                <c:pt idx="24">
                  <c:v>2.4E-2</c:v>
                </c:pt>
                <c:pt idx="25">
                  <c:v>2.5000000000000001E-2</c:v>
                </c:pt>
                <c:pt idx="26">
                  <c:v>2.5999999999999999E-2</c:v>
                </c:pt>
                <c:pt idx="27">
                  <c:v>2.7E-2</c:v>
                </c:pt>
                <c:pt idx="28">
                  <c:v>2.8000000000000001E-2</c:v>
                </c:pt>
                <c:pt idx="29">
                  <c:v>2.9000000000000001E-2</c:v>
                </c:pt>
                <c:pt idx="30">
                  <c:v>0.03</c:v>
                </c:pt>
                <c:pt idx="31">
                  <c:v>3.1E-2</c:v>
                </c:pt>
                <c:pt idx="32">
                  <c:v>3.2000000000000001E-2</c:v>
                </c:pt>
                <c:pt idx="33">
                  <c:v>3.3000000000000002E-2</c:v>
                </c:pt>
                <c:pt idx="34">
                  <c:v>3.4000000000000002E-2</c:v>
                </c:pt>
                <c:pt idx="35">
                  <c:v>3.5000000000000003E-2</c:v>
                </c:pt>
                <c:pt idx="36">
                  <c:v>3.5999999999999997E-2</c:v>
                </c:pt>
                <c:pt idx="37">
                  <c:v>3.6999999999999998E-2</c:v>
                </c:pt>
                <c:pt idx="38">
                  <c:v>3.7999999999999999E-2</c:v>
                </c:pt>
                <c:pt idx="39">
                  <c:v>3.9E-2</c:v>
                </c:pt>
                <c:pt idx="40">
                  <c:v>0.04</c:v>
                </c:pt>
                <c:pt idx="41">
                  <c:v>4.1000000000000002E-2</c:v>
                </c:pt>
                <c:pt idx="42">
                  <c:v>4.2000000000000003E-2</c:v>
                </c:pt>
                <c:pt idx="43">
                  <c:v>4.2999999999999997E-2</c:v>
                </c:pt>
                <c:pt idx="44">
                  <c:v>4.3999999999999997E-2</c:v>
                </c:pt>
                <c:pt idx="45">
                  <c:v>4.4999999999999998E-2</c:v>
                </c:pt>
                <c:pt idx="46">
                  <c:v>4.5999999999999999E-2</c:v>
                </c:pt>
                <c:pt idx="47">
                  <c:v>4.7E-2</c:v>
                </c:pt>
                <c:pt idx="48">
                  <c:v>4.8000000000000001E-2</c:v>
                </c:pt>
                <c:pt idx="49">
                  <c:v>4.9000000000000002E-2</c:v>
                </c:pt>
                <c:pt idx="50">
                  <c:v>0.05</c:v>
                </c:pt>
                <c:pt idx="51">
                  <c:v>5.0999999999999997E-2</c:v>
                </c:pt>
                <c:pt idx="52">
                  <c:v>5.1999999999999998E-2</c:v>
                </c:pt>
                <c:pt idx="53">
                  <c:v>5.2999999999999999E-2</c:v>
                </c:pt>
                <c:pt idx="54">
                  <c:v>5.3999999999999999E-2</c:v>
                </c:pt>
                <c:pt idx="55">
                  <c:v>5.5E-2</c:v>
                </c:pt>
                <c:pt idx="56">
                  <c:v>5.6000000000000001E-2</c:v>
                </c:pt>
                <c:pt idx="57">
                  <c:v>5.7000000000000002E-2</c:v>
                </c:pt>
                <c:pt idx="58">
                  <c:v>5.8000000000000003E-2</c:v>
                </c:pt>
                <c:pt idx="59">
                  <c:v>5.8999999999999997E-2</c:v>
                </c:pt>
                <c:pt idx="60">
                  <c:v>0.06</c:v>
                </c:pt>
                <c:pt idx="61">
                  <c:v>6.0999999999999999E-2</c:v>
                </c:pt>
                <c:pt idx="62">
                  <c:v>6.2E-2</c:v>
                </c:pt>
                <c:pt idx="63">
                  <c:v>6.3E-2</c:v>
                </c:pt>
                <c:pt idx="64">
                  <c:v>6.4000000000000001E-2</c:v>
                </c:pt>
                <c:pt idx="65">
                  <c:v>6.5000000000000002E-2</c:v>
                </c:pt>
                <c:pt idx="66">
                  <c:v>6.6000000000000003E-2</c:v>
                </c:pt>
                <c:pt idx="67">
                  <c:v>6.7000000000000004E-2</c:v>
                </c:pt>
                <c:pt idx="68">
                  <c:v>6.8000000000000005E-2</c:v>
                </c:pt>
                <c:pt idx="69">
                  <c:v>6.9000000000000006E-2</c:v>
                </c:pt>
                <c:pt idx="70">
                  <c:v>7.0000000000000007E-2</c:v>
                </c:pt>
                <c:pt idx="71">
                  <c:v>7.0999999999999994E-2</c:v>
                </c:pt>
                <c:pt idx="72">
                  <c:v>7.1999999999999995E-2</c:v>
                </c:pt>
                <c:pt idx="73">
                  <c:v>7.2999999999999995E-2</c:v>
                </c:pt>
                <c:pt idx="74">
                  <c:v>7.3999999999999996E-2</c:v>
                </c:pt>
                <c:pt idx="75">
                  <c:v>7.4999999999999997E-2</c:v>
                </c:pt>
                <c:pt idx="76">
                  <c:v>7.5999999999999998E-2</c:v>
                </c:pt>
                <c:pt idx="77">
                  <c:v>7.6999999999999999E-2</c:v>
                </c:pt>
                <c:pt idx="78">
                  <c:v>7.8E-2</c:v>
                </c:pt>
                <c:pt idx="79">
                  <c:v>7.9000000000000001E-2</c:v>
                </c:pt>
                <c:pt idx="80">
                  <c:v>0.08</c:v>
                </c:pt>
                <c:pt idx="81">
                  <c:v>8.1000000000000003E-2</c:v>
                </c:pt>
                <c:pt idx="82">
                  <c:v>8.2000000000000003E-2</c:v>
                </c:pt>
                <c:pt idx="83">
                  <c:v>8.3000000000000004E-2</c:v>
                </c:pt>
                <c:pt idx="84">
                  <c:v>8.4000000000000005E-2</c:v>
                </c:pt>
                <c:pt idx="85">
                  <c:v>8.5000000000000006E-2</c:v>
                </c:pt>
                <c:pt idx="86">
                  <c:v>8.5999999999999993E-2</c:v>
                </c:pt>
                <c:pt idx="87">
                  <c:v>8.6999999999999994E-2</c:v>
                </c:pt>
                <c:pt idx="88">
                  <c:v>8.7999999999999995E-2</c:v>
                </c:pt>
                <c:pt idx="89">
                  <c:v>8.8999999999999996E-2</c:v>
                </c:pt>
                <c:pt idx="90">
                  <c:v>0.09</c:v>
                </c:pt>
                <c:pt idx="91">
                  <c:v>9.0999999999999998E-2</c:v>
                </c:pt>
                <c:pt idx="92">
                  <c:v>9.1999999999999998E-2</c:v>
                </c:pt>
                <c:pt idx="93">
                  <c:v>9.2999999999999999E-2</c:v>
                </c:pt>
                <c:pt idx="94">
                  <c:v>9.4E-2</c:v>
                </c:pt>
                <c:pt idx="95">
                  <c:v>9.5000000000000001E-2</c:v>
                </c:pt>
                <c:pt idx="96">
                  <c:v>9.6000000000000002E-2</c:v>
                </c:pt>
                <c:pt idx="97">
                  <c:v>9.7000000000000003E-2</c:v>
                </c:pt>
                <c:pt idx="98">
                  <c:v>9.8000000000000004E-2</c:v>
                </c:pt>
                <c:pt idx="99">
                  <c:v>9.9000000000000005E-2</c:v>
                </c:pt>
                <c:pt idx="100">
                  <c:v>0.1</c:v>
                </c:pt>
                <c:pt idx="101">
                  <c:v>0.10100000000000001</c:v>
                </c:pt>
                <c:pt idx="102">
                  <c:v>0.10199999999999999</c:v>
                </c:pt>
                <c:pt idx="103">
                  <c:v>0.10299999999999999</c:v>
                </c:pt>
                <c:pt idx="104">
                  <c:v>0.104</c:v>
                </c:pt>
                <c:pt idx="105">
                  <c:v>0.105</c:v>
                </c:pt>
                <c:pt idx="106">
                  <c:v>0.106</c:v>
                </c:pt>
                <c:pt idx="107">
                  <c:v>0.107</c:v>
                </c:pt>
                <c:pt idx="108">
                  <c:v>0.108</c:v>
                </c:pt>
                <c:pt idx="109">
                  <c:v>0.109</c:v>
                </c:pt>
                <c:pt idx="110">
                  <c:v>0.11</c:v>
                </c:pt>
                <c:pt idx="111">
                  <c:v>0.111</c:v>
                </c:pt>
                <c:pt idx="112">
                  <c:v>0.112</c:v>
                </c:pt>
                <c:pt idx="113">
                  <c:v>0.113</c:v>
                </c:pt>
                <c:pt idx="114">
                  <c:v>0.114</c:v>
                </c:pt>
                <c:pt idx="115">
                  <c:v>0.115</c:v>
                </c:pt>
                <c:pt idx="116">
                  <c:v>0.11600000000000001</c:v>
                </c:pt>
                <c:pt idx="117">
                  <c:v>0.11700000000000001</c:v>
                </c:pt>
                <c:pt idx="118">
                  <c:v>0.11799999999999999</c:v>
                </c:pt>
                <c:pt idx="119">
                  <c:v>0.11899999999999999</c:v>
                </c:pt>
                <c:pt idx="120">
                  <c:v>0.12</c:v>
                </c:pt>
                <c:pt idx="121">
                  <c:v>0.121</c:v>
                </c:pt>
                <c:pt idx="122">
                  <c:v>0.122</c:v>
                </c:pt>
                <c:pt idx="123">
                  <c:v>0.123</c:v>
                </c:pt>
                <c:pt idx="124">
                  <c:v>0.124</c:v>
                </c:pt>
                <c:pt idx="125">
                  <c:v>0.125</c:v>
                </c:pt>
                <c:pt idx="126">
                  <c:v>0.126</c:v>
                </c:pt>
                <c:pt idx="127">
                  <c:v>0.127</c:v>
                </c:pt>
                <c:pt idx="128">
                  <c:v>0.128</c:v>
                </c:pt>
                <c:pt idx="129">
                  <c:v>0.129</c:v>
                </c:pt>
                <c:pt idx="130">
                  <c:v>0.13</c:v>
                </c:pt>
                <c:pt idx="131">
                  <c:v>0.13100000000000001</c:v>
                </c:pt>
                <c:pt idx="132">
                  <c:v>0.13200000000000001</c:v>
                </c:pt>
                <c:pt idx="133">
                  <c:v>0.13300000000000001</c:v>
                </c:pt>
                <c:pt idx="134">
                  <c:v>0.13400000000000001</c:v>
                </c:pt>
                <c:pt idx="135">
                  <c:v>0.13500000000000001</c:v>
                </c:pt>
                <c:pt idx="136">
                  <c:v>0.13600000000000001</c:v>
                </c:pt>
                <c:pt idx="137">
                  <c:v>0.13700000000000001</c:v>
                </c:pt>
                <c:pt idx="138">
                  <c:v>0.13800000000000001</c:v>
                </c:pt>
                <c:pt idx="139">
                  <c:v>0.13900000000000001</c:v>
                </c:pt>
                <c:pt idx="140">
                  <c:v>0.14000000000000001</c:v>
                </c:pt>
                <c:pt idx="141">
                  <c:v>0.14099999999999999</c:v>
                </c:pt>
                <c:pt idx="142">
                  <c:v>0.14199999999999999</c:v>
                </c:pt>
                <c:pt idx="143">
                  <c:v>0.14299999999999999</c:v>
                </c:pt>
                <c:pt idx="144">
                  <c:v>0.14399999999999999</c:v>
                </c:pt>
                <c:pt idx="145">
                  <c:v>0.14499999999999999</c:v>
                </c:pt>
                <c:pt idx="146">
                  <c:v>0.14599999999999999</c:v>
                </c:pt>
                <c:pt idx="147">
                  <c:v>0.14699999999999999</c:v>
                </c:pt>
                <c:pt idx="148">
                  <c:v>0.14799999999999999</c:v>
                </c:pt>
                <c:pt idx="149">
                  <c:v>0.14899999999999999</c:v>
                </c:pt>
                <c:pt idx="150">
                  <c:v>0.15</c:v>
                </c:pt>
                <c:pt idx="151">
                  <c:v>0.151</c:v>
                </c:pt>
                <c:pt idx="152">
                  <c:v>0.152</c:v>
                </c:pt>
                <c:pt idx="153">
                  <c:v>0.153</c:v>
                </c:pt>
                <c:pt idx="154">
                  <c:v>0.154</c:v>
                </c:pt>
                <c:pt idx="155">
                  <c:v>0.155</c:v>
                </c:pt>
                <c:pt idx="156">
                  <c:v>0.156</c:v>
                </c:pt>
                <c:pt idx="157">
                  <c:v>0.157</c:v>
                </c:pt>
                <c:pt idx="158">
                  <c:v>0.158</c:v>
                </c:pt>
                <c:pt idx="159">
                  <c:v>0.159</c:v>
                </c:pt>
                <c:pt idx="160">
                  <c:v>0.16</c:v>
                </c:pt>
                <c:pt idx="161">
                  <c:v>0.161</c:v>
                </c:pt>
                <c:pt idx="162">
                  <c:v>0.16200000000000001</c:v>
                </c:pt>
                <c:pt idx="163">
                  <c:v>0.16300000000000001</c:v>
                </c:pt>
                <c:pt idx="164">
                  <c:v>0.16400000000000001</c:v>
                </c:pt>
                <c:pt idx="165">
                  <c:v>0.16500000000000001</c:v>
                </c:pt>
                <c:pt idx="166">
                  <c:v>0.16600000000000001</c:v>
                </c:pt>
                <c:pt idx="167">
                  <c:v>0.16700000000000001</c:v>
                </c:pt>
                <c:pt idx="168">
                  <c:v>0.16800000000000001</c:v>
                </c:pt>
                <c:pt idx="169">
                  <c:v>0.16900000000000001</c:v>
                </c:pt>
                <c:pt idx="170">
                  <c:v>0.17</c:v>
                </c:pt>
                <c:pt idx="171">
                  <c:v>0.17100000000000001</c:v>
                </c:pt>
                <c:pt idx="172">
                  <c:v>0.17199999999999999</c:v>
                </c:pt>
                <c:pt idx="173">
                  <c:v>0.17299999999999999</c:v>
                </c:pt>
                <c:pt idx="174">
                  <c:v>0.17399999999999999</c:v>
                </c:pt>
                <c:pt idx="175">
                  <c:v>0.17499999999999999</c:v>
                </c:pt>
                <c:pt idx="176">
                  <c:v>0.17599999999999999</c:v>
                </c:pt>
                <c:pt idx="177">
                  <c:v>0.17699999999999999</c:v>
                </c:pt>
                <c:pt idx="178">
                  <c:v>0.17799999999999999</c:v>
                </c:pt>
                <c:pt idx="179">
                  <c:v>0.17899999999999999</c:v>
                </c:pt>
                <c:pt idx="180">
                  <c:v>0.18</c:v>
                </c:pt>
                <c:pt idx="181">
                  <c:v>0.18099999999999999</c:v>
                </c:pt>
                <c:pt idx="182">
                  <c:v>0.182</c:v>
                </c:pt>
                <c:pt idx="183">
                  <c:v>0.183</c:v>
                </c:pt>
                <c:pt idx="184">
                  <c:v>0.184</c:v>
                </c:pt>
                <c:pt idx="185">
                  <c:v>0.185</c:v>
                </c:pt>
                <c:pt idx="186">
                  <c:v>0.186</c:v>
                </c:pt>
                <c:pt idx="187">
                  <c:v>0.187</c:v>
                </c:pt>
                <c:pt idx="188">
                  <c:v>0.188</c:v>
                </c:pt>
                <c:pt idx="189">
                  <c:v>0.189</c:v>
                </c:pt>
                <c:pt idx="190">
                  <c:v>0.19</c:v>
                </c:pt>
                <c:pt idx="191">
                  <c:v>0.191</c:v>
                </c:pt>
                <c:pt idx="192">
                  <c:v>0.192</c:v>
                </c:pt>
                <c:pt idx="193">
                  <c:v>0.193</c:v>
                </c:pt>
                <c:pt idx="194">
                  <c:v>0.19400000000000001</c:v>
                </c:pt>
                <c:pt idx="195">
                  <c:v>0.19500000000000001</c:v>
                </c:pt>
                <c:pt idx="196">
                  <c:v>0.19600000000000001</c:v>
                </c:pt>
                <c:pt idx="197">
                  <c:v>0.19700000000000001</c:v>
                </c:pt>
                <c:pt idx="198">
                  <c:v>0.19800000000000001</c:v>
                </c:pt>
                <c:pt idx="199">
                  <c:v>0.19900000000000001</c:v>
                </c:pt>
                <c:pt idx="200">
                  <c:v>0.2</c:v>
                </c:pt>
                <c:pt idx="201">
                  <c:v>0.20100000000000001</c:v>
                </c:pt>
                <c:pt idx="202">
                  <c:v>0.20200000000000001</c:v>
                </c:pt>
                <c:pt idx="203">
                  <c:v>0.20300000000000001</c:v>
                </c:pt>
                <c:pt idx="204">
                  <c:v>0.20399999999999999</c:v>
                </c:pt>
                <c:pt idx="205">
                  <c:v>0.20499999999999999</c:v>
                </c:pt>
                <c:pt idx="206">
                  <c:v>0.20599999999999999</c:v>
                </c:pt>
                <c:pt idx="207">
                  <c:v>0.20699999999999999</c:v>
                </c:pt>
                <c:pt idx="208">
                  <c:v>0.20799999999999999</c:v>
                </c:pt>
                <c:pt idx="209">
                  <c:v>0.20899999999999999</c:v>
                </c:pt>
                <c:pt idx="210">
                  <c:v>0.21</c:v>
                </c:pt>
                <c:pt idx="211">
                  <c:v>0.21099999999999999</c:v>
                </c:pt>
                <c:pt idx="212">
                  <c:v>0.21199999999999999</c:v>
                </c:pt>
                <c:pt idx="213">
                  <c:v>0.21299999999999999</c:v>
                </c:pt>
                <c:pt idx="214">
                  <c:v>0.214</c:v>
                </c:pt>
                <c:pt idx="215">
                  <c:v>0.215</c:v>
                </c:pt>
                <c:pt idx="216">
                  <c:v>0.216</c:v>
                </c:pt>
                <c:pt idx="217">
                  <c:v>0.217</c:v>
                </c:pt>
                <c:pt idx="218">
                  <c:v>0.218</c:v>
                </c:pt>
                <c:pt idx="219">
                  <c:v>0.219</c:v>
                </c:pt>
                <c:pt idx="220">
                  <c:v>0.22</c:v>
                </c:pt>
                <c:pt idx="221">
                  <c:v>0.221</c:v>
                </c:pt>
                <c:pt idx="222">
                  <c:v>0.222</c:v>
                </c:pt>
                <c:pt idx="223">
                  <c:v>0.223</c:v>
                </c:pt>
                <c:pt idx="224">
                  <c:v>0.224</c:v>
                </c:pt>
                <c:pt idx="225">
                  <c:v>0.22500000000000001</c:v>
                </c:pt>
                <c:pt idx="226">
                  <c:v>0.22600000000000001</c:v>
                </c:pt>
                <c:pt idx="227">
                  <c:v>0.22700000000000001</c:v>
                </c:pt>
                <c:pt idx="228">
                  <c:v>0.22800000000000001</c:v>
                </c:pt>
                <c:pt idx="229">
                  <c:v>0.22900000000000001</c:v>
                </c:pt>
                <c:pt idx="230">
                  <c:v>0.23</c:v>
                </c:pt>
                <c:pt idx="231">
                  <c:v>0.23100000000000001</c:v>
                </c:pt>
                <c:pt idx="232">
                  <c:v>0.23200000000000001</c:v>
                </c:pt>
                <c:pt idx="233">
                  <c:v>0.23300000000000001</c:v>
                </c:pt>
                <c:pt idx="234">
                  <c:v>0.23400000000000001</c:v>
                </c:pt>
                <c:pt idx="235">
                  <c:v>0.23499999999999999</c:v>
                </c:pt>
                <c:pt idx="236">
                  <c:v>0.23599999999999999</c:v>
                </c:pt>
                <c:pt idx="237">
                  <c:v>0.23699999999999999</c:v>
                </c:pt>
                <c:pt idx="238">
                  <c:v>0.23799999999999999</c:v>
                </c:pt>
                <c:pt idx="239">
                  <c:v>0.23899999999999999</c:v>
                </c:pt>
                <c:pt idx="240">
                  <c:v>0.24</c:v>
                </c:pt>
                <c:pt idx="241">
                  <c:v>0.24099999999999999</c:v>
                </c:pt>
                <c:pt idx="242">
                  <c:v>0.24199999999999999</c:v>
                </c:pt>
                <c:pt idx="243">
                  <c:v>0.24299999999999999</c:v>
                </c:pt>
                <c:pt idx="244">
                  <c:v>0.24399999999999999</c:v>
                </c:pt>
                <c:pt idx="245">
                  <c:v>0.245</c:v>
                </c:pt>
                <c:pt idx="246">
                  <c:v>0.246</c:v>
                </c:pt>
                <c:pt idx="247">
                  <c:v>0.247</c:v>
                </c:pt>
                <c:pt idx="248">
                  <c:v>0.248</c:v>
                </c:pt>
                <c:pt idx="249">
                  <c:v>0.249</c:v>
                </c:pt>
                <c:pt idx="250">
                  <c:v>0.25</c:v>
                </c:pt>
                <c:pt idx="251">
                  <c:v>0.251</c:v>
                </c:pt>
                <c:pt idx="252">
                  <c:v>0.252</c:v>
                </c:pt>
                <c:pt idx="253">
                  <c:v>0.253</c:v>
                </c:pt>
                <c:pt idx="254">
                  <c:v>0.254</c:v>
                </c:pt>
                <c:pt idx="255">
                  <c:v>0.255</c:v>
                </c:pt>
                <c:pt idx="256">
                  <c:v>0.25600000000000001</c:v>
                </c:pt>
                <c:pt idx="257">
                  <c:v>0.25700000000000001</c:v>
                </c:pt>
                <c:pt idx="258">
                  <c:v>0.25800000000000001</c:v>
                </c:pt>
                <c:pt idx="259">
                  <c:v>0.25900000000000001</c:v>
                </c:pt>
                <c:pt idx="260">
                  <c:v>0.26</c:v>
                </c:pt>
                <c:pt idx="261">
                  <c:v>0.26100000000000001</c:v>
                </c:pt>
                <c:pt idx="262">
                  <c:v>0.26200000000000001</c:v>
                </c:pt>
                <c:pt idx="263">
                  <c:v>0.26300000000000001</c:v>
                </c:pt>
                <c:pt idx="264">
                  <c:v>0.26400000000000001</c:v>
                </c:pt>
                <c:pt idx="265">
                  <c:v>0.26500000000000001</c:v>
                </c:pt>
                <c:pt idx="266">
                  <c:v>0.26600000000000001</c:v>
                </c:pt>
                <c:pt idx="267">
                  <c:v>0.26700000000000002</c:v>
                </c:pt>
                <c:pt idx="268">
                  <c:v>0.26800000000000002</c:v>
                </c:pt>
                <c:pt idx="269">
                  <c:v>0.26900000000000002</c:v>
                </c:pt>
                <c:pt idx="270">
                  <c:v>0.27</c:v>
                </c:pt>
                <c:pt idx="271">
                  <c:v>0.27100000000000002</c:v>
                </c:pt>
                <c:pt idx="272">
                  <c:v>0.27200000000000002</c:v>
                </c:pt>
                <c:pt idx="273">
                  <c:v>0.27300000000000002</c:v>
                </c:pt>
                <c:pt idx="274">
                  <c:v>0.27400000000000002</c:v>
                </c:pt>
                <c:pt idx="275">
                  <c:v>0.27500000000000002</c:v>
                </c:pt>
                <c:pt idx="276">
                  <c:v>0.27600000000000002</c:v>
                </c:pt>
                <c:pt idx="277">
                  <c:v>0.27700000000000002</c:v>
                </c:pt>
                <c:pt idx="278">
                  <c:v>0.27800000000000002</c:v>
                </c:pt>
                <c:pt idx="279">
                  <c:v>0.27900000000000003</c:v>
                </c:pt>
                <c:pt idx="280">
                  <c:v>0.28000000000000003</c:v>
                </c:pt>
                <c:pt idx="281">
                  <c:v>0.28100000000000003</c:v>
                </c:pt>
                <c:pt idx="282">
                  <c:v>0.28199999999999997</c:v>
                </c:pt>
                <c:pt idx="283">
                  <c:v>0.28299999999999997</c:v>
                </c:pt>
                <c:pt idx="284">
                  <c:v>0.28399999999999997</c:v>
                </c:pt>
                <c:pt idx="285">
                  <c:v>0.28499999999999998</c:v>
                </c:pt>
                <c:pt idx="286">
                  <c:v>0.28599999999999998</c:v>
                </c:pt>
                <c:pt idx="287">
                  <c:v>0.28699999999999998</c:v>
                </c:pt>
                <c:pt idx="288">
                  <c:v>0.28799999999999998</c:v>
                </c:pt>
                <c:pt idx="289">
                  <c:v>0.28899999999999998</c:v>
                </c:pt>
                <c:pt idx="290">
                  <c:v>0.28999999999999998</c:v>
                </c:pt>
                <c:pt idx="291">
                  <c:v>0.29099999999999998</c:v>
                </c:pt>
                <c:pt idx="292">
                  <c:v>0.29199999999999998</c:v>
                </c:pt>
                <c:pt idx="293">
                  <c:v>0.29299999999999998</c:v>
                </c:pt>
                <c:pt idx="294">
                  <c:v>0.29399999999999998</c:v>
                </c:pt>
                <c:pt idx="295">
                  <c:v>0.29499999999999998</c:v>
                </c:pt>
                <c:pt idx="296">
                  <c:v>0.29599999999999999</c:v>
                </c:pt>
                <c:pt idx="297">
                  <c:v>0.29699999999999999</c:v>
                </c:pt>
                <c:pt idx="298">
                  <c:v>0.29799999999999999</c:v>
                </c:pt>
                <c:pt idx="299">
                  <c:v>0.29899999999999999</c:v>
                </c:pt>
                <c:pt idx="300">
                  <c:v>0.3</c:v>
                </c:pt>
                <c:pt idx="301">
                  <c:v>0.30099999999999999</c:v>
                </c:pt>
                <c:pt idx="302">
                  <c:v>0.30199999999999999</c:v>
                </c:pt>
                <c:pt idx="303">
                  <c:v>0.30299999999999999</c:v>
                </c:pt>
                <c:pt idx="304">
                  <c:v>0.30399999999999999</c:v>
                </c:pt>
                <c:pt idx="305">
                  <c:v>0.30499999999999999</c:v>
                </c:pt>
                <c:pt idx="306">
                  <c:v>0.30599999999999999</c:v>
                </c:pt>
                <c:pt idx="307">
                  <c:v>0.307</c:v>
                </c:pt>
                <c:pt idx="308">
                  <c:v>0.308</c:v>
                </c:pt>
                <c:pt idx="309">
                  <c:v>0.309</c:v>
                </c:pt>
                <c:pt idx="310">
                  <c:v>0.31</c:v>
                </c:pt>
                <c:pt idx="311">
                  <c:v>0.311</c:v>
                </c:pt>
                <c:pt idx="312">
                  <c:v>0.312</c:v>
                </c:pt>
                <c:pt idx="313">
                  <c:v>0.313</c:v>
                </c:pt>
                <c:pt idx="314">
                  <c:v>0.314</c:v>
                </c:pt>
                <c:pt idx="315">
                  <c:v>0.315</c:v>
                </c:pt>
                <c:pt idx="316">
                  <c:v>0.316</c:v>
                </c:pt>
                <c:pt idx="317">
                  <c:v>0.317</c:v>
                </c:pt>
                <c:pt idx="318">
                  <c:v>0.318</c:v>
                </c:pt>
                <c:pt idx="319">
                  <c:v>0.31900000000000001</c:v>
                </c:pt>
                <c:pt idx="320">
                  <c:v>0.32</c:v>
                </c:pt>
                <c:pt idx="321">
                  <c:v>0.32100000000000001</c:v>
                </c:pt>
                <c:pt idx="322">
                  <c:v>0.32200000000000001</c:v>
                </c:pt>
                <c:pt idx="323">
                  <c:v>0.32300000000000001</c:v>
                </c:pt>
                <c:pt idx="324">
                  <c:v>0.32400000000000001</c:v>
                </c:pt>
                <c:pt idx="325">
                  <c:v>0.32500000000000001</c:v>
                </c:pt>
                <c:pt idx="326">
                  <c:v>0.32600000000000001</c:v>
                </c:pt>
                <c:pt idx="327">
                  <c:v>0.32700000000000001</c:v>
                </c:pt>
                <c:pt idx="328">
                  <c:v>0.32800000000000001</c:v>
                </c:pt>
                <c:pt idx="329">
                  <c:v>0.32900000000000001</c:v>
                </c:pt>
                <c:pt idx="330">
                  <c:v>0.33</c:v>
                </c:pt>
                <c:pt idx="331">
                  <c:v>0.33100000000000002</c:v>
                </c:pt>
                <c:pt idx="332">
                  <c:v>0.33200000000000002</c:v>
                </c:pt>
                <c:pt idx="333">
                  <c:v>0.33300000000000002</c:v>
                </c:pt>
                <c:pt idx="334">
                  <c:v>0.33400000000000002</c:v>
                </c:pt>
                <c:pt idx="335">
                  <c:v>0.33500000000000002</c:v>
                </c:pt>
                <c:pt idx="336">
                  <c:v>0.33600000000000002</c:v>
                </c:pt>
                <c:pt idx="337">
                  <c:v>0.33700000000000002</c:v>
                </c:pt>
                <c:pt idx="338">
                  <c:v>0.33800000000000002</c:v>
                </c:pt>
                <c:pt idx="339">
                  <c:v>0.33900000000000002</c:v>
                </c:pt>
                <c:pt idx="340">
                  <c:v>0.34</c:v>
                </c:pt>
                <c:pt idx="341">
                  <c:v>0.34100000000000003</c:v>
                </c:pt>
                <c:pt idx="342">
                  <c:v>0.34200000000000003</c:v>
                </c:pt>
                <c:pt idx="343">
                  <c:v>0.34300000000000003</c:v>
                </c:pt>
                <c:pt idx="344">
                  <c:v>0.34399999999999997</c:v>
                </c:pt>
                <c:pt idx="345">
                  <c:v>0.34499999999999997</c:v>
                </c:pt>
                <c:pt idx="346">
                  <c:v>0.34599999999999997</c:v>
                </c:pt>
                <c:pt idx="347">
                  <c:v>0.34699999999999998</c:v>
                </c:pt>
                <c:pt idx="348">
                  <c:v>0.34799999999999998</c:v>
                </c:pt>
                <c:pt idx="349">
                  <c:v>0.34899999999999998</c:v>
                </c:pt>
                <c:pt idx="350">
                  <c:v>0.35</c:v>
                </c:pt>
                <c:pt idx="351">
                  <c:v>0.35099999999999998</c:v>
                </c:pt>
                <c:pt idx="352">
                  <c:v>0.35199999999999998</c:v>
                </c:pt>
                <c:pt idx="353">
                  <c:v>0.35299999999999998</c:v>
                </c:pt>
                <c:pt idx="354">
                  <c:v>0.35399999999999998</c:v>
                </c:pt>
                <c:pt idx="355">
                  <c:v>0.35499999999999998</c:v>
                </c:pt>
                <c:pt idx="356">
                  <c:v>0.35599999999999998</c:v>
                </c:pt>
                <c:pt idx="357">
                  <c:v>0.35699999999999998</c:v>
                </c:pt>
                <c:pt idx="358">
                  <c:v>0.35799999999999998</c:v>
                </c:pt>
                <c:pt idx="359">
                  <c:v>0.35899999999999999</c:v>
                </c:pt>
                <c:pt idx="360">
                  <c:v>0.36</c:v>
                </c:pt>
                <c:pt idx="361">
                  <c:v>0.36099999999999999</c:v>
                </c:pt>
                <c:pt idx="362">
                  <c:v>0.36199999999999999</c:v>
                </c:pt>
                <c:pt idx="363">
                  <c:v>0.36299999999999999</c:v>
                </c:pt>
                <c:pt idx="364">
                  <c:v>0.36399999999999999</c:v>
                </c:pt>
                <c:pt idx="365">
                  <c:v>0.36499999999999999</c:v>
                </c:pt>
                <c:pt idx="366">
                  <c:v>0.36599999999999999</c:v>
                </c:pt>
                <c:pt idx="367">
                  <c:v>0.36699999999999999</c:v>
                </c:pt>
                <c:pt idx="368">
                  <c:v>0.36799999999999999</c:v>
                </c:pt>
                <c:pt idx="369">
                  <c:v>0.36899999999999999</c:v>
                </c:pt>
                <c:pt idx="370">
                  <c:v>0.37</c:v>
                </c:pt>
                <c:pt idx="371">
                  <c:v>0.371</c:v>
                </c:pt>
                <c:pt idx="372">
                  <c:v>0.372</c:v>
                </c:pt>
                <c:pt idx="373">
                  <c:v>0.373</c:v>
                </c:pt>
                <c:pt idx="374">
                  <c:v>0.374</c:v>
                </c:pt>
                <c:pt idx="375">
                  <c:v>0.375</c:v>
                </c:pt>
                <c:pt idx="376">
                  <c:v>0.376</c:v>
                </c:pt>
                <c:pt idx="377">
                  <c:v>0.377</c:v>
                </c:pt>
                <c:pt idx="378">
                  <c:v>0.378</c:v>
                </c:pt>
                <c:pt idx="379">
                  <c:v>0.379</c:v>
                </c:pt>
                <c:pt idx="380">
                  <c:v>0.38</c:v>
                </c:pt>
                <c:pt idx="381">
                  <c:v>0.38100000000000001</c:v>
                </c:pt>
                <c:pt idx="382">
                  <c:v>0.38200000000000001</c:v>
                </c:pt>
                <c:pt idx="383">
                  <c:v>0.38300000000000001</c:v>
                </c:pt>
                <c:pt idx="384">
                  <c:v>0.38400000000000001</c:v>
                </c:pt>
                <c:pt idx="385">
                  <c:v>0.38500000000000001</c:v>
                </c:pt>
                <c:pt idx="386">
                  <c:v>0.38600000000000001</c:v>
                </c:pt>
                <c:pt idx="387">
                  <c:v>0.38700000000000001</c:v>
                </c:pt>
                <c:pt idx="388">
                  <c:v>0.38800000000000001</c:v>
                </c:pt>
                <c:pt idx="389">
                  <c:v>0.38900000000000001</c:v>
                </c:pt>
                <c:pt idx="390">
                  <c:v>0.39</c:v>
                </c:pt>
                <c:pt idx="391">
                  <c:v>0.39100000000000001</c:v>
                </c:pt>
                <c:pt idx="392">
                  <c:v>0.39200000000000002</c:v>
                </c:pt>
                <c:pt idx="393">
                  <c:v>0.39300000000000002</c:v>
                </c:pt>
                <c:pt idx="394">
                  <c:v>0.39400000000000002</c:v>
                </c:pt>
                <c:pt idx="395">
                  <c:v>0.39500000000000002</c:v>
                </c:pt>
                <c:pt idx="396">
                  <c:v>0.39600000000000002</c:v>
                </c:pt>
                <c:pt idx="397">
                  <c:v>0.39700000000000002</c:v>
                </c:pt>
                <c:pt idx="398">
                  <c:v>0.39800000000000002</c:v>
                </c:pt>
                <c:pt idx="399">
                  <c:v>0.39900000000000002</c:v>
                </c:pt>
                <c:pt idx="400">
                  <c:v>0.4</c:v>
                </c:pt>
                <c:pt idx="401">
                  <c:v>0.40100000000000002</c:v>
                </c:pt>
                <c:pt idx="402">
                  <c:v>0.40200000000000002</c:v>
                </c:pt>
                <c:pt idx="403">
                  <c:v>0.40300000000000002</c:v>
                </c:pt>
                <c:pt idx="404">
                  <c:v>0.40400000000000003</c:v>
                </c:pt>
                <c:pt idx="405">
                  <c:v>0.40500000000000003</c:v>
                </c:pt>
                <c:pt idx="406">
                  <c:v>0.40600000000000003</c:v>
                </c:pt>
                <c:pt idx="407">
                  <c:v>0.40699999999999997</c:v>
                </c:pt>
                <c:pt idx="408">
                  <c:v>0.40799999999999997</c:v>
                </c:pt>
                <c:pt idx="409">
                  <c:v>0.40899999999999997</c:v>
                </c:pt>
                <c:pt idx="410">
                  <c:v>0.41</c:v>
                </c:pt>
                <c:pt idx="411">
                  <c:v>0.41099999999999998</c:v>
                </c:pt>
                <c:pt idx="412">
                  <c:v>0.41199999999999998</c:v>
                </c:pt>
                <c:pt idx="413">
                  <c:v>0.41299999999999998</c:v>
                </c:pt>
                <c:pt idx="414">
                  <c:v>0.41399999999999998</c:v>
                </c:pt>
                <c:pt idx="415">
                  <c:v>0.41499999999999998</c:v>
                </c:pt>
                <c:pt idx="416">
                  <c:v>0.41599999999999998</c:v>
                </c:pt>
                <c:pt idx="417">
                  <c:v>0.41699999999999998</c:v>
                </c:pt>
                <c:pt idx="418">
                  <c:v>0.41799999999999998</c:v>
                </c:pt>
                <c:pt idx="419">
                  <c:v>0.41899999999999998</c:v>
                </c:pt>
                <c:pt idx="420">
                  <c:v>0.42</c:v>
                </c:pt>
                <c:pt idx="421">
                  <c:v>0.42099999999999999</c:v>
                </c:pt>
                <c:pt idx="422">
                  <c:v>0.42199999999999999</c:v>
                </c:pt>
                <c:pt idx="423">
                  <c:v>0.42299999999999999</c:v>
                </c:pt>
                <c:pt idx="424">
                  <c:v>0.42399999999999999</c:v>
                </c:pt>
                <c:pt idx="425">
                  <c:v>0.42499999999999999</c:v>
                </c:pt>
                <c:pt idx="426">
                  <c:v>0.42599999999999999</c:v>
                </c:pt>
                <c:pt idx="427">
                  <c:v>0.42699999999999999</c:v>
                </c:pt>
                <c:pt idx="428">
                  <c:v>0.42799999999999999</c:v>
                </c:pt>
                <c:pt idx="429">
                  <c:v>0.42899999999999999</c:v>
                </c:pt>
                <c:pt idx="430">
                  <c:v>0.43</c:v>
                </c:pt>
                <c:pt idx="431">
                  <c:v>0.43099999999999999</c:v>
                </c:pt>
                <c:pt idx="432">
                  <c:v>0.432</c:v>
                </c:pt>
                <c:pt idx="433">
                  <c:v>0.433</c:v>
                </c:pt>
                <c:pt idx="434">
                  <c:v>0.434</c:v>
                </c:pt>
                <c:pt idx="435">
                  <c:v>0.435</c:v>
                </c:pt>
                <c:pt idx="436">
                  <c:v>0.436</c:v>
                </c:pt>
                <c:pt idx="437">
                  <c:v>0.437</c:v>
                </c:pt>
                <c:pt idx="438">
                  <c:v>0.438</c:v>
                </c:pt>
                <c:pt idx="439">
                  <c:v>0.439</c:v>
                </c:pt>
                <c:pt idx="440">
                  <c:v>0.44</c:v>
                </c:pt>
                <c:pt idx="441">
                  <c:v>0.441</c:v>
                </c:pt>
                <c:pt idx="442">
                  <c:v>0.442</c:v>
                </c:pt>
                <c:pt idx="443">
                  <c:v>0.443</c:v>
                </c:pt>
                <c:pt idx="444">
                  <c:v>0.44400000000000001</c:v>
                </c:pt>
                <c:pt idx="445">
                  <c:v>0.44500000000000001</c:v>
                </c:pt>
                <c:pt idx="446">
                  <c:v>0.44600000000000001</c:v>
                </c:pt>
                <c:pt idx="447">
                  <c:v>0.44700000000000001</c:v>
                </c:pt>
                <c:pt idx="448">
                  <c:v>0.44800000000000001</c:v>
                </c:pt>
                <c:pt idx="449">
                  <c:v>0.44900000000000001</c:v>
                </c:pt>
                <c:pt idx="450">
                  <c:v>0.45</c:v>
                </c:pt>
                <c:pt idx="451">
                  <c:v>0.45100000000000001</c:v>
                </c:pt>
                <c:pt idx="452">
                  <c:v>0.45200000000000001</c:v>
                </c:pt>
                <c:pt idx="453">
                  <c:v>0.45300000000000001</c:v>
                </c:pt>
                <c:pt idx="454">
                  <c:v>0.45400000000000001</c:v>
                </c:pt>
                <c:pt idx="455">
                  <c:v>0.45500000000000002</c:v>
                </c:pt>
                <c:pt idx="456">
                  <c:v>0.45600000000000002</c:v>
                </c:pt>
                <c:pt idx="457">
                  <c:v>0.45700000000000002</c:v>
                </c:pt>
                <c:pt idx="458">
                  <c:v>0.45800000000000002</c:v>
                </c:pt>
                <c:pt idx="459">
                  <c:v>0.45900000000000002</c:v>
                </c:pt>
                <c:pt idx="460">
                  <c:v>0.46</c:v>
                </c:pt>
                <c:pt idx="461">
                  <c:v>0.46100000000000002</c:v>
                </c:pt>
                <c:pt idx="462">
                  <c:v>0.46200000000000002</c:v>
                </c:pt>
                <c:pt idx="463">
                  <c:v>0.46300000000000002</c:v>
                </c:pt>
                <c:pt idx="464">
                  <c:v>0.46400000000000002</c:v>
                </c:pt>
                <c:pt idx="465">
                  <c:v>0.46500000000000002</c:v>
                </c:pt>
                <c:pt idx="466">
                  <c:v>0.46600000000000003</c:v>
                </c:pt>
                <c:pt idx="467">
                  <c:v>0.46700000000000003</c:v>
                </c:pt>
                <c:pt idx="468">
                  <c:v>0.46800000000000003</c:v>
                </c:pt>
                <c:pt idx="469">
                  <c:v>0.46899999999999997</c:v>
                </c:pt>
                <c:pt idx="470">
                  <c:v>0.47</c:v>
                </c:pt>
                <c:pt idx="471">
                  <c:v>0.47099999999999997</c:v>
                </c:pt>
                <c:pt idx="472">
                  <c:v>0.47199999999999998</c:v>
                </c:pt>
                <c:pt idx="473">
                  <c:v>0.47299999999999998</c:v>
                </c:pt>
                <c:pt idx="474">
                  <c:v>0.47399999999999998</c:v>
                </c:pt>
                <c:pt idx="475">
                  <c:v>0.47499999999999998</c:v>
                </c:pt>
                <c:pt idx="476">
                  <c:v>0.47599999999999998</c:v>
                </c:pt>
                <c:pt idx="477">
                  <c:v>0.47699999999999998</c:v>
                </c:pt>
                <c:pt idx="478">
                  <c:v>0.47799999999999998</c:v>
                </c:pt>
                <c:pt idx="479">
                  <c:v>0.47899999999999998</c:v>
                </c:pt>
                <c:pt idx="480">
                  <c:v>0.48</c:v>
                </c:pt>
                <c:pt idx="481">
                  <c:v>0.48099999999999998</c:v>
                </c:pt>
                <c:pt idx="482">
                  <c:v>0.48199999999999998</c:v>
                </c:pt>
                <c:pt idx="483">
                  <c:v>0.48299999999999998</c:v>
                </c:pt>
                <c:pt idx="484">
                  <c:v>0.48399999999999999</c:v>
                </c:pt>
                <c:pt idx="485">
                  <c:v>0.48499999999999999</c:v>
                </c:pt>
                <c:pt idx="486">
                  <c:v>0.48599999999999999</c:v>
                </c:pt>
                <c:pt idx="487">
                  <c:v>0.48699999999999999</c:v>
                </c:pt>
                <c:pt idx="488">
                  <c:v>0.48799999999999999</c:v>
                </c:pt>
                <c:pt idx="489">
                  <c:v>0.48899999999999999</c:v>
                </c:pt>
                <c:pt idx="490">
                  <c:v>0.49</c:v>
                </c:pt>
                <c:pt idx="491">
                  <c:v>0.49099999999999999</c:v>
                </c:pt>
                <c:pt idx="492">
                  <c:v>0.49199999999999999</c:v>
                </c:pt>
                <c:pt idx="493">
                  <c:v>0.49299999999999999</c:v>
                </c:pt>
                <c:pt idx="494">
                  <c:v>0.49399999999999999</c:v>
                </c:pt>
                <c:pt idx="495">
                  <c:v>0.495</c:v>
                </c:pt>
                <c:pt idx="496">
                  <c:v>0.496</c:v>
                </c:pt>
                <c:pt idx="497">
                  <c:v>0.497</c:v>
                </c:pt>
                <c:pt idx="498">
                  <c:v>0.498</c:v>
                </c:pt>
                <c:pt idx="499">
                  <c:v>0.499</c:v>
                </c:pt>
                <c:pt idx="500">
                  <c:v>0.5</c:v>
                </c:pt>
                <c:pt idx="501">
                  <c:v>0.501</c:v>
                </c:pt>
                <c:pt idx="502">
                  <c:v>0.502</c:v>
                </c:pt>
                <c:pt idx="503">
                  <c:v>0.503</c:v>
                </c:pt>
                <c:pt idx="504">
                  <c:v>0.504</c:v>
                </c:pt>
                <c:pt idx="505">
                  <c:v>0.505</c:v>
                </c:pt>
                <c:pt idx="506">
                  <c:v>0.50600000000000001</c:v>
                </c:pt>
                <c:pt idx="507">
                  <c:v>0.50700000000000001</c:v>
                </c:pt>
                <c:pt idx="508">
                  <c:v>0.50800000000000001</c:v>
                </c:pt>
                <c:pt idx="509">
                  <c:v>0.50900000000000001</c:v>
                </c:pt>
                <c:pt idx="510">
                  <c:v>0.51</c:v>
                </c:pt>
                <c:pt idx="511">
                  <c:v>0.51100000000000001</c:v>
                </c:pt>
                <c:pt idx="512">
                  <c:v>0.51200000000000001</c:v>
                </c:pt>
                <c:pt idx="513">
                  <c:v>0.51300000000000001</c:v>
                </c:pt>
                <c:pt idx="514">
                  <c:v>0.51400000000000001</c:v>
                </c:pt>
                <c:pt idx="515">
                  <c:v>0.51500000000000001</c:v>
                </c:pt>
                <c:pt idx="516">
                  <c:v>0.51600000000000001</c:v>
                </c:pt>
                <c:pt idx="517">
                  <c:v>0.51700000000000002</c:v>
                </c:pt>
                <c:pt idx="518">
                  <c:v>0.51800000000000002</c:v>
                </c:pt>
                <c:pt idx="519">
                  <c:v>0.51900000000000002</c:v>
                </c:pt>
                <c:pt idx="520">
                  <c:v>0.52</c:v>
                </c:pt>
                <c:pt idx="521">
                  <c:v>0.52100000000000002</c:v>
                </c:pt>
                <c:pt idx="522">
                  <c:v>0.52200000000000002</c:v>
                </c:pt>
                <c:pt idx="523">
                  <c:v>0.52300000000000002</c:v>
                </c:pt>
                <c:pt idx="524">
                  <c:v>0.52400000000000002</c:v>
                </c:pt>
                <c:pt idx="525">
                  <c:v>0.52500000000000002</c:v>
                </c:pt>
                <c:pt idx="526">
                  <c:v>0.52600000000000002</c:v>
                </c:pt>
                <c:pt idx="527">
                  <c:v>0.52700000000000002</c:v>
                </c:pt>
                <c:pt idx="528">
                  <c:v>0.52800000000000002</c:v>
                </c:pt>
                <c:pt idx="529">
                  <c:v>0.52900000000000003</c:v>
                </c:pt>
                <c:pt idx="530">
                  <c:v>0.53</c:v>
                </c:pt>
                <c:pt idx="531">
                  <c:v>0.53100000000000003</c:v>
                </c:pt>
                <c:pt idx="532">
                  <c:v>0.53200000000000003</c:v>
                </c:pt>
                <c:pt idx="533">
                  <c:v>0.53300000000000003</c:v>
                </c:pt>
                <c:pt idx="534">
                  <c:v>0.53400000000000003</c:v>
                </c:pt>
                <c:pt idx="535">
                  <c:v>0.53500000000000003</c:v>
                </c:pt>
                <c:pt idx="536">
                  <c:v>0.53600000000000003</c:v>
                </c:pt>
                <c:pt idx="537">
                  <c:v>0.53700000000000003</c:v>
                </c:pt>
                <c:pt idx="538">
                  <c:v>0.53800000000000003</c:v>
                </c:pt>
                <c:pt idx="539">
                  <c:v>0.53900000000000003</c:v>
                </c:pt>
                <c:pt idx="540">
                  <c:v>0.54</c:v>
                </c:pt>
                <c:pt idx="541">
                  <c:v>0.54100000000000004</c:v>
                </c:pt>
                <c:pt idx="542">
                  <c:v>0.54200000000000004</c:v>
                </c:pt>
                <c:pt idx="543">
                  <c:v>0.54300000000000004</c:v>
                </c:pt>
                <c:pt idx="544">
                  <c:v>0.54400000000000004</c:v>
                </c:pt>
                <c:pt idx="545">
                  <c:v>0.54500000000000004</c:v>
                </c:pt>
                <c:pt idx="546">
                  <c:v>0.54600000000000004</c:v>
                </c:pt>
                <c:pt idx="547">
                  <c:v>0.54700000000000004</c:v>
                </c:pt>
                <c:pt idx="548">
                  <c:v>0.54800000000000004</c:v>
                </c:pt>
                <c:pt idx="549">
                  <c:v>0.54900000000000004</c:v>
                </c:pt>
                <c:pt idx="550">
                  <c:v>0.55000000000000004</c:v>
                </c:pt>
                <c:pt idx="551">
                  <c:v>0.55100000000000005</c:v>
                </c:pt>
                <c:pt idx="552">
                  <c:v>0.55200000000000005</c:v>
                </c:pt>
                <c:pt idx="553">
                  <c:v>0.55300000000000005</c:v>
                </c:pt>
                <c:pt idx="554">
                  <c:v>0.55400000000000005</c:v>
                </c:pt>
                <c:pt idx="555">
                  <c:v>0.55500000000000005</c:v>
                </c:pt>
                <c:pt idx="556">
                  <c:v>0.55600000000000005</c:v>
                </c:pt>
                <c:pt idx="557">
                  <c:v>0.55700000000000005</c:v>
                </c:pt>
                <c:pt idx="558">
                  <c:v>0.55800000000000005</c:v>
                </c:pt>
                <c:pt idx="559">
                  <c:v>0.55900000000000005</c:v>
                </c:pt>
                <c:pt idx="560">
                  <c:v>0.56000000000000005</c:v>
                </c:pt>
                <c:pt idx="561">
                  <c:v>0.56100000000000005</c:v>
                </c:pt>
                <c:pt idx="562">
                  <c:v>0.56200000000000006</c:v>
                </c:pt>
                <c:pt idx="563">
                  <c:v>0.56299999999999994</c:v>
                </c:pt>
                <c:pt idx="564">
                  <c:v>0.56399999999999995</c:v>
                </c:pt>
                <c:pt idx="565">
                  <c:v>0.56499999999999995</c:v>
                </c:pt>
                <c:pt idx="566">
                  <c:v>0.56599999999999995</c:v>
                </c:pt>
                <c:pt idx="567">
                  <c:v>0.56699999999999995</c:v>
                </c:pt>
                <c:pt idx="568">
                  <c:v>0.56799999999999995</c:v>
                </c:pt>
                <c:pt idx="569">
                  <c:v>0.56899999999999995</c:v>
                </c:pt>
                <c:pt idx="570">
                  <c:v>0.56999999999999995</c:v>
                </c:pt>
                <c:pt idx="571">
                  <c:v>0.57099999999999995</c:v>
                </c:pt>
                <c:pt idx="572">
                  <c:v>0.57199999999999995</c:v>
                </c:pt>
                <c:pt idx="573">
                  <c:v>0.57299999999999995</c:v>
                </c:pt>
                <c:pt idx="574">
                  <c:v>0.57399999999999995</c:v>
                </c:pt>
                <c:pt idx="575">
                  <c:v>0.57499999999999996</c:v>
                </c:pt>
                <c:pt idx="576">
                  <c:v>0.57599999999999996</c:v>
                </c:pt>
                <c:pt idx="577">
                  <c:v>0.57699999999999996</c:v>
                </c:pt>
                <c:pt idx="578">
                  <c:v>0.57799999999999996</c:v>
                </c:pt>
                <c:pt idx="579">
                  <c:v>0.57899999999999996</c:v>
                </c:pt>
                <c:pt idx="580">
                  <c:v>0.57999999999999996</c:v>
                </c:pt>
                <c:pt idx="581">
                  <c:v>0.58099999999999996</c:v>
                </c:pt>
                <c:pt idx="582">
                  <c:v>0.58199999999999996</c:v>
                </c:pt>
                <c:pt idx="583">
                  <c:v>0.58299999999999996</c:v>
                </c:pt>
                <c:pt idx="584">
                  <c:v>0.58399999999999996</c:v>
                </c:pt>
                <c:pt idx="585">
                  <c:v>0.58499999999999996</c:v>
                </c:pt>
                <c:pt idx="586">
                  <c:v>0.58599999999999997</c:v>
                </c:pt>
                <c:pt idx="587">
                  <c:v>0.58699999999999997</c:v>
                </c:pt>
                <c:pt idx="588">
                  <c:v>0.58799999999999997</c:v>
                </c:pt>
                <c:pt idx="589">
                  <c:v>0.58899999999999997</c:v>
                </c:pt>
                <c:pt idx="590">
                  <c:v>0.59</c:v>
                </c:pt>
                <c:pt idx="591">
                  <c:v>0.59099999999999997</c:v>
                </c:pt>
                <c:pt idx="592">
                  <c:v>0.59199999999999997</c:v>
                </c:pt>
                <c:pt idx="593">
                  <c:v>0.59299999999999997</c:v>
                </c:pt>
                <c:pt idx="594">
                  <c:v>0.59399999999999997</c:v>
                </c:pt>
                <c:pt idx="595">
                  <c:v>0.59499999999999997</c:v>
                </c:pt>
                <c:pt idx="596">
                  <c:v>0.59599999999999997</c:v>
                </c:pt>
                <c:pt idx="597">
                  <c:v>0.59699999999999998</c:v>
                </c:pt>
                <c:pt idx="598">
                  <c:v>0.59799999999999998</c:v>
                </c:pt>
                <c:pt idx="599">
                  <c:v>0.59899999999999998</c:v>
                </c:pt>
                <c:pt idx="600">
                  <c:v>0.6</c:v>
                </c:pt>
                <c:pt idx="601">
                  <c:v>0.60099999999999998</c:v>
                </c:pt>
                <c:pt idx="602">
                  <c:v>0.60199999999999998</c:v>
                </c:pt>
                <c:pt idx="603">
                  <c:v>0.60299999999999998</c:v>
                </c:pt>
                <c:pt idx="604">
                  <c:v>0.60399999999999998</c:v>
                </c:pt>
                <c:pt idx="605">
                  <c:v>0.60499999999999998</c:v>
                </c:pt>
                <c:pt idx="606">
                  <c:v>0.60599999999999998</c:v>
                </c:pt>
                <c:pt idx="607">
                  <c:v>0.60699999999999998</c:v>
                </c:pt>
                <c:pt idx="608">
                  <c:v>0.60799999999999998</c:v>
                </c:pt>
                <c:pt idx="609">
                  <c:v>0.60899999999999999</c:v>
                </c:pt>
                <c:pt idx="610">
                  <c:v>0.61</c:v>
                </c:pt>
                <c:pt idx="611">
                  <c:v>0.61099999999999999</c:v>
                </c:pt>
                <c:pt idx="612">
                  <c:v>0.61199999999999999</c:v>
                </c:pt>
                <c:pt idx="613">
                  <c:v>0.61299999999999999</c:v>
                </c:pt>
                <c:pt idx="614">
                  <c:v>0.61399999999999999</c:v>
                </c:pt>
                <c:pt idx="615">
                  <c:v>0.61499999999999999</c:v>
                </c:pt>
                <c:pt idx="616">
                  <c:v>0.61599999999999999</c:v>
                </c:pt>
                <c:pt idx="617">
                  <c:v>0.61699999999999999</c:v>
                </c:pt>
                <c:pt idx="618">
                  <c:v>0.61799999999999999</c:v>
                </c:pt>
                <c:pt idx="619">
                  <c:v>0.61899999999999999</c:v>
                </c:pt>
                <c:pt idx="620">
                  <c:v>0.62</c:v>
                </c:pt>
                <c:pt idx="621">
                  <c:v>0.621</c:v>
                </c:pt>
                <c:pt idx="622">
                  <c:v>0.622</c:v>
                </c:pt>
                <c:pt idx="623">
                  <c:v>0.623</c:v>
                </c:pt>
                <c:pt idx="624">
                  <c:v>0.624</c:v>
                </c:pt>
                <c:pt idx="625">
                  <c:v>0.625</c:v>
                </c:pt>
                <c:pt idx="626">
                  <c:v>0.626</c:v>
                </c:pt>
                <c:pt idx="627">
                  <c:v>0.627</c:v>
                </c:pt>
                <c:pt idx="628">
                  <c:v>0.628</c:v>
                </c:pt>
                <c:pt idx="629">
                  <c:v>0.629</c:v>
                </c:pt>
                <c:pt idx="630">
                  <c:v>0.63</c:v>
                </c:pt>
                <c:pt idx="631">
                  <c:v>0.63100000000000001</c:v>
                </c:pt>
                <c:pt idx="632">
                  <c:v>0.63200000000000001</c:v>
                </c:pt>
                <c:pt idx="633">
                  <c:v>0.63300000000000001</c:v>
                </c:pt>
                <c:pt idx="634">
                  <c:v>0.63400000000000001</c:v>
                </c:pt>
                <c:pt idx="635">
                  <c:v>0.63500000000000001</c:v>
                </c:pt>
                <c:pt idx="636">
                  <c:v>0.63600000000000001</c:v>
                </c:pt>
                <c:pt idx="637">
                  <c:v>0.63700000000000001</c:v>
                </c:pt>
                <c:pt idx="638">
                  <c:v>0.63800000000000001</c:v>
                </c:pt>
                <c:pt idx="639">
                  <c:v>0.63900000000000001</c:v>
                </c:pt>
                <c:pt idx="640">
                  <c:v>0.64</c:v>
                </c:pt>
                <c:pt idx="641">
                  <c:v>0.64100000000000001</c:v>
                </c:pt>
                <c:pt idx="642">
                  <c:v>0.64200000000000002</c:v>
                </c:pt>
                <c:pt idx="643">
                  <c:v>0.64300000000000002</c:v>
                </c:pt>
                <c:pt idx="644">
                  <c:v>0.64400000000000002</c:v>
                </c:pt>
                <c:pt idx="645">
                  <c:v>0.64500000000000002</c:v>
                </c:pt>
                <c:pt idx="646">
                  <c:v>0.64600000000000002</c:v>
                </c:pt>
                <c:pt idx="647">
                  <c:v>0.64700000000000002</c:v>
                </c:pt>
                <c:pt idx="648">
                  <c:v>0.64800000000000002</c:v>
                </c:pt>
                <c:pt idx="649">
                  <c:v>0.64900000000000002</c:v>
                </c:pt>
                <c:pt idx="650">
                  <c:v>0.65</c:v>
                </c:pt>
                <c:pt idx="651">
                  <c:v>0.65100000000000002</c:v>
                </c:pt>
                <c:pt idx="652">
                  <c:v>0.65200000000000002</c:v>
                </c:pt>
                <c:pt idx="653">
                  <c:v>0.65300000000000002</c:v>
                </c:pt>
                <c:pt idx="654">
                  <c:v>0.65400000000000003</c:v>
                </c:pt>
                <c:pt idx="655">
                  <c:v>0.65500000000000003</c:v>
                </c:pt>
                <c:pt idx="656">
                  <c:v>0.65600000000000003</c:v>
                </c:pt>
                <c:pt idx="657">
                  <c:v>0.65700000000000003</c:v>
                </c:pt>
                <c:pt idx="658">
                  <c:v>0.65800000000000003</c:v>
                </c:pt>
                <c:pt idx="659">
                  <c:v>0.65900000000000003</c:v>
                </c:pt>
                <c:pt idx="660">
                  <c:v>0.66</c:v>
                </c:pt>
                <c:pt idx="661">
                  <c:v>0.66100000000000003</c:v>
                </c:pt>
                <c:pt idx="662">
                  <c:v>0.66200000000000003</c:v>
                </c:pt>
                <c:pt idx="663">
                  <c:v>0.66300000000000003</c:v>
                </c:pt>
                <c:pt idx="664">
                  <c:v>0.66400000000000003</c:v>
                </c:pt>
                <c:pt idx="665">
                  <c:v>0.66500000000000004</c:v>
                </c:pt>
                <c:pt idx="666">
                  <c:v>0.66600000000000004</c:v>
                </c:pt>
                <c:pt idx="667">
                  <c:v>0.66700000000000004</c:v>
                </c:pt>
                <c:pt idx="668">
                  <c:v>0.66800000000000004</c:v>
                </c:pt>
                <c:pt idx="669">
                  <c:v>0.66900000000000004</c:v>
                </c:pt>
                <c:pt idx="670">
                  <c:v>0.67</c:v>
                </c:pt>
                <c:pt idx="671">
                  <c:v>0.67100000000000004</c:v>
                </c:pt>
                <c:pt idx="672">
                  <c:v>0.67200000000000004</c:v>
                </c:pt>
                <c:pt idx="673">
                  <c:v>0.67300000000000004</c:v>
                </c:pt>
                <c:pt idx="674">
                  <c:v>0.67400000000000004</c:v>
                </c:pt>
                <c:pt idx="675">
                  <c:v>0.67500000000000004</c:v>
                </c:pt>
                <c:pt idx="676">
                  <c:v>0.67600000000000005</c:v>
                </c:pt>
                <c:pt idx="677">
                  <c:v>0.67700000000000005</c:v>
                </c:pt>
                <c:pt idx="678">
                  <c:v>0.67800000000000005</c:v>
                </c:pt>
                <c:pt idx="679">
                  <c:v>0.67900000000000005</c:v>
                </c:pt>
                <c:pt idx="680">
                  <c:v>0.68</c:v>
                </c:pt>
                <c:pt idx="681">
                  <c:v>0.68100000000000005</c:v>
                </c:pt>
                <c:pt idx="682">
                  <c:v>0.68200000000000005</c:v>
                </c:pt>
                <c:pt idx="683">
                  <c:v>0.68300000000000005</c:v>
                </c:pt>
                <c:pt idx="684">
                  <c:v>0.68400000000000005</c:v>
                </c:pt>
                <c:pt idx="685">
                  <c:v>0.68500000000000005</c:v>
                </c:pt>
                <c:pt idx="686">
                  <c:v>0.68600000000000005</c:v>
                </c:pt>
                <c:pt idx="687">
                  <c:v>0.68700000000000006</c:v>
                </c:pt>
                <c:pt idx="688">
                  <c:v>0.68799999999999994</c:v>
                </c:pt>
                <c:pt idx="689">
                  <c:v>0.68899999999999995</c:v>
                </c:pt>
                <c:pt idx="690">
                  <c:v>0.69</c:v>
                </c:pt>
                <c:pt idx="691">
                  <c:v>0.69099999999999995</c:v>
                </c:pt>
                <c:pt idx="692">
                  <c:v>0.69199999999999995</c:v>
                </c:pt>
                <c:pt idx="693">
                  <c:v>0.69299999999999995</c:v>
                </c:pt>
                <c:pt idx="694">
                  <c:v>0.69399999999999995</c:v>
                </c:pt>
                <c:pt idx="695">
                  <c:v>0.69499999999999995</c:v>
                </c:pt>
                <c:pt idx="696">
                  <c:v>0.69599999999999995</c:v>
                </c:pt>
                <c:pt idx="697">
                  <c:v>0.69699999999999995</c:v>
                </c:pt>
                <c:pt idx="698">
                  <c:v>0.69799999999999995</c:v>
                </c:pt>
                <c:pt idx="699">
                  <c:v>0.69899999999999995</c:v>
                </c:pt>
                <c:pt idx="700">
                  <c:v>0.7</c:v>
                </c:pt>
                <c:pt idx="701">
                  <c:v>0.70099999999999996</c:v>
                </c:pt>
                <c:pt idx="702">
                  <c:v>0.70199999999999996</c:v>
                </c:pt>
                <c:pt idx="703">
                  <c:v>0.70299999999999996</c:v>
                </c:pt>
                <c:pt idx="704">
                  <c:v>0.70399999999999996</c:v>
                </c:pt>
                <c:pt idx="705">
                  <c:v>0.70499999999999996</c:v>
                </c:pt>
                <c:pt idx="706">
                  <c:v>0.70599999999999996</c:v>
                </c:pt>
                <c:pt idx="707">
                  <c:v>0.70699999999999996</c:v>
                </c:pt>
                <c:pt idx="708">
                  <c:v>0.70799999999999996</c:v>
                </c:pt>
                <c:pt idx="709">
                  <c:v>0.70899999999999996</c:v>
                </c:pt>
                <c:pt idx="710">
                  <c:v>0.71</c:v>
                </c:pt>
                <c:pt idx="711">
                  <c:v>0.71099999999999997</c:v>
                </c:pt>
                <c:pt idx="712">
                  <c:v>0.71199999999999997</c:v>
                </c:pt>
                <c:pt idx="713">
                  <c:v>0.71299999999999997</c:v>
                </c:pt>
                <c:pt idx="714">
                  <c:v>0.71399999999999997</c:v>
                </c:pt>
                <c:pt idx="715">
                  <c:v>0.71499999999999997</c:v>
                </c:pt>
                <c:pt idx="716">
                  <c:v>0.71599999999999997</c:v>
                </c:pt>
                <c:pt idx="717">
                  <c:v>0.71699999999999997</c:v>
                </c:pt>
                <c:pt idx="718">
                  <c:v>0.71799999999999997</c:v>
                </c:pt>
                <c:pt idx="719">
                  <c:v>0.71899999999999997</c:v>
                </c:pt>
                <c:pt idx="720">
                  <c:v>0.72</c:v>
                </c:pt>
                <c:pt idx="721">
                  <c:v>0.72099999999999997</c:v>
                </c:pt>
                <c:pt idx="722">
                  <c:v>0.72199999999999998</c:v>
                </c:pt>
                <c:pt idx="723">
                  <c:v>0.72299999999999998</c:v>
                </c:pt>
                <c:pt idx="724">
                  <c:v>0.72399999999999998</c:v>
                </c:pt>
                <c:pt idx="725">
                  <c:v>0.72499999999999998</c:v>
                </c:pt>
                <c:pt idx="726">
                  <c:v>0.72599999999999998</c:v>
                </c:pt>
                <c:pt idx="727">
                  <c:v>0.72699999999999998</c:v>
                </c:pt>
                <c:pt idx="728">
                  <c:v>0.72799999999999998</c:v>
                </c:pt>
                <c:pt idx="729">
                  <c:v>0.72899999999999998</c:v>
                </c:pt>
                <c:pt idx="730">
                  <c:v>0.73</c:v>
                </c:pt>
                <c:pt idx="731">
                  <c:v>0.73099999999999998</c:v>
                </c:pt>
                <c:pt idx="732">
                  <c:v>0.73199999999999998</c:v>
                </c:pt>
                <c:pt idx="733">
                  <c:v>0.73299999999999998</c:v>
                </c:pt>
                <c:pt idx="734">
                  <c:v>0.73399999999999999</c:v>
                </c:pt>
                <c:pt idx="735">
                  <c:v>0.73499999999999999</c:v>
                </c:pt>
                <c:pt idx="736">
                  <c:v>0.73599999999999999</c:v>
                </c:pt>
                <c:pt idx="737">
                  <c:v>0.73699999999999999</c:v>
                </c:pt>
                <c:pt idx="738">
                  <c:v>0.73799999999999999</c:v>
                </c:pt>
                <c:pt idx="739">
                  <c:v>0.73899999999999999</c:v>
                </c:pt>
                <c:pt idx="740">
                  <c:v>0.74</c:v>
                </c:pt>
                <c:pt idx="741">
                  <c:v>0.74099999999999999</c:v>
                </c:pt>
                <c:pt idx="742">
                  <c:v>0.74199999999999999</c:v>
                </c:pt>
                <c:pt idx="743">
                  <c:v>0.74299999999999999</c:v>
                </c:pt>
                <c:pt idx="744">
                  <c:v>0.74399999999999999</c:v>
                </c:pt>
                <c:pt idx="745">
                  <c:v>0.745</c:v>
                </c:pt>
                <c:pt idx="746">
                  <c:v>0.746</c:v>
                </c:pt>
                <c:pt idx="747">
                  <c:v>0.747</c:v>
                </c:pt>
                <c:pt idx="748">
                  <c:v>0.748</c:v>
                </c:pt>
                <c:pt idx="749">
                  <c:v>0.749</c:v>
                </c:pt>
                <c:pt idx="750">
                  <c:v>0.75</c:v>
                </c:pt>
                <c:pt idx="751">
                  <c:v>0.751</c:v>
                </c:pt>
                <c:pt idx="752">
                  <c:v>0.752</c:v>
                </c:pt>
                <c:pt idx="753">
                  <c:v>0.753</c:v>
                </c:pt>
                <c:pt idx="754">
                  <c:v>0.754</c:v>
                </c:pt>
                <c:pt idx="755">
                  <c:v>0.755</c:v>
                </c:pt>
                <c:pt idx="756">
                  <c:v>0.75600000000000001</c:v>
                </c:pt>
                <c:pt idx="757">
                  <c:v>0.75700000000000001</c:v>
                </c:pt>
                <c:pt idx="758">
                  <c:v>0.75800000000000001</c:v>
                </c:pt>
                <c:pt idx="759">
                  <c:v>0.75900000000000001</c:v>
                </c:pt>
                <c:pt idx="760">
                  <c:v>0.76</c:v>
                </c:pt>
                <c:pt idx="761">
                  <c:v>0.76100000000000001</c:v>
                </c:pt>
                <c:pt idx="762">
                  <c:v>0.76200000000000001</c:v>
                </c:pt>
                <c:pt idx="763">
                  <c:v>0.76300000000000001</c:v>
                </c:pt>
                <c:pt idx="764">
                  <c:v>0.76400000000000001</c:v>
                </c:pt>
                <c:pt idx="765">
                  <c:v>0.76500000000000001</c:v>
                </c:pt>
                <c:pt idx="766">
                  <c:v>0.76600000000000001</c:v>
                </c:pt>
                <c:pt idx="767">
                  <c:v>0.76700000000000002</c:v>
                </c:pt>
                <c:pt idx="768">
                  <c:v>0.76800000000000002</c:v>
                </c:pt>
                <c:pt idx="769">
                  <c:v>0.76900000000000002</c:v>
                </c:pt>
                <c:pt idx="770">
                  <c:v>0.77</c:v>
                </c:pt>
                <c:pt idx="771">
                  <c:v>0.77100000000000002</c:v>
                </c:pt>
                <c:pt idx="772">
                  <c:v>0.77200000000000002</c:v>
                </c:pt>
                <c:pt idx="773">
                  <c:v>0.77300000000000002</c:v>
                </c:pt>
                <c:pt idx="774">
                  <c:v>0.77400000000000002</c:v>
                </c:pt>
                <c:pt idx="775">
                  <c:v>0.77500000000000002</c:v>
                </c:pt>
                <c:pt idx="776">
                  <c:v>0.77600000000000002</c:v>
                </c:pt>
                <c:pt idx="777">
                  <c:v>0.77700000000000002</c:v>
                </c:pt>
                <c:pt idx="778">
                  <c:v>0.77800000000000002</c:v>
                </c:pt>
                <c:pt idx="779">
                  <c:v>0.77900000000000003</c:v>
                </c:pt>
                <c:pt idx="780">
                  <c:v>0.78</c:v>
                </c:pt>
                <c:pt idx="781">
                  <c:v>0.78100000000000003</c:v>
                </c:pt>
                <c:pt idx="782">
                  <c:v>0.78200000000000003</c:v>
                </c:pt>
                <c:pt idx="783">
                  <c:v>0.78300000000000003</c:v>
                </c:pt>
                <c:pt idx="784">
                  <c:v>0.78400000000000003</c:v>
                </c:pt>
                <c:pt idx="785">
                  <c:v>0.78500000000000003</c:v>
                </c:pt>
                <c:pt idx="786">
                  <c:v>0.78600000000000003</c:v>
                </c:pt>
                <c:pt idx="787">
                  <c:v>0.78700000000000003</c:v>
                </c:pt>
                <c:pt idx="788">
                  <c:v>0.78800000000000003</c:v>
                </c:pt>
                <c:pt idx="789">
                  <c:v>0.78900000000000003</c:v>
                </c:pt>
                <c:pt idx="790">
                  <c:v>0.79</c:v>
                </c:pt>
                <c:pt idx="791">
                  <c:v>0.79100000000000004</c:v>
                </c:pt>
                <c:pt idx="792">
                  <c:v>0.79200000000000004</c:v>
                </c:pt>
                <c:pt idx="793">
                  <c:v>0.79300000000000004</c:v>
                </c:pt>
                <c:pt idx="794">
                  <c:v>0.79400000000000004</c:v>
                </c:pt>
                <c:pt idx="795">
                  <c:v>0.79500000000000004</c:v>
                </c:pt>
                <c:pt idx="796">
                  <c:v>0.79600000000000004</c:v>
                </c:pt>
                <c:pt idx="797">
                  <c:v>0.79700000000000004</c:v>
                </c:pt>
                <c:pt idx="798">
                  <c:v>0.79800000000000004</c:v>
                </c:pt>
                <c:pt idx="799">
                  <c:v>0.79900000000000004</c:v>
                </c:pt>
                <c:pt idx="800">
                  <c:v>0.8</c:v>
                </c:pt>
                <c:pt idx="801">
                  <c:v>0.80100000000000005</c:v>
                </c:pt>
                <c:pt idx="802">
                  <c:v>0.80200000000000005</c:v>
                </c:pt>
                <c:pt idx="803">
                  <c:v>0.80300000000000005</c:v>
                </c:pt>
                <c:pt idx="804">
                  <c:v>0.80400000000000005</c:v>
                </c:pt>
                <c:pt idx="805">
                  <c:v>0.80500000000000005</c:v>
                </c:pt>
                <c:pt idx="806">
                  <c:v>0.80600000000000005</c:v>
                </c:pt>
                <c:pt idx="807">
                  <c:v>0.80700000000000005</c:v>
                </c:pt>
                <c:pt idx="808">
                  <c:v>0.80800000000000005</c:v>
                </c:pt>
                <c:pt idx="809">
                  <c:v>0.80900000000000005</c:v>
                </c:pt>
                <c:pt idx="810">
                  <c:v>0.81</c:v>
                </c:pt>
                <c:pt idx="811">
                  <c:v>0.81100000000000005</c:v>
                </c:pt>
                <c:pt idx="812">
                  <c:v>0.81200000000000006</c:v>
                </c:pt>
                <c:pt idx="813">
                  <c:v>0.81299999999999994</c:v>
                </c:pt>
                <c:pt idx="814">
                  <c:v>0.81399999999999995</c:v>
                </c:pt>
                <c:pt idx="815">
                  <c:v>0.81499999999999995</c:v>
                </c:pt>
                <c:pt idx="816">
                  <c:v>0.81599999999999995</c:v>
                </c:pt>
                <c:pt idx="817">
                  <c:v>0.81699999999999995</c:v>
                </c:pt>
                <c:pt idx="818">
                  <c:v>0.81799999999999995</c:v>
                </c:pt>
                <c:pt idx="819">
                  <c:v>0.81899999999999995</c:v>
                </c:pt>
                <c:pt idx="820">
                  <c:v>0.82</c:v>
                </c:pt>
                <c:pt idx="821">
                  <c:v>0.82099999999999995</c:v>
                </c:pt>
                <c:pt idx="822">
                  <c:v>0.82199999999999995</c:v>
                </c:pt>
                <c:pt idx="823">
                  <c:v>0.82299999999999995</c:v>
                </c:pt>
                <c:pt idx="824">
                  <c:v>0.82399999999999995</c:v>
                </c:pt>
                <c:pt idx="825">
                  <c:v>0.82499999999999996</c:v>
                </c:pt>
                <c:pt idx="826">
                  <c:v>0.82599999999999996</c:v>
                </c:pt>
                <c:pt idx="827">
                  <c:v>0.82699999999999996</c:v>
                </c:pt>
                <c:pt idx="828">
                  <c:v>0.82799999999999996</c:v>
                </c:pt>
                <c:pt idx="829">
                  <c:v>0.82899999999999996</c:v>
                </c:pt>
                <c:pt idx="830">
                  <c:v>0.83</c:v>
                </c:pt>
                <c:pt idx="831">
                  <c:v>0.83099999999999996</c:v>
                </c:pt>
                <c:pt idx="832">
                  <c:v>0.83199999999999996</c:v>
                </c:pt>
                <c:pt idx="833">
                  <c:v>0.83299999999999996</c:v>
                </c:pt>
                <c:pt idx="834">
                  <c:v>0.83399999999999996</c:v>
                </c:pt>
                <c:pt idx="835">
                  <c:v>0.83499999999999996</c:v>
                </c:pt>
                <c:pt idx="836">
                  <c:v>0.83599999999999997</c:v>
                </c:pt>
                <c:pt idx="837">
                  <c:v>0.83699999999999997</c:v>
                </c:pt>
                <c:pt idx="838">
                  <c:v>0.83799999999999997</c:v>
                </c:pt>
                <c:pt idx="839">
                  <c:v>0.83899999999999997</c:v>
                </c:pt>
                <c:pt idx="840">
                  <c:v>0.84</c:v>
                </c:pt>
                <c:pt idx="841">
                  <c:v>0.84099999999999997</c:v>
                </c:pt>
                <c:pt idx="842">
                  <c:v>0.84199999999999997</c:v>
                </c:pt>
                <c:pt idx="843">
                  <c:v>0.84299999999999997</c:v>
                </c:pt>
                <c:pt idx="844">
                  <c:v>0.84399999999999997</c:v>
                </c:pt>
                <c:pt idx="845">
                  <c:v>0.84499999999999997</c:v>
                </c:pt>
                <c:pt idx="846">
                  <c:v>0.84599999999999997</c:v>
                </c:pt>
                <c:pt idx="847">
                  <c:v>0.84699999999999998</c:v>
                </c:pt>
                <c:pt idx="848">
                  <c:v>0.84799999999999998</c:v>
                </c:pt>
                <c:pt idx="849">
                  <c:v>0.84899999999999998</c:v>
                </c:pt>
                <c:pt idx="850">
                  <c:v>0.85</c:v>
                </c:pt>
                <c:pt idx="851">
                  <c:v>0.85099999999999998</c:v>
                </c:pt>
                <c:pt idx="852">
                  <c:v>0.85199999999999998</c:v>
                </c:pt>
                <c:pt idx="853">
                  <c:v>0.85299999999999998</c:v>
                </c:pt>
                <c:pt idx="854">
                  <c:v>0.85399999999999998</c:v>
                </c:pt>
                <c:pt idx="855">
                  <c:v>0.85499999999999998</c:v>
                </c:pt>
                <c:pt idx="856">
                  <c:v>0.85599999999999998</c:v>
                </c:pt>
                <c:pt idx="857">
                  <c:v>0.85699999999999998</c:v>
                </c:pt>
                <c:pt idx="858">
                  <c:v>0.85799999999999998</c:v>
                </c:pt>
                <c:pt idx="859">
                  <c:v>0.85899999999999999</c:v>
                </c:pt>
                <c:pt idx="860">
                  <c:v>0.86</c:v>
                </c:pt>
                <c:pt idx="861">
                  <c:v>0.86099999999999999</c:v>
                </c:pt>
                <c:pt idx="862">
                  <c:v>0.86199999999999999</c:v>
                </c:pt>
                <c:pt idx="863">
                  <c:v>0.86299999999999999</c:v>
                </c:pt>
                <c:pt idx="864">
                  <c:v>0.86399999999999999</c:v>
                </c:pt>
                <c:pt idx="865">
                  <c:v>0.86499999999999999</c:v>
                </c:pt>
                <c:pt idx="866">
                  <c:v>0.86599999999999999</c:v>
                </c:pt>
                <c:pt idx="867">
                  <c:v>0.86699999999999999</c:v>
                </c:pt>
                <c:pt idx="868">
                  <c:v>0.86799999999999999</c:v>
                </c:pt>
                <c:pt idx="869">
                  <c:v>0.86899999999999999</c:v>
                </c:pt>
                <c:pt idx="870">
                  <c:v>0.87</c:v>
                </c:pt>
                <c:pt idx="871">
                  <c:v>0.871</c:v>
                </c:pt>
                <c:pt idx="872">
                  <c:v>0.872</c:v>
                </c:pt>
                <c:pt idx="873">
                  <c:v>0.873</c:v>
                </c:pt>
                <c:pt idx="874">
                  <c:v>0.874</c:v>
                </c:pt>
                <c:pt idx="875">
                  <c:v>0.875</c:v>
                </c:pt>
                <c:pt idx="876">
                  <c:v>0.876</c:v>
                </c:pt>
                <c:pt idx="877">
                  <c:v>0.877</c:v>
                </c:pt>
                <c:pt idx="878">
                  <c:v>0.878</c:v>
                </c:pt>
                <c:pt idx="879">
                  <c:v>0.879</c:v>
                </c:pt>
                <c:pt idx="880">
                  <c:v>0.88</c:v>
                </c:pt>
                <c:pt idx="881">
                  <c:v>0.88100000000000001</c:v>
                </c:pt>
                <c:pt idx="882">
                  <c:v>0.88200000000000001</c:v>
                </c:pt>
                <c:pt idx="883">
                  <c:v>0.88300000000000001</c:v>
                </c:pt>
                <c:pt idx="884">
                  <c:v>0.88400000000000001</c:v>
                </c:pt>
                <c:pt idx="885">
                  <c:v>0.88500000000000001</c:v>
                </c:pt>
                <c:pt idx="886">
                  <c:v>0.88600000000000001</c:v>
                </c:pt>
                <c:pt idx="887">
                  <c:v>0.88700000000000001</c:v>
                </c:pt>
                <c:pt idx="888">
                  <c:v>0.88800000000000001</c:v>
                </c:pt>
                <c:pt idx="889">
                  <c:v>0.88900000000000001</c:v>
                </c:pt>
                <c:pt idx="890">
                  <c:v>0.89</c:v>
                </c:pt>
                <c:pt idx="891">
                  <c:v>0.89100000000000001</c:v>
                </c:pt>
                <c:pt idx="892">
                  <c:v>0.89200000000000002</c:v>
                </c:pt>
                <c:pt idx="893">
                  <c:v>0.89300000000000002</c:v>
                </c:pt>
                <c:pt idx="894">
                  <c:v>0.89400000000000002</c:v>
                </c:pt>
                <c:pt idx="895">
                  <c:v>0.89500000000000002</c:v>
                </c:pt>
                <c:pt idx="896">
                  <c:v>0.89600000000000002</c:v>
                </c:pt>
                <c:pt idx="897">
                  <c:v>0.89700000000000002</c:v>
                </c:pt>
                <c:pt idx="898">
                  <c:v>0.89800000000000002</c:v>
                </c:pt>
                <c:pt idx="899">
                  <c:v>0.89900000000000002</c:v>
                </c:pt>
                <c:pt idx="900">
                  <c:v>0.9</c:v>
                </c:pt>
                <c:pt idx="901">
                  <c:v>0.90100000000000002</c:v>
                </c:pt>
                <c:pt idx="902">
                  <c:v>0.90200000000000002</c:v>
                </c:pt>
                <c:pt idx="903">
                  <c:v>0.90300000000000002</c:v>
                </c:pt>
                <c:pt idx="904">
                  <c:v>0.90400000000000003</c:v>
                </c:pt>
                <c:pt idx="905">
                  <c:v>0.90500000000000003</c:v>
                </c:pt>
                <c:pt idx="906">
                  <c:v>0.90600000000000003</c:v>
                </c:pt>
                <c:pt idx="907">
                  <c:v>0.90700000000000003</c:v>
                </c:pt>
                <c:pt idx="908">
                  <c:v>0.90800000000000003</c:v>
                </c:pt>
                <c:pt idx="909">
                  <c:v>0.90900000000000003</c:v>
                </c:pt>
                <c:pt idx="910">
                  <c:v>0.91</c:v>
                </c:pt>
                <c:pt idx="911">
                  <c:v>0.91100000000000003</c:v>
                </c:pt>
                <c:pt idx="912">
                  <c:v>0.91200000000000003</c:v>
                </c:pt>
                <c:pt idx="913">
                  <c:v>0.91300000000000003</c:v>
                </c:pt>
                <c:pt idx="914">
                  <c:v>0.91400000000000003</c:v>
                </c:pt>
                <c:pt idx="915">
                  <c:v>0.91500000000000004</c:v>
                </c:pt>
                <c:pt idx="916">
                  <c:v>0.91600000000000004</c:v>
                </c:pt>
                <c:pt idx="917">
                  <c:v>0.91700000000000004</c:v>
                </c:pt>
                <c:pt idx="918">
                  <c:v>0.91800000000000004</c:v>
                </c:pt>
                <c:pt idx="919">
                  <c:v>0.91900000000000004</c:v>
                </c:pt>
                <c:pt idx="920">
                  <c:v>0.92</c:v>
                </c:pt>
                <c:pt idx="921">
                  <c:v>0.92100000000000004</c:v>
                </c:pt>
                <c:pt idx="922">
                  <c:v>0.92200000000000004</c:v>
                </c:pt>
                <c:pt idx="923">
                  <c:v>0.92300000000000004</c:v>
                </c:pt>
                <c:pt idx="924">
                  <c:v>0.92400000000000004</c:v>
                </c:pt>
                <c:pt idx="925">
                  <c:v>0.92500000000000004</c:v>
                </c:pt>
                <c:pt idx="926">
                  <c:v>0.92600000000000005</c:v>
                </c:pt>
                <c:pt idx="927">
                  <c:v>0.92700000000000005</c:v>
                </c:pt>
                <c:pt idx="928">
                  <c:v>0.92800000000000005</c:v>
                </c:pt>
                <c:pt idx="929">
                  <c:v>0.92900000000000005</c:v>
                </c:pt>
                <c:pt idx="930">
                  <c:v>0.93</c:v>
                </c:pt>
                <c:pt idx="931">
                  <c:v>0.93100000000000005</c:v>
                </c:pt>
                <c:pt idx="932">
                  <c:v>0.93200000000000005</c:v>
                </c:pt>
                <c:pt idx="933">
                  <c:v>0.93300000000000005</c:v>
                </c:pt>
                <c:pt idx="934">
                  <c:v>0.93400000000000005</c:v>
                </c:pt>
                <c:pt idx="935">
                  <c:v>0.93500000000000005</c:v>
                </c:pt>
                <c:pt idx="936">
                  <c:v>0.93600000000000005</c:v>
                </c:pt>
                <c:pt idx="937">
                  <c:v>0.93700000000000006</c:v>
                </c:pt>
                <c:pt idx="938">
                  <c:v>0.93799999999999994</c:v>
                </c:pt>
                <c:pt idx="939">
                  <c:v>0.93899999999999995</c:v>
                </c:pt>
                <c:pt idx="940">
                  <c:v>0.94</c:v>
                </c:pt>
                <c:pt idx="941">
                  <c:v>0.94099999999999995</c:v>
                </c:pt>
                <c:pt idx="942">
                  <c:v>0.94199999999999995</c:v>
                </c:pt>
                <c:pt idx="943">
                  <c:v>0.94299999999999995</c:v>
                </c:pt>
                <c:pt idx="944">
                  <c:v>0.94399999999999995</c:v>
                </c:pt>
                <c:pt idx="945">
                  <c:v>0.94499999999999995</c:v>
                </c:pt>
                <c:pt idx="946">
                  <c:v>0.94599999999999995</c:v>
                </c:pt>
                <c:pt idx="947">
                  <c:v>0.94699999999999995</c:v>
                </c:pt>
                <c:pt idx="948">
                  <c:v>0.94799999999999995</c:v>
                </c:pt>
                <c:pt idx="949">
                  <c:v>0.94899999999999995</c:v>
                </c:pt>
                <c:pt idx="950">
                  <c:v>0.95</c:v>
                </c:pt>
                <c:pt idx="951">
                  <c:v>0.95099999999999996</c:v>
                </c:pt>
                <c:pt idx="952">
                  <c:v>0.95199999999999996</c:v>
                </c:pt>
                <c:pt idx="953">
                  <c:v>0.95299999999999996</c:v>
                </c:pt>
                <c:pt idx="954">
                  <c:v>0.95399999999999996</c:v>
                </c:pt>
                <c:pt idx="955">
                  <c:v>0.95499999999999996</c:v>
                </c:pt>
                <c:pt idx="956">
                  <c:v>0.95599999999999996</c:v>
                </c:pt>
                <c:pt idx="957">
                  <c:v>0.95699999999999996</c:v>
                </c:pt>
                <c:pt idx="958">
                  <c:v>0.95799999999999996</c:v>
                </c:pt>
                <c:pt idx="959">
                  <c:v>0.95899999999999996</c:v>
                </c:pt>
                <c:pt idx="960">
                  <c:v>0.96</c:v>
                </c:pt>
                <c:pt idx="961">
                  <c:v>0.96099999999999997</c:v>
                </c:pt>
                <c:pt idx="962">
                  <c:v>0.96199999999999997</c:v>
                </c:pt>
                <c:pt idx="963">
                  <c:v>0.96299999999999997</c:v>
                </c:pt>
                <c:pt idx="964">
                  <c:v>0.96399999999999997</c:v>
                </c:pt>
                <c:pt idx="965">
                  <c:v>0.96499999999999997</c:v>
                </c:pt>
                <c:pt idx="966">
                  <c:v>0.96599999999999997</c:v>
                </c:pt>
                <c:pt idx="967">
                  <c:v>0.96699999999999997</c:v>
                </c:pt>
                <c:pt idx="968">
                  <c:v>0.96799999999999997</c:v>
                </c:pt>
                <c:pt idx="969">
                  <c:v>0.96899999999999997</c:v>
                </c:pt>
                <c:pt idx="970">
                  <c:v>0.97</c:v>
                </c:pt>
                <c:pt idx="971">
                  <c:v>0.97099999999999997</c:v>
                </c:pt>
                <c:pt idx="972">
                  <c:v>0.97199999999999998</c:v>
                </c:pt>
                <c:pt idx="973">
                  <c:v>0.97299999999999998</c:v>
                </c:pt>
                <c:pt idx="974">
                  <c:v>0.97399999999999998</c:v>
                </c:pt>
                <c:pt idx="975">
                  <c:v>0.97499999999999998</c:v>
                </c:pt>
                <c:pt idx="976">
                  <c:v>0.97599999999999998</c:v>
                </c:pt>
                <c:pt idx="977">
                  <c:v>0.97699999999999998</c:v>
                </c:pt>
                <c:pt idx="978">
                  <c:v>0.97799999999999998</c:v>
                </c:pt>
                <c:pt idx="979">
                  <c:v>0.97899999999999998</c:v>
                </c:pt>
                <c:pt idx="980">
                  <c:v>0.98</c:v>
                </c:pt>
                <c:pt idx="981">
                  <c:v>0.98099999999999998</c:v>
                </c:pt>
                <c:pt idx="982">
                  <c:v>0.98199999999999998</c:v>
                </c:pt>
                <c:pt idx="983">
                  <c:v>0.98299999999999998</c:v>
                </c:pt>
                <c:pt idx="984">
                  <c:v>0.98399999999999999</c:v>
                </c:pt>
                <c:pt idx="985">
                  <c:v>0.98499999999999999</c:v>
                </c:pt>
                <c:pt idx="986">
                  <c:v>0.98599999999999999</c:v>
                </c:pt>
                <c:pt idx="987">
                  <c:v>0.98699999999999999</c:v>
                </c:pt>
                <c:pt idx="988">
                  <c:v>0.98799999999999999</c:v>
                </c:pt>
                <c:pt idx="989">
                  <c:v>0.98899999999999999</c:v>
                </c:pt>
                <c:pt idx="990">
                  <c:v>0.99</c:v>
                </c:pt>
                <c:pt idx="991">
                  <c:v>0.99099999999999999</c:v>
                </c:pt>
                <c:pt idx="992">
                  <c:v>0.99199999999999999</c:v>
                </c:pt>
                <c:pt idx="993">
                  <c:v>0.99299999999999999</c:v>
                </c:pt>
                <c:pt idx="994">
                  <c:v>0.99399999999999999</c:v>
                </c:pt>
                <c:pt idx="995">
                  <c:v>0.995</c:v>
                </c:pt>
                <c:pt idx="996">
                  <c:v>0.996</c:v>
                </c:pt>
                <c:pt idx="997">
                  <c:v>0.997</c:v>
                </c:pt>
                <c:pt idx="998">
                  <c:v>0.998</c:v>
                </c:pt>
                <c:pt idx="999">
                  <c:v>0.999</c:v>
                </c:pt>
                <c:pt idx="1000">
                  <c:v>1</c:v>
                </c:pt>
                <c:pt idx="1001">
                  <c:v>1.0009999999999999</c:v>
                </c:pt>
                <c:pt idx="1002">
                  <c:v>1.002</c:v>
                </c:pt>
                <c:pt idx="1003">
                  <c:v>1.0029999999999999</c:v>
                </c:pt>
                <c:pt idx="1004">
                  <c:v>1.004</c:v>
                </c:pt>
                <c:pt idx="1005">
                  <c:v>1.0049999999999999</c:v>
                </c:pt>
                <c:pt idx="1006">
                  <c:v>1.006</c:v>
                </c:pt>
                <c:pt idx="1007">
                  <c:v>1.0069999999999999</c:v>
                </c:pt>
                <c:pt idx="1008">
                  <c:v>1.008</c:v>
                </c:pt>
                <c:pt idx="1009">
                  <c:v>1.0089999999999999</c:v>
                </c:pt>
                <c:pt idx="1010">
                  <c:v>1.01</c:v>
                </c:pt>
                <c:pt idx="1011">
                  <c:v>1.0109999999999999</c:v>
                </c:pt>
                <c:pt idx="1012">
                  <c:v>1.012</c:v>
                </c:pt>
                <c:pt idx="1013">
                  <c:v>1.0129999999999999</c:v>
                </c:pt>
                <c:pt idx="1014">
                  <c:v>1.014</c:v>
                </c:pt>
                <c:pt idx="1015">
                  <c:v>1.0149999999999999</c:v>
                </c:pt>
                <c:pt idx="1016">
                  <c:v>1.016</c:v>
                </c:pt>
                <c:pt idx="1017">
                  <c:v>1.0169999999999999</c:v>
                </c:pt>
                <c:pt idx="1018">
                  <c:v>1.018</c:v>
                </c:pt>
                <c:pt idx="1019">
                  <c:v>1.0189999999999999</c:v>
                </c:pt>
                <c:pt idx="1020">
                  <c:v>1.02</c:v>
                </c:pt>
                <c:pt idx="1021">
                  <c:v>1.0209999999999999</c:v>
                </c:pt>
                <c:pt idx="1022">
                  <c:v>1.022</c:v>
                </c:pt>
                <c:pt idx="1023">
                  <c:v>1.0229999999999999</c:v>
                </c:pt>
                <c:pt idx="1024">
                  <c:v>1.024</c:v>
                </c:pt>
                <c:pt idx="1025">
                  <c:v>1.0249999999999999</c:v>
                </c:pt>
                <c:pt idx="1026">
                  <c:v>1.026</c:v>
                </c:pt>
                <c:pt idx="1027">
                  <c:v>1.0269999999999999</c:v>
                </c:pt>
                <c:pt idx="1028">
                  <c:v>1.028</c:v>
                </c:pt>
                <c:pt idx="1029">
                  <c:v>1.0289999999999999</c:v>
                </c:pt>
                <c:pt idx="1030">
                  <c:v>1.03</c:v>
                </c:pt>
                <c:pt idx="1031">
                  <c:v>1.0309999999999999</c:v>
                </c:pt>
                <c:pt idx="1032">
                  <c:v>1.032</c:v>
                </c:pt>
                <c:pt idx="1033">
                  <c:v>1.0329999999999999</c:v>
                </c:pt>
                <c:pt idx="1034">
                  <c:v>1.034</c:v>
                </c:pt>
                <c:pt idx="1035">
                  <c:v>1.0349999999999999</c:v>
                </c:pt>
                <c:pt idx="1036">
                  <c:v>1.036</c:v>
                </c:pt>
                <c:pt idx="1037">
                  <c:v>1.0369999999999999</c:v>
                </c:pt>
                <c:pt idx="1038">
                  <c:v>1.038</c:v>
                </c:pt>
                <c:pt idx="1039">
                  <c:v>1.0389999999999999</c:v>
                </c:pt>
                <c:pt idx="1040">
                  <c:v>1.04</c:v>
                </c:pt>
                <c:pt idx="1041">
                  <c:v>1.0409999999999999</c:v>
                </c:pt>
                <c:pt idx="1042">
                  <c:v>1.042</c:v>
                </c:pt>
                <c:pt idx="1043">
                  <c:v>1.0429999999999999</c:v>
                </c:pt>
                <c:pt idx="1044">
                  <c:v>1.044</c:v>
                </c:pt>
                <c:pt idx="1045">
                  <c:v>1.0449999999999999</c:v>
                </c:pt>
                <c:pt idx="1046">
                  <c:v>1.046</c:v>
                </c:pt>
                <c:pt idx="1047">
                  <c:v>1.0469999999999999</c:v>
                </c:pt>
                <c:pt idx="1048">
                  <c:v>1.048</c:v>
                </c:pt>
                <c:pt idx="1049">
                  <c:v>1.0489999999999999</c:v>
                </c:pt>
                <c:pt idx="1050">
                  <c:v>1.05</c:v>
                </c:pt>
                <c:pt idx="1051">
                  <c:v>1.0509999999999999</c:v>
                </c:pt>
                <c:pt idx="1052">
                  <c:v>1.052</c:v>
                </c:pt>
                <c:pt idx="1053">
                  <c:v>1.0529999999999999</c:v>
                </c:pt>
                <c:pt idx="1054">
                  <c:v>1.054</c:v>
                </c:pt>
                <c:pt idx="1055">
                  <c:v>1.0549999999999999</c:v>
                </c:pt>
                <c:pt idx="1056">
                  <c:v>1.056</c:v>
                </c:pt>
                <c:pt idx="1057">
                  <c:v>1.0569999999999999</c:v>
                </c:pt>
                <c:pt idx="1058">
                  <c:v>1.0580000000000001</c:v>
                </c:pt>
                <c:pt idx="1059">
                  <c:v>1.0589999999999999</c:v>
                </c:pt>
                <c:pt idx="1060">
                  <c:v>1.06</c:v>
                </c:pt>
                <c:pt idx="1061">
                  <c:v>1.0609999999999999</c:v>
                </c:pt>
                <c:pt idx="1062">
                  <c:v>1.0620000000000001</c:v>
                </c:pt>
                <c:pt idx="1063">
                  <c:v>1.0629999999999999</c:v>
                </c:pt>
                <c:pt idx="1064">
                  <c:v>1.0640000000000001</c:v>
                </c:pt>
                <c:pt idx="1065">
                  <c:v>1.0649999999999999</c:v>
                </c:pt>
                <c:pt idx="1066">
                  <c:v>1.0660000000000001</c:v>
                </c:pt>
                <c:pt idx="1067">
                  <c:v>1.0669999999999999</c:v>
                </c:pt>
                <c:pt idx="1068">
                  <c:v>1.0680000000000001</c:v>
                </c:pt>
                <c:pt idx="1069">
                  <c:v>1.069</c:v>
                </c:pt>
                <c:pt idx="1070">
                  <c:v>1.07</c:v>
                </c:pt>
                <c:pt idx="1071">
                  <c:v>1.071</c:v>
                </c:pt>
                <c:pt idx="1072">
                  <c:v>1.0720000000000001</c:v>
                </c:pt>
                <c:pt idx="1073">
                  <c:v>1.073</c:v>
                </c:pt>
                <c:pt idx="1074">
                  <c:v>1.0740000000000001</c:v>
                </c:pt>
                <c:pt idx="1075">
                  <c:v>1.075</c:v>
                </c:pt>
                <c:pt idx="1076">
                  <c:v>1.0760000000000001</c:v>
                </c:pt>
                <c:pt idx="1077">
                  <c:v>1.077</c:v>
                </c:pt>
                <c:pt idx="1078">
                  <c:v>1.0780000000000001</c:v>
                </c:pt>
                <c:pt idx="1079">
                  <c:v>1.079</c:v>
                </c:pt>
                <c:pt idx="1080">
                  <c:v>1.08</c:v>
                </c:pt>
                <c:pt idx="1081">
                  <c:v>1.081</c:v>
                </c:pt>
                <c:pt idx="1082">
                  <c:v>1.0820000000000001</c:v>
                </c:pt>
                <c:pt idx="1083">
                  <c:v>1.083</c:v>
                </c:pt>
                <c:pt idx="1084">
                  <c:v>1.0840000000000001</c:v>
                </c:pt>
                <c:pt idx="1085">
                  <c:v>1.085</c:v>
                </c:pt>
                <c:pt idx="1086">
                  <c:v>1.0860000000000001</c:v>
                </c:pt>
                <c:pt idx="1087">
                  <c:v>1.087</c:v>
                </c:pt>
                <c:pt idx="1088">
                  <c:v>1.0880000000000001</c:v>
                </c:pt>
                <c:pt idx="1089">
                  <c:v>1.089</c:v>
                </c:pt>
                <c:pt idx="1090">
                  <c:v>1.0900000000000001</c:v>
                </c:pt>
                <c:pt idx="1091">
                  <c:v>1.091</c:v>
                </c:pt>
                <c:pt idx="1092">
                  <c:v>1.0920000000000001</c:v>
                </c:pt>
                <c:pt idx="1093">
                  <c:v>1.093</c:v>
                </c:pt>
                <c:pt idx="1094">
                  <c:v>1.0940000000000001</c:v>
                </c:pt>
                <c:pt idx="1095">
                  <c:v>1.095</c:v>
                </c:pt>
                <c:pt idx="1096">
                  <c:v>1.0960000000000001</c:v>
                </c:pt>
                <c:pt idx="1097">
                  <c:v>1.097</c:v>
                </c:pt>
                <c:pt idx="1098">
                  <c:v>1.0980000000000001</c:v>
                </c:pt>
                <c:pt idx="1099">
                  <c:v>1.099</c:v>
                </c:pt>
                <c:pt idx="1100">
                  <c:v>1.1000000000000001</c:v>
                </c:pt>
                <c:pt idx="1101">
                  <c:v>1.101</c:v>
                </c:pt>
                <c:pt idx="1102">
                  <c:v>1.1020000000000001</c:v>
                </c:pt>
                <c:pt idx="1103">
                  <c:v>1.103</c:v>
                </c:pt>
                <c:pt idx="1104">
                  <c:v>1.1040000000000001</c:v>
                </c:pt>
                <c:pt idx="1105">
                  <c:v>1.105</c:v>
                </c:pt>
                <c:pt idx="1106">
                  <c:v>1.1060000000000001</c:v>
                </c:pt>
                <c:pt idx="1107">
                  <c:v>1.107</c:v>
                </c:pt>
                <c:pt idx="1108">
                  <c:v>1.1080000000000001</c:v>
                </c:pt>
                <c:pt idx="1109">
                  <c:v>1.109</c:v>
                </c:pt>
                <c:pt idx="1110">
                  <c:v>1.1100000000000001</c:v>
                </c:pt>
                <c:pt idx="1111">
                  <c:v>1.111</c:v>
                </c:pt>
                <c:pt idx="1112">
                  <c:v>1.1120000000000001</c:v>
                </c:pt>
                <c:pt idx="1113">
                  <c:v>1.113</c:v>
                </c:pt>
                <c:pt idx="1114">
                  <c:v>1.1140000000000001</c:v>
                </c:pt>
                <c:pt idx="1115">
                  <c:v>1.115</c:v>
                </c:pt>
                <c:pt idx="1116">
                  <c:v>1.1160000000000001</c:v>
                </c:pt>
                <c:pt idx="1117">
                  <c:v>1.117</c:v>
                </c:pt>
                <c:pt idx="1118">
                  <c:v>1.1180000000000001</c:v>
                </c:pt>
                <c:pt idx="1119">
                  <c:v>1.119</c:v>
                </c:pt>
                <c:pt idx="1120">
                  <c:v>1.1200000000000001</c:v>
                </c:pt>
                <c:pt idx="1121">
                  <c:v>1.121</c:v>
                </c:pt>
                <c:pt idx="1122">
                  <c:v>1.1220000000000001</c:v>
                </c:pt>
                <c:pt idx="1123">
                  <c:v>1.123</c:v>
                </c:pt>
                <c:pt idx="1124">
                  <c:v>1.1240000000000001</c:v>
                </c:pt>
                <c:pt idx="1125">
                  <c:v>1.125</c:v>
                </c:pt>
                <c:pt idx="1126">
                  <c:v>1.1259999999999999</c:v>
                </c:pt>
                <c:pt idx="1127">
                  <c:v>1.127</c:v>
                </c:pt>
                <c:pt idx="1128">
                  <c:v>1.1279999999999999</c:v>
                </c:pt>
                <c:pt idx="1129">
                  <c:v>1.129</c:v>
                </c:pt>
                <c:pt idx="1130">
                  <c:v>1.1299999999999999</c:v>
                </c:pt>
                <c:pt idx="1131">
                  <c:v>1.131</c:v>
                </c:pt>
                <c:pt idx="1132">
                  <c:v>1.1319999999999999</c:v>
                </c:pt>
                <c:pt idx="1133">
                  <c:v>1.133</c:v>
                </c:pt>
                <c:pt idx="1134">
                  <c:v>1.1339999999999999</c:v>
                </c:pt>
                <c:pt idx="1135">
                  <c:v>1.135</c:v>
                </c:pt>
                <c:pt idx="1136">
                  <c:v>1.1359999999999999</c:v>
                </c:pt>
                <c:pt idx="1137">
                  <c:v>1.137</c:v>
                </c:pt>
                <c:pt idx="1138">
                  <c:v>1.1379999999999999</c:v>
                </c:pt>
                <c:pt idx="1139">
                  <c:v>1.139</c:v>
                </c:pt>
                <c:pt idx="1140">
                  <c:v>1.1399999999999999</c:v>
                </c:pt>
                <c:pt idx="1141">
                  <c:v>1.141</c:v>
                </c:pt>
                <c:pt idx="1142">
                  <c:v>1.1419999999999999</c:v>
                </c:pt>
                <c:pt idx="1143">
                  <c:v>1.143</c:v>
                </c:pt>
                <c:pt idx="1144">
                  <c:v>1.1439999999999999</c:v>
                </c:pt>
                <c:pt idx="1145">
                  <c:v>1.145</c:v>
                </c:pt>
                <c:pt idx="1146">
                  <c:v>1.1459999999999999</c:v>
                </c:pt>
                <c:pt idx="1147">
                  <c:v>1.147</c:v>
                </c:pt>
                <c:pt idx="1148">
                  <c:v>1.1479999999999999</c:v>
                </c:pt>
                <c:pt idx="1149">
                  <c:v>1.149</c:v>
                </c:pt>
                <c:pt idx="1150">
                  <c:v>1.1499999999999999</c:v>
                </c:pt>
                <c:pt idx="1151">
                  <c:v>1.151</c:v>
                </c:pt>
                <c:pt idx="1152">
                  <c:v>1.1519999999999999</c:v>
                </c:pt>
                <c:pt idx="1153">
                  <c:v>1.153</c:v>
                </c:pt>
                <c:pt idx="1154">
                  <c:v>1.1539999999999999</c:v>
                </c:pt>
                <c:pt idx="1155">
                  <c:v>1.155</c:v>
                </c:pt>
                <c:pt idx="1156">
                  <c:v>1.1559999999999999</c:v>
                </c:pt>
                <c:pt idx="1157">
                  <c:v>1.157</c:v>
                </c:pt>
                <c:pt idx="1158">
                  <c:v>1.1579999999999999</c:v>
                </c:pt>
                <c:pt idx="1159">
                  <c:v>1.159</c:v>
                </c:pt>
                <c:pt idx="1160">
                  <c:v>1.1599999999999999</c:v>
                </c:pt>
                <c:pt idx="1161">
                  <c:v>1.161</c:v>
                </c:pt>
                <c:pt idx="1162">
                  <c:v>1.1619999999999999</c:v>
                </c:pt>
                <c:pt idx="1163">
                  <c:v>1.163</c:v>
                </c:pt>
                <c:pt idx="1164">
                  <c:v>1.1639999999999999</c:v>
                </c:pt>
                <c:pt idx="1165">
                  <c:v>1.165</c:v>
                </c:pt>
                <c:pt idx="1166">
                  <c:v>1.1659999999999999</c:v>
                </c:pt>
                <c:pt idx="1167">
                  <c:v>1.167</c:v>
                </c:pt>
                <c:pt idx="1168">
                  <c:v>1.1679999999999999</c:v>
                </c:pt>
                <c:pt idx="1169">
                  <c:v>1.169</c:v>
                </c:pt>
                <c:pt idx="1170">
                  <c:v>1.17</c:v>
                </c:pt>
                <c:pt idx="1171">
                  <c:v>1.171</c:v>
                </c:pt>
                <c:pt idx="1172">
                  <c:v>1.1719999999999999</c:v>
                </c:pt>
                <c:pt idx="1173">
                  <c:v>1.173</c:v>
                </c:pt>
                <c:pt idx="1174">
                  <c:v>1.1739999999999999</c:v>
                </c:pt>
                <c:pt idx="1175">
                  <c:v>1.175</c:v>
                </c:pt>
                <c:pt idx="1176">
                  <c:v>1.1759999999999999</c:v>
                </c:pt>
                <c:pt idx="1177">
                  <c:v>1.177</c:v>
                </c:pt>
                <c:pt idx="1178">
                  <c:v>1.1779999999999999</c:v>
                </c:pt>
                <c:pt idx="1179">
                  <c:v>1.179</c:v>
                </c:pt>
                <c:pt idx="1180">
                  <c:v>1.18</c:v>
                </c:pt>
                <c:pt idx="1181">
                  <c:v>1.181</c:v>
                </c:pt>
                <c:pt idx="1182">
                  <c:v>1.1819999999999999</c:v>
                </c:pt>
                <c:pt idx="1183">
                  <c:v>1.1830000000000001</c:v>
                </c:pt>
                <c:pt idx="1184">
                  <c:v>1.1839999999999999</c:v>
                </c:pt>
                <c:pt idx="1185">
                  <c:v>1.1850000000000001</c:v>
                </c:pt>
                <c:pt idx="1186">
                  <c:v>1.1859999999999999</c:v>
                </c:pt>
                <c:pt idx="1187">
                  <c:v>1.1870000000000001</c:v>
                </c:pt>
                <c:pt idx="1188">
                  <c:v>1.1879999999999999</c:v>
                </c:pt>
                <c:pt idx="1189">
                  <c:v>1.1890000000000001</c:v>
                </c:pt>
                <c:pt idx="1190">
                  <c:v>1.19</c:v>
                </c:pt>
                <c:pt idx="1191">
                  <c:v>1.1910000000000001</c:v>
                </c:pt>
                <c:pt idx="1192">
                  <c:v>1.1919999999999999</c:v>
                </c:pt>
                <c:pt idx="1193">
                  <c:v>1.1930000000000001</c:v>
                </c:pt>
                <c:pt idx="1194">
                  <c:v>1.194</c:v>
                </c:pt>
                <c:pt idx="1195">
                  <c:v>1.1950000000000001</c:v>
                </c:pt>
                <c:pt idx="1196">
                  <c:v>1.196</c:v>
                </c:pt>
                <c:pt idx="1197">
                  <c:v>1.1970000000000001</c:v>
                </c:pt>
                <c:pt idx="1198">
                  <c:v>1.198</c:v>
                </c:pt>
                <c:pt idx="1199">
                  <c:v>1.1990000000000001</c:v>
                </c:pt>
                <c:pt idx="1200">
                  <c:v>1.2</c:v>
                </c:pt>
                <c:pt idx="1201">
                  <c:v>1.2010000000000001</c:v>
                </c:pt>
                <c:pt idx="1202">
                  <c:v>1.202</c:v>
                </c:pt>
                <c:pt idx="1203">
                  <c:v>1.2030000000000001</c:v>
                </c:pt>
                <c:pt idx="1204">
                  <c:v>1.204</c:v>
                </c:pt>
                <c:pt idx="1205">
                  <c:v>1.2050000000000001</c:v>
                </c:pt>
                <c:pt idx="1206">
                  <c:v>1.206</c:v>
                </c:pt>
                <c:pt idx="1207">
                  <c:v>1.2070000000000001</c:v>
                </c:pt>
                <c:pt idx="1208">
                  <c:v>1.208</c:v>
                </c:pt>
                <c:pt idx="1209">
                  <c:v>1.2090000000000001</c:v>
                </c:pt>
                <c:pt idx="1210">
                  <c:v>1.21</c:v>
                </c:pt>
                <c:pt idx="1211">
                  <c:v>1.2110000000000001</c:v>
                </c:pt>
                <c:pt idx="1212">
                  <c:v>1.212</c:v>
                </c:pt>
                <c:pt idx="1213">
                  <c:v>1.2130000000000001</c:v>
                </c:pt>
                <c:pt idx="1214">
                  <c:v>1.214</c:v>
                </c:pt>
                <c:pt idx="1215">
                  <c:v>1.2150000000000001</c:v>
                </c:pt>
                <c:pt idx="1216">
                  <c:v>1.216</c:v>
                </c:pt>
                <c:pt idx="1217">
                  <c:v>1.2170000000000001</c:v>
                </c:pt>
                <c:pt idx="1218">
                  <c:v>1.218</c:v>
                </c:pt>
                <c:pt idx="1219">
                  <c:v>1.2190000000000001</c:v>
                </c:pt>
                <c:pt idx="1220">
                  <c:v>1.22</c:v>
                </c:pt>
                <c:pt idx="1221">
                  <c:v>1.2210000000000001</c:v>
                </c:pt>
                <c:pt idx="1222">
                  <c:v>1.222</c:v>
                </c:pt>
                <c:pt idx="1223">
                  <c:v>1.2230000000000001</c:v>
                </c:pt>
                <c:pt idx="1224">
                  <c:v>1.224</c:v>
                </c:pt>
                <c:pt idx="1225">
                  <c:v>1.2250000000000001</c:v>
                </c:pt>
                <c:pt idx="1226">
                  <c:v>1.226</c:v>
                </c:pt>
                <c:pt idx="1227">
                  <c:v>1.2270000000000001</c:v>
                </c:pt>
                <c:pt idx="1228">
                  <c:v>1.228</c:v>
                </c:pt>
                <c:pt idx="1229">
                  <c:v>1.2290000000000001</c:v>
                </c:pt>
                <c:pt idx="1230">
                  <c:v>1.23</c:v>
                </c:pt>
                <c:pt idx="1231">
                  <c:v>1.2310000000000001</c:v>
                </c:pt>
                <c:pt idx="1232">
                  <c:v>1.232</c:v>
                </c:pt>
                <c:pt idx="1233">
                  <c:v>1.2330000000000001</c:v>
                </c:pt>
                <c:pt idx="1234">
                  <c:v>1.234</c:v>
                </c:pt>
                <c:pt idx="1235">
                  <c:v>1.2350000000000001</c:v>
                </c:pt>
                <c:pt idx="1236">
                  <c:v>1.236</c:v>
                </c:pt>
                <c:pt idx="1237">
                  <c:v>1.2370000000000001</c:v>
                </c:pt>
                <c:pt idx="1238">
                  <c:v>1.238</c:v>
                </c:pt>
                <c:pt idx="1239">
                  <c:v>1.2390000000000001</c:v>
                </c:pt>
                <c:pt idx="1240">
                  <c:v>1.24</c:v>
                </c:pt>
                <c:pt idx="1241">
                  <c:v>1.2410000000000001</c:v>
                </c:pt>
                <c:pt idx="1242">
                  <c:v>1.242</c:v>
                </c:pt>
                <c:pt idx="1243">
                  <c:v>1.2430000000000001</c:v>
                </c:pt>
                <c:pt idx="1244">
                  <c:v>1.244</c:v>
                </c:pt>
                <c:pt idx="1245">
                  <c:v>1.2450000000000001</c:v>
                </c:pt>
                <c:pt idx="1246">
                  <c:v>1.246</c:v>
                </c:pt>
                <c:pt idx="1247">
                  <c:v>1.2470000000000001</c:v>
                </c:pt>
                <c:pt idx="1248">
                  <c:v>1.248</c:v>
                </c:pt>
                <c:pt idx="1249">
                  <c:v>1.2490000000000001</c:v>
                </c:pt>
                <c:pt idx="1250">
                  <c:v>1.25</c:v>
                </c:pt>
                <c:pt idx="1251">
                  <c:v>1.2509999999999999</c:v>
                </c:pt>
                <c:pt idx="1252">
                  <c:v>1.252</c:v>
                </c:pt>
                <c:pt idx="1253">
                  <c:v>1.2529999999999999</c:v>
                </c:pt>
                <c:pt idx="1254">
                  <c:v>1.254</c:v>
                </c:pt>
                <c:pt idx="1255">
                  <c:v>1.2549999999999999</c:v>
                </c:pt>
                <c:pt idx="1256">
                  <c:v>1.256</c:v>
                </c:pt>
                <c:pt idx="1257">
                  <c:v>1.2569999999999999</c:v>
                </c:pt>
                <c:pt idx="1258">
                  <c:v>1.258</c:v>
                </c:pt>
                <c:pt idx="1259">
                  <c:v>1.2589999999999999</c:v>
                </c:pt>
                <c:pt idx="1260">
                  <c:v>1.26</c:v>
                </c:pt>
                <c:pt idx="1261">
                  <c:v>1.2609999999999999</c:v>
                </c:pt>
                <c:pt idx="1262">
                  <c:v>1.262</c:v>
                </c:pt>
                <c:pt idx="1263">
                  <c:v>1.2629999999999999</c:v>
                </c:pt>
                <c:pt idx="1264">
                  <c:v>1.264</c:v>
                </c:pt>
                <c:pt idx="1265">
                  <c:v>1.2649999999999999</c:v>
                </c:pt>
                <c:pt idx="1266">
                  <c:v>1.266</c:v>
                </c:pt>
                <c:pt idx="1267">
                  <c:v>1.2669999999999999</c:v>
                </c:pt>
                <c:pt idx="1268">
                  <c:v>1.268</c:v>
                </c:pt>
                <c:pt idx="1269">
                  <c:v>1.2689999999999999</c:v>
                </c:pt>
                <c:pt idx="1270">
                  <c:v>1.27</c:v>
                </c:pt>
                <c:pt idx="1271">
                  <c:v>1.2709999999999999</c:v>
                </c:pt>
                <c:pt idx="1272">
                  <c:v>1.272</c:v>
                </c:pt>
                <c:pt idx="1273">
                  <c:v>1.2729999999999999</c:v>
                </c:pt>
                <c:pt idx="1274">
                  <c:v>1.274</c:v>
                </c:pt>
                <c:pt idx="1275">
                  <c:v>1.2749999999999999</c:v>
                </c:pt>
                <c:pt idx="1276">
                  <c:v>1.276</c:v>
                </c:pt>
                <c:pt idx="1277">
                  <c:v>1.2769999999999999</c:v>
                </c:pt>
                <c:pt idx="1278">
                  <c:v>1.278</c:v>
                </c:pt>
                <c:pt idx="1279">
                  <c:v>1.2789999999999999</c:v>
                </c:pt>
                <c:pt idx="1280">
                  <c:v>1.28</c:v>
                </c:pt>
                <c:pt idx="1281">
                  <c:v>1.2809999999999999</c:v>
                </c:pt>
                <c:pt idx="1282">
                  <c:v>1.282</c:v>
                </c:pt>
                <c:pt idx="1283">
                  <c:v>1.2829999999999999</c:v>
                </c:pt>
                <c:pt idx="1284">
                  <c:v>1.284</c:v>
                </c:pt>
                <c:pt idx="1285">
                  <c:v>1.2849999999999999</c:v>
                </c:pt>
                <c:pt idx="1286">
                  <c:v>1.286</c:v>
                </c:pt>
                <c:pt idx="1287">
                  <c:v>1.2869999999999999</c:v>
                </c:pt>
                <c:pt idx="1288">
                  <c:v>1.288</c:v>
                </c:pt>
                <c:pt idx="1289">
                  <c:v>1.2889999999999999</c:v>
                </c:pt>
                <c:pt idx="1290">
                  <c:v>1.29</c:v>
                </c:pt>
                <c:pt idx="1291">
                  <c:v>1.2909999999999999</c:v>
                </c:pt>
                <c:pt idx="1292">
                  <c:v>1.292</c:v>
                </c:pt>
                <c:pt idx="1293">
                  <c:v>1.2929999999999999</c:v>
                </c:pt>
                <c:pt idx="1294">
                  <c:v>1.294</c:v>
                </c:pt>
                <c:pt idx="1295">
                  <c:v>1.2949999999999999</c:v>
                </c:pt>
                <c:pt idx="1296">
                  <c:v>1.296</c:v>
                </c:pt>
                <c:pt idx="1297">
                  <c:v>1.2969999999999999</c:v>
                </c:pt>
                <c:pt idx="1298">
                  <c:v>1.298</c:v>
                </c:pt>
                <c:pt idx="1299">
                  <c:v>1.2989999999999999</c:v>
                </c:pt>
                <c:pt idx="1300">
                  <c:v>1.3</c:v>
                </c:pt>
                <c:pt idx="1301">
                  <c:v>1.3009999999999999</c:v>
                </c:pt>
                <c:pt idx="1302">
                  <c:v>1.302</c:v>
                </c:pt>
                <c:pt idx="1303">
                  <c:v>1.3029999999999999</c:v>
                </c:pt>
                <c:pt idx="1304">
                  <c:v>1.304</c:v>
                </c:pt>
                <c:pt idx="1305">
                  <c:v>1.3049999999999999</c:v>
                </c:pt>
                <c:pt idx="1306">
                  <c:v>1.306</c:v>
                </c:pt>
                <c:pt idx="1307">
                  <c:v>1.3069999999999999</c:v>
                </c:pt>
                <c:pt idx="1308">
                  <c:v>1.3080000000000001</c:v>
                </c:pt>
                <c:pt idx="1309">
                  <c:v>1.3089999999999999</c:v>
                </c:pt>
                <c:pt idx="1310">
                  <c:v>1.31</c:v>
                </c:pt>
                <c:pt idx="1311">
                  <c:v>1.3109999999999999</c:v>
                </c:pt>
                <c:pt idx="1312">
                  <c:v>1.3120000000000001</c:v>
                </c:pt>
                <c:pt idx="1313">
                  <c:v>1.3129999999999999</c:v>
                </c:pt>
                <c:pt idx="1314">
                  <c:v>1.3140000000000001</c:v>
                </c:pt>
                <c:pt idx="1315">
                  <c:v>1.3149999999999999</c:v>
                </c:pt>
                <c:pt idx="1316">
                  <c:v>1.3160000000000001</c:v>
                </c:pt>
                <c:pt idx="1317">
                  <c:v>1.3169999999999999</c:v>
                </c:pt>
                <c:pt idx="1318">
                  <c:v>1.3180000000000001</c:v>
                </c:pt>
                <c:pt idx="1319">
                  <c:v>1.319</c:v>
                </c:pt>
                <c:pt idx="1320">
                  <c:v>1.32</c:v>
                </c:pt>
                <c:pt idx="1321">
                  <c:v>1.321</c:v>
                </c:pt>
                <c:pt idx="1322">
                  <c:v>1.3220000000000001</c:v>
                </c:pt>
                <c:pt idx="1323">
                  <c:v>1.323</c:v>
                </c:pt>
                <c:pt idx="1324">
                  <c:v>1.3240000000000001</c:v>
                </c:pt>
                <c:pt idx="1325">
                  <c:v>1.325</c:v>
                </c:pt>
                <c:pt idx="1326">
                  <c:v>1.3260000000000001</c:v>
                </c:pt>
                <c:pt idx="1327">
                  <c:v>1.327</c:v>
                </c:pt>
                <c:pt idx="1328">
                  <c:v>1.3280000000000001</c:v>
                </c:pt>
                <c:pt idx="1329">
                  <c:v>1.329</c:v>
                </c:pt>
                <c:pt idx="1330">
                  <c:v>1.33</c:v>
                </c:pt>
                <c:pt idx="1331">
                  <c:v>1.331</c:v>
                </c:pt>
                <c:pt idx="1332">
                  <c:v>1.3320000000000001</c:v>
                </c:pt>
                <c:pt idx="1333">
                  <c:v>1.333</c:v>
                </c:pt>
                <c:pt idx="1334">
                  <c:v>1.3340000000000001</c:v>
                </c:pt>
                <c:pt idx="1335">
                  <c:v>1.335</c:v>
                </c:pt>
                <c:pt idx="1336">
                  <c:v>1.3360000000000001</c:v>
                </c:pt>
                <c:pt idx="1337">
                  <c:v>1.337</c:v>
                </c:pt>
                <c:pt idx="1338">
                  <c:v>1.3380000000000001</c:v>
                </c:pt>
                <c:pt idx="1339">
                  <c:v>1.339</c:v>
                </c:pt>
                <c:pt idx="1340">
                  <c:v>1.34</c:v>
                </c:pt>
                <c:pt idx="1341">
                  <c:v>1.341</c:v>
                </c:pt>
                <c:pt idx="1342">
                  <c:v>1.3420000000000001</c:v>
                </c:pt>
                <c:pt idx="1343">
                  <c:v>1.343</c:v>
                </c:pt>
                <c:pt idx="1344">
                  <c:v>1.3440000000000001</c:v>
                </c:pt>
                <c:pt idx="1345">
                  <c:v>1.345</c:v>
                </c:pt>
                <c:pt idx="1346">
                  <c:v>1.3460000000000001</c:v>
                </c:pt>
                <c:pt idx="1347">
                  <c:v>1.347</c:v>
                </c:pt>
                <c:pt idx="1348">
                  <c:v>1.3480000000000001</c:v>
                </c:pt>
                <c:pt idx="1349">
                  <c:v>1.349</c:v>
                </c:pt>
                <c:pt idx="1350">
                  <c:v>1.35</c:v>
                </c:pt>
                <c:pt idx="1351">
                  <c:v>1.351</c:v>
                </c:pt>
                <c:pt idx="1352">
                  <c:v>1.3520000000000001</c:v>
                </c:pt>
                <c:pt idx="1353">
                  <c:v>1.353</c:v>
                </c:pt>
                <c:pt idx="1354">
                  <c:v>1.3540000000000001</c:v>
                </c:pt>
                <c:pt idx="1355">
                  <c:v>1.355</c:v>
                </c:pt>
                <c:pt idx="1356">
                  <c:v>1.3560000000000001</c:v>
                </c:pt>
                <c:pt idx="1357">
                  <c:v>1.357</c:v>
                </c:pt>
                <c:pt idx="1358">
                  <c:v>1.3580000000000001</c:v>
                </c:pt>
                <c:pt idx="1359">
                  <c:v>1.359</c:v>
                </c:pt>
                <c:pt idx="1360">
                  <c:v>1.36</c:v>
                </c:pt>
                <c:pt idx="1361">
                  <c:v>1.361</c:v>
                </c:pt>
                <c:pt idx="1362">
                  <c:v>1.3620000000000001</c:v>
                </c:pt>
                <c:pt idx="1363">
                  <c:v>1.363</c:v>
                </c:pt>
                <c:pt idx="1364">
                  <c:v>1.3640000000000001</c:v>
                </c:pt>
                <c:pt idx="1365">
                  <c:v>1.365</c:v>
                </c:pt>
                <c:pt idx="1366">
                  <c:v>1.3660000000000001</c:v>
                </c:pt>
                <c:pt idx="1367">
                  <c:v>1.367</c:v>
                </c:pt>
                <c:pt idx="1368">
                  <c:v>1.3680000000000001</c:v>
                </c:pt>
                <c:pt idx="1369">
                  <c:v>1.369</c:v>
                </c:pt>
                <c:pt idx="1370">
                  <c:v>1.37</c:v>
                </c:pt>
                <c:pt idx="1371">
                  <c:v>1.371</c:v>
                </c:pt>
                <c:pt idx="1372">
                  <c:v>1.3720000000000001</c:v>
                </c:pt>
                <c:pt idx="1373">
                  <c:v>1.373</c:v>
                </c:pt>
                <c:pt idx="1374">
                  <c:v>1.3740000000000001</c:v>
                </c:pt>
                <c:pt idx="1375">
                  <c:v>1.375</c:v>
                </c:pt>
                <c:pt idx="1376">
                  <c:v>1.3759999999999999</c:v>
                </c:pt>
                <c:pt idx="1377">
                  <c:v>1.377</c:v>
                </c:pt>
                <c:pt idx="1378">
                  <c:v>1.3779999999999999</c:v>
                </c:pt>
                <c:pt idx="1379">
                  <c:v>1.379</c:v>
                </c:pt>
                <c:pt idx="1380">
                  <c:v>1.38</c:v>
                </c:pt>
                <c:pt idx="1381">
                  <c:v>1.381</c:v>
                </c:pt>
                <c:pt idx="1382">
                  <c:v>1.3819999999999999</c:v>
                </c:pt>
                <c:pt idx="1383">
                  <c:v>1.383</c:v>
                </c:pt>
                <c:pt idx="1384">
                  <c:v>1.3839999999999999</c:v>
                </c:pt>
                <c:pt idx="1385">
                  <c:v>1.385</c:v>
                </c:pt>
                <c:pt idx="1386">
                  <c:v>1.3859999999999999</c:v>
                </c:pt>
                <c:pt idx="1387">
                  <c:v>1.387</c:v>
                </c:pt>
                <c:pt idx="1388">
                  <c:v>1.3879999999999999</c:v>
                </c:pt>
                <c:pt idx="1389">
                  <c:v>1.389</c:v>
                </c:pt>
                <c:pt idx="1390">
                  <c:v>1.39</c:v>
                </c:pt>
                <c:pt idx="1391">
                  <c:v>1.391</c:v>
                </c:pt>
                <c:pt idx="1392">
                  <c:v>1.3919999999999999</c:v>
                </c:pt>
                <c:pt idx="1393">
                  <c:v>1.393</c:v>
                </c:pt>
                <c:pt idx="1394">
                  <c:v>1.3939999999999999</c:v>
                </c:pt>
                <c:pt idx="1395">
                  <c:v>1.395</c:v>
                </c:pt>
                <c:pt idx="1396">
                  <c:v>1.3959999999999999</c:v>
                </c:pt>
                <c:pt idx="1397">
                  <c:v>1.397</c:v>
                </c:pt>
                <c:pt idx="1398">
                  <c:v>1.3979999999999999</c:v>
                </c:pt>
                <c:pt idx="1399">
                  <c:v>1.399</c:v>
                </c:pt>
                <c:pt idx="1400">
                  <c:v>1.4</c:v>
                </c:pt>
                <c:pt idx="1401">
                  <c:v>1.401</c:v>
                </c:pt>
                <c:pt idx="1402">
                  <c:v>1.4019999999999999</c:v>
                </c:pt>
                <c:pt idx="1403">
                  <c:v>1.403</c:v>
                </c:pt>
                <c:pt idx="1404">
                  <c:v>1.4039999999999999</c:v>
                </c:pt>
                <c:pt idx="1405">
                  <c:v>1.405</c:v>
                </c:pt>
                <c:pt idx="1406">
                  <c:v>1.4059999999999999</c:v>
                </c:pt>
                <c:pt idx="1407">
                  <c:v>1.407</c:v>
                </c:pt>
                <c:pt idx="1408">
                  <c:v>1.4079999999999999</c:v>
                </c:pt>
                <c:pt idx="1409">
                  <c:v>1.409</c:v>
                </c:pt>
                <c:pt idx="1410">
                  <c:v>1.41</c:v>
                </c:pt>
                <c:pt idx="1411">
                  <c:v>1.411</c:v>
                </c:pt>
                <c:pt idx="1412">
                  <c:v>1.4119999999999999</c:v>
                </c:pt>
                <c:pt idx="1413">
                  <c:v>1.413</c:v>
                </c:pt>
                <c:pt idx="1414">
                  <c:v>1.4139999999999999</c:v>
                </c:pt>
                <c:pt idx="1415">
                  <c:v>1.415</c:v>
                </c:pt>
                <c:pt idx="1416">
                  <c:v>1.4159999999999999</c:v>
                </c:pt>
                <c:pt idx="1417">
                  <c:v>1.417</c:v>
                </c:pt>
                <c:pt idx="1418">
                  <c:v>1.4179999999999999</c:v>
                </c:pt>
                <c:pt idx="1419">
                  <c:v>1.419</c:v>
                </c:pt>
                <c:pt idx="1420">
                  <c:v>1.42</c:v>
                </c:pt>
                <c:pt idx="1421">
                  <c:v>1.421</c:v>
                </c:pt>
                <c:pt idx="1422">
                  <c:v>1.4219999999999999</c:v>
                </c:pt>
                <c:pt idx="1423">
                  <c:v>1.423</c:v>
                </c:pt>
                <c:pt idx="1424">
                  <c:v>1.4239999999999999</c:v>
                </c:pt>
                <c:pt idx="1425">
                  <c:v>1.425</c:v>
                </c:pt>
                <c:pt idx="1426">
                  <c:v>1.4259999999999999</c:v>
                </c:pt>
                <c:pt idx="1427">
                  <c:v>1.427</c:v>
                </c:pt>
                <c:pt idx="1428">
                  <c:v>1.4279999999999999</c:v>
                </c:pt>
                <c:pt idx="1429">
                  <c:v>1.429</c:v>
                </c:pt>
                <c:pt idx="1430">
                  <c:v>1.43</c:v>
                </c:pt>
                <c:pt idx="1431">
                  <c:v>1.431</c:v>
                </c:pt>
                <c:pt idx="1432">
                  <c:v>1.4319999999999999</c:v>
                </c:pt>
                <c:pt idx="1433">
                  <c:v>1.4330000000000001</c:v>
                </c:pt>
                <c:pt idx="1434">
                  <c:v>1.4339999999999999</c:v>
                </c:pt>
                <c:pt idx="1435">
                  <c:v>1.4350000000000001</c:v>
                </c:pt>
                <c:pt idx="1436">
                  <c:v>1.4359999999999999</c:v>
                </c:pt>
                <c:pt idx="1437">
                  <c:v>1.4370000000000001</c:v>
                </c:pt>
                <c:pt idx="1438">
                  <c:v>1.4379999999999999</c:v>
                </c:pt>
                <c:pt idx="1439">
                  <c:v>1.4390000000000001</c:v>
                </c:pt>
                <c:pt idx="1440">
                  <c:v>1.44</c:v>
                </c:pt>
                <c:pt idx="1441">
                  <c:v>1.4410000000000001</c:v>
                </c:pt>
                <c:pt idx="1442">
                  <c:v>1.4419999999999999</c:v>
                </c:pt>
                <c:pt idx="1443">
                  <c:v>1.4430000000000001</c:v>
                </c:pt>
                <c:pt idx="1444">
                  <c:v>1.444</c:v>
                </c:pt>
                <c:pt idx="1445">
                  <c:v>1.4450000000000001</c:v>
                </c:pt>
                <c:pt idx="1446">
                  <c:v>1.446</c:v>
                </c:pt>
                <c:pt idx="1447">
                  <c:v>1.4470000000000001</c:v>
                </c:pt>
                <c:pt idx="1448">
                  <c:v>1.448</c:v>
                </c:pt>
                <c:pt idx="1449">
                  <c:v>1.4490000000000001</c:v>
                </c:pt>
                <c:pt idx="1450">
                  <c:v>1.45</c:v>
                </c:pt>
                <c:pt idx="1451">
                  <c:v>1.4510000000000001</c:v>
                </c:pt>
                <c:pt idx="1452">
                  <c:v>1.452</c:v>
                </c:pt>
                <c:pt idx="1453">
                  <c:v>1.4530000000000001</c:v>
                </c:pt>
                <c:pt idx="1454">
                  <c:v>1.454</c:v>
                </c:pt>
                <c:pt idx="1455">
                  <c:v>1.4550000000000001</c:v>
                </c:pt>
                <c:pt idx="1456">
                  <c:v>1.456</c:v>
                </c:pt>
                <c:pt idx="1457">
                  <c:v>1.4570000000000001</c:v>
                </c:pt>
                <c:pt idx="1458">
                  <c:v>1.458</c:v>
                </c:pt>
                <c:pt idx="1459">
                  <c:v>1.4590000000000001</c:v>
                </c:pt>
                <c:pt idx="1460">
                  <c:v>1.46</c:v>
                </c:pt>
                <c:pt idx="1461">
                  <c:v>1.4610000000000001</c:v>
                </c:pt>
                <c:pt idx="1462">
                  <c:v>1.462</c:v>
                </c:pt>
                <c:pt idx="1463">
                  <c:v>1.4630000000000001</c:v>
                </c:pt>
                <c:pt idx="1464">
                  <c:v>1.464</c:v>
                </c:pt>
                <c:pt idx="1465">
                  <c:v>1.4650000000000001</c:v>
                </c:pt>
                <c:pt idx="1466">
                  <c:v>1.466</c:v>
                </c:pt>
                <c:pt idx="1467">
                  <c:v>1.4670000000000001</c:v>
                </c:pt>
                <c:pt idx="1468">
                  <c:v>1.468</c:v>
                </c:pt>
                <c:pt idx="1469">
                  <c:v>1.4690000000000001</c:v>
                </c:pt>
                <c:pt idx="1470">
                  <c:v>1.47</c:v>
                </c:pt>
                <c:pt idx="1471">
                  <c:v>1.4710000000000001</c:v>
                </c:pt>
                <c:pt idx="1472">
                  <c:v>1.472</c:v>
                </c:pt>
                <c:pt idx="1473">
                  <c:v>1.4730000000000001</c:v>
                </c:pt>
                <c:pt idx="1474">
                  <c:v>1.474</c:v>
                </c:pt>
                <c:pt idx="1475">
                  <c:v>1.4750000000000001</c:v>
                </c:pt>
                <c:pt idx="1476">
                  <c:v>1.476</c:v>
                </c:pt>
                <c:pt idx="1477">
                  <c:v>1.4770000000000001</c:v>
                </c:pt>
                <c:pt idx="1478">
                  <c:v>1.478</c:v>
                </c:pt>
                <c:pt idx="1479">
                  <c:v>1.4790000000000001</c:v>
                </c:pt>
                <c:pt idx="1480">
                  <c:v>1.48</c:v>
                </c:pt>
                <c:pt idx="1481">
                  <c:v>1.4810000000000001</c:v>
                </c:pt>
                <c:pt idx="1482">
                  <c:v>1.482</c:v>
                </c:pt>
                <c:pt idx="1483">
                  <c:v>1.4830000000000001</c:v>
                </c:pt>
                <c:pt idx="1484">
                  <c:v>1.484</c:v>
                </c:pt>
                <c:pt idx="1485">
                  <c:v>1.4850000000000001</c:v>
                </c:pt>
                <c:pt idx="1486">
                  <c:v>1.486</c:v>
                </c:pt>
                <c:pt idx="1487">
                  <c:v>1.4870000000000001</c:v>
                </c:pt>
                <c:pt idx="1488">
                  <c:v>1.488</c:v>
                </c:pt>
                <c:pt idx="1489">
                  <c:v>1.4890000000000001</c:v>
                </c:pt>
                <c:pt idx="1490">
                  <c:v>1.49</c:v>
                </c:pt>
                <c:pt idx="1491">
                  <c:v>1.4910000000000001</c:v>
                </c:pt>
                <c:pt idx="1492">
                  <c:v>1.492</c:v>
                </c:pt>
                <c:pt idx="1493">
                  <c:v>1.4930000000000001</c:v>
                </c:pt>
                <c:pt idx="1494">
                  <c:v>1.494</c:v>
                </c:pt>
                <c:pt idx="1495">
                  <c:v>1.4950000000000001</c:v>
                </c:pt>
                <c:pt idx="1496">
                  <c:v>1.496</c:v>
                </c:pt>
                <c:pt idx="1497">
                  <c:v>1.4970000000000001</c:v>
                </c:pt>
                <c:pt idx="1498">
                  <c:v>1.498</c:v>
                </c:pt>
                <c:pt idx="1499">
                  <c:v>1.4990000000000001</c:v>
                </c:pt>
                <c:pt idx="1500">
                  <c:v>1.5</c:v>
                </c:pt>
                <c:pt idx="1501">
                  <c:v>1.5009999999999999</c:v>
                </c:pt>
                <c:pt idx="1502">
                  <c:v>1.502</c:v>
                </c:pt>
                <c:pt idx="1503">
                  <c:v>1.5029999999999999</c:v>
                </c:pt>
                <c:pt idx="1504">
                  <c:v>1.504</c:v>
                </c:pt>
                <c:pt idx="1505">
                  <c:v>1.5049999999999999</c:v>
                </c:pt>
                <c:pt idx="1506">
                  <c:v>1.506</c:v>
                </c:pt>
                <c:pt idx="1507">
                  <c:v>1.5069999999999999</c:v>
                </c:pt>
                <c:pt idx="1508">
                  <c:v>1.508</c:v>
                </c:pt>
                <c:pt idx="1509">
                  <c:v>1.5089999999999999</c:v>
                </c:pt>
                <c:pt idx="1510">
                  <c:v>1.51</c:v>
                </c:pt>
                <c:pt idx="1511">
                  <c:v>1.5109999999999999</c:v>
                </c:pt>
                <c:pt idx="1512">
                  <c:v>1.512</c:v>
                </c:pt>
                <c:pt idx="1513">
                  <c:v>1.5129999999999999</c:v>
                </c:pt>
                <c:pt idx="1514">
                  <c:v>1.514</c:v>
                </c:pt>
                <c:pt idx="1515">
                  <c:v>1.5149999999999999</c:v>
                </c:pt>
                <c:pt idx="1516">
                  <c:v>1.516</c:v>
                </c:pt>
                <c:pt idx="1517">
                  <c:v>1.5169999999999999</c:v>
                </c:pt>
                <c:pt idx="1518">
                  <c:v>1.518</c:v>
                </c:pt>
                <c:pt idx="1519">
                  <c:v>1.5189999999999999</c:v>
                </c:pt>
                <c:pt idx="1520">
                  <c:v>1.52</c:v>
                </c:pt>
                <c:pt idx="1521">
                  <c:v>1.5209999999999999</c:v>
                </c:pt>
                <c:pt idx="1522">
                  <c:v>1.522</c:v>
                </c:pt>
                <c:pt idx="1523">
                  <c:v>1.5229999999999999</c:v>
                </c:pt>
                <c:pt idx="1524">
                  <c:v>1.524</c:v>
                </c:pt>
                <c:pt idx="1525">
                  <c:v>1.5249999999999999</c:v>
                </c:pt>
                <c:pt idx="1526">
                  <c:v>1.526</c:v>
                </c:pt>
                <c:pt idx="1527">
                  <c:v>1.5269999999999999</c:v>
                </c:pt>
                <c:pt idx="1528">
                  <c:v>1.528</c:v>
                </c:pt>
                <c:pt idx="1529">
                  <c:v>1.5289999999999999</c:v>
                </c:pt>
                <c:pt idx="1530">
                  <c:v>1.53</c:v>
                </c:pt>
                <c:pt idx="1531">
                  <c:v>1.5309999999999999</c:v>
                </c:pt>
                <c:pt idx="1532">
                  <c:v>1.532</c:v>
                </c:pt>
                <c:pt idx="1533">
                  <c:v>1.5329999999999999</c:v>
                </c:pt>
                <c:pt idx="1534">
                  <c:v>1.534</c:v>
                </c:pt>
                <c:pt idx="1535">
                  <c:v>1.5349999999999999</c:v>
                </c:pt>
                <c:pt idx="1536">
                  <c:v>1.536</c:v>
                </c:pt>
                <c:pt idx="1537">
                  <c:v>1.5369999999999999</c:v>
                </c:pt>
                <c:pt idx="1538">
                  <c:v>1.538</c:v>
                </c:pt>
                <c:pt idx="1539">
                  <c:v>1.5389999999999999</c:v>
                </c:pt>
                <c:pt idx="1540">
                  <c:v>1.54</c:v>
                </c:pt>
                <c:pt idx="1541">
                  <c:v>1.5409999999999999</c:v>
                </c:pt>
                <c:pt idx="1542">
                  <c:v>1.542</c:v>
                </c:pt>
                <c:pt idx="1543">
                  <c:v>1.5429999999999999</c:v>
                </c:pt>
                <c:pt idx="1544">
                  <c:v>1.544</c:v>
                </c:pt>
                <c:pt idx="1545">
                  <c:v>1.5449999999999999</c:v>
                </c:pt>
                <c:pt idx="1546">
                  <c:v>1.546</c:v>
                </c:pt>
                <c:pt idx="1547">
                  <c:v>1.5469999999999999</c:v>
                </c:pt>
                <c:pt idx="1548">
                  <c:v>1.548</c:v>
                </c:pt>
                <c:pt idx="1549">
                  <c:v>1.5489999999999999</c:v>
                </c:pt>
                <c:pt idx="1550">
                  <c:v>1.55</c:v>
                </c:pt>
                <c:pt idx="1551">
                  <c:v>1.5509999999999999</c:v>
                </c:pt>
                <c:pt idx="1552">
                  <c:v>1.552</c:v>
                </c:pt>
                <c:pt idx="1553">
                  <c:v>1.5529999999999999</c:v>
                </c:pt>
                <c:pt idx="1554">
                  <c:v>1.554</c:v>
                </c:pt>
                <c:pt idx="1555">
                  <c:v>1.5549999999999999</c:v>
                </c:pt>
                <c:pt idx="1556">
                  <c:v>1.556</c:v>
                </c:pt>
                <c:pt idx="1557">
                  <c:v>1.5569999999999999</c:v>
                </c:pt>
                <c:pt idx="1558">
                  <c:v>1.5580000000000001</c:v>
                </c:pt>
                <c:pt idx="1559">
                  <c:v>1.5589999999999999</c:v>
                </c:pt>
                <c:pt idx="1560">
                  <c:v>1.56</c:v>
                </c:pt>
                <c:pt idx="1561">
                  <c:v>1.5609999999999999</c:v>
                </c:pt>
                <c:pt idx="1562">
                  <c:v>1.5620000000000001</c:v>
                </c:pt>
                <c:pt idx="1563">
                  <c:v>1.5629999999999999</c:v>
                </c:pt>
                <c:pt idx="1564">
                  <c:v>1.5640000000000001</c:v>
                </c:pt>
                <c:pt idx="1565">
                  <c:v>1.5649999999999999</c:v>
                </c:pt>
                <c:pt idx="1566">
                  <c:v>1.5660000000000001</c:v>
                </c:pt>
                <c:pt idx="1567">
                  <c:v>1.5669999999999999</c:v>
                </c:pt>
                <c:pt idx="1568">
                  <c:v>1.5680000000000001</c:v>
                </c:pt>
                <c:pt idx="1569">
                  <c:v>1.569</c:v>
                </c:pt>
                <c:pt idx="1570">
                  <c:v>1.57</c:v>
                </c:pt>
                <c:pt idx="1571">
                  <c:v>1.571</c:v>
                </c:pt>
                <c:pt idx="1572">
                  <c:v>1.5720000000000001</c:v>
                </c:pt>
                <c:pt idx="1573">
                  <c:v>1.573</c:v>
                </c:pt>
                <c:pt idx="1574">
                  <c:v>1.5740000000000001</c:v>
                </c:pt>
                <c:pt idx="1575">
                  <c:v>1.575</c:v>
                </c:pt>
                <c:pt idx="1576">
                  <c:v>1.5760000000000001</c:v>
                </c:pt>
                <c:pt idx="1577">
                  <c:v>1.577</c:v>
                </c:pt>
                <c:pt idx="1578">
                  <c:v>1.5780000000000001</c:v>
                </c:pt>
                <c:pt idx="1579">
                  <c:v>1.579</c:v>
                </c:pt>
                <c:pt idx="1580">
                  <c:v>1.58</c:v>
                </c:pt>
                <c:pt idx="1581">
                  <c:v>1.581</c:v>
                </c:pt>
                <c:pt idx="1582">
                  <c:v>1.5820000000000001</c:v>
                </c:pt>
                <c:pt idx="1583">
                  <c:v>1.583</c:v>
                </c:pt>
                <c:pt idx="1584">
                  <c:v>1.5840000000000001</c:v>
                </c:pt>
                <c:pt idx="1585">
                  <c:v>1.585</c:v>
                </c:pt>
                <c:pt idx="1586">
                  <c:v>1.5860000000000001</c:v>
                </c:pt>
                <c:pt idx="1587">
                  <c:v>1.587</c:v>
                </c:pt>
                <c:pt idx="1588">
                  <c:v>1.5880000000000001</c:v>
                </c:pt>
                <c:pt idx="1589">
                  <c:v>1.589</c:v>
                </c:pt>
                <c:pt idx="1590">
                  <c:v>1.59</c:v>
                </c:pt>
                <c:pt idx="1591">
                  <c:v>1.591</c:v>
                </c:pt>
                <c:pt idx="1592">
                  <c:v>1.5920000000000001</c:v>
                </c:pt>
                <c:pt idx="1593">
                  <c:v>1.593</c:v>
                </c:pt>
                <c:pt idx="1594">
                  <c:v>1.5940000000000001</c:v>
                </c:pt>
                <c:pt idx="1595">
                  <c:v>1.595</c:v>
                </c:pt>
                <c:pt idx="1596">
                  <c:v>1.5960000000000001</c:v>
                </c:pt>
                <c:pt idx="1597">
                  <c:v>1.597</c:v>
                </c:pt>
                <c:pt idx="1598">
                  <c:v>1.5980000000000001</c:v>
                </c:pt>
                <c:pt idx="1599">
                  <c:v>1.599</c:v>
                </c:pt>
                <c:pt idx="1600">
                  <c:v>1.6</c:v>
                </c:pt>
                <c:pt idx="1601">
                  <c:v>1.601</c:v>
                </c:pt>
                <c:pt idx="1602">
                  <c:v>1.6020000000000001</c:v>
                </c:pt>
                <c:pt idx="1603">
                  <c:v>1.603</c:v>
                </c:pt>
                <c:pt idx="1604">
                  <c:v>1.6040000000000001</c:v>
                </c:pt>
                <c:pt idx="1605">
                  <c:v>1.605</c:v>
                </c:pt>
                <c:pt idx="1606">
                  <c:v>1.6060000000000001</c:v>
                </c:pt>
                <c:pt idx="1607">
                  <c:v>1.607</c:v>
                </c:pt>
                <c:pt idx="1608">
                  <c:v>1.6080000000000001</c:v>
                </c:pt>
                <c:pt idx="1609">
                  <c:v>1.609</c:v>
                </c:pt>
                <c:pt idx="1610">
                  <c:v>1.61</c:v>
                </c:pt>
                <c:pt idx="1611">
                  <c:v>1.611</c:v>
                </c:pt>
                <c:pt idx="1612">
                  <c:v>1.6120000000000001</c:v>
                </c:pt>
                <c:pt idx="1613">
                  <c:v>1.613</c:v>
                </c:pt>
                <c:pt idx="1614">
                  <c:v>1.6140000000000001</c:v>
                </c:pt>
                <c:pt idx="1615">
                  <c:v>1.615</c:v>
                </c:pt>
                <c:pt idx="1616">
                  <c:v>1.6160000000000001</c:v>
                </c:pt>
                <c:pt idx="1617">
                  <c:v>1.617</c:v>
                </c:pt>
                <c:pt idx="1618">
                  <c:v>1.6180000000000001</c:v>
                </c:pt>
                <c:pt idx="1619">
                  <c:v>1.619</c:v>
                </c:pt>
                <c:pt idx="1620">
                  <c:v>1.62</c:v>
                </c:pt>
                <c:pt idx="1621">
                  <c:v>1.621</c:v>
                </c:pt>
                <c:pt idx="1622">
                  <c:v>1.6220000000000001</c:v>
                </c:pt>
                <c:pt idx="1623">
                  <c:v>1.623</c:v>
                </c:pt>
                <c:pt idx="1624">
                  <c:v>1.6240000000000001</c:v>
                </c:pt>
                <c:pt idx="1625">
                  <c:v>1.625</c:v>
                </c:pt>
                <c:pt idx="1626">
                  <c:v>1.6259999999999999</c:v>
                </c:pt>
                <c:pt idx="1627">
                  <c:v>1.627</c:v>
                </c:pt>
                <c:pt idx="1628">
                  <c:v>1.6279999999999999</c:v>
                </c:pt>
                <c:pt idx="1629">
                  <c:v>1.629</c:v>
                </c:pt>
                <c:pt idx="1630">
                  <c:v>1.63</c:v>
                </c:pt>
                <c:pt idx="1631">
                  <c:v>1.631</c:v>
                </c:pt>
                <c:pt idx="1632">
                  <c:v>1.6319999999999999</c:v>
                </c:pt>
                <c:pt idx="1633">
                  <c:v>1.633</c:v>
                </c:pt>
                <c:pt idx="1634">
                  <c:v>1.6339999999999999</c:v>
                </c:pt>
                <c:pt idx="1635">
                  <c:v>1.635</c:v>
                </c:pt>
                <c:pt idx="1636">
                  <c:v>1.6359999999999999</c:v>
                </c:pt>
                <c:pt idx="1637">
                  <c:v>1.637</c:v>
                </c:pt>
                <c:pt idx="1638">
                  <c:v>1.6379999999999999</c:v>
                </c:pt>
                <c:pt idx="1639">
                  <c:v>1.639</c:v>
                </c:pt>
                <c:pt idx="1640">
                  <c:v>1.64</c:v>
                </c:pt>
                <c:pt idx="1641">
                  <c:v>1.641</c:v>
                </c:pt>
                <c:pt idx="1642">
                  <c:v>1.6419999999999999</c:v>
                </c:pt>
                <c:pt idx="1643">
                  <c:v>1.643</c:v>
                </c:pt>
                <c:pt idx="1644">
                  <c:v>1.6439999999999999</c:v>
                </c:pt>
                <c:pt idx="1645">
                  <c:v>1.645</c:v>
                </c:pt>
                <c:pt idx="1646">
                  <c:v>1.6459999999999999</c:v>
                </c:pt>
                <c:pt idx="1647">
                  <c:v>1.647</c:v>
                </c:pt>
                <c:pt idx="1648">
                  <c:v>1.6479999999999999</c:v>
                </c:pt>
                <c:pt idx="1649">
                  <c:v>1.649</c:v>
                </c:pt>
                <c:pt idx="1650">
                  <c:v>1.65</c:v>
                </c:pt>
                <c:pt idx="1651">
                  <c:v>1.651</c:v>
                </c:pt>
                <c:pt idx="1652">
                  <c:v>1.6519999999999999</c:v>
                </c:pt>
                <c:pt idx="1653">
                  <c:v>1.653</c:v>
                </c:pt>
                <c:pt idx="1654">
                  <c:v>1.6539999999999999</c:v>
                </c:pt>
                <c:pt idx="1655">
                  <c:v>1.655</c:v>
                </c:pt>
                <c:pt idx="1656">
                  <c:v>1.6559999999999999</c:v>
                </c:pt>
                <c:pt idx="1657">
                  <c:v>1.657</c:v>
                </c:pt>
                <c:pt idx="1658">
                  <c:v>1.6579999999999999</c:v>
                </c:pt>
                <c:pt idx="1659">
                  <c:v>1.659</c:v>
                </c:pt>
                <c:pt idx="1660">
                  <c:v>1.66</c:v>
                </c:pt>
                <c:pt idx="1661">
                  <c:v>1.661</c:v>
                </c:pt>
                <c:pt idx="1662">
                  <c:v>1.6619999999999999</c:v>
                </c:pt>
                <c:pt idx="1663">
                  <c:v>1.663</c:v>
                </c:pt>
                <c:pt idx="1664">
                  <c:v>1.6639999999999999</c:v>
                </c:pt>
                <c:pt idx="1665">
                  <c:v>1.665</c:v>
                </c:pt>
                <c:pt idx="1666">
                  <c:v>1.6659999999999999</c:v>
                </c:pt>
                <c:pt idx="1667">
                  <c:v>1.667</c:v>
                </c:pt>
                <c:pt idx="1668">
                  <c:v>1.6679999999999999</c:v>
                </c:pt>
                <c:pt idx="1669">
                  <c:v>1.669</c:v>
                </c:pt>
                <c:pt idx="1670">
                  <c:v>1.67</c:v>
                </c:pt>
                <c:pt idx="1671">
                  <c:v>1.671</c:v>
                </c:pt>
                <c:pt idx="1672">
                  <c:v>1.6719999999999999</c:v>
                </c:pt>
                <c:pt idx="1673">
                  <c:v>1.673</c:v>
                </c:pt>
                <c:pt idx="1674">
                  <c:v>1.6739999999999999</c:v>
                </c:pt>
                <c:pt idx="1675">
                  <c:v>1.675</c:v>
                </c:pt>
                <c:pt idx="1676">
                  <c:v>1.6759999999999999</c:v>
                </c:pt>
                <c:pt idx="1677">
                  <c:v>1.677</c:v>
                </c:pt>
                <c:pt idx="1678">
                  <c:v>1.6779999999999999</c:v>
                </c:pt>
                <c:pt idx="1679">
                  <c:v>1.679</c:v>
                </c:pt>
                <c:pt idx="1680">
                  <c:v>1.68</c:v>
                </c:pt>
                <c:pt idx="1681">
                  <c:v>1.681</c:v>
                </c:pt>
                <c:pt idx="1682">
                  <c:v>1.6819999999999999</c:v>
                </c:pt>
                <c:pt idx="1683">
                  <c:v>1.6830000000000001</c:v>
                </c:pt>
                <c:pt idx="1684">
                  <c:v>1.6839999999999999</c:v>
                </c:pt>
                <c:pt idx="1685">
                  <c:v>1.6850000000000001</c:v>
                </c:pt>
                <c:pt idx="1686">
                  <c:v>1.6859999999999999</c:v>
                </c:pt>
                <c:pt idx="1687">
                  <c:v>1.6870000000000001</c:v>
                </c:pt>
                <c:pt idx="1688">
                  <c:v>1.6879999999999999</c:v>
                </c:pt>
                <c:pt idx="1689">
                  <c:v>1.6890000000000001</c:v>
                </c:pt>
                <c:pt idx="1690">
                  <c:v>1.69</c:v>
                </c:pt>
                <c:pt idx="1691">
                  <c:v>1.6910000000000001</c:v>
                </c:pt>
                <c:pt idx="1692">
                  <c:v>1.6919999999999999</c:v>
                </c:pt>
                <c:pt idx="1693">
                  <c:v>1.6930000000000001</c:v>
                </c:pt>
                <c:pt idx="1694">
                  <c:v>1.694</c:v>
                </c:pt>
                <c:pt idx="1695">
                  <c:v>1.6950000000000001</c:v>
                </c:pt>
                <c:pt idx="1696">
                  <c:v>1.696</c:v>
                </c:pt>
                <c:pt idx="1697">
                  <c:v>1.6970000000000001</c:v>
                </c:pt>
                <c:pt idx="1698">
                  <c:v>1.698</c:v>
                </c:pt>
                <c:pt idx="1699">
                  <c:v>1.6990000000000001</c:v>
                </c:pt>
                <c:pt idx="1700">
                  <c:v>1.7</c:v>
                </c:pt>
                <c:pt idx="1701">
                  <c:v>1.7010000000000001</c:v>
                </c:pt>
                <c:pt idx="1702">
                  <c:v>1.702</c:v>
                </c:pt>
                <c:pt idx="1703">
                  <c:v>1.7030000000000001</c:v>
                </c:pt>
                <c:pt idx="1704">
                  <c:v>1.704</c:v>
                </c:pt>
                <c:pt idx="1705">
                  <c:v>1.7050000000000001</c:v>
                </c:pt>
                <c:pt idx="1706">
                  <c:v>1.706</c:v>
                </c:pt>
                <c:pt idx="1707">
                  <c:v>1.7070000000000001</c:v>
                </c:pt>
                <c:pt idx="1708">
                  <c:v>1.708</c:v>
                </c:pt>
                <c:pt idx="1709">
                  <c:v>1.7090000000000001</c:v>
                </c:pt>
                <c:pt idx="1710">
                  <c:v>1.71</c:v>
                </c:pt>
                <c:pt idx="1711">
                  <c:v>1.7110000000000001</c:v>
                </c:pt>
                <c:pt idx="1712">
                  <c:v>1.712</c:v>
                </c:pt>
                <c:pt idx="1713">
                  <c:v>1.7130000000000001</c:v>
                </c:pt>
                <c:pt idx="1714">
                  <c:v>1.714</c:v>
                </c:pt>
                <c:pt idx="1715">
                  <c:v>1.7150000000000001</c:v>
                </c:pt>
                <c:pt idx="1716">
                  <c:v>1.716</c:v>
                </c:pt>
                <c:pt idx="1717">
                  <c:v>1.7170000000000001</c:v>
                </c:pt>
                <c:pt idx="1718">
                  <c:v>1.718</c:v>
                </c:pt>
                <c:pt idx="1719">
                  <c:v>1.7190000000000001</c:v>
                </c:pt>
                <c:pt idx="1720">
                  <c:v>1.72</c:v>
                </c:pt>
                <c:pt idx="1721">
                  <c:v>1.7210000000000001</c:v>
                </c:pt>
                <c:pt idx="1722">
                  <c:v>1.722</c:v>
                </c:pt>
                <c:pt idx="1723">
                  <c:v>1.7230000000000001</c:v>
                </c:pt>
                <c:pt idx="1724">
                  <c:v>1.724</c:v>
                </c:pt>
                <c:pt idx="1725">
                  <c:v>1.7250000000000001</c:v>
                </c:pt>
                <c:pt idx="1726">
                  <c:v>1.726</c:v>
                </c:pt>
                <c:pt idx="1727">
                  <c:v>1.7270000000000001</c:v>
                </c:pt>
                <c:pt idx="1728">
                  <c:v>1.728</c:v>
                </c:pt>
                <c:pt idx="1729">
                  <c:v>1.7290000000000001</c:v>
                </c:pt>
                <c:pt idx="1730">
                  <c:v>1.73</c:v>
                </c:pt>
                <c:pt idx="1731">
                  <c:v>1.7310000000000001</c:v>
                </c:pt>
                <c:pt idx="1732">
                  <c:v>1.732</c:v>
                </c:pt>
                <c:pt idx="1733">
                  <c:v>1.7330000000000001</c:v>
                </c:pt>
                <c:pt idx="1734">
                  <c:v>1.734</c:v>
                </c:pt>
                <c:pt idx="1735">
                  <c:v>1.7350000000000001</c:v>
                </c:pt>
                <c:pt idx="1736">
                  <c:v>1.736</c:v>
                </c:pt>
                <c:pt idx="1737">
                  <c:v>1.7370000000000001</c:v>
                </c:pt>
                <c:pt idx="1738">
                  <c:v>1.738</c:v>
                </c:pt>
                <c:pt idx="1739">
                  <c:v>1.7390000000000001</c:v>
                </c:pt>
                <c:pt idx="1740">
                  <c:v>1.74</c:v>
                </c:pt>
                <c:pt idx="1741">
                  <c:v>1.7410000000000001</c:v>
                </c:pt>
                <c:pt idx="1742">
                  <c:v>1.742</c:v>
                </c:pt>
                <c:pt idx="1743">
                  <c:v>1.7430000000000001</c:v>
                </c:pt>
                <c:pt idx="1744">
                  <c:v>1.744</c:v>
                </c:pt>
                <c:pt idx="1745">
                  <c:v>1.7450000000000001</c:v>
                </c:pt>
                <c:pt idx="1746">
                  <c:v>1.746</c:v>
                </c:pt>
                <c:pt idx="1747">
                  <c:v>1.7470000000000001</c:v>
                </c:pt>
                <c:pt idx="1748">
                  <c:v>1.748</c:v>
                </c:pt>
                <c:pt idx="1749">
                  <c:v>1.7490000000000001</c:v>
                </c:pt>
                <c:pt idx="1750">
                  <c:v>1.75</c:v>
                </c:pt>
                <c:pt idx="1751">
                  <c:v>1.7509999999999999</c:v>
                </c:pt>
                <c:pt idx="1752">
                  <c:v>1.752</c:v>
                </c:pt>
                <c:pt idx="1753">
                  <c:v>1.7529999999999999</c:v>
                </c:pt>
                <c:pt idx="1754">
                  <c:v>1.754</c:v>
                </c:pt>
                <c:pt idx="1755">
                  <c:v>1.7549999999999999</c:v>
                </c:pt>
                <c:pt idx="1756">
                  <c:v>1.756</c:v>
                </c:pt>
                <c:pt idx="1757">
                  <c:v>1.7569999999999999</c:v>
                </c:pt>
                <c:pt idx="1758">
                  <c:v>1.758</c:v>
                </c:pt>
                <c:pt idx="1759">
                  <c:v>1.7589999999999999</c:v>
                </c:pt>
                <c:pt idx="1760">
                  <c:v>1.76</c:v>
                </c:pt>
                <c:pt idx="1761">
                  <c:v>1.7609999999999999</c:v>
                </c:pt>
                <c:pt idx="1762">
                  <c:v>1.762</c:v>
                </c:pt>
                <c:pt idx="1763">
                  <c:v>1.7629999999999999</c:v>
                </c:pt>
                <c:pt idx="1764">
                  <c:v>1.764</c:v>
                </c:pt>
                <c:pt idx="1765">
                  <c:v>1.7649999999999999</c:v>
                </c:pt>
                <c:pt idx="1766">
                  <c:v>1.766</c:v>
                </c:pt>
                <c:pt idx="1767">
                  <c:v>1.7669999999999999</c:v>
                </c:pt>
                <c:pt idx="1768">
                  <c:v>1.768</c:v>
                </c:pt>
                <c:pt idx="1769">
                  <c:v>1.7689999999999999</c:v>
                </c:pt>
                <c:pt idx="1770">
                  <c:v>1.77</c:v>
                </c:pt>
                <c:pt idx="1771">
                  <c:v>1.7709999999999999</c:v>
                </c:pt>
                <c:pt idx="1772">
                  <c:v>1.772</c:v>
                </c:pt>
                <c:pt idx="1773">
                  <c:v>1.7729999999999999</c:v>
                </c:pt>
                <c:pt idx="1774">
                  <c:v>1.774</c:v>
                </c:pt>
                <c:pt idx="1775">
                  <c:v>1.7749999999999999</c:v>
                </c:pt>
                <c:pt idx="1776">
                  <c:v>1.776</c:v>
                </c:pt>
                <c:pt idx="1777">
                  <c:v>1.7769999999999999</c:v>
                </c:pt>
                <c:pt idx="1778">
                  <c:v>1.778</c:v>
                </c:pt>
                <c:pt idx="1779">
                  <c:v>1.7789999999999999</c:v>
                </c:pt>
                <c:pt idx="1780">
                  <c:v>1.78</c:v>
                </c:pt>
                <c:pt idx="1781">
                  <c:v>1.7809999999999999</c:v>
                </c:pt>
                <c:pt idx="1782">
                  <c:v>1.782</c:v>
                </c:pt>
                <c:pt idx="1783">
                  <c:v>1.7829999999999999</c:v>
                </c:pt>
                <c:pt idx="1784">
                  <c:v>1.784</c:v>
                </c:pt>
                <c:pt idx="1785">
                  <c:v>1.7849999999999999</c:v>
                </c:pt>
                <c:pt idx="1786">
                  <c:v>1.786</c:v>
                </c:pt>
                <c:pt idx="1787">
                  <c:v>1.7869999999999999</c:v>
                </c:pt>
                <c:pt idx="1788">
                  <c:v>1.788</c:v>
                </c:pt>
                <c:pt idx="1789">
                  <c:v>1.7889999999999999</c:v>
                </c:pt>
                <c:pt idx="1790">
                  <c:v>1.79</c:v>
                </c:pt>
                <c:pt idx="1791">
                  <c:v>1.7909999999999999</c:v>
                </c:pt>
                <c:pt idx="1792">
                  <c:v>1.792</c:v>
                </c:pt>
                <c:pt idx="1793">
                  <c:v>1.7929999999999999</c:v>
                </c:pt>
                <c:pt idx="1794">
                  <c:v>1.794</c:v>
                </c:pt>
                <c:pt idx="1795">
                  <c:v>1.7949999999999999</c:v>
                </c:pt>
                <c:pt idx="1796">
                  <c:v>1.796</c:v>
                </c:pt>
                <c:pt idx="1797">
                  <c:v>1.7969999999999999</c:v>
                </c:pt>
                <c:pt idx="1798">
                  <c:v>1.798</c:v>
                </c:pt>
                <c:pt idx="1799">
                  <c:v>1.7989999999999999</c:v>
                </c:pt>
                <c:pt idx="1800">
                  <c:v>1.8</c:v>
                </c:pt>
                <c:pt idx="1801">
                  <c:v>1.8009999999999999</c:v>
                </c:pt>
                <c:pt idx="1802">
                  <c:v>1.802</c:v>
                </c:pt>
                <c:pt idx="1803">
                  <c:v>1.8029999999999999</c:v>
                </c:pt>
                <c:pt idx="1804">
                  <c:v>1.804</c:v>
                </c:pt>
                <c:pt idx="1805">
                  <c:v>1.8049999999999999</c:v>
                </c:pt>
                <c:pt idx="1806">
                  <c:v>1.806</c:v>
                </c:pt>
                <c:pt idx="1807">
                  <c:v>1.8069999999999999</c:v>
                </c:pt>
                <c:pt idx="1808">
                  <c:v>1.8080000000000001</c:v>
                </c:pt>
                <c:pt idx="1809">
                  <c:v>1.8089999999999999</c:v>
                </c:pt>
                <c:pt idx="1810">
                  <c:v>1.81</c:v>
                </c:pt>
                <c:pt idx="1811">
                  <c:v>1.8109999999999999</c:v>
                </c:pt>
                <c:pt idx="1812">
                  <c:v>1.8120000000000001</c:v>
                </c:pt>
                <c:pt idx="1813">
                  <c:v>1.8129999999999999</c:v>
                </c:pt>
                <c:pt idx="1814">
                  <c:v>1.8140000000000001</c:v>
                </c:pt>
                <c:pt idx="1815">
                  <c:v>1.8149999999999999</c:v>
                </c:pt>
                <c:pt idx="1816">
                  <c:v>1.8160000000000001</c:v>
                </c:pt>
                <c:pt idx="1817">
                  <c:v>1.8169999999999999</c:v>
                </c:pt>
                <c:pt idx="1818">
                  <c:v>1.8180000000000001</c:v>
                </c:pt>
                <c:pt idx="1819">
                  <c:v>1.819</c:v>
                </c:pt>
                <c:pt idx="1820">
                  <c:v>1.82</c:v>
                </c:pt>
                <c:pt idx="1821">
                  <c:v>1.821</c:v>
                </c:pt>
                <c:pt idx="1822">
                  <c:v>1.8220000000000001</c:v>
                </c:pt>
                <c:pt idx="1823">
                  <c:v>1.823</c:v>
                </c:pt>
                <c:pt idx="1824">
                  <c:v>1.8240000000000001</c:v>
                </c:pt>
                <c:pt idx="1825">
                  <c:v>1.825</c:v>
                </c:pt>
                <c:pt idx="1826">
                  <c:v>1.8260000000000001</c:v>
                </c:pt>
                <c:pt idx="1827">
                  <c:v>1.827</c:v>
                </c:pt>
                <c:pt idx="1828">
                  <c:v>1.8280000000000001</c:v>
                </c:pt>
                <c:pt idx="1829">
                  <c:v>1.829</c:v>
                </c:pt>
                <c:pt idx="1830">
                  <c:v>1.83</c:v>
                </c:pt>
                <c:pt idx="1831">
                  <c:v>1.831</c:v>
                </c:pt>
                <c:pt idx="1832">
                  <c:v>1.8320000000000001</c:v>
                </c:pt>
                <c:pt idx="1833">
                  <c:v>1.833</c:v>
                </c:pt>
                <c:pt idx="1834">
                  <c:v>1.8340000000000001</c:v>
                </c:pt>
                <c:pt idx="1835">
                  <c:v>1.835</c:v>
                </c:pt>
                <c:pt idx="1836">
                  <c:v>1.8360000000000001</c:v>
                </c:pt>
                <c:pt idx="1837">
                  <c:v>1.837</c:v>
                </c:pt>
                <c:pt idx="1838">
                  <c:v>1.8380000000000001</c:v>
                </c:pt>
                <c:pt idx="1839">
                  <c:v>1.839</c:v>
                </c:pt>
                <c:pt idx="1840">
                  <c:v>1.84</c:v>
                </c:pt>
                <c:pt idx="1841">
                  <c:v>1.841</c:v>
                </c:pt>
                <c:pt idx="1842">
                  <c:v>1.8420000000000001</c:v>
                </c:pt>
                <c:pt idx="1843">
                  <c:v>1.843</c:v>
                </c:pt>
                <c:pt idx="1844">
                  <c:v>1.8440000000000001</c:v>
                </c:pt>
                <c:pt idx="1845">
                  <c:v>1.845</c:v>
                </c:pt>
                <c:pt idx="1846">
                  <c:v>1.8460000000000001</c:v>
                </c:pt>
                <c:pt idx="1847">
                  <c:v>1.847</c:v>
                </c:pt>
                <c:pt idx="1848">
                  <c:v>1.8480000000000001</c:v>
                </c:pt>
                <c:pt idx="1849">
                  <c:v>1.849</c:v>
                </c:pt>
                <c:pt idx="1850">
                  <c:v>1.85</c:v>
                </c:pt>
                <c:pt idx="1851">
                  <c:v>1.851</c:v>
                </c:pt>
                <c:pt idx="1852">
                  <c:v>1.8520000000000001</c:v>
                </c:pt>
                <c:pt idx="1853">
                  <c:v>1.853</c:v>
                </c:pt>
                <c:pt idx="1854">
                  <c:v>1.8540000000000001</c:v>
                </c:pt>
                <c:pt idx="1855">
                  <c:v>1.855</c:v>
                </c:pt>
                <c:pt idx="1856">
                  <c:v>1.8560000000000001</c:v>
                </c:pt>
                <c:pt idx="1857">
                  <c:v>1.857</c:v>
                </c:pt>
                <c:pt idx="1858">
                  <c:v>1.8580000000000001</c:v>
                </c:pt>
                <c:pt idx="1859">
                  <c:v>1.859</c:v>
                </c:pt>
                <c:pt idx="1860">
                  <c:v>1.86</c:v>
                </c:pt>
                <c:pt idx="1861">
                  <c:v>1.861</c:v>
                </c:pt>
                <c:pt idx="1862">
                  <c:v>1.8620000000000001</c:v>
                </c:pt>
                <c:pt idx="1863">
                  <c:v>1.863</c:v>
                </c:pt>
                <c:pt idx="1864">
                  <c:v>1.8640000000000001</c:v>
                </c:pt>
                <c:pt idx="1865">
                  <c:v>1.865</c:v>
                </c:pt>
                <c:pt idx="1866">
                  <c:v>1.8660000000000001</c:v>
                </c:pt>
                <c:pt idx="1867">
                  <c:v>1.867</c:v>
                </c:pt>
                <c:pt idx="1868">
                  <c:v>1.8680000000000001</c:v>
                </c:pt>
                <c:pt idx="1869">
                  <c:v>1.869</c:v>
                </c:pt>
                <c:pt idx="1870">
                  <c:v>1.87</c:v>
                </c:pt>
                <c:pt idx="1871">
                  <c:v>1.871</c:v>
                </c:pt>
                <c:pt idx="1872">
                  <c:v>1.8720000000000001</c:v>
                </c:pt>
                <c:pt idx="1873">
                  <c:v>1.873</c:v>
                </c:pt>
                <c:pt idx="1874">
                  <c:v>1.8740000000000001</c:v>
                </c:pt>
                <c:pt idx="1875">
                  <c:v>1.875</c:v>
                </c:pt>
                <c:pt idx="1876">
                  <c:v>1.8759999999999999</c:v>
                </c:pt>
                <c:pt idx="1877">
                  <c:v>1.877</c:v>
                </c:pt>
                <c:pt idx="1878">
                  <c:v>1.8779999999999999</c:v>
                </c:pt>
                <c:pt idx="1879">
                  <c:v>1.879</c:v>
                </c:pt>
                <c:pt idx="1880">
                  <c:v>1.88</c:v>
                </c:pt>
                <c:pt idx="1881">
                  <c:v>1.881</c:v>
                </c:pt>
                <c:pt idx="1882">
                  <c:v>1.8819999999999999</c:v>
                </c:pt>
                <c:pt idx="1883">
                  <c:v>1.883</c:v>
                </c:pt>
                <c:pt idx="1884">
                  <c:v>1.8839999999999999</c:v>
                </c:pt>
                <c:pt idx="1885">
                  <c:v>1.885</c:v>
                </c:pt>
                <c:pt idx="1886">
                  <c:v>1.8859999999999999</c:v>
                </c:pt>
                <c:pt idx="1887">
                  <c:v>1.887</c:v>
                </c:pt>
                <c:pt idx="1888">
                  <c:v>1.8879999999999999</c:v>
                </c:pt>
                <c:pt idx="1889">
                  <c:v>1.889</c:v>
                </c:pt>
                <c:pt idx="1890">
                  <c:v>1.89</c:v>
                </c:pt>
                <c:pt idx="1891">
                  <c:v>1.891</c:v>
                </c:pt>
                <c:pt idx="1892">
                  <c:v>1.8919999999999999</c:v>
                </c:pt>
                <c:pt idx="1893">
                  <c:v>1.893</c:v>
                </c:pt>
                <c:pt idx="1894">
                  <c:v>1.8939999999999999</c:v>
                </c:pt>
                <c:pt idx="1895">
                  <c:v>1.895</c:v>
                </c:pt>
                <c:pt idx="1896">
                  <c:v>1.8959999999999999</c:v>
                </c:pt>
                <c:pt idx="1897">
                  <c:v>1.897</c:v>
                </c:pt>
                <c:pt idx="1898">
                  <c:v>1.8979999999999999</c:v>
                </c:pt>
                <c:pt idx="1899">
                  <c:v>1.899</c:v>
                </c:pt>
                <c:pt idx="1900">
                  <c:v>1.9</c:v>
                </c:pt>
                <c:pt idx="1901">
                  <c:v>1.901</c:v>
                </c:pt>
                <c:pt idx="1902">
                  <c:v>1.9019999999999999</c:v>
                </c:pt>
                <c:pt idx="1903">
                  <c:v>1.903</c:v>
                </c:pt>
                <c:pt idx="1904">
                  <c:v>1.9039999999999999</c:v>
                </c:pt>
                <c:pt idx="1905">
                  <c:v>1.905</c:v>
                </c:pt>
                <c:pt idx="1906">
                  <c:v>1.9059999999999999</c:v>
                </c:pt>
                <c:pt idx="1907">
                  <c:v>1.907</c:v>
                </c:pt>
                <c:pt idx="1908">
                  <c:v>1.9079999999999999</c:v>
                </c:pt>
                <c:pt idx="1909">
                  <c:v>1.909</c:v>
                </c:pt>
                <c:pt idx="1910">
                  <c:v>1.91</c:v>
                </c:pt>
                <c:pt idx="1911">
                  <c:v>1.911</c:v>
                </c:pt>
                <c:pt idx="1912">
                  <c:v>1.9119999999999999</c:v>
                </c:pt>
                <c:pt idx="1913">
                  <c:v>1.913</c:v>
                </c:pt>
                <c:pt idx="1914">
                  <c:v>1.9139999999999999</c:v>
                </c:pt>
                <c:pt idx="1915">
                  <c:v>1.915</c:v>
                </c:pt>
                <c:pt idx="1916">
                  <c:v>1.9159999999999999</c:v>
                </c:pt>
                <c:pt idx="1917">
                  <c:v>1.917</c:v>
                </c:pt>
                <c:pt idx="1918">
                  <c:v>1.9179999999999999</c:v>
                </c:pt>
                <c:pt idx="1919">
                  <c:v>1.919</c:v>
                </c:pt>
                <c:pt idx="1920">
                  <c:v>1.92</c:v>
                </c:pt>
                <c:pt idx="1921">
                  <c:v>1.921</c:v>
                </c:pt>
                <c:pt idx="1922">
                  <c:v>1.9219999999999999</c:v>
                </c:pt>
                <c:pt idx="1923">
                  <c:v>1.923</c:v>
                </c:pt>
                <c:pt idx="1924">
                  <c:v>1.9239999999999999</c:v>
                </c:pt>
                <c:pt idx="1925">
                  <c:v>1.925</c:v>
                </c:pt>
                <c:pt idx="1926">
                  <c:v>1.9259999999999999</c:v>
                </c:pt>
                <c:pt idx="1927">
                  <c:v>1.927</c:v>
                </c:pt>
                <c:pt idx="1928">
                  <c:v>1.9279999999999999</c:v>
                </c:pt>
                <c:pt idx="1929">
                  <c:v>1.929</c:v>
                </c:pt>
                <c:pt idx="1930">
                  <c:v>1.93</c:v>
                </c:pt>
                <c:pt idx="1931">
                  <c:v>1.931</c:v>
                </c:pt>
                <c:pt idx="1932">
                  <c:v>1.9319999999999999</c:v>
                </c:pt>
                <c:pt idx="1933">
                  <c:v>1.9330000000000001</c:v>
                </c:pt>
                <c:pt idx="1934">
                  <c:v>1.9339999999999999</c:v>
                </c:pt>
                <c:pt idx="1935">
                  <c:v>1.9350000000000001</c:v>
                </c:pt>
                <c:pt idx="1936">
                  <c:v>1.9359999999999999</c:v>
                </c:pt>
                <c:pt idx="1937">
                  <c:v>1.9370000000000001</c:v>
                </c:pt>
                <c:pt idx="1938">
                  <c:v>1.9379999999999999</c:v>
                </c:pt>
                <c:pt idx="1939">
                  <c:v>1.9390000000000001</c:v>
                </c:pt>
                <c:pt idx="1940">
                  <c:v>1.94</c:v>
                </c:pt>
                <c:pt idx="1941">
                  <c:v>1.9410000000000001</c:v>
                </c:pt>
                <c:pt idx="1942">
                  <c:v>1.9419999999999999</c:v>
                </c:pt>
                <c:pt idx="1943">
                  <c:v>1.9430000000000001</c:v>
                </c:pt>
                <c:pt idx="1944">
                  <c:v>1.944</c:v>
                </c:pt>
                <c:pt idx="1945">
                  <c:v>1.9450000000000001</c:v>
                </c:pt>
                <c:pt idx="1946">
                  <c:v>1.946</c:v>
                </c:pt>
                <c:pt idx="1947">
                  <c:v>1.9470000000000001</c:v>
                </c:pt>
                <c:pt idx="1948">
                  <c:v>1.948</c:v>
                </c:pt>
                <c:pt idx="1949">
                  <c:v>1.9490000000000001</c:v>
                </c:pt>
                <c:pt idx="1950">
                  <c:v>1.95</c:v>
                </c:pt>
                <c:pt idx="1951">
                  <c:v>1.9510000000000001</c:v>
                </c:pt>
                <c:pt idx="1952">
                  <c:v>1.952</c:v>
                </c:pt>
                <c:pt idx="1953">
                  <c:v>1.9530000000000001</c:v>
                </c:pt>
                <c:pt idx="1954">
                  <c:v>1.954</c:v>
                </c:pt>
                <c:pt idx="1955">
                  <c:v>1.9550000000000001</c:v>
                </c:pt>
                <c:pt idx="1956">
                  <c:v>1.956</c:v>
                </c:pt>
                <c:pt idx="1957">
                  <c:v>1.9570000000000001</c:v>
                </c:pt>
                <c:pt idx="1958">
                  <c:v>1.958</c:v>
                </c:pt>
                <c:pt idx="1959">
                  <c:v>1.9590000000000001</c:v>
                </c:pt>
                <c:pt idx="1960">
                  <c:v>1.96</c:v>
                </c:pt>
                <c:pt idx="1961">
                  <c:v>1.9610000000000001</c:v>
                </c:pt>
                <c:pt idx="1962">
                  <c:v>1.962</c:v>
                </c:pt>
                <c:pt idx="1963">
                  <c:v>1.9630000000000001</c:v>
                </c:pt>
                <c:pt idx="1964">
                  <c:v>1.964</c:v>
                </c:pt>
                <c:pt idx="1965">
                  <c:v>1.9650000000000001</c:v>
                </c:pt>
                <c:pt idx="1966">
                  <c:v>1.966</c:v>
                </c:pt>
                <c:pt idx="1967">
                  <c:v>1.9670000000000001</c:v>
                </c:pt>
                <c:pt idx="1968">
                  <c:v>1.968</c:v>
                </c:pt>
                <c:pt idx="1969">
                  <c:v>1.9690000000000001</c:v>
                </c:pt>
                <c:pt idx="1970">
                  <c:v>1.97</c:v>
                </c:pt>
                <c:pt idx="1971">
                  <c:v>1.9710000000000001</c:v>
                </c:pt>
                <c:pt idx="1972">
                  <c:v>1.972</c:v>
                </c:pt>
                <c:pt idx="1973">
                  <c:v>1.9730000000000001</c:v>
                </c:pt>
                <c:pt idx="1974">
                  <c:v>1.974</c:v>
                </c:pt>
                <c:pt idx="1975">
                  <c:v>1.9750000000000001</c:v>
                </c:pt>
                <c:pt idx="1976">
                  <c:v>1.976</c:v>
                </c:pt>
                <c:pt idx="1977">
                  <c:v>1.9770000000000001</c:v>
                </c:pt>
                <c:pt idx="1978">
                  <c:v>1.978</c:v>
                </c:pt>
                <c:pt idx="1979">
                  <c:v>1.9790000000000001</c:v>
                </c:pt>
                <c:pt idx="1980">
                  <c:v>1.98</c:v>
                </c:pt>
                <c:pt idx="1981">
                  <c:v>1.9810000000000001</c:v>
                </c:pt>
                <c:pt idx="1982">
                  <c:v>1.982</c:v>
                </c:pt>
                <c:pt idx="1983">
                  <c:v>1.9830000000000001</c:v>
                </c:pt>
                <c:pt idx="1984">
                  <c:v>1.984</c:v>
                </c:pt>
                <c:pt idx="1985">
                  <c:v>1.9850000000000001</c:v>
                </c:pt>
                <c:pt idx="1986">
                  <c:v>1.986</c:v>
                </c:pt>
                <c:pt idx="1987">
                  <c:v>1.9870000000000001</c:v>
                </c:pt>
                <c:pt idx="1988">
                  <c:v>1.988</c:v>
                </c:pt>
                <c:pt idx="1989">
                  <c:v>1.9890000000000001</c:v>
                </c:pt>
                <c:pt idx="1990">
                  <c:v>1.99</c:v>
                </c:pt>
                <c:pt idx="1991">
                  <c:v>1.9910000000000001</c:v>
                </c:pt>
                <c:pt idx="1992">
                  <c:v>1.992</c:v>
                </c:pt>
                <c:pt idx="1993">
                  <c:v>1.9930000000000001</c:v>
                </c:pt>
                <c:pt idx="1994">
                  <c:v>1.994</c:v>
                </c:pt>
                <c:pt idx="1995">
                  <c:v>1.9950000000000001</c:v>
                </c:pt>
                <c:pt idx="1996">
                  <c:v>1.996</c:v>
                </c:pt>
                <c:pt idx="1997">
                  <c:v>1.9970000000000001</c:v>
                </c:pt>
                <c:pt idx="1998">
                  <c:v>1.998</c:v>
                </c:pt>
                <c:pt idx="1999">
                  <c:v>1.9990000000000001</c:v>
                </c:pt>
                <c:pt idx="2000">
                  <c:v>2</c:v>
                </c:pt>
                <c:pt idx="2001">
                  <c:v>2.0009999999999999</c:v>
                </c:pt>
                <c:pt idx="2002">
                  <c:v>2.0019999999999998</c:v>
                </c:pt>
                <c:pt idx="2003">
                  <c:v>2.0030000000000001</c:v>
                </c:pt>
                <c:pt idx="2004">
                  <c:v>2.004</c:v>
                </c:pt>
                <c:pt idx="2005">
                  <c:v>2.0049999999999999</c:v>
                </c:pt>
                <c:pt idx="2006">
                  <c:v>2.0059999999999998</c:v>
                </c:pt>
                <c:pt idx="2007">
                  <c:v>2.0070000000000001</c:v>
                </c:pt>
                <c:pt idx="2008">
                  <c:v>2.008</c:v>
                </c:pt>
                <c:pt idx="2009">
                  <c:v>2.0089999999999999</c:v>
                </c:pt>
                <c:pt idx="2010">
                  <c:v>2.0099999999999998</c:v>
                </c:pt>
                <c:pt idx="2011">
                  <c:v>2.0110000000000001</c:v>
                </c:pt>
                <c:pt idx="2012">
                  <c:v>2.012</c:v>
                </c:pt>
                <c:pt idx="2013">
                  <c:v>2.0129999999999999</c:v>
                </c:pt>
                <c:pt idx="2014">
                  <c:v>2.0139999999999998</c:v>
                </c:pt>
                <c:pt idx="2015">
                  <c:v>2.0150000000000001</c:v>
                </c:pt>
                <c:pt idx="2016">
                  <c:v>2.016</c:v>
                </c:pt>
                <c:pt idx="2017">
                  <c:v>2.0169999999999999</c:v>
                </c:pt>
                <c:pt idx="2018">
                  <c:v>2.0179999999999998</c:v>
                </c:pt>
                <c:pt idx="2019">
                  <c:v>2.0190000000000001</c:v>
                </c:pt>
                <c:pt idx="2020">
                  <c:v>2.02</c:v>
                </c:pt>
                <c:pt idx="2021">
                  <c:v>2.0209999999999999</c:v>
                </c:pt>
                <c:pt idx="2022">
                  <c:v>2.0219999999999998</c:v>
                </c:pt>
                <c:pt idx="2023">
                  <c:v>2.0230000000000001</c:v>
                </c:pt>
                <c:pt idx="2024">
                  <c:v>2.024</c:v>
                </c:pt>
                <c:pt idx="2025">
                  <c:v>2.0249999999999999</c:v>
                </c:pt>
                <c:pt idx="2026">
                  <c:v>2.0259999999999998</c:v>
                </c:pt>
                <c:pt idx="2027">
                  <c:v>2.0270000000000001</c:v>
                </c:pt>
                <c:pt idx="2028">
                  <c:v>2.028</c:v>
                </c:pt>
                <c:pt idx="2029">
                  <c:v>2.0289999999999999</c:v>
                </c:pt>
                <c:pt idx="2030">
                  <c:v>2.0299999999999998</c:v>
                </c:pt>
                <c:pt idx="2031">
                  <c:v>2.0310000000000001</c:v>
                </c:pt>
                <c:pt idx="2032">
                  <c:v>2.032</c:v>
                </c:pt>
                <c:pt idx="2033">
                  <c:v>2.0329999999999999</c:v>
                </c:pt>
                <c:pt idx="2034">
                  <c:v>2.0339999999999998</c:v>
                </c:pt>
                <c:pt idx="2035">
                  <c:v>2.0350000000000001</c:v>
                </c:pt>
                <c:pt idx="2036">
                  <c:v>2.036</c:v>
                </c:pt>
                <c:pt idx="2037">
                  <c:v>2.0369999999999999</c:v>
                </c:pt>
                <c:pt idx="2038">
                  <c:v>2.0379999999999998</c:v>
                </c:pt>
                <c:pt idx="2039">
                  <c:v>2.0390000000000001</c:v>
                </c:pt>
                <c:pt idx="2040">
                  <c:v>2.04</c:v>
                </c:pt>
                <c:pt idx="2041">
                  <c:v>2.0409999999999999</c:v>
                </c:pt>
                <c:pt idx="2042">
                  <c:v>2.0419999999999998</c:v>
                </c:pt>
                <c:pt idx="2043">
                  <c:v>2.0430000000000001</c:v>
                </c:pt>
                <c:pt idx="2044">
                  <c:v>2.044</c:v>
                </c:pt>
                <c:pt idx="2045">
                  <c:v>2.0449999999999999</c:v>
                </c:pt>
                <c:pt idx="2046">
                  <c:v>2.0459999999999998</c:v>
                </c:pt>
                <c:pt idx="2047">
                  <c:v>2.0470000000000002</c:v>
                </c:pt>
                <c:pt idx="2048">
                  <c:v>2.048</c:v>
                </c:pt>
                <c:pt idx="2049">
                  <c:v>2.0489999999999999</c:v>
                </c:pt>
                <c:pt idx="2050">
                  <c:v>2.0499999999999998</c:v>
                </c:pt>
                <c:pt idx="2051">
                  <c:v>2.0510000000000002</c:v>
                </c:pt>
                <c:pt idx="2052">
                  <c:v>2.052</c:v>
                </c:pt>
                <c:pt idx="2053">
                  <c:v>2.0529999999999999</c:v>
                </c:pt>
                <c:pt idx="2054">
                  <c:v>2.0539999999999998</c:v>
                </c:pt>
                <c:pt idx="2055">
                  <c:v>2.0550000000000002</c:v>
                </c:pt>
                <c:pt idx="2056">
                  <c:v>2.056</c:v>
                </c:pt>
                <c:pt idx="2057">
                  <c:v>2.0569999999999999</c:v>
                </c:pt>
                <c:pt idx="2058">
                  <c:v>2.0579999999999998</c:v>
                </c:pt>
                <c:pt idx="2059">
                  <c:v>2.0590000000000002</c:v>
                </c:pt>
                <c:pt idx="2060">
                  <c:v>2.06</c:v>
                </c:pt>
                <c:pt idx="2061">
                  <c:v>2.0609999999999999</c:v>
                </c:pt>
                <c:pt idx="2062">
                  <c:v>2.0619999999999998</c:v>
                </c:pt>
                <c:pt idx="2063">
                  <c:v>2.0630000000000002</c:v>
                </c:pt>
                <c:pt idx="2064">
                  <c:v>2.0640000000000001</c:v>
                </c:pt>
                <c:pt idx="2065">
                  <c:v>2.0649999999999999</c:v>
                </c:pt>
                <c:pt idx="2066">
                  <c:v>2.0659999999999998</c:v>
                </c:pt>
                <c:pt idx="2067">
                  <c:v>2.0670000000000002</c:v>
                </c:pt>
                <c:pt idx="2068">
                  <c:v>2.0680000000000001</c:v>
                </c:pt>
                <c:pt idx="2069">
                  <c:v>2.069</c:v>
                </c:pt>
                <c:pt idx="2070">
                  <c:v>2.0699999999999998</c:v>
                </c:pt>
                <c:pt idx="2071">
                  <c:v>2.0710000000000002</c:v>
                </c:pt>
                <c:pt idx="2072">
                  <c:v>2.0720000000000001</c:v>
                </c:pt>
                <c:pt idx="2073">
                  <c:v>2.073</c:v>
                </c:pt>
                <c:pt idx="2074">
                  <c:v>2.0739999999999998</c:v>
                </c:pt>
                <c:pt idx="2075">
                  <c:v>2.0750000000000002</c:v>
                </c:pt>
                <c:pt idx="2076">
                  <c:v>2.0760000000000001</c:v>
                </c:pt>
                <c:pt idx="2077">
                  <c:v>2.077</c:v>
                </c:pt>
                <c:pt idx="2078">
                  <c:v>2.0779999999999998</c:v>
                </c:pt>
                <c:pt idx="2079">
                  <c:v>2.0790000000000002</c:v>
                </c:pt>
                <c:pt idx="2080">
                  <c:v>2.08</c:v>
                </c:pt>
                <c:pt idx="2081">
                  <c:v>2.081</c:v>
                </c:pt>
                <c:pt idx="2082">
                  <c:v>2.0819999999999999</c:v>
                </c:pt>
                <c:pt idx="2083">
                  <c:v>2.0830000000000002</c:v>
                </c:pt>
                <c:pt idx="2084">
                  <c:v>2.0840000000000001</c:v>
                </c:pt>
                <c:pt idx="2085">
                  <c:v>2.085</c:v>
                </c:pt>
                <c:pt idx="2086">
                  <c:v>2.0859999999999999</c:v>
                </c:pt>
                <c:pt idx="2087">
                  <c:v>2.0870000000000002</c:v>
                </c:pt>
                <c:pt idx="2088">
                  <c:v>2.0880000000000001</c:v>
                </c:pt>
                <c:pt idx="2089">
                  <c:v>2.089</c:v>
                </c:pt>
                <c:pt idx="2090">
                  <c:v>2.09</c:v>
                </c:pt>
                <c:pt idx="2091">
                  <c:v>2.0910000000000002</c:v>
                </c:pt>
                <c:pt idx="2092">
                  <c:v>2.0920000000000001</c:v>
                </c:pt>
                <c:pt idx="2093">
                  <c:v>2.093</c:v>
                </c:pt>
                <c:pt idx="2094">
                  <c:v>2.0939999999999999</c:v>
                </c:pt>
                <c:pt idx="2095">
                  <c:v>2.0950000000000002</c:v>
                </c:pt>
                <c:pt idx="2096">
                  <c:v>2.0960000000000001</c:v>
                </c:pt>
                <c:pt idx="2097">
                  <c:v>2.097</c:v>
                </c:pt>
                <c:pt idx="2098">
                  <c:v>2.0979999999999999</c:v>
                </c:pt>
                <c:pt idx="2099">
                  <c:v>2.0990000000000002</c:v>
                </c:pt>
                <c:pt idx="2100">
                  <c:v>2.1</c:v>
                </c:pt>
                <c:pt idx="2101">
                  <c:v>2.101</c:v>
                </c:pt>
                <c:pt idx="2102">
                  <c:v>2.1019999999999999</c:v>
                </c:pt>
                <c:pt idx="2103">
                  <c:v>2.1030000000000002</c:v>
                </c:pt>
                <c:pt idx="2104">
                  <c:v>2.1040000000000001</c:v>
                </c:pt>
                <c:pt idx="2105">
                  <c:v>2.105</c:v>
                </c:pt>
                <c:pt idx="2106">
                  <c:v>2.1059999999999999</c:v>
                </c:pt>
                <c:pt idx="2107">
                  <c:v>2.1070000000000002</c:v>
                </c:pt>
                <c:pt idx="2108">
                  <c:v>2.1080000000000001</c:v>
                </c:pt>
                <c:pt idx="2109">
                  <c:v>2.109</c:v>
                </c:pt>
                <c:pt idx="2110">
                  <c:v>2.11</c:v>
                </c:pt>
                <c:pt idx="2111">
                  <c:v>2.1110000000000002</c:v>
                </c:pt>
                <c:pt idx="2112">
                  <c:v>2.1120000000000001</c:v>
                </c:pt>
                <c:pt idx="2113">
                  <c:v>2.113</c:v>
                </c:pt>
                <c:pt idx="2114">
                  <c:v>2.1139999999999999</c:v>
                </c:pt>
                <c:pt idx="2115">
                  <c:v>2.1150000000000002</c:v>
                </c:pt>
                <c:pt idx="2116">
                  <c:v>2.1160000000000001</c:v>
                </c:pt>
                <c:pt idx="2117">
                  <c:v>2.117</c:v>
                </c:pt>
                <c:pt idx="2118">
                  <c:v>2.1179999999999999</c:v>
                </c:pt>
                <c:pt idx="2119">
                  <c:v>2.1190000000000002</c:v>
                </c:pt>
                <c:pt idx="2120">
                  <c:v>2.12</c:v>
                </c:pt>
                <c:pt idx="2121">
                  <c:v>2.121</c:v>
                </c:pt>
                <c:pt idx="2122">
                  <c:v>2.1219999999999999</c:v>
                </c:pt>
                <c:pt idx="2123">
                  <c:v>2.1230000000000002</c:v>
                </c:pt>
                <c:pt idx="2124">
                  <c:v>2.1240000000000001</c:v>
                </c:pt>
                <c:pt idx="2125">
                  <c:v>2.125</c:v>
                </c:pt>
                <c:pt idx="2126">
                  <c:v>2.1259999999999999</c:v>
                </c:pt>
                <c:pt idx="2127">
                  <c:v>2.1269999999999998</c:v>
                </c:pt>
                <c:pt idx="2128">
                  <c:v>2.1280000000000001</c:v>
                </c:pt>
                <c:pt idx="2129">
                  <c:v>2.129</c:v>
                </c:pt>
                <c:pt idx="2130">
                  <c:v>2.13</c:v>
                </c:pt>
                <c:pt idx="2131">
                  <c:v>2.1309999999999998</c:v>
                </c:pt>
                <c:pt idx="2132">
                  <c:v>2.1320000000000001</c:v>
                </c:pt>
                <c:pt idx="2133">
                  <c:v>2.133</c:v>
                </c:pt>
                <c:pt idx="2134">
                  <c:v>2.1339999999999999</c:v>
                </c:pt>
                <c:pt idx="2135">
                  <c:v>2.1349999999999998</c:v>
                </c:pt>
                <c:pt idx="2136">
                  <c:v>2.1360000000000001</c:v>
                </c:pt>
                <c:pt idx="2137">
                  <c:v>2.137</c:v>
                </c:pt>
                <c:pt idx="2138">
                  <c:v>2.1379999999999999</c:v>
                </c:pt>
                <c:pt idx="2139">
                  <c:v>2.1389999999999998</c:v>
                </c:pt>
                <c:pt idx="2140">
                  <c:v>2.14</c:v>
                </c:pt>
                <c:pt idx="2141">
                  <c:v>2.141</c:v>
                </c:pt>
                <c:pt idx="2142">
                  <c:v>2.1419999999999999</c:v>
                </c:pt>
                <c:pt idx="2143">
                  <c:v>2.1429999999999998</c:v>
                </c:pt>
                <c:pt idx="2144">
                  <c:v>2.1440000000000001</c:v>
                </c:pt>
                <c:pt idx="2145">
                  <c:v>2.145</c:v>
                </c:pt>
                <c:pt idx="2146">
                  <c:v>2.1459999999999999</c:v>
                </c:pt>
                <c:pt idx="2147">
                  <c:v>2.1469999999999998</c:v>
                </c:pt>
                <c:pt idx="2148">
                  <c:v>2.1480000000000001</c:v>
                </c:pt>
                <c:pt idx="2149">
                  <c:v>2.149</c:v>
                </c:pt>
                <c:pt idx="2150">
                  <c:v>2.15</c:v>
                </c:pt>
                <c:pt idx="2151">
                  <c:v>2.1509999999999998</c:v>
                </c:pt>
                <c:pt idx="2152">
                  <c:v>2.1520000000000001</c:v>
                </c:pt>
                <c:pt idx="2153">
                  <c:v>2.153</c:v>
                </c:pt>
                <c:pt idx="2154">
                  <c:v>2.1539999999999999</c:v>
                </c:pt>
                <c:pt idx="2155">
                  <c:v>2.1549999999999998</c:v>
                </c:pt>
                <c:pt idx="2156">
                  <c:v>2.1560000000000001</c:v>
                </c:pt>
                <c:pt idx="2157">
                  <c:v>2.157</c:v>
                </c:pt>
                <c:pt idx="2158">
                  <c:v>2.1579999999999999</c:v>
                </c:pt>
                <c:pt idx="2159">
                  <c:v>2.1589999999999998</c:v>
                </c:pt>
                <c:pt idx="2160">
                  <c:v>2.16</c:v>
                </c:pt>
                <c:pt idx="2161">
                  <c:v>2.161</c:v>
                </c:pt>
                <c:pt idx="2162">
                  <c:v>2.1619999999999999</c:v>
                </c:pt>
                <c:pt idx="2163">
                  <c:v>2.1629999999999998</c:v>
                </c:pt>
                <c:pt idx="2164">
                  <c:v>2.1640000000000001</c:v>
                </c:pt>
                <c:pt idx="2165">
                  <c:v>2.165</c:v>
                </c:pt>
                <c:pt idx="2166">
                  <c:v>2.1659999999999999</c:v>
                </c:pt>
                <c:pt idx="2167">
                  <c:v>2.1669999999999998</c:v>
                </c:pt>
                <c:pt idx="2168">
                  <c:v>2.1680000000000001</c:v>
                </c:pt>
                <c:pt idx="2169">
                  <c:v>2.169</c:v>
                </c:pt>
                <c:pt idx="2170">
                  <c:v>2.17</c:v>
                </c:pt>
                <c:pt idx="2171">
                  <c:v>2.1709999999999998</c:v>
                </c:pt>
                <c:pt idx="2172">
                  <c:v>2.1720000000000002</c:v>
                </c:pt>
                <c:pt idx="2173">
                  <c:v>2.173</c:v>
                </c:pt>
                <c:pt idx="2174">
                  <c:v>2.1739999999999999</c:v>
                </c:pt>
                <c:pt idx="2175">
                  <c:v>2.1749999999999998</c:v>
                </c:pt>
                <c:pt idx="2176">
                  <c:v>2.1760000000000002</c:v>
                </c:pt>
                <c:pt idx="2177">
                  <c:v>2.177</c:v>
                </c:pt>
                <c:pt idx="2178">
                  <c:v>2.1779999999999999</c:v>
                </c:pt>
                <c:pt idx="2179">
                  <c:v>2.1789999999999998</c:v>
                </c:pt>
                <c:pt idx="2180">
                  <c:v>2.1800000000000002</c:v>
                </c:pt>
                <c:pt idx="2181">
                  <c:v>2.181</c:v>
                </c:pt>
                <c:pt idx="2182">
                  <c:v>2.1819999999999999</c:v>
                </c:pt>
                <c:pt idx="2183">
                  <c:v>2.1829999999999998</c:v>
                </c:pt>
                <c:pt idx="2184">
                  <c:v>2.1840000000000002</c:v>
                </c:pt>
                <c:pt idx="2185">
                  <c:v>2.1850000000000001</c:v>
                </c:pt>
                <c:pt idx="2186">
                  <c:v>2.1859999999999999</c:v>
                </c:pt>
                <c:pt idx="2187">
                  <c:v>2.1869999999999998</c:v>
                </c:pt>
                <c:pt idx="2188">
                  <c:v>2.1880000000000002</c:v>
                </c:pt>
                <c:pt idx="2189">
                  <c:v>2.1890000000000001</c:v>
                </c:pt>
                <c:pt idx="2190">
                  <c:v>2.19</c:v>
                </c:pt>
                <c:pt idx="2191">
                  <c:v>2.1909999999999998</c:v>
                </c:pt>
                <c:pt idx="2192">
                  <c:v>2.1920000000000002</c:v>
                </c:pt>
                <c:pt idx="2193">
                  <c:v>2.1930000000000001</c:v>
                </c:pt>
                <c:pt idx="2194">
                  <c:v>2.194</c:v>
                </c:pt>
                <c:pt idx="2195">
                  <c:v>2.1949999999999998</c:v>
                </c:pt>
                <c:pt idx="2196">
                  <c:v>2.1960000000000002</c:v>
                </c:pt>
                <c:pt idx="2197">
                  <c:v>2.1970000000000001</c:v>
                </c:pt>
                <c:pt idx="2198">
                  <c:v>2.198</c:v>
                </c:pt>
                <c:pt idx="2199">
                  <c:v>2.1989999999999998</c:v>
                </c:pt>
                <c:pt idx="2200">
                  <c:v>2.2000000000000002</c:v>
                </c:pt>
                <c:pt idx="2201">
                  <c:v>2.2010000000000001</c:v>
                </c:pt>
                <c:pt idx="2202">
                  <c:v>2.202</c:v>
                </c:pt>
                <c:pt idx="2203">
                  <c:v>2.2029999999999998</c:v>
                </c:pt>
                <c:pt idx="2204">
                  <c:v>2.2040000000000002</c:v>
                </c:pt>
                <c:pt idx="2205">
                  <c:v>2.2050000000000001</c:v>
                </c:pt>
                <c:pt idx="2206">
                  <c:v>2.206</c:v>
                </c:pt>
                <c:pt idx="2207">
                  <c:v>2.2069999999999999</c:v>
                </c:pt>
                <c:pt idx="2208">
                  <c:v>2.2080000000000002</c:v>
                </c:pt>
                <c:pt idx="2209">
                  <c:v>2.2090000000000001</c:v>
                </c:pt>
                <c:pt idx="2210">
                  <c:v>2.21</c:v>
                </c:pt>
                <c:pt idx="2211">
                  <c:v>2.2109999999999999</c:v>
                </c:pt>
                <c:pt idx="2212">
                  <c:v>2.2120000000000002</c:v>
                </c:pt>
                <c:pt idx="2213">
                  <c:v>2.2130000000000001</c:v>
                </c:pt>
                <c:pt idx="2214">
                  <c:v>2.214</c:v>
                </c:pt>
                <c:pt idx="2215">
                  <c:v>2.2149999999999999</c:v>
                </c:pt>
                <c:pt idx="2216">
                  <c:v>2.2160000000000002</c:v>
                </c:pt>
                <c:pt idx="2217">
                  <c:v>2.2170000000000001</c:v>
                </c:pt>
                <c:pt idx="2218">
                  <c:v>2.218</c:v>
                </c:pt>
                <c:pt idx="2219">
                  <c:v>2.2189999999999999</c:v>
                </c:pt>
                <c:pt idx="2220">
                  <c:v>2.2200000000000002</c:v>
                </c:pt>
                <c:pt idx="2221">
                  <c:v>2.2210000000000001</c:v>
                </c:pt>
                <c:pt idx="2222">
                  <c:v>2.222</c:v>
                </c:pt>
                <c:pt idx="2223">
                  <c:v>2.2229999999999999</c:v>
                </c:pt>
                <c:pt idx="2224">
                  <c:v>2.2240000000000002</c:v>
                </c:pt>
                <c:pt idx="2225">
                  <c:v>2.2250000000000001</c:v>
                </c:pt>
                <c:pt idx="2226">
                  <c:v>2.226</c:v>
                </c:pt>
                <c:pt idx="2227">
                  <c:v>2.2269999999999999</c:v>
                </c:pt>
                <c:pt idx="2228">
                  <c:v>2.2280000000000002</c:v>
                </c:pt>
                <c:pt idx="2229">
                  <c:v>2.2290000000000001</c:v>
                </c:pt>
                <c:pt idx="2230">
                  <c:v>2.23</c:v>
                </c:pt>
                <c:pt idx="2231">
                  <c:v>2.2309999999999999</c:v>
                </c:pt>
                <c:pt idx="2232">
                  <c:v>2.2320000000000002</c:v>
                </c:pt>
                <c:pt idx="2233">
                  <c:v>2.2330000000000001</c:v>
                </c:pt>
                <c:pt idx="2234">
                  <c:v>2.234</c:v>
                </c:pt>
                <c:pt idx="2235">
                  <c:v>2.2349999999999999</c:v>
                </c:pt>
                <c:pt idx="2236">
                  <c:v>2.2360000000000002</c:v>
                </c:pt>
                <c:pt idx="2237">
                  <c:v>2.2370000000000001</c:v>
                </c:pt>
                <c:pt idx="2238">
                  <c:v>2.238</c:v>
                </c:pt>
                <c:pt idx="2239">
                  <c:v>2.2389999999999999</c:v>
                </c:pt>
                <c:pt idx="2240">
                  <c:v>2.2400000000000002</c:v>
                </c:pt>
                <c:pt idx="2241">
                  <c:v>2.2410000000000001</c:v>
                </c:pt>
                <c:pt idx="2242">
                  <c:v>2.242</c:v>
                </c:pt>
                <c:pt idx="2243">
                  <c:v>2.2429999999999999</c:v>
                </c:pt>
                <c:pt idx="2244">
                  <c:v>2.2440000000000002</c:v>
                </c:pt>
                <c:pt idx="2245">
                  <c:v>2.2450000000000001</c:v>
                </c:pt>
                <c:pt idx="2246">
                  <c:v>2.246</c:v>
                </c:pt>
                <c:pt idx="2247">
                  <c:v>2.2469999999999999</c:v>
                </c:pt>
                <c:pt idx="2248">
                  <c:v>2.2480000000000002</c:v>
                </c:pt>
                <c:pt idx="2249">
                  <c:v>2.2490000000000001</c:v>
                </c:pt>
                <c:pt idx="2250">
                  <c:v>2.25</c:v>
                </c:pt>
                <c:pt idx="2251">
                  <c:v>2.2509999999999999</c:v>
                </c:pt>
                <c:pt idx="2252">
                  <c:v>2.2519999999999998</c:v>
                </c:pt>
                <c:pt idx="2253">
                  <c:v>2.2530000000000001</c:v>
                </c:pt>
                <c:pt idx="2254">
                  <c:v>2.254</c:v>
                </c:pt>
                <c:pt idx="2255">
                  <c:v>2.2549999999999999</c:v>
                </c:pt>
                <c:pt idx="2256">
                  <c:v>2.2559999999999998</c:v>
                </c:pt>
                <c:pt idx="2257">
                  <c:v>2.2570000000000001</c:v>
                </c:pt>
                <c:pt idx="2258">
                  <c:v>2.258</c:v>
                </c:pt>
                <c:pt idx="2259">
                  <c:v>2.2589999999999999</c:v>
                </c:pt>
                <c:pt idx="2260">
                  <c:v>2.2599999999999998</c:v>
                </c:pt>
                <c:pt idx="2261">
                  <c:v>2.2610000000000001</c:v>
                </c:pt>
                <c:pt idx="2262">
                  <c:v>2.262</c:v>
                </c:pt>
                <c:pt idx="2263">
                  <c:v>2.2629999999999999</c:v>
                </c:pt>
                <c:pt idx="2264">
                  <c:v>2.2639999999999998</c:v>
                </c:pt>
                <c:pt idx="2265">
                  <c:v>2.2650000000000001</c:v>
                </c:pt>
                <c:pt idx="2266">
                  <c:v>2.266</c:v>
                </c:pt>
                <c:pt idx="2267">
                  <c:v>2.2669999999999999</c:v>
                </c:pt>
                <c:pt idx="2268">
                  <c:v>2.2679999999999998</c:v>
                </c:pt>
                <c:pt idx="2269">
                  <c:v>2.2690000000000001</c:v>
                </c:pt>
                <c:pt idx="2270">
                  <c:v>2.27</c:v>
                </c:pt>
                <c:pt idx="2271">
                  <c:v>2.2709999999999999</c:v>
                </c:pt>
                <c:pt idx="2272">
                  <c:v>2.2719999999999998</c:v>
                </c:pt>
                <c:pt idx="2273">
                  <c:v>2.2730000000000001</c:v>
                </c:pt>
                <c:pt idx="2274">
                  <c:v>2.274</c:v>
                </c:pt>
                <c:pt idx="2275">
                  <c:v>2.2749999999999999</c:v>
                </c:pt>
                <c:pt idx="2276">
                  <c:v>2.2759999999999998</c:v>
                </c:pt>
                <c:pt idx="2277">
                  <c:v>2.2770000000000001</c:v>
                </c:pt>
                <c:pt idx="2278">
                  <c:v>2.278</c:v>
                </c:pt>
                <c:pt idx="2279">
                  <c:v>2.2789999999999999</c:v>
                </c:pt>
                <c:pt idx="2280">
                  <c:v>2.2799999999999998</c:v>
                </c:pt>
                <c:pt idx="2281">
                  <c:v>2.2810000000000001</c:v>
                </c:pt>
                <c:pt idx="2282">
                  <c:v>2.282</c:v>
                </c:pt>
                <c:pt idx="2283">
                  <c:v>2.2829999999999999</c:v>
                </c:pt>
                <c:pt idx="2284">
                  <c:v>2.2839999999999998</c:v>
                </c:pt>
                <c:pt idx="2285">
                  <c:v>2.2850000000000001</c:v>
                </c:pt>
                <c:pt idx="2286">
                  <c:v>2.286</c:v>
                </c:pt>
                <c:pt idx="2287">
                  <c:v>2.2869999999999999</c:v>
                </c:pt>
                <c:pt idx="2288">
                  <c:v>2.2879999999999998</c:v>
                </c:pt>
                <c:pt idx="2289">
                  <c:v>2.2890000000000001</c:v>
                </c:pt>
                <c:pt idx="2290">
                  <c:v>2.29</c:v>
                </c:pt>
                <c:pt idx="2291">
                  <c:v>2.2909999999999999</c:v>
                </c:pt>
                <c:pt idx="2292">
                  <c:v>2.2919999999999998</c:v>
                </c:pt>
                <c:pt idx="2293">
                  <c:v>2.2930000000000001</c:v>
                </c:pt>
                <c:pt idx="2294">
                  <c:v>2.294</c:v>
                </c:pt>
                <c:pt idx="2295">
                  <c:v>2.2949999999999999</c:v>
                </c:pt>
                <c:pt idx="2296">
                  <c:v>2.2959999999999998</c:v>
                </c:pt>
                <c:pt idx="2297">
                  <c:v>2.2970000000000002</c:v>
                </c:pt>
                <c:pt idx="2298">
                  <c:v>2.298</c:v>
                </c:pt>
                <c:pt idx="2299">
                  <c:v>2.2989999999999999</c:v>
                </c:pt>
                <c:pt idx="2300">
                  <c:v>2.2999999999999998</c:v>
                </c:pt>
                <c:pt idx="2301">
                  <c:v>2.3010000000000002</c:v>
                </c:pt>
                <c:pt idx="2302">
                  <c:v>2.302</c:v>
                </c:pt>
                <c:pt idx="2303">
                  <c:v>2.3029999999999999</c:v>
                </c:pt>
                <c:pt idx="2304">
                  <c:v>2.3039999999999998</c:v>
                </c:pt>
                <c:pt idx="2305">
                  <c:v>2.3050000000000002</c:v>
                </c:pt>
                <c:pt idx="2306">
                  <c:v>2.306</c:v>
                </c:pt>
                <c:pt idx="2307">
                  <c:v>2.3069999999999999</c:v>
                </c:pt>
                <c:pt idx="2308">
                  <c:v>2.3079999999999998</c:v>
                </c:pt>
                <c:pt idx="2309">
                  <c:v>2.3090000000000002</c:v>
                </c:pt>
                <c:pt idx="2310">
                  <c:v>2.31</c:v>
                </c:pt>
                <c:pt idx="2311">
                  <c:v>2.3109999999999999</c:v>
                </c:pt>
                <c:pt idx="2312">
                  <c:v>2.3119999999999998</c:v>
                </c:pt>
                <c:pt idx="2313">
                  <c:v>2.3130000000000002</c:v>
                </c:pt>
                <c:pt idx="2314">
                  <c:v>2.3140000000000001</c:v>
                </c:pt>
                <c:pt idx="2315">
                  <c:v>2.3149999999999999</c:v>
                </c:pt>
                <c:pt idx="2316">
                  <c:v>2.3159999999999998</c:v>
                </c:pt>
                <c:pt idx="2317">
                  <c:v>2.3170000000000002</c:v>
                </c:pt>
                <c:pt idx="2318">
                  <c:v>2.3180000000000001</c:v>
                </c:pt>
                <c:pt idx="2319">
                  <c:v>2.319</c:v>
                </c:pt>
                <c:pt idx="2320">
                  <c:v>2.3199999999999998</c:v>
                </c:pt>
                <c:pt idx="2321">
                  <c:v>2.3210000000000002</c:v>
                </c:pt>
                <c:pt idx="2322">
                  <c:v>2.3220000000000001</c:v>
                </c:pt>
                <c:pt idx="2323">
                  <c:v>2.323</c:v>
                </c:pt>
                <c:pt idx="2324">
                  <c:v>2.3239999999999998</c:v>
                </c:pt>
                <c:pt idx="2325">
                  <c:v>2.3250000000000002</c:v>
                </c:pt>
                <c:pt idx="2326">
                  <c:v>2.3260000000000001</c:v>
                </c:pt>
                <c:pt idx="2327">
                  <c:v>2.327</c:v>
                </c:pt>
                <c:pt idx="2328">
                  <c:v>2.3279999999999998</c:v>
                </c:pt>
                <c:pt idx="2329">
                  <c:v>2.3290000000000002</c:v>
                </c:pt>
                <c:pt idx="2330">
                  <c:v>2.33</c:v>
                </c:pt>
                <c:pt idx="2331">
                  <c:v>2.331</c:v>
                </c:pt>
                <c:pt idx="2332">
                  <c:v>2.3319999999999999</c:v>
                </c:pt>
                <c:pt idx="2333">
                  <c:v>2.3330000000000002</c:v>
                </c:pt>
                <c:pt idx="2334">
                  <c:v>2.3340000000000001</c:v>
                </c:pt>
                <c:pt idx="2335">
                  <c:v>2.335</c:v>
                </c:pt>
                <c:pt idx="2336">
                  <c:v>2.3359999999999999</c:v>
                </c:pt>
                <c:pt idx="2337">
                  <c:v>2.3370000000000002</c:v>
                </c:pt>
                <c:pt idx="2338">
                  <c:v>2.3380000000000001</c:v>
                </c:pt>
                <c:pt idx="2339">
                  <c:v>2.339</c:v>
                </c:pt>
                <c:pt idx="2340">
                  <c:v>2.34</c:v>
                </c:pt>
                <c:pt idx="2341">
                  <c:v>2.3410000000000002</c:v>
                </c:pt>
                <c:pt idx="2342">
                  <c:v>2.3420000000000001</c:v>
                </c:pt>
                <c:pt idx="2343">
                  <c:v>2.343</c:v>
                </c:pt>
                <c:pt idx="2344">
                  <c:v>2.3439999999999999</c:v>
                </c:pt>
                <c:pt idx="2345">
                  <c:v>2.3450000000000002</c:v>
                </c:pt>
                <c:pt idx="2346">
                  <c:v>2.3460000000000001</c:v>
                </c:pt>
                <c:pt idx="2347">
                  <c:v>2.347</c:v>
                </c:pt>
                <c:pt idx="2348">
                  <c:v>2.3479999999999999</c:v>
                </c:pt>
                <c:pt idx="2349">
                  <c:v>2.3490000000000002</c:v>
                </c:pt>
                <c:pt idx="2350">
                  <c:v>2.35</c:v>
                </c:pt>
                <c:pt idx="2351">
                  <c:v>2.351</c:v>
                </c:pt>
                <c:pt idx="2352">
                  <c:v>2.3519999999999999</c:v>
                </c:pt>
                <c:pt idx="2353">
                  <c:v>2.3530000000000002</c:v>
                </c:pt>
                <c:pt idx="2354">
                  <c:v>2.3540000000000001</c:v>
                </c:pt>
                <c:pt idx="2355">
                  <c:v>2.355</c:v>
                </c:pt>
                <c:pt idx="2356">
                  <c:v>2.3559999999999999</c:v>
                </c:pt>
                <c:pt idx="2357">
                  <c:v>2.3570000000000002</c:v>
                </c:pt>
                <c:pt idx="2358">
                  <c:v>2.3580000000000001</c:v>
                </c:pt>
                <c:pt idx="2359">
                  <c:v>2.359</c:v>
                </c:pt>
                <c:pt idx="2360">
                  <c:v>2.36</c:v>
                </c:pt>
                <c:pt idx="2361">
                  <c:v>2.3610000000000002</c:v>
                </c:pt>
                <c:pt idx="2362">
                  <c:v>2.3620000000000001</c:v>
                </c:pt>
                <c:pt idx="2363">
                  <c:v>2.363</c:v>
                </c:pt>
                <c:pt idx="2364">
                  <c:v>2.3639999999999999</c:v>
                </c:pt>
                <c:pt idx="2365">
                  <c:v>2.3650000000000002</c:v>
                </c:pt>
                <c:pt idx="2366">
                  <c:v>2.3660000000000001</c:v>
                </c:pt>
                <c:pt idx="2367">
                  <c:v>2.367</c:v>
                </c:pt>
                <c:pt idx="2368">
                  <c:v>2.3679999999999999</c:v>
                </c:pt>
                <c:pt idx="2369">
                  <c:v>2.3690000000000002</c:v>
                </c:pt>
                <c:pt idx="2370">
                  <c:v>2.37</c:v>
                </c:pt>
                <c:pt idx="2371">
                  <c:v>2.371</c:v>
                </c:pt>
                <c:pt idx="2372">
                  <c:v>2.3719999999999999</c:v>
                </c:pt>
                <c:pt idx="2373">
                  <c:v>2.3730000000000002</c:v>
                </c:pt>
                <c:pt idx="2374">
                  <c:v>2.3740000000000001</c:v>
                </c:pt>
                <c:pt idx="2375">
                  <c:v>2.375</c:v>
                </c:pt>
                <c:pt idx="2376">
                  <c:v>2.3759999999999999</c:v>
                </c:pt>
                <c:pt idx="2377">
                  <c:v>2.3769999999999998</c:v>
                </c:pt>
                <c:pt idx="2378">
                  <c:v>2.3780000000000001</c:v>
                </c:pt>
                <c:pt idx="2379">
                  <c:v>2.379</c:v>
                </c:pt>
                <c:pt idx="2380">
                  <c:v>2.38</c:v>
                </c:pt>
                <c:pt idx="2381">
                  <c:v>2.3809999999999998</c:v>
                </c:pt>
                <c:pt idx="2382">
                  <c:v>2.3820000000000001</c:v>
                </c:pt>
                <c:pt idx="2383">
                  <c:v>2.383</c:v>
                </c:pt>
                <c:pt idx="2384">
                  <c:v>2.3839999999999999</c:v>
                </c:pt>
                <c:pt idx="2385">
                  <c:v>2.3849999999999998</c:v>
                </c:pt>
                <c:pt idx="2386">
                  <c:v>2.3860000000000001</c:v>
                </c:pt>
                <c:pt idx="2387">
                  <c:v>2.387</c:v>
                </c:pt>
                <c:pt idx="2388">
                  <c:v>2.3879999999999999</c:v>
                </c:pt>
                <c:pt idx="2389">
                  <c:v>2.3889999999999998</c:v>
                </c:pt>
                <c:pt idx="2390">
                  <c:v>2.39</c:v>
                </c:pt>
                <c:pt idx="2391">
                  <c:v>2.391</c:v>
                </c:pt>
                <c:pt idx="2392">
                  <c:v>2.3919999999999999</c:v>
                </c:pt>
                <c:pt idx="2393">
                  <c:v>2.3929999999999998</c:v>
                </c:pt>
                <c:pt idx="2394">
                  <c:v>2.3940000000000001</c:v>
                </c:pt>
                <c:pt idx="2395">
                  <c:v>2.395</c:v>
                </c:pt>
                <c:pt idx="2396">
                  <c:v>2.3959999999999999</c:v>
                </c:pt>
                <c:pt idx="2397">
                  <c:v>2.3969999999999998</c:v>
                </c:pt>
                <c:pt idx="2398">
                  <c:v>2.3980000000000001</c:v>
                </c:pt>
                <c:pt idx="2399">
                  <c:v>2.399</c:v>
                </c:pt>
                <c:pt idx="2400">
                  <c:v>2.4</c:v>
                </c:pt>
                <c:pt idx="2401">
                  <c:v>2.4009999999999998</c:v>
                </c:pt>
                <c:pt idx="2402">
                  <c:v>2.4020000000000001</c:v>
                </c:pt>
                <c:pt idx="2403">
                  <c:v>2.403</c:v>
                </c:pt>
                <c:pt idx="2404">
                  <c:v>2.4039999999999999</c:v>
                </c:pt>
                <c:pt idx="2405">
                  <c:v>2.4049999999999998</c:v>
                </c:pt>
                <c:pt idx="2406">
                  <c:v>2.4060000000000001</c:v>
                </c:pt>
                <c:pt idx="2407">
                  <c:v>2.407</c:v>
                </c:pt>
                <c:pt idx="2408">
                  <c:v>2.4079999999999999</c:v>
                </c:pt>
                <c:pt idx="2409">
                  <c:v>2.4089999999999998</c:v>
                </c:pt>
                <c:pt idx="2410">
                  <c:v>2.41</c:v>
                </c:pt>
                <c:pt idx="2411">
                  <c:v>2.411</c:v>
                </c:pt>
                <c:pt idx="2412">
                  <c:v>2.4119999999999999</c:v>
                </c:pt>
                <c:pt idx="2413">
                  <c:v>2.4129999999999998</c:v>
                </c:pt>
                <c:pt idx="2414">
                  <c:v>2.4140000000000001</c:v>
                </c:pt>
                <c:pt idx="2415">
                  <c:v>2.415</c:v>
                </c:pt>
                <c:pt idx="2416">
                  <c:v>2.4159999999999999</c:v>
                </c:pt>
                <c:pt idx="2417">
                  <c:v>2.4169999999999998</c:v>
                </c:pt>
                <c:pt idx="2418">
                  <c:v>2.4180000000000001</c:v>
                </c:pt>
                <c:pt idx="2419">
                  <c:v>2.419</c:v>
                </c:pt>
                <c:pt idx="2420">
                  <c:v>2.42</c:v>
                </c:pt>
                <c:pt idx="2421">
                  <c:v>2.4209999999999998</c:v>
                </c:pt>
                <c:pt idx="2422">
                  <c:v>2.4220000000000002</c:v>
                </c:pt>
                <c:pt idx="2423">
                  <c:v>2.423</c:v>
                </c:pt>
                <c:pt idx="2424">
                  <c:v>2.4239999999999999</c:v>
                </c:pt>
                <c:pt idx="2425">
                  <c:v>2.4249999999999998</c:v>
                </c:pt>
                <c:pt idx="2426">
                  <c:v>2.4260000000000002</c:v>
                </c:pt>
                <c:pt idx="2427">
                  <c:v>2.427</c:v>
                </c:pt>
                <c:pt idx="2428">
                  <c:v>2.4279999999999999</c:v>
                </c:pt>
                <c:pt idx="2429">
                  <c:v>2.4289999999999998</c:v>
                </c:pt>
                <c:pt idx="2430">
                  <c:v>2.4300000000000002</c:v>
                </c:pt>
                <c:pt idx="2431">
                  <c:v>2.431</c:v>
                </c:pt>
                <c:pt idx="2432">
                  <c:v>2.4319999999999999</c:v>
                </c:pt>
                <c:pt idx="2433">
                  <c:v>2.4329999999999998</c:v>
                </c:pt>
                <c:pt idx="2434">
                  <c:v>2.4340000000000002</c:v>
                </c:pt>
                <c:pt idx="2435">
                  <c:v>2.4350000000000001</c:v>
                </c:pt>
                <c:pt idx="2436">
                  <c:v>2.4359999999999999</c:v>
                </c:pt>
                <c:pt idx="2437">
                  <c:v>2.4369999999999998</c:v>
                </c:pt>
                <c:pt idx="2438">
                  <c:v>2.4380000000000002</c:v>
                </c:pt>
                <c:pt idx="2439">
                  <c:v>2.4390000000000001</c:v>
                </c:pt>
                <c:pt idx="2440">
                  <c:v>2.44</c:v>
                </c:pt>
                <c:pt idx="2441">
                  <c:v>2.4409999999999998</c:v>
                </c:pt>
                <c:pt idx="2442">
                  <c:v>2.4420000000000002</c:v>
                </c:pt>
                <c:pt idx="2443">
                  <c:v>2.4430000000000001</c:v>
                </c:pt>
                <c:pt idx="2444">
                  <c:v>2.444</c:v>
                </c:pt>
                <c:pt idx="2445">
                  <c:v>2.4449999999999998</c:v>
                </c:pt>
                <c:pt idx="2446">
                  <c:v>2.4460000000000002</c:v>
                </c:pt>
                <c:pt idx="2447">
                  <c:v>2.4470000000000001</c:v>
                </c:pt>
                <c:pt idx="2448">
                  <c:v>2.448</c:v>
                </c:pt>
                <c:pt idx="2449">
                  <c:v>2.4489999999999998</c:v>
                </c:pt>
                <c:pt idx="2450">
                  <c:v>2.4500000000000002</c:v>
                </c:pt>
                <c:pt idx="2451">
                  <c:v>2.4510000000000001</c:v>
                </c:pt>
                <c:pt idx="2452">
                  <c:v>2.452</c:v>
                </c:pt>
                <c:pt idx="2453">
                  <c:v>2.4529999999999998</c:v>
                </c:pt>
                <c:pt idx="2454">
                  <c:v>2.4540000000000002</c:v>
                </c:pt>
                <c:pt idx="2455">
                  <c:v>2.4550000000000001</c:v>
                </c:pt>
                <c:pt idx="2456">
                  <c:v>2.456</c:v>
                </c:pt>
                <c:pt idx="2457">
                  <c:v>2.4569999999999999</c:v>
                </c:pt>
                <c:pt idx="2458">
                  <c:v>2.4580000000000002</c:v>
                </c:pt>
                <c:pt idx="2459">
                  <c:v>2.4590000000000001</c:v>
                </c:pt>
                <c:pt idx="2460">
                  <c:v>2.46</c:v>
                </c:pt>
                <c:pt idx="2461">
                  <c:v>2.4609999999999999</c:v>
                </c:pt>
                <c:pt idx="2462">
                  <c:v>2.4620000000000002</c:v>
                </c:pt>
                <c:pt idx="2463">
                  <c:v>2.4630000000000001</c:v>
                </c:pt>
                <c:pt idx="2464">
                  <c:v>2.464</c:v>
                </c:pt>
                <c:pt idx="2465">
                  <c:v>2.4649999999999999</c:v>
                </c:pt>
                <c:pt idx="2466">
                  <c:v>2.4660000000000002</c:v>
                </c:pt>
                <c:pt idx="2467">
                  <c:v>2.4670000000000001</c:v>
                </c:pt>
                <c:pt idx="2468">
                  <c:v>2.468</c:v>
                </c:pt>
                <c:pt idx="2469">
                  <c:v>2.4689999999999999</c:v>
                </c:pt>
                <c:pt idx="2470">
                  <c:v>2.4700000000000002</c:v>
                </c:pt>
                <c:pt idx="2471">
                  <c:v>2.4710000000000001</c:v>
                </c:pt>
                <c:pt idx="2472">
                  <c:v>2.472</c:v>
                </c:pt>
                <c:pt idx="2473">
                  <c:v>2.4729999999999999</c:v>
                </c:pt>
                <c:pt idx="2474">
                  <c:v>2.4740000000000002</c:v>
                </c:pt>
                <c:pt idx="2475">
                  <c:v>2.4750000000000001</c:v>
                </c:pt>
                <c:pt idx="2476">
                  <c:v>2.476</c:v>
                </c:pt>
                <c:pt idx="2477">
                  <c:v>2.4769999999999999</c:v>
                </c:pt>
                <c:pt idx="2478">
                  <c:v>2.4780000000000002</c:v>
                </c:pt>
                <c:pt idx="2479">
                  <c:v>2.4790000000000001</c:v>
                </c:pt>
                <c:pt idx="2480">
                  <c:v>2.48</c:v>
                </c:pt>
                <c:pt idx="2481">
                  <c:v>2.4809999999999999</c:v>
                </c:pt>
                <c:pt idx="2482">
                  <c:v>2.4820000000000002</c:v>
                </c:pt>
                <c:pt idx="2483">
                  <c:v>2.4830000000000001</c:v>
                </c:pt>
                <c:pt idx="2484">
                  <c:v>2.484</c:v>
                </c:pt>
                <c:pt idx="2485">
                  <c:v>2.4849999999999999</c:v>
                </c:pt>
                <c:pt idx="2486">
                  <c:v>2.4860000000000002</c:v>
                </c:pt>
                <c:pt idx="2487">
                  <c:v>2.4870000000000001</c:v>
                </c:pt>
                <c:pt idx="2488">
                  <c:v>2.488</c:v>
                </c:pt>
                <c:pt idx="2489">
                  <c:v>2.4889999999999999</c:v>
                </c:pt>
                <c:pt idx="2490">
                  <c:v>2.4900000000000002</c:v>
                </c:pt>
                <c:pt idx="2491">
                  <c:v>2.4910000000000001</c:v>
                </c:pt>
                <c:pt idx="2492">
                  <c:v>2.492</c:v>
                </c:pt>
                <c:pt idx="2493">
                  <c:v>2.4929999999999999</c:v>
                </c:pt>
                <c:pt idx="2494">
                  <c:v>2.4940000000000002</c:v>
                </c:pt>
                <c:pt idx="2495">
                  <c:v>2.4950000000000001</c:v>
                </c:pt>
                <c:pt idx="2496">
                  <c:v>2.496</c:v>
                </c:pt>
                <c:pt idx="2497">
                  <c:v>2.4969999999999999</c:v>
                </c:pt>
                <c:pt idx="2498">
                  <c:v>2.4980000000000002</c:v>
                </c:pt>
                <c:pt idx="2499">
                  <c:v>2.4990000000000001</c:v>
                </c:pt>
                <c:pt idx="2500">
                  <c:v>2.5</c:v>
                </c:pt>
              </c:numCache>
            </c:numRef>
          </c:xVal>
          <c:yVal>
            <c:numRef>
              <c:f>'Marginally Stable'!$F$2:$F$2502</c:f>
              <c:numCache>
                <c:formatCode>General</c:formatCode>
                <c:ptCount val="2501"/>
                <c:pt idx="0">
                  <c:v>1.1648866844447987</c:v>
                </c:pt>
                <c:pt idx="1">
                  <c:v>1.1648866844440988</c:v>
                </c:pt>
                <c:pt idx="2">
                  <c:v>1.1648866844433989</c:v>
                </c:pt>
                <c:pt idx="3">
                  <c:v>1.1648866844424006</c:v>
                </c:pt>
                <c:pt idx="4">
                  <c:v>1.1648866844408996</c:v>
                </c:pt>
                <c:pt idx="5">
                  <c:v>1.1648866844394998</c:v>
                </c:pt>
                <c:pt idx="6">
                  <c:v>1.1648866844377004</c:v>
                </c:pt>
                <c:pt idx="7">
                  <c:v>1.164886684435599</c:v>
                </c:pt>
                <c:pt idx="8">
                  <c:v>1.1648866844334016</c:v>
                </c:pt>
                <c:pt idx="9">
                  <c:v>1.164886684431</c:v>
                </c:pt>
                <c:pt idx="10">
                  <c:v>1.1648866844282004</c:v>
                </c:pt>
                <c:pt idx="11">
                  <c:v>1.1648866844252002</c:v>
                </c:pt>
                <c:pt idx="12">
                  <c:v>1.1648866844219992</c:v>
                </c:pt>
                <c:pt idx="13">
                  <c:v>1.1648866844184997</c:v>
                </c:pt>
                <c:pt idx="14">
                  <c:v>1.1648866844145989</c:v>
                </c:pt>
                <c:pt idx="15">
                  <c:v>1.1648866844105008</c:v>
                </c:pt>
                <c:pt idx="16">
                  <c:v>1.1648866844060013</c:v>
                </c:pt>
                <c:pt idx="17">
                  <c:v>1.1648866844011998</c:v>
                </c:pt>
                <c:pt idx="18">
                  <c:v>1.1648866843961994</c:v>
                </c:pt>
                <c:pt idx="19">
                  <c:v>1.164886684390801</c:v>
                </c:pt>
                <c:pt idx="20">
                  <c:v>1.1648866843850012</c:v>
                </c:pt>
                <c:pt idx="21">
                  <c:v>1.1648866843792991</c:v>
                </c:pt>
                <c:pt idx="22">
                  <c:v>1.1648866843734993</c:v>
                </c:pt>
                <c:pt idx="23">
                  <c:v>1.1648866843674011</c:v>
                </c:pt>
                <c:pt idx="24">
                  <c:v>1.1648866843613011</c:v>
                </c:pt>
                <c:pt idx="25">
                  <c:v>1.1648866843549985</c:v>
                </c:pt>
                <c:pt idx="26">
                  <c:v>1.1648866843487014</c:v>
                </c:pt>
                <c:pt idx="27">
                  <c:v>1.1648866843423011</c:v>
                </c:pt>
                <c:pt idx="28">
                  <c:v>1.1648866843360004</c:v>
                </c:pt>
                <c:pt idx="29">
                  <c:v>1.1648866843298009</c:v>
                </c:pt>
                <c:pt idx="30">
                  <c:v>1.1648866843235997</c:v>
                </c:pt>
                <c:pt idx="31">
                  <c:v>1.1648866843176986</c:v>
                </c:pt>
                <c:pt idx="32">
                  <c:v>1.1648866843119006</c:v>
                </c:pt>
                <c:pt idx="33">
                  <c:v>1.1648866843063992</c:v>
                </c:pt>
                <c:pt idx="34">
                  <c:v>1.1648866843011998</c:v>
                </c:pt>
                <c:pt idx="35">
                  <c:v>1.1648866842964001</c:v>
                </c:pt>
                <c:pt idx="36">
                  <c:v>1.1648866842920995</c:v>
                </c:pt>
                <c:pt idx="37">
                  <c:v>1.1648866842883994</c:v>
                </c:pt>
                <c:pt idx="38">
                  <c:v>1.1648866842852001</c:v>
                </c:pt>
                <c:pt idx="39">
                  <c:v>1.1648866842825996</c:v>
                </c:pt>
                <c:pt idx="40">
                  <c:v>1.1648866842808001</c:v>
                </c:pt>
                <c:pt idx="41">
                  <c:v>1.1648866842740997</c:v>
                </c:pt>
                <c:pt idx="42">
                  <c:v>1.1648866842669996</c:v>
                </c:pt>
                <c:pt idx="43">
                  <c:v>1.1648866842598</c:v>
                </c:pt>
                <c:pt idx="44">
                  <c:v>1.1648866842523002</c:v>
                </c:pt>
                <c:pt idx="45">
                  <c:v>1.1648866842445997</c:v>
                </c:pt>
                <c:pt idx="46">
                  <c:v>1.164886684236599</c:v>
                </c:pt>
                <c:pt idx="47">
                  <c:v>1.1648866842284011</c:v>
                </c:pt>
                <c:pt idx="48">
                  <c:v>1.1648866842198</c:v>
                </c:pt>
                <c:pt idx="49">
                  <c:v>1.1648866842111012</c:v>
                </c:pt>
                <c:pt idx="50">
                  <c:v>1.1648866842019991</c:v>
                </c:pt>
                <c:pt idx="51">
                  <c:v>1.1648866841926004</c:v>
                </c:pt>
                <c:pt idx="52">
                  <c:v>1.1648866841828998</c:v>
                </c:pt>
                <c:pt idx="53">
                  <c:v>1.1648866841729006</c:v>
                </c:pt>
                <c:pt idx="54">
                  <c:v>1.1648866841625996</c:v>
                </c:pt>
                <c:pt idx="55">
                  <c:v>1.1648866841518988</c:v>
                </c:pt>
                <c:pt idx="56">
                  <c:v>1.1648866841408996</c:v>
                </c:pt>
                <c:pt idx="57">
                  <c:v>1.1648866841295007</c:v>
                </c:pt>
                <c:pt idx="58">
                  <c:v>1.1648866841177998</c:v>
                </c:pt>
                <c:pt idx="59">
                  <c:v>1.1648866841058005</c:v>
                </c:pt>
                <c:pt idx="60">
                  <c:v>1.1648866840932985</c:v>
                </c:pt>
                <c:pt idx="61">
                  <c:v>1.1648866840804004</c:v>
                </c:pt>
                <c:pt idx="62">
                  <c:v>1.1648866840672003</c:v>
                </c:pt>
                <c:pt idx="63">
                  <c:v>1.1648866840535987</c:v>
                </c:pt>
                <c:pt idx="64">
                  <c:v>1.1648866840394003</c:v>
                </c:pt>
                <c:pt idx="65">
                  <c:v>1.1648866840249994</c:v>
                </c:pt>
                <c:pt idx="66">
                  <c:v>1.1648866840099998</c:v>
                </c:pt>
                <c:pt idx="67">
                  <c:v>1.1648866839947001</c:v>
                </c:pt>
                <c:pt idx="68">
                  <c:v>1.1648866839788994</c:v>
                </c:pt>
                <c:pt idx="69">
                  <c:v>1.1648866839625995</c:v>
                </c:pt>
                <c:pt idx="70">
                  <c:v>1.1648866839459</c:v>
                </c:pt>
                <c:pt idx="71">
                  <c:v>1.1648866839286001</c:v>
                </c:pt>
                <c:pt idx="72">
                  <c:v>1.1648866839109004</c:v>
                </c:pt>
                <c:pt idx="73">
                  <c:v>1.1648866838926999</c:v>
                </c:pt>
                <c:pt idx="74">
                  <c:v>1.1648866838740002</c:v>
                </c:pt>
                <c:pt idx="75">
                  <c:v>1.1648866838547001</c:v>
                </c:pt>
                <c:pt idx="76">
                  <c:v>1.1648866838350997</c:v>
                </c:pt>
                <c:pt idx="77">
                  <c:v>1.1648866838148013</c:v>
                </c:pt>
                <c:pt idx="78">
                  <c:v>1.1648866837939007</c:v>
                </c:pt>
                <c:pt idx="79">
                  <c:v>1.1648866837724992</c:v>
                </c:pt>
                <c:pt idx="80">
                  <c:v>1.1648866837506002</c:v>
                </c:pt>
                <c:pt idx="81">
                  <c:v>1.1648866837353005</c:v>
                </c:pt>
                <c:pt idx="82">
                  <c:v>1.1648866837198995</c:v>
                </c:pt>
                <c:pt idx="83">
                  <c:v>1.1648866837045002</c:v>
                </c:pt>
                <c:pt idx="84">
                  <c:v>1.1648866836889002</c:v>
                </c:pt>
                <c:pt idx="85">
                  <c:v>1.1648866836730996</c:v>
                </c:pt>
                <c:pt idx="86">
                  <c:v>1.1648866836581995</c:v>
                </c:pt>
                <c:pt idx="87">
                  <c:v>1.1648866836434006</c:v>
                </c:pt>
                <c:pt idx="88">
                  <c:v>1.1648866836289002</c:v>
                </c:pt>
                <c:pt idx="89">
                  <c:v>1.1648866836144993</c:v>
                </c:pt>
                <c:pt idx="90">
                  <c:v>1.1648866836004004</c:v>
                </c:pt>
                <c:pt idx="91">
                  <c:v>1.1648866835864009</c:v>
                </c:pt>
                <c:pt idx="92">
                  <c:v>1.1648866835725986</c:v>
                </c:pt>
                <c:pt idx="93">
                  <c:v>1.1648866835590006</c:v>
                </c:pt>
                <c:pt idx="94">
                  <c:v>1.1648866835455998</c:v>
                </c:pt>
                <c:pt idx="95">
                  <c:v>1.1648866835322984</c:v>
                </c:pt>
                <c:pt idx="96">
                  <c:v>1.1648866835190006</c:v>
                </c:pt>
                <c:pt idx="97">
                  <c:v>1.1648866835057987</c:v>
                </c:pt>
                <c:pt idx="98">
                  <c:v>1.1648866834926004</c:v>
                </c:pt>
                <c:pt idx="99">
                  <c:v>1.1648866834794998</c:v>
                </c:pt>
                <c:pt idx="100">
                  <c:v>1.1648866834665998</c:v>
                </c:pt>
                <c:pt idx="101">
                  <c:v>1.1646216865468002</c:v>
                </c:pt>
                <c:pt idx="102">
                  <c:v>1.1639350377861994</c:v>
                </c:pt>
                <c:pt idx="103">
                  <c:v>1.1629156429930987</c:v>
                </c:pt>
                <c:pt idx="104">
                  <c:v>1.1615299648844992</c:v>
                </c:pt>
                <c:pt idx="105">
                  <c:v>1.1597530852607001</c:v>
                </c:pt>
                <c:pt idx="106">
                  <c:v>1.1575776541364</c:v>
                </c:pt>
                <c:pt idx="107">
                  <c:v>1.1550043697637005</c:v>
                </c:pt>
                <c:pt idx="108">
                  <c:v>1.1520357589590002</c:v>
                </c:pt>
                <c:pt idx="109">
                  <c:v>1.1486707482731013</c:v>
                </c:pt>
                <c:pt idx="110">
                  <c:v>1.1449084961150007</c:v>
                </c:pt>
                <c:pt idx="111">
                  <c:v>1.1407493171330998</c:v>
                </c:pt>
                <c:pt idx="112">
                  <c:v>1.1361932113278002</c:v>
                </c:pt>
                <c:pt idx="113">
                  <c:v>1.1312396673879999</c:v>
                </c:pt>
                <c:pt idx="114">
                  <c:v>1.1258875494362997</c:v>
                </c:pt>
                <c:pt idx="115">
                  <c:v>1.120137723354901</c:v>
                </c:pt>
                <c:pt idx="116">
                  <c:v>1.113990189143701</c:v>
                </c:pt>
                <c:pt idx="117">
                  <c:v>1.1074425218780011</c:v>
                </c:pt>
                <c:pt idx="118">
                  <c:v>1.1004916550906998</c:v>
                </c:pt>
                <c:pt idx="119">
                  <c:v>1.0931403106768993</c:v>
                </c:pt>
                <c:pt idx="120">
                  <c:v>1.0853884886362994</c:v>
                </c:pt>
                <c:pt idx="121">
                  <c:v>1.0772361889689002</c:v>
                </c:pt>
                <c:pt idx="122">
                  <c:v>1.0686834116749004</c:v>
                </c:pt>
                <c:pt idx="123">
                  <c:v>1.0597301567540001</c:v>
                </c:pt>
                <c:pt idx="124">
                  <c:v>1.0503764242063998</c:v>
                </c:pt>
                <c:pt idx="125">
                  <c:v>1.0406148669480011</c:v>
                </c:pt>
                <c:pt idx="126">
                  <c:v>1.0304455501885013</c:v>
                </c:pt>
                <c:pt idx="127">
                  <c:v>1.0198728311611998</c:v>
                </c:pt>
                <c:pt idx="128">
                  <c:v>1.0088967098660007</c:v>
                </c:pt>
                <c:pt idx="129">
                  <c:v>0.99751718630309938</c:v>
                </c:pt>
                <c:pt idx="130">
                  <c:v>0.98573426047229873</c:v>
                </c:pt>
                <c:pt idx="131">
                  <c:v>0.97354793237359871</c:v>
                </c:pt>
                <c:pt idx="132">
                  <c:v>0.96095820200720006</c:v>
                </c:pt>
                <c:pt idx="133">
                  <c:v>0.94794834445229981</c:v>
                </c:pt>
                <c:pt idx="134">
                  <c:v>0.93452620447870061</c:v>
                </c:pt>
                <c:pt idx="135">
                  <c:v>0.92069573192390131</c:v>
                </c:pt>
                <c:pt idx="136">
                  <c:v>0.90645692678799961</c:v>
                </c:pt>
                <c:pt idx="137">
                  <c:v>0.89180978907099906</c:v>
                </c:pt>
                <c:pt idx="138">
                  <c:v>0.87675431877280019</c:v>
                </c:pt>
                <c:pt idx="139">
                  <c:v>0.86129051589349892</c:v>
                </c:pt>
                <c:pt idx="140">
                  <c:v>0.84541838043310058</c:v>
                </c:pt>
                <c:pt idx="141">
                  <c:v>0.8291114975886007</c:v>
                </c:pt>
                <c:pt idx="142">
                  <c:v>0.81238968749749851</c:v>
                </c:pt>
                <c:pt idx="143">
                  <c:v>0.7952534147349013</c:v>
                </c:pt>
                <c:pt idx="144">
                  <c:v>0.77770267930089965</c:v>
                </c:pt>
                <c:pt idx="145">
                  <c:v>0.75973748119560014</c:v>
                </c:pt>
                <c:pt idx="146">
                  <c:v>0.7413578204187985</c:v>
                </c:pt>
                <c:pt idx="147">
                  <c:v>0.7225636969706013</c:v>
                </c:pt>
                <c:pt idx="148">
                  <c:v>0.70335186594520138</c:v>
                </c:pt>
                <c:pt idx="149">
                  <c:v>0.68370560105520006</c:v>
                </c:pt>
                <c:pt idx="150">
                  <c:v>0.66363680461079966</c:v>
                </c:pt>
                <c:pt idx="151">
                  <c:v>0.64314457812669978</c:v>
                </c:pt>
                <c:pt idx="152">
                  <c:v>0.62222802311750058</c:v>
                </c:pt>
                <c:pt idx="153">
                  <c:v>0.6008862410982001</c:v>
                </c:pt>
                <c:pt idx="154">
                  <c:v>0.57911833358340026</c:v>
                </c:pt>
                <c:pt idx="155">
                  <c:v>0.55692340208799962</c:v>
                </c:pt>
                <c:pt idx="156">
                  <c:v>0.53430054812669958</c:v>
                </c:pt>
                <c:pt idx="157">
                  <c:v>0.51124887321410029</c:v>
                </c:pt>
                <c:pt idx="158">
                  <c:v>0.4877674788651003</c:v>
                </c:pt>
                <c:pt idx="159">
                  <c:v>0.46385546659449872</c:v>
                </c:pt>
                <c:pt idx="160">
                  <c:v>0.43951193791709997</c:v>
                </c:pt>
                <c:pt idx="161">
                  <c:v>0.41473599434750064</c:v>
                </c:pt>
                <c:pt idx="162">
                  <c:v>0.38952673740060106</c:v>
                </c:pt>
                <c:pt idx="163">
                  <c:v>0.36388326859090014</c:v>
                </c:pt>
                <c:pt idx="164">
                  <c:v>0.33779852105330122</c:v>
                </c:pt>
                <c:pt idx="165">
                  <c:v>0.3112709811362997</c:v>
                </c:pt>
                <c:pt idx="166">
                  <c:v>0.28430402793739873</c:v>
                </c:pt>
                <c:pt idx="167">
                  <c:v>0.25689659096619977</c:v>
                </c:pt>
                <c:pt idx="168">
                  <c:v>0.22904759973239663</c:v>
                </c:pt>
                <c:pt idx="169">
                  <c:v>0.20075598374529946</c:v>
                </c:pt>
                <c:pt idx="170">
                  <c:v>0.17202067251460207</c:v>
                </c:pt>
                <c:pt idx="171">
                  <c:v>0.14284059554979933</c:v>
                </c:pt>
                <c:pt idx="172">
                  <c:v>0.11321468236049981</c:v>
                </c:pt>
                <c:pt idx="173">
                  <c:v>8.3141862456098892E-2</c:v>
                </c:pt>
                <c:pt idx="174">
                  <c:v>5.262106534620159E-2</c:v>
                </c:pt>
                <c:pt idx="175">
                  <c:v>2.1651220540398697E-2</c:v>
                </c:pt>
                <c:pt idx="176">
                  <c:v>-9.7687424517971522E-3</c:v>
                </c:pt>
                <c:pt idx="177">
                  <c:v>-4.1639894120802268E-2</c:v>
                </c:pt>
                <c:pt idx="178">
                  <c:v>-7.3963304957199938E-2</c:v>
                </c:pt>
                <c:pt idx="179">
                  <c:v>-0.10674004545129989</c:v>
                </c:pt>
                <c:pt idx="180">
                  <c:v>-0.13998856663069859</c:v>
                </c:pt>
                <c:pt idx="181">
                  <c:v>-0.17369706678190155</c:v>
                </c:pt>
                <c:pt idx="182">
                  <c:v>-0.20786577370889958</c:v>
                </c:pt>
                <c:pt idx="183">
                  <c:v>-0.24249596671370099</c:v>
                </c:pt>
                <c:pt idx="184">
                  <c:v>-0.27758892509810096</c:v>
                </c:pt>
                <c:pt idx="185">
                  <c:v>-0.31314592816369924</c:v>
                </c:pt>
                <c:pt idx="186">
                  <c:v>-0.34916825521239758</c:v>
                </c:pt>
                <c:pt idx="187">
                  <c:v>-0.38565718554610129</c:v>
                </c:pt>
                <c:pt idx="188">
                  <c:v>-0.42261399846620051</c:v>
                </c:pt>
                <c:pt idx="189">
                  <c:v>-0.46003997327479951</c:v>
                </c:pt>
                <c:pt idx="190">
                  <c:v>-0.49793638927349804</c:v>
                </c:pt>
                <c:pt idx="191">
                  <c:v>-0.53630452576419785</c:v>
                </c:pt>
                <c:pt idx="192">
                  <c:v>-0.57514566204860174</c:v>
                </c:pt>
                <c:pt idx="193">
                  <c:v>-0.61446107742840184</c:v>
                </c:pt>
                <c:pt idx="194">
                  <c:v>-0.6542520512054999</c:v>
                </c:pt>
                <c:pt idx="195">
                  <c:v>-0.6945238909032021</c:v>
                </c:pt>
                <c:pt idx="196">
                  <c:v>-0.73528398627300007</c:v>
                </c:pt>
                <c:pt idx="197">
                  <c:v>-0.77652601738000016</c:v>
                </c:pt>
                <c:pt idx="198">
                  <c:v>-0.81825141345419894</c:v>
                </c:pt>
                <c:pt idx="199">
                  <c:v>-0.86046160372529812</c:v>
                </c:pt>
                <c:pt idx="200">
                  <c:v>-0.9031580174232019</c:v>
                </c:pt>
                <c:pt idx="201">
                  <c:v>-0.94634208377780027</c:v>
                </c:pt>
                <c:pt idx="202">
                  <c:v>-0.99001523201890151</c:v>
                </c:pt>
                <c:pt idx="203">
                  <c:v>-1.0341788913762997</c:v>
                </c:pt>
                <c:pt idx="204">
                  <c:v>-1.0788344910797996</c:v>
                </c:pt>
                <c:pt idx="205">
                  <c:v>-1.1239834603592982</c:v>
                </c:pt>
                <c:pt idx="206">
                  <c:v>-1.1696272284447033</c:v>
                </c:pt>
                <c:pt idx="207">
                  <c:v>-1.215767224565699</c:v>
                </c:pt>
                <c:pt idx="208">
                  <c:v>-1.2624048779521999</c:v>
                </c:pt>
                <c:pt idx="209">
                  <c:v>-1.3095416178342028</c:v>
                </c:pt>
                <c:pt idx="210">
                  <c:v>-1.3571788734413026</c:v>
                </c:pt>
                <c:pt idx="211">
                  <c:v>-1.4053176952666</c:v>
                </c:pt>
                <c:pt idx="212">
                  <c:v>-1.4539596449057015</c:v>
                </c:pt>
                <c:pt idx="213">
                  <c:v>-1.5031062906083008</c:v>
                </c:pt>
                <c:pt idx="214">
                  <c:v>-1.5527590554064012</c:v>
                </c:pt>
                <c:pt idx="215">
                  <c:v>-1.6029193623318001</c:v>
                </c:pt>
                <c:pt idx="216">
                  <c:v>-1.6535886344165007</c:v>
                </c:pt>
                <c:pt idx="217">
                  <c:v>-1.7047682946925988</c:v>
                </c:pt>
                <c:pt idx="218">
                  <c:v>-1.7564597661917993</c:v>
                </c:pt>
                <c:pt idx="219">
                  <c:v>-1.8086644719461979</c:v>
                </c:pt>
                <c:pt idx="220">
                  <c:v>-1.8613838349875991</c:v>
                </c:pt>
                <c:pt idx="221">
                  <c:v>-1.9146192783478995</c:v>
                </c:pt>
                <c:pt idx="222">
                  <c:v>-1.9683722250589994</c:v>
                </c:pt>
                <c:pt idx="223">
                  <c:v>-2.0226440981531013</c:v>
                </c:pt>
                <c:pt idx="224">
                  <c:v>-2.0774363206619988</c:v>
                </c:pt>
                <c:pt idx="225">
                  <c:v>-2.1327503156174998</c:v>
                </c:pt>
                <c:pt idx="226">
                  <c:v>-2.1885863804115004</c:v>
                </c:pt>
                <c:pt idx="227">
                  <c:v>-2.2449334250256996</c:v>
                </c:pt>
                <c:pt idx="228">
                  <c:v>-2.3018031239887016</c:v>
                </c:pt>
                <c:pt idx="229">
                  <c:v>-2.3591965610304015</c:v>
                </c:pt>
                <c:pt idx="230">
                  <c:v>-2.417114806315297</c:v>
                </c:pt>
                <c:pt idx="231">
                  <c:v>-2.4755589164421998</c:v>
                </c:pt>
                <c:pt idx="232">
                  <c:v>-2.5345299344444001</c:v>
                </c:pt>
                <c:pt idx="233">
                  <c:v>-2.5940288897894987</c:v>
                </c:pt>
                <c:pt idx="234">
                  <c:v>-2.6540567983797985</c:v>
                </c:pt>
                <c:pt idx="235">
                  <c:v>-2.7146146625515968</c:v>
                </c:pt>
                <c:pt idx="236">
                  <c:v>-2.775703471076099</c:v>
                </c:pt>
                <c:pt idx="237">
                  <c:v>-2.8373241991585019</c:v>
                </c:pt>
                <c:pt idx="238">
                  <c:v>-2.8994778084386965</c:v>
                </c:pt>
                <c:pt idx="239">
                  <c:v>-2.9621652469908</c:v>
                </c:pt>
                <c:pt idx="240">
                  <c:v>-3.025387449323695</c:v>
                </c:pt>
                <c:pt idx="241">
                  <c:v>-3.0891453363800991</c:v>
                </c:pt>
                <c:pt idx="242">
                  <c:v>-3.1534386224021986</c:v>
                </c:pt>
                <c:pt idx="243">
                  <c:v>-3.2182681506842954</c:v>
                </c:pt>
                <c:pt idx="244">
                  <c:v>-3.2836363073137989</c:v>
                </c:pt>
                <c:pt idx="245">
                  <c:v>-3.3495441130624997</c:v>
                </c:pt>
                <c:pt idx="246">
                  <c:v>-3.4159925887014992</c:v>
                </c:pt>
                <c:pt idx="247">
                  <c:v>-3.482982755002503</c:v>
                </c:pt>
                <c:pt idx="248">
                  <c:v>-3.5505136519788039</c:v>
                </c:pt>
                <c:pt idx="249">
                  <c:v>-3.6185539690163964</c:v>
                </c:pt>
                <c:pt idx="250">
                  <c:v>-3.6865911806139025</c:v>
                </c:pt>
                <c:pt idx="251">
                  <c:v>-3.754414639743004</c:v>
                </c:pt>
                <c:pt idx="252">
                  <c:v>-3.8215075835123997</c:v>
                </c:pt>
                <c:pt idx="253">
                  <c:v>-3.887681133893004</c:v>
                </c:pt>
                <c:pt idx="254">
                  <c:v>-3.9530068304431012</c:v>
                </c:pt>
                <c:pt idx="255">
                  <c:v>-4.016144138011704</c:v>
                </c:pt>
                <c:pt idx="256">
                  <c:v>-4.0784054155516003</c:v>
                </c:pt>
                <c:pt idx="257">
                  <c:v>-4.1400414209514977</c:v>
                </c:pt>
                <c:pt idx="258">
                  <c:v>-4.2000089474776985</c:v>
                </c:pt>
                <c:pt idx="259">
                  <c:v>-4.2599764740038992</c:v>
                </c:pt>
                <c:pt idx="260">
                  <c:v>-4.317888880930397</c:v>
                </c:pt>
                <c:pt idx="261">
                  <c:v>-4.3755618566237047</c:v>
                </c:pt>
                <c:pt idx="262">
                  <c:v>-4.4326661046600009</c:v>
                </c:pt>
                <c:pt idx="263">
                  <c:v>-4.4886675896928949</c:v>
                </c:pt>
                <c:pt idx="264">
                  <c:v>-4.5439117775522959</c:v>
                </c:pt>
                <c:pt idx="265">
                  <c:v>-4.5983986682383033</c:v>
                </c:pt>
                <c:pt idx="266">
                  <c:v>-4.6521282617510025</c:v>
                </c:pt>
                <c:pt idx="267">
                  <c:v>-4.7048140816550017</c:v>
                </c:pt>
                <c:pt idx="268">
                  <c:v>-4.7565347282850041</c:v>
                </c:pt>
                <c:pt idx="269">
                  <c:v>-4.8073623322611994</c:v>
                </c:pt>
                <c:pt idx="270">
                  <c:v>-4.857296893583694</c:v>
                </c:pt>
                <c:pt idx="271">
                  <c:v>-4.906336541483995</c:v>
                </c:pt>
                <c:pt idx="272">
                  <c:v>-4.9542774120256965</c:v>
                </c:pt>
                <c:pt idx="273">
                  <c:v>-5.0012533510976027</c:v>
                </c:pt>
                <c:pt idx="274">
                  <c:v>-5.0472643586996995</c:v>
                </c:pt>
                <c:pt idx="275">
                  <c:v>-5.0923104348321004</c:v>
                </c:pt>
                <c:pt idx="276">
                  <c:v>-5.1363714337676996</c:v>
                </c:pt>
                <c:pt idx="277">
                  <c:v>-5.1793896065818998</c:v>
                </c:pt>
                <c:pt idx="278">
                  <c:v>-5.2214115648718007</c:v>
                </c:pt>
                <c:pt idx="279">
                  <c:v>-5.2624373086375016</c:v>
                </c:pt>
                <c:pt idx="280">
                  <c:v>-5.302466837878903</c:v>
                </c:pt>
                <c:pt idx="281">
                  <c:v>-5.341482672830594</c:v>
                </c:pt>
                <c:pt idx="282">
                  <c:v>-5.379468889371303</c:v>
                </c:pt>
                <c:pt idx="283">
                  <c:v>-5.4164341084968939</c:v>
                </c:pt>
                <c:pt idx="284">
                  <c:v>-5.4523743694009994</c:v>
                </c:pt>
                <c:pt idx="285">
                  <c:v>-5.487285711276904</c:v>
                </c:pt>
                <c:pt idx="286">
                  <c:v>-5.5211641733178993</c:v>
                </c:pt>
                <c:pt idx="287">
                  <c:v>-5.5540057947176038</c:v>
                </c:pt>
                <c:pt idx="288">
                  <c:v>-5.585806614669302</c:v>
                </c:pt>
                <c:pt idx="289">
                  <c:v>-5.616562672366598</c:v>
                </c:pt>
                <c:pt idx="290">
                  <c:v>-5.6462700070028049</c:v>
                </c:pt>
                <c:pt idx="291">
                  <c:v>-5.6748638665291935</c:v>
                </c:pt>
                <c:pt idx="292">
                  <c:v>-5.7023804469123007</c:v>
                </c:pt>
                <c:pt idx="293">
                  <c:v>-5.7288137403584969</c:v>
                </c:pt>
                <c:pt idx="294">
                  <c:v>-5.7541574992803035</c:v>
                </c:pt>
                <c:pt idx="295">
                  <c:v>-5.7784054760903985</c:v>
                </c:pt>
                <c:pt idx="296">
                  <c:v>-5.8015514232010972</c:v>
                </c:pt>
                <c:pt idx="297">
                  <c:v>-5.8235890930254968</c:v>
                </c:pt>
                <c:pt idx="298">
                  <c:v>-5.8445122379758985</c:v>
                </c:pt>
                <c:pt idx="299">
                  <c:v>-5.8643146104650015</c:v>
                </c:pt>
                <c:pt idx="300">
                  <c:v>-5.8829557268309003</c:v>
                </c:pt>
                <c:pt idx="301">
                  <c:v>-5.9004112525475989</c:v>
                </c:pt>
                <c:pt idx="302">
                  <c:v>-5.9167034999913994</c:v>
                </c:pt>
                <c:pt idx="303">
                  <c:v>-5.9318240603853951</c:v>
                </c:pt>
                <c:pt idx="304">
                  <c:v>-5.9457645249527005</c:v>
                </c:pt>
                <c:pt idx="305">
                  <c:v>-5.9585164849161956</c:v>
                </c:pt>
                <c:pt idx="306">
                  <c:v>-5.9700715314991015</c:v>
                </c:pt>
                <c:pt idx="307">
                  <c:v>-5.9804212559243979</c:v>
                </c:pt>
                <c:pt idx="308">
                  <c:v>-5.9895572494150073</c:v>
                </c:pt>
                <c:pt idx="309">
                  <c:v>-5.9974711031941013</c:v>
                </c:pt>
                <c:pt idx="310">
                  <c:v>-6.0041544084845953</c:v>
                </c:pt>
                <c:pt idx="311">
                  <c:v>-6.0095987565096038</c:v>
                </c:pt>
                <c:pt idx="312">
                  <c:v>-6.0137957384922061</c:v>
                </c:pt>
                <c:pt idx="313">
                  <c:v>-6.0167369456552962</c:v>
                </c:pt>
                <c:pt idx="314">
                  <c:v>-6.0184139692221947</c:v>
                </c:pt>
                <c:pt idx="315">
                  <c:v>-6.0188184004154976</c:v>
                </c:pt>
                <c:pt idx="316">
                  <c:v>-6.0179418304585965</c:v>
                </c:pt>
                <c:pt idx="317">
                  <c:v>-6.0157758505744994</c:v>
                </c:pt>
                <c:pt idx="318">
                  <c:v>-6.0123120519861004</c:v>
                </c:pt>
                <c:pt idx="319">
                  <c:v>-6.007491303648905</c:v>
                </c:pt>
                <c:pt idx="320">
                  <c:v>-6.0012853277289935</c:v>
                </c:pt>
                <c:pt idx="321">
                  <c:v>-5.99373654519529</c:v>
                </c:pt>
                <c:pt idx="322">
                  <c:v>-5.9848354061909959</c:v>
                </c:pt>
                <c:pt idx="323">
                  <c:v>-5.9745723608589998</c:v>
                </c:pt>
                <c:pt idx="324">
                  <c:v>-5.9629378593424036</c:v>
                </c:pt>
                <c:pt idx="325">
                  <c:v>-5.9499223517844086</c:v>
                </c:pt>
                <c:pt idx="326">
                  <c:v>-5.935516288328003</c:v>
                </c:pt>
                <c:pt idx="327">
                  <c:v>-5.9197101191163028</c:v>
                </c:pt>
                <c:pt idx="328">
                  <c:v>-5.902494294292211</c:v>
                </c:pt>
                <c:pt idx="329">
                  <c:v>-5.8838592639989002</c:v>
                </c:pt>
                <c:pt idx="330">
                  <c:v>-5.8637954783796005</c:v>
                </c:pt>
                <c:pt idx="331">
                  <c:v>-5.8422933875770013</c:v>
                </c:pt>
                <c:pt idx="332">
                  <c:v>-5.8193434417346026</c:v>
                </c:pt>
                <c:pt idx="333">
                  <c:v>-5.7949360909951935</c:v>
                </c:pt>
                <c:pt idx="334">
                  <c:v>-5.7690617855020037</c:v>
                </c:pt>
                <c:pt idx="335">
                  <c:v>-5.7415949856547996</c:v>
                </c:pt>
                <c:pt idx="336">
                  <c:v>-5.7125969619774963</c:v>
                </c:pt>
                <c:pt idx="337">
                  <c:v>-5.6820769620697007</c:v>
                </c:pt>
                <c:pt idx="338">
                  <c:v>-5.6500240182110986</c:v>
                </c:pt>
                <c:pt idx="339">
                  <c:v>-5.6164271626818021</c:v>
                </c:pt>
                <c:pt idx="340">
                  <c:v>-5.5812754277611987</c:v>
                </c:pt>
                <c:pt idx="341">
                  <c:v>-5.5445578457294005</c:v>
                </c:pt>
                <c:pt idx="342">
                  <c:v>-5.5062634488663917</c:v>
                </c:pt>
                <c:pt idx="343">
                  <c:v>-5.4663812694516025</c:v>
                </c:pt>
                <c:pt idx="344">
                  <c:v>-5.4248760153516997</c:v>
                </c:pt>
                <c:pt idx="345">
                  <c:v>-5.3817013865438099</c:v>
                </c:pt>
                <c:pt idx="346">
                  <c:v>-5.3368843935785009</c:v>
                </c:pt>
                <c:pt idx="347">
                  <c:v>-5.2904123864020107</c:v>
                </c:pt>
                <c:pt idx="348">
                  <c:v>-5.2422727149605919</c:v>
                </c:pt>
                <c:pt idx="349">
                  <c:v>-5.1924527292007951</c:v>
                </c:pt>
                <c:pt idx="350">
                  <c:v>-5.1409397790687876</c:v>
                </c:pt>
                <c:pt idx="351">
                  <c:v>-5.0877212145111059</c:v>
                </c:pt>
                <c:pt idx="352">
                  <c:v>-5.0327873813055959</c:v>
                </c:pt>
                <c:pt idx="353">
                  <c:v>-4.9761240665817041</c:v>
                </c:pt>
                <c:pt idx="354">
                  <c:v>-4.9177185143825994</c:v>
                </c:pt>
                <c:pt idx="355">
                  <c:v>-4.8575582069320973</c:v>
                </c:pt>
                <c:pt idx="356">
                  <c:v>-4.7956306264531889</c:v>
                </c:pt>
                <c:pt idx="357">
                  <c:v>-4.7319232551693062</c:v>
                </c:pt>
                <c:pt idx="358">
                  <c:v>-4.6664235753038099</c:v>
                </c:pt>
                <c:pt idx="359">
                  <c:v>-4.5991322259660024</c:v>
                </c:pt>
                <c:pt idx="360">
                  <c:v>-4.5300459447446997</c:v>
                </c:pt>
                <c:pt idx="361">
                  <c:v>-4.4591418927985131</c:v>
                </c:pt>
                <c:pt idx="362">
                  <c:v>-4.3864089089799023</c:v>
                </c:pt>
                <c:pt idx="363">
                  <c:v>-4.3118358321421937</c:v>
                </c:pt>
                <c:pt idx="364">
                  <c:v>-4.2354115011377047</c:v>
                </c:pt>
                <c:pt idx="365">
                  <c:v>-4.157124754819705</c:v>
                </c:pt>
                <c:pt idx="366">
                  <c:v>-4.0769903771935958</c:v>
                </c:pt>
                <c:pt idx="367">
                  <c:v>-3.9949905338575888</c:v>
                </c:pt>
                <c:pt idx="368">
                  <c:v>-3.911110227767594</c:v>
                </c:pt>
                <c:pt idx="369">
                  <c:v>-3.8253400665426938</c:v>
                </c:pt>
                <c:pt idx="370">
                  <c:v>-3.7376706578019991</c:v>
                </c:pt>
                <c:pt idx="371">
                  <c:v>-3.6480926091646921</c:v>
                </c:pt>
                <c:pt idx="372">
                  <c:v>-3.55659733164849</c:v>
                </c:pt>
                <c:pt idx="373">
                  <c:v>-3.4631840166123027</c:v>
                </c:pt>
                <c:pt idx="374">
                  <c:v>-3.367838029993294</c:v>
                </c:pt>
                <c:pt idx="375">
                  <c:v>-3.2705505116236964</c:v>
                </c:pt>
                <c:pt idx="376">
                  <c:v>-3.1713126013356998</c:v>
                </c:pt>
                <c:pt idx="377">
                  <c:v>-3.0701154389617926</c:v>
                </c:pt>
                <c:pt idx="378">
                  <c:v>-2.9669501643342926</c:v>
                </c:pt>
                <c:pt idx="379">
                  <c:v>-2.86181964901931</c:v>
                </c:pt>
                <c:pt idx="380">
                  <c:v>-2.7547293025241117</c:v>
                </c:pt>
                <c:pt idx="381">
                  <c:v>-2.6456585075155061</c:v>
                </c:pt>
                <c:pt idx="382">
                  <c:v>-2.5346001625992045</c:v>
                </c:pt>
                <c:pt idx="383">
                  <c:v>-2.4215471663776924</c:v>
                </c:pt>
                <c:pt idx="384">
                  <c:v>-2.3064924174546064</c:v>
                </c:pt>
                <c:pt idx="385">
                  <c:v>-2.18942881443499</c:v>
                </c:pt>
                <c:pt idx="386">
                  <c:v>-2.0703645259540053</c:v>
                </c:pt>
                <c:pt idx="387">
                  <c:v>-1.949291024168005</c:v>
                </c:pt>
                <c:pt idx="388">
                  <c:v>-1.826197625715011</c:v>
                </c:pt>
                <c:pt idx="389">
                  <c:v>-1.7010784495349895</c:v>
                </c:pt>
                <c:pt idx="390">
                  <c:v>-1.5739276145659886</c:v>
                </c:pt>
                <c:pt idx="391">
                  <c:v>-1.4447392397459993</c:v>
                </c:pt>
                <c:pt idx="392">
                  <c:v>-1.3135078772560007</c:v>
                </c:pt>
                <c:pt idx="393">
                  <c:v>-1.1802465203849977</c:v>
                </c:pt>
                <c:pt idx="394">
                  <c:v>-1.0449404036740049</c:v>
                </c:pt>
                <c:pt idx="395">
                  <c:v>-0.9075859656429941</c:v>
                </c:pt>
                <c:pt idx="396">
                  <c:v>-0.76817984540700479</c:v>
                </c:pt>
                <c:pt idx="397">
                  <c:v>-0.62671888266700648</c:v>
                </c:pt>
                <c:pt idx="398">
                  <c:v>-0.48320011771399152</c:v>
                </c:pt>
                <c:pt idx="399">
                  <c:v>-0.33762448032800307</c:v>
                </c:pt>
                <c:pt idx="400">
                  <c:v>-0.18999709726300296</c:v>
                </c:pt>
                <c:pt idx="401">
                  <c:v>-4.0311604363992615E-2</c:v>
                </c:pt>
                <c:pt idx="402">
                  <c:v>0.11143257768499382</c:v>
                </c:pt>
                <c:pt idx="403">
                  <c:v>0.26523569470599284</c:v>
                </c:pt>
                <c:pt idx="404">
                  <c:v>0.42109765902900165</c:v>
                </c:pt>
                <c:pt idx="405">
                  <c:v>0.57901804949599978</c:v>
                </c:pt>
                <c:pt idx="406">
                  <c:v>0.73899611145300526</c:v>
                </c:pt>
                <c:pt idx="407">
                  <c:v>0.90103075675600053</c:v>
                </c:pt>
                <c:pt idx="408">
                  <c:v>1.0651205637699945</c:v>
                </c:pt>
                <c:pt idx="409">
                  <c:v>1.2312637773659958</c:v>
                </c:pt>
                <c:pt idx="410">
                  <c:v>1.3994583089260004</c:v>
                </c:pt>
                <c:pt idx="411">
                  <c:v>1.5697017363379899</c:v>
                </c:pt>
                <c:pt idx="412">
                  <c:v>1.7419913039990007</c:v>
                </c:pt>
                <c:pt idx="413">
                  <c:v>1.9163529708200002</c:v>
                </c:pt>
                <c:pt idx="414">
                  <c:v>2.0927650903330033</c:v>
                </c:pt>
                <c:pt idx="415">
                  <c:v>2.2712242636109892</c:v>
                </c:pt>
                <c:pt idx="416">
                  <c:v>2.4517279253390001</c:v>
                </c:pt>
                <c:pt idx="417">
                  <c:v>2.634273263758999</c:v>
                </c:pt>
                <c:pt idx="418">
                  <c:v>2.8188572206679936</c:v>
                </c:pt>
                <c:pt idx="419">
                  <c:v>3.0054764914109882</c:v>
                </c:pt>
                <c:pt idx="420">
                  <c:v>3.1941275248940002</c:v>
                </c:pt>
                <c:pt idx="421">
                  <c:v>3.384806523571001</c:v>
                </c:pt>
                <c:pt idx="422">
                  <c:v>3.5775094434549999</c:v>
                </c:pt>
                <c:pt idx="423">
                  <c:v>3.7722319941049989</c:v>
                </c:pt>
                <c:pt idx="424">
                  <c:v>3.9689696386420081</c:v>
                </c:pt>
                <c:pt idx="425">
                  <c:v>4.1677175937380042</c:v>
                </c:pt>
                <c:pt idx="426">
                  <c:v>4.368466347853996</c:v>
                </c:pt>
                <c:pt idx="427">
                  <c:v>4.5712100794969928</c:v>
                </c:pt>
                <c:pt idx="428">
                  <c:v>4.7759458269459998</c:v>
                </c:pt>
                <c:pt idx="429">
                  <c:v>4.9826675276669903</c:v>
                </c:pt>
                <c:pt idx="430">
                  <c:v>5.1913688583549913</c:v>
                </c:pt>
                <c:pt idx="431">
                  <c:v>5.4020432349260119</c:v>
                </c:pt>
                <c:pt idx="432">
                  <c:v>5.6146838125189902</c:v>
                </c:pt>
                <c:pt idx="433">
                  <c:v>5.8292834854990048</c:v>
                </c:pt>
                <c:pt idx="434">
                  <c:v>6.0458348874529975</c:v>
                </c:pt>
                <c:pt idx="435">
                  <c:v>6.264330391194008</c:v>
                </c:pt>
                <c:pt idx="436">
                  <c:v>6.4847621087560015</c:v>
                </c:pt>
                <c:pt idx="437">
                  <c:v>6.7071218913989981</c:v>
                </c:pt>
                <c:pt idx="438">
                  <c:v>6.9314013296050092</c:v>
                </c:pt>
                <c:pt idx="439">
                  <c:v>7.157589199166992</c:v>
                </c:pt>
                <c:pt idx="440">
                  <c:v>7.3856665847579848</c:v>
                </c:pt>
                <c:pt idx="441">
                  <c:v>7.6156328675940017</c:v>
                </c:pt>
                <c:pt idx="442">
                  <c:v>7.8474781382600156</c:v>
                </c:pt>
                <c:pt idx="443">
                  <c:v>8.0811922055719947</c:v>
                </c:pt>
                <c:pt idx="444">
                  <c:v>8.3167645965930035</c:v>
                </c:pt>
                <c:pt idx="445">
                  <c:v>8.5541845566190062</c:v>
                </c:pt>
                <c:pt idx="446">
                  <c:v>8.7934410491880044</c:v>
                </c:pt>
                <c:pt idx="447">
                  <c:v>9.0345227560760151</c:v>
                </c:pt>
                <c:pt idx="448">
                  <c:v>9.2774180772990178</c:v>
                </c:pt>
                <c:pt idx="449">
                  <c:v>9.522115131113992</c:v>
                </c:pt>
                <c:pt idx="450">
                  <c:v>9.7686017540119963</c:v>
                </c:pt>
                <c:pt idx="451">
                  <c:v>10.016865500729011</c:v>
                </c:pt>
                <c:pt idx="452">
                  <c:v>10.266893644234983</c:v>
                </c:pt>
                <c:pt idx="453">
                  <c:v>10.518665215763008</c:v>
                </c:pt>
                <c:pt idx="454">
                  <c:v>10.772170696287986</c:v>
                </c:pt>
                <c:pt idx="455">
                  <c:v>11.027397754043989</c:v>
                </c:pt>
                <c:pt idx="456">
                  <c:v>11.284332208768006</c:v>
                </c:pt>
                <c:pt idx="457">
                  <c:v>11.542959583862</c:v>
                </c:pt>
                <c:pt idx="458">
                  <c:v>11.803265106398982</c:v>
                </c:pt>
                <c:pt idx="459">
                  <c:v>12.06523370712199</c:v>
                </c:pt>
                <c:pt idx="460">
                  <c:v>12.328850020440996</c:v>
                </c:pt>
                <c:pt idx="461">
                  <c:v>12.59409838443699</c:v>
                </c:pt>
                <c:pt idx="462">
                  <c:v>12.860962840858008</c:v>
                </c:pt>
                <c:pt idx="463">
                  <c:v>13.129427135124018</c:v>
                </c:pt>
                <c:pt idx="464">
                  <c:v>13.399474716321009</c:v>
                </c:pt>
                <c:pt idx="465">
                  <c:v>13.671088737204997</c:v>
                </c:pt>
                <c:pt idx="466">
                  <c:v>13.944249474415983</c:v>
                </c:pt>
                <c:pt idx="467">
                  <c:v>14.218937568841994</c:v>
                </c:pt>
                <c:pt idx="468">
                  <c:v>14.495137981574004</c:v>
                </c:pt>
                <c:pt idx="469">
                  <c:v>14.772832475739023</c:v>
                </c:pt>
                <c:pt idx="470">
                  <c:v>15.052002508854002</c:v>
                </c:pt>
                <c:pt idx="471">
                  <c:v>15.332629232816998</c:v>
                </c:pt>
                <c:pt idx="472">
                  <c:v>15.614693493916008</c:v>
                </c:pt>
                <c:pt idx="473">
                  <c:v>15.898175832821011</c:v>
                </c:pt>
                <c:pt idx="474">
                  <c:v>16.183056484589002</c:v>
                </c:pt>
                <c:pt idx="475">
                  <c:v>16.469315378662998</c:v>
                </c:pt>
                <c:pt idx="476">
                  <c:v>16.756932138874021</c:v>
                </c:pt>
                <c:pt idx="477">
                  <c:v>17.045886083435988</c:v>
                </c:pt>
                <c:pt idx="478">
                  <c:v>17.33615622494699</c:v>
                </c:pt>
                <c:pt idx="479">
                  <c:v>17.627721470279994</c:v>
                </c:pt>
                <c:pt idx="480">
                  <c:v>17.920563924977984</c:v>
                </c:pt>
                <c:pt idx="481">
                  <c:v>18.214659049368009</c:v>
                </c:pt>
                <c:pt idx="482">
                  <c:v>18.509984826361972</c:v>
                </c:pt>
                <c:pt idx="483">
                  <c:v>18.806518948849998</c:v>
                </c:pt>
                <c:pt idx="484">
                  <c:v>19.104238820239999</c:v>
                </c:pt>
                <c:pt idx="485">
                  <c:v>19.403121554997</c:v>
                </c:pt>
                <c:pt idx="486">
                  <c:v>19.703143979187018</c:v>
                </c:pt>
                <c:pt idx="487">
                  <c:v>20.004282631014007</c:v>
                </c:pt>
                <c:pt idx="488">
                  <c:v>20.306513761367995</c:v>
                </c:pt>
                <c:pt idx="489">
                  <c:v>20.609813334357</c:v>
                </c:pt>
                <c:pt idx="490">
                  <c:v>20.914157027855993</c:v>
                </c:pt>
                <c:pt idx="491">
                  <c:v>21.219520234041994</c:v>
                </c:pt>
                <c:pt idx="492">
                  <c:v>21.525878059940993</c:v>
                </c:pt>
                <c:pt idx="493">
                  <c:v>21.833205327962986</c:v>
                </c:pt>
                <c:pt idx="494">
                  <c:v>22.141476576446024</c:v>
                </c:pt>
                <c:pt idx="495">
                  <c:v>22.450666060197989</c:v>
                </c:pt>
                <c:pt idx="496">
                  <c:v>22.760747751035012</c:v>
                </c:pt>
                <c:pt idx="497">
                  <c:v>23.071695338327004</c:v>
                </c:pt>
                <c:pt idx="498">
                  <c:v>23.383482229531012</c:v>
                </c:pt>
                <c:pt idx="499">
                  <c:v>23.696081550741013</c:v>
                </c:pt>
                <c:pt idx="500">
                  <c:v>24.00946614722298</c:v>
                </c:pt>
                <c:pt idx="501">
                  <c:v>24.323608583956002</c:v>
                </c:pt>
                <c:pt idx="502">
                  <c:v>24.638481146180993</c:v>
                </c:pt>
                <c:pt idx="503">
                  <c:v>24.954055839927008</c:v>
                </c:pt>
                <c:pt idx="504">
                  <c:v>25.270304392568022</c:v>
                </c:pt>
                <c:pt idx="505">
                  <c:v>25.587198253353989</c:v>
                </c:pt>
                <c:pt idx="506">
                  <c:v>25.904718421393</c:v>
                </c:pt>
                <c:pt idx="507">
                  <c:v>26.222853492082976</c:v>
                </c:pt>
                <c:pt idx="508">
                  <c:v>26.54155359551001</c:v>
                </c:pt>
                <c:pt idx="509">
                  <c:v>26.860789781733985</c:v>
                </c:pt>
                <c:pt idx="510">
                  <c:v>27.180532865347999</c:v>
                </c:pt>
                <c:pt idx="511">
                  <c:v>27.500753427019987</c:v>
                </c:pt>
                <c:pt idx="512">
                  <c:v>27.821421815038008</c:v>
                </c:pt>
                <c:pt idx="513">
                  <c:v>28.142508146859996</c:v>
                </c:pt>
                <c:pt idx="514">
                  <c:v>28.463982310654984</c:v>
                </c:pt>
                <c:pt idx="515">
                  <c:v>28.785813966850014</c:v>
                </c:pt>
                <c:pt idx="516">
                  <c:v>29.107972549677982</c:v>
                </c:pt>
                <c:pt idx="517">
                  <c:v>29.430427268719995</c:v>
                </c:pt>
                <c:pt idx="518">
                  <c:v>29.753147110455018</c:v>
                </c:pt>
                <c:pt idx="519">
                  <c:v>30.076100839799011</c:v>
                </c:pt>
                <c:pt idx="520">
                  <c:v>30.399257001659009</c:v>
                </c:pt>
                <c:pt idx="521">
                  <c:v>30.722583922474996</c:v>
                </c:pt>
                <c:pt idx="522">
                  <c:v>31.046049711758002</c:v>
                </c:pt>
                <c:pt idx="523">
                  <c:v>31.369622263652985</c:v>
                </c:pt>
                <c:pt idx="524">
                  <c:v>31.693269258467012</c:v>
                </c:pt>
                <c:pt idx="525">
                  <c:v>32.016958164225002</c:v>
                </c:pt>
                <c:pt idx="526">
                  <c:v>32.340656238212006</c:v>
                </c:pt>
                <c:pt idx="527">
                  <c:v>32.664330528521987</c:v>
                </c:pt>
                <c:pt idx="528">
                  <c:v>32.987947875596006</c:v>
                </c:pt>
                <c:pt idx="529">
                  <c:v>33.311474913778994</c:v>
                </c:pt>
                <c:pt idx="530">
                  <c:v>33.634934514907002</c:v>
                </c:pt>
                <c:pt idx="531">
                  <c:v>33.958424084832984</c:v>
                </c:pt>
                <c:pt idx="532">
                  <c:v>34.281765029826005</c:v>
                </c:pt>
                <c:pt idx="533">
                  <c:v>34.604927050261011</c:v>
                </c:pt>
                <c:pt idx="534">
                  <c:v>34.927879840477999</c:v>
                </c:pt>
                <c:pt idx="535">
                  <c:v>35.25059309455699</c:v>
                </c:pt>
                <c:pt idx="536">
                  <c:v>35.573036512073003</c:v>
                </c:pt>
                <c:pt idx="537">
                  <c:v>35.895179803872026</c:v>
                </c:pt>
                <c:pt idx="538">
                  <c:v>36.216992697832978</c:v>
                </c:pt>
                <c:pt idx="539">
                  <c:v>36.53844494463101</c:v>
                </c:pt>
                <c:pt idx="540">
                  <c:v>36.859506323510004</c:v>
                </c:pt>
                <c:pt idx="541">
                  <c:v>37.180146648046986</c:v>
                </c:pt>
                <c:pt idx="542">
                  <c:v>37.500335771911011</c:v>
                </c:pt>
                <c:pt idx="543">
                  <c:v>37.820043594640993</c:v>
                </c:pt>
                <c:pt idx="544">
                  <c:v>38.139240067403023</c:v>
                </c:pt>
                <c:pt idx="545">
                  <c:v>38.45789519876098</c:v>
                </c:pt>
                <c:pt idx="546">
                  <c:v>38.775979060440989</c:v>
                </c:pt>
                <c:pt idx="547">
                  <c:v>39.093461793096992</c:v>
                </c:pt>
                <c:pt idx="548">
                  <c:v>39.410313612078994</c:v>
                </c:pt>
                <c:pt idx="549">
                  <c:v>39.72650481319701</c:v>
                </c:pt>
                <c:pt idx="550">
                  <c:v>40.042005778490022</c:v>
                </c:pt>
                <c:pt idx="551">
                  <c:v>40.356786981988989</c:v>
                </c:pt>
                <c:pt idx="552">
                  <c:v>40.670818995483017</c:v>
                </c:pt>
                <c:pt idx="553">
                  <c:v>40.984072494292008</c:v>
                </c:pt>
                <c:pt idx="554">
                  <c:v>41.296550366508995</c:v>
                </c:pt>
                <c:pt idx="555">
                  <c:v>41.608321591396987</c:v>
                </c:pt>
                <c:pt idx="556">
                  <c:v>41.919254800299996</c:v>
                </c:pt>
                <c:pt idx="557">
                  <c:v>42.229323530725026</c:v>
                </c:pt>
                <c:pt idx="558">
                  <c:v>42.538501563782006</c:v>
                </c:pt>
                <c:pt idx="559">
                  <c:v>42.84676293221699</c:v>
                </c:pt>
                <c:pt idx="560">
                  <c:v>43.154081928428013</c:v>
                </c:pt>
                <c:pt idx="561">
                  <c:v>43.460433112499999</c:v>
                </c:pt>
                <c:pt idx="562">
                  <c:v>43.765791320221979</c:v>
                </c:pt>
                <c:pt idx="563">
                  <c:v>44.070131671116002</c:v>
                </c:pt>
                <c:pt idx="564">
                  <c:v>44.373429576458989</c:v>
                </c:pt>
                <c:pt idx="565">
                  <c:v>44.675660747311014</c:v>
                </c:pt>
                <c:pt idx="566">
                  <c:v>44.976801202539008</c:v>
                </c:pt>
                <c:pt idx="567">
                  <c:v>45.276827276838986</c:v>
                </c:pt>
                <c:pt idx="568">
                  <c:v>45.575715628767</c:v>
                </c:pt>
                <c:pt idx="569">
                  <c:v>45.873443248756018</c:v>
                </c:pt>
                <c:pt idx="570">
                  <c:v>46.169987467146996</c:v>
                </c:pt>
                <c:pt idx="571">
                  <c:v>46.465325962213996</c:v>
                </c:pt>
                <c:pt idx="572">
                  <c:v>46.759436768182013</c:v>
                </c:pt>
                <c:pt idx="573">
                  <c:v>47.052298283258978</c:v>
                </c:pt>
                <c:pt idx="574">
                  <c:v>47.343889277660992</c:v>
                </c:pt>
                <c:pt idx="575">
                  <c:v>47.634188901632996</c:v>
                </c:pt>
                <c:pt idx="576">
                  <c:v>47.92317669347301</c:v>
                </c:pt>
                <c:pt idx="577">
                  <c:v>48.210832587561981</c:v>
                </c:pt>
                <c:pt idx="578">
                  <c:v>48.497161441499998</c:v>
                </c:pt>
                <c:pt idx="579">
                  <c:v>48.782244874303018</c:v>
                </c:pt>
                <c:pt idx="580">
                  <c:v>49.065964199170025</c:v>
                </c:pt>
                <c:pt idx="581">
                  <c:v>49.348303183094004</c:v>
                </c:pt>
                <c:pt idx="582">
                  <c:v>49.629246128135009</c:v>
                </c:pt>
                <c:pt idx="583">
                  <c:v>49.908777881384992</c:v>
                </c:pt>
                <c:pt idx="584">
                  <c:v>50.186883844942002</c:v>
                </c:pt>
                <c:pt idx="585">
                  <c:v>50.463549985877989</c:v>
                </c:pt>
                <c:pt idx="586">
                  <c:v>50.738762846215991</c:v>
                </c:pt>
                <c:pt idx="587">
                  <c:v>51.012509552892993</c:v>
                </c:pt>
                <c:pt idx="588">
                  <c:v>51.284777827737997</c:v>
                </c:pt>
                <c:pt idx="589">
                  <c:v>51.555555997434993</c:v>
                </c:pt>
                <c:pt idx="590">
                  <c:v>51.824833003501993</c:v>
                </c:pt>
                <c:pt idx="591">
                  <c:v>52.09259841225699</c:v>
                </c:pt>
                <c:pt idx="592">
                  <c:v>52.35884242478798</c:v>
                </c:pt>
                <c:pt idx="593">
                  <c:v>52.623555886931001</c:v>
                </c:pt>
                <c:pt idx="594">
                  <c:v>52.88673029923001</c:v>
                </c:pt>
                <c:pt idx="595">
                  <c:v>53.148357826915998</c:v>
                </c:pt>
                <c:pt idx="596">
                  <c:v>53.408431309876022</c:v>
                </c:pt>
                <c:pt idx="597">
                  <c:v>53.666944272621009</c:v>
                </c:pt>
                <c:pt idx="598">
                  <c:v>53.923890934259987</c:v>
                </c:pt>
                <c:pt idx="599">
                  <c:v>54.179266218473003</c:v>
                </c:pt>
                <c:pt idx="600">
                  <c:v>54.432975840343005</c:v>
                </c:pt>
                <c:pt idx="601">
                  <c:v>54.685007230547001</c:v>
                </c:pt>
                <c:pt idx="602">
                  <c:v>54.935422823495003</c:v>
                </c:pt>
                <c:pt idx="603">
                  <c:v>55.184217483327984</c:v>
                </c:pt>
                <c:pt idx="604">
                  <c:v>55.43138668685998</c:v>
                </c:pt>
                <c:pt idx="605">
                  <c:v>55.676926530630993</c:v>
                </c:pt>
                <c:pt idx="606">
                  <c:v>55.920833737972004</c:v>
                </c:pt>
                <c:pt idx="607">
                  <c:v>56.163105666063984</c:v>
                </c:pt>
                <c:pt idx="608">
                  <c:v>56.403740312998991</c:v>
                </c:pt>
                <c:pt idx="609">
                  <c:v>56.642736324839007</c:v>
                </c:pt>
                <c:pt idx="610">
                  <c:v>56.880093002677</c:v>
                </c:pt>
                <c:pt idx="611">
                  <c:v>57.115810309694979</c:v>
                </c:pt>
                <c:pt idx="612">
                  <c:v>57.349888878227006</c:v>
                </c:pt>
                <c:pt idx="613">
                  <c:v>57.582330016816996</c:v>
                </c:pt>
                <c:pt idx="614">
                  <c:v>57.813135717281995</c:v>
                </c:pt>
                <c:pt idx="615">
                  <c:v>58.042308661767009</c:v>
                </c:pt>
                <c:pt idx="616">
                  <c:v>58.269852229811988</c:v>
                </c:pt>
                <c:pt idx="617">
                  <c:v>58.49577050540401</c:v>
                </c:pt>
                <c:pt idx="618">
                  <c:v>58.720068284044004</c:v>
                </c:pt>
                <c:pt idx="619">
                  <c:v>58.942751079806015</c:v>
                </c:pt>
                <c:pt idx="620">
                  <c:v>59.163825132393015</c:v>
                </c:pt>
                <c:pt idx="621">
                  <c:v>59.383297414199006</c:v>
                </c:pt>
                <c:pt idx="622">
                  <c:v>59.600996473316002</c:v>
                </c:pt>
                <c:pt idx="623">
                  <c:v>59.81705658464702</c:v>
                </c:pt>
                <c:pt idx="624">
                  <c:v>60.031499375971009</c:v>
                </c:pt>
                <c:pt idx="625">
                  <c:v>60.244331132250011</c:v>
                </c:pt>
                <c:pt idx="626">
                  <c:v>60.455558727167983</c:v>
                </c:pt>
                <c:pt idx="627">
                  <c:v>60.665189626434</c:v>
                </c:pt>
                <c:pt idx="628">
                  <c:v>60.873231891063</c:v>
                </c:pt>
                <c:pt idx="629">
                  <c:v>61.079694180687</c:v>
                </c:pt>
                <c:pt idx="630">
                  <c:v>61.284585756842006</c:v>
                </c:pt>
                <c:pt idx="631">
                  <c:v>61.487916486266982</c:v>
                </c:pt>
                <c:pt idx="632">
                  <c:v>61.689696844193975</c:v>
                </c:pt>
                <c:pt idx="633">
                  <c:v>61.889937917655999</c:v>
                </c:pt>
                <c:pt idx="634">
                  <c:v>62.088651408770033</c:v>
                </c:pt>
                <c:pt idx="635">
                  <c:v>62.285849638040986</c:v>
                </c:pt>
                <c:pt idx="636">
                  <c:v>62.481545547650967</c:v>
                </c:pt>
                <c:pt idx="637">
                  <c:v>62.675752704763994</c:v>
                </c:pt>
                <c:pt idx="638">
                  <c:v>62.868485304812964</c:v>
                </c:pt>
                <c:pt idx="639">
                  <c:v>63.059758174801971</c:v>
                </c:pt>
                <c:pt idx="640">
                  <c:v>63.249586776592025</c:v>
                </c:pt>
                <c:pt idx="641">
                  <c:v>63.437987210214033</c:v>
                </c:pt>
                <c:pt idx="642">
                  <c:v>63.624976217147037</c:v>
                </c:pt>
                <c:pt idx="643">
                  <c:v>63.810484738100001</c:v>
                </c:pt>
                <c:pt idx="644">
                  <c:v>63.994354003623016</c:v>
                </c:pt>
                <c:pt idx="645">
                  <c:v>64.176804607434008</c:v>
                </c:pt>
                <c:pt idx="646">
                  <c:v>64.357850756171985</c:v>
                </c:pt>
                <c:pt idx="647">
                  <c:v>64.537507100753004</c:v>
                </c:pt>
                <c:pt idx="648">
                  <c:v>64.715788736370996</c:v>
                </c:pt>
                <c:pt idx="649">
                  <c:v>64.892711202499981</c:v>
                </c:pt>
                <c:pt idx="650">
                  <c:v>65.068290482895975</c:v>
                </c:pt>
                <c:pt idx="651">
                  <c:v>65.242543005588999</c:v>
                </c:pt>
                <c:pt idx="652">
                  <c:v>65.415485642890985</c:v>
                </c:pt>
                <c:pt idx="653">
                  <c:v>65.587135711392989</c:v>
                </c:pt>
                <c:pt idx="654">
                  <c:v>65.757510971964024</c:v>
                </c:pt>
                <c:pt idx="655">
                  <c:v>65.926629629752</c:v>
                </c:pt>
                <c:pt idx="656">
                  <c:v>66.094510334185998</c:v>
                </c:pt>
                <c:pt idx="657">
                  <c:v>66.26117217897098</c:v>
                </c:pt>
                <c:pt idx="658">
                  <c:v>66.426634702094987</c:v>
                </c:pt>
                <c:pt idx="659">
                  <c:v>66.590917885820033</c:v>
                </c:pt>
                <c:pt idx="660">
                  <c:v>66.754042156692009</c:v>
                </c:pt>
                <c:pt idx="661">
                  <c:v>66.916028385533963</c:v>
                </c:pt>
                <c:pt idx="662">
                  <c:v>67.076897887446961</c:v>
                </c:pt>
                <c:pt idx="663">
                  <c:v>67.236503439718973</c:v>
                </c:pt>
                <c:pt idx="664">
                  <c:v>67.394960686619015</c:v>
                </c:pt>
                <c:pt idx="665">
                  <c:v>67.552326690329039</c:v>
                </c:pt>
                <c:pt idx="666">
                  <c:v>67.708621451429963</c:v>
                </c:pt>
                <c:pt idx="667">
                  <c:v>67.863865321475998</c:v>
                </c:pt>
                <c:pt idx="668">
                  <c:v>68.018079002994</c:v>
                </c:pt>
                <c:pt idx="669">
                  <c:v>68.171283549487981</c:v>
                </c:pt>
                <c:pt idx="670">
                  <c:v>68.323500365429965</c:v>
                </c:pt>
                <c:pt idx="671">
                  <c:v>68.474751206267996</c:v>
                </c:pt>
                <c:pt idx="672">
                  <c:v>68.625058178426031</c:v>
                </c:pt>
                <c:pt idx="673">
                  <c:v>68.774443739296032</c:v>
                </c:pt>
                <c:pt idx="674">
                  <c:v>68.922930697245988</c:v>
                </c:pt>
                <c:pt idx="675">
                  <c:v>69.070542211619028</c:v>
                </c:pt>
                <c:pt idx="676">
                  <c:v>69.217301792727966</c:v>
                </c:pt>
                <c:pt idx="677">
                  <c:v>69.36323330186201</c:v>
                </c:pt>
                <c:pt idx="678">
                  <c:v>69.508360951284004</c:v>
                </c:pt>
                <c:pt idx="679">
                  <c:v>69.652709304225027</c:v>
                </c:pt>
                <c:pt idx="680">
                  <c:v>69.796303274898008</c:v>
                </c:pt>
                <c:pt idx="681">
                  <c:v>69.939168128481981</c:v>
                </c:pt>
                <c:pt idx="682">
                  <c:v>70.081273846132007</c:v>
                </c:pt>
                <c:pt idx="683">
                  <c:v>70.222569767035026</c:v>
                </c:pt>
                <c:pt idx="684">
                  <c:v>70.363180787731011</c:v>
                </c:pt>
                <c:pt idx="685">
                  <c:v>70.503130909197978</c:v>
                </c:pt>
                <c:pt idx="686">
                  <c:v>70.642444398906008</c:v>
                </c:pt>
                <c:pt idx="687">
                  <c:v>70.781145790815003</c:v>
                </c:pt>
                <c:pt idx="688">
                  <c:v>70.919259885374998</c:v>
                </c:pt>
                <c:pt idx="689">
                  <c:v>71.056811749524996</c:v>
                </c:pt>
                <c:pt idx="690">
                  <c:v>71.193826716696009</c:v>
                </c:pt>
                <c:pt idx="691">
                  <c:v>71.330330386809976</c:v>
                </c:pt>
                <c:pt idx="692">
                  <c:v>71.466348626276982</c:v>
                </c:pt>
                <c:pt idx="693">
                  <c:v>71.601907567998978</c:v>
                </c:pt>
                <c:pt idx="694">
                  <c:v>71.737033611366996</c:v>
                </c:pt>
                <c:pt idx="695">
                  <c:v>71.871753422263026</c:v>
                </c:pt>
                <c:pt idx="696">
                  <c:v>72.00609393305902</c:v>
                </c:pt>
                <c:pt idx="697">
                  <c:v>72.140082342617973</c:v>
                </c:pt>
                <c:pt idx="698">
                  <c:v>72.273746116293012</c:v>
                </c:pt>
                <c:pt idx="699">
                  <c:v>72.40711298592899</c:v>
                </c:pt>
                <c:pt idx="700">
                  <c:v>72.540020697923012</c:v>
                </c:pt>
                <c:pt idx="701">
                  <c:v>72.672599862239025</c:v>
                </c:pt>
                <c:pt idx="702">
                  <c:v>72.804915403292995</c:v>
                </c:pt>
                <c:pt idx="703">
                  <c:v>72.936991847692013</c:v>
                </c:pt>
                <c:pt idx="704">
                  <c:v>73.068853846429022</c:v>
                </c:pt>
                <c:pt idx="705">
                  <c:v>73.200526174874994</c:v>
                </c:pt>
                <c:pt idx="706">
                  <c:v>73.332033732788005</c:v>
                </c:pt>
                <c:pt idx="707">
                  <c:v>73.463401544305015</c:v>
                </c:pt>
                <c:pt idx="708">
                  <c:v>73.594654757949002</c:v>
                </c:pt>
                <c:pt idx="709">
                  <c:v>73.725818646619985</c:v>
                </c:pt>
                <c:pt idx="710">
                  <c:v>73.856918607607014</c:v>
                </c:pt>
                <c:pt idx="711">
                  <c:v>73.987980162577003</c:v>
                </c:pt>
                <c:pt idx="712">
                  <c:v>74.119028957579985</c:v>
                </c:pt>
                <c:pt idx="713">
                  <c:v>74.250090763051986</c:v>
                </c:pt>
                <c:pt idx="714">
                  <c:v>74.381191473804989</c:v>
                </c:pt>
                <c:pt idx="715">
                  <c:v>74.51234576541799</c:v>
                </c:pt>
                <c:pt idx="716">
                  <c:v>74.643264560087005</c:v>
                </c:pt>
                <c:pt idx="717">
                  <c:v>74.774226141065981</c:v>
                </c:pt>
                <c:pt idx="718">
                  <c:v>74.905249877574022</c:v>
                </c:pt>
                <c:pt idx="719">
                  <c:v>75.036355003068024</c:v>
                </c:pt>
                <c:pt idx="720">
                  <c:v>75.167560615227984</c:v>
                </c:pt>
                <c:pt idx="721">
                  <c:v>75.298885675972969</c:v>
                </c:pt>
                <c:pt idx="722">
                  <c:v>75.43034901144901</c:v>
                </c:pt>
                <c:pt idx="723">
                  <c:v>75.561969312034989</c:v>
                </c:pt>
                <c:pt idx="724">
                  <c:v>75.693765132343998</c:v>
                </c:pt>
                <c:pt idx="725">
                  <c:v>75.825754891217997</c:v>
                </c:pt>
                <c:pt idx="726">
                  <c:v>75.957956871731</c:v>
                </c:pt>
                <c:pt idx="727">
                  <c:v>76.090389221187991</c:v>
                </c:pt>
                <c:pt idx="728">
                  <c:v>76.223069951131009</c:v>
                </c:pt>
                <c:pt idx="729">
                  <c:v>76.35601693732599</c:v>
                </c:pt>
                <c:pt idx="730">
                  <c:v>76.489247919775039</c:v>
                </c:pt>
                <c:pt idx="731">
                  <c:v>76.622794459063982</c:v>
                </c:pt>
                <c:pt idx="732">
                  <c:v>76.756706450722987</c:v>
                </c:pt>
                <c:pt idx="733">
                  <c:v>76.890968177171004</c:v>
                </c:pt>
                <c:pt idx="734">
                  <c:v>77.025598130103987</c:v>
                </c:pt>
                <c:pt idx="735">
                  <c:v>77.160614715513987</c:v>
                </c:pt>
                <c:pt idx="736">
                  <c:v>77.296036253690971</c:v>
                </c:pt>
                <c:pt idx="737">
                  <c:v>77.431880979222996</c:v>
                </c:pt>
                <c:pt idx="738">
                  <c:v>77.568167040992961</c:v>
                </c:pt>
                <c:pt idx="739">
                  <c:v>77.704912502181003</c:v>
                </c:pt>
                <c:pt idx="740">
                  <c:v>77.842135340266992</c:v>
                </c:pt>
                <c:pt idx="741">
                  <c:v>77.979853447022037</c:v>
                </c:pt>
                <c:pt idx="742">
                  <c:v>78.118084628522013</c:v>
                </c:pt>
                <c:pt idx="743">
                  <c:v>78.256846605134001</c:v>
                </c:pt>
                <c:pt idx="744">
                  <c:v>78.396157011523997</c:v>
                </c:pt>
                <c:pt idx="745">
                  <c:v>78.536033396653011</c:v>
                </c:pt>
                <c:pt idx="746">
                  <c:v>78.676493223781961</c:v>
                </c:pt>
                <c:pt idx="747">
                  <c:v>78.817379723382999</c:v>
                </c:pt>
                <c:pt idx="748">
                  <c:v>78.958644117417009</c:v>
                </c:pt>
                <c:pt idx="749">
                  <c:v>79.100453996972988</c:v>
                </c:pt>
                <c:pt idx="750">
                  <c:v>79.242817772561978</c:v>
                </c:pt>
                <c:pt idx="751">
                  <c:v>79.385743429442016</c:v>
                </c:pt>
                <c:pt idx="752">
                  <c:v>79.529238527625012</c:v>
                </c:pt>
                <c:pt idx="753">
                  <c:v>79.673310201872994</c:v>
                </c:pt>
                <c:pt idx="754">
                  <c:v>79.817965161701011</c:v>
                </c:pt>
                <c:pt idx="755">
                  <c:v>79.963209691369968</c:v>
                </c:pt>
                <c:pt idx="756">
                  <c:v>80.109049649897997</c:v>
                </c:pt>
                <c:pt idx="757">
                  <c:v>80.255490471049995</c:v>
                </c:pt>
                <c:pt idx="758">
                  <c:v>80.402537163343993</c:v>
                </c:pt>
                <c:pt idx="759">
                  <c:v>80.550194310045981</c:v>
                </c:pt>
                <c:pt idx="760">
                  <c:v>80.698466069177982</c:v>
                </c:pt>
                <c:pt idx="761">
                  <c:v>80.847356173509013</c:v>
                </c:pt>
                <c:pt idx="762">
                  <c:v>80.996867930560029</c:v>
                </c:pt>
                <c:pt idx="763">
                  <c:v>81.147137705647026</c:v>
                </c:pt>
                <c:pt idx="764">
                  <c:v>81.298122801285956</c:v>
                </c:pt>
                <c:pt idx="765">
                  <c:v>81.449783820730033</c:v>
                </c:pt>
                <c:pt idx="766">
                  <c:v>81.602126860434964</c:v>
                </c:pt>
                <c:pt idx="767">
                  <c:v>81.755157765100023</c:v>
                </c:pt>
                <c:pt idx="768">
                  <c:v>81.908882127663958</c:v>
                </c:pt>
                <c:pt idx="769">
                  <c:v>82.063305289308005</c:v>
                </c:pt>
                <c:pt idx="770">
                  <c:v>82.218432339457991</c:v>
                </c:pt>
                <c:pt idx="771">
                  <c:v>82.374268115776999</c:v>
                </c:pt>
                <c:pt idx="772">
                  <c:v>82.53081720417299</c:v>
                </c:pt>
                <c:pt idx="773">
                  <c:v>82.688083938794023</c:v>
                </c:pt>
                <c:pt idx="774">
                  <c:v>82.846072402032974</c:v>
                </c:pt>
                <c:pt idx="775">
                  <c:v>83.004786424519011</c:v>
                </c:pt>
                <c:pt idx="776">
                  <c:v>83.164229585128965</c:v>
                </c:pt>
                <c:pt idx="777">
                  <c:v>83.32440521097601</c:v>
                </c:pt>
                <c:pt idx="778">
                  <c:v>83.485316377419963</c:v>
                </c:pt>
                <c:pt idx="779">
                  <c:v>83.646644501529011</c:v>
                </c:pt>
                <c:pt idx="780">
                  <c:v>83.808620947753013</c:v>
                </c:pt>
                <c:pt idx="781">
                  <c:v>83.971255199787038</c:v>
                </c:pt>
                <c:pt idx="782">
                  <c:v>84.13454124718703</c:v>
                </c:pt>
                <c:pt idx="783">
                  <c:v>84.298472518315009</c:v>
                </c:pt>
                <c:pt idx="784">
                  <c:v>84.463041880342018</c:v>
                </c:pt>
                <c:pt idx="785">
                  <c:v>84.628241639243015</c:v>
                </c:pt>
                <c:pt idx="786">
                  <c:v>84.794063539804995</c:v>
                </c:pt>
                <c:pt idx="787">
                  <c:v>84.96049876561699</c:v>
                </c:pt>
                <c:pt idx="788">
                  <c:v>85.127537939078991</c:v>
                </c:pt>
                <c:pt idx="789">
                  <c:v>85.295171121395981</c:v>
                </c:pt>
                <c:pt idx="790">
                  <c:v>85.46338781258504</c:v>
                </c:pt>
                <c:pt idx="791">
                  <c:v>85.632176951463009</c:v>
                </c:pt>
                <c:pt idx="792">
                  <c:v>85.801526915658997</c:v>
                </c:pt>
                <c:pt idx="793">
                  <c:v>85.971425521608978</c:v>
                </c:pt>
                <c:pt idx="794">
                  <c:v>86.141878374886005</c:v>
                </c:pt>
                <c:pt idx="795">
                  <c:v>86.312965063294996</c:v>
                </c:pt>
                <c:pt idx="796">
                  <c:v>86.484612213692003</c:v>
                </c:pt>
                <c:pt idx="797">
                  <c:v>86.656814170426003</c:v>
                </c:pt>
                <c:pt idx="798">
                  <c:v>86.829565277843983</c:v>
                </c:pt>
                <c:pt idx="799">
                  <c:v>87.002859880293954</c:v>
                </c:pt>
                <c:pt idx="800">
                  <c:v>87.176692322126996</c:v>
                </c:pt>
                <c:pt idx="801">
                  <c:v>87.35105694768697</c:v>
                </c:pt>
                <c:pt idx="802">
                  <c:v>87.525948101325014</c:v>
                </c:pt>
                <c:pt idx="803">
                  <c:v>87.701360127388</c:v>
                </c:pt>
                <c:pt idx="804">
                  <c:v>87.877287370225019</c:v>
                </c:pt>
                <c:pt idx="805">
                  <c:v>88.053724174183969</c:v>
                </c:pt>
                <c:pt idx="806">
                  <c:v>88.230664883612008</c:v>
                </c:pt>
                <c:pt idx="807">
                  <c:v>88.408103842858964</c:v>
                </c:pt>
                <c:pt idx="808">
                  <c:v>88.586035396273019</c:v>
                </c:pt>
                <c:pt idx="809">
                  <c:v>88.764453888201047</c:v>
                </c:pt>
                <c:pt idx="810">
                  <c:v>88.943156631629961</c:v>
                </c:pt>
                <c:pt idx="811">
                  <c:v>89.121983144714989</c:v>
                </c:pt>
                <c:pt idx="812">
                  <c:v>89.301183091393</c:v>
                </c:pt>
                <c:pt idx="813">
                  <c:v>89.480745196394025</c:v>
                </c:pt>
                <c:pt idx="814">
                  <c:v>89.660658184447982</c:v>
                </c:pt>
                <c:pt idx="815">
                  <c:v>89.840910780282002</c:v>
                </c:pt>
                <c:pt idx="816">
                  <c:v>90.021491708627991</c:v>
                </c:pt>
                <c:pt idx="817">
                  <c:v>90.202389694213991</c:v>
                </c:pt>
                <c:pt idx="818">
                  <c:v>90.383593461767987</c:v>
                </c:pt>
                <c:pt idx="819">
                  <c:v>90.565091736021031</c:v>
                </c:pt>
                <c:pt idx="820">
                  <c:v>90.746873241702019</c:v>
                </c:pt>
                <c:pt idx="821">
                  <c:v>90.928926703538991</c:v>
                </c:pt>
                <c:pt idx="822">
                  <c:v>91.111240846264025</c:v>
                </c:pt>
                <c:pt idx="823">
                  <c:v>91.293804394603001</c:v>
                </c:pt>
                <c:pt idx="824">
                  <c:v>91.47660607328703</c:v>
                </c:pt>
                <c:pt idx="825">
                  <c:v>91.659634607045007</c:v>
                </c:pt>
                <c:pt idx="826">
                  <c:v>91.84254010457903</c:v>
                </c:pt>
                <c:pt idx="827">
                  <c:v>92.025373558809008</c:v>
                </c:pt>
                <c:pt idx="828">
                  <c:v>92.208294584229975</c:v>
                </c:pt>
                <c:pt idx="829">
                  <c:v>92.391285847187021</c:v>
                </c:pt>
                <c:pt idx="830">
                  <c:v>92.574330014028021</c:v>
                </c:pt>
                <c:pt idx="831">
                  <c:v>92.757409751097043</c:v>
                </c:pt>
                <c:pt idx="832">
                  <c:v>92.940507724737984</c:v>
                </c:pt>
                <c:pt idx="833">
                  <c:v>93.123606601300992</c:v>
                </c:pt>
                <c:pt idx="834">
                  <c:v>93.306689047127975</c:v>
                </c:pt>
                <c:pt idx="835">
                  <c:v>93.489737728567036</c:v>
                </c:pt>
                <c:pt idx="836">
                  <c:v>93.672735311963038</c:v>
                </c:pt>
                <c:pt idx="837">
                  <c:v>93.855664463662038</c:v>
                </c:pt>
                <c:pt idx="838">
                  <c:v>94.038507850008045</c:v>
                </c:pt>
                <c:pt idx="839">
                  <c:v>94.22124813734996</c:v>
                </c:pt>
                <c:pt idx="840">
                  <c:v>94.403867992031962</c:v>
                </c:pt>
                <c:pt idx="841">
                  <c:v>94.586350080399029</c:v>
                </c:pt>
                <c:pt idx="842">
                  <c:v>94.768471945880037</c:v>
                </c:pt>
                <c:pt idx="843">
                  <c:v>94.950347836321043</c:v>
                </c:pt>
                <c:pt idx="844">
                  <c:v>95.131987330240975</c:v>
                </c:pt>
                <c:pt idx="845">
                  <c:v>95.313370449884019</c:v>
                </c:pt>
                <c:pt idx="846">
                  <c:v>95.494477217494989</c:v>
                </c:pt>
                <c:pt idx="847">
                  <c:v>95.675287655316026</c:v>
                </c:pt>
                <c:pt idx="848">
                  <c:v>95.855781785592967</c:v>
                </c:pt>
                <c:pt idx="849">
                  <c:v>96.035939630568009</c:v>
                </c:pt>
                <c:pt idx="850">
                  <c:v>96.215741212485</c:v>
                </c:pt>
                <c:pt idx="851">
                  <c:v>96.395166553588012</c:v>
                </c:pt>
                <c:pt idx="852">
                  <c:v>96.574195676122997</c:v>
                </c:pt>
                <c:pt idx="853">
                  <c:v>96.752808602331015</c:v>
                </c:pt>
                <c:pt idx="854">
                  <c:v>96.930985354456993</c:v>
                </c:pt>
                <c:pt idx="855">
                  <c:v>97.108705954745005</c:v>
                </c:pt>
                <c:pt idx="856">
                  <c:v>97.285950425439012</c:v>
                </c:pt>
                <c:pt idx="857">
                  <c:v>97.462675659832996</c:v>
                </c:pt>
                <c:pt idx="858">
                  <c:v>97.638628935572967</c:v>
                </c:pt>
                <c:pt idx="859">
                  <c:v>97.81399526461405</c:v>
                </c:pt>
                <c:pt idx="860">
                  <c:v>97.988751651791006</c:v>
                </c:pt>
                <c:pt idx="861">
                  <c:v>98.162875101938994</c:v>
                </c:pt>
                <c:pt idx="862">
                  <c:v>98.33634261988999</c:v>
                </c:pt>
                <c:pt idx="863">
                  <c:v>98.50913121048103</c:v>
                </c:pt>
                <c:pt idx="864">
                  <c:v>98.681217878545965</c:v>
                </c:pt>
                <c:pt idx="865">
                  <c:v>98.852579628918988</c:v>
                </c:pt>
                <c:pt idx="866">
                  <c:v>99.023193466434975</c:v>
                </c:pt>
                <c:pt idx="867">
                  <c:v>99.193036395928004</c:v>
                </c:pt>
                <c:pt idx="868">
                  <c:v>99.362085422231019</c:v>
                </c:pt>
                <c:pt idx="869">
                  <c:v>99.53031755018003</c:v>
                </c:pt>
                <c:pt idx="870">
                  <c:v>99.697709784610026</c:v>
                </c:pt>
                <c:pt idx="871">
                  <c:v>99.864239130354974</c:v>
                </c:pt>
                <c:pt idx="872">
                  <c:v>100.02988259224901</c:v>
                </c:pt>
                <c:pt idx="873">
                  <c:v>100.194597362075</c:v>
                </c:pt>
                <c:pt idx="874">
                  <c:v>100.35832844412801</c:v>
                </c:pt>
                <c:pt idx="875">
                  <c:v>100.521088819819</c:v>
                </c:pt>
                <c:pt idx="876">
                  <c:v>100.68285394329297</c:v>
                </c:pt>
                <c:pt idx="877">
                  <c:v>100.84359920782902</c:v>
                </c:pt>
                <c:pt idx="878">
                  <c:v>101.00329994584399</c:v>
                </c:pt>
                <c:pt idx="879">
                  <c:v>101.16193142888898</c:v>
                </c:pt>
                <c:pt idx="880">
                  <c:v>101.319468867647</c:v>
                </c:pt>
                <c:pt idx="881">
                  <c:v>101.47588741193999</c:v>
                </c:pt>
                <c:pt idx="882">
                  <c:v>101.63116215072398</c:v>
                </c:pt>
                <c:pt idx="883">
                  <c:v>101.78526811208798</c:v>
                </c:pt>
                <c:pt idx="884">
                  <c:v>101.93818026325999</c:v>
                </c:pt>
                <c:pt idx="885">
                  <c:v>102.08987351059801</c:v>
                </c:pt>
                <c:pt idx="886">
                  <c:v>102.24032269959901</c:v>
                </c:pt>
                <c:pt idx="887">
                  <c:v>102.38950261489498</c:v>
                </c:pt>
                <c:pt idx="888">
                  <c:v>102.53738798024898</c:v>
                </c:pt>
                <c:pt idx="889">
                  <c:v>102.68408069591101</c:v>
                </c:pt>
                <c:pt idx="890">
                  <c:v>102.82957515574401</c:v>
                </c:pt>
                <c:pt idx="891">
                  <c:v>102.97375797567304</c:v>
                </c:pt>
                <c:pt idx="892">
                  <c:v>103.11660934929398</c:v>
                </c:pt>
                <c:pt idx="893">
                  <c:v>103.25810963159699</c:v>
                </c:pt>
                <c:pt idx="894">
                  <c:v>103.39823933896497</c:v>
                </c:pt>
                <c:pt idx="895">
                  <c:v>103.53697914916904</c:v>
                </c:pt>
                <c:pt idx="896">
                  <c:v>103.67430990137598</c:v>
                </c:pt>
                <c:pt idx="897">
                  <c:v>103.81021259614499</c:v>
                </c:pt>
                <c:pt idx="898">
                  <c:v>103.94466839542702</c:v>
                </c:pt>
                <c:pt idx="899">
                  <c:v>104.07765862256298</c:v>
                </c:pt>
                <c:pt idx="900">
                  <c:v>104.20916476228899</c:v>
                </c:pt>
                <c:pt idx="901">
                  <c:v>104.33916846073305</c:v>
                </c:pt>
                <c:pt idx="902">
                  <c:v>104.467651525414</c:v>
                </c:pt>
                <c:pt idx="903">
                  <c:v>104.59459592524502</c:v>
                </c:pt>
                <c:pt idx="904">
                  <c:v>104.71998379052803</c:v>
                </c:pt>
                <c:pt idx="905">
                  <c:v>104.84380404743803</c:v>
                </c:pt>
                <c:pt idx="906">
                  <c:v>104.96603618665404</c:v>
                </c:pt>
                <c:pt idx="907">
                  <c:v>105.08666131722003</c:v>
                </c:pt>
                <c:pt idx="908">
                  <c:v>105.20566242181104</c:v>
                </c:pt>
                <c:pt idx="909">
                  <c:v>105.32302265247102</c:v>
                </c:pt>
                <c:pt idx="910">
                  <c:v>105.43872533060699</c:v>
                </c:pt>
                <c:pt idx="911">
                  <c:v>105.552753946998</c:v>
                </c:pt>
                <c:pt idx="912">
                  <c:v>105.66509216178497</c:v>
                </c:pt>
                <c:pt idx="913">
                  <c:v>105.77572380447702</c:v>
                </c:pt>
                <c:pt idx="914">
                  <c:v>105.88463287395001</c:v>
                </c:pt>
                <c:pt idx="915">
                  <c:v>105.99180353844503</c:v>
                </c:pt>
                <c:pt idx="916">
                  <c:v>106.09722013557297</c:v>
                </c:pt>
                <c:pt idx="917">
                  <c:v>106.200867172306</c:v>
                </c:pt>
                <c:pt idx="918">
                  <c:v>106.30272932498599</c:v>
                </c:pt>
                <c:pt idx="919">
                  <c:v>106.40279143932298</c:v>
                </c:pt>
                <c:pt idx="920">
                  <c:v>106.50103992412295</c:v>
                </c:pt>
                <c:pt idx="921">
                  <c:v>106.59780050945096</c:v>
                </c:pt>
                <c:pt idx="922">
                  <c:v>106.692795388577</c:v>
                </c:pt>
                <c:pt idx="923">
                  <c:v>106.78601793912202</c:v>
                </c:pt>
                <c:pt idx="924">
                  <c:v>106.87746202022004</c:v>
                </c:pt>
                <c:pt idx="925">
                  <c:v>106.96712197252896</c:v>
                </c:pt>
                <c:pt idx="926">
                  <c:v>107.05499261821899</c:v>
                </c:pt>
                <c:pt idx="927">
                  <c:v>107.14106926098799</c:v>
                </c:pt>
                <c:pt idx="928">
                  <c:v>107.22534768604498</c:v>
                </c:pt>
                <c:pt idx="929">
                  <c:v>107.30782416012102</c:v>
                </c:pt>
                <c:pt idx="930">
                  <c:v>107.38849543146802</c:v>
                </c:pt>
                <c:pt idx="931">
                  <c:v>107.467358729853</c:v>
                </c:pt>
                <c:pt idx="932">
                  <c:v>107.54441176656297</c:v>
                </c:pt>
                <c:pt idx="933">
                  <c:v>107.61965273440501</c:v>
                </c:pt>
                <c:pt idx="934">
                  <c:v>107.69308030770503</c:v>
                </c:pt>
                <c:pt idx="935">
                  <c:v>107.76469364230701</c:v>
                </c:pt>
                <c:pt idx="936">
                  <c:v>107.834452131033</c:v>
                </c:pt>
                <c:pt idx="937">
                  <c:v>107.90223813656996</c:v>
                </c:pt>
                <c:pt idx="938">
                  <c:v>107.96816598436402</c:v>
                </c:pt>
                <c:pt idx="939">
                  <c:v>108.03223239951603</c:v>
                </c:pt>
                <c:pt idx="940">
                  <c:v>108.09443441705503</c:v>
                </c:pt>
                <c:pt idx="941">
                  <c:v>108.15476938193399</c:v>
                </c:pt>
                <c:pt idx="942">
                  <c:v>108.21323494903498</c:v>
                </c:pt>
                <c:pt idx="943">
                  <c:v>108.26982908316103</c:v>
                </c:pt>
                <c:pt idx="944">
                  <c:v>108.324550059047</c:v>
                </c:pt>
                <c:pt idx="945">
                  <c:v>108.37739646134901</c:v>
                </c:pt>
                <c:pt idx="946">
                  <c:v>108.42836718465304</c:v>
                </c:pt>
                <c:pt idx="947">
                  <c:v>108.47746143346495</c:v>
                </c:pt>
                <c:pt idx="948">
                  <c:v>108.52467872222599</c:v>
                </c:pt>
                <c:pt idx="949">
                  <c:v>108.570018875296</c:v>
                </c:pt>
                <c:pt idx="950">
                  <c:v>108.61348202696098</c:v>
                </c:pt>
                <c:pt idx="951">
                  <c:v>108.65506862143798</c:v>
                </c:pt>
                <c:pt idx="952">
                  <c:v>108.69492931833304</c:v>
                </c:pt>
                <c:pt idx="953">
                  <c:v>108.733146454782</c:v>
                </c:pt>
                <c:pt idx="954">
                  <c:v>108.76957314915904</c:v>
                </c:pt>
                <c:pt idx="955">
                  <c:v>108.80421914036498</c:v>
                </c:pt>
                <c:pt idx="956">
                  <c:v>108.83709479164099</c:v>
                </c:pt>
                <c:pt idx="957">
                  <c:v>108.86821109057399</c:v>
                </c:pt>
                <c:pt idx="958">
                  <c:v>108.897579649097</c:v>
                </c:pt>
                <c:pt idx="959">
                  <c:v>108.92521270348402</c:v>
                </c:pt>
                <c:pt idx="960">
                  <c:v>108.95112311435702</c:v>
                </c:pt>
                <c:pt idx="961">
                  <c:v>108.97532436668001</c:v>
                </c:pt>
                <c:pt idx="962">
                  <c:v>108.99783056976503</c:v>
                </c:pt>
                <c:pt idx="963">
                  <c:v>109.01865645726201</c:v>
                </c:pt>
                <c:pt idx="964">
                  <c:v>109.03781738717299</c:v>
                </c:pt>
                <c:pt idx="965">
                  <c:v>109.05532934183799</c:v>
                </c:pt>
                <c:pt idx="966">
                  <c:v>109.07120892794603</c:v>
                </c:pt>
                <c:pt idx="967">
                  <c:v>109.08547337652794</c:v>
                </c:pt>
                <c:pt idx="968">
                  <c:v>109.09804210905997</c:v>
                </c:pt>
                <c:pt idx="969">
                  <c:v>109.108939560556</c:v>
                </c:pt>
                <c:pt idx="970">
                  <c:v>109.11821168985495</c:v>
                </c:pt>
                <c:pt idx="971">
                  <c:v>109.12586796582599</c:v>
                </c:pt>
                <c:pt idx="972">
                  <c:v>109.13191785733795</c:v>
                </c:pt>
                <c:pt idx="973">
                  <c:v>109.13637083326</c:v>
                </c:pt>
                <c:pt idx="974">
                  <c:v>109.13923636246199</c:v>
                </c:pt>
                <c:pt idx="975">
                  <c:v>109.140523913815</c:v>
                </c:pt>
                <c:pt idx="976">
                  <c:v>109.14024295618594</c:v>
                </c:pt>
                <c:pt idx="977">
                  <c:v>109.138402958445</c:v>
                </c:pt>
                <c:pt idx="978">
                  <c:v>109.13501338946094</c:v>
                </c:pt>
                <c:pt idx="979">
                  <c:v>109.13008371810503</c:v>
                </c:pt>
                <c:pt idx="980">
                  <c:v>109.12362341324405</c:v>
                </c:pt>
                <c:pt idx="981">
                  <c:v>109.11564194374904</c:v>
                </c:pt>
                <c:pt idx="982">
                  <c:v>109.10614877849002</c:v>
                </c:pt>
                <c:pt idx="983">
                  <c:v>109.09515338633406</c:v>
                </c:pt>
                <c:pt idx="984">
                  <c:v>109.08312891495399</c:v>
                </c:pt>
                <c:pt idx="985">
                  <c:v>109.06975258037102</c:v>
                </c:pt>
                <c:pt idx="986">
                  <c:v>109.05500143895301</c:v>
                </c:pt>
                <c:pt idx="987">
                  <c:v>109.03889055695396</c:v>
                </c:pt>
                <c:pt idx="988">
                  <c:v>109.02143500063301</c:v>
                </c:pt>
                <c:pt idx="989">
                  <c:v>109.00264983624601</c:v>
                </c:pt>
                <c:pt idx="990">
                  <c:v>108.98255013004604</c:v>
                </c:pt>
                <c:pt idx="991">
                  <c:v>108.96115094828997</c:v>
                </c:pt>
                <c:pt idx="992">
                  <c:v>108.93846735723497</c:v>
                </c:pt>
                <c:pt idx="993">
                  <c:v>108.91451442313598</c:v>
                </c:pt>
                <c:pt idx="994">
                  <c:v>108.88930721224898</c:v>
                </c:pt>
                <c:pt idx="995">
                  <c:v>108.86286079083004</c:v>
                </c:pt>
                <c:pt idx="996">
                  <c:v>108.83519022513394</c:v>
                </c:pt>
                <c:pt idx="997">
                  <c:v>108.80631058141898</c:v>
                </c:pt>
                <c:pt idx="998">
                  <c:v>108.77623692593897</c:v>
                </c:pt>
                <c:pt idx="999">
                  <c:v>108.74505082854597</c:v>
                </c:pt>
                <c:pt idx="1000">
                  <c:v>108.71314124529096</c:v>
                </c:pt>
                <c:pt idx="1001">
                  <c:v>108.68017471204899</c:v>
                </c:pt>
                <c:pt idx="1002">
                  <c:v>108.64617172514801</c:v>
                </c:pt>
                <c:pt idx="1003">
                  <c:v>108.611152780917</c:v>
                </c:pt>
                <c:pt idx="1004">
                  <c:v>108.57513837568405</c:v>
                </c:pt>
                <c:pt idx="1005">
                  <c:v>108.53814900577697</c:v>
                </c:pt>
                <c:pt idx="1006">
                  <c:v>108.50020516752494</c:v>
                </c:pt>
                <c:pt idx="1007">
                  <c:v>108.46132735725695</c:v>
                </c:pt>
                <c:pt idx="1008">
                  <c:v>108.42153607130001</c:v>
                </c:pt>
                <c:pt idx="1009">
                  <c:v>108.38085180598301</c:v>
                </c:pt>
                <c:pt idx="1010">
                  <c:v>108.33929505763501</c:v>
                </c:pt>
                <c:pt idx="1011">
                  <c:v>108.29688632258404</c:v>
                </c:pt>
                <c:pt idx="1012">
                  <c:v>108.25364609715803</c:v>
                </c:pt>
                <c:pt idx="1013">
                  <c:v>108.20959487768505</c:v>
                </c:pt>
                <c:pt idx="1014">
                  <c:v>108.16475316049497</c:v>
                </c:pt>
                <c:pt idx="1015">
                  <c:v>108.11927275640102</c:v>
                </c:pt>
                <c:pt idx="1016">
                  <c:v>108.07330866559499</c:v>
                </c:pt>
                <c:pt idx="1017">
                  <c:v>108.026685674281</c:v>
                </c:pt>
                <c:pt idx="1018">
                  <c:v>107.979428367759</c:v>
                </c:pt>
                <c:pt idx="1019">
                  <c:v>107.93156133133095</c:v>
                </c:pt>
                <c:pt idx="1020">
                  <c:v>107.883109150297</c:v>
                </c:pt>
                <c:pt idx="1021">
                  <c:v>107.83409640996007</c:v>
                </c:pt>
                <c:pt idx="1022">
                  <c:v>107.78454769561898</c:v>
                </c:pt>
                <c:pt idx="1023">
                  <c:v>107.73448759257701</c:v>
                </c:pt>
                <c:pt idx="1024">
                  <c:v>107.68394068613395</c:v>
                </c:pt>
                <c:pt idx="1025">
                  <c:v>107.63293156159006</c:v>
                </c:pt>
                <c:pt idx="1026">
                  <c:v>107.58148480424796</c:v>
                </c:pt>
                <c:pt idx="1027">
                  <c:v>107.52962499940702</c:v>
                </c:pt>
                <c:pt idx="1028">
                  <c:v>107.47737673237003</c:v>
                </c:pt>
                <c:pt idx="1029">
                  <c:v>107.42476458843703</c:v>
                </c:pt>
                <c:pt idx="1030">
                  <c:v>107.371813152909</c:v>
                </c:pt>
                <c:pt idx="1031">
                  <c:v>107.31865500555398</c:v>
                </c:pt>
                <c:pt idx="1032">
                  <c:v>107.26530512934903</c:v>
                </c:pt>
                <c:pt idx="1033">
                  <c:v>107.21172523816603</c:v>
                </c:pt>
                <c:pt idx="1034">
                  <c:v>107.15794196179201</c:v>
                </c:pt>
                <c:pt idx="1035">
                  <c:v>107.10398193001396</c:v>
                </c:pt>
                <c:pt idx="1036">
                  <c:v>107.04987177261893</c:v>
                </c:pt>
                <c:pt idx="1037">
                  <c:v>106.99563811939504</c:v>
                </c:pt>
                <c:pt idx="1038">
                  <c:v>106.94130760012996</c:v>
                </c:pt>
                <c:pt idx="1039">
                  <c:v>106.88690684460795</c:v>
                </c:pt>
                <c:pt idx="1040">
                  <c:v>106.83246248261901</c:v>
                </c:pt>
                <c:pt idx="1041">
                  <c:v>106.77800114394898</c:v>
                </c:pt>
                <c:pt idx="1042">
                  <c:v>106.72354945838401</c:v>
                </c:pt>
                <c:pt idx="1043">
                  <c:v>106.66913405571302</c:v>
                </c:pt>
                <c:pt idx="1044">
                  <c:v>106.61478156572292</c:v>
                </c:pt>
                <c:pt idx="1045">
                  <c:v>106.56051861820094</c:v>
                </c:pt>
                <c:pt idx="1046">
                  <c:v>106.50637184293197</c:v>
                </c:pt>
                <c:pt idx="1047">
                  <c:v>106.452360385161</c:v>
                </c:pt>
                <c:pt idx="1048">
                  <c:v>106.39851492158004</c:v>
                </c:pt>
                <c:pt idx="1049">
                  <c:v>106.34486323673195</c:v>
                </c:pt>
                <c:pt idx="1050">
                  <c:v>106.29143174315101</c:v>
                </c:pt>
                <c:pt idx="1051">
                  <c:v>106.23824684501102</c:v>
                </c:pt>
                <c:pt idx="1052">
                  <c:v>106.18533493812492</c:v>
                </c:pt>
                <c:pt idx="1053">
                  <c:v>106.13272240994894</c:v>
                </c:pt>
                <c:pt idx="1054">
                  <c:v>106.08043563957705</c:v>
                </c:pt>
                <c:pt idx="1055">
                  <c:v>106.028500997744</c:v>
                </c:pt>
                <c:pt idx="1056">
                  <c:v>105.97694484682495</c:v>
                </c:pt>
                <c:pt idx="1057">
                  <c:v>105.92579354083699</c:v>
                </c:pt>
                <c:pt idx="1058">
                  <c:v>105.87507342543506</c:v>
                </c:pt>
                <c:pt idx="1059">
                  <c:v>105.82481083791299</c:v>
                </c:pt>
                <c:pt idx="1060">
                  <c:v>105.77503210720903</c:v>
                </c:pt>
                <c:pt idx="1061">
                  <c:v>105.72576355390004</c:v>
                </c:pt>
                <c:pt idx="1062">
                  <c:v>105.67702135886503</c:v>
                </c:pt>
                <c:pt idx="1063">
                  <c:v>105.628657201294</c:v>
                </c:pt>
                <c:pt idx="1064">
                  <c:v>105.58083770436104</c:v>
                </c:pt>
                <c:pt idx="1065">
                  <c:v>105.53358473942393</c:v>
                </c:pt>
                <c:pt idx="1066">
                  <c:v>105.48691999435698</c:v>
                </c:pt>
                <c:pt idx="1067">
                  <c:v>105.44086497356295</c:v>
                </c:pt>
                <c:pt idx="1068">
                  <c:v>105.395440997967</c:v>
                </c:pt>
                <c:pt idx="1069">
                  <c:v>105.35066920501697</c:v>
                </c:pt>
                <c:pt idx="1070">
                  <c:v>105.30657054868601</c:v>
                </c:pt>
                <c:pt idx="1071">
                  <c:v>105.26316579946899</c:v>
                </c:pt>
                <c:pt idx="1072">
                  <c:v>105.22047554438706</c:v>
                </c:pt>
                <c:pt idx="1073">
                  <c:v>105.17852018698102</c:v>
                </c:pt>
                <c:pt idx="1074">
                  <c:v>105.13731994732001</c:v>
                </c:pt>
                <c:pt idx="1075">
                  <c:v>105.09689486199397</c:v>
                </c:pt>
                <c:pt idx="1076">
                  <c:v>105.057264784116</c:v>
                </c:pt>
                <c:pt idx="1077">
                  <c:v>105.01844938332499</c:v>
                </c:pt>
                <c:pt idx="1078">
                  <c:v>104.98046814578402</c:v>
                </c:pt>
                <c:pt idx="1079">
                  <c:v>104.943340374174</c:v>
                </c:pt>
                <c:pt idx="1080">
                  <c:v>104.90708518770805</c:v>
                </c:pt>
                <c:pt idx="1081">
                  <c:v>104.8717215221161</c:v>
                </c:pt>
                <c:pt idx="1082">
                  <c:v>104.83726812965597</c:v>
                </c:pt>
                <c:pt idx="1083">
                  <c:v>104.803743579105</c:v>
                </c:pt>
                <c:pt idx="1084">
                  <c:v>104.77116625576798</c:v>
                </c:pt>
                <c:pt idx="1085">
                  <c:v>104.73949459175799</c:v>
                </c:pt>
                <c:pt idx="1086">
                  <c:v>104.70864540274601</c:v>
                </c:pt>
                <c:pt idx="1087">
                  <c:v>104.67875976433697</c:v>
                </c:pt>
                <c:pt idx="1088">
                  <c:v>104.64985234981509</c:v>
                </c:pt>
                <c:pt idx="1089">
                  <c:v>104.621937551977</c:v>
                </c:pt>
                <c:pt idx="1090">
                  <c:v>104.59502948313207</c:v>
                </c:pt>
                <c:pt idx="1091">
                  <c:v>104.569141975099</c:v>
                </c:pt>
                <c:pt idx="1092">
                  <c:v>104.54428857920902</c:v>
                </c:pt>
                <c:pt idx="1093">
                  <c:v>104.52048256630803</c:v>
                </c:pt>
                <c:pt idx="1094">
                  <c:v>104.49773692674898</c:v>
                </c:pt>
                <c:pt idx="1095">
                  <c:v>104.47606437039701</c:v>
                </c:pt>
                <c:pt idx="1096">
                  <c:v>104.45547732663397</c:v>
                </c:pt>
                <c:pt idx="1097">
                  <c:v>104.43598794434502</c:v>
                </c:pt>
                <c:pt idx="1098">
                  <c:v>104.41760809193602</c:v>
                </c:pt>
                <c:pt idx="1099">
                  <c:v>104.40034935731603</c:v>
                </c:pt>
                <c:pt idx="1100">
                  <c:v>104.38422304791106</c:v>
                </c:pt>
                <c:pt idx="1101">
                  <c:v>104.36924019065805</c:v>
                </c:pt>
                <c:pt idx="1102">
                  <c:v>104.35541153200199</c:v>
                </c:pt>
                <c:pt idx="1103">
                  <c:v>104.34274753790498</c:v>
                </c:pt>
                <c:pt idx="1104">
                  <c:v>104.33125839383706</c:v>
                </c:pt>
                <c:pt idx="1105">
                  <c:v>104.32095400477999</c:v>
                </c:pt>
                <c:pt idx="1106">
                  <c:v>104.31184399522999</c:v>
                </c:pt>
                <c:pt idx="1107">
                  <c:v>104.30393770919</c:v>
                </c:pt>
                <c:pt idx="1108">
                  <c:v>104.297091536376</c:v>
                </c:pt>
                <c:pt idx="1109">
                  <c:v>104.291304367777</c:v>
                </c:pt>
                <c:pt idx="1110">
                  <c:v>104.28669812003602</c:v>
                </c:pt>
                <c:pt idx="1111">
                  <c:v>104.28327753492601</c:v>
                </c:pt>
                <c:pt idx="1112">
                  <c:v>104.28104697266201</c:v>
                </c:pt>
                <c:pt idx="1113">
                  <c:v>104.28001041189998</c:v>
                </c:pt>
                <c:pt idx="1114">
                  <c:v>104.28017144974103</c:v>
                </c:pt>
                <c:pt idx="1115">
                  <c:v>104.28153330172404</c:v>
                </c:pt>
                <c:pt idx="1116">
                  <c:v>104.28409880183005</c:v>
                </c:pt>
                <c:pt idx="1117">
                  <c:v>104.28787040248608</c:v>
                </c:pt>
                <c:pt idx="1118">
                  <c:v>104.29285017455607</c:v>
                </c:pt>
                <c:pt idx="1119">
                  <c:v>104.29903980735003</c:v>
                </c:pt>
                <c:pt idx="1120">
                  <c:v>104.30644060861607</c:v>
                </c:pt>
                <c:pt idx="1121">
                  <c:v>104.31505350454597</c:v>
                </c:pt>
                <c:pt idx="1122">
                  <c:v>104.32487903977301</c:v>
                </c:pt>
                <c:pt idx="1123">
                  <c:v>104.33591737737504</c:v>
                </c:pt>
                <c:pt idx="1124">
                  <c:v>104.34816829886699</c:v>
                </c:pt>
                <c:pt idx="1125">
                  <c:v>104.36163120420804</c:v>
                </c:pt>
                <c:pt idx="1126">
                  <c:v>104.37630511179998</c:v>
                </c:pt>
                <c:pt idx="1127">
                  <c:v>104.392188658485</c:v>
                </c:pt>
                <c:pt idx="1128">
                  <c:v>104.40926523667099</c:v>
                </c:pt>
                <c:pt idx="1129">
                  <c:v>104.42731506336395</c:v>
                </c:pt>
                <c:pt idx="1130">
                  <c:v>104.44652576705903</c:v>
                </c:pt>
                <c:pt idx="1131">
                  <c:v>104.46689132229199</c:v>
                </c:pt>
                <c:pt idx="1132">
                  <c:v>104.48840522978401</c:v>
                </c:pt>
                <c:pt idx="1133">
                  <c:v>104.51106051644399</c:v>
                </c:pt>
                <c:pt idx="1134">
                  <c:v>104.53484973536501</c:v>
                </c:pt>
                <c:pt idx="1135">
                  <c:v>104.55976496583003</c:v>
                </c:pt>
                <c:pt idx="1136">
                  <c:v>104.58579781330297</c:v>
                </c:pt>
                <c:pt idx="1137">
                  <c:v>104.61293940943892</c:v>
                </c:pt>
                <c:pt idx="1138">
                  <c:v>104.64118041207701</c:v>
                </c:pt>
                <c:pt idx="1139">
                  <c:v>104.670511005241</c:v>
                </c:pt>
                <c:pt idx="1140">
                  <c:v>104.70092089914306</c:v>
                </c:pt>
                <c:pt idx="1141">
                  <c:v>104.73239933017908</c:v>
                </c:pt>
                <c:pt idx="1142">
                  <c:v>104.76493506093595</c:v>
                </c:pt>
                <c:pt idx="1143">
                  <c:v>104.79851638018101</c:v>
                </c:pt>
                <c:pt idx="1144">
                  <c:v>104.83313110287099</c:v>
                </c:pt>
                <c:pt idx="1145">
                  <c:v>104.86876657014795</c:v>
                </c:pt>
                <c:pt idx="1146">
                  <c:v>104.90540964933996</c:v>
                </c:pt>
                <c:pt idx="1147">
                  <c:v>104.94304673396198</c:v>
                </c:pt>
                <c:pt idx="1148">
                  <c:v>104.98166374371397</c:v>
                </c:pt>
                <c:pt idx="1149">
                  <c:v>105.02134818455511</c:v>
                </c:pt>
                <c:pt idx="1150">
                  <c:v>105.06207999558308</c:v>
                </c:pt>
                <c:pt idx="1151">
                  <c:v>105.10377989660503</c:v>
                </c:pt>
                <c:pt idx="1152">
                  <c:v>105.14643439404597</c:v>
                </c:pt>
                <c:pt idx="1153">
                  <c:v>105.190029594885</c:v>
                </c:pt>
                <c:pt idx="1154">
                  <c:v>105.23455120665506</c:v>
                </c:pt>
                <c:pt idx="1155">
                  <c:v>105.27998453743805</c:v>
                </c:pt>
                <c:pt idx="1156">
                  <c:v>105.326314495872</c:v>
                </c:pt>
                <c:pt idx="1157">
                  <c:v>105.373525591148</c:v>
                </c:pt>
                <c:pt idx="1158">
                  <c:v>105.42160193300595</c:v>
                </c:pt>
                <c:pt idx="1159">
                  <c:v>105.47052723174306</c:v>
                </c:pt>
                <c:pt idx="1160">
                  <c:v>105.52028479820603</c:v>
                </c:pt>
                <c:pt idx="1161">
                  <c:v>105.57085754379602</c:v>
                </c:pt>
                <c:pt idx="1162">
                  <c:v>105.62222798046707</c:v>
                </c:pt>
                <c:pt idx="1163">
                  <c:v>105.67437822072395</c:v>
                </c:pt>
                <c:pt idx="1164">
                  <c:v>105.72728997762704</c:v>
                </c:pt>
                <c:pt idx="1165">
                  <c:v>105.78094456478493</c:v>
                </c:pt>
                <c:pt idx="1166">
                  <c:v>105.83532289636503</c:v>
                </c:pt>
                <c:pt idx="1167">
                  <c:v>105.89040548708306</c:v>
                </c:pt>
                <c:pt idx="1168">
                  <c:v>105.946172452209</c:v>
                </c:pt>
                <c:pt idx="1169">
                  <c:v>106.00259615117</c:v>
                </c:pt>
                <c:pt idx="1170">
                  <c:v>106.059593273519</c:v>
                </c:pt>
                <c:pt idx="1171">
                  <c:v>106.11719914019397</c:v>
                </c:pt>
                <c:pt idx="1172">
                  <c:v>106.175391221376</c:v>
                </c:pt>
                <c:pt idx="1173">
                  <c:v>106.23414655539602</c:v>
                </c:pt>
                <c:pt idx="1174">
                  <c:v>106.293441748742</c:v>
                </c:pt>
                <c:pt idx="1175">
                  <c:v>106.35325297605698</c:v>
                </c:pt>
                <c:pt idx="1176">
                  <c:v>106.41355598013399</c:v>
                </c:pt>
                <c:pt idx="1177">
                  <c:v>106.47432607192502</c:v>
                </c:pt>
                <c:pt idx="1178">
                  <c:v>106.53553813053497</c:v>
                </c:pt>
                <c:pt idx="1179">
                  <c:v>106.59716660321999</c:v>
                </c:pt>
                <c:pt idx="1180">
                  <c:v>106.65918550539197</c:v>
                </c:pt>
                <c:pt idx="1181">
                  <c:v>106.72156842061906</c:v>
                </c:pt>
                <c:pt idx="1182">
                  <c:v>106.7842885006221</c:v>
                </c:pt>
                <c:pt idx="1183">
                  <c:v>106.84731846527291</c:v>
                </c:pt>
                <c:pt idx="1184">
                  <c:v>106.91063060260399</c:v>
                </c:pt>
                <c:pt idx="1185">
                  <c:v>106.97419676879599</c:v>
                </c:pt>
                <c:pt idx="1186">
                  <c:v>107.03798838818705</c:v>
                </c:pt>
                <c:pt idx="1187">
                  <c:v>107.10197645326798</c:v>
                </c:pt>
                <c:pt idx="1188">
                  <c:v>107.16613152468301</c:v>
                </c:pt>
                <c:pt idx="1189">
                  <c:v>107.23042373123394</c:v>
                </c:pt>
                <c:pt idx="1190">
                  <c:v>107.29511906419305</c:v>
                </c:pt>
                <c:pt idx="1191">
                  <c:v>107.36013813759894</c:v>
                </c:pt>
                <c:pt idx="1192">
                  <c:v>107.42529328218109</c:v>
                </c:pt>
                <c:pt idx="1193">
                  <c:v>107.49055976841805</c:v>
                </c:pt>
                <c:pt idx="1194">
                  <c:v>107.55591264407497</c:v>
                </c:pt>
                <c:pt idx="1195">
                  <c:v>107.62132673421104</c:v>
                </c:pt>
                <c:pt idx="1196">
                  <c:v>107.68677664117206</c:v>
                </c:pt>
                <c:pt idx="1197">
                  <c:v>107.75223674459596</c:v>
                </c:pt>
                <c:pt idx="1198">
                  <c:v>107.81768120140907</c:v>
                </c:pt>
                <c:pt idx="1199">
                  <c:v>107.883083945826</c:v>
                </c:pt>
                <c:pt idx="1200">
                  <c:v>107.94841868935498</c:v>
                </c:pt>
                <c:pt idx="1201">
                  <c:v>108.01365892079195</c:v>
                </c:pt>
                <c:pt idx="1202">
                  <c:v>108.07877790622092</c:v>
                </c:pt>
                <c:pt idx="1203">
                  <c:v>108.14374868901996</c:v>
                </c:pt>
                <c:pt idx="1204">
                  <c:v>108.20854408985201</c:v>
                </c:pt>
                <c:pt idx="1205">
                  <c:v>108.27313670667399</c:v>
                </c:pt>
                <c:pt idx="1206">
                  <c:v>108.33749891472996</c:v>
                </c:pt>
                <c:pt idx="1207">
                  <c:v>108.40160286655703</c:v>
                </c:pt>
                <c:pt idx="1208">
                  <c:v>108.46542049197694</c:v>
                </c:pt>
                <c:pt idx="1209">
                  <c:v>108.52892349810497</c:v>
                </c:pt>
                <c:pt idx="1210">
                  <c:v>108.59206807260102</c:v>
                </c:pt>
                <c:pt idx="1211">
                  <c:v>108.65473848313695</c:v>
                </c:pt>
                <c:pt idx="1212">
                  <c:v>108.71698748805397</c:v>
                </c:pt>
                <c:pt idx="1213">
                  <c:v>108.77878431982299</c:v>
                </c:pt>
                <c:pt idx="1214">
                  <c:v>108.84009793926793</c:v>
                </c:pt>
                <c:pt idx="1215">
                  <c:v>108.90089703556703</c:v>
                </c:pt>
                <c:pt idx="1216">
                  <c:v>108.96115002625402</c:v>
                </c:pt>
                <c:pt idx="1217">
                  <c:v>109.02082505721091</c:v>
                </c:pt>
                <c:pt idx="1218">
                  <c:v>109.07989000267992</c:v>
                </c:pt>
                <c:pt idx="1219">
                  <c:v>109.13831246524796</c:v>
                </c:pt>
                <c:pt idx="1220">
                  <c:v>109.19605977586298</c:v>
                </c:pt>
                <c:pt idx="1221">
                  <c:v>109.25309899382194</c:v>
                </c:pt>
                <c:pt idx="1222">
                  <c:v>109.30939690677803</c:v>
                </c:pt>
                <c:pt idx="1223">
                  <c:v>109.36492003073499</c:v>
                </c:pt>
                <c:pt idx="1224">
                  <c:v>109.41963461005309</c:v>
                </c:pt>
                <c:pt idx="1225">
                  <c:v>109.47350661744292</c:v>
                </c:pt>
                <c:pt idx="1226">
                  <c:v>109.52650175397002</c:v>
                </c:pt>
                <c:pt idx="1227">
                  <c:v>109.57858544905298</c:v>
                </c:pt>
                <c:pt idx="1228">
                  <c:v>109.62972286046295</c:v>
                </c:pt>
                <c:pt idx="1229">
                  <c:v>109.67987887432798</c:v>
                </c:pt>
                <c:pt idx="1230">
                  <c:v>109.72901810512394</c:v>
                </c:pt>
                <c:pt idx="1231">
                  <c:v>109.77768495110104</c:v>
                </c:pt>
                <c:pt idx="1232">
                  <c:v>109.8256885714851</c:v>
                </c:pt>
                <c:pt idx="1233">
                  <c:v>109.87273548132805</c:v>
                </c:pt>
                <c:pt idx="1234">
                  <c:v>109.91880183812907</c:v>
                </c:pt>
                <c:pt idx="1235">
                  <c:v>109.96386391180306</c:v>
                </c:pt>
                <c:pt idx="1236">
                  <c:v>110.00789808468596</c:v>
                </c:pt>
                <c:pt idx="1237">
                  <c:v>110.05088085153102</c:v>
                </c:pt>
                <c:pt idx="1238">
                  <c:v>110.092788819514</c:v>
                </c:pt>
                <c:pt idx="1239">
                  <c:v>110.13359870822592</c:v>
                </c:pt>
                <c:pt idx="1240">
                  <c:v>110.17328734967907</c:v>
                </c:pt>
                <c:pt idx="1241">
                  <c:v>110.21183168830703</c:v>
                </c:pt>
                <c:pt idx="1242">
                  <c:v>110.24920878095895</c:v>
                </c:pt>
                <c:pt idx="1243">
                  <c:v>110.28539579690505</c:v>
                </c:pt>
                <c:pt idx="1244">
                  <c:v>110.32037001783499</c:v>
                </c:pt>
                <c:pt idx="1245">
                  <c:v>110.35410883785698</c:v>
                </c:pt>
                <c:pt idx="1246">
                  <c:v>110.38658976349802</c:v>
                </c:pt>
                <c:pt idx="1247">
                  <c:v>110.41779041370694</c:v>
                </c:pt>
                <c:pt idx="1248">
                  <c:v>110.44768851984895</c:v>
                </c:pt>
                <c:pt idx="1249">
                  <c:v>110.47626192570999</c:v>
                </c:pt>
                <c:pt idx="1250">
                  <c:v>110.50348858749408</c:v>
                </c:pt>
                <c:pt idx="1251">
                  <c:v>110.52933287084295</c:v>
                </c:pt>
                <c:pt idx="1252">
                  <c:v>110.55371605646701</c:v>
                </c:pt>
                <c:pt idx="1253">
                  <c:v>110.57667017278197</c:v>
                </c:pt>
                <c:pt idx="1254">
                  <c:v>110.59817194182892</c:v>
                </c:pt>
                <c:pt idx="1255">
                  <c:v>110.61819810777195</c:v>
                </c:pt>
                <c:pt idx="1256">
                  <c:v>110.63672543479902</c:v>
                </c:pt>
                <c:pt idx="1257">
                  <c:v>110.65373070503404</c:v>
                </c:pt>
                <c:pt idx="1258">
                  <c:v>110.66919071643599</c:v>
                </c:pt>
                <c:pt idx="1259">
                  <c:v>110.68308228071601</c:v>
                </c:pt>
                <c:pt idx="1260">
                  <c:v>110.69538222123595</c:v>
                </c:pt>
                <c:pt idx="1261">
                  <c:v>110.70606737091794</c:v>
                </c:pt>
                <c:pt idx="1262">
                  <c:v>110.71511457015401</c:v>
                </c:pt>
                <c:pt idx="1263">
                  <c:v>110.72250066471099</c:v>
                </c:pt>
                <c:pt idx="1264">
                  <c:v>110.728202503636</c:v>
                </c:pt>
                <c:pt idx="1265">
                  <c:v>110.73219693716396</c:v>
                </c:pt>
                <c:pt idx="1266">
                  <c:v>110.73446081463101</c:v>
                </c:pt>
                <c:pt idx="1267">
                  <c:v>110.73497098237101</c:v>
                </c:pt>
                <c:pt idx="1268">
                  <c:v>110.733704281629</c:v>
                </c:pt>
                <c:pt idx="1269">
                  <c:v>110.73063754646489</c:v>
                </c:pt>
                <c:pt idx="1270">
                  <c:v>110.72574760166697</c:v>
                </c:pt>
                <c:pt idx="1271">
                  <c:v>110.719011260652</c:v>
                </c:pt>
                <c:pt idx="1272">
                  <c:v>110.71084124391609</c:v>
                </c:pt>
                <c:pt idx="1273">
                  <c:v>110.70107198187611</c:v>
                </c:pt>
                <c:pt idx="1274">
                  <c:v>110.68952596629606</c:v>
                </c:pt>
                <c:pt idx="1275">
                  <c:v>110.67619353785199</c:v>
                </c:pt>
                <c:pt idx="1276">
                  <c:v>110.66106573327204</c:v>
                </c:pt>
                <c:pt idx="1277">
                  <c:v>110.64413429968602</c:v>
                </c:pt>
                <c:pt idx="1278">
                  <c:v>110.62539170897094</c:v>
                </c:pt>
                <c:pt idx="1279">
                  <c:v>110.6048311721031</c:v>
                </c:pt>
                <c:pt idx="1280">
                  <c:v>110.58244665350401</c:v>
                </c:pt>
                <c:pt idx="1281">
                  <c:v>110.55823288539</c:v>
                </c:pt>
                <c:pt idx="1282">
                  <c:v>110.53218538212093</c:v>
                </c:pt>
                <c:pt idx="1283">
                  <c:v>110.50430045454698</c:v>
                </c:pt>
                <c:pt idx="1284">
                  <c:v>110.47457522435798</c:v>
                </c:pt>
                <c:pt idx="1285">
                  <c:v>110.44300763843501</c:v>
                </c:pt>
                <c:pt idx="1286">
                  <c:v>110.40959648319199</c:v>
                </c:pt>
                <c:pt idx="1287">
                  <c:v>110.37434139893003</c:v>
                </c:pt>
                <c:pt idx="1288">
                  <c:v>110.33724289418501</c:v>
                </c:pt>
                <c:pt idx="1289">
                  <c:v>110.29830236007297</c:v>
                </c:pt>
                <c:pt idx="1290">
                  <c:v>110.25752208464098</c:v>
                </c:pt>
                <c:pt idx="1291">
                  <c:v>110.21490526721698</c:v>
                </c:pt>
                <c:pt idx="1292">
                  <c:v>110.170410209956</c:v>
                </c:pt>
                <c:pt idx="1293">
                  <c:v>110.12390045123902</c:v>
                </c:pt>
                <c:pt idx="1294">
                  <c:v>110.07552287430099</c:v>
                </c:pt>
                <c:pt idx="1295">
                  <c:v>110.02527983476602</c:v>
                </c:pt>
                <c:pt idx="1296">
                  <c:v>109.97317442314898</c:v>
                </c:pt>
                <c:pt idx="1297">
                  <c:v>109.919210473455</c:v>
                </c:pt>
                <c:pt idx="1298">
                  <c:v>109.86339257178304</c:v>
                </c:pt>
                <c:pt idx="1299">
                  <c:v>109.80572606493399</c:v>
                </c:pt>
                <c:pt idx="1300">
                  <c:v>109.74621706900405</c:v>
                </c:pt>
                <c:pt idx="1301">
                  <c:v>109.68487247799101</c:v>
                </c:pt>
                <c:pt idx="1302">
                  <c:v>109.62169997239891</c:v>
                </c:pt>
                <c:pt idx="1303">
                  <c:v>109.556708027838</c:v>
                </c:pt>
                <c:pt idx="1304">
                  <c:v>109.489905923626</c:v>
                </c:pt>
                <c:pt idx="1305">
                  <c:v>109.42130375139197</c:v>
                </c:pt>
                <c:pt idx="1306">
                  <c:v>109.35091242367992</c:v>
                </c:pt>
                <c:pt idx="1307">
                  <c:v>109.27874368255004</c:v>
                </c:pt>
                <c:pt idx="1308">
                  <c:v>109.20481010817798</c:v>
                </c:pt>
                <c:pt idx="1309">
                  <c:v>109.12912512746391</c:v>
                </c:pt>
                <c:pt idx="1310">
                  <c:v>109.05170302262798</c:v>
                </c:pt>
                <c:pt idx="1311">
                  <c:v>108.97255893981594</c:v>
                </c:pt>
                <c:pt idx="1312">
                  <c:v>108.89170889770401</c:v>
                </c:pt>
                <c:pt idx="1313">
                  <c:v>108.80886810474499</c:v>
                </c:pt>
                <c:pt idx="1314">
                  <c:v>108.72417787107906</c:v>
                </c:pt>
                <c:pt idx="1315">
                  <c:v>108.63774373710294</c:v>
                </c:pt>
                <c:pt idx="1316">
                  <c:v>108.54957640059399</c:v>
                </c:pt>
                <c:pt idx="1317">
                  <c:v>108.45968700554806</c:v>
                </c:pt>
                <c:pt idx="1318">
                  <c:v>108.36808714004496</c:v>
                </c:pt>
                <c:pt idx="1319">
                  <c:v>108.27478883410708</c:v>
                </c:pt>
                <c:pt idx="1320">
                  <c:v>108.17980455757197</c:v>
                </c:pt>
                <c:pt idx="1321">
                  <c:v>108.08314721794693</c:v>
                </c:pt>
                <c:pt idx="1322">
                  <c:v>107.98483015827401</c:v>
                </c:pt>
                <c:pt idx="1323">
                  <c:v>107.88486715499801</c:v>
                </c:pt>
                <c:pt idx="1324">
                  <c:v>107.78327241582394</c:v>
                </c:pt>
                <c:pt idx="1325">
                  <c:v>107.68006057758407</c:v>
                </c:pt>
                <c:pt idx="1326">
                  <c:v>107.57524670409998</c:v>
                </c:pt>
                <c:pt idx="1327">
                  <c:v>107.46884628404496</c:v>
                </c:pt>
                <c:pt idx="1328">
                  <c:v>107.36087522880894</c:v>
                </c:pt>
                <c:pt idx="1329">
                  <c:v>107.25134987036108</c:v>
                </c:pt>
                <c:pt idx="1330">
                  <c:v>107.14028695911202</c:v>
                </c:pt>
                <c:pt idx="1331">
                  <c:v>107.02770366178004</c:v>
                </c:pt>
                <c:pt idx="1332">
                  <c:v>106.91361755925197</c:v>
                </c:pt>
                <c:pt idx="1333">
                  <c:v>106.79799422692895</c:v>
                </c:pt>
                <c:pt idx="1334">
                  <c:v>106.68073392405893</c:v>
                </c:pt>
                <c:pt idx="1335">
                  <c:v>106.56198966282295</c:v>
                </c:pt>
                <c:pt idx="1336">
                  <c:v>106.441778271879</c:v>
                </c:pt>
                <c:pt idx="1337">
                  <c:v>106.3201169490751</c:v>
                </c:pt>
                <c:pt idx="1338">
                  <c:v>106.19702326145</c:v>
                </c:pt>
                <c:pt idx="1339">
                  <c:v>106.072515145235</c:v>
                </c:pt>
                <c:pt idx="1340">
                  <c:v>105.946610905851</c:v>
                </c:pt>
                <c:pt idx="1341">
                  <c:v>105.81932921791201</c:v>
                </c:pt>
                <c:pt idx="1342">
                  <c:v>105.690689125223</c:v>
                </c:pt>
                <c:pt idx="1343">
                  <c:v>105.56071004078001</c:v>
                </c:pt>
                <c:pt idx="1344">
                  <c:v>105.42941174677003</c:v>
                </c:pt>
                <c:pt idx="1345">
                  <c:v>105.29681439457204</c:v>
                </c:pt>
                <c:pt idx="1346">
                  <c:v>105.16293850475597</c:v>
                </c:pt>
                <c:pt idx="1347">
                  <c:v>105.02780496708203</c:v>
                </c:pt>
                <c:pt idx="1348">
                  <c:v>104.89143504050401</c:v>
                </c:pt>
                <c:pt idx="1349">
                  <c:v>104.75385035316492</c:v>
                </c:pt>
                <c:pt idx="1350">
                  <c:v>104.61507290240002</c:v>
                </c:pt>
                <c:pt idx="1351">
                  <c:v>104.47512505473696</c:v>
                </c:pt>
                <c:pt idx="1352">
                  <c:v>104.33402954589201</c:v>
                </c:pt>
                <c:pt idx="1353">
                  <c:v>104.19180948077405</c:v>
                </c:pt>
                <c:pt idx="1354">
                  <c:v>104.04839904513994</c:v>
                </c:pt>
                <c:pt idx="1355">
                  <c:v>103.903867984459</c:v>
                </c:pt>
                <c:pt idx="1356">
                  <c:v>103.75826196383889</c:v>
                </c:pt>
                <c:pt idx="1357">
                  <c:v>103.61160392306601</c:v>
                </c:pt>
                <c:pt idx="1358">
                  <c:v>103.4639171213621</c:v>
                </c:pt>
                <c:pt idx="1359">
                  <c:v>103.31522513739208</c:v>
                </c:pt>
                <c:pt idx="1360">
                  <c:v>103.16555186925507</c:v>
                </c:pt>
                <c:pt idx="1361">
                  <c:v>103.01492153448999</c:v>
                </c:pt>
                <c:pt idx="1362">
                  <c:v>102.86335867007608</c:v>
                </c:pt>
                <c:pt idx="1363">
                  <c:v>102.71088813242693</c:v>
                </c:pt>
                <c:pt idx="1364">
                  <c:v>102.55753509739804</c:v>
                </c:pt>
                <c:pt idx="1365">
                  <c:v>102.40332506028096</c:v>
                </c:pt>
                <c:pt idx="1366">
                  <c:v>102.24828383580802</c:v>
                </c:pt>
                <c:pt idx="1367">
                  <c:v>102.09243755814703</c:v>
                </c:pt>
                <c:pt idx="1368">
                  <c:v>101.935812680906</c:v>
                </c:pt>
                <c:pt idx="1369">
                  <c:v>101.77843597713093</c:v>
                </c:pt>
                <c:pt idx="1370">
                  <c:v>101.62033453930405</c:v>
                </c:pt>
                <c:pt idx="1371">
                  <c:v>101.46153577935104</c:v>
                </c:pt>
                <c:pt idx="1372">
                  <c:v>101.30206742862902</c:v>
                </c:pt>
                <c:pt idx="1373">
                  <c:v>101.14195753794002</c:v>
                </c:pt>
                <c:pt idx="1374">
                  <c:v>100.98117089171103</c:v>
                </c:pt>
                <c:pt idx="1375">
                  <c:v>100.81962596212804</c:v>
                </c:pt>
                <c:pt idx="1376">
                  <c:v>100.65748462015006</c:v>
                </c:pt>
                <c:pt idx="1377">
                  <c:v>100.49477306411598</c:v>
                </c:pt>
                <c:pt idx="1378">
                  <c:v>100.33151771554606</c:v>
                </c:pt>
                <c:pt idx="1379">
                  <c:v>100.16774521914408</c:v>
                </c:pt>
                <c:pt idx="1380">
                  <c:v>100.00348244279803</c:v>
                </c:pt>
                <c:pt idx="1381">
                  <c:v>99.838756477581001</c:v>
                </c:pt>
                <c:pt idx="1382">
                  <c:v>99.673594637746987</c:v>
                </c:pt>
                <c:pt idx="1383">
                  <c:v>99.508024460742035</c:v>
                </c:pt>
                <c:pt idx="1384">
                  <c:v>99.342073707185932</c:v>
                </c:pt>
                <c:pt idx="1385">
                  <c:v>99.175770360888009</c:v>
                </c:pt>
                <c:pt idx="1386">
                  <c:v>99.009142628841914</c:v>
                </c:pt>
                <c:pt idx="1387">
                  <c:v>98.842218941226065</c:v>
                </c:pt>
                <c:pt idx="1388">
                  <c:v>98.675027951398079</c:v>
                </c:pt>
                <c:pt idx="1389">
                  <c:v>98.507598535905004</c:v>
                </c:pt>
                <c:pt idx="1390">
                  <c:v>98.339959794475021</c:v>
                </c:pt>
                <c:pt idx="1391">
                  <c:v>98.172141050021992</c:v>
                </c:pt>
                <c:pt idx="1392">
                  <c:v>98.004171848640908</c:v>
                </c:pt>
                <c:pt idx="1393">
                  <c:v>97.83608195961699</c:v>
                </c:pt>
                <c:pt idx="1394">
                  <c:v>97.66790137541193</c:v>
                </c:pt>
                <c:pt idx="1395">
                  <c:v>97.499343138641052</c:v>
                </c:pt>
                <c:pt idx="1396">
                  <c:v>97.330621898337995</c:v>
                </c:pt>
                <c:pt idx="1397">
                  <c:v>97.161827110541026</c:v>
                </c:pt>
                <c:pt idx="1398">
                  <c:v>96.99298411773907</c:v>
                </c:pt>
                <c:pt idx="1399">
                  <c:v>96.824118317842931</c:v>
                </c:pt>
                <c:pt idx="1400">
                  <c:v>96.655255164194045</c:v>
                </c:pt>
                <c:pt idx="1401">
                  <c:v>96.486420165554023</c:v>
                </c:pt>
                <c:pt idx="1402">
                  <c:v>96.317638886111922</c:v>
                </c:pt>
                <c:pt idx="1403">
                  <c:v>96.148936945480955</c:v>
                </c:pt>
                <c:pt idx="1404">
                  <c:v>95.980340018703032</c:v>
                </c:pt>
                <c:pt idx="1405">
                  <c:v>95.811873836240011</c:v>
                </c:pt>
                <c:pt idx="1406">
                  <c:v>95.643564183979947</c:v>
                </c:pt>
                <c:pt idx="1407">
                  <c:v>95.475436903235959</c:v>
                </c:pt>
                <c:pt idx="1408">
                  <c:v>95.307517890759073</c:v>
                </c:pt>
                <c:pt idx="1409">
                  <c:v>95.139833098709005</c:v>
                </c:pt>
                <c:pt idx="1410">
                  <c:v>94.972408534664055</c:v>
                </c:pt>
                <c:pt idx="1411">
                  <c:v>94.80527026164998</c:v>
                </c:pt>
                <c:pt idx="1412">
                  <c:v>94.638444398116008</c:v>
                </c:pt>
                <c:pt idx="1413">
                  <c:v>94.471957117910051</c:v>
                </c:pt>
                <c:pt idx="1414">
                  <c:v>94.305834650342945</c:v>
                </c:pt>
                <c:pt idx="1415">
                  <c:v>94.139950566860989</c:v>
                </c:pt>
                <c:pt idx="1416">
                  <c:v>93.974130595750921</c:v>
                </c:pt>
                <c:pt idx="1417">
                  <c:v>93.808667490624998</c:v>
                </c:pt>
                <c:pt idx="1418">
                  <c:v>93.643581064839964</c:v>
                </c:pt>
                <c:pt idx="1419">
                  <c:v>93.478890983306087</c:v>
                </c:pt>
                <c:pt idx="1420">
                  <c:v>93.314616762491937</c:v>
                </c:pt>
                <c:pt idx="1421">
                  <c:v>93.150777770460991</c:v>
                </c:pt>
                <c:pt idx="1422">
                  <c:v>92.987393226807058</c:v>
                </c:pt>
                <c:pt idx="1423">
                  <c:v>92.824482202685999</c:v>
                </c:pt>
                <c:pt idx="1424">
                  <c:v>92.662063620835056</c:v>
                </c:pt>
                <c:pt idx="1425">
                  <c:v>92.500156255546017</c:v>
                </c:pt>
                <c:pt idx="1426">
                  <c:v>92.338778732648052</c:v>
                </c:pt>
                <c:pt idx="1427">
                  <c:v>92.177949529574903</c:v>
                </c:pt>
                <c:pt idx="1428">
                  <c:v>92.017686975302126</c:v>
                </c:pt>
                <c:pt idx="1429">
                  <c:v>91.858009250346981</c:v>
                </c:pt>
                <c:pt idx="1430">
                  <c:v>91.698934386816973</c:v>
                </c:pt>
                <c:pt idx="1431">
                  <c:v>91.540480268364036</c:v>
                </c:pt>
                <c:pt idx="1432">
                  <c:v>91.382664630218869</c:v>
                </c:pt>
                <c:pt idx="1433">
                  <c:v>91.225505059167062</c:v>
                </c:pt>
                <c:pt idx="1434">
                  <c:v>91.069018993543978</c:v>
                </c:pt>
                <c:pt idx="1435">
                  <c:v>90.913223723257033</c:v>
                </c:pt>
                <c:pt idx="1436">
                  <c:v>90.757799526014878</c:v>
                </c:pt>
                <c:pt idx="1437">
                  <c:v>90.602979472758989</c:v>
                </c:pt>
                <c:pt idx="1438">
                  <c:v>90.448826036145078</c:v>
                </c:pt>
                <c:pt idx="1439">
                  <c:v>90.29535030519105</c:v>
                </c:pt>
                <c:pt idx="1440">
                  <c:v>90.142563050933063</c:v>
                </c:pt>
                <c:pt idx="1441">
                  <c:v>89.990474726483967</c:v>
                </c:pt>
                <c:pt idx="1442">
                  <c:v>89.839095466994081</c:v>
                </c:pt>
                <c:pt idx="1443">
                  <c:v>89.68843508966404</c:v>
                </c:pt>
                <c:pt idx="1444">
                  <c:v>89.538503093755025</c:v>
                </c:pt>
                <c:pt idx="1445">
                  <c:v>89.389308660583993</c:v>
                </c:pt>
                <c:pt idx="1446">
                  <c:v>89.240860653509117</c:v>
                </c:pt>
                <c:pt idx="1447">
                  <c:v>89.093167617948893</c:v>
                </c:pt>
                <c:pt idx="1448">
                  <c:v>88.946237781367017</c:v>
                </c:pt>
                <c:pt idx="1449">
                  <c:v>88.800079053287163</c:v>
                </c:pt>
                <c:pt idx="1450">
                  <c:v>88.654699025277978</c:v>
                </c:pt>
                <c:pt idx="1451">
                  <c:v>88.510104970967973</c:v>
                </c:pt>
                <c:pt idx="1452">
                  <c:v>88.366303846040068</c:v>
                </c:pt>
                <c:pt idx="1453">
                  <c:v>88.223302288209084</c:v>
                </c:pt>
                <c:pt idx="1454">
                  <c:v>88.081106617270962</c:v>
                </c:pt>
                <c:pt idx="1455">
                  <c:v>87.939722835043995</c:v>
                </c:pt>
                <c:pt idx="1456">
                  <c:v>87.799080392967085</c:v>
                </c:pt>
                <c:pt idx="1457">
                  <c:v>87.65910990740997</c:v>
                </c:pt>
                <c:pt idx="1458">
                  <c:v>87.519928496354055</c:v>
                </c:pt>
                <c:pt idx="1459">
                  <c:v>87.381537925077964</c:v>
                </c:pt>
                <c:pt idx="1460">
                  <c:v>87.243939549946049</c:v>
                </c:pt>
                <c:pt idx="1461">
                  <c:v>87.107134318451926</c:v>
                </c:pt>
                <c:pt idx="1462">
                  <c:v>86.971122769147087</c:v>
                </c:pt>
                <c:pt idx="1463">
                  <c:v>86.835905031738889</c:v>
                </c:pt>
                <c:pt idx="1464">
                  <c:v>86.701480827014052</c:v>
                </c:pt>
                <c:pt idx="1465">
                  <c:v>86.567849466845928</c:v>
                </c:pt>
                <c:pt idx="1466">
                  <c:v>86.435009854235886</c:v>
                </c:pt>
                <c:pt idx="1467">
                  <c:v>86.302960483282959</c:v>
                </c:pt>
                <c:pt idx="1468">
                  <c:v>86.17169943917304</c:v>
                </c:pt>
                <c:pt idx="1469">
                  <c:v>86.041224398231066</c:v>
                </c:pt>
                <c:pt idx="1470">
                  <c:v>85.911532627838142</c:v>
                </c:pt>
                <c:pt idx="1471">
                  <c:v>85.782620986529992</c:v>
                </c:pt>
                <c:pt idx="1472">
                  <c:v>85.65448592389987</c:v>
                </c:pt>
                <c:pt idx="1473">
                  <c:v>85.52712348067007</c:v>
                </c:pt>
                <c:pt idx="1474">
                  <c:v>85.400529288660096</c:v>
                </c:pt>
                <c:pt idx="1475">
                  <c:v>85.274698570790065</c:v>
                </c:pt>
                <c:pt idx="1476">
                  <c:v>85.149626141079921</c:v>
                </c:pt>
                <c:pt idx="1477">
                  <c:v>85.025275158059912</c:v>
                </c:pt>
                <c:pt idx="1478">
                  <c:v>84.901660522680004</c:v>
                </c:pt>
                <c:pt idx="1479">
                  <c:v>84.778778354680071</c:v>
                </c:pt>
                <c:pt idx="1480">
                  <c:v>84.656621076650026</c:v>
                </c:pt>
                <c:pt idx="1481">
                  <c:v>84.535180662569928</c:v>
                </c:pt>
                <c:pt idx="1482">
                  <c:v>84.41444863698996</c:v>
                </c:pt>
                <c:pt idx="1483">
                  <c:v>84.294416074039987</c:v>
                </c:pt>
                <c:pt idx="1484">
                  <c:v>84.175073596509947</c:v>
                </c:pt>
                <c:pt idx="1485">
                  <c:v>84.056411375030052</c:v>
                </c:pt>
                <c:pt idx="1486">
                  <c:v>83.938419127110024</c:v>
                </c:pt>
                <c:pt idx="1487">
                  <c:v>83.821086116240053</c:v>
                </c:pt>
                <c:pt idx="1488">
                  <c:v>83.704401150949934</c:v>
                </c:pt>
                <c:pt idx="1489">
                  <c:v>83.588352584019958</c:v>
                </c:pt>
                <c:pt idx="1490">
                  <c:v>83.472928311429996</c:v>
                </c:pt>
                <c:pt idx="1491">
                  <c:v>83.358115771570056</c:v>
                </c:pt>
                <c:pt idx="1492">
                  <c:v>83.243901944269965</c:v>
                </c:pt>
                <c:pt idx="1493">
                  <c:v>83.13027334989988</c:v>
                </c:pt>
                <c:pt idx="1494">
                  <c:v>83.017216048500131</c:v>
                </c:pt>
                <c:pt idx="1495">
                  <c:v>82.904715638840116</c:v>
                </c:pt>
                <c:pt idx="1496">
                  <c:v>82.792757257549965</c:v>
                </c:pt>
                <c:pt idx="1497">
                  <c:v>82.681351190779878</c:v>
                </c:pt>
                <c:pt idx="1498">
                  <c:v>82.570500980599945</c:v>
                </c:pt>
                <c:pt idx="1499">
                  <c:v>82.460159244579927</c:v>
                </c:pt>
                <c:pt idx="1500">
                  <c:v>82.350310626899955</c:v>
                </c:pt>
                <c:pt idx="1501">
                  <c:v>82.240939377780023</c:v>
                </c:pt>
                <c:pt idx="1502">
                  <c:v>82.132029354219867</c:v>
                </c:pt>
                <c:pt idx="1503">
                  <c:v>82.023564020799995</c:v>
                </c:pt>
                <c:pt idx="1504">
                  <c:v>81.915526450439984</c:v>
                </c:pt>
                <c:pt idx="1505">
                  <c:v>81.807899325139942</c:v>
                </c:pt>
                <c:pt idx="1506">
                  <c:v>81.700664936819976</c:v>
                </c:pt>
                <c:pt idx="1507">
                  <c:v>81.593805188030046</c:v>
                </c:pt>
                <c:pt idx="1508">
                  <c:v>81.487301592729864</c:v>
                </c:pt>
                <c:pt idx="1509">
                  <c:v>81.381135277099929</c:v>
                </c:pt>
                <c:pt idx="1510">
                  <c:v>81.275286980260034</c:v>
                </c:pt>
                <c:pt idx="1511">
                  <c:v>81.16973705511009</c:v>
                </c:pt>
                <c:pt idx="1512">
                  <c:v>81.064465468989965</c:v>
                </c:pt>
                <c:pt idx="1513">
                  <c:v>80.959451804580112</c:v>
                </c:pt>
                <c:pt idx="1514">
                  <c:v>80.854675260559816</c:v>
                </c:pt>
                <c:pt idx="1515">
                  <c:v>80.750114652479851</c:v>
                </c:pt>
                <c:pt idx="1516">
                  <c:v>80.645748413450065</c:v>
                </c:pt>
                <c:pt idx="1517">
                  <c:v>80.541554594939953</c:v>
                </c:pt>
                <c:pt idx="1518">
                  <c:v>80.43757632616007</c:v>
                </c:pt>
                <c:pt idx="1519">
                  <c:v>80.333743738490057</c:v>
                </c:pt>
                <c:pt idx="1520">
                  <c:v>80.230031120089961</c:v>
                </c:pt>
                <c:pt idx="1521">
                  <c:v>80.126416518360202</c:v>
                </c:pt>
                <c:pt idx="1522">
                  <c:v>80.022877682379885</c:v>
                </c:pt>
                <c:pt idx="1523">
                  <c:v>79.91939206541997</c:v>
                </c:pt>
                <c:pt idx="1524">
                  <c:v>79.815936827660153</c:v>
                </c:pt>
                <c:pt idx="1525">
                  <c:v>79.712488838619947</c:v>
                </c:pt>
                <c:pt idx="1526">
                  <c:v>79.609024679890126</c:v>
                </c:pt>
                <c:pt idx="1527">
                  <c:v>79.505520647579942</c:v>
                </c:pt>
                <c:pt idx="1528">
                  <c:v>79.401952754969898</c:v>
                </c:pt>
                <c:pt idx="1529">
                  <c:v>79.298296735089934</c:v>
                </c:pt>
                <c:pt idx="1530">
                  <c:v>79.194528043280116</c:v>
                </c:pt>
                <c:pt idx="1531">
                  <c:v>79.090621859789962</c:v>
                </c:pt>
                <c:pt idx="1532">
                  <c:v>78.986553092329814</c:v>
                </c:pt>
                <c:pt idx="1533">
                  <c:v>78.882296378699948</c:v>
                </c:pt>
                <c:pt idx="1534">
                  <c:v>78.777826089330119</c:v>
                </c:pt>
                <c:pt idx="1535">
                  <c:v>78.673116329870027</c:v>
                </c:pt>
                <c:pt idx="1536">
                  <c:v>78.568140943790013</c:v>
                </c:pt>
                <c:pt idx="1537">
                  <c:v>78.462873514940156</c:v>
                </c:pt>
                <c:pt idx="1538">
                  <c:v>78.357334457020215</c:v>
                </c:pt>
                <c:pt idx="1539">
                  <c:v>78.251521684150021</c:v>
                </c:pt>
                <c:pt idx="1540">
                  <c:v>78.145359314489951</c:v>
                </c:pt>
                <c:pt idx="1541">
                  <c:v>78.038822210200124</c:v>
                </c:pt>
                <c:pt idx="1542">
                  <c:v>77.9318851086</c:v>
                </c:pt>
                <c:pt idx="1543">
                  <c:v>77.824522627609895</c:v>
                </c:pt>
                <c:pt idx="1544">
                  <c:v>77.71670927103014</c:v>
                </c:pt>
                <c:pt idx="1545">
                  <c:v>77.608419434009875</c:v>
                </c:pt>
                <c:pt idx="1546">
                  <c:v>77.499627408419883</c:v>
                </c:pt>
                <c:pt idx="1547">
                  <c:v>77.390307388229985</c:v>
                </c:pt>
                <c:pt idx="1548">
                  <c:v>77.280433474880056</c:v>
                </c:pt>
                <c:pt idx="1549">
                  <c:v>77.169979682719941</c:v>
                </c:pt>
                <c:pt idx="1550">
                  <c:v>77.058919944350009</c:v>
                </c:pt>
                <c:pt idx="1551">
                  <c:v>76.947228116029919</c:v>
                </c:pt>
                <c:pt idx="1552">
                  <c:v>76.834877983040087</c:v>
                </c:pt>
                <c:pt idx="1553">
                  <c:v>76.721843265140024</c:v>
                </c:pt>
                <c:pt idx="1554">
                  <c:v>76.608097621859997</c:v>
                </c:pt>
                <c:pt idx="1555">
                  <c:v>76.493614657970056</c:v>
                </c:pt>
                <c:pt idx="1556">
                  <c:v>76.378367928839907</c:v>
                </c:pt>
                <c:pt idx="1557">
                  <c:v>76.262330945769918</c:v>
                </c:pt>
                <c:pt idx="1558">
                  <c:v>76.145477181509932</c:v>
                </c:pt>
                <c:pt idx="1559">
                  <c:v>76.027780075520013</c:v>
                </c:pt>
                <c:pt idx="1560">
                  <c:v>75.909213039399901</c:v>
                </c:pt>
                <c:pt idx="1561">
                  <c:v>75.78974946232006</c:v>
                </c:pt>
                <c:pt idx="1562">
                  <c:v>75.66936271636996</c:v>
                </c:pt>
                <c:pt idx="1563">
                  <c:v>75.548026161920006</c:v>
                </c:pt>
                <c:pt idx="1564">
                  <c:v>75.425713153080096</c:v>
                </c:pt>
                <c:pt idx="1565">
                  <c:v>75.302397043029941</c:v>
                </c:pt>
                <c:pt idx="1566">
                  <c:v>75.178051189430107</c:v>
                </c:pt>
                <c:pt idx="1567">
                  <c:v>75.052697707300013</c:v>
                </c:pt>
                <c:pt idx="1568">
                  <c:v>74.926395196289832</c:v>
                </c:pt>
                <c:pt idx="1569">
                  <c:v>74.799011729710173</c:v>
                </c:pt>
                <c:pt idx="1570">
                  <c:v>74.670523077729968</c:v>
                </c:pt>
                <c:pt idx="1571">
                  <c:v>74.540905147659942</c:v>
                </c:pt>
                <c:pt idx="1572">
                  <c:v>74.410133991550083</c:v>
                </c:pt>
                <c:pt idx="1573">
                  <c:v>74.278185813580194</c:v>
                </c:pt>
                <c:pt idx="1574">
                  <c:v>74.145036977590053</c:v>
                </c:pt>
                <c:pt idx="1575">
                  <c:v>74.010664014600025</c:v>
                </c:pt>
                <c:pt idx="1576">
                  <c:v>73.875043630280061</c:v>
                </c:pt>
                <c:pt idx="1577">
                  <c:v>73.738152712439842</c:v>
                </c:pt>
                <c:pt idx="1578">
                  <c:v>73.599968338530061</c:v>
                </c:pt>
                <c:pt idx="1579">
                  <c:v>73.460467783169861</c:v>
                </c:pt>
                <c:pt idx="1580">
                  <c:v>73.319628525570124</c:v>
                </c:pt>
                <c:pt idx="1581">
                  <c:v>73.177428257120027</c:v>
                </c:pt>
                <c:pt idx="1582">
                  <c:v>73.0338448887901</c:v>
                </c:pt>
                <c:pt idx="1583">
                  <c:v>72.888856558699899</c:v>
                </c:pt>
                <c:pt idx="1584">
                  <c:v>72.742441639569961</c:v>
                </c:pt>
                <c:pt idx="1585">
                  <c:v>72.594578746220122</c:v>
                </c:pt>
                <c:pt idx="1586">
                  <c:v>72.445246743099915</c:v>
                </c:pt>
                <c:pt idx="1587">
                  <c:v>72.294424751750057</c:v>
                </c:pt>
                <c:pt idx="1588">
                  <c:v>72.142092158280093</c:v>
                </c:pt>
                <c:pt idx="1589">
                  <c:v>71.988228620929931</c:v>
                </c:pt>
                <c:pt idx="1590">
                  <c:v>71.832814077479952</c:v>
                </c:pt>
                <c:pt idx="1591">
                  <c:v>71.675828752840061</c:v>
                </c:pt>
                <c:pt idx="1592">
                  <c:v>71.517253166440014</c:v>
                </c:pt>
                <c:pt idx="1593">
                  <c:v>71.357068139829835</c:v>
                </c:pt>
                <c:pt idx="1594">
                  <c:v>71.195254804079923</c:v>
                </c:pt>
                <c:pt idx="1595">
                  <c:v>71.031794607340089</c:v>
                </c:pt>
                <c:pt idx="1596">
                  <c:v>70.866692577690173</c:v>
                </c:pt>
                <c:pt idx="1597">
                  <c:v>70.700072041689964</c:v>
                </c:pt>
                <c:pt idx="1598">
                  <c:v>70.531778622500042</c:v>
                </c:pt>
                <c:pt idx="1599">
                  <c:v>70.361797185099931</c:v>
                </c:pt>
                <c:pt idx="1600">
                  <c:v>70.19011303423008</c:v>
                </c:pt>
                <c:pt idx="1601">
                  <c:v>70.016711923520006</c:v>
                </c:pt>
                <c:pt idx="1602">
                  <c:v>69.841580064460004</c:v>
                </c:pt>
                <c:pt idx="1603">
                  <c:v>69.664704135470174</c:v>
                </c:pt>
                <c:pt idx="1604">
                  <c:v>69.486071290940117</c:v>
                </c:pt>
                <c:pt idx="1605">
                  <c:v>69.305669170249985</c:v>
                </c:pt>
                <c:pt idx="1606">
                  <c:v>69.12348590683996</c:v>
                </c:pt>
                <c:pt idx="1607">
                  <c:v>68.939510137219941</c:v>
                </c:pt>
                <c:pt idx="1608">
                  <c:v>68.753731009989906</c:v>
                </c:pt>
                <c:pt idx="1609">
                  <c:v>68.566138194960104</c:v>
                </c:pt>
                <c:pt idx="1610">
                  <c:v>68.376721892100022</c:v>
                </c:pt>
                <c:pt idx="1611">
                  <c:v>68.185472840590137</c:v>
                </c:pt>
                <c:pt idx="1612">
                  <c:v>67.992382327940049</c:v>
                </c:pt>
                <c:pt idx="1613">
                  <c:v>67.797442198929957</c:v>
                </c:pt>
                <c:pt idx="1614">
                  <c:v>67.600644864689912</c:v>
                </c:pt>
                <c:pt idx="1615">
                  <c:v>67.401983311759977</c:v>
                </c:pt>
                <c:pt idx="1616">
                  <c:v>67.2014511110699</c:v>
                </c:pt>
                <c:pt idx="1617">
                  <c:v>66.999042427049972</c:v>
                </c:pt>
                <c:pt idx="1618">
                  <c:v>66.794752026610013</c:v>
                </c:pt>
                <c:pt idx="1619">
                  <c:v>66.588575288189986</c:v>
                </c:pt>
                <c:pt idx="1620">
                  <c:v>66.380508210859944</c:v>
                </c:pt>
                <c:pt idx="1621">
                  <c:v>66.1705474232499</c:v>
                </c:pt>
                <c:pt idx="1622">
                  <c:v>65.958690192660015</c:v>
                </c:pt>
                <c:pt idx="1623">
                  <c:v>65.744934434110064</c:v>
                </c:pt>
                <c:pt idx="1624">
                  <c:v>65.529278719350032</c:v>
                </c:pt>
                <c:pt idx="1625">
                  <c:v>65.311722285860014</c:v>
                </c:pt>
                <c:pt idx="1626">
                  <c:v>65.092108546390136</c:v>
                </c:pt>
                <c:pt idx="1627">
                  <c:v>64.870567533240092</c:v>
                </c:pt>
                <c:pt idx="1628">
                  <c:v>64.64710272614002</c:v>
                </c:pt>
                <c:pt idx="1629">
                  <c:v>64.421714374630028</c:v>
                </c:pt>
                <c:pt idx="1630">
                  <c:v>64.194403372520128</c:v>
                </c:pt>
                <c:pt idx="1631">
                  <c:v>63.9651712657801</c:v>
                </c:pt>
                <c:pt idx="1632">
                  <c:v>63.734020260539864</c:v>
                </c:pt>
                <c:pt idx="1633">
                  <c:v>63.500953230950017</c:v>
                </c:pt>
                <c:pt idx="1634">
                  <c:v>63.265973727090113</c:v>
                </c:pt>
                <c:pt idx="1635">
                  <c:v>63.029085982960169</c:v>
                </c:pt>
                <c:pt idx="1636">
                  <c:v>62.790294924300042</c:v>
                </c:pt>
                <c:pt idx="1637">
                  <c:v>62.549606176580028</c:v>
                </c:pt>
                <c:pt idx="1638">
                  <c:v>62.307026072920053</c:v>
                </c:pt>
                <c:pt idx="1639">
                  <c:v>62.062561661949985</c:v>
                </c:pt>
                <c:pt idx="1640">
                  <c:v>61.816220715769987</c:v>
                </c:pt>
                <c:pt idx="1641">
                  <c:v>61.568011737899951</c:v>
                </c:pt>
                <c:pt idx="1642">
                  <c:v>61.317943971130035</c:v>
                </c:pt>
                <c:pt idx="1643">
                  <c:v>61.066027405470095</c:v>
                </c:pt>
                <c:pt idx="1644">
                  <c:v>60.812272786100039</c:v>
                </c:pt>
                <c:pt idx="1645">
                  <c:v>60.556691621240134</c:v>
                </c:pt>
                <c:pt idx="1646">
                  <c:v>60.299296190079986</c:v>
                </c:pt>
                <c:pt idx="1647">
                  <c:v>60.040099550730019</c:v>
                </c:pt>
                <c:pt idx="1648">
                  <c:v>59.779115548089976</c:v>
                </c:pt>
                <c:pt idx="1649">
                  <c:v>59.516358821819949</c:v>
                </c:pt>
                <c:pt idx="1650">
                  <c:v>59.251844814220021</c:v>
                </c:pt>
                <c:pt idx="1651">
                  <c:v>58.985589778160147</c:v>
                </c:pt>
                <c:pt idx="1652">
                  <c:v>58.717610785030047</c:v>
                </c:pt>
                <c:pt idx="1653">
                  <c:v>58.447925732569956</c:v>
                </c:pt>
                <c:pt idx="1654">
                  <c:v>58.176553352910105</c:v>
                </c:pt>
                <c:pt idx="1655">
                  <c:v>57.903326303819995</c:v>
                </c:pt>
                <c:pt idx="1656">
                  <c:v>57.628379243060181</c:v>
                </c:pt>
                <c:pt idx="1657">
                  <c:v>57.351770953130199</c:v>
                </c:pt>
                <c:pt idx="1658">
                  <c:v>57.073521144820006</c:v>
                </c:pt>
                <c:pt idx="1659">
                  <c:v>56.793650311140027</c:v>
                </c:pt>
                <c:pt idx="1660">
                  <c:v>56.512179733809944</c:v>
                </c:pt>
                <c:pt idx="1661">
                  <c:v>56.229131489630163</c:v>
                </c:pt>
                <c:pt idx="1662">
                  <c:v>55.944528456890112</c:v>
                </c:pt>
                <c:pt idx="1663">
                  <c:v>55.658394321869991</c:v>
                </c:pt>
                <c:pt idx="1664">
                  <c:v>55.370753585129933</c:v>
                </c:pt>
                <c:pt idx="1665">
                  <c:v>55.081631568070179</c:v>
                </c:pt>
                <c:pt idx="1666">
                  <c:v>54.791054419220018</c:v>
                </c:pt>
                <c:pt idx="1667">
                  <c:v>54.499049120759992</c:v>
                </c:pt>
                <c:pt idx="1668">
                  <c:v>54.205643494889955</c:v>
                </c:pt>
                <c:pt idx="1669">
                  <c:v>53.910866210240101</c:v>
                </c:pt>
                <c:pt idx="1670">
                  <c:v>53.614746788339971</c:v>
                </c:pt>
                <c:pt idx="1671">
                  <c:v>53.317315609980142</c:v>
                </c:pt>
                <c:pt idx="1672">
                  <c:v>53.018603921660088</c:v>
                </c:pt>
                <c:pt idx="1673">
                  <c:v>52.718643842010124</c:v>
                </c:pt>
                <c:pt idx="1674">
                  <c:v>52.417468368229947</c:v>
                </c:pt>
                <c:pt idx="1675">
                  <c:v>52.115111382439864</c:v>
                </c:pt>
                <c:pt idx="1676">
                  <c:v>51.811607658180037</c:v>
                </c:pt>
                <c:pt idx="1677">
                  <c:v>51.506992866760129</c:v>
                </c:pt>
                <c:pt idx="1678">
                  <c:v>51.201303583749905</c:v>
                </c:pt>
                <c:pt idx="1679">
                  <c:v>50.894577295330009</c:v>
                </c:pt>
                <c:pt idx="1680">
                  <c:v>50.58685240477007</c:v>
                </c:pt>
                <c:pt idx="1681">
                  <c:v>50.277357579579984</c:v>
                </c:pt>
                <c:pt idx="1682">
                  <c:v>49.966157412740131</c:v>
                </c:pt>
                <c:pt idx="1683">
                  <c:v>49.65384421765998</c:v>
                </c:pt>
                <c:pt idx="1684">
                  <c:v>49.340442803000087</c:v>
                </c:pt>
                <c:pt idx="1685">
                  <c:v>49.0259782416299</c:v>
                </c:pt>
                <c:pt idx="1686">
                  <c:v>48.710475865269927</c:v>
                </c:pt>
                <c:pt idx="1687">
                  <c:v>48.39396125921985</c:v>
                </c:pt>
                <c:pt idx="1688">
                  <c:v>48.07646025714007</c:v>
                </c:pt>
                <c:pt idx="1689">
                  <c:v>47.757998935729802</c:v>
                </c:pt>
                <c:pt idx="1690">
                  <c:v>47.438603609429947</c:v>
                </c:pt>
                <c:pt idx="1691">
                  <c:v>47.118300825200095</c:v>
                </c:pt>
                <c:pt idx="1692">
                  <c:v>46.797117357200023</c:v>
                </c:pt>
                <c:pt idx="1693">
                  <c:v>46.475080201480068</c:v>
                </c:pt>
                <c:pt idx="1694">
                  <c:v>46.152216570809969</c:v>
                </c:pt>
                <c:pt idx="1695">
                  <c:v>45.82855388930011</c:v>
                </c:pt>
                <c:pt idx="1696">
                  <c:v>45.504119787139871</c:v>
                </c:pt>
                <c:pt idx="1697">
                  <c:v>45.178942095350067</c:v>
                </c:pt>
                <c:pt idx="1698">
                  <c:v>44.853048840489919</c:v>
                </c:pt>
                <c:pt idx="1699">
                  <c:v>44.526468239389942</c:v>
                </c:pt>
                <c:pt idx="1700">
                  <c:v>44.199228693840041</c:v>
                </c:pt>
                <c:pt idx="1701">
                  <c:v>43.871358785339908</c:v>
                </c:pt>
                <c:pt idx="1702">
                  <c:v>43.54288726981008</c:v>
                </c:pt>
                <c:pt idx="1703">
                  <c:v>43.213843072329837</c:v>
                </c:pt>
                <c:pt idx="1704">
                  <c:v>42.88425528182006</c:v>
                </c:pt>
                <c:pt idx="1705">
                  <c:v>42.55415314582001</c:v>
                </c:pt>
                <c:pt idx="1706">
                  <c:v>42.223566065159957</c:v>
                </c:pt>
                <c:pt idx="1707">
                  <c:v>41.892696069510066</c:v>
                </c:pt>
                <c:pt idx="1708">
                  <c:v>41.561814592229894</c:v>
                </c:pt>
                <c:pt idx="1709">
                  <c:v>41.230627081440161</c:v>
                </c:pt>
                <c:pt idx="1710">
                  <c:v>40.89917037009991</c:v>
                </c:pt>
                <c:pt idx="1711">
                  <c:v>40.567481699780046</c:v>
                </c:pt>
                <c:pt idx="1712">
                  <c:v>40.235598720400048</c:v>
                </c:pt>
                <c:pt idx="1713">
                  <c:v>39.90355948990009</c:v>
                </c:pt>
                <c:pt idx="1714">
                  <c:v>39.571402474000024</c:v>
                </c:pt>
                <c:pt idx="1715">
                  <c:v>39.239166545850139</c:v>
                </c:pt>
                <c:pt idx="1716">
                  <c:v>38.906890985749897</c:v>
                </c:pt>
                <c:pt idx="1717">
                  <c:v>38.574615480829834</c:v>
                </c:pt>
                <c:pt idx="1718">
                  <c:v>38.242380124820102</c:v>
                </c:pt>
                <c:pt idx="1719">
                  <c:v>37.910225417660058</c:v>
                </c:pt>
                <c:pt idx="1720">
                  <c:v>37.578192265259986</c:v>
                </c:pt>
                <c:pt idx="1721">
                  <c:v>37.246321979200047</c:v>
                </c:pt>
                <c:pt idx="1722">
                  <c:v>36.914656276420146</c:v>
                </c:pt>
                <c:pt idx="1723">
                  <c:v>36.583237278920024</c:v>
                </c:pt>
                <c:pt idx="1724">
                  <c:v>36.252107513450028</c:v>
                </c:pt>
                <c:pt idx="1725">
                  <c:v>35.921309911250091</c:v>
                </c:pt>
                <c:pt idx="1726">
                  <c:v>35.590887807720037</c:v>
                </c:pt>
                <c:pt idx="1727">
                  <c:v>35.260884942119901</c:v>
                </c:pt>
                <c:pt idx="1728">
                  <c:v>34.931345457320049</c:v>
                </c:pt>
                <c:pt idx="1729">
                  <c:v>34.602313899420096</c:v>
                </c:pt>
                <c:pt idx="1730">
                  <c:v>34.273835217530177</c:v>
                </c:pt>
                <c:pt idx="1731">
                  <c:v>33.945954763440113</c:v>
                </c:pt>
                <c:pt idx="1732">
                  <c:v>33.618718291289952</c:v>
                </c:pt>
                <c:pt idx="1733">
                  <c:v>33.29204960053994</c:v>
                </c:pt>
                <c:pt idx="1734">
                  <c:v>32.964591475310044</c:v>
                </c:pt>
                <c:pt idx="1735">
                  <c:v>32.637657621709877</c:v>
                </c:pt>
                <c:pt idx="1736">
                  <c:v>32.311275113459942</c:v>
                </c:pt>
                <c:pt idx="1737">
                  <c:v>31.985470573370094</c:v>
                </c:pt>
                <c:pt idx="1738">
                  <c:v>31.660270157630066</c:v>
                </c:pt>
                <c:pt idx="1739">
                  <c:v>31.335699540029964</c:v>
                </c:pt>
                <c:pt idx="1740">
                  <c:v>31.011783896250108</c:v>
                </c:pt>
                <c:pt idx="1741">
                  <c:v>30.688547888069934</c:v>
                </c:pt>
                <c:pt idx="1742">
                  <c:v>30.366015647739914</c:v>
                </c:pt>
                <c:pt idx="1743">
                  <c:v>30.044210762069952</c:v>
                </c:pt>
                <c:pt idx="1744">
                  <c:v>29.723156256839957</c:v>
                </c:pt>
                <c:pt idx="1745">
                  <c:v>29.40287458095986</c:v>
                </c:pt>
                <c:pt idx="1746">
                  <c:v>29.083387590790153</c:v>
                </c:pt>
                <c:pt idx="1747">
                  <c:v>28.764716534349873</c:v>
                </c:pt>
                <c:pt idx="1748">
                  <c:v>28.446882035620092</c:v>
                </c:pt>
                <c:pt idx="1749">
                  <c:v>28.129904078759864</c:v>
                </c:pt>
                <c:pt idx="1750">
                  <c:v>27.813801992409935</c:v>
                </c:pt>
                <c:pt idx="1751">
                  <c:v>27.498594433870039</c:v>
                </c:pt>
                <c:pt idx="1752">
                  <c:v>27.184299373480144</c:v>
                </c:pt>
                <c:pt idx="1753">
                  <c:v>26.870934078760001</c:v>
                </c:pt>
                <c:pt idx="1754">
                  <c:v>26.558515098729913</c:v>
                </c:pt>
                <c:pt idx="1755">
                  <c:v>26.247058248160101</c:v>
                </c:pt>
                <c:pt idx="1756">
                  <c:v>25.93657859182008</c:v>
                </c:pt>
                <c:pt idx="1757">
                  <c:v>25.627090428730071</c:v>
                </c:pt>
                <c:pt idx="1758">
                  <c:v>25.318607276459943</c:v>
                </c:pt>
                <c:pt idx="1759">
                  <c:v>25.011141855290134</c:v>
                </c:pt>
                <c:pt idx="1760">
                  <c:v>24.705164753879899</c:v>
                </c:pt>
                <c:pt idx="1761">
                  <c:v>24.400398423289971</c:v>
                </c:pt>
                <c:pt idx="1762">
                  <c:v>24.096777066980167</c:v>
                </c:pt>
                <c:pt idx="1763">
                  <c:v>23.794317262239929</c:v>
                </c:pt>
                <c:pt idx="1764">
                  <c:v>23.493035009850018</c:v>
                </c:pt>
                <c:pt idx="1765">
                  <c:v>23.192945723820003</c:v>
                </c:pt>
                <c:pt idx="1766">
                  <c:v>22.894064221010012</c:v>
                </c:pt>
                <c:pt idx="1767">
                  <c:v>22.596404710780007</c:v>
                </c:pt>
                <c:pt idx="1768">
                  <c:v>22.299980784740001</c:v>
                </c:pt>
                <c:pt idx="1769">
                  <c:v>22.004805406329979</c:v>
                </c:pt>
                <c:pt idx="1770">
                  <c:v>21.710890900549884</c:v>
                </c:pt>
                <c:pt idx="1771">
                  <c:v>21.418248943619801</c:v>
                </c:pt>
                <c:pt idx="1772">
                  <c:v>21.126890552629902</c:v>
                </c:pt>
                <c:pt idx="1773">
                  <c:v>20.836826075239969</c:v>
                </c:pt>
                <c:pt idx="1774">
                  <c:v>20.548065179290006</c:v>
                </c:pt>
                <c:pt idx="1775">
                  <c:v>20.260616842590025</c:v>
                </c:pt>
                <c:pt idx="1776">
                  <c:v>19.974489342439938</c:v>
                </c:pt>
                <c:pt idx="1777">
                  <c:v>19.689690245420024</c:v>
                </c:pt>
                <c:pt idx="1778">
                  <c:v>19.406226397019964</c:v>
                </c:pt>
                <c:pt idx="1779">
                  <c:v>19.124103911269913</c:v>
                </c:pt>
                <c:pt idx="1780">
                  <c:v>18.843328160480041</c:v>
                </c:pt>
                <c:pt idx="1781">
                  <c:v>18.563903764860015</c:v>
                </c:pt>
                <c:pt idx="1782">
                  <c:v>18.285834582219877</c:v>
                </c:pt>
                <c:pt idx="1783">
                  <c:v>18.009123697619998</c:v>
                </c:pt>
                <c:pt idx="1784">
                  <c:v>17.733773413060135</c:v>
                </c:pt>
                <c:pt idx="1785">
                  <c:v>17.459785237119831</c:v>
                </c:pt>
                <c:pt idx="1786">
                  <c:v>17.187729300880164</c:v>
                </c:pt>
                <c:pt idx="1787">
                  <c:v>16.91755135886001</c:v>
                </c:pt>
                <c:pt idx="1788">
                  <c:v>16.648900190919903</c:v>
                </c:pt>
                <c:pt idx="1789">
                  <c:v>16.381786775520141</c:v>
                </c:pt>
                <c:pt idx="1790">
                  <c:v>16.116221779050193</c:v>
                </c:pt>
                <c:pt idx="1791">
                  <c:v>15.852215555049952</c:v>
                </c:pt>
                <c:pt idx="1792">
                  <c:v>15.589778143669946</c:v>
                </c:pt>
                <c:pt idx="1793">
                  <c:v>15.328919270980123</c:v>
                </c:pt>
                <c:pt idx="1794">
                  <c:v>15.069648348249984</c:v>
                </c:pt>
                <c:pt idx="1795">
                  <c:v>14.811974471399935</c:v>
                </c:pt>
                <c:pt idx="1796">
                  <c:v>14.555906420300062</c:v>
                </c:pt>
                <c:pt idx="1797">
                  <c:v>14.301452658080052</c:v>
                </c:pt>
                <c:pt idx="1798">
                  <c:v>14.048621330530068</c:v>
                </c:pt>
                <c:pt idx="1799">
                  <c:v>13.797420265409983</c:v>
                </c:pt>
                <c:pt idx="1800">
                  <c:v>13.547856971820011</c:v>
                </c:pt>
                <c:pt idx="1801">
                  <c:v>13.299938639560196</c:v>
                </c:pt>
                <c:pt idx="1802">
                  <c:v>13.053672138389857</c:v>
                </c:pt>
                <c:pt idx="1803">
                  <c:v>12.809064017510082</c:v>
                </c:pt>
                <c:pt idx="1804">
                  <c:v>12.566120504779974</c:v>
                </c:pt>
                <c:pt idx="1805">
                  <c:v>12.3248475061298</c:v>
                </c:pt>
                <c:pt idx="1806">
                  <c:v>12.085250604909788</c:v>
                </c:pt>
                <c:pt idx="1807">
                  <c:v>11.847335061220065</c:v>
                </c:pt>
                <c:pt idx="1808">
                  <c:v>11.611105811240122</c:v>
                </c:pt>
                <c:pt idx="1809">
                  <c:v>11.376567466609913</c:v>
                </c:pt>
                <c:pt idx="1810">
                  <c:v>11.143724313739995</c:v>
                </c:pt>
                <c:pt idx="1811">
                  <c:v>10.912580313180115</c:v>
                </c:pt>
                <c:pt idx="1812">
                  <c:v>10.683195190519882</c:v>
                </c:pt>
                <c:pt idx="1813">
                  <c:v>10.455638959790122</c:v>
                </c:pt>
                <c:pt idx="1814">
                  <c:v>10.229819494379853</c:v>
                </c:pt>
                <c:pt idx="1815">
                  <c:v>10.005741602220041</c:v>
                </c:pt>
                <c:pt idx="1816">
                  <c:v>9.7834098528699087</c:v>
                </c:pt>
                <c:pt idx="1817">
                  <c:v>9.5628285784100626</c:v>
                </c:pt>
                <c:pt idx="1818">
                  <c:v>9.3440018745200177</c:v>
                </c:pt>
                <c:pt idx="1819">
                  <c:v>9.1269336014599958</c:v>
                </c:pt>
                <c:pt idx="1820">
                  <c:v>8.9116273850700054</c:v>
                </c:pt>
                <c:pt idx="1821">
                  <c:v>8.6980866177400458</c:v>
                </c:pt>
                <c:pt idx="1822">
                  <c:v>8.4863144594598907</c:v>
                </c:pt>
                <c:pt idx="1823">
                  <c:v>8.2763138387899744</c:v>
                </c:pt>
                <c:pt idx="1824">
                  <c:v>8.0680874538600165</c:v>
                </c:pt>
                <c:pt idx="1825">
                  <c:v>7.8616377733899299</c:v>
                </c:pt>
                <c:pt idx="1826">
                  <c:v>7.6569670376600243</c:v>
                </c:pt>
                <c:pt idx="1827">
                  <c:v>7.4540772595398721</c:v>
                </c:pt>
                <c:pt idx="1828">
                  <c:v>7.2529702254498716</c:v>
                </c:pt>
                <c:pt idx="1829">
                  <c:v>7.0536474964098943</c:v>
                </c:pt>
                <c:pt idx="1830">
                  <c:v>6.8561104090101708</c:v>
                </c:pt>
                <c:pt idx="1831">
                  <c:v>6.6603600764399289</c:v>
                </c:pt>
                <c:pt idx="1832">
                  <c:v>6.4663973894100764</c:v>
                </c:pt>
                <c:pt idx="1833">
                  <c:v>6.2742230172500513</c:v>
                </c:pt>
                <c:pt idx="1834">
                  <c:v>6.0838374088700675</c:v>
                </c:pt>
                <c:pt idx="1835">
                  <c:v>5.8952407937099451</c:v>
                </c:pt>
                <c:pt idx="1836">
                  <c:v>5.7084331828400536</c:v>
                </c:pt>
                <c:pt idx="1837">
                  <c:v>5.5234143698698972</c:v>
                </c:pt>
                <c:pt idx="1838">
                  <c:v>5.340182983620025</c:v>
                </c:pt>
                <c:pt idx="1839">
                  <c:v>5.1587302821901631</c:v>
                </c:pt>
                <c:pt idx="1840">
                  <c:v>4.9790628887599269</c:v>
                </c:pt>
                <c:pt idx="1841">
                  <c:v>4.8011796133998814</c:v>
                </c:pt>
                <c:pt idx="1842">
                  <c:v>4.6250790485601101</c:v>
                </c:pt>
                <c:pt idx="1843">
                  <c:v>4.4507595698698879</c:v>
                </c:pt>
                <c:pt idx="1844">
                  <c:v>4.2782193371599533</c:v>
                </c:pt>
                <c:pt idx="1845">
                  <c:v>4.107456295279917</c:v>
                </c:pt>
                <c:pt idx="1846">
                  <c:v>3.9384681750600521</c:v>
                </c:pt>
                <c:pt idx="1847">
                  <c:v>3.7712524941700849</c:v>
                </c:pt>
                <c:pt idx="1848">
                  <c:v>3.6058065580500624</c:v>
                </c:pt>
                <c:pt idx="1849">
                  <c:v>3.4421274608000658</c:v>
                </c:pt>
                <c:pt idx="1850">
                  <c:v>3.2802120861099411</c:v>
                </c:pt>
                <c:pt idx="1851">
                  <c:v>3.1200571081299131</c:v>
                </c:pt>
                <c:pt idx="1852">
                  <c:v>2.9616589923900847</c:v>
                </c:pt>
                <c:pt idx="1853">
                  <c:v>2.8050139967101586</c:v>
                </c:pt>
                <c:pt idx="1854">
                  <c:v>2.6501181720798286</c:v>
                </c:pt>
                <c:pt idx="1855">
                  <c:v>2.4969673636201151</c:v>
                </c:pt>
                <c:pt idx="1856">
                  <c:v>2.3455572114098686</c:v>
                </c:pt>
                <c:pt idx="1857">
                  <c:v>2.1958831514398298</c:v>
                </c:pt>
                <c:pt idx="1858">
                  <c:v>2.0479404165098458</c:v>
                </c:pt>
                <c:pt idx="1859">
                  <c:v>1.9017240371199478</c:v>
                </c:pt>
                <c:pt idx="1860">
                  <c:v>1.7572288423900773</c:v>
                </c:pt>
                <c:pt idx="1861">
                  <c:v>1.6144494609500271</c:v>
                </c:pt>
                <c:pt idx="1862">
                  <c:v>1.4733803218498451</c:v>
                </c:pt>
                <c:pt idx="1863">
                  <c:v>1.3340156554700116</c:v>
                </c:pt>
                <c:pt idx="1864">
                  <c:v>1.1963494944200193</c:v>
                </c:pt>
                <c:pt idx="1865">
                  <c:v>1.0600083391200315</c:v>
                </c:pt>
                <c:pt idx="1866">
                  <c:v>0.92522949816998334</c:v>
                </c:pt>
                <c:pt idx="1867">
                  <c:v>0.79205677109007411</c:v>
                </c:pt>
                <c:pt idx="1868">
                  <c:v>0.66047779619998437</c:v>
                </c:pt>
                <c:pt idx="1869">
                  <c:v>0.53047978535005313</c:v>
                </c:pt>
                <c:pt idx="1870">
                  <c:v>0.40204952066005717</c:v>
                </c:pt>
                <c:pt idx="1871">
                  <c:v>0.27517335119000563</c:v>
                </c:pt>
                <c:pt idx="1872">
                  <c:v>0.14983718961002523</c:v>
                </c:pt>
                <c:pt idx="1873">
                  <c:v>2.6026508949826166E-2</c:v>
                </c:pt>
                <c:pt idx="1874">
                  <c:v>-9.6273660790075155E-2</c:v>
                </c:pt>
                <c:pt idx="1875">
                  <c:v>-0.21707873587001814</c:v>
                </c:pt>
                <c:pt idx="1876">
                  <c:v>-0.33640458216996194</c:v>
                </c:pt>
                <c:pt idx="1877">
                  <c:v>-0.45426751849004177</c:v>
                </c:pt>
                <c:pt idx="1878">
                  <c:v>-0.57068431984998824</c:v>
                </c:pt>
                <c:pt idx="1879">
                  <c:v>-0.6856722208001429</c:v>
                </c:pt>
                <c:pt idx="1880">
                  <c:v>-0.7992489187299725</c:v>
                </c:pt>
                <c:pt idx="1881">
                  <c:v>-0.9114325771699896</c:v>
                </c:pt>
                <c:pt idx="1882">
                  <c:v>-1.0222418291400572</c:v>
                </c:pt>
                <c:pt idx="1883">
                  <c:v>-1.1316957804101548</c:v>
                </c:pt>
                <c:pt idx="1884">
                  <c:v>-1.2398140128200339</c:v>
                </c:pt>
                <c:pt idx="1885">
                  <c:v>-1.3466165876200193</c:v>
                </c:pt>
                <c:pt idx="1886">
                  <c:v>-1.4521240487299565</c:v>
                </c:pt>
                <c:pt idx="1887">
                  <c:v>-1.5563574261000213</c:v>
                </c:pt>
                <c:pt idx="1888">
                  <c:v>-1.6593382389698945</c:v>
                </c:pt>
                <c:pt idx="1889">
                  <c:v>-1.7610884992197953</c:v>
                </c:pt>
                <c:pt idx="1890">
                  <c:v>-1.8616307146699</c:v>
                </c:pt>
                <c:pt idx="1891">
                  <c:v>-1.9596631738199903</c:v>
                </c:pt>
                <c:pt idx="1892">
                  <c:v>-2.0554244234999715</c:v>
                </c:pt>
                <c:pt idx="1893">
                  <c:v>-2.14967843903014</c:v>
                </c:pt>
                <c:pt idx="1894">
                  <c:v>-2.2424212055200314</c:v>
                </c:pt>
                <c:pt idx="1895">
                  <c:v>-2.3336480279999705</c:v>
                </c:pt>
                <c:pt idx="1896">
                  <c:v>-2.4233535130799737</c:v>
                </c:pt>
                <c:pt idx="1897">
                  <c:v>-2.5115315506300249</c:v>
                </c:pt>
                <c:pt idx="1898">
                  <c:v>-2.5981752954501189</c:v>
                </c:pt>
                <c:pt idx="1899">
                  <c:v>-2.6832771489200695</c:v>
                </c:pt>
                <c:pt idx="1900">
                  <c:v>-2.7668287406600029</c:v>
                </c:pt>
                <c:pt idx="1901">
                  <c:v>-2.8488209102201836</c:v>
                </c:pt>
                <c:pt idx="1902">
                  <c:v>-2.9292436887501481</c:v>
                </c:pt>
                <c:pt idx="1903">
                  <c:v>-3.0080862806298683</c:v>
                </c:pt>
                <c:pt idx="1904">
                  <c:v>-3.0853370451900446</c:v>
                </c:pt>
                <c:pt idx="1905">
                  <c:v>-3.1609834783100723</c:v>
                </c:pt>
                <c:pt idx="1906">
                  <c:v>-3.2350121941599355</c:v>
                </c:pt>
                <c:pt idx="1907">
                  <c:v>-3.3074089068300054</c:v>
                </c:pt>
                <c:pt idx="1908">
                  <c:v>-3.3781584119599302</c:v>
                </c:pt>
                <c:pt idx="1909">
                  <c:v>-3.4472445684900777</c:v>
                </c:pt>
                <c:pt idx="1910">
                  <c:v>-3.514650280279966</c:v>
                </c:pt>
                <c:pt idx="1911">
                  <c:v>-3.5803574777398808</c:v>
                </c:pt>
                <c:pt idx="1912">
                  <c:v>-3.6443470995700409</c:v>
                </c:pt>
                <c:pt idx="1913">
                  <c:v>-3.7065990743799375</c:v>
                </c:pt>
                <c:pt idx="1914">
                  <c:v>-3.7670923023899832</c:v>
                </c:pt>
                <c:pt idx="1915">
                  <c:v>-3.8258046370401644</c:v>
                </c:pt>
                <c:pt idx="1916">
                  <c:v>-3.8827128667301167</c:v>
                </c:pt>
                <c:pt idx="1917">
                  <c:v>-3.9391139610399932</c:v>
                </c:pt>
                <c:pt idx="1918">
                  <c:v>-3.9963027959900046</c:v>
                </c:pt>
                <c:pt idx="1919">
                  <c:v>-4.0522237725299419</c:v>
                </c:pt>
                <c:pt idx="1920">
                  <c:v>-4.1068969109298905</c:v>
                </c:pt>
                <c:pt idx="1921">
                  <c:v>-4.1603430782799933</c:v>
                </c:pt>
                <c:pt idx="1922">
                  <c:v>-4.2125840067201352</c:v>
                </c:pt>
                <c:pt idx="1923">
                  <c:v>-4.2636423115800426</c:v>
                </c:pt>
                <c:pt idx="1924">
                  <c:v>-4.3135415095898679</c:v>
                </c:pt>
                <c:pt idx="1925">
                  <c:v>-4.3623060370698568</c:v>
                </c:pt>
                <c:pt idx="1926">
                  <c:v>-4.4099612681100098</c:v>
                </c:pt>
                <c:pt idx="1927">
                  <c:v>-4.4565335327799858</c:v>
                </c:pt>
                <c:pt idx="1928">
                  <c:v>-4.5020501352898918</c:v>
                </c:pt>
                <c:pt idx="1929">
                  <c:v>-4.5465393722199678</c:v>
                </c:pt>
                <c:pt idx="1930">
                  <c:v>-4.5900305506399945</c:v>
                </c:pt>
                <c:pt idx="1931">
                  <c:v>-4.6325540063699009</c:v>
                </c:pt>
                <c:pt idx="1932">
                  <c:v>-4.6741411221398721</c:v>
                </c:pt>
                <c:pt idx="1933">
                  <c:v>-4.7148243457900207</c:v>
                </c:pt>
                <c:pt idx="1934">
                  <c:v>-4.7546372084200357</c:v>
                </c:pt>
                <c:pt idx="1935">
                  <c:v>-4.7936143426300077</c:v>
                </c:pt>
                <c:pt idx="1936">
                  <c:v>-4.8317915006998646</c:v>
                </c:pt>
                <c:pt idx="1937">
                  <c:v>-4.8692055727299248</c:v>
                </c:pt>
                <c:pt idx="1938">
                  <c:v>-4.9058946048899088</c:v>
                </c:pt>
                <c:pt idx="1939">
                  <c:v>-4.9418978175799566</c:v>
                </c:pt>
                <c:pt idx="1940">
                  <c:v>-4.977255623640076</c:v>
                </c:pt>
                <c:pt idx="1941">
                  <c:v>-5.0120096464900143</c:v>
                </c:pt>
                <c:pt idx="1942">
                  <c:v>-5.0462027384000976</c:v>
                </c:pt>
                <c:pt idx="1943">
                  <c:v>-5.0794883243099775</c:v>
                </c:pt>
                <c:pt idx="1944">
                  <c:v>-5.10930763235001</c:v>
                </c:pt>
                <c:pt idx="1945">
                  <c:v>-5.1381694131698623</c:v>
                </c:pt>
                <c:pt idx="1946">
                  <c:v>-5.1660797944100523</c:v>
                </c:pt>
                <c:pt idx="1947">
                  <c:v>-5.1930444557899591</c:v>
                </c:pt>
                <c:pt idx="1948">
                  <c:v>-5.2190686149199337</c:v>
                </c:pt>
                <c:pt idx="1949">
                  <c:v>-5.2441570131099979</c:v>
                </c:pt>
                <c:pt idx="1950">
                  <c:v>-5.2683139012099218</c:v>
                </c:pt>
                <c:pt idx="1951">
                  <c:v>-5.2915430254299736</c:v>
                </c:pt>
                <c:pt idx="1952">
                  <c:v>-5.3138476131598509</c:v>
                </c:pt>
                <c:pt idx="1953">
                  <c:v>-5.3352303587901133</c:v>
                </c:pt>
                <c:pt idx="1954">
                  <c:v>-5.3556934095399811</c:v>
                </c:pt>
                <c:pt idx="1955">
                  <c:v>-5.3752383512498909</c:v>
                </c:pt>
                <c:pt idx="1956">
                  <c:v>-5.3938661942700037</c:v>
                </c:pt>
                <c:pt idx="1957">
                  <c:v>-5.411577359210014</c:v>
                </c:pt>
                <c:pt idx="1958">
                  <c:v>-5.428371662830159</c:v>
                </c:pt>
                <c:pt idx="1959">
                  <c:v>-5.4442483037901184</c:v>
                </c:pt>
                <c:pt idx="1960">
                  <c:v>-5.4592058485297912</c:v>
                </c:pt>
                <c:pt idx="1961">
                  <c:v>-5.4732422170698101</c:v>
                </c:pt>
                <c:pt idx="1962">
                  <c:v>-5.4863546688600309</c:v>
                </c:pt>
                <c:pt idx="1963">
                  <c:v>-5.4985397885100156</c:v>
                </c:pt>
                <c:pt idx="1964">
                  <c:v>-5.5097934717700809</c:v>
                </c:pt>
                <c:pt idx="1965">
                  <c:v>-5.5201109111999358</c:v>
                </c:pt>
                <c:pt idx="1966">
                  <c:v>-5.5294865820901578</c:v>
                </c:pt>
                <c:pt idx="1967">
                  <c:v>-5.5379549008698632</c:v>
                </c:pt>
                <c:pt idx="1968">
                  <c:v>-5.5455183588501313</c:v>
                </c:pt>
                <c:pt idx="1969">
                  <c:v>-5.5521339024098779</c:v>
                </c:pt>
                <c:pt idx="1970">
                  <c:v>-5.5577942117599832</c:v>
                </c:pt>
                <c:pt idx="1971">
                  <c:v>-5.562491232190041</c:v>
                </c:pt>
                <c:pt idx="1972">
                  <c:v>-5.5662161609000123</c:v>
                </c:pt>
                <c:pt idx="1973">
                  <c:v>-5.5689594338400639</c:v>
                </c:pt>
                <c:pt idx="1974">
                  <c:v>-5.57071071251994</c:v>
                </c:pt>
                <c:pt idx="1975">
                  <c:v>-5.5714588708599422</c:v>
                </c:pt>
                <c:pt idx="1976">
                  <c:v>-5.571191982000073</c:v>
                </c:pt>
                <c:pt idx="1977">
                  <c:v>-5.5698973051401026</c:v>
                </c:pt>
                <c:pt idx="1978">
                  <c:v>-5.5675612723898666</c:v>
                </c:pt>
                <c:pt idx="1979">
                  <c:v>-5.5641694755800017</c:v>
                </c:pt>
                <c:pt idx="1980">
                  <c:v>-5.5597066530599477</c:v>
                </c:pt>
                <c:pt idx="1981">
                  <c:v>-5.5541566765900825</c:v>
                </c:pt>
                <c:pt idx="1982">
                  <c:v>-5.547502538119943</c:v>
                </c:pt>
                <c:pt idx="1983">
                  <c:v>-5.5397263366598963</c:v>
                </c:pt>
                <c:pt idx="1984">
                  <c:v>-5.53080926506982</c:v>
                </c:pt>
                <c:pt idx="1985">
                  <c:v>-5.5207315969400952</c:v>
                </c:pt>
                <c:pt idx="1986">
                  <c:v>-5.5094726733300377</c:v>
                </c:pt>
                <c:pt idx="1987">
                  <c:v>-5.4970108897300634</c:v>
                </c:pt>
                <c:pt idx="1988">
                  <c:v>-5.4833236827701057</c:v>
                </c:pt>
                <c:pt idx="1989">
                  <c:v>-5.4683875171199361</c:v>
                </c:pt>
                <c:pt idx="1990">
                  <c:v>-5.4521778722798899</c:v>
                </c:pt>
                <c:pt idx="1991">
                  <c:v>-5.4356949702601014</c:v>
                </c:pt>
                <c:pt idx="1992">
                  <c:v>-5.4182092140099485</c:v>
                </c:pt>
                <c:pt idx="1993">
                  <c:v>-5.3995895099201334</c:v>
                </c:pt>
                <c:pt idx="1994">
                  <c:v>-5.3798254506198191</c:v>
                </c:pt>
                <c:pt idx="1995">
                  <c:v>-5.3589063914598682</c:v>
                </c:pt>
                <c:pt idx="1996">
                  <c:v>-5.3368214531799367</c:v>
                </c:pt>
                <c:pt idx="1997">
                  <c:v>-5.3135595244100386</c:v>
                </c:pt>
                <c:pt idx="1998">
                  <c:v>-5.2891092642601052</c:v>
                </c:pt>
                <c:pt idx="1999">
                  <c:v>-5.2634591048899892</c:v>
                </c:pt>
                <c:pt idx="2000">
                  <c:v>-5.2365972540899293</c:v>
                </c:pt>
                <c:pt idx="2001">
                  <c:v>-5.2085116978400947</c:v>
                </c:pt>
                <c:pt idx="2002">
                  <c:v>-5.1791902028601271</c:v>
                </c:pt>
                <c:pt idx="2003">
                  <c:v>-5.1486203192400808</c:v>
                </c:pt>
                <c:pt idx="2004">
                  <c:v>-5.1167893829299373</c:v>
                </c:pt>
                <c:pt idx="2005">
                  <c:v>-5.0836845183901005</c:v>
                </c:pt>
                <c:pt idx="2006">
                  <c:v>-5.049292641080001</c:v>
                </c:pt>
                <c:pt idx="2007">
                  <c:v>-5.0136004600999513</c:v>
                </c:pt>
                <c:pt idx="2008">
                  <c:v>-4.9765944807099913</c:v>
                </c:pt>
                <c:pt idx="2009">
                  <c:v>-4.9382610069499151</c:v>
                </c:pt>
                <c:pt idx="2010">
                  <c:v>-4.898586144149931</c:v>
                </c:pt>
                <c:pt idx="2011">
                  <c:v>-4.8575558015500064</c:v>
                </c:pt>
                <c:pt idx="2012">
                  <c:v>-4.8151556948300822</c:v>
                </c:pt>
                <c:pt idx="2013">
                  <c:v>-4.7713713487200948</c:v>
                </c:pt>
                <c:pt idx="2014">
                  <c:v>-4.7263161049900191</c:v>
                </c:pt>
                <c:pt idx="2015">
                  <c:v>-4.6802455194001595</c:v>
                </c:pt>
                <c:pt idx="2016">
                  <c:v>-4.6328214369500529</c:v>
                </c:pt>
                <c:pt idx="2017">
                  <c:v>-4.5840330460900987</c:v>
                </c:pt>
                <c:pt idx="2018">
                  <c:v>-4.53386942154998</c:v>
                </c:pt>
                <c:pt idx="2019">
                  <c:v>-4.4823195244498493</c:v>
                </c:pt>
                <c:pt idx="2020">
                  <c:v>-4.4293722021900521</c:v>
                </c:pt>
                <c:pt idx="2021">
                  <c:v>-4.3750161885700436</c:v>
                </c:pt>
                <c:pt idx="2022">
                  <c:v>-4.3192401036399133</c:v>
                </c:pt>
                <c:pt idx="2023">
                  <c:v>-4.2620324538402201</c:v>
                </c:pt>
                <c:pt idx="2024">
                  <c:v>-4.2033816319301422</c:v>
                </c:pt>
                <c:pt idx="2025">
                  <c:v>-4.1432759169899782</c:v>
                </c:pt>
                <c:pt idx="2026">
                  <c:v>-4.0817034744400189</c:v>
                </c:pt>
                <c:pt idx="2027">
                  <c:v>-4.018652356029861</c:v>
                </c:pt>
                <c:pt idx="2028">
                  <c:v>-3.9541104998500032</c:v>
                </c:pt>
                <c:pt idx="2029">
                  <c:v>-3.8880657303200223</c:v>
                </c:pt>
                <c:pt idx="2030">
                  <c:v>-3.8205057581899382</c:v>
                </c:pt>
                <c:pt idx="2031">
                  <c:v>-3.7514181805299813</c:v>
                </c:pt>
                <c:pt idx="2032">
                  <c:v>-3.6807904807599243</c:v>
                </c:pt>
                <c:pt idx="2033">
                  <c:v>-3.6086100286299825</c:v>
                </c:pt>
                <c:pt idx="2034">
                  <c:v>-3.5348640802098998</c:v>
                </c:pt>
                <c:pt idx="2035">
                  <c:v>-3.459539777919872</c:v>
                </c:pt>
                <c:pt idx="2036">
                  <c:v>-3.3826241505100825</c:v>
                </c:pt>
                <c:pt idx="2037">
                  <c:v>-3.3041041130400117</c:v>
                </c:pt>
                <c:pt idx="2038">
                  <c:v>-3.2241280785699473</c:v>
                </c:pt>
                <c:pt idx="2039">
                  <c:v>-3.1426416010599496</c:v>
                </c:pt>
                <c:pt idx="2040">
                  <c:v>-3.059552030209943</c:v>
                </c:pt>
                <c:pt idx="2041">
                  <c:v>-2.9748485403799805</c:v>
                </c:pt>
                <c:pt idx="2042">
                  <c:v>-2.8885202644999026</c:v>
                </c:pt>
                <c:pt idx="2043">
                  <c:v>-2.8005562940500113</c:v>
                </c:pt>
                <c:pt idx="2044">
                  <c:v>-2.7109456790799413</c:v>
                </c:pt>
                <c:pt idx="2045">
                  <c:v>-2.6196774281800117</c:v>
                </c:pt>
                <c:pt idx="2046">
                  <c:v>-2.5267405085000973</c:v>
                </c:pt>
                <c:pt idx="2047">
                  <c:v>-2.4321238457598611</c:v>
                </c:pt>
                <c:pt idx="2048">
                  <c:v>-2.3358163242398859</c:v>
                </c:pt>
                <c:pt idx="2049">
                  <c:v>-2.2378067867700793</c:v>
                </c:pt>
                <c:pt idx="2050">
                  <c:v>-2.1380840347201229</c:v>
                </c:pt>
                <c:pt idx="2051">
                  <c:v>-2.0366368280599545</c:v>
                </c:pt>
                <c:pt idx="2052">
                  <c:v>-1.9334538852799596</c:v>
                </c:pt>
                <c:pt idx="2053">
                  <c:v>-1.8285238834400843</c:v>
                </c:pt>
                <c:pt idx="2054">
                  <c:v>-1.7218354581700623</c:v>
                </c:pt>
                <c:pt idx="2055">
                  <c:v>-1.6133772036598657</c:v>
                </c:pt>
                <c:pt idx="2056">
                  <c:v>-1.5031376726101371</c:v>
                </c:pt>
                <c:pt idx="2057">
                  <c:v>-1.391105376339965</c:v>
                </c:pt>
                <c:pt idx="2058">
                  <c:v>-1.277268784700027</c:v>
                </c:pt>
                <c:pt idx="2059">
                  <c:v>-1.1616163260898702</c:v>
                </c:pt>
                <c:pt idx="2060">
                  <c:v>-1.0441363874899707</c:v>
                </c:pt>
                <c:pt idx="2061">
                  <c:v>-0.9248263927897824</c:v>
                </c:pt>
                <c:pt idx="2062">
                  <c:v>-0.80402846107017467</c:v>
                </c:pt>
                <c:pt idx="2063">
                  <c:v>-0.68142509940003038</c:v>
                </c:pt>
                <c:pt idx="2064">
                  <c:v>-0.55700837957988369</c:v>
                </c:pt>
                <c:pt idx="2065">
                  <c:v>-0.43077043613016031</c:v>
                </c:pt>
                <c:pt idx="2066">
                  <c:v>-0.30270346636007162</c:v>
                </c:pt>
                <c:pt idx="2067">
                  <c:v>-0.17279973030008478</c:v>
                </c:pt>
                <c:pt idx="2068">
                  <c:v>-4.1051550750125898E-2</c:v>
                </c:pt>
                <c:pt idx="2069">
                  <c:v>9.2548686769987398E-2</c:v>
                </c:pt>
                <c:pt idx="2070">
                  <c:v>0.22800853394005571</c:v>
                </c:pt>
                <c:pt idx="2071">
                  <c:v>0.3653354797099837</c:v>
                </c:pt>
                <c:pt idx="2072">
                  <c:v>0.50453695032001633</c:v>
                </c:pt>
                <c:pt idx="2073">
                  <c:v>0.6456203091900079</c:v>
                </c:pt>
                <c:pt idx="2074">
                  <c:v>0.78859285704015747</c:v>
                </c:pt>
                <c:pt idx="2075">
                  <c:v>0.93346183181006381</c:v>
                </c:pt>
                <c:pt idx="2076">
                  <c:v>1.0802344087098845</c:v>
                </c:pt>
                <c:pt idx="2077">
                  <c:v>1.2289177001600819</c:v>
                </c:pt>
                <c:pt idx="2078">
                  <c:v>1.3795187559001079</c:v>
                </c:pt>
                <c:pt idx="2079">
                  <c:v>1.5320445628499328</c:v>
                </c:pt>
                <c:pt idx="2080">
                  <c:v>1.6865020452100907</c:v>
                </c:pt>
                <c:pt idx="2081">
                  <c:v>1.8428980644300736</c:v>
                </c:pt>
                <c:pt idx="2082">
                  <c:v>2.0012394191901421</c:v>
                </c:pt>
                <c:pt idx="2083">
                  <c:v>2.1615328454499831</c:v>
                </c:pt>
                <c:pt idx="2084">
                  <c:v>2.3237850163798157</c:v>
                </c:pt>
                <c:pt idx="2085">
                  <c:v>2.4878525015799369</c:v>
                </c:pt>
                <c:pt idx="2086">
                  <c:v>2.6536321050500646</c:v>
                </c:pt>
                <c:pt idx="2087">
                  <c:v>2.8213290364299155</c:v>
                </c:pt>
                <c:pt idx="2088">
                  <c:v>2.990945663679895</c:v>
                </c:pt>
                <c:pt idx="2089">
                  <c:v>3.1624841834100152</c:v>
                </c:pt>
                <c:pt idx="2090">
                  <c:v>3.3359466208498816</c:v>
                </c:pt>
                <c:pt idx="2091">
                  <c:v>3.5113348299801146</c:v>
                </c:pt>
                <c:pt idx="2092">
                  <c:v>3.6886504933700053</c:v>
                </c:pt>
                <c:pt idx="2093">
                  <c:v>3.8678951222700562</c:v>
                </c:pt>
                <c:pt idx="2094">
                  <c:v>4.0490700566099349</c:v>
                </c:pt>
                <c:pt idx="2095">
                  <c:v>4.2321764649400393</c:v>
                </c:pt>
                <c:pt idx="2096">
                  <c:v>4.4172153445399545</c:v>
                </c:pt>
                <c:pt idx="2097">
                  <c:v>4.6041875212699779</c:v>
                </c:pt>
                <c:pt idx="2098">
                  <c:v>4.7930936497200491</c:v>
                </c:pt>
                <c:pt idx="2099">
                  <c:v>4.9839342131101603</c:v>
                </c:pt>
                <c:pt idx="2100">
                  <c:v>5.1767095233299187</c:v>
                </c:pt>
                <c:pt idx="2101">
                  <c:v>5.3714197209199028</c:v>
                </c:pt>
                <c:pt idx="2102">
                  <c:v>5.5680647750900789</c:v>
                </c:pt>
                <c:pt idx="2103">
                  <c:v>5.7666444837300332</c:v>
                </c:pt>
                <c:pt idx="2104">
                  <c:v>5.9671584733600866</c:v>
                </c:pt>
                <c:pt idx="2105">
                  <c:v>6.1696061991897295</c:v>
                </c:pt>
                <c:pt idx="2106">
                  <c:v>6.3739869450596416</c:v>
                </c:pt>
                <c:pt idx="2107">
                  <c:v>6.5802998235099039</c:v>
                </c:pt>
                <c:pt idx="2108">
                  <c:v>6.788543775709968</c:v>
                </c:pt>
                <c:pt idx="2109">
                  <c:v>6.99850787682999</c:v>
                </c:pt>
                <c:pt idx="2110">
                  <c:v>7.2103066183199189</c:v>
                </c:pt>
                <c:pt idx="2111">
                  <c:v>7.4239883158497832</c:v>
                </c:pt>
                <c:pt idx="2112">
                  <c:v>7.6395483517303546</c:v>
                </c:pt>
                <c:pt idx="2113">
                  <c:v>7.8569818607502384</c:v>
                </c:pt>
                <c:pt idx="2114">
                  <c:v>8.0762837301799664</c:v>
                </c:pt>
                <c:pt idx="2115">
                  <c:v>8.2974485997701777</c:v>
                </c:pt>
                <c:pt idx="2116">
                  <c:v>8.5204708617302458</c:v>
                </c:pt>
                <c:pt idx="2117">
                  <c:v>8.7453446607601109</c:v>
                </c:pt>
                <c:pt idx="2118">
                  <c:v>8.972063894009807</c:v>
                </c:pt>
                <c:pt idx="2119">
                  <c:v>9.2006222111499483</c:v>
                </c:pt>
                <c:pt idx="2120">
                  <c:v>9.4310130142798698</c:v>
                </c:pt>
                <c:pt idx="2121">
                  <c:v>9.6632294579799236</c:v>
                </c:pt>
                <c:pt idx="2122">
                  <c:v>9.8972644493401276</c:v>
                </c:pt>
                <c:pt idx="2123">
                  <c:v>10.13311064788013</c:v>
                </c:pt>
                <c:pt idx="2124">
                  <c:v>10.370760465620151</c:v>
                </c:pt>
                <c:pt idx="2125">
                  <c:v>10.610206067070067</c:v>
                </c:pt>
                <c:pt idx="2126">
                  <c:v>10.851439369160289</c:v>
                </c:pt>
                <c:pt idx="2127">
                  <c:v>11.09445204136</c:v>
                </c:pt>
                <c:pt idx="2128">
                  <c:v>11.339235505559827</c:v>
                </c:pt>
                <c:pt idx="2129">
                  <c:v>11.585780936169613</c:v>
                </c:pt>
                <c:pt idx="2130">
                  <c:v>11.834079260039744</c:v>
                </c:pt>
                <c:pt idx="2131">
                  <c:v>12.08412115650026</c:v>
                </c:pt>
                <c:pt idx="2132">
                  <c:v>12.335877143690141</c:v>
                </c:pt>
                <c:pt idx="2133">
                  <c:v>12.589246731939966</c:v>
                </c:pt>
                <c:pt idx="2134">
                  <c:v>12.844310627170216</c:v>
                </c:pt>
                <c:pt idx="2135">
                  <c:v>13.101057190369829</c:v>
                </c:pt>
                <c:pt idx="2136">
                  <c:v>13.359474499180124</c:v>
                </c:pt>
                <c:pt idx="2137">
                  <c:v>13.61955034795028</c:v>
                </c:pt>
                <c:pt idx="2138">
                  <c:v>13.881272247640027</c:v>
                </c:pt>
                <c:pt idx="2139">
                  <c:v>14.144627425950148</c:v>
                </c:pt>
                <c:pt idx="2140">
                  <c:v>14.409602827179697</c:v>
                </c:pt>
                <c:pt idx="2141">
                  <c:v>14.67618511235014</c:v>
                </c:pt>
                <c:pt idx="2142">
                  <c:v>14.944360659119866</c:v>
                </c:pt>
                <c:pt idx="2143">
                  <c:v>15.214115561820108</c:v>
                </c:pt>
                <c:pt idx="2144">
                  <c:v>15.485435631489963</c:v>
                </c:pt>
                <c:pt idx="2145">
                  <c:v>15.758306395789987</c:v>
                </c:pt>
                <c:pt idx="2146">
                  <c:v>16.032713099069952</c:v>
                </c:pt>
                <c:pt idx="2147">
                  <c:v>16.308640702330194</c:v>
                </c:pt>
                <c:pt idx="2148">
                  <c:v>16.586073883289828</c:v>
                </c:pt>
                <c:pt idx="2149">
                  <c:v>16.864997036270324</c:v>
                </c:pt>
                <c:pt idx="2150">
                  <c:v>17.145394272320118</c:v>
                </c:pt>
                <c:pt idx="2151">
                  <c:v>17.42724941915003</c:v>
                </c:pt>
                <c:pt idx="2152">
                  <c:v>17.710546021080063</c:v>
                </c:pt>
                <c:pt idx="2153">
                  <c:v>17.995267339179918</c:v>
                </c:pt>
                <c:pt idx="2154">
                  <c:v>18.281396351129843</c:v>
                </c:pt>
                <c:pt idx="2155">
                  <c:v>18.568915751319764</c:v>
                </c:pt>
                <c:pt idx="2156">
                  <c:v>18.8577872097203</c:v>
                </c:pt>
                <c:pt idx="2157">
                  <c:v>19.14799115472988</c:v>
                </c:pt>
                <c:pt idx="2158">
                  <c:v>19.439524578950113</c:v>
                </c:pt>
                <c:pt idx="2159">
                  <c:v>19.732368418789974</c:v>
                </c:pt>
                <c:pt idx="2160">
                  <c:v>20.026503298410262</c:v>
                </c:pt>
                <c:pt idx="2161">
                  <c:v>20.321909529150162</c:v>
                </c:pt>
                <c:pt idx="2162">
                  <c:v>20.618567108920161</c:v>
                </c:pt>
                <c:pt idx="2163">
                  <c:v>20.916455721659986</c:v>
                </c:pt>
                <c:pt idx="2164">
                  <c:v>21.215554736689683</c:v>
                </c:pt>
                <c:pt idx="2165">
                  <c:v>21.51584320819984</c:v>
                </c:pt>
                <c:pt idx="2166">
                  <c:v>21.817299874639957</c:v>
                </c:pt>
                <c:pt idx="2167">
                  <c:v>22.119903158140005</c:v>
                </c:pt>
                <c:pt idx="2168">
                  <c:v>22.423631163920163</c:v>
                </c:pt>
                <c:pt idx="2169">
                  <c:v>22.728461679730117</c:v>
                </c:pt>
                <c:pt idx="2170">
                  <c:v>23.03437217526016</c:v>
                </c:pt>
                <c:pt idx="2171">
                  <c:v>23.341339801550021</c:v>
                </c:pt>
                <c:pt idx="2172">
                  <c:v>23.649341390389964</c:v>
                </c:pt>
                <c:pt idx="2173">
                  <c:v>23.958353453830114</c:v>
                </c:pt>
                <c:pt idx="2174">
                  <c:v>24.268352183460138</c:v>
                </c:pt>
                <c:pt idx="2175">
                  <c:v>24.579313449960409</c:v>
                </c:pt>
                <c:pt idx="2176">
                  <c:v>24.891212802439895</c:v>
                </c:pt>
                <c:pt idx="2177">
                  <c:v>25.204025467859992</c:v>
                </c:pt>
                <c:pt idx="2178">
                  <c:v>25.517726350519752</c:v>
                </c:pt>
                <c:pt idx="2179">
                  <c:v>25.832290031380126</c:v>
                </c:pt>
                <c:pt idx="2180">
                  <c:v>26.147731399760232</c:v>
                </c:pt>
                <c:pt idx="2181">
                  <c:v>26.463994433900098</c:v>
                </c:pt>
                <c:pt idx="2182">
                  <c:v>26.781050480350132</c:v>
                </c:pt>
                <c:pt idx="2183">
                  <c:v>27.098873531860136</c:v>
                </c:pt>
                <c:pt idx="2184">
                  <c:v>27.417437287609573</c:v>
                </c:pt>
                <c:pt idx="2185">
                  <c:v>27.736715153190289</c:v>
                </c:pt>
                <c:pt idx="2186">
                  <c:v>28.056680240799778</c:v>
                </c:pt>
                <c:pt idx="2187">
                  <c:v>28.377305369180249</c:v>
                </c:pt>
                <c:pt idx="2188">
                  <c:v>28.698563063770052</c:v>
                </c:pt>
                <c:pt idx="2189">
                  <c:v>29.02042555673961</c:v>
                </c:pt>
                <c:pt idx="2190">
                  <c:v>29.342864787080089</c:v>
                </c:pt>
                <c:pt idx="2191">
                  <c:v>29.665852400640233</c:v>
                </c:pt>
                <c:pt idx="2192">
                  <c:v>29.989359750220046</c:v>
                </c:pt>
                <c:pt idx="2193">
                  <c:v>30.313357895660374</c:v>
                </c:pt>
                <c:pt idx="2194">
                  <c:v>30.637817603839721</c:v>
                </c:pt>
                <c:pt idx="2195">
                  <c:v>30.962709348840235</c:v>
                </c:pt>
                <c:pt idx="2196">
                  <c:v>31.288003311909961</c:v>
                </c:pt>
                <c:pt idx="2197">
                  <c:v>31.613669381640193</c:v>
                </c:pt>
                <c:pt idx="2198">
                  <c:v>31.939677153930006</c:v>
                </c:pt>
                <c:pt idx="2199">
                  <c:v>32.265995932139958</c:v>
                </c:pt>
                <c:pt idx="2200">
                  <c:v>32.59259472713029</c:v>
                </c:pt>
                <c:pt idx="2201">
                  <c:v>32.919442257310038</c:v>
                </c:pt>
                <c:pt idx="2202">
                  <c:v>33.246506948719798</c:v>
                </c:pt>
                <c:pt idx="2203">
                  <c:v>33.573802301199976</c:v>
                </c:pt>
                <c:pt idx="2204">
                  <c:v>33.90137062579015</c:v>
                </c:pt>
                <c:pt idx="2205">
                  <c:v>34.229088069840145</c:v>
                </c:pt>
                <c:pt idx="2206">
                  <c:v>34.556924348570192</c:v>
                </c:pt>
                <c:pt idx="2207">
                  <c:v>34.884848999629867</c:v>
                </c:pt>
                <c:pt idx="2208">
                  <c:v>35.212831385610116</c:v>
                </c:pt>
                <c:pt idx="2209">
                  <c:v>35.540840696299711</c:v>
                </c:pt>
                <c:pt idx="2210">
                  <c:v>35.868845951179992</c:v>
                </c:pt>
                <c:pt idx="2211">
                  <c:v>36.196816001679963</c:v>
                </c:pt>
                <c:pt idx="2212">
                  <c:v>36.524719533660118</c:v>
                </c:pt>
                <c:pt idx="2213">
                  <c:v>36.852525069769854</c:v>
                </c:pt>
                <c:pt idx="2214">
                  <c:v>37.180200971800332</c:v>
                </c:pt>
                <c:pt idx="2215">
                  <c:v>37.50771544304007</c:v>
                </c:pt>
                <c:pt idx="2216">
                  <c:v>37.835036530729667</c:v>
                </c:pt>
                <c:pt idx="2217">
                  <c:v>38.16213212843013</c:v>
                </c:pt>
                <c:pt idx="2218">
                  <c:v>38.488969978300247</c:v>
                </c:pt>
                <c:pt idx="2219">
                  <c:v>38.815517673629984</c:v>
                </c:pt>
                <c:pt idx="2220">
                  <c:v>39.14174266109012</c:v>
                </c:pt>
                <c:pt idx="2221">
                  <c:v>39.467612243200165</c:v>
                </c:pt>
                <c:pt idx="2222">
                  <c:v>39.793093580649838</c:v>
                </c:pt>
                <c:pt idx="2223">
                  <c:v>40.118153694729699</c:v>
                </c:pt>
                <c:pt idx="2224">
                  <c:v>40.4427594696499</c:v>
                </c:pt>
                <c:pt idx="2225">
                  <c:v>40.766877654989912</c:v>
                </c:pt>
                <c:pt idx="2226">
                  <c:v>41.09047486802001</c:v>
                </c:pt>
                <c:pt idx="2227">
                  <c:v>41.413697099480032</c:v>
                </c:pt>
                <c:pt idx="2228">
                  <c:v>41.736452233779801</c:v>
                </c:pt>
                <c:pt idx="2229">
                  <c:v>42.058635680390125</c:v>
                </c:pt>
                <c:pt idx="2230">
                  <c:v>42.380217828810146</c:v>
                </c:pt>
                <c:pt idx="2231">
                  <c:v>42.701169145489985</c:v>
                </c:pt>
                <c:pt idx="2232">
                  <c:v>43.021460180219947</c:v>
                </c:pt>
                <c:pt idx="2233">
                  <c:v>43.341061572410126</c:v>
                </c:pt>
                <c:pt idx="2234">
                  <c:v>43.659944057420034</c:v>
                </c:pt>
                <c:pt idx="2235">
                  <c:v>43.978078472940069</c:v>
                </c:pt>
                <c:pt idx="2236">
                  <c:v>44.295435765250204</c:v>
                </c:pt>
                <c:pt idx="2237">
                  <c:v>44.611986995600091</c:v>
                </c:pt>
                <c:pt idx="2238">
                  <c:v>44.927703346590079</c:v>
                </c:pt>
                <c:pt idx="2239">
                  <c:v>45.242556128380329</c:v>
                </c:pt>
                <c:pt idx="2240">
                  <c:v>45.556516785130043</c:v>
                </c:pt>
                <c:pt idx="2241">
                  <c:v>45.869556901289798</c:v>
                </c:pt>
                <c:pt idx="2242">
                  <c:v>46.181648207930266</c:v>
                </c:pt>
                <c:pt idx="2243">
                  <c:v>46.49276258908003</c:v>
                </c:pt>
                <c:pt idx="2244">
                  <c:v>46.802872088079766</c:v>
                </c:pt>
                <c:pt idx="2245">
                  <c:v>47.111948913890046</c:v>
                </c:pt>
                <c:pt idx="2246">
                  <c:v>47.419965447400045</c:v>
                </c:pt>
                <c:pt idx="2247">
                  <c:v>47.726894247849941</c:v>
                </c:pt>
                <c:pt idx="2248">
                  <c:v>48.032708059050037</c:v>
                </c:pt>
                <c:pt idx="2249">
                  <c:v>48.337379815799977</c:v>
                </c:pt>
                <c:pt idx="2250">
                  <c:v>48.640896047070328</c:v>
                </c:pt>
                <c:pt idx="2251">
                  <c:v>48.943422273189753</c:v>
                </c:pt>
                <c:pt idx="2252">
                  <c:v>49.244764892890089</c:v>
                </c:pt>
                <c:pt idx="2253">
                  <c:v>49.5449010214802</c:v>
                </c:pt>
                <c:pt idx="2254">
                  <c:v>49.843808154089857</c:v>
                </c:pt>
                <c:pt idx="2255">
                  <c:v>50.141464175190322</c:v>
                </c:pt>
                <c:pt idx="2256">
                  <c:v>50.437847368139956</c:v>
                </c:pt>
                <c:pt idx="2257">
                  <c:v>50.732936424709806</c:v>
                </c:pt>
                <c:pt idx="2258">
                  <c:v>51.026710454560089</c:v>
                </c:pt>
                <c:pt idx="2259">
                  <c:v>51.319148994809893</c:v>
                </c:pt>
                <c:pt idx="2260">
                  <c:v>51.610232019570049</c:v>
                </c:pt>
                <c:pt idx="2261">
                  <c:v>51.899939949380041</c:v>
                </c:pt>
                <c:pt idx="2262">
                  <c:v>52.188253660840019</c:v>
                </c:pt>
                <c:pt idx="2263">
                  <c:v>52.475154496049981</c:v>
                </c:pt>
                <c:pt idx="2264">
                  <c:v>52.760624272149926</c:v>
                </c:pt>
                <c:pt idx="2265">
                  <c:v>53.044645290879998</c:v>
                </c:pt>
                <c:pt idx="2266">
                  <c:v>53.327200348040151</c:v>
                </c:pt>
                <c:pt idx="2267">
                  <c:v>53.608272743070302</c:v>
                </c:pt>
                <c:pt idx="2268">
                  <c:v>53.88784628853</c:v>
                </c:pt>
                <c:pt idx="2269">
                  <c:v>54.165905319619924</c:v>
                </c:pt>
                <c:pt idx="2270">
                  <c:v>54.442434703749768</c:v>
                </c:pt>
                <c:pt idx="2271">
                  <c:v>54.717419850019724</c:v>
                </c:pt>
                <c:pt idx="2272">
                  <c:v>54.99084671872015</c:v>
                </c:pt>
                <c:pt idx="2273">
                  <c:v>55.262701830919923</c:v>
                </c:pt>
                <c:pt idx="2274">
                  <c:v>55.532959762820155</c:v>
                </c:pt>
                <c:pt idx="2275">
                  <c:v>55.801601597860099</c:v>
                </c:pt>
                <c:pt idx="2276">
                  <c:v>56.068629317839623</c:v>
                </c:pt>
                <c:pt idx="2277">
                  <c:v>56.334031319320275</c:v>
                </c:pt>
                <c:pt idx="2278">
                  <c:v>56.597796585680044</c:v>
                </c:pt>
                <c:pt idx="2279">
                  <c:v>56.859914696270152</c:v>
                </c:pt>
                <c:pt idx="2280">
                  <c:v>57.12037583547999</c:v>
                </c:pt>
                <c:pt idx="2281">
                  <c:v>57.3791708018598</c:v>
                </c:pt>
                <c:pt idx="2282">
                  <c:v>57.636291017150143</c:v>
                </c:pt>
                <c:pt idx="2283">
                  <c:v>57.891728535419588</c:v>
                </c:pt>
                <c:pt idx="2284">
                  <c:v>58.14547605216012</c:v>
                </c:pt>
                <c:pt idx="2285">
                  <c:v>58.397526913320235</c:v>
                </c:pt>
                <c:pt idx="2286">
                  <c:v>58.647875124419897</c:v>
                </c:pt>
                <c:pt idx="2287">
                  <c:v>58.896515359710065</c:v>
                </c:pt>
                <c:pt idx="2288">
                  <c:v>59.143442971129843</c:v>
                </c:pt>
                <c:pt idx="2289">
                  <c:v>59.388653997510119</c:v>
                </c:pt>
                <c:pt idx="2290">
                  <c:v>59.632145173589834</c:v>
                </c:pt>
                <c:pt idx="2291">
                  <c:v>59.873913939160047</c:v>
                </c:pt>
                <c:pt idx="2292">
                  <c:v>60.113958448099766</c:v>
                </c:pt>
                <c:pt idx="2293">
                  <c:v>60.352277577509994</c:v>
                </c:pt>
                <c:pt idx="2294">
                  <c:v>60.58887093678004</c:v>
                </c:pt>
                <c:pt idx="2295">
                  <c:v>60.823738876660173</c:v>
                </c:pt>
                <c:pt idx="2296">
                  <c:v>61.056882498409777</c:v>
                </c:pt>
                <c:pt idx="2297">
                  <c:v>61.288303662789986</c:v>
                </c:pt>
                <c:pt idx="2298">
                  <c:v>61.517782572509986</c:v>
                </c:pt>
                <c:pt idx="2299">
                  <c:v>61.745455050219789</c:v>
                </c:pt>
                <c:pt idx="2300">
                  <c:v>61.971363664830278</c:v>
                </c:pt>
                <c:pt idx="2301">
                  <c:v>62.195509029590085</c:v>
                </c:pt>
                <c:pt idx="2302">
                  <c:v>62.417892361519989</c:v>
                </c:pt>
                <c:pt idx="2303">
                  <c:v>62.638515486580218</c:v>
                </c:pt>
                <c:pt idx="2304">
                  <c:v>62.85738084463992</c:v>
                </c:pt>
                <c:pt idx="2305">
                  <c:v>63.074491494559879</c:v>
                </c:pt>
                <c:pt idx="2306">
                  <c:v>63.289851119320247</c:v>
                </c:pt>
                <c:pt idx="2307">
                  <c:v>63.503464031050044</c:v>
                </c:pt>
                <c:pt idx="2308">
                  <c:v>63.715335176109875</c:v>
                </c:pt>
                <c:pt idx="2309">
                  <c:v>63.925470140120069</c:v>
                </c:pt>
                <c:pt idx="2310">
                  <c:v>64.133875153119789</c:v>
                </c:pt>
                <c:pt idx="2311">
                  <c:v>64.340557094559699</c:v>
                </c:pt>
                <c:pt idx="2312">
                  <c:v>64.545523498390139</c:v>
                </c:pt>
                <c:pt idx="2313">
                  <c:v>64.748782558140192</c:v>
                </c:pt>
                <c:pt idx="2314">
                  <c:v>64.950343132019952</c:v>
                </c:pt>
                <c:pt idx="2315">
                  <c:v>65.150214747910013</c:v>
                </c:pt>
                <c:pt idx="2316">
                  <c:v>65.348407608519665</c:v>
                </c:pt>
                <c:pt idx="2317">
                  <c:v>65.544932596400031</c:v>
                </c:pt>
                <c:pt idx="2318">
                  <c:v>65.739801279019957</c:v>
                </c:pt>
                <c:pt idx="2319">
                  <c:v>65.933025913870097</c:v>
                </c:pt>
                <c:pt idx="2320">
                  <c:v>66.124619453500145</c:v>
                </c:pt>
                <c:pt idx="2321">
                  <c:v>66.314534102350081</c:v>
                </c:pt>
                <c:pt idx="2322">
                  <c:v>66.502578476299732</c:v>
                </c:pt>
                <c:pt idx="2323">
                  <c:v>66.688977812710164</c:v>
                </c:pt>
                <c:pt idx="2324">
                  <c:v>66.873742947079791</c:v>
                </c:pt>
                <c:pt idx="2325">
                  <c:v>67.056885204170158</c:v>
                </c:pt>
                <c:pt idx="2326">
                  <c:v>67.238416398470235</c:v>
                </c:pt>
                <c:pt idx="2327">
                  <c:v>67.418348834519747</c:v>
                </c:pt>
                <c:pt idx="2328">
                  <c:v>67.596695307350274</c:v>
                </c:pt>
                <c:pt idx="2329">
                  <c:v>67.773469102879972</c:v>
                </c:pt>
                <c:pt idx="2330">
                  <c:v>67.948683998270099</c:v>
                </c:pt>
                <c:pt idx="2331">
                  <c:v>68.122354262370209</c:v>
                </c:pt>
                <c:pt idx="2332">
                  <c:v>68.294494656110146</c:v>
                </c:pt>
                <c:pt idx="2333">
                  <c:v>68.46512043283974</c:v>
                </c:pt>
                <c:pt idx="2334">
                  <c:v>68.634247338789919</c:v>
                </c:pt>
                <c:pt idx="2335">
                  <c:v>68.801891613450152</c:v>
                </c:pt>
                <c:pt idx="2336">
                  <c:v>68.968069989929973</c:v>
                </c:pt>
                <c:pt idx="2337">
                  <c:v>69.13279969542009</c:v>
                </c:pt>
                <c:pt idx="2338">
                  <c:v>69.296098451519811</c:v>
                </c:pt>
                <c:pt idx="2339">
                  <c:v>69.457984474679961</c:v>
                </c:pt>
                <c:pt idx="2340">
                  <c:v>69.618476476589876</c:v>
                </c:pt>
                <c:pt idx="2341">
                  <c:v>69.77759366454984</c:v>
                </c:pt>
                <c:pt idx="2342">
                  <c:v>69.935355741909916</c:v>
                </c:pt>
                <c:pt idx="2343">
                  <c:v>70.091782908410096</c:v>
                </c:pt>
                <c:pt idx="2344">
                  <c:v>70.246895860630048</c:v>
                </c:pt>
                <c:pt idx="2345">
                  <c:v>70.400553015109836</c:v>
                </c:pt>
                <c:pt idx="2346">
                  <c:v>70.552789766690239</c:v>
                </c:pt>
                <c:pt idx="2347">
                  <c:v>70.703730930809797</c:v>
                </c:pt>
                <c:pt idx="2348">
                  <c:v>70.853396034890011</c:v>
                </c:pt>
                <c:pt idx="2349">
                  <c:v>71.001805012640034</c:v>
                </c:pt>
                <c:pt idx="2350">
                  <c:v>71.148978203939805</c:v>
                </c:pt>
                <c:pt idx="2351">
                  <c:v>71.29493635487006</c:v>
                </c:pt>
                <c:pt idx="2352">
                  <c:v>71.439700617680046</c:v>
                </c:pt>
                <c:pt idx="2353">
                  <c:v>71.583292550860278</c:v>
                </c:pt>
                <c:pt idx="2354">
                  <c:v>71.725734119079789</c:v>
                </c:pt>
                <c:pt idx="2355">
                  <c:v>71.867047693199765</c:v>
                </c:pt>
                <c:pt idx="2356">
                  <c:v>72.007256050289925</c:v>
                </c:pt>
                <c:pt idx="2357">
                  <c:v>72.146382373619872</c:v>
                </c:pt>
                <c:pt idx="2358">
                  <c:v>72.284450252639999</c:v>
                </c:pt>
                <c:pt idx="2359">
                  <c:v>72.421483683020142</c:v>
                </c:pt>
                <c:pt idx="2360">
                  <c:v>72.55750706660001</c:v>
                </c:pt>
                <c:pt idx="2361">
                  <c:v>72.692545211480137</c:v>
                </c:pt>
                <c:pt idx="2362">
                  <c:v>72.826623331859992</c:v>
                </c:pt>
                <c:pt idx="2363">
                  <c:v>72.959767048229878</c:v>
                </c:pt>
                <c:pt idx="2364">
                  <c:v>73.092002387229968</c:v>
                </c:pt>
                <c:pt idx="2365">
                  <c:v>73.22335578170987</c:v>
                </c:pt>
                <c:pt idx="2366">
                  <c:v>73.353854070699981</c:v>
                </c:pt>
                <c:pt idx="2367">
                  <c:v>73.483524499480154</c:v>
                </c:pt>
                <c:pt idx="2368">
                  <c:v>73.612394719470103</c:v>
                </c:pt>
                <c:pt idx="2369">
                  <c:v>73.740135215120063</c:v>
                </c:pt>
                <c:pt idx="2370">
                  <c:v>73.867064001949984</c:v>
                </c:pt>
                <c:pt idx="2371">
                  <c:v>73.993217219260259</c:v>
                </c:pt>
                <c:pt idx="2372">
                  <c:v>74.11862019506998</c:v>
                </c:pt>
                <c:pt idx="2373">
                  <c:v>74.243298559380037</c:v>
                </c:pt>
                <c:pt idx="2374">
                  <c:v>74.367278244279987</c:v>
                </c:pt>
                <c:pt idx="2375">
                  <c:v>74.490585483799805</c:v>
                </c:pt>
                <c:pt idx="2376">
                  <c:v>74.613246814049944</c:v>
                </c:pt>
                <c:pt idx="2377">
                  <c:v>74.735289073099921</c:v>
                </c:pt>
                <c:pt idx="2378">
                  <c:v>74.856739401089726</c:v>
                </c:pt>
                <c:pt idx="2379">
                  <c:v>74.977625240139787</c:v>
                </c:pt>
                <c:pt idx="2380">
                  <c:v>75.097974334390074</c:v>
                </c:pt>
                <c:pt idx="2381">
                  <c:v>75.2178147300001</c:v>
                </c:pt>
                <c:pt idx="2382">
                  <c:v>75.337174775180301</c:v>
                </c:pt>
                <c:pt idx="2383">
                  <c:v>75.45608312009017</c:v>
                </c:pt>
                <c:pt idx="2384">
                  <c:v>75.57456871696013</c:v>
                </c:pt>
                <c:pt idx="2385">
                  <c:v>75.692660820010133</c:v>
                </c:pt>
                <c:pt idx="2386">
                  <c:v>75.810388985490135</c:v>
                </c:pt>
                <c:pt idx="2387">
                  <c:v>75.927783071670092</c:v>
                </c:pt>
                <c:pt idx="2388">
                  <c:v>76.044873238809942</c:v>
                </c:pt>
                <c:pt idx="2389">
                  <c:v>76.161689949210086</c:v>
                </c:pt>
                <c:pt idx="2390">
                  <c:v>76.27826396718001</c:v>
                </c:pt>
                <c:pt idx="2391">
                  <c:v>76.394626359050108</c:v>
                </c:pt>
                <c:pt idx="2392">
                  <c:v>76.510592008070034</c:v>
                </c:pt>
                <c:pt idx="2393">
                  <c:v>76.625936879990149</c:v>
                </c:pt>
                <c:pt idx="2394">
                  <c:v>76.741062053859878</c:v>
                </c:pt>
                <c:pt idx="2395">
                  <c:v>76.8559929439798</c:v>
                </c:pt>
                <c:pt idx="2396">
                  <c:v>76.970755082560117</c:v>
                </c:pt>
                <c:pt idx="2397">
                  <c:v>77.085374119860262</c:v>
                </c:pt>
                <c:pt idx="2398">
                  <c:v>77.199875824090213</c:v>
                </c:pt>
                <c:pt idx="2399">
                  <c:v>77.314286081469618</c:v>
                </c:pt>
                <c:pt idx="2400">
                  <c:v>77.428630896190043</c:v>
                </c:pt>
                <c:pt idx="2401">
                  <c:v>77.542936390419982</c:v>
                </c:pt>
                <c:pt idx="2402">
                  <c:v>77.657228804370334</c:v>
                </c:pt>
                <c:pt idx="2403">
                  <c:v>77.771534496179811</c:v>
                </c:pt>
                <c:pt idx="2404">
                  <c:v>77.88587994198997</c:v>
                </c:pt>
                <c:pt idx="2405">
                  <c:v>78.000291735939754</c:v>
                </c:pt>
                <c:pt idx="2406">
                  <c:v>78.11479659016004</c:v>
                </c:pt>
                <c:pt idx="2407">
                  <c:v>78.229421334759991</c:v>
                </c:pt>
                <c:pt idx="2408">
                  <c:v>78.344192917850251</c:v>
                </c:pt>
                <c:pt idx="2409">
                  <c:v>78.459138405480189</c:v>
                </c:pt>
                <c:pt idx="2410">
                  <c:v>78.574284981760229</c:v>
                </c:pt>
                <c:pt idx="2411">
                  <c:v>78.689659948729968</c:v>
                </c:pt>
                <c:pt idx="2412">
                  <c:v>78.805290726450039</c:v>
                </c:pt>
                <c:pt idx="2413">
                  <c:v>78.921204852939809</c:v>
                </c:pt>
                <c:pt idx="2414">
                  <c:v>79.037429984240134</c:v>
                </c:pt>
                <c:pt idx="2415">
                  <c:v>79.153993894349696</c:v>
                </c:pt>
                <c:pt idx="2416">
                  <c:v>79.270359291419936</c:v>
                </c:pt>
                <c:pt idx="2417">
                  <c:v>79.386803741710082</c:v>
                </c:pt>
                <c:pt idx="2418">
                  <c:v>79.503542986019966</c:v>
                </c:pt>
                <c:pt idx="2419">
                  <c:v>79.620596874699913</c:v>
                </c:pt>
                <c:pt idx="2420">
                  <c:v>79.737985153180034</c:v>
                </c:pt>
                <c:pt idx="2421">
                  <c:v>79.855727461899733</c:v>
                </c:pt>
                <c:pt idx="2422">
                  <c:v>79.973843336350001</c:v>
                </c:pt>
                <c:pt idx="2423">
                  <c:v>80.092352207079784</c:v>
                </c:pt>
                <c:pt idx="2424">
                  <c:v>80.211273399630045</c:v>
                </c:pt>
                <c:pt idx="2425">
                  <c:v>80.330626134660179</c:v>
                </c:pt>
                <c:pt idx="2426">
                  <c:v>80.450429527789765</c:v>
                </c:pt>
                <c:pt idx="2427">
                  <c:v>80.570702589749999</c:v>
                </c:pt>
                <c:pt idx="2428">
                  <c:v>80.69146422627</c:v>
                </c:pt>
                <c:pt idx="2429">
                  <c:v>80.812733238140027</c:v>
                </c:pt>
                <c:pt idx="2430">
                  <c:v>80.934528321180096</c:v>
                </c:pt>
                <c:pt idx="2431">
                  <c:v>81.056868066259995</c:v>
                </c:pt>
                <c:pt idx="2432">
                  <c:v>81.179770959299731</c:v>
                </c:pt>
                <c:pt idx="2433">
                  <c:v>81.303255381239978</c:v>
                </c:pt>
                <c:pt idx="2434">
                  <c:v>81.427339608069815</c:v>
                </c:pt>
                <c:pt idx="2435">
                  <c:v>81.552041810849914</c:v>
                </c:pt>
                <c:pt idx="2436">
                  <c:v>81.677380055630238</c:v>
                </c:pt>
                <c:pt idx="2437">
                  <c:v>81.803372303539618</c:v>
                </c:pt>
                <c:pt idx="2438">
                  <c:v>81.93003641075029</c:v>
                </c:pt>
                <c:pt idx="2439">
                  <c:v>82.057322355889937</c:v>
                </c:pt>
                <c:pt idx="2440">
                  <c:v>82.184699532680042</c:v>
                </c:pt>
                <c:pt idx="2441">
                  <c:v>82.312697166770249</c:v>
                </c:pt>
                <c:pt idx="2442">
                  <c:v>82.441325685329957</c:v>
                </c:pt>
                <c:pt idx="2443">
                  <c:v>82.570595221310214</c:v>
                </c:pt>
                <c:pt idx="2444">
                  <c:v>82.700515613470088</c:v>
                </c:pt>
                <c:pt idx="2445">
                  <c:v>82.831096406379856</c:v>
                </c:pt>
                <c:pt idx="2446">
                  <c:v>82.962346850380072</c:v>
                </c:pt>
                <c:pt idx="2447">
                  <c:v>83.094275901609763</c:v>
                </c:pt>
                <c:pt idx="2448">
                  <c:v>83.226892222030074</c:v>
                </c:pt>
                <c:pt idx="2449">
                  <c:v>83.360204179399716</c:v>
                </c:pt>
                <c:pt idx="2450">
                  <c:v>83.494219847229942</c:v>
                </c:pt>
                <c:pt idx="2451">
                  <c:v>83.628947004890051</c:v>
                </c:pt>
                <c:pt idx="2452">
                  <c:v>83.764393137520074</c:v>
                </c:pt>
                <c:pt idx="2453">
                  <c:v>83.900565436029865</c:v>
                </c:pt>
                <c:pt idx="2454">
                  <c:v>84.037470797180049</c:v>
                </c:pt>
                <c:pt idx="2455">
                  <c:v>84.1751158234797</c:v>
                </c:pt>
                <c:pt idx="2456">
                  <c:v>84.313506823280022</c:v>
                </c:pt>
                <c:pt idx="2457">
                  <c:v>84.452649810700223</c:v>
                </c:pt>
                <c:pt idx="2458">
                  <c:v>84.592550505649797</c:v>
                </c:pt>
                <c:pt idx="2459">
                  <c:v>84.733214333870364</c:v>
                </c:pt>
                <c:pt idx="2460">
                  <c:v>84.874646426869731</c:v>
                </c:pt>
                <c:pt idx="2461">
                  <c:v>85.016851621980095</c:v>
                </c:pt>
                <c:pt idx="2462">
                  <c:v>85.159834462299841</c:v>
                </c:pt>
                <c:pt idx="2463">
                  <c:v>85.303427033630214</c:v>
                </c:pt>
                <c:pt idx="2464">
                  <c:v>85.447583684180245</c:v>
                </c:pt>
                <c:pt idx="2465">
                  <c:v>85.592471524899793</c:v>
                </c:pt>
                <c:pt idx="2466">
                  <c:v>85.738090061980074</c:v>
                </c:pt>
                <c:pt idx="2467">
                  <c:v>85.88443840427999</c:v>
                </c:pt>
                <c:pt idx="2468">
                  <c:v>86.031515263250185</c:v>
                </c:pt>
                <c:pt idx="2469">
                  <c:v>86.179318953009897</c:v>
                </c:pt>
                <c:pt idx="2470">
                  <c:v>86.327847390299667</c:v>
                </c:pt>
                <c:pt idx="2471">
                  <c:v>86.477098094489975</c:v>
                </c:pt>
                <c:pt idx="2472">
                  <c:v>86.627068187610348</c:v>
                </c:pt>
                <c:pt idx="2473">
                  <c:v>86.777754394289786</c:v>
                </c:pt>
                <c:pt idx="2474">
                  <c:v>86.929153041829977</c:v>
                </c:pt>
                <c:pt idx="2475">
                  <c:v>87.081260060129807</c:v>
                </c:pt>
                <c:pt idx="2476">
                  <c:v>87.234070981759942</c:v>
                </c:pt>
                <c:pt idx="2477">
                  <c:v>87.387580941899614</c:v>
                </c:pt>
                <c:pt idx="2478">
                  <c:v>87.541784678379827</c:v>
                </c:pt>
                <c:pt idx="2479">
                  <c:v>87.69667653166016</c:v>
                </c:pt>
                <c:pt idx="2480">
                  <c:v>87.852250444830133</c:v>
                </c:pt>
                <c:pt idx="2481">
                  <c:v>88.008499963629674</c:v>
                </c:pt>
                <c:pt idx="2482">
                  <c:v>88.16541823642001</c:v>
                </c:pt>
                <c:pt idx="2483">
                  <c:v>88.322998014200039</c:v>
                </c:pt>
                <c:pt idx="2484">
                  <c:v>88.481231650599966</c:v>
                </c:pt>
                <c:pt idx="2485">
                  <c:v>88.640111101909952</c:v>
                </c:pt>
                <c:pt idx="2486">
                  <c:v>88.799627927030087</c:v>
                </c:pt>
                <c:pt idx="2487">
                  <c:v>88.959682716139923</c:v>
                </c:pt>
                <c:pt idx="2488">
                  <c:v>89.120325762170069</c:v>
                </c:pt>
                <c:pt idx="2489">
                  <c:v>89.281558437120111</c:v>
                </c:pt>
                <c:pt idx="2490">
                  <c:v>89.443369014689779</c:v>
                </c:pt>
                <c:pt idx="2491">
                  <c:v>89.605745293270047</c:v>
                </c:pt>
                <c:pt idx="2492">
                  <c:v>89.76867459451023</c:v>
                </c:pt>
                <c:pt idx="2493">
                  <c:v>89.932143761660427</c:v>
                </c:pt>
                <c:pt idx="2494">
                  <c:v>90.096139158119968</c:v>
                </c:pt>
                <c:pt idx="2495">
                  <c:v>90.260646665809873</c:v>
                </c:pt>
                <c:pt idx="2496">
                  <c:v>90.42565168361989</c:v>
                </c:pt>
                <c:pt idx="2497">
                  <c:v>90.59113912588009</c:v>
                </c:pt>
                <c:pt idx="2498">
                  <c:v>90.757093420830188</c:v>
                </c:pt>
                <c:pt idx="2499">
                  <c:v>90.923498509010187</c:v>
                </c:pt>
                <c:pt idx="2500">
                  <c:v>91.090337841740165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B7-4D47-AF9E-00A13D668D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3566544"/>
        <c:axId val="1122564736"/>
      </c:scatterChart>
      <c:valAx>
        <c:axId val="1513566544"/>
        <c:scaling>
          <c:orientation val="minMax"/>
          <c:max val="2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564736"/>
        <c:crosses val="autoZero"/>
        <c:crossBetween val="midCat"/>
      </c:valAx>
      <c:valAx>
        <c:axId val="1122564736"/>
        <c:scaling>
          <c:orientation val="minMax"/>
          <c:min val="-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35665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3"/>
          <c:order val="0"/>
          <c:tx>
            <c:strRef>
              <c:f>Unstable!$E$1</c:f>
              <c:strCache>
                <c:ptCount val="1"/>
                <c:pt idx="0">
                  <c:v>d2-d1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Unstable!$A$2:$A$2502</c:f>
              <c:numCache>
                <c:formatCode>General</c:formatCode>
                <c:ptCount val="25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8.9999999999999993E-3</c:v>
                </c:pt>
                <c:pt idx="10">
                  <c:v>0.01</c:v>
                </c:pt>
                <c:pt idx="11">
                  <c:v>1.0999999999999999E-2</c:v>
                </c:pt>
                <c:pt idx="12">
                  <c:v>1.2E-2</c:v>
                </c:pt>
                <c:pt idx="13">
                  <c:v>1.2999999999999999E-2</c:v>
                </c:pt>
                <c:pt idx="14">
                  <c:v>1.4E-2</c:v>
                </c:pt>
                <c:pt idx="15">
                  <c:v>1.4999999999999999E-2</c:v>
                </c:pt>
                <c:pt idx="16">
                  <c:v>1.6E-2</c:v>
                </c:pt>
                <c:pt idx="17">
                  <c:v>1.7000000000000001E-2</c:v>
                </c:pt>
                <c:pt idx="18">
                  <c:v>1.7999999999999999E-2</c:v>
                </c:pt>
                <c:pt idx="19">
                  <c:v>1.9E-2</c:v>
                </c:pt>
                <c:pt idx="20">
                  <c:v>0.02</c:v>
                </c:pt>
                <c:pt idx="21">
                  <c:v>2.1000000000000001E-2</c:v>
                </c:pt>
                <c:pt idx="22">
                  <c:v>2.1999999999999999E-2</c:v>
                </c:pt>
                <c:pt idx="23">
                  <c:v>2.3E-2</c:v>
                </c:pt>
                <c:pt idx="24">
                  <c:v>2.4E-2</c:v>
                </c:pt>
                <c:pt idx="25">
                  <c:v>2.5000000000000001E-2</c:v>
                </c:pt>
                <c:pt idx="26">
                  <c:v>2.5999999999999999E-2</c:v>
                </c:pt>
                <c:pt idx="27">
                  <c:v>2.7E-2</c:v>
                </c:pt>
                <c:pt idx="28">
                  <c:v>2.8000000000000001E-2</c:v>
                </c:pt>
                <c:pt idx="29">
                  <c:v>2.9000000000000001E-2</c:v>
                </c:pt>
                <c:pt idx="30">
                  <c:v>0.03</c:v>
                </c:pt>
                <c:pt idx="31">
                  <c:v>3.1E-2</c:v>
                </c:pt>
                <c:pt idx="32">
                  <c:v>3.2000000000000001E-2</c:v>
                </c:pt>
                <c:pt idx="33">
                  <c:v>3.3000000000000002E-2</c:v>
                </c:pt>
                <c:pt idx="34">
                  <c:v>3.4000000000000002E-2</c:v>
                </c:pt>
                <c:pt idx="35">
                  <c:v>3.5000000000000003E-2</c:v>
                </c:pt>
                <c:pt idx="36">
                  <c:v>3.5999999999999997E-2</c:v>
                </c:pt>
                <c:pt idx="37">
                  <c:v>3.6999999999999998E-2</c:v>
                </c:pt>
                <c:pt idx="38">
                  <c:v>3.7999999999999999E-2</c:v>
                </c:pt>
                <c:pt idx="39">
                  <c:v>3.9E-2</c:v>
                </c:pt>
                <c:pt idx="40">
                  <c:v>0.04</c:v>
                </c:pt>
                <c:pt idx="41">
                  <c:v>4.1000000000000002E-2</c:v>
                </c:pt>
                <c:pt idx="42">
                  <c:v>4.2000000000000003E-2</c:v>
                </c:pt>
                <c:pt idx="43">
                  <c:v>4.2999999999999997E-2</c:v>
                </c:pt>
                <c:pt idx="44">
                  <c:v>4.3999999999999997E-2</c:v>
                </c:pt>
                <c:pt idx="45">
                  <c:v>4.4999999999999998E-2</c:v>
                </c:pt>
                <c:pt idx="46">
                  <c:v>4.5999999999999999E-2</c:v>
                </c:pt>
                <c:pt idx="47">
                  <c:v>4.7E-2</c:v>
                </c:pt>
                <c:pt idx="48">
                  <c:v>4.8000000000000001E-2</c:v>
                </c:pt>
                <c:pt idx="49">
                  <c:v>4.9000000000000002E-2</c:v>
                </c:pt>
                <c:pt idx="50">
                  <c:v>0.05</c:v>
                </c:pt>
                <c:pt idx="51">
                  <c:v>5.0999999999999997E-2</c:v>
                </c:pt>
                <c:pt idx="52">
                  <c:v>5.1999999999999998E-2</c:v>
                </c:pt>
                <c:pt idx="53">
                  <c:v>5.2999999999999999E-2</c:v>
                </c:pt>
                <c:pt idx="54">
                  <c:v>5.3999999999999999E-2</c:v>
                </c:pt>
                <c:pt idx="55">
                  <c:v>5.5E-2</c:v>
                </c:pt>
                <c:pt idx="56">
                  <c:v>5.6000000000000001E-2</c:v>
                </c:pt>
                <c:pt idx="57">
                  <c:v>5.7000000000000002E-2</c:v>
                </c:pt>
                <c:pt idx="58">
                  <c:v>5.8000000000000003E-2</c:v>
                </c:pt>
                <c:pt idx="59">
                  <c:v>5.8999999999999997E-2</c:v>
                </c:pt>
                <c:pt idx="60">
                  <c:v>0.06</c:v>
                </c:pt>
                <c:pt idx="61">
                  <c:v>6.0999999999999999E-2</c:v>
                </c:pt>
                <c:pt idx="62">
                  <c:v>6.2E-2</c:v>
                </c:pt>
                <c:pt idx="63">
                  <c:v>6.3E-2</c:v>
                </c:pt>
                <c:pt idx="64">
                  <c:v>6.4000000000000001E-2</c:v>
                </c:pt>
                <c:pt idx="65">
                  <c:v>6.5000000000000002E-2</c:v>
                </c:pt>
                <c:pt idx="66">
                  <c:v>6.6000000000000003E-2</c:v>
                </c:pt>
                <c:pt idx="67">
                  <c:v>6.7000000000000004E-2</c:v>
                </c:pt>
                <c:pt idx="68">
                  <c:v>6.8000000000000005E-2</c:v>
                </c:pt>
                <c:pt idx="69">
                  <c:v>6.9000000000000006E-2</c:v>
                </c:pt>
                <c:pt idx="70">
                  <c:v>7.0000000000000007E-2</c:v>
                </c:pt>
                <c:pt idx="71">
                  <c:v>7.0999999999999994E-2</c:v>
                </c:pt>
                <c:pt idx="72">
                  <c:v>7.1999999999999995E-2</c:v>
                </c:pt>
                <c:pt idx="73">
                  <c:v>7.2999999999999995E-2</c:v>
                </c:pt>
                <c:pt idx="74">
                  <c:v>7.3999999999999996E-2</c:v>
                </c:pt>
                <c:pt idx="75">
                  <c:v>7.4999999999999997E-2</c:v>
                </c:pt>
                <c:pt idx="76">
                  <c:v>7.5999999999999998E-2</c:v>
                </c:pt>
                <c:pt idx="77">
                  <c:v>7.6999999999999999E-2</c:v>
                </c:pt>
                <c:pt idx="78">
                  <c:v>7.8E-2</c:v>
                </c:pt>
                <c:pt idx="79">
                  <c:v>7.9000000000000001E-2</c:v>
                </c:pt>
                <c:pt idx="80">
                  <c:v>0.08</c:v>
                </c:pt>
                <c:pt idx="81">
                  <c:v>8.1000000000000003E-2</c:v>
                </c:pt>
                <c:pt idx="82">
                  <c:v>8.2000000000000003E-2</c:v>
                </c:pt>
                <c:pt idx="83">
                  <c:v>8.3000000000000004E-2</c:v>
                </c:pt>
                <c:pt idx="84">
                  <c:v>8.4000000000000005E-2</c:v>
                </c:pt>
                <c:pt idx="85">
                  <c:v>8.5000000000000006E-2</c:v>
                </c:pt>
                <c:pt idx="86">
                  <c:v>8.5999999999999993E-2</c:v>
                </c:pt>
                <c:pt idx="87">
                  <c:v>8.6999999999999994E-2</c:v>
                </c:pt>
                <c:pt idx="88">
                  <c:v>8.7999999999999995E-2</c:v>
                </c:pt>
                <c:pt idx="89">
                  <c:v>8.8999999999999996E-2</c:v>
                </c:pt>
                <c:pt idx="90">
                  <c:v>0.09</c:v>
                </c:pt>
                <c:pt idx="91">
                  <c:v>9.0999999999999998E-2</c:v>
                </c:pt>
                <c:pt idx="92">
                  <c:v>9.1999999999999998E-2</c:v>
                </c:pt>
                <c:pt idx="93">
                  <c:v>9.2999999999999999E-2</c:v>
                </c:pt>
                <c:pt idx="94">
                  <c:v>9.4E-2</c:v>
                </c:pt>
                <c:pt idx="95">
                  <c:v>9.5000000000000001E-2</c:v>
                </c:pt>
                <c:pt idx="96">
                  <c:v>9.6000000000000002E-2</c:v>
                </c:pt>
                <c:pt idx="97">
                  <c:v>9.7000000000000003E-2</c:v>
                </c:pt>
                <c:pt idx="98">
                  <c:v>9.8000000000000004E-2</c:v>
                </c:pt>
                <c:pt idx="99">
                  <c:v>9.9000000000000005E-2</c:v>
                </c:pt>
                <c:pt idx="100">
                  <c:v>0.1</c:v>
                </c:pt>
                <c:pt idx="101">
                  <c:v>0.10100000000000001</c:v>
                </c:pt>
                <c:pt idx="102">
                  <c:v>0.10199999999999999</c:v>
                </c:pt>
                <c:pt idx="103">
                  <c:v>0.10299999999999999</c:v>
                </c:pt>
                <c:pt idx="104">
                  <c:v>0.104</c:v>
                </c:pt>
                <c:pt idx="105">
                  <c:v>0.105</c:v>
                </c:pt>
                <c:pt idx="106">
                  <c:v>0.106</c:v>
                </c:pt>
                <c:pt idx="107">
                  <c:v>0.107</c:v>
                </c:pt>
                <c:pt idx="108">
                  <c:v>0.108</c:v>
                </c:pt>
                <c:pt idx="109">
                  <c:v>0.109</c:v>
                </c:pt>
                <c:pt idx="110">
                  <c:v>0.11</c:v>
                </c:pt>
                <c:pt idx="111">
                  <c:v>0.111</c:v>
                </c:pt>
                <c:pt idx="112">
                  <c:v>0.112</c:v>
                </c:pt>
                <c:pt idx="113">
                  <c:v>0.113</c:v>
                </c:pt>
                <c:pt idx="114">
                  <c:v>0.114</c:v>
                </c:pt>
                <c:pt idx="115">
                  <c:v>0.115</c:v>
                </c:pt>
                <c:pt idx="116">
                  <c:v>0.11600000000000001</c:v>
                </c:pt>
                <c:pt idx="117">
                  <c:v>0.11700000000000001</c:v>
                </c:pt>
                <c:pt idx="118">
                  <c:v>0.11799999999999999</c:v>
                </c:pt>
                <c:pt idx="119">
                  <c:v>0.11899999999999999</c:v>
                </c:pt>
                <c:pt idx="120">
                  <c:v>0.12</c:v>
                </c:pt>
                <c:pt idx="121">
                  <c:v>0.121</c:v>
                </c:pt>
                <c:pt idx="122">
                  <c:v>0.122</c:v>
                </c:pt>
                <c:pt idx="123">
                  <c:v>0.123</c:v>
                </c:pt>
                <c:pt idx="124">
                  <c:v>0.124</c:v>
                </c:pt>
                <c:pt idx="125">
                  <c:v>0.125</c:v>
                </c:pt>
                <c:pt idx="126">
                  <c:v>0.126</c:v>
                </c:pt>
                <c:pt idx="127">
                  <c:v>0.127</c:v>
                </c:pt>
                <c:pt idx="128">
                  <c:v>0.128</c:v>
                </c:pt>
                <c:pt idx="129">
                  <c:v>0.129</c:v>
                </c:pt>
                <c:pt idx="130">
                  <c:v>0.13</c:v>
                </c:pt>
                <c:pt idx="131">
                  <c:v>0.13100000000000001</c:v>
                </c:pt>
                <c:pt idx="132">
                  <c:v>0.13200000000000001</c:v>
                </c:pt>
                <c:pt idx="133">
                  <c:v>0.13300000000000001</c:v>
                </c:pt>
                <c:pt idx="134">
                  <c:v>0.13400000000000001</c:v>
                </c:pt>
                <c:pt idx="135">
                  <c:v>0.13500000000000001</c:v>
                </c:pt>
                <c:pt idx="136">
                  <c:v>0.13600000000000001</c:v>
                </c:pt>
                <c:pt idx="137">
                  <c:v>0.13700000000000001</c:v>
                </c:pt>
                <c:pt idx="138">
                  <c:v>0.13800000000000001</c:v>
                </c:pt>
                <c:pt idx="139">
                  <c:v>0.13900000000000001</c:v>
                </c:pt>
                <c:pt idx="140">
                  <c:v>0.14000000000000001</c:v>
                </c:pt>
                <c:pt idx="141">
                  <c:v>0.14099999999999999</c:v>
                </c:pt>
                <c:pt idx="142">
                  <c:v>0.14199999999999999</c:v>
                </c:pt>
                <c:pt idx="143">
                  <c:v>0.14299999999999999</c:v>
                </c:pt>
                <c:pt idx="144">
                  <c:v>0.14399999999999999</c:v>
                </c:pt>
                <c:pt idx="145">
                  <c:v>0.14499999999999999</c:v>
                </c:pt>
                <c:pt idx="146">
                  <c:v>0.14599999999999999</c:v>
                </c:pt>
                <c:pt idx="147">
                  <c:v>0.14699999999999999</c:v>
                </c:pt>
                <c:pt idx="148">
                  <c:v>0.14799999999999999</c:v>
                </c:pt>
                <c:pt idx="149">
                  <c:v>0.14899999999999999</c:v>
                </c:pt>
                <c:pt idx="150">
                  <c:v>0.15</c:v>
                </c:pt>
                <c:pt idx="151">
                  <c:v>0.151</c:v>
                </c:pt>
                <c:pt idx="152">
                  <c:v>0.152</c:v>
                </c:pt>
                <c:pt idx="153">
                  <c:v>0.153</c:v>
                </c:pt>
                <c:pt idx="154">
                  <c:v>0.154</c:v>
                </c:pt>
                <c:pt idx="155">
                  <c:v>0.155</c:v>
                </c:pt>
                <c:pt idx="156">
                  <c:v>0.156</c:v>
                </c:pt>
                <c:pt idx="157">
                  <c:v>0.157</c:v>
                </c:pt>
                <c:pt idx="158">
                  <c:v>0.158</c:v>
                </c:pt>
                <c:pt idx="159">
                  <c:v>0.159</c:v>
                </c:pt>
                <c:pt idx="160">
                  <c:v>0.16</c:v>
                </c:pt>
                <c:pt idx="161">
                  <c:v>0.161</c:v>
                </c:pt>
                <c:pt idx="162">
                  <c:v>0.16200000000000001</c:v>
                </c:pt>
                <c:pt idx="163">
                  <c:v>0.16300000000000001</c:v>
                </c:pt>
                <c:pt idx="164">
                  <c:v>0.16400000000000001</c:v>
                </c:pt>
                <c:pt idx="165">
                  <c:v>0.16500000000000001</c:v>
                </c:pt>
                <c:pt idx="166">
                  <c:v>0.16600000000000001</c:v>
                </c:pt>
                <c:pt idx="167">
                  <c:v>0.16700000000000001</c:v>
                </c:pt>
                <c:pt idx="168">
                  <c:v>0.16800000000000001</c:v>
                </c:pt>
                <c:pt idx="169">
                  <c:v>0.16900000000000001</c:v>
                </c:pt>
                <c:pt idx="170">
                  <c:v>0.17</c:v>
                </c:pt>
                <c:pt idx="171">
                  <c:v>0.17100000000000001</c:v>
                </c:pt>
                <c:pt idx="172">
                  <c:v>0.17199999999999999</c:v>
                </c:pt>
                <c:pt idx="173">
                  <c:v>0.17299999999999999</c:v>
                </c:pt>
                <c:pt idx="174">
                  <c:v>0.17399999999999999</c:v>
                </c:pt>
                <c:pt idx="175">
                  <c:v>0.17499999999999999</c:v>
                </c:pt>
                <c:pt idx="176">
                  <c:v>0.17599999999999999</c:v>
                </c:pt>
                <c:pt idx="177">
                  <c:v>0.17699999999999999</c:v>
                </c:pt>
                <c:pt idx="178">
                  <c:v>0.17799999999999999</c:v>
                </c:pt>
                <c:pt idx="179">
                  <c:v>0.17899999999999999</c:v>
                </c:pt>
                <c:pt idx="180">
                  <c:v>0.18</c:v>
                </c:pt>
                <c:pt idx="181">
                  <c:v>0.18099999999999999</c:v>
                </c:pt>
                <c:pt idx="182">
                  <c:v>0.182</c:v>
                </c:pt>
                <c:pt idx="183">
                  <c:v>0.183</c:v>
                </c:pt>
                <c:pt idx="184">
                  <c:v>0.184</c:v>
                </c:pt>
                <c:pt idx="185">
                  <c:v>0.185</c:v>
                </c:pt>
                <c:pt idx="186">
                  <c:v>0.186</c:v>
                </c:pt>
                <c:pt idx="187">
                  <c:v>0.187</c:v>
                </c:pt>
                <c:pt idx="188">
                  <c:v>0.188</c:v>
                </c:pt>
                <c:pt idx="189">
                  <c:v>0.189</c:v>
                </c:pt>
                <c:pt idx="190">
                  <c:v>0.19</c:v>
                </c:pt>
                <c:pt idx="191">
                  <c:v>0.191</c:v>
                </c:pt>
                <c:pt idx="192">
                  <c:v>0.192</c:v>
                </c:pt>
                <c:pt idx="193">
                  <c:v>0.193</c:v>
                </c:pt>
                <c:pt idx="194">
                  <c:v>0.19400000000000001</c:v>
                </c:pt>
                <c:pt idx="195">
                  <c:v>0.19500000000000001</c:v>
                </c:pt>
                <c:pt idx="196">
                  <c:v>0.19600000000000001</c:v>
                </c:pt>
                <c:pt idx="197">
                  <c:v>0.19700000000000001</c:v>
                </c:pt>
                <c:pt idx="198">
                  <c:v>0.19800000000000001</c:v>
                </c:pt>
                <c:pt idx="199">
                  <c:v>0.19900000000000001</c:v>
                </c:pt>
                <c:pt idx="200">
                  <c:v>0.2</c:v>
                </c:pt>
                <c:pt idx="201">
                  <c:v>0.20100000000000001</c:v>
                </c:pt>
                <c:pt idx="202">
                  <c:v>0.20200000000000001</c:v>
                </c:pt>
                <c:pt idx="203">
                  <c:v>0.20300000000000001</c:v>
                </c:pt>
                <c:pt idx="204">
                  <c:v>0.20399999999999999</c:v>
                </c:pt>
                <c:pt idx="205">
                  <c:v>0.20499999999999999</c:v>
                </c:pt>
                <c:pt idx="206">
                  <c:v>0.20599999999999999</c:v>
                </c:pt>
                <c:pt idx="207">
                  <c:v>0.20699999999999999</c:v>
                </c:pt>
                <c:pt idx="208">
                  <c:v>0.20799999999999999</c:v>
                </c:pt>
                <c:pt idx="209">
                  <c:v>0.20899999999999999</c:v>
                </c:pt>
                <c:pt idx="210">
                  <c:v>0.21</c:v>
                </c:pt>
                <c:pt idx="211">
                  <c:v>0.21099999999999999</c:v>
                </c:pt>
                <c:pt idx="212">
                  <c:v>0.21199999999999999</c:v>
                </c:pt>
                <c:pt idx="213">
                  <c:v>0.21299999999999999</c:v>
                </c:pt>
                <c:pt idx="214">
                  <c:v>0.214</c:v>
                </c:pt>
                <c:pt idx="215">
                  <c:v>0.215</c:v>
                </c:pt>
                <c:pt idx="216">
                  <c:v>0.216</c:v>
                </c:pt>
                <c:pt idx="217">
                  <c:v>0.217</c:v>
                </c:pt>
                <c:pt idx="218">
                  <c:v>0.218</c:v>
                </c:pt>
                <c:pt idx="219">
                  <c:v>0.219</c:v>
                </c:pt>
                <c:pt idx="220">
                  <c:v>0.22</c:v>
                </c:pt>
                <c:pt idx="221">
                  <c:v>0.221</c:v>
                </c:pt>
                <c:pt idx="222">
                  <c:v>0.222</c:v>
                </c:pt>
                <c:pt idx="223">
                  <c:v>0.223</c:v>
                </c:pt>
                <c:pt idx="224">
                  <c:v>0.224</c:v>
                </c:pt>
                <c:pt idx="225">
                  <c:v>0.22500000000000001</c:v>
                </c:pt>
                <c:pt idx="226">
                  <c:v>0.22600000000000001</c:v>
                </c:pt>
                <c:pt idx="227">
                  <c:v>0.22700000000000001</c:v>
                </c:pt>
                <c:pt idx="228">
                  <c:v>0.22800000000000001</c:v>
                </c:pt>
                <c:pt idx="229">
                  <c:v>0.22900000000000001</c:v>
                </c:pt>
                <c:pt idx="230">
                  <c:v>0.23</c:v>
                </c:pt>
                <c:pt idx="231">
                  <c:v>0.23100000000000001</c:v>
                </c:pt>
                <c:pt idx="232">
                  <c:v>0.23200000000000001</c:v>
                </c:pt>
                <c:pt idx="233">
                  <c:v>0.23300000000000001</c:v>
                </c:pt>
                <c:pt idx="234">
                  <c:v>0.23400000000000001</c:v>
                </c:pt>
                <c:pt idx="235">
                  <c:v>0.23499999999999999</c:v>
                </c:pt>
                <c:pt idx="236">
                  <c:v>0.23599999999999999</c:v>
                </c:pt>
                <c:pt idx="237">
                  <c:v>0.23699999999999999</c:v>
                </c:pt>
                <c:pt idx="238">
                  <c:v>0.23799999999999999</c:v>
                </c:pt>
                <c:pt idx="239">
                  <c:v>0.23899999999999999</c:v>
                </c:pt>
                <c:pt idx="240">
                  <c:v>0.24</c:v>
                </c:pt>
                <c:pt idx="241">
                  <c:v>0.24099999999999999</c:v>
                </c:pt>
                <c:pt idx="242">
                  <c:v>0.24199999999999999</c:v>
                </c:pt>
                <c:pt idx="243">
                  <c:v>0.24299999999999999</c:v>
                </c:pt>
                <c:pt idx="244">
                  <c:v>0.24399999999999999</c:v>
                </c:pt>
                <c:pt idx="245">
                  <c:v>0.245</c:v>
                </c:pt>
                <c:pt idx="246">
                  <c:v>0.246</c:v>
                </c:pt>
                <c:pt idx="247">
                  <c:v>0.247</c:v>
                </c:pt>
                <c:pt idx="248">
                  <c:v>0.248</c:v>
                </c:pt>
                <c:pt idx="249">
                  <c:v>0.249</c:v>
                </c:pt>
                <c:pt idx="250">
                  <c:v>0.25</c:v>
                </c:pt>
                <c:pt idx="251">
                  <c:v>0.251</c:v>
                </c:pt>
                <c:pt idx="252">
                  <c:v>0.252</c:v>
                </c:pt>
                <c:pt idx="253">
                  <c:v>0.253</c:v>
                </c:pt>
                <c:pt idx="254">
                  <c:v>0.254</c:v>
                </c:pt>
                <c:pt idx="255">
                  <c:v>0.255</c:v>
                </c:pt>
                <c:pt idx="256">
                  <c:v>0.25600000000000001</c:v>
                </c:pt>
                <c:pt idx="257">
                  <c:v>0.25700000000000001</c:v>
                </c:pt>
                <c:pt idx="258">
                  <c:v>0.25800000000000001</c:v>
                </c:pt>
                <c:pt idx="259">
                  <c:v>0.25900000000000001</c:v>
                </c:pt>
                <c:pt idx="260">
                  <c:v>0.26</c:v>
                </c:pt>
                <c:pt idx="261">
                  <c:v>0.26100000000000001</c:v>
                </c:pt>
                <c:pt idx="262">
                  <c:v>0.26200000000000001</c:v>
                </c:pt>
                <c:pt idx="263">
                  <c:v>0.26300000000000001</c:v>
                </c:pt>
                <c:pt idx="264">
                  <c:v>0.26400000000000001</c:v>
                </c:pt>
                <c:pt idx="265">
                  <c:v>0.26500000000000001</c:v>
                </c:pt>
                <c:pt idx="266">
                  <c:v>0.26600000000000001</c:v>
                </c:pt>
                <c:pt idx="267">
                  <c:v>0.26700000000000002</c:v>
                </c:pt>
                <c:pt idx="268">
                  <c:v>0.26800000000000002</c:v>
                </c:pt>
                <c:pt idx="269">
                  <c:v>0.26900000000000002</c:v>
                </c:pt>
                <c:pt idx="270">
                  <c:v>0.27</c:v>
                </c:pt>
                <c:pt idx="271">
                  <c:v>0.27100000000000002</c:v>
                </c:pt>
                <c:pt idx="272">
                  <c:v>0.27200000000000002</c:v>
                </c:pt>
                <c:pt idx="273">
                  <c:v>0.27300000000000002</c:v>
                </c:pt>
                <c:pt idx="274">
                  <c:v>0.27400000000000002</c:v>
                </c:pt>
                <c:pt idx="275">
                  <c:v>0.27500000000000002</c:v>
                </c:pt>
                <c:pt idx="276">
                  <c:v>0.27600000000000002</c:v>
                </c:pt>
                <c:pt idx="277">
                  <c:v>0.27700000000000002</c:v>
                </c:pt>
                <c:pt idx="278">
                  <c:v>0.27800000000000002</c:v>
                </c:pt>
                <c:pt idx="279">
                  <c:v>0.27900000000000003</c:v>
                </c:pt>
                <c:pt idx="280">
                  <c:v>0.28000000000000003</c:v>
                </c:pt>
                <c:pt idx="281">
                  <c:v>0.28100000000000003</c:v>
                </c:pt>
                <c:pt idx="282">
                  <c:v>0.28199999999999997</c:v>
                </c:pt>
                <c:pt idx="283">
                  <c:v>0.28299999999999997</c:v>
                </c:pt>
                <c:pt idx="284">
                  <c:v>0.28399999999999997</c:v>
                </c:pt>
                <c:pt idx="285">
                  <c:v>0.28499999999999998</c:v>
                </c:pt>
                <c:pt idx="286">
                  <c:v>0.28599999999999998</c:v>
                </c:pt>
                <c:pt idx="287">
                  <c:v>0.28699999999999998</c:v>
                </c:pt>
                <c:pt idx="288">
                  <c:v>0.28799999999999998</c:v>
                </c:pt>
                <c:pt idx="289">
                  <c:v>0.28899999999999998</c:v>
                </c:pt>
                <c:pt idx="290">
                  <c:v>0.28999999999999998</c:v>
                </c:pt>
                <c:pt idx="291">
                  <c:v>0.29099999999999998</c:v>
                </c:pt>
                <c:pt idx="292">
                  <c:v>0.29199999999999998</c:v>
                </c:pt>
                <c:pt idx="293">
                  <c:v>0.29299999999999998</c:v>
                </c:pt>
                <c:pt idx="294">
                  <c:v>0.29399999999999998</c:v>
                </c:pt>
                <c:pt idx="295">
                  <c:v>0.29499999999999998</c:v>
                </c:pt>
                <c:pt idx="296">
                  <c:v>0.29599999999999999</c:v>
                </c:pt>
                <c:pt idx="297">
                  <c:v>0.29699999999999999</c:v>
                </c:pt>
                <c:pt idx="298">
                  <c:v>0.29799999999999999</c:v>
                </c:pt>
                <c:pt idx="299">
                  <c:v>0.29899999999999999</c:v>
                </c:pt>
                <c:pt idx="300">
                  <c:v>0.3</c:v>
                </c:pt>
                <c:pt idx="301">
                  <c:v>0.30099999999999999</c:v>
                </c:pt>
                <c:pt idx="302">
                  <c:v>0.30199999999999999</c:v>
                </c:pt>
                <c:pt idx="303">
                  <c:v>0.30299999999999999</c:v>
                </c:pt>
                <c:pt idx="304">
                  <c:v>0.30399999999999999</c:v>
                </c:pt>
                <c:pt idx="305">
                  <c:v>0.30499999999999999</c:v>
                </c:pt>
                <c:pt idx="306">
                  <c:v>0.30599999999999999</c:v>
                </c:pt>
                <c:pt idx="307">
                  <c:v>0.307</c:v>
                </c:pt>
                <c:pt idx="308">
                  <c:v>0.308</c:v>
                </c:pt>
                <c:pt idx="309">
                  <c:v>0.309</c:v>
                </c:pt>
                <c:pt idx="310">
                  <c:v>0.31</c:v>
                </c:pt>
                <c:pt idx="311">
                  <c:v>0.311</c:v>
                </c:pt>
                <c:pt idx="312">
                  <c:v>0.312</c:v>
                </c:pt>
                <c:pt idx="313">
                  <c:v>0.313</c:v>
                </c:pt>
                <c:pt idx="314">
                  <c:v>0.314</c:v>
                </c:pt>
                <c:pt idx="315">
                  <c:v>0.315</c:v>
                </c:pt>
                <c:pt idx="316">
                  <c:v>0.316</c:v>
                </c:pt>
                <c:pt idx="317">
                  <c:v>0.317</c:v>
                </c:pt>
                <c:pt idx="318">
                  <c:v>0.318</c:v>
                </c:pt>
                <c:pt idx="319">
                  <c:v>0.31900000000000001</c:v>
                </c:pt>
                <c:pt idx="320">
                  <c:v>0.32</c:v>
                </c:pt>
                <c:pt idx="321">
                  <c:v>0.32100000000000001</c:v>
                </c:pt>
                <c:pt idx="322">
                  <c:v>0.32200000000000001</c:v>
                </c:pt>
                <c:pt idx="323">
                  <c:v>0.32300000000000001</c:v>
                </c:pt>
                <c:pt idx="324">
                  <c:v>0.32400000000000001</c:v>
                </c:pt>
                <c:pt idx="325">
                  <c:v>0.32500000000000001</c:v>
                </c:pt>
                <c:pt idx="326">
                  <c:v>0.32600000000000001</c:v>
                </c:pt>
                <c:pt idx="327">
                  <c:v>0.32700000000000001</c:v>
                </c:pt>
                <c:pt idx="328">
                  <c:v>0.32800000000000001</c:v>
                </c:pt>
                <c:pt idx="329">
                  <c:v>0.32900000000000001</c:v>
                </c:pt>
                <c:pt idx="330">
                  <c:v>0.33</c:v>
                </c:pt>
                <c:pt idx="331">
                  <c:v>0.33100000000000002</c:v>
                </c:pt>
                <c:pt idx="332">
                  <c:v>0.33200000000000002</c:v>
                </c:pt>
                <c:pt idx="333">
                  <c:v>0.33300000000000002</c:v>
                </c:pt>
                <c:pt idx="334">
                  <c:v>0.33400000000000002</c:v>
                </c:pt>
                <c:pt idx="335">
                  <c:v>0.33500000000000002</c:v>
                </c:pt>
                <c:pt idx="336">
                  <c:v>0.33600000000000002</c:v>
                </c:pt>
                <c:pt idx="337">
                  <c:v>0.33700000000000002</c:v>
                </c:pt>
                <c:pt idx="338">
                  <c:v>0.33800000000000002</c:v>
                </c:pt>
                <c:pt idx="339">
                  <c:v>0.33900000000000002</c:v>
                </c:pt>
                <c:pt idx="340">
                  <c:v>0.34</c:v>
                </c:pt>
                <c:pt idx="341">
                  <c:v>0.34100000000000003</c:v>
                </c:pt>
                <c:pt idx="342">
                  <c:v>0.34200000000000003</c:v>
                </c:pt>
                <c:pt idx="343">
                  <c:v>0.34300000000000003</c:v>
                </c:pt>
                <c:pt idx="344">
                  <c:v>0.34399999999999997</c:v>
                </c:pt>
                <c:pt idx="345">
                  <c:v>0.34499999999999997</c:v>
                </c:pt>
                <c:pt idx="346">
                  <c:v>0.34599999999999997</c:v>
                </c:pt>
                <c:pt idx="347">
                  <c:v>0.34699999999999998</c:v>
                </c:pt>
                <c:pt idx="348">
                  <c:v>0.34799999999999998</c:v>
                </c:pt>
                <c:pt idx="349">
                  <c:v>0.34899999999999998</c:v>
                </c:pt>
                <c:pt idx="350">
                  <c:v>0.35</c:v>
                </c:pt>
                <c:pt idx="351">
                  <c:v>0.35099999999999998</c:v>
                </c:pt>
                <c:pt idx="352">
                  <c:v>0.35199999999999998</c:v>
                </c:pt>
                <c:pt idx="353">
                  <c:v>0.35299999999999998</c:v>
                </c:pt>
                <c:pt idx="354">
                  <c:v>0.35399999999999998</c:v>
                </c:pt>
                <c:pt idx="355">
                  <c:v>0.35499999999999998</c:v>
                </c:pt>
                <c:pt idx="356">
                  <c:v>0.35599999999999998</c:v>
                </c:pt>
                <c:pt idx="357">
                  <c:v>0.35699999999999998</c:v>
                </c:pt>
                <c:pt idx="358">
                  <c:v>0.35799999999999998</c:v>
                </c:pt>
                <c:pt idx="359">
                  <c:v>0.35899999999999999</c:v>
                </c:pt>
                <c:pt idx="360">
                  <c:v>0.36</c:v>
                </c:pt>
                <c:pt idx="361">
                  <c:v>0.36099999999999999</c:v>
                </c:pt>
                <c:pt idx="362">
                  <c:v>0.36199999999999999</c:v>
                </c:pt>
                <c:pt idx="363">
                  <c:v>0.36299999999999999</c:v>
                </c:pt>
                <c:pt idx="364">
                  <c:v>0.36399999999999999</c:v>
                </c:pt>
                <c:pt idx="365">
                  <c:v>0.36499999999999999</c:v>
                </c:pt>
                <c:pt idx="366">
                  <c:v>0.36599999999999999</c:v>
                </c:pt>
                <c:pt idx="367">
                  <c:v>0.36699999999999999</c:v>
                </c:pt>
                <c:pt idx="368">
                  <c:v>0.36799999999999999</c:v>
                </c:pt>
                <c:pt idx="369">
                  <c:v>0.36899999999999999</c:v>
                </c:pt>
                <c:pt idx="370">
                  <c:v>0.37</c:v>
                </c:pt>
                <c:pt idx="371">
                  <c:v>0.371</c:v>
                </c:pt>
                <c:pt idx="372">
                  <c:v>0.372</c:v>
                </c:pt>
                <c:pt idx="373">
                  <c:v>0.373</c:v>
                </c:pt>
                <c:pt idx="374">
                  <c:v>0.374</c:v>
                </c:pt>
                <c:pt idx="375">
                  <c:v>0.375</c:v>
                </c:pt>
                <c:pt idx="376">
                  <c:v>0.376</c:v>
                </c:pt>
                <c:pt idx="377">
                  <c:v>0.377</c:v>
                </c:pt>
                <c:pt idx="378">
                  <c:v>0.378</c:v>
                </c:pt>
                <c:pt idx="379">
                  <c:v>0.379</c:v>
                </c:pt>
                <c:pt idx="380">
                  <c:v>0.38</c:v>
                </c:pt>
                <c:pt idx="381">
                  <c:v>0.38100000000000001</c:v>
                </c:pt>
                <c:pt idx="382">
                  <c:v>0.38200000000000001</c:v>
                </c:pt>
                <c:pt idx="383">
                  <c:v>0.38300000000000001</c:v>
                </c:pt>
                <c:pt idx="384">
                  <c:v>0.38400000000000001</c:v>
                </c:pt>
                <c:pt idx="385">
                  <c:v>0.38500000000000001</c:v>
                </c:pt>
                <c:pt idx="386">
                  <c:v>0.38600000000000001</c:v>
                </c:pt>
                <c:pt idx="387">
                  <c:v>0.38700000000000001</c:v>
                </c:pt>
                <c:pt idx="388">
                  <c:v>0.38800000000000001</c:v>
                </c:pt>
                <c:pt idx="389">
                  <c:v>0.38900000000000001</c:v>
                </c:pt>
                <c:pt idx="390">
                  <c:v>0.39</c:v>
                </c:pt>
                <c:pt idx="391">
                  <c:v>0.39100000000000001</c:v>
                </c:pt>
                <c:pt idx="392">
                  <c:v>0.39200000000000002</c:v>
                </c:pt>
                <c:pt idx="393">
                  <c:v>0.39300000000000002</c:v>
                </c:pt>
                <c:pt idx="394">
                  <c:v>0.39400000000000002</c:v>
                </c:pt>
                <c:pt idx="395">
                  <c:v>0.39500000000000002</c:v>
                </c:pt>
                <c:pt idx="396">
                  <c:v>0.39600000000000002</c:v>
                </c:pt>
                <c:pt idx="397">
                  <c:v>0.39700000000000002</c:v>
                </c:pt>
                <c:pt idx="398">
                  <c:v>0.39800000000000002</c:v>
                </c:pt>
                <c:pt idx="399">
                  <c:v>0.39900000000000002</c:v>
                </c:pt>
                <c:pt idx="400">
                  <c:v>0.4</c:v>
                </c:pt>
                <c:pt idx="401">
                  <c:v>0.40100000000000002</c:v>
                </c:pt>
                <c:pt idx="402">
                  <c:v>0.40200000000000002</c:v>
                </c:pt>
                <c:pt idx="403">
                  <c:v>0.40300000000000002</c:v>
                </c:pt>
                <c:pt idx="404">
                  <c:v>0.40400000000000003</c:v>
                </c:pt>
                <c:pt idx="405">
                  <c:v>0.40500000000000003</c:v>
                </c:pt>
                <c:pt idx="406">
                  <c:v>0.40600000000000003</c:v>
                </c:pt>
                <c:pt idx="407">
                  <c:v>0.40699999999999997</c:v>
                </c:pt>
                <c:pt idx="408">
                  <c:v>0.40799999999999997</c:v>
                </c:pt>
                <c:pt idx="409">
                  <c:v>0.40899999999999997</c:v>
                </c:pt>
                <c:pt idx="410">
                  <c:v>0.41</c:v>
                </c:pt>
                <c:pt idx="411">
                  <c:v>0.41099999999999998</c:v>
                </c:pt>
                <c:pt idx="412">
                  <c:v>0.41199999999999998</c:v>
                </c:pt>
                <c:pt idx="413">
                  <c:v>0.41299999999999998</c:v>
                </c:pt>
                <c:pt idx="414">
                  <c:v>0.41399999999999998</c:v>
                </c:pt>
                <c:pt idx="415">
                  <c:v>0.41499999999999998</c:v>
                </c:pt>
                <c:pt idx="416">
                  <c:v>0.41599999999999998</c:v>
                </c:pt>
                <c:pt idx="417">
                  <c:v>0.41699999999999998</c:v>
                </c:pt>
                <c:pt idx="418">
                  <c:v>0.41799999999999998</c:v>
                </c:pt>
                <c:pt idx="419">
                  <c:v>0.41899999999999998</c:v>
                </c:pt>
                <c:pt idx="420">
                  <c:v>0.42</c:v>
                </c:pt>
                <c:pt idx="421">
                  <c:v>0.42099999999999999</c:v>
                </c:pt>
                <c:pt idx="422">
                  <c:v>0.42199999999999999</c:v>
                </c:pt>
                <c:pt idx="423">
                  <c:v>0.42299999999999999</c:v>
                </c:pt>
                <c:pt idx="424">
                  <c:v>0.42399999999999999</c:v>
                </c:pt>
                <c:pt idx="425">
                  <c:v>0.42499999999999999</c:v>
                </c:pt>
                <c:pt idx="426">
                  <c:v>0.42599999999999999</c:v>
                </c:pt>
                <c:pt idx="427">
                  <c:v>0.42699999999999999</c:v>
                </c:pt>
                <c:pt idx="428">
                  <c:v>0.42799999999999999</c:v>
                </c:pt>
                <c:pt idx="429">
                  <c:v>0.42899999999999999</c:v>
                </c:pt>
                <c:pt idx="430">
                  <c:v>0.43</c:v>
                </c:pt>
                <c:pt idx="431">
                  <c:v>0.43099999999999999</c:v>
                </c:pt>
                <c:pt idx="432">
                  <c:v>0.432</c:v>
                </c:pt>
                <c:pt idx="433">
                  <c:v>0.433</c:v>
                </c:pt>
                <c:pt idx="434">
                  <c:v>0.434</c:v>
                </c:pt>
                <c:pt idx="435">
                  <c:v>0.435</c:v>
                </c:pt>
                <c:pt idx="436">
                  <c:v>0.436</c:v>
                </c:pt>
                <c:pt idx="437">
                  <c:v>0.437</c:v>
                </c:pt>
                <c:pt idx="438">
                  <c:v>0.438</c:v>
                </c:pt>
                <c:pt idx="439">
                  <c:v>0.439</c:v>
                </c:pt>
                <c:pt idx="440">
                  <c:v>0.44</c:v>
                </c:pt>
                <c:pt idx="441">
                  <c:v>0.441</c:v>
                </c:pt>
                <c:pt idx="442">
                  <c:v>0.442</c:v>
                </c:pt>
                <c:pt idx="443">
                  <c:v>0.443</c:v>
                </c:pt>
                <c:pt idx="444">
                  <c:v>0.44400000000000001</c:v>
                </c:pt>
                <c:pt idx="445">
                  <c:v>0.44500000000000001</c:v>
                </c:pt>
                <c:pt idx="446">
                  <c:v>0.44600000000000001</c:v>
                </c:pt>
                <c:pt idx="447">
                  <c:v>0.44700000000000001</c:v>
                </c:pt>
                <c:pt idx="448">
                  <c:v>0.44800000000000001</c:v>
                </c:pt>
                <c:pt idx="449">
                  <c:v>0.44900000000000001</c:v>
                </c:pt>
                <c:pt idx="450">
                  <c:v>0.45</c:v>
                </c:pt>
                <c:pt idx="451">
                  <c:v>0.45100000000000001</c:v>
                </c:pt>
                <c:pt idx="452">
                  <c:v>0.45200000000000001</c:v>
                </c:pt>
                <c:pt idx="453">
                  <c:v>0.45300000000000001</c:v>
                </c:pt>
                <c:pt idx="454">
                  <c:v>0.45400000000000001</c:v>
                </c:pt>
                <c:pt idx="455">
                  <c:v>0.45500000000000002</c:v>
                </c:pt>
                <c:pt idx="456">
                  <c:v>0.45600000000000002</c:v>
                </c:pt>
                <c:pt idx="457">
                  <c:v>0.45700000000000002</c:v>
                </c:pt>
                <c:pt idx="458">
                  <c:v>0.45800000000000002</c:v>
                </c:pt>
                <c:pt idx="459">
                  <c:v>0.45900000000000002</c:v>
                </c:pt>
                <c:pt idx="460">
                  <c:v>0.46</c:v>
                </c:pt>
                <c:pt idx="461">
                  <c:v>0.46100000000000002</c:v>
                </c:pt>
                <c:pt idx="462">
                  <c:v>0.46200000000000002</c:v>
                </c:pt>
                <c:pt idx="463">
                  <c:v>0.46300000000000002</c:v>
                </c:pt>
                <c:pt idx="464">
                  <c:v>0.46400000000000002</c:v>
                </c:pt>
                <c:pt idx="465">
                  <c:v>0.46500000000000002</c:v>
                </c:pt>
                <c:pt idx="466">
                  <c:v>0.46600000000000003</c:v>
                </c:pt>
                <c:pt idx="467">
                  <c:v>0.46700000000000003</c:v>
                </c:pt>
                <c:pt idx="468">
                  <c:v>0.46800000000000003</c:v>
                </c:pt>
                <c:pt idx="469">
                  <c:v>0.46899999999999997</c:v>
                </c:pt>
                <c:pt idx="470">
                  <c:v>0.47</c:v>
                </c:pt>
                <c:pt idx="471">
                  <c:v>0.47099999999999997</c:v>
                </c:pt>
                <c:pt idx="472">
                  <c:v>0.47199999999999998</c:v>
                </c:pt>
                <c:pt idx="473">
                  <c:v>0.47299999999999998</c:v>
                </c:pt>
                <c:pt idx="474">
                  <c:v>0.47399999999999998</c:v>
                </c:pt>
                <c:pt idx="475">
                  <c:v>0.47499999999999998</c:v>
                </c:pt>
                <c:pt idx="476">
                  <c:v>0.47599999999999998</c:v>
                </c:pt>
                <c:pt idx="477">
                  <c:v>0.47699999999999998</c:v>
                </c:pt>
                <c:pt idx="478">
                  <c:v>0.47799999999999998</c:v>
                </c:pt>
                <c:pt idx="479">
                  <c:v>0.47899999999999998</c:v>
                </c:pt>
                <c:pt idx="480">
                  <c:v>0.48</c:v>
                </c:pt>
                <c:pt idx="481">
                  <c:v>0.48099999999999998</c:v>
                </c:pt>
                <c:pt idx="482">
                  <c:v>0.48199999999999998</c:v>
                </c:pt>
                <c:pt idx="483">
                  <c:v>0.48299999999999998</c:v>
                </c:pt>
                <c:pt idx="484">
                  <c:v>0.48399999999999999</c:v>
                </c:pt>
                <c:pt idx="485">
                  <c:v>0.48499999999999999</c:v>
                </c:pt>
                <c:pt idx="486">
                  <c:v>0.48599999999999999</c:v>
                </c:pt>
                <c:pt idx="487">
                  <c:v>0.48699999999999999</c:v>
                </c:pt>
                <c:pt idx="488">
                  <c:v>0.48799999999999999</c:v>
                </c:pt>
                <c:pt idx="489">
                  <c:v>0.48899999999999999</c:v>
                </c:pt>
                <c:pt idx="490">
                  <c:v>0.49</c:v>
                </c:pt>
                <c:pt idx="491">
                  <c:v>0.49099999999999999</c:v>
                </c:pt>
                <c:pt idx="492">
                  <c:v>0.49199999999999999</c:v>
                </c:pt>
                <c:pt idx="493">
                  <c:v>0.49299999999999999</c:v>
                </c:pt>
                <c:pt idx="494">
                  <c:v>0.49399999999999999</c:v>
                </c:pt>
                <c:pt idx="495">
                  <c:v>0.495</c:v>
                </c:pt>
                <c:pt idx="496">
                  <c:v>0.496</c:v>
                </c:pt>
                <c:pt idx="497">
                  <c:v>0.497</c:v>
                </c:pt>
                <c:pt idx="498">
                  <c:v>0.498</c:v>
                </c:pt>
                <c:pt idx="499">
                  <c:v>0.499</c:v>
                </c:pt>
                <c:pt idx="500">
                  <c:v>0.5</c:v>
                </c:pt>
                <c:pt idx="501">
                  <c:v>0.501</c:v>
                </c:pt>
                <c:pt idx="502">
                  <c:v>0.502</c:v>
                </c:pt>
                <c:pt idx="503">
                  <c:v>0.503</c:v>
                </c:pt>
                <c:pt idx="504">
                  <c:v>0.504</c:v>
                </c:pt>
                <c:pt idx="505">
                  <c:v>0.505</c:v>
                </c:pt>
                <c:pt idx="506">
                  <c:v>0.50600000000000001</c:v>
                </c:pt>
                <c:pt idx="507">
                  <c:v>0.50700000000000001</c:v>
                </c:pt>
                <c:pt idx="508">
                  <c:v>0.50800000000000001</c:v>
                </c:pt>
                <c:pt idx="509">
                  <c:v>0.50900000000000001</c:v>
                </c:pt>
                <c:pt idx="510">
                  <c:v>0.51</c:v>
                </c:pt>
                <c:pt idx="511">
                  <c:v>0.51100000000000001</c:v>
                </c:pt>
                <c:pt idx="512">
                  <c:v>0.51200000000000001</c:v>
                </c:pt>
                <c:pt idx="513">
                  <c:v>0.51300000000000001</c:v>
                </c:pt>
                <c:pt idx="514">
                  <c:v>0.51400000000000001</c:v>
                </c:pt>
                <c:pt idx="515">
                  <c:v>0.51500000000000001</c:v>
                </c:pt>
                <c:pt idx="516">
                  <c:v>0.51600000000000001</c:v>
                </c:pt>
                <c:pt idx="517">
                  <c:v>0.51700000000000002</c:v>
                </c:pt>
                <c:pt idx="518">
                  <c:v>0.51800000000000002</c:v>
                </c:pt>
                <c:pt idx="519">
                  <c:v>0.51900000000000002</c:v>
                </c:pt>
                <c:pt idx="520">
                  <c:v>0.52</c:v>
                </c:pt>
                <c:pt idx="521">
                  <c:v>0.52100000000000002</c:v>
                </c:pt>
                <c:pt idx="522">
                  <c:v>0.52200000000000002</c:v>
                </c:pt>
                <c:pt idx="523">
                  <c:v>0.52300000000000002</c:v>
                </c:pt>
                <c:pt idx="524">
                  <c:v>0.52400000000000002</c:v>
                </c:pt>
                <c:pt idx="525">
                  <c:v>0.52500000000000002</c:v>
                </c:pt>
                <c:pt idx="526">
                  <c:v>0.52600000000000002</c:v>
                </c:pt>
                <c:pt idx="527">
                  <c:v>0.52700000000000002</c:v>
                </c:pt>
                <c:pt idx="528">
                  <c:v>0.52800000000000002</c:v>
                </c:pt>
                <c:pt idx="529">
                  <c:v>0.52900000000000003</c:v>
                </c:pt>
                <c:pt idx="530">
                  <c:v>0.53</c:v>
                </c:pt>
                <c:pt idx="531">
                  <c:v>0.53100000000000003</c:v>
                </c:pt>
                <c:pt idx="532">
                  <c:v>0.53200000000000003</c:v>
                </c:pt>
                <c:pt idx="533">
                  <c:v>0.53300000000000003</c:v>
                </c:pt>
                <c:pt idx="534">
                  <c:v>0.53400000000000003</c:v>
                </c:pt>
                <c:pt idx="535">
                  <c:v>0.53500000000000003</c:v>
                </c:pt>
                <c:pt idx="536">
                  <c:v>0.53600000000000003</c:v>
                </c:pt>
                <c:pt idx="537">
                  <c:v>0.53700000000000003</c:v>
                </c:pt>
                <c:pt idx="538">
                  <c:v>0.53800000000000003</c:v>
                </c:pt>
                <c:pt idx="539">
                  <c:v>0.53900000000000003</c:v>
                </c:pt>
                <c:pt idx="540">
                  <c:v>0.54</c:v>
                </c:pt>
                <c:pt idx="541">
                  <c:v>0.54100000000000004</c:v>
                </c:pt>
                <c:pt idx="542">
                  <c:v>0.54200000000000004</c:v>
                </c:pt>
                <c:pt idx="543">
                  <c:v>0.54300000000000004</c:v>
                </c:pt>
                <c:pt idx="544">
                  <c:v>0.54400000000000004</c:v>
                </c:pt>
                <c:pt idx="545">
                  <c:v>0.54500000000000004</c:v>
                </c:pt>
                <c:pt idx="546">
                  <c:v>0.54600000000000004</c:v>
                </c:pt>
                <c:pt idx="547">
                  <c:v>0.54700000000000004</c:v>
                </c:pt>
                <c:pt idx="548">
                  <c:v>0.54800000000000004</c:v>
                </c:pt>
                <c:pt idx="549">
                  <c:v>0.54900000000000004</c:v>
                </c:pt>
                <c:pt idx="550">
                  <c:v>0.55000000000000004</c:v>
                </c:pt>
                <c:pt idx="551">
                  <c:v>0.55100000000000005</c:v>
                </c:pt>
                <c:pt idx="552">
                  <c:v>0.55200000000000005</c:v>
                </c:pt>
                <c:pt idx="553">
                  <c:v>0.55300000000000005</c:v>
                </c:pt>
                <c:pt idx="554">
                  <c:v>0.55400000000000005</c:v>
                </c:pt>
                <c:pt idx="555">
                  <c:v>0.55500000000000005</c:v>
                </c:pt>
                <c:pt idx="556">
                  <c:v>0.55600000000000005</c:v>
                </c:pt>
                <c:pt idx="557">
                  <c:v>0.55700000000000005</c:v>
                </c:pt>
                <c:pt idx="558">
                  <c:v>0.55800000000000005</c:v>
                </c:pt>
                <c:pt idx="559">
                  <c:v>0.55900000000000005</c:v>
                </c:pt>
                <c:pt idx="560">
                  <c:v>0.56000000000000005</c:v>
                </c:pt>
                <c:pt idx="561">
                  <c:v>0.56100000000000005</c:v>
                </c:pt>
                <c:pt idx="562">
                  <c:v>0.56200000000000006</c:v>
                </c:pt>
                <c:pt idx="563">
                  <c:v>0.56299999999999994</c:v>
                </c:pt>
                <c:pt idx="564">
                  <c:v>0.56399999999999995</c:v>
                </c:pt>
                <c:pt idx="565">
                  <c:v>0.56499999999999995</c:v>
                </c:pt>
                <c:pt idx="566">
                  <c:v>0.56599999999999995</c:v>
                </c:pt>
                <c:pt idx="567">
                  <c:v>0.56699999999999995</c:v>
                </c:pt>
                <c:pt idx="568">
                  <c:v>0.56799999999999995</c:v>
                </c:pt>
                <c:pt idx="569">
                  <c:v>0.56899999999999995</c:v>
                </c:pt>
                <c:pt idx="570">
                  <c:v>0.56999999999999995</c:v>
                </c:pt>
                <c:pt idx="571">
                  <c:v>0.57099999999999995</c:v>
                </c:pt>
                <c:pt idx="572">
                  <c:v>0.57199999999999995</c:v>
                </c:pt>
                <c:pt idx="573">
                  <c:v>0.57299999999999995</c:v>
                </c:pt>
                <c:pt idx="574">
                  <c:v>0.57399999999999995</c:v>
                </c:pt>
                <c:pt idx="575">
                  <c:v>0.57499999999999996</c:v>
                </c:pt>
                <c:pt idx="576">
                  <c:v>0.57599999999999996</c:v>
                </c:pt>
                <c:pt idx="577">
                  <c:v>0.57699999999999996</c:v>
                </c:pt>
                <c:pt idx="578">
                  <c:v>0.57799999999999996</c:v>
                </c:pt>
                <c:pt idx="579">
                  <c:v>0.57899999999999996</c:v>
                </c:pt>
                <c:pt idx="580">
                  <c:v>0.57999999999999996</c:v>
                </c:pt>
                <c:pt idx="581">
                  <c:v>0.58099999999999996</c:v>
                </c:pt>
                <c:pt idx="582">
                  <c:v>0.58199999999999996</c:v>
                </c:pt>
                <c:pt idx="583">
                  <c:v>0.58299999999999996</c:v>
                </c:pt>
                <c:pt idx="584">
                  <c:v>0.58399999999999996</c:v>
                </c:pt>
                <c:pt idx="585">
                  <c:v>0.58499999999999996</c:v>
                </c:pt>
                <c:pt idx="586">
                  <c:v>0.58599999999999997</c:v>
                </c:pt>
                <c:pt idx="587">
                  <c:v>0.58699999999999997</c:v>
                </c:pt>
                <c:pt idx="588">
                  <c:v>0.58799999999999997</c:v>
                </c:pt>
                <c:pt idx="589">
                  <c:v>0.58899999999999997</c:v>
                </c:pt>
                <c:pt idx="590">
                  <c:v>0.59</c:v>
                </c:pt>
                <c:pt idx="591">
                  <c:v>0.59099999999999997</c:v>
                </c:pt>
                <c:pt idx="592">
                  <c:v>0.59199999999999997</c:v>
                </c:pt>
                <c:pt idx="593">
                  <c:v>0.59299999999999997</c:v>
                </c:pt>
                <c:pt idx="594">
                  <c:v>0.59399999999999997</c:v>
                </c:pt>
                <c:pt idx="595">
                  <c:v>0.59499999999999997</c:v>
                </c:pt>
                <c:pt idx="596">
                  <c:v>0.59599999999999997</c:v>
                </c:pt>
                <c:pt idx="597">
                  <c:v>0.59699999999999998</c:v>
                </c:pt>
                <c:pt idx="598">
                  <c:v>0.59799999999999998</c:v>
                </c:pt>
                <c:pt idx="599">
                  <c:v>0.59899999999999998</c:v>
                </c:pt>
                <c:pt idx="600">
                  <c:v>0.6</c:v>
                </c:pt>
                <c:pt idx="601">
                  <c:v>0.60099999999999998</c:v>
                </c:pt>
                <c:pt idx="602">
                  <c:v>0.60199999999999998</c:v>
                </c:pt>
                <c:pt idx="603">
                  <c:v>0.60299999999999998</c:v>
                </c:pt>
                <c:pt idx="604">
                  <c:v>0.60399999999999998</c:v>
                </c:pt>
                <c:pt idx="605">
                  <c:v>0.60499999999999998</c:v>
                </c:pt>
                <c:pt idx="606">
                  <c:v>0.60599999999999998</c:v>
                </c:pt>
                <c:pt idx="607">
                  <c:v>0.60699999999999998</c:v>
                </c:pt>
                <c:pt idx="608">
                  <c:v>0.60799999999999998</c:v>
                </c:pt>
                <c:pt idx="609">
                  <c:v>0.60899999999999999</c:v>
                </c:pt>
                <c:pt idx="610">
                  <c:v>0.61</c:v>
                </c:pt>
                <c:pt idx="611">
                  <c:v>0.61099999999999999</c:v>
                </c:pt>
                <c:pt idx="612">
                  <c:v>0.61199999999999999</c:v>
                </c:pt>
                <c:pt idx="613">
                  <c:v>0.61299999999999999</c:v>
                </c:pt>
                <c:pt idx="614">
                  <c:v>0.61399999999999999</c:v>
                </c:pt>
                <c:pt idx="615">
                  <c:v>0.61499999999999999</c:v>
                </c:pt>
                <c:pt idx="616">
                  <c:v>0.61599999999999999</c:v>
                </c:pt>
                <c:pt idx="617">
                  <c:v>0.61699999999999999</c:v>
                </c:pt>
                <c:pt idx="618">
                  <c:v>0.61799999999999999</c:v>
                </c:pt>
                <c:pt idx="619">
                  <c:v>0.61899999999999999</c:v>
                </c:pt>
                <c:pt idx="620">
                  <c:v>0.62</c:v>
                </c:pt>
                <c:pt idx="621">
                  <c:v>0.621</c:v>
                </c:pt>
                <c:pt idx="622">
                  <c:v>0.622</c:v>
                </c:pt>
                <c:pt idx="623">
                  <c:v>0.623</c:v>
                </c:pt>
                <c:pt idx="624">
                  <c:v>0.624</c:v>
                </c:pt>
                <c:pt idx="625">
                  <c:v>0.625</c:v>
                </c:pt>
                <c:pt idx="626">
                  <c:v>0.626</c:v>
                </c:pt>
                <c:pt idx="627">
                  <c:v>0.627</c:v>
                </c:pt>
                <c:pt idx="628">
                  <c:v>0.628</c:v>
                </c:pt>
                <c:pt idx="629">
                  <c:v>0.629</c:v>
                </c:pt>
                <c:pt idx="630">
                  <c:v>0.63</c:v>
                </c:pt>
                <c:pt idx="631">
                  <c:v>0.63100000000000001</c:v>
                </c:pt>
                <c:pt idx="632">
                  <c:v>0.63200000000000001</c:v>
                </c:pt>
                <c:pt idx="633">
                  <c:v>0.63300000000000001</c:v>
                </c:pt>
                <c:pt idx="634">
                  <c:v>0.63400000000000001</c:v>
                </c:pt>
                <c:pt idx="635">
                  <c:v>0.63500000000000001</c:v>
                </c:pt>
                <c:pt idx="636">
                  <c:v>0.63600000000000001</c:v>
                </c:pt>
                <c:pt idx="637">
                  <c:v>0.63700000000000001</c:v>
                </c:pt>
                <c:pt idx="638">
                  <c:v>0.63800000000000001</c:v>
                </c:pt>
                <c:pt idx="639">
                  <c:v>0.63900000000000001</c:v>
                </c:pt>
                <c:pt idx="640">
                  <c:v>0.64</c:v>
                </c:pt>
                <c:pt idx="641">
                  <c:v>0.64100000000000001</c:v>
                </c:pt>
                <c:pt idx="642">
                  <c:v>0.64200000000000002</c:v>
                </c:pt>
                <c:pt idx="643">
                  <c:v>0.64300000000000002</c:v>
                </c:pt>
                <c:pt idx="644">
                  <c:v>0.64400000000000002</c:v>
                </c:pt>
                <c:pt idx="645">
                  <c:v>0.64500000000000002</c:v>
                </c:pt>
                <c:pt idx="646">
                  <c:v>0.64600000000000002</c:v>
                </c:pt>
                <c:pt idx="647">
                  <c:v>0.64700000000000002</c:v>
                </c:pt>
                <c:pt idx="648">
                  <c:v>0.64800000000000002</c:v>
                </c:pt>
                <c:pt idx="649">
                  <c:v>0.64900000000000002</c:v>
                </c:pt>
                <c:pt idx="650">
                  <c:v>0.65</c:v>
                </c:pt>
                <c:pt idx="651">
                  <c:v>0.65100000000000002</c:v>
                </c:pt>
                <c:pt idx="652">
                  <c:v>0.65200000000000002</c:v>
                </c:pt>
                <c:pt idx="653">
                  <c:v>0.65300000000000002</c:v>
                </c:pt>
                <c:pt idx="654">
                  <c:v>0.65400000000000003</c:v>
                </c:pt>
                <c:pt idx="655">
                  <c:v>0.65500000000000003</c:v>
                </c:pt>
                <c:pt idx="656">
                  <c:v>0.65600000000000003</c:v>
                </c:pt>
                <c:pt idx="657">
                  <c:v>0.65700000000000003</c:v>
                </c:pt>
                <c:pt idx="658">
                  <c:v>0.65800000000000003</c:v>
                </c:pt>
                <c:pt idx="659">
                  <c:v>0.65900000000000003</c:v>
                </c:pt>
                <c:pt idx="660">
                  <c:v>0.66</c:v>
                </c:pt>
                <c:pt idx="661">
                  <c:v>0.66100000000000003</c:v>
                </c:pt>
                <c:pt idx="662">
                  <c:v>0.66200000000000003</c:v>
                </c:pt>
                <c:pt idx="663">
                  <c:v>0.66300000000000003</c:v>
                </c:pt>
                <c:pt idx="664">
                  <c:v>0.66400000000000003</c:v>
                </c:pt>
                <c:pt idx="665">
                  <c:v>0.66500000000000004</c:v>
                </c:pt>
                <c:pt idx="666">
                  <c:v>0.66600000000000004</c:v>
                </c:pt>
                <c:pt idx="667">
                  <c:v>0.66700000000000004</c:v>
                </c:pt>
                <c:pt idx="668">
                  <c:v>0.66800000000000004</c:v>
                </c:pt>
                <c:pt idx="669">
                  <c:v>0.66900000000000004</c:v>
                </c:pt>
                <c:pt idx="670">
                  <c:v>0.67</c:v>
                </c:pt>
                <c:pt idx="671">
                  <c:v>0.67100000000000004</c:v>
                </c:pt>
                <c:pt idx="672">
                  <c:v>0.67200000000000004</c:v>
                </c:pt>
                <c:pt idx="673">
                  <c:v>0.67300000000000004</c:v>
                </c:pt>
                <c:pt idx="674">
                  <c:v>0.67400000000000004</c:v>
                </c:pt>
                <c:pt idx="675">
                  <c:v>0.67500000000000004</c:v>
                </c:pt>
                <c:pt idx="676">
                  <c:v>0.67600000000000005</c:v>
                </c:pt>
                <c:pt idx="677">
                  <c:v>0.67700000000000005</c:v>
                </c:pt>
                <c:pt idx="678">
                  <c:v>0.67800000000000005</c:v>
                </c:pt>
                <c:pt idx="679">
                  <c:v>0.67900000000000005</c:v>
                </c:pt>
                <c:pt idx="680">
                  <c:v>0.68</c:v>
                </c:pt>
                <c:pt idx="681">
                  <c:v>0.68100000000000005</c:v>
                </c:pt>
                <c:pt idx="682">
                  <c:v>0.68200000000000005</c:v>
                </c:pt>
                <c:pt idx="683">
                  <c:v>0.68300000000000005</c:v>
                </c:pt>
                <c:pt idx="684">
                  <c:v>0.68400000000000005</c:v>
                </c:pt>
                <c:pt idx="685">
                  <c:v>0.68500000000000005</c:v>
                </c:pt>
                <c:pt idx="686">
                  <c:v>0.68600000000000005</c:v>
                </c:pt>
                <c:pt idx="687">
                  <c:v>0.68700000000000006</c:v>
                </c:pt>
                <c:pt idx="688">
                  <c:v>0.68799999999999994</c:v>
                </c:pt>
                <c:pt idx="689">
                  <c:v>0.68899999999999995</c:v>
                </c:pt>
                <c:pt idx="690">
                  <c:v>0.69</c:v>
                </c:pt>
                <c:pt idx="691">
                  <c:v>0.69099999999999995</c:v>
                </c:pt>
                <c:pt idx="692">
                  <c:v>0.69199999999999995</c:v>
                </c:pt>
                <c:pt idx="693">
                  <c:v>0.69299999999999995</c:v>
                </c:pt>
                <c:pt idx="694">
                  <c:v>0.69399999999999995</c:v>
                </c:pt>
                <c:pt idx="695">
                  <c:v>0.69499999999999995</c:v>
                </c:pt>
                <c:pt idx="696">
                  <c:v>0.69599999999999995</c:v>
                </c:pt>
                <c:pt idx="697">
                  <c:v>0.69699999999999995</c:v>
                </c:pt>
                <c:pt idx="698">
                  <c:v>0.69799999999999995</c:v>
                </c:pt>
                <c:pt idx="699">
                  <c:v>0.69899999999999995</c:v>
                </c:pt>
                <c:pt idx="700">
                  <c:v>0.7</c:v>
                </c:pt>
                <c:pt idx="701">
                  <c:v>0.70099999999999996</c:v>
                </c:pt>
                <c:pt idx="702">
                  <c:v>0.70199999999999996</c:v>
                </c:pt>
                <c:pt idx="703">
                  <c:v>0.70299999999999996</c:v>
                </c:pt>
                <c:pt idx="704">
                  <c:v>0.70399999999999996</c:v>
                </c:pt>
                <c:pt idx="705">
                  <c:v>0.70499999999999996</c:v>
                </c:pt>
                <c:pt idx="706">
                  <c:v>0.70599999999999996</c:v>
                </c:pt>
                <c:pt idx="707">
                  <c:v>0.70699999999999996</c:v>
                </c:pt>
                <c:pt idx="708">
                  <c:v>0.70799999999999996</c:v>
                </c:pt>
                <c:pt idx="709">
                  <c:v>0.70899999999999996</c:v>
                </c:pt>
                <c:pt idx="710">
                  <c:v>0.71</c:v>
                </c:pt>
                <c:pt idx="711">
                  <c:v>0.71099999999999997</c:v>
                </c:pt>
                <c:pt idx="712">
                  <c:v>0.71199999999999997</c:v>
                </c:pt>
                <c:pt idx="713">
                  <c:v>0.71299999999999997</c:v>
                </c:pt>
                <c:pt idx="714">
                  <c:v>0.71399999999999997</c:v>
                </c:pt>
                <c:pt idx="715">
                  <c:v>0.71499999999999997</c:v>
                </c:pt>
                <c:pt idx="716">
                  <c:v>0.71599999999999997</c:v>
                </c:pt>
                <c:pt idx="717">
                  <c:v>0.71699999999999997</c:v>
                </c:pt>
                <c:pt idx="718">
                  <c:v>0.71799999999999997</c:v>
                </c:pt>
                <c:pt idx="719">
                  <c:v>0.71899999999999997</c:v>
                </c:pt>
                <c:pt idx="720">
                  <c:v>0.72</c:v>
                </c:pt>
                <c:pt idx="721">
                  <c:v>0.72099999999999997</c:v>
                </c:pt>
                <c:pt idx="722">
                  <c:v>0.72199999999999998</c:v>
                </c:pt>
                <c:pt idx="723">
                  <c:v>0.72299999999999998</c:v>
                </c:pt>
                <c:pt idx="724">
                  <c:v>0.72399999999999998</c:v>
                </c:pt>
                <c:pt idx="725">
                  <c:v>0.72499999999999998</c:v>
                </c:pt>
                <c:pt idx="726">
                  <c:v>0.72599999999999998</c:v>
                </c:pt>
                <c:pt idx="727">
                  <c:v>0.72699999999999998</c:v>
                </c:pt>
                <c:pt idx="728">
                  <c:v>0.72799999999999998</c:v>
                </c:pt>
                <c:pt idx="729">
                  <c:v>0.72899999999999998</c:v>
                </c:pt>
                <c:pt idx="730">
                  <c:v>0.73</c:v>
                </c:pt>
                <c:pt idx="731">
                  <c:v>0.73099999999999998</c:v>
                </c:pt>
                <c:pt idx="732">
                  <c:v>0.73199999999999998</c:v>
                </c:pt>
                <c:pt idx="733">
                  <c:v>0.73299999999999998</c:v>
                </c:pt>
                <c:pt idx="734">
                  <c:v>0.73399999999999999</c:v>
                </c:pt>
                <c:pt idx="735">
                  <c:v>0.73499999999999999</c:v>
                </c:pt>
                <c:pt idx="736">
                  <c:v>0.73599999999999999</c:v>
                </c:pt>
                <c:pt idx="737">
                  <c:v>0.73699999999999999</c:v>
                </c:pt>
                <c:pt idx="738">
                  <c:v>0.73799999999999999</c:v>
                </c:pt>
                <c:pt idx="739">
                  <c:v>0.73899999999999999</c:v>
                </c:pt>
                <c:pt idx="740">
                  <c:v>0.74</c:v>
                </c:pt>
                <c:pt idx="741">
                  <c:v>0.74099999999999999</c:v>
                </c:pt>
                <c:pt idx="742">
                  <c:v>0.74199999999999999</c:v>
                </c:pt>
                <c:pt idx="743">
                  <c:v>0.74299999999999999</c:v>
                </c:pt>
                <c:pt idx="744">
                  <c:v>0.74399999999999999</c:v>
                </c:pt>
                <c:pt idx="745">
                  <c:v>0.745</c:v>
                </c:pt>
                <c:pt idx="746">
                  <c:v>0.746</c:v>
                </c:pt>
                <c:pt idx="747">
                  <c:v>0.747</c:v>
                </c:pt>
                <c:pt idx="748">
                  <c:v>0.748</c:v>
                </c:pt>
                <c:pt idx="749">
                  <c:v>0.749</c:v>
                </c:pt>
                <c:pt idx="750">
                  <c:v>0.75</c:v>
                </c:pt>
                <c:pt idx="751">
                  <c:v>0.751</c:v>
                </c:pt>
                <c:pt idx="752">
                  <c:v>0.752</c:v>
                </c:pt>
                <c:pt idx="753">
                  <c:v>0.753</c:v>
                </c:pt>
                <c:pt idx="754">
                  <c:v>0.754</c:v>
                </c:pt>
                <c:pt idx="755">
                  <c:v>0.755</c:v>
                </c:pt>
                <c:pt idx="756">
                  <c:v>0.75600000000000001</c:v>
                </c:pt>
                <c:pt idx="757">
                  <c:v>0.75700000000000001</c:v>
                </c:pt>
                <c:pt idx="758">
                  <c:v>0.75800000000000001</c:v>
                </c:pt>
                <c:pt idx="759">
                  <c:v>0.75900000000000001</c:v>
                </c:pt>
                <c:pt idx="760">
                  <c:v>0.76</c:v>
                </c:pt>
                <c:pt idx="761">
                  <c:v>0.76100000000000001</c:v>
                </c:pt>
                <c:pt idx="762">
                  <c:v>0.76200000000000001</c:v>
                </c:pt>
                <c:pt idx="763">
                  <c:v>0.76300000000000001</c:v>
                </c:pt>
                <c:pt idx="764">
                  <c:v>0.76400000000000001</c:v>
                </c:pt>
                <c:pt idx="765">
                  <c:v>0.76500000000000001</c:v>
                </c:pt>
                <c:pt idx="766">
                  <c:v>0.76600000000000001</c:v>
                </c:pt>
                <c:pt idx="767">
                  <c:v>0.76700000000000002</c:v>
                </c:pt>
                <c:pt idx="768">
                  <c:v>0.76800000000000002</c:v>
                </c:pt>
                <c:pt idx="769">
                  <c:v>0.76900000000000002</c:v>
                </c:pt>
                <c:pt idx="770">
                  <c:v>0.77</c:v>
                </c:pt>
                <c:pt idx="771">
                  <c:v>0.77100000000000002</c:v>
                </c:pt>
                <c:pt idx="772">
                  <c:v>0.77200000000000002</c:v>
                </c:pt>
                <c:pt idx="773">
                  <c:v>0.77300000000000002</c:v>
                </c:pt>
                <c:pt idx="774">
                  <c:v>0.77400000000000002</c:v>
                </c:pt>
                <c:pt idx="775">
                  <c:v>0.77500000000000002</c:v>
                </c:pt>
                <c:pt idx="776">
                  <c:v>0.77600000000000002</c:v>
                </c:pt>
                <c:pt idx="777">
                  <c:v>0.77700000000000002</c:v>
                </c:pt>
                <c:pt idx="778">
                  <c:v>0.77800000000000002</c:v>
                </c:pt>
                <c:pt idx="779">
                  <c:v>0.77900000000000003</c:v>
                </c:pt>
                <c:pt idx="780">
                  <c:v>0.78</c:v>
                </c:pt>
                <c:pt idx="781">
                  <c:v>0.78100000000000003</c:v>
                </c:pt>
                <c:pt idx="782">
                  <c:v>0.78200000000000003</c:v>
                </c:pt>
                <c:pt idx="783">
                  <c:v>0.78300000000000003</c:v>
                </c:pt>
                <c:pt idx="784">
                  <c:v>0.78400000000000003</c:v>
                </c:pt>
                <c:pt idx="785">
                  <c:v>0.78500000000000003</c:v>
                </c:pt>
                <c:pt idx="786">
                  <c:v>0.78600000000000003</c:v>
                </c:pt>
                <c:pt idx="787">
                  <c:v>0.78700000000000003</c:v>
                </c:pt>
                <c:pt idx="788">
                  <c:v>0.78800000000000003</c:v>
                </c:pt>
                <c:pt idx="789">
                  <c:v>0.78900000000000003</c:v>
                </c:pt>
                <c:pt idx="790">
                  <c:v>0.79</c:v>
                </c:pt>
                <c:pt idx="791">
                  <c:v>0.79100000000000004</c:v>
                </c:pt>
                <c:pt idx="792">
                  <c:v>0.79200000000000004</c:v>
                </c:pt>
                <c:pt idx="793">
                  <c:v>0.79300000000000004</c:v>
                </c:pt>
                <c:pt idx="794">
                  <c:v>0.79400000000000004</c:v>
                </c:pt>
                <c:pt idx="795">
                  <c:v>0.79500000000000004</c:v>
                </c:pt>
                <c:pt idx="796">
                  <c:v>0.79600000000000004</c:v>
                </c:pt>
                <c:pt idx="797">
                  <c:v>0.79700000000000004</c:v>
                </c:pt>
                <c:pt idx="798">
                  <c:v>0.79800000000000004</c:v>
                </c:pt>
                <c:pt idx="799">
                  <c:v>0.79900000000000004</c:v>
                </c:pt>
                <c:pt idx="800">
                  <c:v>0.8</c:v>
                </c:pt>
                <c:pt idx="801">
                  <c:v>0.80100000000000005</c:v>
                </c:pt>
                <c:pt idx="802">
                  <c:v>0.80200000000000005</c:v>
                </c:pt>
                <c:pt idx="803">
                  <c:v>0.80300000000000005</c:v>
                </c:pt>
                <c:pt idx="804">
                  <c:v>0.80400000000000005</c:v>
                </c:pt>
                <c:pt idx="805">
                  <c:v>0.80500000000000005</c:v>
                </c:pt>
                <c:pt idx="806">
                  <c:v>0.80600000000000005</c:v>
                </c:pt>
                <c:pt idx="807">
                  <c:v>0.80700000000000005</c:v>
                </c:pt>
                <c:pt idx="808">
                  <c:v>0.80800000000000005</c:v>
                </c:pt>
                <c:pt idx="809">
                  <c:v>0.80900000000000005</c:v>
                </c:pt>
                <c:pt idx="810">
                  <c:v>0.81</c:v>
                </c:pt>
                <c:pt idx="811">
                  <c:v>0.81100000000000005</c:v>
                </c:pt>
                <c:pt idx="812">
                  <c:v>0.81200000000000006</c:v>
                </c:pt>
                <c:pt idx="813">
                  <c:v>0.81299999999999994</c:v>
                </c:pt>
                <c:pt idx="814">
                  <c:v>0.81399999999999995</c:v>
                </c:pt>
                <c:pt idx="815">
                  <c:v>0.81499999999999995</c:v>
                </c:pt>
                <c:pt idx="816">
                  <c:v>0.81599999999999995</c:v>
                </c:pt>
                <c:pt idx="817">
                  <c:v>0.81699999999999995</c:v>
                </c:pt>
                <c:pt idx="818">
                  <c:v>0.81799999999999995</c:v>
                </c:pt>
                <c:pt idx="819">
                  <c:v>0.81899999999999995</c:v>
                </c:pt>
                <c:pt idx="820">
                  <c:v>0.82</c:v>
                </c:pt>
                <c:pt idx="821">
                  <c:v>0.82099999999999995</c:v>
                </c:pt>
                <c:pt idx="822">
                  <c:v>0.82199999999999995</c:v>
                </c:pt>
                <c:pt idx="823">
                  <c:v>0.82299999999999995</c:v>
                </c:pt>
                <c:pt idx="824">
                  <c:v>0.82399999999999995</c:v>
                </c:pt>
                <c:pt idx="825">
                  <c:v>0.82499999999999996</c:v>
                </c:pt>
                <c:pt idx="826">
                  <c:v>0.82599999999999996</c:v>
                </c:pt>
                <c:pt idx="827">
                  <c:v>0.82699999999999996</c:v>
                </c:pt>
                <c:pt idx="828">
                  <c:v>0.82799999999999996</c:v>
                </c:pt>
                <c:pt idx="829">
                  <c:v>0.82899999999999996</c:v>
                </c:pt>
                <c:pt idx="830">
                  <c:v>0.83</c:v>
                </c:pt>
                <c:pt idx="831">
                  <c:v>0.83099999999999996</c:v>
                </c:pt>
                <c:pt idx="832">
                  <c:v>0.83199999999999996</c:v>
                </c:pt>
                <c:pt idx="833">
                  <c:v>0.83299999999999996</c:v>
                </c:pt>
                <c:pt idx="834">
                  <c:v>0.83399999999999996</c:v>
                </c:pt>
                <c:pt idx="835">
                  <c:v>0.83499999999999996</c:v>
                </c:pt>
                <c:pt idx="836">
                  <c:v>0.83599999999999997</c:v>
                </c:pt>
                <c:pt idx="837">
                  <c:v>0.83699999999999997</c:v>
                </c:pt>
                <c:pt idx="838">
                  <c:v>0.83799999999999997</c:v>
                </c:pt>
                <c:pt idx="839">
                  <c:v>0.83899999999999997</c:v>
                </c:pt>
                <c:pt idx="840">
                  <c:v>0.84</c:v>
                </c:pt>
                <c:pt idx="841">
                  <c:v>0.84099999999999997</c:v>
                </c:pt>
                <c:pt idx="842">
                  <c:v>0.84199999999999997</c:v>
                </c:pt>
                <c:pt idx="843">
                  <c:v>0.84299999999999997</c:v>
                </c:pt>
                <c:pt idx="844">
                  <c:v>0.84399999999999997</c:v>
                </c:pt>
                <c:pt idx="845">
                  <c:v>0.84499999999999997</c:v>
                </c:pt>
                <c:pt idx="846">
                  <c:v>0.84599999999999997</c:v>
                </c:pt>
                <c:pt idx="847">
                  <c:v>0.84699999999999998</c:v>
                </c:pt>
                <c:pt idx="848">
                  <c:v>0.84799999999999998</c:v>
                </c:pt>
                <c:pt idx="849">
                  <c:v>0.84899999999999998</c:v>
                </c:pt>
                <c:pt idx="850">
                  <c:v>0.85</c:v>
                </c:pt>
                <c:pt idx="851">
                  <c:v>0.85099999999999998</c:v>
                </c:pt>
                <c:pt idx="852">
                  <c:v>0.85199999999999998</c:v>
                </c:pt>
                <c:pt idx="853">
                  <c:v>0.85299999999999998</c:v>
                </c:pt>
                <c:pt idx="854">
                  <c:v>0.85399999999999998</c:v>
                </c:pt>
                <c:pt idx="855">
                  <c:v>0.85499999999999998</c:v>
                </c:pt>
                <c:pt idx="856">
                  <c:v>0.85599999999999998</c:v>
                </c:pt>
                <c:pt idx="857">
                  <c:v>0.85699999999999998</c:v>
                </c:pt>
                <c:pt idx="858">
                  <c:v>0.85799999999999998</c:v>
                </c:pt>
                <c:pt idx="859">
                  <c:v>0.85899999999999999</c:v>
                </c:pt>
                <c:pt idx="860">
                  <c:v>0.86</c:v>
                </c:pt>
                <c:pt idx="861">
                  <c:v>0.86099999999999999</c:v>
                </c:pt>
                <c:pt idx="862">
                  <c:v>0.86199999999999999</c:v>
                </c:pt>
                <c:pt idx="863">
                  <c:v>0.86299999999999999</c:v>
                </c:pt>
                <c:pt idx="864">
                  <c:v>0.86399999999999999</c:v>
                </c:pt>
                <c:pt idx="865">
                  <c:v>0.86499999999999999</c:v>
                </c:pt>
                <c:pt idx="866">
                  <c:v>0.86599999999999999</c:v>
                </c:pt>
                <c:pt idx="867">
                  <c:v>0.86699999999999999</c:v>
                </c:pt>
                <c:pt idx="868">
                  <c:v>0.86799999999999999</c:v>
                </c:pt>
                <c:pt idx="869">
                  <c:v>0.86899999999999999</c:v>
                </c:pt>
                <c:pt idx="870">
                  <c:v>0.87</c:v>
                </c:pt>
                <c:pt idx="871">
                  <c:v>0.871</c:v>
                </c:pt>
                <c:pt idx="872">
                  <c:v>0.872</c:v>
                </c:pt>
                <c:pt idx="873">
                  <c:v>0.873</c:v>
                </c:pt>
                <c:pt idx="874">
                  <c:v>0.874</c:v>
                </c:pt>
                <c:pt idx="875">
                  <c:v>0.875</c:v>
                </c:pt>
                <c:pt idx="876">
                  <c:v>0.876</c:v>
                </c:pt>
                <c:pt idx="877">
                  <c:v>0.877</c:v>
                </c:pt>
                <c:pt idx="878">
                  <c:v>0.878</c:v>
                </c:pt>
                <c:pt idx="879">
                  <c:v>0.879</c:v>
                </c:pt>
                <c:pt idx="880">
                  <c:v>0.88</c:v>
                </c:pt>
                <c:pt idx="881">
                  <c:v>0.88100000000000001</c:v>
                </c:pt>
                <c:pt idx="882">
                  <c:v>0.88200000000000001</c:v>
                </c:pt>
                <c:pt idx="883">
                  <c:v>0.88300000000000001</c:v>
                </c:pt>
                <c:pt idx="884">
                  <c:v>0.88400000000000001</c:v>
                </c:pt>
                <c:pt idx="885">
                  <c:v>0.88500000000000001</c:v>
                </c:pt>
                <c:pt idx="886">
                  <c:v>0.88600000000000001</c:v>
                </c:pt>
                <c:pt idx="887">
                  <c:v>0.88700000000000001</c:v>
                </c:pt>
                <c:pt idx="888">
                  <c:v>0.88800000000000001</c:v>
                </c:pt>
                <c:pt idx="889">
                  <c:v>0.88900000000000001</c:v>
                </c:pt>
                <c:pt idx="890">
                  <c:v>0.89</c:v>
                </c:pt>
                <c:pt idx="891">
                  <c:v>0.89100000000000001</c:v>
                </c:pt>
                <c:pt idx="892">
                  <c:v>0.89200000000000002</c:v>
                </c:pt>
                <c:pt idx="893">
                  <c:v>0.89300000000000002</c:v>
                </c:pt>
                <c:pt idx="894">
                  <c:v>0.89400000000000002</c:v>
                </c:pt>
                <c:pt idx="895">
                  <c:v>0.89500000000000002</c:v>
                </c:pt>
                <c:pt idx="896">
                  <c:v>0.89600000000000002</c:v>
                </c:pt>
                <c:pt idx="897">
                  <c:v>0.89700000000000002</c:v>
                </c:pt>
                <c:pt idx="898">
                  <c:v>0.89800000000000002</c:v>
                </c:pt>
                <c:pt idx="899">
                  <c:v>0.89900000000000002</c:v>
                </c:pt>
                <c:pt idx="900">
                  <c:v>0.9</c:v>
                </c:pt>
                <c:pt idx="901">
                  <c:v>0.90100000000000002</c:v>
                </c:pt>
                <c:pt idx="902">
                  <c:v>0.90200000000000002</c:v>
                </c:pt>
                <c:pt idx="903">
                  <c:v>0.90300000000000002</c:v>
                </c:pt>
                <c:pt idx="904">
                  <c:v>0.90400000000000003</c:v>
                </c:pt>
                <c:pt idx="905">
                  <c:v>0.90500000000000003</c:v>
                </c:pt>
                <c:pt idx="906">
                  <c:v>0.90600000000000003</c:v>
                </c:pt>
                <c:pt idx="907">
                  <c:v>0.90700000000000003</c:v>
                </c:pt>
                <c:pt idx="908">
                  <c:v>0.90800000000000003</c:v>
                </c:pt>
                <c:pt idx="909">
                  <c:v>0.90900000000000003</c:v>
                </c:pt>
                <c:pt idx="910">
                  <c:v>0.91</c:v>
                </c:pt>
                <c:pt idx="911">
                  <c:v>0.91100000000000003</c:v>
                </c:pt>
                <c:pt idx="912">
                  <c:v>0.91200000000000003</c:v>
                </c:pt>
                <c:pt idx="913">
                  <c:v>0.91300000000000003</c:v>
                </c:pt>
                <c:pt idx="914">
                  <c:v>0.91400000000000003</c:v>
                </c:pt>
                <c:pt idx="915">
                  <c:v>0.91500000000000004</c:v>
                </c:pt>
                <c:pt idx="916">
                  <c:v>0.91600000000000004</c:v>
                </c:pt>
                <c:pt idx="917">
                  <c:v>0.91700000000000004</c:v>
                </c:pt>
                <c:pt idx="918">
                  <c:v>0.91800000000000004</c:v>
                </c:pt>
                <c:pt idx="919">
                  <c:v>0.91900000000000004</c:v>
                </c:pt>
                <c:pt idx="920">
                  <c:v>0.92</c:v>
                </c:pt>
                <c:pt idx="921">
                  <c:v>0.92100000000000004</c:v>
                </c:pt>
                <c:pt idx="922">
                  <c:v>0.92200000000000004</c:v>
                </c:pt>
                <c:pt idx="923">
                  <c:v>0.92300000000000004</c:v>
                </c:pt>
                <c:pt idx="924">
                  <c:v>0.92400000000000004</c:v>
                </c:pt>
                <c:pt idx="925">
                  <c:v>0.92500000000000004</c:v>
                </c:pt>
                <c:pt idx="926">
                  <c:v>0.92600000000000005</c:v>
                </c:pt>
                <c:pt idx="927">
                  <c:v>0.92700000000000005</c:v>
                </c:pt>
                <c:pt idx="928">
                  <c:v>0.92800000000000005</c:v>
                </c:pt>
                <c:pt idx="929">
                  <c:v>0.92900000000000005</c:v>
                </c:pt>
                <c:pt idx="930">
                  <c:v>0.93</c:v>
                </c:pt>
                <c:pt idx="931">
                  <c:v>0.93100000000000005</c:v>
                </c:pt>
                <c:pt idx="932">
                  <c:v>0.93200000000000005</c:v>
                </c:pt>
                <c:pt idx="933">
                  <c:v>0.93300000000000005</c:v>
                </c:pt>
                <c:pt idx="934">
                  <c:v>0.93400000000000005</c:v>
                </c:pt>
                <c:pt idx="935">
                  <c:v>0.93500000000000005</c:v>
                </c:pt>
                <c:pt idx="936">
                  <c:v>0.93600000000000005</c:v>
                </c:pt>
                <c:pt idx="937">
                  <c:v>0.93700000000000006</c:v>
                </c:pt>
                <c:pt idx="938">
                  <c:v>0.93799999999999994</c:v>
                </c:pt>
                <c:pt idx="939">
                  <c:v>0.93899999999999995</c:v>
                </c:pt>
                <c:pt idx="940">
                  <c:v>0.94</c:v>
                </c:pt>
                <c:pt idx="941">
                  <c:v>0.94099999999999995</c:v>
                </c:pt>
                <c:pt idx="942">
                  <c:v>0.94199999999999995</c:v>
                </c:pt>
                <c:pt idx="943">
                  <c:v>0.94299999999999995</c:v>
                </c:pt>
                <c:pt idx="944">
                  <c:v>0.94399999999999995</c:v>
                </c:pt>
                <c:pt idx="945">
                  <c:v>0.94499999999999995</c:v>
                </c:pt>
                <c:pt idx="946">
                  <c:v>0.94599999999999995</c:v>
                </c:pt>
                <c:pt idx="947">
                  <c:v>0.94699999999999995</c:v>
                </c:pt>
                <c:pt idx="948">
                  <c:v>0.94799999999999995</c:v>
                </c:pt>
                <c:pt idx="949">
                  <c:v>0.94899999999999995</c:v>
                </c:pt>
                <c:pt idx="950">
                  <c:v>0.95</c:v>
                </c:pt>
                <c:pt idx="951">
                  <c:v>0.95099999999999996</c:v>
                </c:pt>
                <c:pt idx="952">
                  <c:v>0.95199999999999996</c:v>
                </c:pt>
                <c:pt idx="953">
                  <c:v>0.95299999999999996</c:v>
                </c:pt>
                <c:pt idx="954">
                  <c:v>0.95399999999999996</c:v>
                </c:pt>
                <c:pt idx="955">
                  <c:v>0.95499999999999996</c:v>
                </c:pt>
                <c:pt idx="956">
                  <c:v>0.95599999999999996</c:v>
                </c:pt>
                <c:pt idx="957">
                  <c:v>0.95699999999999996</c:v>
                </c:pt>
                <c:pt idx="958">
                  <c:v>0.95799999999999996</c:v>
                </c:pt>
                <c:pt idx="959">
                  <c:v>0.95899999999999996</c:v>
                </c:pt>
                <c:pt idx="960">
                  <c:v>0.96</c:v>
                </c:pt>
                <c:pt idx="961">
                  <c:v>0.96099999999999997</c:v>
                </c:pt>
                <c:pt idx="962">
                  <c:v>0.96199999999999997</c:v>
                </c:pt>
                <c:pt idx="963">
                  <c:v>0.96299999999999997</c:v>
                </c:pt>
                <c:pt idx="964">
                  <c:v>0.96399999999999997</c:v>
                </c:pt>
                <c:pt idx="965">
                  <c:v>0.96499999999999997</c:v>
                </c:pt>
                <c:pt idx="966">
                  <c:v>0.96599999999999997</c:v>
                </c:pt>
                <c:pt idx="967">
                  <c:v>0.96699999999999997</c:v>
                </c:pt>
                <c:pt idx="968">
                  <c:v>0.96799999999999997</c:v>
                </c:pt>
                <c:pt idx="969">
                  <c:v>0.96899999999999997</c:v>
                </c:pt>
                <c:pt idx="970">
                  <c:v>0.97</c:v>
                </c:pt>
                <c:pt idx="971">
                  <c:v>0.97099999999999997</c:v>
                </c:pt>
                <c:pt idx="972">
                  <c:v>0.97199999999999998</c:v>
                </c:pt>
                <c:pt idx="973">
                  <c:v>0.97299999999999998</c:v>
                </c:pt>
                <c:pt idx="974">
                  <c:v>0.97399999999999998</c:v>
                </c:pt>
                <c:pt idx="975">
                  <c:v>0.97499999999999998</c:v>
                </c:pt>
                <c:pt idx="976">
                  <c:v>0.97599999999999998</c:v>
                </c:pt>
                <c:pt idx="977">
                  <c:v>0.97699999999999998</c:v>
                </c:pt>
                <c:pt idx="978">
                  <c:v>0.97799999999999998</c:v>
                </c:pt>
                <c:pt idx="979">
                  <c:v>0.97899999999999998</c:v>
                </c:pt>
                <c:pt idx="980">
                  <c:v>0.98</c:v>
                </c:pt>
                <c:pt idx="981">
                  <c:v>0.98099999999999998</c:v>
                </c:pt>
                <c:pt idx="982">
                  <c:v>0.98199999999999998</c:v>
                </c:pt>
                <c:pt idx="983">
                  <c:v>0.98299999999999998</c:v>
                </c:pt>
                <c:pt idx="984">
                  <c:v>0.98399999999999999</c:v>
                </c:pt>
                <c:pt idx="985">
                  <c:v>0.98499999999999999</c:v>
                </c:pt>
                <c:pt idx="986">
                  <c:v>0.98599999999999999</c:v>
                </c:pt>
                <c:pt idx="987">
                  <c:v>0.98699999999999999</c:v>
                </c:pt>
                <c:pt idx="988">
                  <c:v>0.98799999999999999</c:v>
                </c:pt>
                <c:pt idx="989">
                  <c:v>0.98899999999999999</c:v>
                </c:pt>
                <c:pt idx="990">
                  <c:v>0.99</c:v>
                </c:pt>
                <c:pt idx="991">
                  <c:v>0.99099999999999999</c:v>
                </c:pt>
                <c:pt idx="992">
                  <c:v>0.99199999999999999</c:v>
                </c:pt>
                <c:pt idx="993">
                  <c:v>0.99299999999999999</c:v>
                </c:pt>
                <c:pt idx="994">
                  <c:v>0.99399999999999999</c:v>
                </c:pt>
                <c:pt idx="995">
                  <c:v>0.995</c:v>
                </c:pt>
                <c:pt idx="996">
                  <c:v>0.996</c:v>
                </c:pt>
                <c:pt idx="997">
                  <c:v>0.997</c:v>
                </c:pt>
                <c:pt idx="998">
                  <c:v>0.998</c:v>
                </c:pt>
                <c:pt idx="999">
                  <c:v>0.999</c:v>
                </c:pt>
                <c:pt idx="1000">
                  <c:v>1</c:v>
                </c:pt>
                <c:pt idx="1001">
                  <c:v>1.0009999999999999</c:v>
                </c:pt>
                <c:pt idx="1002">
                  <c:v>1.002</c:v>
                </c:pt>
                <c:pt idx="1003">
                  <c:v>1.0029999999999999</c:v>
                </c:pt>
                <c:pt idx="1004">
                  <c:v>1.004</c:v>
                </c:pt>
                <c:pt idx="1005">
                  <c:v>1.0049999999999999</c:v>
                </c:pt>
                <c:pt idx="1006">
                  <c:v>1.006</c:v>
                </c:pt>
                <c:pt idx="1007">
                  <c:v>1.0069999999999999</c:v>
                </c:pt>
                <c:pt idx="1008">
                  <c:v>1.008</c:v>
                </c:pt>
                <c:pt idx="1009">
                  <c:v>1.0089999999999999</c:v>
                </c:pt>
                <c:pt idx="1010">
                  <c:v>1.01</c:v>
                </c:pt>
                <c:pt idx="1011">
                  <c:v>1.0109999999999999</c:v>
                </c:pt>
                <c:pt idx="1012">
                  <c:v>1.012</c:v>
                </c:pt>
                <c:pt idx="1013">
                  <c:v>1.0129999999999999</c:v>
                </c:pt>
                <c:pt idx="1014">
                  <c:v>1.014</c:v>
                </c:pt>
                <c:pt idx="1015">
                  <c:v>1.0149999999999999</c:v>
                </c:pt>
                <c:pt idx="1016">
                  <c:v>1.016</c:v>
                </c:pt>
                <c:pt idx="1017">
                  <c:v>1.0169999999999999</c:v>
                </c:pt>
                <c:pt idx="1018">
                  <c:v>1.018</c:v>
                </c:pt>
                <c:pt idx="1019">
                  <c:v>1.0189999999999999</c:v>
                </c:pt>
                <c:pt idx="1020">
                  <c:v>1.02</c:v>
                </c:pt>
                <c:pt idx="1021">
                  <c:v>1.0209999999999999</c:v>
                </c:pt>
                <c:pt idx="1022">
                  <c:v>1.022</c:v>
                </c:pt>
                <c:pt idx="1023">
                  <c:v>1.0229999999999999</c:v>
                </c:pt>
                <c:pt idx="1024">
                  <c:v>1.024</c:v>
                </c:pt>
                <c:pt idx="1025">
                  <c:v>1.0249999999999999</c:v>
                </c:pt>
                <c:pt idx="1026">
                  <c:v>1.026</c:v>
                </c:pt>
                <c:pt idx="1027">
                  <c:v>1.0269999999999999</c:v>
                </c:pt>
                <c:pt idx="1028">
                  <c:v>1.028</c:v>
                </c:pt>
                <c:pt idx="1029">
                  <c:v>1.0289999999999999</c:v>
                </c:pt>
                <c:pt idx="1030">
                  <c:v>1.03</c:v>
                </c:pt>
                <c:pt idx="1031">
                  <c:v>1.0309999999999999</c:v>
                </c:pt>
                <c:pt idx="1032">
                  <c:v>1.032</c:v>
                </c:pt>
                <c:pt idx="1033">
                  <c:v>1.0329999999999999</c:v>
                </c:pt>
                <c:pt idx="1034">
                  <c:v>1.034</c:v>
                </c:pt>
                <c:pt idx="1035">
                  <c:v>1.0349999999999999</c:v>
                </c:pt>
                <c:pt idx="1036">
                  <c:v>1.036</c:v>
                </c:pt>
                <c:pt idx="1037">
                  <c:v>1.0369999999999999</c:v>
                </c:pt>
                <c:pt idx="1038">
                  <c:v>1.038</c:v>
                </c:pt>
                <c:pt idx="1039">
                  <c:v>1.0389999999999999</c:v>
                </c:pt>
                <c:pt idx="1040">
                  <c:v>1.04</c:v>
                </c:pt>
                <c:pt idx="1041">
                  <c:v>1.0409999999999999</c:v>
                </c:pt>
                <c:pt idx="1042">
                  <c:v>1.042</c:v>
                </c:pt>
                <c:pt idx="1043">
                  <c:v>1.0429999999999999</c:v>
                </c:pt>
                <c:pt idx="1044">
                  <c:v>1.044</c:v>
                </c:pt>
                <c:pt idx="1045">
                  <c:v>1.0449999999999999</c:v>
                </c:pt>
                <c:pt idx="1046">
                  <c:v>1.046</c:v>
                </c:pt>
                <c:pt idx="1047">
                  <c:v>1.0469999999999999</c:v>
                </c:pt>
                <c:pt idx="1048">
                  <c:v>1.048</c:v>
                </c:pt>
                <c:pt idx="1049">
                  <c:v>1.0489999999999999</c:v>
                </c:pt>
                <c:pt idx="1050">
                  <c:v>1.05</c:v>
                </c:pt>
                <c:pt idx="1051">
                  <c:v>1.0509999999999999</c:v>
                </c:pt>
                <c:pt idx="1052">
                  <c:v>1.052</c:v>
                </c:pt>
                <c:pt idx="1053">
                  <c:v>1.0529999999999999</c:v>
                </c:pt>
                <c:pt idx="1054">
                  <c:v>1.054</c:v>
                </c:pt>
                <c:pt idx="1055">
                  <c:v>1.0549999999999999</c:v>
                </c:pt>
                <c:pt idx="1056">
                  <c:v>1.056</c:v>
                </c:pt>
                <c:pt idx="1057">
                  <c:v>1.0569999999999999</c:v>
                </c:pt>
                <c:pt idx="1058">
                  <c:v>1.0580000000000001</c:v>
                </c:pt>
                <c:pt idx="1059">
                  <c:v>1.0589999999999999</c:v>
                </c:pt>
                <c:pt idx="1060">
                  <c:v>1.06</c:v>
                </c:pt>
                <c:pt idx="1061">
                  <c:v>1.0609999999999999</c:v>
                </c:pt>
                <c:pt idx="1062">
                  <c:v>1.0620000000000001</c:v>
                </c:pt>
                <c:pt idx="1063">
                  <c:v>1.0629999999999999</c:v>
                </c:pt>
                <c:pt idx="1064">
                  <c:v>1.0640000000000001</c:v>
                </c:pt>
                <c:pt idx="1065">
                  <c:v>1.0649999999999999</c:v>
                </c:pt>
                <c:pt idx="1066">
                  <c:v>1.0660000000000001</c:v>
                </c:pt>
                <c:pt idx="1067">
                  <c:v>1.0669999999999999</c:v>
                </c:pt>
                <c:pt idx="1068">
                  <c:v>1.0680000000000001</c:v>
                </c:pt>
                <c:pt idx="1069">
                  <c:v>1.069</c:v>
                </c:pt>
                <c:pt idx="1070">
                  <c:v>1.07</c:v>
                </c:pt>
                <c:pt idx="1071">
                  <c:v>1.071</c:v>
                </c:pt>
                <c:pt idx="1072">
                  <c:v>1.0720000000000001</c:v>
                </c:pt>
                <c:pt idx="1073">
                  <c:v>1.073</c:v>
                </c:pt>
                <c:pt idx="1074">
                  <c:v>1.0740000000000001</c:v>
                </c:pt>
                <c:pt idx="1075">
                  <c:v>1.075</c:v>
                </c:pt>
                <c:pt idx="1076">
                  <c:v>1.0760000000000001</c:v>
                </c:pt>
                <c:pt idx="1077">
                  <c:v>1.077</c:v>
                </c:pt>
                <c:pt idx="1078">
                  <c:v>1.0780000000000001</c:v>
                </c:pt>
                <c:pt idx="1079">
                  <c:v>1.079</c:v>
                </c:pt>
                <c:pt idx="1080">
                  <c:v>1.08</c:v>
                </c:pt>
                <c:pt idx="1081">
                  <c:v>1.081</c:v>
                </c:pt>
                <c:pt idx="1082">
                  <c:v>1.0820000000000001</c:v>
                </c:pt>
                <c:pt idx="1083">
                  <c:v>1.083</c:v>
                </c:pt>
                <c:pt idx="1084">
                  <c:v>1.0840000000000001</c:v>
                </c:pt>
                <c:pt idx="1085">
                  <c:v>1.085</c:v>
                </c:pt>
                <c:pt idx="1086">
                  <c:v>1.0860000000000001</c:v>
                </c:pt>
                <c:pt idx="1087">
                  <c:v>1.087</c:v>
                </c:pt>
                <c:pt idx="1088">
                  <c:v>1.0880000000000001</c:v>
                </c:pt>
                <c:pt idx="1089">
                  <c:v>1.089</c:v>
                </c:pt>
                <c:pt idx="1090">
                  <c:v>1.0900000000000001</c:v>
                </c:pt>
                <c:pt idx="1091">
                  <c:v>1.091</c:v>
                </c:pt>
                <c:pt idx="1092">
                  <c:v>1.0920000000000001</c:v>
                </c:pt>
                <c:pt idx="1093">
                  <c:v>1.093</c:v>
                </c:pt>
                <c:pt idx="1094">
                  <c:v>1.0940000000000001</c:v>
                </c:pt>
                <c:pt idx="1095">
                  <c:v>1.095</c:v>
                </c:pt>
                <c:pt idx="1096">
                  <c:v>1.0960000000000001</c:v>
                </c:pt>
                <c:pt idx="1097">
                  <c:v>1.097</c:v>
                </c:pt>
                <c:pt idx="1098">
                  <c:v>1.0980000000000001</c:v>
                </c:pt>
                <c:pt idx="1099">
                  <c:v>1.099</c:v>
                </c:pt>
                <c:pt idx="1100">
                  <c:v>1.1000000000000001</c:v>
                </c:pt>
                <c:pt idx="1101">
                  <c:v>1.101</c:v>
                </c:pt>
                <c:pt idx="1102">
                  <c:v>1.1020000000000001</c:v>
                </c:pt>
                <c:pt idx="1103">
                  <c:v>1.103</c:v>
                </c:pt>
                <c:pt idx="1104">
                  <c:v>1.1040000000000001</c:v>
                </c:pt>
                <c:pt idx="1105">
                  <c:v>1.105</c:v>
                </c:pt>
                <c:pt idx="1106">
                  <c:v>1.1060000000000001</c:v>
                </c:pt>
                <c:pt idx="1107">
                  <c:v>1.107</c:v>
                </c:pt>
                <c:pt idx="1108">
                  <c:v>1.1080000000000001</c:v>
                </c:pt>
                <c:pt idx="1109">
                  <c:v>1.109</c:v>
                </c:pt>
                <c:pt idx="1110">
                  <c:v>1.1100000000000001</c:v>
                </c:pt>
                <c:pt idx="1111">
                  <c:v>1.111</c:v>
                </c:pt>
                <c:pt idx="1112">
                  <c:v>1.1120000000000001</c:v>
                </c:pt>
                <c:pt idx="1113">
                  <c:v>1.113</c:v>
                </c:pt>
                <c:pt idx="1114">
                  <c:v>1.1140000000000001</c:v>
                </c:pt>
                <c:pt idx="1115">
                  <c:v>1.115</c:v>
                </c:pt>
                <c:pt idx="1116">
                  <c:v>1.1160000000000001</c:v>
                </c:pt>
                <c:pt idx="1117">
                  <c:v>1.117</c:v>
                </c:pt>
                <c:pt idx="1118">
                  <c:v>1.1180000000000001</c:v>
                </c:pt>
                <c:pt idx="1119">
                  <c:v>1.119</c:v>
                </c:pt>
                <c:pt idx="1120">
                  <c:v>1.1200000000000001</c:v>
                </c:pt>
                <c:pt idx="1121">
                  <c:v>1.121</c:v>
                </c:pt>
                <c:pt idx="1122">
                  <c:v>1.1220000000000001</c:v>
                </c:pt>
                <c:pt idx="1123">
                  <c:v>1.123</c:v>
                </c:pt>
                <c:pt idx="1124">
                  <c:v>1.1240000000000001</c:v>
                </c:pt>
                <c:pt idx="1125">
                  <c:v>1.125</c:v>
                </c:pt>
                <c:pt idx="1126">
                  <c:v>1.1259999999999999</c:v>
                </c:pt>
                <c:pt idx="1127">
                  <c:v>1.127</c:v>
                </c:pt>
                <c:pt idx="1128">
                  <c:v>1.1279999999999999</c:v>
                </c:pt>
                <c:pt idx="1129">
                  <c:v>1.129</c:v>
                </c:pt>
                <c:pt idx="1130">
                  <c:v>1.1299999999999999</c:v>
                </c:pt>
                <c:pt idx="1131">
                  <c:v>1.131</c:v>
                </c:pt>
                <c:pt idx="1132">
                  <c:v>1.1319999999999999</c:v>
                </c:pt>
                <c:pt idx="1133">
                  <c:v>1.133</c:v>
                </c:pt>
                <c:pt idx="1134">
                  <c:v>1.1339999999999999</c:v>
                </c:pt>
                <c:pt idx="1135">
                  <c:v>1.135</c:v>
                </c:pt>
                <c:pt idx="1136">
                  <c:v>1.1359999999999999</c:v>
                </c:pt>
                <c:pt idx="1137">
                  <c:v>1.137</c:v>
                </c:pt>
                <c:pt idx="1138">
                  <c:v>1.1379999999999999</c:v>
                </c:pt>
                <c:pt idx="1139">
                  <c:v>1.139</c:v>
                </c:pt>
                <c:pt idx="1140">
                  <c:v>1.1399999999999999</c:v>
                </c:pt>
                <c:pt idx="1141">
                  <c:v>1.141</c:v>
                </c:pt>
                <c:pt idx="1142">
                  <c:v>1.1419999999999999</c:v>
                </c:pt>
                <c:pt idx="1143">
                  <c:v>1.143</c:v>
                </c:pt>
                <c:pt idx="1144">
                  <c:v>1.1439999999999999</c:v>
                </c:pt>
                <c:pt idx="1145">
                  <c:v>1.145</c:v>
                </c:pt>
                <c:pt idx="1146">
                  <c:v>1.1459999999999999</c:v>
                </c:pt>
                <c:pt idx="1147">
                  <c:v>1.147</c:v>
                </c:pt>
                <c:pt idx="1148">
                  <c:v>1.1479999999999999</c:v>
                </c:pt>
                <c:pt idx="1149">
                  <c:v>1.149</c:v>
                </c:pt>
                <c:pt idx="1150">
                  <c:v>1.1499999999999999</c:v>
                </c:pt>
                <c:pt idx="1151">
                  <c:v>1.151</c:v>
                </c:pt>
                <c:pt idx="1152">
                  <c:v>1.1519999999999999</c:v>
                </c:pt>
                <c:pt idx="1153">
                  <c:v>1.153</c:v>
                </c:pt>
                <c:pt idx="1154">
                  <c:v>1.1539999999999999</c:v>
                </c:pt>
                <c:pt idx="1155">
                  <c:v>1.155</c:v>
                </c:pt>
                <c:pt idx="1156">
                  <c:v>1.1559999999999999</c:v>
                </c:pt>
                <c:pt idx="1157">
                  <c:v>1.157</c:v>
                </c:pt>
                <c:pt idx="1158">
                  <c:v>1.1579999999999999</c:v>
                </c:pt>
                <c:pt idx="1159">
                  <c:v>1.159</c:v>
                </c:pt>
                <c:pt idx="1160">
                  <c:v>1.1599999999999999</c:v>
                </c:pt>
                <c:pt idx="1161">
                  <c:v>1.161</c:v>
                </c:pt>
                <c:pt idx="1162">
                  <c:v>1.1619999999999999</c:v>
                </c:pt>
                <c:pt idx="1163">
                  <c:v>1.163</c:v>
                </c:pt>
                <c:pt idx="1164">
                  <c:v>1.1639999999999999</c:v>
                </c:pt>
                <c:pt idx="1165">
                  <c:v>1.165</c:v>
                </c:pt>
                <c:pt idx="1166">
                  <c:v>1.1659999999999999</c:v>
                </c:pt>
                <c:pt idx="1167">
                  <c:v>1.167</c:v>
                </c:pt>
                <c:pt idx="1168">
                  <c:v>1.1679999999999999</c:v>
                </c:pt>
                <c:pt idx="1169">
                  <c:v>1.169</c:v>
                </c:pt>
                <c:pt idx="1170">
                  <c:v>1.17</c:v>
                </c:pt>
                <c:pt idx="1171">
                  <c:v>1.171</c:v>
                </c:pt>
                <c:pt idx="1172">
                  <c:v>1.1719999999999999</c:v>
                </c:pt>
                <c:pt idx="1173">
                  <c:v>1.173</c:v>
                </c:pt>
                <c:pt idx="1174">
                  <c:v>1.1739999999999999</c:v>
                </c:pt>
                <c:pt idx="1175">
                  <c:v>1.175</c:v>
                </c:pt>
                <c:pt idx="1176">
                  <c:v>1.1759999999999999</c:v>
                </c:pt>
                <c:pt idx="1177">
                  <c:v>1.177</c:v>
                </c:pt>
                <c:pt idx="1178">
                  <c:v>1.1779999999999999</c:v>
                </c:pt>
                <c:pt idx="1179">
                  <c:v>1.179</c:v>
                </c:pt>
                <c:pt idx="1180">
                  <c:v>1.18</c:v>
                </c:pt>
                <c:pt idx="1181">
                  <c:v>1.181</c:v>
                </c:pt>
                <c:pt idx="1182">
                  <c:v>1.1819999999999999</c:v>
                </c:pt>
                <c:pt idx="1183">
                  <c:v>1.1830000000000001</c:v>
                </c:pt>
                <c:pt idx="1184">
                  <c:v>1.1839999999999999</c:v>
                </c:pt>
                <c:pt idx="1185">
                  <c:v>1.1850000000000001</c:v>
                </c:pt>
                <c:pt idx="1186">
                  <c:v>1.1859999999999999</c:v>
                </c:pt>
                <c:pt idx="1187">
                  <c:v>1.1870000000000001</c:v>
                </c:pt>
                <c:pt idx="1188">
                  <c:v>1.1879999999999999</c:v>
                </c:pt>
                <c:pt idx="1189">
                  <c:v>1.1890000000000001</c:v>
                </c:pt>
                <c:pt idx="1190">
                  <c:v>1.19</c:v>
                </c:pt>
                <c:pt idx="1191">
                  <c:v>1.1910000000000001</c:v>
                </c:pt>
                <c:pt idx="1192">
                  <c:v>1.1919999999999999</c:v>
                </c:pt>
                <c:pt idx="1193">
                  <c:v>1.1930000000000001</c:v>
                </c:pt>
                <c:pt idx="1194">
                  <c:v>1.194</c:v>
                </c:pt>
                <c:pt idx="1195">
                  <c:v>1.1950000000000001</c:v>
                </c:pt>
                <c:pt idx="1196">
                  <c:v>1.196</c:v>
                </c:pt>
                <c:pt idx="1197">
                  <c:v>1.1970000000000001</c:v>
                </c:pt>
                <c:pt idx="1198">
                  <c:v>1.198</c:v>
                </c:pt>
                <c:pt idx="1199">
                  <c:v>1.1990000000000001</c:v>
                </c:pt>
                <c:pt idx="1200">
                  <c:v>1.2</c:v>
                </c:pt>
                <c:pt idx="1201">
                  <c:v>1.2010000000000001</c:v>
                </c:pt>
                <c:pt idx="1202">
                  <c:v>1.202</c:v>
                </c:pt>
                <c:pt idx="1203">
                  <c:v>1.2030000000000001</c:v>
                </c:pt>
                <c:pt idx="1204">
                  <c:v>1.204</c:v>
                </c:pt>
                <c:pt idx="1205">
                  <c:v>1.2050000000000001</c:v>
                </c:pt>
                <c:pt idx="1206">
                  <c:v>1.206</c:v>
                </c:pt>
                <c:pt idx="1207">
                  <c:v>1.2070000000000001</c:v>
                </c:pt>
                <c:pt idx="1208">
                  <c:v>1.208</c:v>
                </c:pt>
                <c:pt idx="1209">
                  <c:v>1.2090000000000001</c:v>
                </c:pt>
                <c:pt idx="1210">
                  <c:v>1.21</c:v>
                </c:pt>
                <c:pt idx="1211">
                  <c:v>1.2110000000000001</c:v>
                </c:pt>
                <c:pt idx="1212">
                  <c:v>1.212</c:v>
                </c:pt>
                <c:pt idx="1213">
                  <c:v>1.2130000000000001</c:v>
                </c:pt>
                <c:pt idx="1214">
                  <c:v>1.214</c:v>
                </c:pt>
                <c:pt idx="1215">
                  <c:v>1.2150000000000001</c:v>
                </c:pt>
                <c:pt idx="1216">
                  <c:v>1.216</c:v>
                </c:pt>
                <c:pt idx="1217">
                  <c:v>1.2170000000000001</c:v>
                </c:pt>
                <c:pt idx="1218">
                  <c:v>1.218</c:v>
                </c:pt>
                <c:pt idx="1219">
                  <c:v>1.2190000000000001</c:v>
                </c:pt>
                <c:pt idx="1220">
                  <c:v>1.22</c:v>
                </c:pt>
                <c:pt idx="1221">
                  <c:v>1.2210000000000001</c:v>
                </c:pt>
                <c:pt idx="1222">
                  <c:v>1.222</c:v>
                </c:pt>
                <c:pt idx="1223">
                  <c:v>1.2230000000000001</c:v>
                </c:pt>
                <c:pt idx="1224">
                  <c:v>1.224</c:v>
                </c:pt>
                <c:pt idx="1225">
                  <c:v>1.2250000000000001</c:v>
                </c:pt>
                <c:pt idx="1226">
                  <c:v>1.226</c:v>
                </c:pt>
                <c:pt idx="1227">
                  <c:v>1.2270000000000001</c:v>
                </c:pt>
                <c:pt idx="1228">
                  <c:v>1.228</c:v>
                </c:pt>
                <c:pt idx="1229">
                  <c:v>1.2290000000000001</c:v>
                </c:pt>
                <c:pt idx="1230">
                  <c:v>1.23</c:v>
                </c:pt>
                <c:pt idx="1231">
                  <c:v>1.2310000000000001</c:v>
                </c:pt>
                <c:pt idx="1232">
                  <c:v>1.232</c:v>
                </c:pt>
                <c:pt idx="1233">
                  <c:v>1.2330000000000001</c:v>
                </c:pt>
                <c:pt idx="1234">
                  <c:v>1.234</c:v>
                </c:pt>
                <c:pt idx="1235">
                  <c:v>1.2350000000000001</c:v>
                </c:pt>
                <c:pt idx="1236">
                  <c:v>1.236</c:v>
                </c:pt>
                <c:pt idx="1237">
                  <c:v>1.2370000000000001</c:v>
                </c:pt>
                <c:pt idx="1238">
                  <c:v>1.238</c:v>
                </c:pt>
                <c:pt idx="1239">
                  <c:v>1.2390000000000001</c:v>
                </c:pt>
                <c:pt idx="1240">
                  <c:v>1.24</c:v>
                </c:pt>
                <c:pt idx="1241">
                  <c:v>1.2410000000000001</c:v>
                </c:pt>
                <c:pt idx="1242">
                  <c:v>1.242</c:v>
                </c:pt>
                <c:pt idx="1243">
                  <c:v>1.2430000000000001</c:v>
                </c:pt>
                <c:pt idx="1244">
                  <c:v>1.244</c:v>
                </c:pt>
                <c:pt idx="1245">
                  <c:v>1.2450000000000001</c:v>
                </c:pt>
                <c:pt idx="1246">
                  <c:v>1.246</c:v>
                </c:pt>
                <c:pt idx="1247">
                  <c:v>1.2470000000000001</c:v>
                </c:pt>
                <c:pt idx="1248">
                  <c:v>1.248</c:v>
                </c:pt>
                <c:pt idx="1249">
                  <c:v>1.2490000000000001</c:v>
                </c:pt>
                <c:pt idx="1250">
                  <c:v>1.25</c:v>
                </c:pt>
                <c:pt idx="1251">
                  <c:v>1.2509999999999999</c:v>
                </c:pt>
                <c:pt idx="1252">
                  <c:v>1.252</c:v>
                </c:pt>
                <c:pt idx="1253">
                  <c:v>1.2529999999999999</c:v>
                </c:pt>
                <c:pt idx="1254">
                  <c:v>1.254</c:v>
                </c:pt>
                <c:pt idx="1255">
                  <c:v>1.2549999999999999</c:v>
                </c:pt>
                <c:pt idx="1256">
                  <c:v>1.256</c:v>
                </c:pt>
                <c:pt idx="1257">
                  <c:v>1.2569999999999999</c:v>
                </c:pt>
                <c:pt idx="1258">
                  <c:v>1.258</c:v>
                </c:pt>
                <c:pt idx="1259">
                  <c:v>1.2589999999999999</c:v>
                </c:pt>
                <c:pt idx="1260">
                  <c:v>1.26</c:v>
                </c:pt>
                <c:pt idx="1261">
                  <c:v>1.2609999999999999</c:v>
                </c:pt>
                <c:pt idx="1262">
                  <c:v>1.262</c:v>
                </c:pt>
                <c:pt idx="1263">
                  <c:v>1.2629999999999999</c:v>
                </c:pt>
                <c:pt idx="1264">
                  <c:v>1.264</c:v>
                </c:pt>
                <c:pt idx="1265">
                  <c:v>1.2649999999999999</c:v>
                </c:pt>
                <c:pt idx="1266">
                  <c:v>1.266</c:v>
                </c:pt>
                <c:pt idx="1267">
                  <c:v>1.2669999999999999</c:v>
                </c:pt>
                <c:pt idx="1268">
                  <c:v>1.268</c:v>
                </c:pt>
                <c:pt idx="1269">
                  <c:v>1.2689999999999999</c:v>
                </c:pt>
                <c:pt idx="1270">
                  <c:v>1.27</c:v>
                </c:pt>
                <c:pt idx="1271">
                  <c:v>1.2709999999999999</c:v>
                </c:pt>
                <c:pt idx="1272">
                  <c:v>1.272</c:v>
                </c:pt>
                <c:pt idx="1273">
                  <c:v>1.2729999999999999</c:v>
                </c:pt>
                <c:pt idx="1274">
                  <c:v>1.274</c:v>
                </c:pt>
                <c:pt idx="1275">
                  <c:v>1.2749999999999999</c:v>
                </c:pt>
                <c:pt idx="1276">
                  <c:v>1.276</c:v>
                </c:pt>
                <c:pt idx="1277">
                  <c:v>1.2769999999999999</c:v>
                </c:pt>
                <c:pt idx="1278">
                  <c:v>1.278</c:v>
                </c:pt>
                <c:pt idx="1279">
                  <c:v>1.2789999999999999</c:v>
                </c:pt>
                <c:pt idx="1280">
                  <c:v>1.28</c:v>
                </c:pt>
                <c:pt idx="1281">
                  <c:v>1.2809999999999999</c:v>
                </c:pt>
                <c:pt idx="1282">
                  <c:v>1.282</c:v>
                </c:pt>
                <c:pt idx="1283">
                  <c:v>1.2829999999999999</c:v>
                </c:pt>
                <c:pt idx="1284">
                  <c:v>1.284</c:v>
                </c:pt>
                <c:pt idx="1285">
                  <c:v>1.2849999999999999</c:v>
                </c:pt>
                <c:pt idx="1286">
                  <c:v>1.286</c:v>
                </c:pt>
                <c:pt idx="1287">
                  <c:v>1.2869999999999999</c:v>
                </c:pt>
                <c:pt idx="1288">
                  <c:v>1.288</c:v>
                </c:pt>
                <c:pt idx="1289">
                  <c:v>1.2889999999999999</c:v>
                </c:pt>
                <c:pt idx="1290">
                  <c:v>1.29</c:v>
                </c:pt>
                <c:pt idx="1291">
                  <c:v>1.2909999999999999</c:v>
                </c:pt>
                <c:pt idx="1292">
                  <c:v>1.292</c:v>
                </c:pt>
                <c:pt idx="1293">
                  <c:v>1.2929999999999999</c:v>
                </c:pt>
                <c:pt idx="1294">
                  <c:v>1.294</c:v>
                </c:pt>
                <c:pt idx="1295">
                  <c:v>1.2949999999999999</c:v>
                </c:pt>
                <c:pt idx="1296">
                  <c:v>1.296</c:v>
                </c:pt>
                <c:pt idx="1297">
                  <c:v>1.2969999999999999</c:v>
                </c:pt>
                <c:pt idx="1298">
                  <c:v>1.298</c:v>
                </c:pt>
                <c:pt idx="1299">
                  <c:v>1.2989999999999999</c:v>
                </c:pt>
                <c:pt idx="1300">
                  <c:v>1.3</c:v>
                </c:pt>
                <c:pt idx="1301">
                  <c:v>1.3009999999999999</c:v>
                </c:pt>
                <c:pt idx="1302">
                  <c:v>1.302</c:v>
                </c:pt>
                <c:pt idx="1303">
                  <c:v>1.3029999999999999</c:v>
                </c:pt>
                <c:pt idx="1304">
                  <c:v>1.304</c:v>
                </c:pt>
                <c:pt idx="1305">
                  <c:v>1.3049999999999999</c:v>
                </c:pt>
                <c:pt idx="1306">
                  <c:v>1.306</c:v>
                </c:pt>
                <c:pt idx="1307">
                  <c:v>1.3069999999999999</c:v>
                </c:pt>
                <c:pt idx="1308">
                  <c:v>1.3080000000000001</c:v>
                </c:pt>
                <c:pt idx="1309">
                  <c:v>1.3089999999999999</c:v>
                </c:pt>
                <c:pt idx="1310">
                  <c:v>1.31</c:v>
                </c:pt>
                <c:pt idx="1311">
                  <c:v>1.3109999999999999</c:v>
                </c:pt>
                <c:pt idx="1312">
                  <c:v>1.3120000000000001</c:v>
                </c:pt>
                <c:pt idx="1313">
                  <c:v>1.3129999999999999</c:v>
                </c:pt>
                <c:pt idx="1314">
                  <c:v>1.3140000000000001</c:v>
                </c:pt>
                <c:pt idx="1315">
                  <c:v>1.3149999999999999</c:v>
                </c:pt>
                <c:pt idx="1316">
                  <c:v>1.3160000000000001</c:v>
                </c:pt>
                <c:pt idx="1317">
                  <c:v>1.3169999999999999</c:v>
                </c:pt>
                <c:pt idx="1318">
                  <c:v>1.3180000000000001</c:v>
                </c:pt>
                <c:pt idx="1319">
                  <c:v>1.319</c:v>
                </c:pt>
                <c:pt idx="1320">
                  <c:v>1.32</c:v>
                </c:pt>
                <c:pt idx="1321">
                  <c:v>1.321</c:v>
                </c:pt>
                <c:pt idx="1322">
                  <c:v>1.3220000000000001</c:v>
                </c:pt>
                <c:pt idx="1323">
                  <c:v>1.323</c:v>
                </c:pt>
                <c:pt idx="1324">
                  <c:v>1.3240000000000001</c:v>
                </c:pt>
                <c:pt idx="1325">
                  <c:v>1.325</c:v>
                </c:pt>
                <c:pt idx="1326">
                  <c:v>1.3260000000000001</c:v>
                </c:pt>
                <c:pt idx="1327">
                  <c:v>1.327</c:v>
                </c:pt>
                <c:pt idx="1328">
                  <c:v>1.3280000000000001</c:v>
                </c:pt>
                <c:pt idx="1329">
                  <c:v>1.329</c:v>
                </c:pt>
                <c:pt idx="1330">
                  <c:v>1.33</c:v>
                </c:pt>
                <c:pt idx="1331">
                  <c:v>1.331</c:v>
                </c:pt>
                <c:pt idx="1332">
                  <c:v>1.3320000000000001</c:v>
                </c:pt>
                <c:pt idx="1333">
                  <c:v>1.333</c:v>
                </c:pt>
                <c:pt idx="1334">
                  <c:v>1.3340000000000001</c:v>
                </c:pt>
                <c:pt idx="1335">
                  <c:v>1.335</c:v>
                </c:pt>
                <c:pt idx="1336">
                  <c:v>1.3360000000000001</c:v>
                </c:pt>
                <c:pt idx="1337">
                  <c:v>1.337</c:v>
                </c:pt>
                <c:pt idx="1338">
                  <c:v>1.3380000000000001</c:v>
                </c:pt>
                <c:pt idx="1339">
                  <c:v>1.339</c:v>
                </c:pt>
                <c:pt idx="1340">
                  <c:v>1.34</c:v>
                </c:pt>
                <c:pt idx="1341">
                  <c:v>1.341</c:v>
                </c:pt>
                <c:pt idx="1342">
                  <c:v>1.3420000000000001</c:v>
                </c:pt>
                <c:pt idx="1343">
                  <c:v>1.343</c:v>
                </c:pt>
                <c:pt idx="1344">
                  <c:v>1.3440000000000001</c:v>
                </c:pt>
                <c:pt idx="1345">
                  <c:v>1.345</c:v>
                </c:pt>
                <c:pt idx="1346">
                  <c:v>1.3460000000000001</c:v>
                </c:pt>
                <c:pt idx="1347">
                  <c:v>1.347</c:v>
                </c:pt>
                <c:pt idx="1348">
                  <c:v>1.3480000000000001</c:v>
                </c:pt>
                <c:pt idx="1349">
                  <c:v>1.349</c:v>
                </c:pt>
                <c:pt idx="1350">
                  <c:v>1.35</c:v>
                </c:pt>
                <c:pt idx="1351">
                  <c:v>1.351</c:v>
                </c:pt>
                <c:pt idx="1352">
                  <c:v>1.3520000000000001</c:v>
                </c:pt>
                <c:pt idx="1353">
                  <c:v>1.353</c:v>
                </c:pt>
                <c:pt idx="1354">
                  <c:v>1.3540000000000001</c:v>
                </c:pt>
                <c:pt idx="1355">
                  <c:v>1.355</c:v>
                </c:pt>
                <c:pt idx="1356">
                  <c:v>1.3560000000000001</c:v>
                </c:pt>
                <c:pt idx="1357">
                  <c:v>1.357</c:v>
                </c:pt>
                <c:pt idx="1358">
                  <c:v>1.3580000000000001</c:v>
                </c:pt>
                <c:pt idx="1359">
                  <c:v>1.359</c:v>
                </c:pt>
                <c:pt idx="1360">
                  <c:v>1.36</c:v>
                </c:pt>
                <c:pt idx="1361">
                  <c:v>1.361</c:v>
                </c:pt>
                <c:pt idx="1362">
                  <c:v>1.3620000000000001</c:v>
                </c:pt>
                <c:pt idx="1363">
                  <c:v>1.363</c:v>
                </c:pt>
                <c:pt idx="1364">
                  <c:v>1.3640000000000001</c:v>
                </c:pt>
                <c:pt idx="1365">
                  <c:v>1.365</c:v>
                </c:pt>
                <c:pt idx="1366">
                  <c:v>1.3660000000000001</c:v>
                </c:pt>
                <c:pt idx="1367">
                  <c:v>1.367</c:v>
                </c:pt>
                <c:pt idx="1368">
                  <c:v>1.3680000000000001</c:v>
                </c:pt>
                <c:pt idx="1369">
                  <c:v>1.369</c:v>
                </c:pt>
                <c:pt idx="1370">
                  <c:v>1.37</c:v>
                </c:pt>
                <c:pt idx="1371">
                  <c:v>1.371</c:v>
                </c:pt>
                <c:pt idx="1372">
                  <c:v>1.3720000000000001</c:v>
                </c:pt>
                <c:pt idx="1373">
                  <c:v>1.373</c:v>
                </c:pt>
                <c:pt idx="1374">
                  <c:v>1.3740000000000001</c:v>
                </c:pt>
                <c:pt idx="1375">
                  <c:v>1.375</c:v>
                </c:pt>
                <c:pt idx="1376">
                  <c:v>1.3759999999999999</c:v>
                </c:pt>
                <c:pt idx="1377">
                  <c:v>1.377</c:v>
                </c:pt>
                <c:pt idx="1378">
                  <c:v>1.3779999999999999</c:v>
                </c:pt>
                <c:pt idx="1379">
                  <c:v>1.379</c:v>
                </c:pt>
                <c:pt idx="1380">
                  <c:v>1.38</c:v>
                </c:pt>
                <c:pt idx="1381">
                  <c:v>1.381</c:v>
                </c:pt>
                <c:pt idx="1382">
                  <c:v>1.3819999999999999</c:v>
                </c:pt>
                <c:pt idx="1383">
                  <c:v>1.383</c:v>
                </c:pt>
                <c:pt idx="1384">
                  <c:v>1.3839999999999999</c:v>
                </c:pt>
                <c:pt idx="1385">
                  <c:v>1.385</c:v>
                </c:pt>
                <c:pt idx="1386">
                  <c:v>1.3859999999999999</c:v>
                </c:pt>
                <c:pt idx="1387">
                  <c:v>1.387</c:v>
                </c:pt>
                <c:pt idx="1388">
                  <c:v>1.3879999999999999</c:v>
                </c:pt>
                <c:pt idx="1389">
                  <c:v>1.389</c:v>
                </c:pt>
                <c:pt idx="1390">
                  <c:v>1.39</c:v>
                </c:pt>
                <c:pt idx="1391">
                  <c:v>1.391</c:v>
                </c:pt>
                <c:pt idx="1392">
                  <c:v>1.3919999999999999</c:v>
                </c:pt>
                <c:pt idx="1393">
                  <c:v>1.393</c:v>
                </c:pt>
                <c:pt idx="1394">
                  <c:v>1.3939999999999999</c:v>
                </c:pt>
                <c:pt idx="1395">
                  <c:v>1.395</c:v>
                </c:pt>
                <c:pt idx="1396">
                  <c:v>1.3959999999999999</c:v>
                </c:pt>
                <c:pt idx="1397">
                  <c:v>1.397</c:v>
                </c:pt>
                <c:pt idx="1398">
                  <c:v>1.3979999999999999</c:v>
                </c:pt>
                <c:pt idx="1399">
                  <c:v>1.399</c:v>
                </c:pt>
                <c:pt idx="1400">
                  <c:v>1.4</c:v>
                </c:pt>
                <c:pt idx="1401">
                  <c:v>1.401</c:v>
                </c:pt>
                <c:pt idx="1402">
                  <c:v>1.4019999999999999</c:v>
                </c:pt>
                <c:pt idx="1403">
                  <c:v>1.403</c:v>
                </c:pt>
                <c:pt idx="1404">
                  <c:v>1.4039999999999999</c:v>
                </c:pt>
                <c:pt idx="1405">
                  <c:v>1.405</c:v>
                </c:pt>
                <c:pt idx="1406">
                  <c:v>1.4059999999999999</c:v>
                </c:pt>
                <c:pt idx="1407">
                  <c:v>1.407</c:v>
                </c:pt>
                <c:pt idx="1408">
                  <c:v>1.4079999999999999</c:v>
                </c:pt>
                <c:pt idx="1409">
                  <c:v>1.409</c:v>
                </c:pt>
                <c:pt idx="1410">
                  <c:v>1.41</c:v>
                </c:pt>
                <c:pt idx="1411">
                  <c:v>1.411</c:v>
                </c:pt>
                <c:pt idx="1412">
                  <c:v>1.4119999999999999</c:v>
                </c:pt>
                <c:pt idx="1413">
                  <c:v>1.413</c:v>
                </c:pt>
                <c:pt idx="1414">
                  <c:v>1.4139999999999999</c:v>
                </c:pt>
                <c:pt idx="1415">
                  <c:v>1.415</c:v>
                </c:pt>
                <c:pt idx="1416">
                  <c:v>1.4159999999999999</c:v>
                </c:pt>
                <c:pt idx="1417">
                  <c:v>1.417</c:v>
                </c:pt>
                <c:pt idx="1418">
                  <c:v>1.4179999999999999</c:v>
                </c:pt>
                <c:pt idx="1419">
                  <c:v>1.419</c:v>
                </c:pt>
                <c:pt idx="1420">
                  <c:v>1.42</c:v>
                </c:pt>
                <c:pt idx="1421">
                  <c:v>1.421</c:v>
                </c:pt>
                <c:pt idx="1422">
                  <c:v>1.4219999999999999</c:v>
                </c:pt>
                <c:pt idx="1423">
                  <c:v>1.423</c:v>
                </c:pt>
                <c:pt idx="1424">
                  <c:v>1.4239999999999999</c:v>
                </c:pt>
                <c:pt idx="1425">
                  <c:v>1.425</c:v>
                </c:pt>
                <c:pt idx="1426">
                  <c:v>1.4259999999999999</c:v>
                </c:pt>
                <c:pt idx="1427">
                  <c:v>1.427</c:v>
                </c:pt>
                <c:pt idx="1428">
                  <c:v>1.4279999999999999</c:v>
                </c:pt>
                <c:pt idx="1429">
                  <c:v>1.429</c:v>
                </c:pt>
                <c:pt idx="1430">
                  <c:v>1.43</c:v>
                </c:pt>
                <c:pt idx="1431">
                  <c:v>1.431</c:v>
                </c:pt>
                <c:pt idx="1432">
                  <c:v>1.4319999999999999</c:v>
                </c:pt>
                <c:pt idx="1433">
                  <c:v>1.4330000000000001</c:v>
                </c:pt>
                <c:pt idx="1434">
                  <c:v>1.4339999999999999</c:v>
                </c:pt>
                <c:pt idx="1435">
                  <c:v>1.4350000000000001</c:v>
                </c:pt>
                <c:pt idx="1436">
                  <c:v>1.4359999999999999</c:v>
                </c:pt>
                <c:pt idx="1437">
                  <c:v>1.4370000000000001</c:v>
                </c:pt>
                <c:pt idx="1438">
                  <c:v>1.4379999999999999</c:v>
                </c:pt>
                <c:pt idx="1439">
                  <c:v>1.4390000000000001</c:v>
                </c:pt>
                <c:pt idx="1440">
                  <c:v>1.44</c:v>
                </c:pt>
                <c:pt idx="1441">
                  <c:v>1.4410000000000001</c:v>
                </c:pt>
                <c:pt idx="1442">
                  <c:v>1.4419999999999999</c:v>
                </c:pt>
                <c:pt idx="1443">
                  <c:v>1.4430000000000001</c:v>
                </c:pt>
                <c:pt idx="1444">
                  <c:v>1.444</c:v>
                </c:pt>
                <c:pt idx="1445">
                  <c:v>1.4450000000000001</c:v>
                </c:pt>
                <c:pt idx="1446">
                  <c:v>1.446</c:v>
                </c:pt>
                <c:pt idx="1447">
                  <c:v>1.4470000000000001</c:v>
                </c:pt>
                <c:pt idx="1448">
                  <c:v>1.448</c:v>
                </c:pt>
                <c:pt idx="1449">
                  <c:v>1.4490000000000001</c:v>
                </c:pt>
                <c:pt idx="1450">
                  <c:v>1.45</c:v>
                </c:pt>
                <c:pt idx="1451">
                  <c:v>1.4510000000000001</c:v>
                </c:pt>
                <c:pt idx="1452">
                  <c:v>1.452</c:v>
                </c:pt>
                <c:pt idx="1453">
                  <c:v>1.4530000000000001</c:v>
                </c:pt>
                <c:pt idx="1454">
                  <c:v>1.454</c:v>
                </c:pt>
                <c:pt idx="1455">
                  <c:v>1.4550000000000001</c:v>
                </c:pt>
                <c:pt idx="1456">
                  <c:v>1.456</c:v>
                </c:pt>
                <c:pt idx="1457">
                  <c:v>1.4570000000000001</c:v>
                </c:pt>
                <c:pt idx="1458">
                  <c:v>1.458</c:v>
                </c:pt>
                <c:pt idx="1459">
                  <c:v>1.4590000000000001</c:v>
                </c:pt>
                <c:pt idx="1460">
                  <c:v>1.46</c:v>
                </c:pt>
                <c:pt idx="1461">
                  <c:v>1.4610000000000001</c:v>
                </c:pt>
                <c:pt idx="1462">
                  <c:v>1.462</c:v>
                </c:pt>
                <c:pt idx="1463">
                  <c:v>1.4630000000000001</c:v>
                </c:pt>
                <c:pt idx="1464">
                  <c:v>1.464</c:v>
                </c:pt>
                <c:pt idx="1465">
                  <c:v>1.4650000000000001</c:v>
                </c:pt>
                <c:pt idx="1466">
                  <c:v>1.466</c:v>
                </c:pt>
                <c:pt idx="1467">
                  <c:v>1.4670000000000001</c:v>
                </c:pt>
                <c:pt idx="1468">
                  <c:v>1.468</c:v>
                </c:pt>
                <c:pt idx="1469">
                  <c:v>1.4690000000000001</c:v>
                </c:pt>
                <c:pt idx="1470">
                  <c:v>1.47</c:v>
                </c:pt>
                <c:pt idx="1471">
                  <c:v>1.4710000000000001</c:v>
                </c:pt>
                <c:pt idx="1472">
                  <c:v>1.472</c:v>
                </c:pt>
                <c:pt idx="1473">
                  <c:v>1.4730000000000001</c:v>
                </c:pt>
                <c:pt idx="1474">
                  <c:v>1.474</c:v>
                </c:pt>
                <c:pt idx="1475">
                  <c:v>1.4750000000000001</c:v>
                </c:pt>
                <c:pt idx="1476">
                  <c:v>1.476</c:v>
                </c:pt>
                <c:pt idx="1477">
                  <c:v>1.4770000000000001</c:v>
                </c:pt>
                <c:pt idx="1478">
                  <c:v>1.478</c:v>
                </c:pt>
                <c:pt idx="1479">
                  <c:v>1.4790000000000001</c:v>
                </c:pt>
                <c:pt idx="1480">
                  <c:v>1.48</c:v>
                </c:pt>
                <c:pt idx="1481">
                  <c:v>1.4810000000000001</c:v>
                </c:pt>
                <c:pt idx="1482">
                  <c:v>1.482</c:v>
                </c:pt>
                <c:pt idx="1483">
                  <c:v>1.4830000000000001</c:v>
                </c:pt>
                <c:pt idx="1484">
                  <c:v>1.484</c:v>
                </c:pt>
                <c:pt idx="1485">
                  <c:v>1.4850000000000001</c:v>
                </c:pt>
                <c:pt idx="1486">
                  <c:v>1.486</c:v>
                </c:pt>
                <c:pt idx="1487">
                  <c:v>1.4870000000000001</c:v>
                </c:pt>
                <c:pt idx="1488">
                  <c:v>1.488</c:v>
                </c:pt>
                <c:pt idx="1489">
                  <c:v>1.4890000000000001</c:v>
                </c:pt>
                <c:pt idx="1490">
                  <c:v>1.49</c:v>
                </c:pt>
                <c:pt idx="1491">
                  <c:v>1.4910000000000001</c:v>
                </c:pt>
                <c:pt idx="1492">
                  <c:v>1.492</c:v>
                </c:pt>
                <c:pt idx="1493">
                  <c:v>1.4930000000000001</c:v>
                </c:pt>
                <c:pt idx="1494">
                  <c:v>1.494</c:v>
                </c:pt>
                <c:pt idx="1495">
                  <c:v>1.4950000000000001</c:v>
                </c:pt>
                <c:pt idx="1496">
                  <c:v>1.496</c:v>
                </c:pt>
                <c:pt idx="1497">
                  <c:v>1.4970000000000001</c:v>
                </c:pt>
                <c:pt idx="1498">
                  <c:v>1.498</c:v>
                </c:pt>
                <c:pt idx="1499">
                  <c:v>1.4990000000000001</c:v>
                </c:pt>
                <c:pt idx="1500">
                  <c:v>1.5</c:v>
                </c:pt>
                <c:pt idx="1501">
                  <c:v>1.5009999999999999</c:v>
                </c:pt>
                <c:pt idx="1502">
                  <c:v>1.502</c:v>
                </c:pt>
                <c:pt idx="1503">
                  <c:v>1.5029999999999999</c:v>
                </c:pt>
                <c:pt idx="1504">
                  <c:v>1.504</c:v>
                </c:pt>
                <c:pt idx="1505">
                  <c:v>1.5049999999999999</c:v>
                </c:pt>
                <c:pt idx="1506">
                  <c:v>1.506</c:v>
                </c:pt>
                <c:pt idx="1507">
                  <c:v>1.5069999999999999</c:v>
                </c:pt>
                <c:pt idx="1508">
                  <c:v>1.508</c:v>
                </c:pt>
                <c:pt idx="1509">
                  <c:v>1.5089999999999999</c:v>
                </c:pt>
                <c:pt idx="1510">
                  <c:v>1.51</c:v>
                </c:pt>
                <c:pt idx="1511">
                  <c:v>1.5109999999999999</c:v>
                </c:pt>
                <c:pt idx="1512">
                  <c:v>1.512</c:v>
                </c:pt>
                <c:pt idx="1513">
                  <c:v>1.5129999999999999</c:v>
                </c:pt>
                <c:pt idx="1514">
                  <c:v>1.514</c:v>
                </c:pt>
                <c:pt idx="1515">
                  <c:v>1.5149999999999999</c:v>
                </c:pt>
                <c:pt idx="1516">
                  <c:v>1.516</c:v>
                </c:pt>
                <c:pt idx="1517">
                  <c:v>1.5169999999999999</c:v>
                </c:pt>
                <c:pt idx="1518">
                  <c:v>1.518</c:v>
                </c:pt>
                <c:pt idx="1519">
                  <c:v>1.5189999999999999</c:v>
                </c:pt>
                <c:pt idx="1520">
                  <c:v>1.52</c:v>
                </c:pt>
                <c:pt idx="1521">
                  <c:v>1.5209999999999999</c:v>
                </c:pt>
                <c:pt idx="1522">
                  <c:v>1.522</c:v>
                </c:pt>
                <c:pt idx="1523">
                  <c:v>1.5229999999999999</c:v>
                </c:pt>
                <c:pt idx="1524">
                  <c:v>1.524</c:v>
                </c:pt>
                <c:pt idx="1525">
                  <c:v>1.5249999999999999</c:v>
                </c:pt>
                <c:pt idx="1526">
                  <c:v>1.526</c:v>
                </c:pt>
                <c:pt idx="1527">
                  <c:v>1.5269999999999999</c:v>
                </c:pt>
                <c:pt idx="1528">
                  <c:v>1.528</c:v>
                </c:pt>
                <c:pt idx="1529">
                  <c:v>1.5289999999999999</c:v>
                </c:pt>
                <c:pt idx="1530">
                  <c:v>1.53</c:v>
                </c:pt>
                <c:pt idx="1531">
                  <c:v>1.5309999999999999</c:v>
                </c:pt>
                <c:pt idx="1532">
                  <c:v>1.532</c:v>
                </c:pt>
                <c:pt idx="1533">
                  <c:v>1.5329999999999999</c:v>
                </c:pt>
                <c:pt idx="1534">
                  <c:v>1.534</c:v>
                </c:pt>
                <c:pt idx="1535">
                  <c:v>1.5349999999999999</c:v>
                </c:pt>
                <c:pt idx="1536">
                  <c:v>1.536</c:v>
                </c:pt>
                <c:pt idx="1537">
                  <c:v>1.5369999999999999</c:v>
                </c:pt>
                <c:pt idx="1538">
                  <c:v>1.538</c:v>
                </c:pt>
                <c:pt idx="1539">
                  <c:v>1.5389999999999999</c:v>
                </c:pt>
                <c:pt idx="1540">
                  <c:v>1.54</c:v>
                </c:pt>
                <c:pt idx="1541">
                  <c:v>1.5409999999999999</c:v>
                </c:pt>
                <c:pt idx="1542">
                  <c:v>1.542</c:v>
                </c:pt>
                <c:pt idx="1543">
                  <c:v>1.5429999999999999</c:v>
                </c:pt>
                <c:pt idx="1544">
                  <c:v>1.544</c:v>
                </c:pt>
                <c:pt idx="1545">
                  <c:v>1.5449999999999999</c:v>
                </c:pt>
                <c:pt idx="1546">
                  <c:v>1.546</c:v>
                </c:pt>
                <c:pt idx="1547">
                  <c:v>1.5469999999999999</c:v>
                </c:pt>
                <c:pt idx="1548">
                  <c:v>1.548</c:v>
                </c:pt>
                <c:pt idx="1549">
                  <c:v>1.5489999999999999</c:v>
                </c:pt>
                <c:pt idx="1550">
                  <c:v>1.55</c:v>
                </c:pt>
                <c:pt idx="1551">
                  <c:v>1.5509999999999999</c:v>
                </c:pt>
                <c:pt idx="1552">
                  <c:v>1.552</c:v>
                </c:pt>
                <c:pt idx="1553">
                  <c:v>1.5529999999999999</c:v>
                </c:pt>
                <c:pt idx="1554">
                  <c:v>1.554</c:v>
                </c:pt>
                <c:pt idx="1555">
                  <c:v>1.5549999999999999</c:v>
                </c:pt>
                <c:pt idx="1556">
                  <c:v>1.556</c:v>
                </c:pt>
                <c:pt idx="1557">
                  <c:v>1.5569999999999999</c:v>
                </c:pt>
                <c:pt idx="1558">
                  <c:v>1.5580000000000001</c:v>
                </c:pt>
                <c:pt idx="1559">
                  <c:v>1.5589999999999999</c:v>
                </c:pt>
                <c:pt idx="1560">
                  <c:v>1.56</c:v>
                </c:pt>
                <c:pt idx="1561">
                  <c:v>1.5609999999999999</c:v>
                </c:pt>
                <c:pt idx="1562">
                  <c:v>1.5620000000000001</c:v>
                </c:pt>
                <c:pt idx="1563">
                  <c:v>1.5629999999999999</c:v>
                </c:pt>
                <c:pt idx="1564">
                  <c:v>1.5640000000000001</c:v>
                </c:pt>
                <c:pt idx="1565">
                  <c:v>1.5649999999999999</c:v>
                </c:pt>
                <c:pt idx="1566">
                  <c:v>1.5660000000000001</c:v>
                </c:pt>
                <c:pt idx="1567">
                  <c:v>1.5669999999999999</c:v>
                </c:pt>
                <c:pt idx="1568">
                  <c:v>1.5680000000000001</c:v>
                </c:pt>
                <c:pt idx="1569">
                  <c:v>1.569</c:v>
                </c:pt>
                <c:pt idx="1570">
                  <c:v>1.57</c:v>
                </c:pt>
                <c:pt idx="1571">
                  <c:v>1.571</c:v>
                </c:pt>
                <c:pt idx="1572">
                  <c:v>1.5720000000000001</c:v>
                </c:pt>
                <c:pt idx="1573">
                  <c:v>1.573</c:v>
                </c:pt>
                <c:pt idx="1574">
                  <c:v>1.5740000000000001</c:v>
                </c:pt>
                <c:pt idx="1575">
                  <c:v>1.575</c:v>
                </c:pt>
                <c:pt idx="1576">
                  <c:v>1.5760000000000001</c:v>
                </c:pt>
                <c:pt idx="1577">
                  <c:v>1.577</c:v>
                </c:pt>
                <c:pt idx="1578">
                  <c:v>1.5780000000000001</c:v>
                </c:pt>
                <c:pt idx="1579">
                  <c:v>1.579</c:v>
                </c:pt>
                <c:pt idx="1580">
                  <c:v>1.58</c:v>
                </c:pt>
                <c:pt idx="1581">
                  <c:v>1.581</c:v>
                </c:pt>
                <c:pt idx="1582">
                  <c:v>1.5820000000000001</c:v>
                </c:pt>
                <c:pt idx="1583">
                  <c:v>1.583</c:v>
                </c:pt>
                <c:pt idx="1584">
                  <c:v>1.5840000000000001</c:v>
                </c:pt>
                <c:pt idx="1585">
                  <c:v>1.585</c:v>
                </c:pt>
                <c:pt idx="1586">
                  <c:v>1.5860000000000001</c:v>
                </c:pt>
                <c:pt idx="1587">
                  <c:v>1.587</c:v>
                </c:pt>
                <c:pt idx="1588">
                  <c:v>1.5880000000000001</c:v>
                </c:pt>
                <c:pt idx="1589">
                  <c:v>1.589</c:v>
                </c:pt>
                <c:pt idx="1590">
                  <c:v>1.59</c:v>
                </c:pt>
                <c:pt idx="1591">
                  <c:v>1.591</c:v>
                </c:pt>
                <c:pt idx="1592">
                  <c:v>1.5920000000000001</c:v>
                </c:pt>
                <c:pt idx="1593">
                  <c:v>1.593</c:v>
                </c:pt>
                <c:pt idx="1594">
                  <c:v>1.5940000000000001</c:v>
                </c:pt>
                <c:pt idx="1595">
                  <c:v>1.595</c:v>
                </c:pt>
                <c:pt idx="1596">
                  <c:v>1.5960000000000001</c:v>
                </c:pt>
                <c:pt idx="1597">
                  <c:v>1.597</c:v>
                </c:pt>
                <c:pt idx="1598">
                  <c:v>1.5980000000000001</c:v>
                </c:pt>
                <c:pt idx="1599">
                  <c:v>1.599</c:v>
                </c:pt>
                <c:pt idx="1600">
                  <c:v>1.6</c:v>
                </c:pt>
                <c:pt idx="1601">
                  <c:v>1.601</c:v>
                </c:pt>
                <c:pt idx="1602">
                  <c:v>1.6020000000000001</c:v>
                </c:pt>
                <c:pt idx="1603">
                  <c:v>1.603</c:v>
                </c:pt>
                <c:pt idx="1604">
                  <c:v>1.6040000000000001</c:v>
                </c:pt>
                <c:pt idx="1605">
                  <c:v>1.605</c:v>
                </c:pt>
                <c:pt idx="1606">
                  <c:v>1.6060000000000001</c:v>
                </c:pt>
                <c:pt idx="1607">
                  <c:v>1.607</c:v>
                </c:pt>
                <c:pt idx="1608">
                  <c:v>1.6080000000000001</c:v>
                </c:pt>
                <c:pt idx="1609">
                  <c:v>1.609</c:v>
                </c:pt>
                <c:pt idx="1610">
                  <c:v>1.61</c:v>
                </c:pt>
                <c:pt idx="1611">
                  <c:v>1.611</c:v>
                </c:pt>
                <c:pt idx="1612">
                  <c:v>1.6120000000000001</c:v>
                </c:pt>
                <c:pt idx="1613">
                  <c:v>1.613</c:v>
                </c:pt>
                <c:pt idx="1614">
                  <c:v>1.6140000000000001</c:v>
                </c:pt>
                <c:pt idx="1615">
                  <c:v>1.615</c:v>
                </c:pt>
                <c:pt idx="1616">
                  <c:v>1.6160000000000001</c:v>
                </c:pt>
                <c:pt idx="1617">
                  <c:v>1.617</c:v>
                </c:pt>
                <c:pt idx="1618">
                  <c:v>1.6180000000000001</c:v>
                </c:pt>
                <c:pt idx="1619">
                  <c:v>1.619</c:v>
                </c:pt>
                <c:pt idx="1620">
                  <c:v>1.62</c:v>
                </c:pt>
                <c:pt idx="1621">
                  <c:v>1.621</c:v>
                </c:pt>
                <c:pt idx="1622">
                  <c:v>1.6220000000000001</c:v>
                </c:pt>
                <c:pt idx="1623">
                  <c:v>1.623</c:v>
                </c:pt>
                <c:pt idx="1624">
                  <c:v>1.6240000000000001</c:v>
                </c:pt>
                <c:pt idx="1625">
                  <c:v>1.625</c:v>
                </c:pt>
                <c:pt idx="1626">
                  <c:v>1.6259999999999999</c:v>
                </c:pt>
                <c:pt idx="1627">
                  <c:v>1.627</c:v>
                </c:pt>
                <c:pt idx="1628">
                  <c:v>1.6279999999999999</c:v>
                </c:pt>
                <c:pt idx="1629">
                  <c:v>1.629</c:v>
                </c:pt>
                <c:pt idx="1630">
                  <c:v>1.63</c:v>
                </c:pt>
                <c:pt idx="1631">
                  <c:v>1.631</c:v>
                </c:pt>
                <c:pt idx="1632">
                  <c:v>1.6319999999999999</c:v>
                </c:pt>
                <c:pt idx="1633">
                  <c:v>1.633</c:v>
                </c:pt>
                <c:pt idx="1634">
                  <c:v>1.6339999999999999</c:v>
                </c:pt>
                <c:pt idx="1635">
                  <c:v>1.635</c:v>
                </c:pt>
                <c:pt idx="1636">
                  <c:v>1.6359999999999999</c:v>
                </c:pt>
                <c:pt idx="1637">
                  <c:v>1.637</c:v>
                </c:pt>
                <c:pt idx="1638">
                  <c:v>1.6379999999999999</c:v>
                </c:pt>
                <c:pt idx="1639">
                  <c:v>1.639</c:v>
                </c:pt>
                <c:pt idx="1640">
                  <c:v>1.64</c:v>
                </c:pt>
                <c:pt idx="1641">
                  <c:v>1.641</c:v>
                </c:pt>
                <c:pt idx="1642">
                  <c:v>1.6419999999999999</c:v>
                </c:pt>
                <c:pt idx="1643">
                  <c:v>1.643</c:v>
                </c:pt>
                <c:pt idx="1644">
                  <c:v>1.6439999999999999</c:v>
                </c:pt>
                <c:pt idx="1645">
                  <c:v>1.645</c:v>
                </c:pt>
                <c:pt idx="1646">
                  <c:v>1.6459999999999999</c:v>
                </c:pt>
                <c:pt idx="1647">
                  <c:v>1.647</c:v>
                </c:pt>
                <c:pt idx="1648">
                  <c:v>1.6479999999999999</c:v>
                </c:pt>
                <c:pt idx="1649">
                  <c:v>1.649</c:v>
                </c:pt>
                <c:pt idx="1650">
                  <c:v>1.65</c:v>
                </c:pt>
                <c:pt idx="1651">
                  <c:v>1.651</c:v>
                </c:pt>
                <c:pt idx="1652">
                  <c:v>1.6519999999999999</c:v>
                </c:pt>
                <c:pt idx="1653">
                  <c:v>1.653</c:v>
                </c:pt>
                <c:pt idx="1654">
                  <c:v>1.6539999999999999</c:v>
                </c:pt>
                <c:pt idx="1655">
                  <c:v>1.655</c:v>
                </c:pt>
                <c:pt idx="1656">
                  <c:v>1.6559999999999999</c:v>
                </c:pt>
                <c:pt idx="1657">
                  <c:v>1.657</c:v>
                </c:pt>
                <c:pt idx="1658">
                  <c:v>1.6579999999999999</c:v>
                </c:pt>
                <c:pt idx="1659">
                  <c:v>1.659</c:v>
                </c:pt>
                <c:pt idx="1660">
                  <c:v>1.66</c:v>
                </c:pt>
                <c:pt idx="1661">
                  <c:v>1.661</c:v>
                </c:pt>
                <c:pt idx="1662">
                  <c:v>1.6619999999999999</c:v>
                </c:pt>
                <c:pt idx="1663">
                  <c:v>1.663</c:v>
                </c:pt>
                <c:pt idx="1664">
                  <c:v>1.6639999999999999</c:v>
                </c:pt>
                <c:pt idx="1665">
                  <c:v>1.665</c:v>
                </c:pt>
                <c:pt idx="1666">
                  <c:v>1.6659999999999999</c:v>
                </c:pt>
                <c:pt idx="1667">
                  <c:v>1.667</c:v>
                </c:pt>
                <c:pt idx="1668">
                  <c:v>1.6679999999999999</c:v>
                </c:pt>
                <c:pt idx="1669">
                  <c:v>1.669</c:v>
                </c:pt>
                <c:pt idx="1670">
                  <c:v>1.67</c:v>
                </c:pt>
                <c:pt idx="1671">
                  <c:v>1.671</c:v>
                </c:pt>
                <c:pt idx="1672">
                  <c:v>1.6719999999999999</c:v>
                </c:pt>
                <c:pt idx="1673">
                  <c:v>1.673</c:v>
                </c:pt>
                <c:pt idx="1674">
                  <c:v>1.6739999999999999</c:v>
                </c:pt>
                <c:pt idx="1675">
                  <c:v>1.675</c:v>
                </c:pt>
                <c:pt idx="1676">
                  <c:v>1.6759999999999999</c:v>
                </c:pt>
                <c:pt idx="1677">
                  <c:v>1.677</c:v>
                </c:pt>
                <c:pt idx="1678">
                  <c:v>1.6779999999999999</c:v>
                </c:pt>
                <c:pt idx="1679">
                  <c:v>1.679</c:v>
                </c:pt>
                <c:pt idx="1680">
                  <c:v>1.68</c:v>
                </c:pt>
                <c:pt idx="1681">
                  <c:v>1.681</c:v>
                </c:pt>
                <c:pt idx="1682">
                  <c:v>1.6819999999999999</c:v>
                </c:pt>
                <c:pt idx="1683">
                  <c:v>1.6830000000000001</c:v>
                </c:pt>
                <c:pt idx="1684">
                  <c:v>1.6839999999999999</c:v>
                </c:pt>
                <c:pt idx="1685">
                  <c:v>1.6850000000000001</c:v>
                </c:pt>
                <c:pt idx="1686">
                  <c:v>1.6859999999999999</c:v>
                </c:pt>
                <c:pt idx="1687">
                  <c:v>1.6870000000000001</c:v>
                </c:pt>
                <c:pt idx="1688">
                  <c:v>1.6879999999999999</c:v>
                </c:pt>
                <c:pt idx="1689">
                  <c:v>1.6890000000000001</c:v>
                </c:pt>
                <c:pt idx="1690">
                  <c:v>1.69</c:v>
                </c:pt>
                <c:pt idx="1691">
                  <c:v>1.6910000000000001</c:v>
                </c:pt>
                <c:pt idx="1692">
                  <c:v>1.6919999999999999</c:v>
                </c:pt>
                <c:pt idx="1693">
                  <c:v>1.6930000000000001</c:v>
                </c:pt>
                <c:pt idx="1694">
                  <c:v>1.694</c:v>
                </c:pt>
                <c:pt idx="1695">
                  <c:v>1.6950000000000001</c:v>
                </c:pt>
                <c:pt idx="1696">
                  <c:v>1.696</c:v>
                </c:pt>
                <c:pt idx="1697">
                  <c:v>1.6970000000000001</c:v>
                </c:pt>
                <c:pt idx="1698">
                  <c:v>1.698</c:v>
                </c:pt>
                <c:pt idx="1699">
                  <c:v>1.6990000000000001</c:v>
                </c:pt>
                <c:pt idx="1700">
                  <c:v>1.7</c:v>
                </c:pt>
                <c:pt idx="1701">
                  <c:v>1.7010000000000001</c:v>
                </c:pt>
                <c:pt idx="1702">
                  <c:v>1.702</c:v>
                </c:pt>
                <c:pt idx="1703">
                  <c:v>1.7030000000000001</c:v>
                </c:pt>
                <c:pt idx="1704">
                  <c:v>1.704</c:v>
                </c:pt>
                <c:pt idx="1705">
                  <c:v>1.7050000000000001</c:v>
                </c:pt>
                <c:pt idx="1706">
                  <c:v>1.706</c:v>
                </c:pt>
                <c:pt idx="1707">
                  <c:v>1.7070000000000001</c:v>
                </c:pt>
                <c:pt idx="1708">
                  <c:v>1.708</c:v>
                </c:pt>
                <c:pt idx="1709">
                  <c:v>1.7090000000000001</c:v>
                </c:pt>
                <c:pt idx="1710">
                  <c:v>1.71</c:v>
                </c:pt>
                <c:pt idx="1711">
                  <c:v>1.7110000000000001</c:v>
                </c:pt>
                <c:pt idx="1712">
                  <c:v>1.712</c:v>
                </c:pt>
                <c:pt idx="1713">
                  <c:v>1.7130000000000001</c:v>
                </c:pt>
                <c:pt idx="1714">
                  <c:v>1.714</c:v>
                </c:pt>
                <c:pt idx="1715">
                  <c:v>1.7150000000000001</c:v>
                </c:pt>
                <c:pt idx="1716">
                  <c:v>1.716</c:v>
                </c:pt>
                <c:pt idx="1717">
                  <c:v>1.7170000000000001</c:v>
                </c:pt>
                <c:pt idx="1718">
                  <c:v>1.718</c:v>
                </c:pt>
                <c:pt idx="1719">
                  <c:v>1.7190000000000001</c:v>
                </c:pt>
                <c:pt idx="1720">
                  <c:v>1.72</c:v>
                </c:pt>
                <c:pt idx="1721">
                  <c:v>1.7210000000000001</c:v>
                </c:pt>
                <c:pt idx="1722">
                  <c:v>1.722</c:v>
                </c:pt>
                <c:pt idx="1723">
                  <c:v>1.7230000000000001</c:v>
                </c:pt>
                <c:pt idx="1724">
                  <c:v>1.724</c:v>
                </c:pt>
                <c:pt idx="1725">
                  <c:v>1.7250000000000001</c:v>
                </c:pt>
                <c:pt idx="1726">
                  <c:v>1.726</c:v>
                </c:pt>
                <c:pt idx="1727">
                  <c:v>1.7270000000000001</c:v>
                </c:pt>
                <c:pt idx="1728">
                  <c:v>1.728</c:v>
                </c:pt>
                <c:pt idx="1729">
                  <c:v>1.7290000000000001</c:v>
                </c:pt>
                <c:pt idx="1730">
                  <c:v>1.73</c:v>
                </c:pt>
                <c:pt idx="1731">
                  <c:v>1.7310000000000001</c:v>
                </c:pt>
                <c:pt idx="1732">
                  <c:v>1.732</c:v>
                </c:pt>
                <c:pt idx="1733">
                  <c:v>1.7330000000000001</c:v>
                </c:pt>
                <c:pt idx="1734">
                  <c:v>1.734</c:v>
                </c:pt>
                <c:pt idx="1735">
                  <c:v>1.7350000000000001</c:v>
                </c:pt>
                <c:pt idx="1736">
                  <c:v>1.736</c:v>
                </c:pt>
                <c:pt idx="1737">
                  <c:v>1.7370000000000001</c:v>
                </c:pt>
                <c:pt idx="1738">
                  <c:v>1.738</c:v>
                </c:pt>
                <c:pt idx="1739">
                  <c:v>1.7390000000000001</c:v>
                </c:pt>
                <c:pt idx="1740">
                  <c:v>1.74</c:v>
                </c:pt>
                <c:pt idx="1741">
                  <c:v>1.7410000000000001</c:v>
                </c:pt>
                <c:pt idx="1742">
                  <c:v>1.742</c:v>
                </c:pt>
                <c:pt idx="1743">
                  <c:v>1.7430000000000001</c:v>
                </c:pt>
                <c:pt idx="1744">
                  <c:v>1.744</c:v>
                </c:pt>
                <c:pt idx="1745">
                  <c:v>1.7450000000000001</c:v>
                </c:pt>
                <c:pt idx="1746">
                  <c:v>1.746</c:v>
                </c:pt>
                <c:pt idx="1747">
                  <c:v>1.7470000000000001</c:v>
                </c:pt>
                <c:pt idx="1748">
                  <c:v>1.748</c:v>
                </c:pt>
                <c:pt idx="1749">
                  <c:v>1.7490000000000001</c:v>
                </c:pt>
                <c:pt idx="1750">
                  <c:v>1.75</c:v>
                </c:pt>
                <c:pt idx="1751">
                  <c:v>1.7509999999999999</c:v>
                </c:pt>
                <c:pt idx="1752">
                  <c:v>1.752</c:v>
                </c:pt>
                <c:pt idx="1753">
                  <c:v>1.7529999999999999</c:v>
                </c:pt>
                <c:pt idx="1754">
                  <c:v>1.754</c:v>
                </c:pt>
                <c:pt idx="1755">
                  <c:v>1.7549999999999999</c:v>
                </c:pt>
                <c:pt idx="1756">
                  <c:v>1.756</c:v>
                </c:pt>
                <c:pt idx="1757">
                  <c:v>1.7569999999999999</c:v>
                </c:pt>
                <c:pt idx="1758">
                  <c:v>1.758</c:v>
                </c:pt>
                <c:pt idx="1759">
                  <c:v>1.7589999999999999</c:v>
                </c:pt>
                <c:pt idx="1760">
                  <c:v>1.76</c:v>
                </c:pt>
                <c:pt idx="1761">
                  <c:v>1.7609999999999999</c:v>
                </c:pt>
                <c:pt idx="1762">
                  <c:v>1.762</c:v>
                </c:pt>
                <c:pt idx="1763">
                  <c:v>1.7629999999999999</c:v>
                </c:pt>
                <c:pt idx="1764">
                  <c:v>1.764</c:v>
                </c:pt>
                <c:pt idx="1765">
                  <c:v>1.7649999999999999</c:v>
                </c:pt>
                <c:pt idx="1766">
                  <c:v>1.766</c:v>
                </c:pt>
                <c:pt idx="1767">
                  <c:v>1.7669999999999999</c:v>
                </c:pt>
                <c:pt idx="1768">
                  <c:v>1.768</c:v>
                </c:pt>
                <c:pt idx="1769">
                  <c:v>1.7689999999999999</c:v>
                </c:pt>
                <c:pt idx="1770">
                  <c:v>1.77</c:v>
                </c:pt>
                <c:pt idx="1771">
                  <c:v>1.7709999999999999</c:v>
                </c:pt>
                <c:pt idx="1772">
                  <c:v>1.772</c:v>
                </c:pt>
                <c:pt idx="1773">
                  <c:v>1.7729999999999999</c:v>
                </c:pt>
                <c:pt idx="1774">
                  <c:v>1.774</c:v>
                </c:pt>
                <c:pt idx="1775">
                  <c:v>1.7749999999999999</c:v>
                </c:pt>
                <c:pt idx="1776">
                  <c:v>1.776</c:v>
                </c:pt>
                <c:pt idx="1777">
                  <c:v>1.7769999999999999</c:v>
                </c:pt>
                <c:pt idx="1778">
                  <c:v>1.778</c:v>
                </c:pt>
                <c:pt idx="1779">
                  <c:v>1.7789999999999999</c:v>
                </c:pt>
                <c:pt idx="1780">
                  <c:v>1.78</c:v>
                </c:pt>
                <c:pt idx="1781">
                  <c:v>1.7809999999999999</c:v>
                </c:pt>
                <c:pt idx="1782">
                  <c:v>1.782</c:v>
                </c:pt>
                <c:pt idx="1783">
                  <c:v>1.7829999999999999</c:v>
                </c:pt>
                <c:pt idx="1784">
                  <c:v>1.784</c:v>
                </c:pt>
                <c:pt idx="1785">
                  <c:v>1.7849999999999999</c:v>
                </c:pt>
                <c:pt idx="1786">
                  <c:v>1.786</c:v>
                </c:pt>
                <c:pt idx="1787">
                  <c:v>1.7869999999999999</c:v>
                </c:pt>
                <c:pt idx="1788">
                  <c:v>1.788</c:v>
                </c:pt>
                <c:pt idx="1789">
                  <c:v>1.7889999999999999</c:v>
                </c:pt>
                <c:pt idx="1790">
                  <c:v>1.79</c:v>
                </c:pt>
                <c:pt idx="1791">
                  <c:v>1.7909999999999999</c:v>
                </c:pt>
                <c:pt idx="1792">
                  <c:v>1.792</c:v>
                </c:pt>
                <c:pt idx="1793">
                  <c:v>1.7929999999999999</c:v>
                </c:pt>
                <c:pt idx="1794">
                  <c:v>1.794</c:v>
                </c:pt>
                <c:pt idx="1795">
                  <c:v>1.7949999999999999</c:v>
                </c:pt>
                <c:pt idx="1796">
                  <c:v>1.796</c:v>
                </c:pt>
                <c:pt idx="1797">
                  <c:v>1.7969999999999999</c:v>
                </c:pt>
                <c:pt idx="1798">
                  <c:v>1.798</c:v>
                </c:pt>
                <c:pt idx="1799">
                  <c:v>1.7989999999999999</c:v>
                </c:pt>
                <c:pt idx="1800">
                  <c:v>1.8</c:v>
                </c:pt>
                <c:pt idx="1801">
                  <c:v>1.8009999999999999</c:v>
                </c:pt>
                <c:pt idx="1802">
                  <c:v>1.802</c:v>
                </c:pt>
                <c:pt idx="1803">
                  <c:v>1.8029999999999999</c:v>
                </c:pt>
                <c:pt idx="1804">
                  <c:v>1.804</c:v>
                </c:pt>
                <c:pt idx="1805">
                  <c:v>1.8049999999999999</c:v>
                </c:pt>
                <c:pt idx="1806">
                  <c:v>1.806</c:v>
                </c:pt>
                <c:pt idx="1807">
                  <c:v>1.8069999999999999</c:v>
                </c:pt>
                <c:pt idx="1808">
                  <c:v>1.8080000000000001</c:v>
                </c:pt>
                <c:pt idx="1809">
                  <c:v>1.8089999999999999</c:v>
                </c:pt>
                <c:pt idx="1810">
                  <c:v>1.81</c:v>
                </c:pt>
                <c:pt idx="1811">
                  <c:v>1.8109999999999999</c:v>
                </c:pt>
                <c:pt idx="1812">
                  <c:v>1.8120000000000001</c:v>
                </c:pt>
                <c:pt idx="1813">
                  <c:v>1.8129999999999999</c:v>
                </c:pt>
                <c:pt idx="1814">
                  <c:v>1.8140000000000001</c:v>
                </c:pt>
                <c:pt idx="1815">
                  <c:v>1.8149999999999999</c:v>
                </c:pt>
                <c:pt idx="1816">
                  <c:v>1.8160000000000001</c:v>
                </c:pt>
                <c:pt idx="1817">
                  <c:v>1.8169999999999999</c:v>
                </c:pt>
                <c:pt idx="1818">
                  <c:v>1.8180000000000001</c:v>
                </c:pt>
                <c:pt idx="1819">
                  <c:v>1.819</c:v>
                </c:pt>
                <c:pt idx="1820">
                  <c:v>1.82</c:v>
                </c:pt>
                <c:pt idx="1821">
                  <c:v>1.821</c:v>
                </c:pt>
                <c:pt idx="1822">
                  <c:v>1.8220000000000001</c:v>
                </c:pt>
                <c:pt idx="1823">
                  <c:v>1.823</c:v>
                </c:pt>
                <c:pt idx="1824">
                  <c:v>1.8240000000000001</c:v>
                </c:pt>
                <c:pt idx="1825">
                  <c:v>1.825</c:v>
                </c:pt>
                <c:pt idx="1826">
                  <c:v>1.8260000000000001</c:v>
                </c:pt>
                <c:pt idx="1827">
                  <c:v>1.827</c:v>
                </c:pt>
                <c:pt idx="1828">
                  <c:v>1.8280000000000001</c:v>
                </c:pt>
                <c:pt idx="1829">
                  <c:v>1.829</c:v>
                </c:pt>
                <c:pt idx="1830">
                  <c:v>1.83</c:v>
                </c:pt>
                <c:pt idx="1831">
                  <c:v>1.831</c:v>
                </c:pt>
                <c:pt idx="1832">
                  <c:v>1.8320000000000001</c:v>
                </c:pt>
                <c:pt idx="1833">
                  <c:v>1.833</c:v>
                </c:pt>
                <c:pt idx="1834">
                  <c:v>1.8340000000000001</c:v>
                </c:pt>
                <c:pt idx="1835">
                  <c:v>1.835</c:v>
                </c:pt>
                <c:pt idx="1836">
                  <c:v>1.8360000000000001</c:v>
                </c:pt>
                <c:pt idx="1837">
                  <c:v>1.837</c:v>
                </c:pt>
                <c:pt idx="1838">
                  <c:v>1.8380000000000001</c:v>
                </c:pt>
                <c:pt idx="1839">
                  <c:v>1.839</c:v>
                </c:pt>
                <c:pt idx="1840">
                  <c:v>1.84</c:v>
                </c:pt>
                <c:pt idx="1841">
                  <c:v>1.841</c:v>
                </c:pt>
                <c:pt idx="1842">
                  <c:v>1.8420000000000001</c:v>
                </c:pt>
                <c:pt idx="1843">
                  <c:v>1.843</c:v>
                </c:pt>
                <c:pt idx="1844">
                  <c:v>1.8440000000000001</c:v>
                </c:pt>
                <c:pt idx="1845">
                  <c:v>1.845</c:v>
                </c:pt>
                <c:pt idx="1846">
                  <c:v>1.8460000000000001</c:v>
                </c:pt>
                <c:pt idx="1847">
                  <c:v>1.847</c:v>
                </c:pt>
                <c:pt idx="1848">
                  <c:v>1.8480000000000001</c:v>
                </c:pt>
                <c:pt idx="1849">
                  <c:v>1.849</c:v>
                </c:pt>
                <c:pt idx="1850">
                  <c:v>1.85</c:v>
                </c:pt>
                <c:pt idx="1851">
                  <c:v>1.851</c:v>
                </c:pt>
                <c:pt idx="1852">
                  <c:v>1.8520000000000001</c:v>
                </c:pt>
                <c:pt idx="1853">
                  <c:v>1.853</c:v>
                </c:pt>
                <c:pt idx="1854">
                  <c:v>1.8540000000000001</c:v>
                </c:pt>
                <c:pt idx="1855">
                  <c:v>1.855</c:v>
                </c:pt>
                <c:pt idx="1856">
                  <c:v>1.8560000000000001</c:v>
                </c:pt>
                <c:pt idx="1857">
                  <c:v>1.857</c:v>
                </c:pt>
                <c:pt idx="1858">
                  <c:v>1.8580000000000001</c:v>
                </c:pt>
                <c:pt idx="1859">
                  <c:v>1.859</c:v>
                </c:pt>
                <c:pt idx="1860">
                  <c:v>1.86</c:v>
                </c:pt>
                <c:pt idx="1861">
                  <c:v>1.861</c:v>
                </c:pt>
                <c:pt idx="1862">
                  <c:v>1.8620000000000001</c:v>
                </c:pt>
                <c:pt idx="1863">
                  <c:v>1.863</c:v>
                </c:pt>
                <c:pt idx="1864">
                  <c:v>1.8640000000000001</c:v>
                </c:pt>
                <c:pt idx="1865">
                  <c:v>1.865</c:v>
                </c:pt>
                <c:pt idx="1866">
                  <c:v>1.8660000000000001</c:v>
                </c:pt>
                <c:pt idx="1867">
                  <c:v>1.867</c:v>
                </c:pt>
                <c:pt idx="1868">
                  <c:v>1.8680000000000001</c:v>
                </c:pt>
                <c:pt idx="1869">
                  <c:v>1.869</c:v>
                </c:pt>
                <c:pt idx="1870">
                  <c:v>1.87</c:v>
                </c:pt>
                <c:pt idx="1871">
                  <c:v>1.871</c:v>
                </c:pt>
                <c:pt idx="1872">
                  <c:v>1.8720000000000001</c:v>
                </c:pt>
                <c:pt idx="1873">
                  <c:v>1.873</c:v>
                </c:pt>
                <c:pt idx="1874">
                  <c:v>1.8740000000000001</c:v>
                </c:pt>
                <c:pt idx="1875">
                  <c:v>1.875</c:v>
                </c:pt>
                <c:pt idx="1876">
                  <c:v>1.8759999999999999</c:v>
                </c:pt>
                <c:pt idx="1877">
                  <c:v>1.877</c:v>
                </c:pt>
                <c:pt idx="1878">
                  <c:v>1.8779999999999999</c:v>
                </c:pt>
                <c:pt idx="1879">
                  <c:v>1.879</c:v>
                </c:pt>
                <c:pt idx="1880">
                  <c:v>1.88</c:v>
                </c:pt>
                <c:pt idx="1881">
                  <c:v>1.881</c:v>
                </c:pt>
                <c:pt idx="1882">
                  <c:v>1.8819999999999999</c:v>
                </c:pt>
                <c:pt idx="1883">
                  <c:v>1.883</c:v>
                </c:pt>
                <c:pt idx="1884">
                  <c:v>1.8839999999999999</c:v>
                </c:pt>
                <c:pt idx="1885">
                  <c:v>1.885</c:v>
                </c:pt>
                <c:pt idx="1886">
                  <c:v>1.8859999999999999</c:v>
                </c:pt>
                <c:pt idx="1887">
                  <c:v>1.887</c:v>
                </c:pt>
                <c:pt idx="1888">
                  <c:v>1.8879999999999999</c:v>
                </c:pt>
                <c:pt idx="1889">
                  <c:v>1.889</c:v>
                </c:pt>
                <c:pt idx="1890">
                  <c:v>1.89</c:v>
                </c:pt>
                <c:pt idx="1891">
                  <c:v>1.891</c:v>
                </c:pt>
                <c:pt idx="1892">
                  <c:v>1.8919999999999999</c:v>
                </c:pt>
                <c:pt idx="1893">
                  <c:v>1.893</c:v>
                </c:pt>
                <c:pt idx="1894">
                  <c:v>1.8939999999999999</c:v>
                </c:pt>
                <c:pt idx="1895">
                  <c:v>1.895</c:v>
                </c:pt>
                <c:pt idx="1896">
                  <c:v>1.8959999999999999</c:v>
                </c:pt>
                <c:pt idx="1897">
                  <c:v>1.897</c:v>
                </c:pt>
                <c:pt idx="1898">
                  <c:v>1.8979999999999999</c:v>
                </c:pt>
                <c:pt idx="1899">
                  <c:v>1.899</c:v>
                </c:pt>
                <c:pt idx="1900">
                  <c:v>1.9</c:v>
                </c:pt>
                <c:pt idx="1901">
                  <c:v>1.901</c:v>
                </c:pt>
                <c:pt idx="1902">
                  <c:v>1.9019999999999999</c:v>
                </c:pt>
                <c:pt idx="1903">
                  <c:v>1.903</c:v>
                </c:pt>
                <c:pt idx="1904">
                  <c:v>1.9039999999999999</c:v>
                </c:pt>
                <c:pt idx="1905">
                  <c:v>1.905</c:v>
                </c:pt>
                <c:pt idx="1906">
                  <c:v>1.9059999999999999</c:v>
                </c:pt>
                <c:pt idx="1907">
                  <c:v>1.907</c:v>
                </c:pt>
                <c:pt idx="1908">
                  <c:v>1.9079999999999999</c:v>
                </c:pt>
                <c:pt idx="1909">
                  <c:v>1.909</c:v>
                </c:pt>
                <c:pt idx="1910">
                  <c:v>1.91</c:v>
                </c:pt>
                <c:pt idx="1911">
                  <c:v>1.911</c:v>
                </c:pt>
                <c:pt idx="1912">
                  <c:v>1.9119999999999999</c:v>
                </c:pt>
                <c:pt idx="1913">
                  <c:v>1.913</c:v>
                </c:pt>
                <c:pt idx="1914">
                  <c:v>1.9139999999999999</c:v>
                </c:pt>
                <c:pt idx="1915">
                  <c:v>1.915</c:v>
                </c:pt>
                <c:pt idx="1916">
                  <c:v>1.9159999999999999</c:v>
                </c:pt>
                <c:pt idx="1917">
                  <c:v>1.917</c:v>
                </c:pt>
                <c:pt idx="1918">
                  <c:v>1.9179999999999999</c:v>
                </c:pt>
                <c:pt idx="1919">
                  <c:v>1.919</c:v>
                </c:pt>
                <c:pt idx="1920">
                  <c:v>1.92</c:v>
                </c:pt>
                <c:pt idx="1921">
                  <c:v>1.921</c:v>
                </c:pt>
                <c:pt idx="1922">
                  <c:v>1.9219999999999999</c:v>
                </c:pt>
                <c:pt idx="1923">
                  <c:v>1.923</c:v>
                </c:pt>
                <c:pt idx="1924">
                  <c:v>1.9239999999999999</c:v>
                </c:pt>
                <c:pt idx="1925">
                  <c:v>1.925</c:v>
                </c:pt>
                <c:pt idx="1926">
                  <c:v>1.9259999999999999</c:v>
                </c:pt>
                <c:pt idx="1927">
                  <c:v>1.927</c:v>
                </c:pt>
                <c:pt idx="1928">
                  <c:v>1.9279999999999999</c:v>
                </c:pt>
                <c:pt idx="1929">
                  <c:v>1.929</c:v>
                </c:pt>
                <c:pt idx="1930">
                  <c:v>1.93</c:v>
                </c:pt>
                <c:pt idx="1931">
                  <c:v>1.931</c:v>
                </c:pt>
                <c:pt idx="1932">
                  <c:v>1.9319999999999999</c:v>
                </c:pt>
                <c:pt idx="1933">
                  <c:v>1.9330000000000001</c:v>
                </c:pt>
                <c:pt idx="1934">
                  <c:v>1.9339999999999999</c:v>
                </c:pt>
                <c:pt idx="1935">
                  <c:v>1.9350000000000001</c:v>
                </c:pt>
                <c:pt idx="1936">
                  <c:v>1.9359999999999999</c:v>
                </c:pt>
                <c:pt idx="1937">
                  <c:v>1.9370000000000001</c:v>
                </c:pt>
                <c:pt idx="1938">
                  <c:v>1.9379999999999999</c:v>
                </c:pt>
                <c:pt idx="1939">
                  <c:v>1.9390000000000001</c:v>
                </c:pt>
                <c:pt idx="1940">
                  <c:v>1.94</c:v>
                </c:pt>
                <c:pt idx="1941">
                  <c:v>1.9410000000000001</c:v>
                </c:pt>
                <c:pt idx="1942">
                  <c:v>1.9419999999999999</c:v>
                </c:pt>
                <c:pt idx="1943">
                  <c:v>1.9430000000000001</c:v>
                </c:pt>
                <c:pt idx="1944">
                  <c:v>1.944</c:v>
                </c:pt>
                <c:pt idx="1945">
                  <c:v>1.9450000000000001</c:v>
                </c:pt>
                <c:pt idx="1946">
                  <c:v>1.946</c:v>
                </c:pt>
                <c:pt idx="1947">
                  <c:v>1.9470000000000001</c:v>
                </c:pt>
                <c:pt idx="1948">
                  <c:v>1.948</c:v>
                </c:pt>
                <c:pt idx="1949">
                  <c:v>1.9490000000000001</c:v>
                </c:pt>
                <c:pt idx="1950">
                  <c:v>1.95</c:v>
                </c:pt>
                <c:pt idx="1951">
                  <c:v>1.9510000000000001</c:v>
                </c:pt>
                <c:pt idx="1952">
                  <c:v>1.952</c:v>
                </c:pt>
                <c:pt idx="1953">
                  <c:v>1.9530000000000001</c:v>
                </c:pt>
                <c:pt idx="1954">
                  <c:v>1.954</c:v>
                </c:pt>
                <c:pt idx="1955">
                  <c:v>1.9550000000000001</c:v>
                </c:pt>
                <c:pt idx="1956">
                  <c:v>1.956</c:v>
                </c:pt>
                <c:pt idx="1957">
                  <c:v>1.9570000000000001</c:v>
                </c:pt>
                <c:pt idx="1958">
                  <c:v>1.958</c:v>
                </c:pt>
                <c:pt idx="1959">
                  <c:v>1.9590000000000001</c:v>
                </c:pt>
                <c:pt idx="1960">
                  <c:v>1.96</c:v>
                </c:pt>
                <c:pt idx="1961">
                  <c:v>1.9610000000000001</c:v>
                </c:pt>
                <c:pt idx="1962">
                  <c:v>1.962</c:v>
                </c:pt>
                <c:pt idx="1963">
                  <c:v>1.9630000000000001</c:v>
                </c:pt>
                <c:pt idx="1964">
                  <c:v>1.964</c:v>
                </c:pt>
                <c:pt idx="1965">
                  <c:v>1.9650000000000001</c:v>
                </c:pt>
                <c:pt idx="1966">
                  <c:v>1.966</c:v>
                </c:pt>
                <c:pt idx="1967">
                  <c:v>1.9670000000000001</c:v>
                </c:pt>
                <c:pt idx="1968">
                  <c:v>1.968</c:v>
                </c:pt>
                <c:pt idx="1969">
                  <c:v>1.9690000000000001</c:v>
                </c:pt>
                <c:pt idx="1970">
                  <c:v>1.97</c:v>
                </c:pt>
                <c:pt idx="1971">
                  <c:v>1.9710000000000001</c:v>
                </c:pt>
                <c:pt idx="1972">
                  <c:v>1.972</c:v>
                </c:pt>
                <c:pt idx="1973">
                  <c:v>1.9730000000000001</c:v>
                </c:pt>
                <c:pt idx="1974">
                  <c:v>1.974</c:v>
                </c:pt>
                <c:pt idx="1975">
                  <c:v>1.9750000000000001</c:v>
                </c:pt>
                <c:pt idx="1976">
                  <c:v>1.976</c:v>
                </c:pt>
                <c:pt idx="1977">
                  <c:v>1.9770000000000001</c:v>
                </c:pt>
                <c:pt idx="1978">
                  <c:v>1.978</c:v>
                </c:pt>
                <c:pt idx="1979">
                  <c:v>1.9790000000000001</c:v>
                </c:pt>
                <c:pt idx="1980">
                  <c:v>1.98</c:v>
                </c:pt>
                <c:pt idx="1981">
                  <c:v>1.9810000000000001</c:v>
                </c:pt>
                <c:pt idx="1982">
                  <c:v>1.982</c:v>
                </c:pt>
                <c:pt idx="1983">
                  <c:v>1.9830000000000001</c:v>
                </c:pt>
                <c:pt idx="1984">
                  <c:v>1.984</c:v>
                </c:pt>
                <c:pt idx="1985">
                  <c:v>1.9850000000000001</c:v>
                </c:pt>
                <c:pt idx="1986">
                  <c:v>1.986</c:v>
                </c:pt>
                <c:pt idx="1987">
                  <c:v>1.9870000000000001</c:v>
                </c:pt>
                <c:pt idx="1988">
                  <c:v>1.988</c:v>
                </c:pt>
                <c:pt idx="1989">
                  <c:v>1.9890000000000001</c:v>
                </c:pt>
                <c:pt idx="1990">
                  <c:v>1.99</c:v>
                </c:pt>
                <c:pt idx="1991">
                  <c:v>1.9910000000000001</c:v>
                </c:pt>
                <c:pt idx="1992">
                  <c:v>1.992</c:v>
                </c:pt>
                <c:pt idx="1993">
                  <c:v>1.9930000000000001</c:v>
                </c:pt>
                <c:pt idx="1994">
                  <c:v>1.994</c:v>
                </c:pt>
                <c:pt idx="1995">
                  <c:v>1.9950000000000001</c:v>
                </c:pt>
                <c:pt idx="1996">
                  <c:v>1.996</c:v>
                </c:pt>
                <c:pt idx="1997">
                  <c:v>1.9970000000000001</c:v>
                </c:pt>
                <c:pt idx="1998">
                  <c:v>1.998</c:v>
                </c:pt>
                <c:pt idx="1999">
                  <c:v>1.9990000000000001</c:v>
                </c:pt>
                <c:pt idx="2000">
                  <c:v>2</c:v>
                </c:pt>
                <c:pt idx="2001">
                  <c:v>2.0009999999999999</c:v>
                </c:pt>
                <c:pt idx="2002">
                  <c:v>2.0019999999999998</c:v>
                </c:pt>
                <c:pt idx="2003">
                  <c:v>2.0030000000000001</c:v>
                </c:pt>
                <c:pt idx="2004">
                  <c:v>2.004</c:v>
                </c:pt>
                <c:pt idx="2005">
                  <c:v>2.0049999999999999</c:v>
                </c:pt>
                <c:pt idx="2006">
                  <c:v>2.0059999999999998</c:v>
                </c:pt>
                <c:pt idx="2007">
                  <c:v>2.0070000000000001</c:v>
                </c:pt>
                <c:pt idx="2008">
                  <c:v>2.008</c:v>
                </c:pt>
                <c:pt idx="2009">
                  <c:v>2.0089999999999999</c:v>
                </c:pt>
                <c:pt idx="2010">
                  <c:v>2.0099999999999998</c:v>
                </c:pt>
                <c:pt idx="2011">
                  <c:v>2.0110000000000001</c:v>
                </c:pt>
                <c:pt idx="2012">
                  <c:v>2.012</c:v>
                </c:pt>
                <c:pt idx="2013">
                  <c:v>2.0129999999999999</c:v>
                </c:pt>
                <c:pt idx="2014">
                  <c:v>2.0139999999999998</c:v>
                </c:pt>
                <c:pt idx="2015">
                  <c:v>2.0150000000000001</c:v>
                </c:pt>
                <c:pt idx="2016">
                  <c:v>2.016</c:v>
                </c:pt>
                <c:pt idx="2017">
                  <c:v>2.0169999999999999</c:v>
                </c:pt>
                <c:pt idx="2018">
                  <c:v>2.0179999999999998</c:v>
                </c:pt>
                <c:pt idx="2019">
                  <c:v>2.0190000000000001</c:v>
                </c:pt>
                <c:pt idx="2020">
                  <c:v>2.02</c:v>
                </c:pt>
                <c:pt idx="2021">
                  <c:v>2.0209999999999999</c:v>
                </c:pt>
                <c:pt idx="2022">
                  <c:v>2.0219999999999998</c:v>
                </c:pt>
                <c:pt idx="2023">
                  <c:v>2.0230000000000001</c:v>
                </c:pt>
                <c:pt idx="2024">
                  <c:v>2.024</c:v>
                </c:pt>
                <c:pt idx="2025">
                  <c:v>2.0249999999999999</c:v>
                </c:pt>
                <c:pt idx="2026">
                  <c:v>2.0259999999999998</c:v>
                </c:pt>
                <c:pt idx="2027">
                  <c:v>2.0270000000000001</c:v>
                </c:pt>
                <c:pt idx="2028">
                  <c:v>2.028</c:v>
                </c:pt>
                <c:pt idx="2029">
                  <c:v>2.0289999999999999</c:v>
                </c:pt>
                <c:pt idx="2030">
                  <c:v>2.0299999999999998</c:v>
                </c:pt>
                <c:pt idx="2031">
                  <c:v>2.0310000000000001</c:v>
                </c:pt>
                <c:pt idx="2032">
                  <c:v>2.032</c:v>
                </c:pt>
                <c:pt idx="2033">
                  <c:v>2.0329999999999999</c:v>
                </c:pt>
                <c:pt idx="2034">
                  <c:v>2.0339999999999998</c:v>
                </c:pt>
                <c:pt idx="2035">
                  <c:v>2.0350000000000001</c:v>
                </c:pt>
                <c:pt idx="2036">
                  <c:v>2.036</c:v>
                </c:pt>
                <c:pt idx="2037">
                  <c:v>2.0369999999999999</c:v>
                </c:pt>
                <c:pt idx="2038">
                  <c:v>2.0379999999999998</c:v>
                </c:pt>
                <c:pt idx="2039">
                  <c:v>2.0390000000000001</c:v>
                </c:pt>
                <c:pt idx="2040">
                  <c:v>2.04</c:v>
                </c:pt>
                <c:pt idx="2041">
                  <c:v>2.0409999999999999</c:v>
                </c:pt>
                <c:pt idx="2042">
                  <c:v>2.0419999999999998</c:v>
                </c:pt>
                <c:pt idx="2043">
                  <c:v>2.0430000000000001</c:v>
                </c:pt>
                <c:pt idx="2044">
                  <c:v>2.044</c:v>
                </c:pt>
                <c:pt idx="2045">
                  <c:v>2.0449999999999999</c:v>
                </c:pt>
                <c:pt idx="2046">
                  <c:v>2.0459999999999998</c:v>
                </c:pt>
                <c:pt idx="2047">
                  <c:v>2.0470000000000002</c:v>
                </c:pt>
                <c:pt idx="2048">
                  <c:v>2.048</c:v>
                </c:pt>
                <c:pt idx="2049">
                  <c:v>2.0489999999999999</c:v>
                </c:pt>
                <c:pt idx="2050">
                  <c:v>2.0499999999999998</c:v>
                </c:pt>
                <c:pt idx="2051">
                  <c:v>2.0510000000000002</c:v>
                </c:pt>
                <c:pt idx="2052">
                  <c:v>2.052</c:v>
                </c:pt>
                <c:pt idx="2053">
                  <c:v>2.0529999999999999</c:v>
                </c:pt>
                <c:pt idx="2054">
                  <c:v>2.0539999999999998</c:v>
                </c:pt>
                <c:pt idx="2055">
                  <c:v>2.0550000000000002</c:v>
                </c:pt>
                <c:pt idx="2056">
                  <c:v>2.056</c:v>
                </c:pt>
                <c:pt idx="2057">
                  <c:v>2.0569999999999999</c:v>
                </c:pt>
                <c:pt idx="2058">
                  <c:v>2.0579999999999998</c:v>
                </c:pt>
                <c:pt idx="2059">
                  <c:v>2.0590000000000002</c:v>
                </c:pt>
                <c:pt idx="2060">
                  <c:v>2.06</c:v>
                </c:pt>
                <c:pt idx="2061">
                  <c:v>2.0609999999999999</c:v>
                </c:pt>
                <c:pt idx="2062">
                  <c:v>2.0619999999999998</c:v>
                </c:pt>
                <c:pt idx="2063">
                  <c:v>2.0630000000000002</c:v>
                </c:pt>
                <c:pt idx="2064">
                  <c:v>2.0640000000000001</c:v>
                </c:pt>
                <c:pt idx="2065">
                  <c:v>2.0649999999999999</c:v>
                </c:pt>
                <c:pt idx="2066">
                  <c:v>2.0659999999999998</c:v>
                </c:pt>
                <c:pt idx="2067">
                  <c:v>2.0670000000000002</c:v>
                </c:pt>
                <c:pt idx="2068">
                  <c:v>2.0680000000000001</c:v>
                </c:pt>
                <c:pt idx="2069">
                  <c:v>2.069</c:v>
                </c:pt>
                <c:pt idx="2070">
                  <c:v>2.0699999999999998</c:v>
                </c:pt>
                <c:pt idx="2071">
                  <c:v>2.0710000000000002</c:v>
                </c:pt>
                <c:pt idx="2072">
                  <c:v>2.0720000000000001</c:v>
                </c:pt>
                <c:pt idx="2073">
                  <c:v>2.073</c:v>
                </c:pt>
                <c:pt idx="2074">
                  <c:v>2.0739999999999998</c:v>
                </c:pt>
                <c:pt idx="2075">
                  <c:v>2.0750000000000002</c:v>
                </c:pt>
                <c:pt idx="2076">
                  <c:v>2.0760000000000001</c:v>
                </c:pt>
                <c:pt idx="2077">
                  <c:v>2.077</c:v>
                </c:pt>
                <c:pt idx="2078">
                  <c:v>2.0779999999999998</c:v>
                </c:pt>
                <c:pt idx="2079">
                  <c:v>2.0790000000000002</c:v>
                </c:pt>
                <c:pt idx="2080">
                  <c:v>2.08</c:v>
                </c:pt>
                <c:pt idx="2081">
                  <c:v>2.081</c:v>
                </c:pt>
                <c:pt idx="2082">
                  <c:v>2.0819999999999999</c:v>
                </c:pt>
                <c:pt idx="2083">
                  <c:v>2.0830000000000002</c:v>
                </c:pt>
                <c:pt idx="2084">
                  <c:v>2.0840000000000001</c:v>
                </c:pt>
                <c:pt idx="2085">
                  <c:v>2.085</c:v>
                </c:pt>
                <c:pt idx="2086">
                  <c:v>2.0859999999999999</c:v>
                </c:pt>
                <c:pt idx="2087">
                  <c:v>2.0870000000000002</c:v>
                </c:pt>
                <c:pt idx="2088">
                  <c:v>2.0880000000000001</c:v>
                </c:pt>
                <c:pt idx="2089">
                  <c:v>2.089</c:v>
                </c:pt>
                <c:pt idx="2090">
                  <c:v>2.09</c:v>
                </c:pt>
                <c:pt idx="2091">
                  <c:v>2.0910000000000002</c:v>
                </c:pt>
                <c:pt idx="2092">
                  <c:v>2.0920000000000001</c:v>
                </c:pt>
                <c:pt idx="2093">
                  <c:v>2.093</c:v>
                </c:pt>
                <c:pt idx="2094">
                  <c:v>2.0939999999999999</c:v>
                </c:pt>
                <c:pt idx="2095">
                  <c:v>2.0950000000000002</c:v>
                </c:pt>
                <c:pt idx="2096">
                  <c:v>2.0960000000000001</c:v>
                </c:pt>
                <c:pt idx="2097">
                  <c:v>2.097</c:v>
                </c:pt>
                <c:pt idx="2098">
                  <c:v>2.0979999999999999</c:v>
                </c:pt>
                <c:pt idx="2099">
                  <c:v>2.0990000000000002</c:v>
                </c:pt>
                <c:pt idx="2100">
                  <c:v>2.1</c:v>
                </c:pt>
                <c:pt idx="2101">
                  <c:v>2.101</c:v>
                </c:pt>
                <c:pt idx="2102">
                  <c:v>2.1019999999999999</c:v>
                </c:pt>
                <c:pt idx="2103">
                  <c:v>2.1030000000000002</c:v>
                </c:pt>
                <c:pt idx="2104">
                  <c:v>2.1040000000000001</c:v>
                </c:pt>
                <c:pt idx="2105">
                  <c:v>2.105</c:v>
                </c:pt>
                <c:pt idx="2106">
                  <c:v>2.1059999999999999</c:v>
                </c:pt>
                <c:pt idx="2107">
                  <c:v>2.1070000000000002</c:v>
                </c:pt>
                <c:pt idx="2108">
                  <c:v>2.1080000000000001</c:v>
                </c:pt>
                <c:pt idx="2109">
                  <c:v>2.109</c:v>
                </c:pt>
                <c:pt idx="2110">
                  <c:v>2.11</c:v>
                </c:pt>
                <c:pt idx="2111">
                  <c:v>2.1110000000000002</c:v>
                </c:pt>
                <c:pt idx="2112">
                  <c:v>2.1120000000000001</c:v>
                </c:pt>
                <c:pt idx="2113">
                  <c:v>2.113</c:v>
                </c:pt>
                <c:pt idx="2114">
                  <c:v>2.1139999999999999</c:v>
                </c:pt>
                <c:pt idx="2115">
                  <c:v>2.1150000000000002</c:v>
                </c:pt>
                <c:pt idx="2116">
                  <c:v>2.1160000000000001</c:v>
                </c:pt>
                <c:pt idx="2117">
                  <c:v>2.117</c:v>
                </c:pt>
                <c:pt idx="2118">
                  <c:v>2.1179999999999999</c:v>
                </c:pt>
                <c:pt idx="2119">
                  <c:v>2.1190000000000002</c:v>
                </c:pt>
                <c:pt idx="2120">
                  <c:v>2.12</c:v>
                </c:pt>
                <c:pt idx="2121">
                  <c:v>2.121</c:v>
                </c:pt>
                <c:pt idx="2122">
                  <c:v>2.1219999999999999</c:v>
                </c:pt>
                <c:pt idx="2123">
                  <c:v>2.1230000000000002</c:v>
                </c:pt>
                <c:pt idx="2124">
                  <c:v>2.1240000000000001</c:v>
                </c:pt>
                <c:pt idx="2125">
                  <c:v>2.125</c:v>
                </c:pt>
                <c:pt idx="2126">
                  <c:v>2.1259999999999999</c:v>
                </c:pt>
                <c:pt idx="2127">
                  <c:v>2.1269999999999998</c:v>
                </c:pt>
                <c:pt idx="2128">
                  <c:v>2.1280000000000001</c:v>
                </c:pt>
                <c:pt idx="2129">
                  <c:v>2.129</c:v>
                </c:pt>
                <c:pt idx="2130">
                  <c:v>2.13</c:v>
                </c:pt>
                <c:pt idx="2131">
                  <c:v>2.1309999999999998</c:v>
                </c:pt>
                <c:pt idx="2132">
                  <c:v>2.1320000000000001</c:v>
                </c:pt>
                <c:pt idx="2133">
                  <c:v>2.133</c:v>
                </c:pt>
                <c:pt idx="2134">
                  <c:v>2.1339999999999999</c:v>
                </c:pt>
                <c:pt idx="2135">
                  <c:v>2.1349999999999998</c:v>
                </c:pt>
                <c:pt idx="2136">
                  <c:v>2.1360000000000001</c:v>
                </c:pt>
                <c:pt idx="2137">
                  <c:v>2.137</c:v>
                </c:pt>
                <c:pt idx="2138">
                  <c:v>2.1379999999999999</c:v>
                </c:pt>
                <c:pt idx="2139">
                  <c:v>2.1389999999999998</c:v>
                </c:pt>
                <c:pt idx="2140">
                  <c:v>2.14</c:v>
                </c:pt>
                <c:pt idx="2141">
                  <c:v>2.141</c:v>
                </c:pt>
                <c:pt idx="2142">
                  <c:v>2.1419999999999999</c:v>
                </c:pt>
                <c:pt idx="2143">
                  <c:v>2.1429999999999998</c:v>
                </c:pt>
                <c:pt idx="2144">
                  <c:v>2.1440000000000001</c:v>
                </c:pt>
                <c:pt idx="2145">
                  <c:v>2.145</c:v>
                </c:pt>
                <c:pt idx="2146">
                  <c:v>2.1459999999999999</c:v>
                </c:pt>
                <c:pt idx="2147">
                  <c:v>2.1469999999999998</c:v>
                </c:pt>
                <c:pt idx="2148">
                  <c:v>2.1480000000000001</c:v>
                </c:pt>
                <c:pt idx="2149">
                  <c:v>2.149</c:v>
                </c:pt>
                <c:pt idx="2150">
                  <c:v>2.15</c:v>
                </c:pt>
                <c:pt idx="2151">
                  <c:v>2.1509999999999998</c:v>
                </c:pt>
                <c:pt idx="2152">
                  <c:v>2.1520000000000001</c:v>
                </c:pt>
                <c:pt idx="2153">
                  <c:v>2.153</c:v>
                </c:pt>
                <c:pt idx="2154">
                  <c:v>2.1539999999999999</c:v>
                </c:pt>
                <c:pt idx="2155">
                  <c:v>2.1549999999999998</c:v>
                </c:pt>
                <c:pt idx="2156">
                  <c:v>2.1560000000000001</c:v>
                </c:pt>
                <c:pt idx="2157">
                  <c:v>2.157</c:v>
                </c:pt>
                <c:pt idx="2158">
                  <c:v>2.1579999999999999</c:v>
                </c:pt>
                <c:pt idx="2159">
                  <c:v>2.1589999999999998</c:v>
                </c:pt>
                <c:pt idx="2160">
                  <c:v>2.16</c:v>
                </c:pt>
                <c:pt idx="2161">
                  <c:v>2.161</c:v>
                </c:pt>
                <c:pt idx="2162">
                  <c:v>2.1619999999999999</c:v>
                </c:pt>
                <c:pt idx="2163">
                  <c:v>2.1629999999999998</c:v>
                </c:pt>
                <c:pt idx="2164">
                  <c:v>2.1640000000000001</c:v>
                </c:pt>
                <c:pt idx="2165">
                  <c:v>2.165</c:v>
                </c:pt>
                <c:pt idx="2166">
                  <c:v>2.1659999999999999</c:v>
                </c:pt>
                <c:pt idx="2167">
                  <c:v>2.1669999999999998</c:v>
                </c:pt>
                <c:pt idx="2168">
                  <c:v>2.1680000000000001</c:v>
                </c:pt>
                <c:pt idx="2169">
                  <c:v>2.169</c:v>
                </c:pt>
                <c:pt idx="2170">
                  <c:v>2.17</c:v>
                </c:pt>
                <c:pt idx="2171">
                  <c:v>2.1709999999999998</c:v>
                </c:pt>
                <c:pt idx="2172">
                  <c:v>2.1720000000000002</c:v>
                </c:pt>
                <c:pt idx="2173">
                  <c:v>2.173</c:v>
                </c:pt>
                <c:pt idx="2174">
                  <c:v>2.1739999999999999</c:v>
                </c:pt>
                <c:pt idx="2175">
                  <c:v>2.1749999999999998</c:v>
                </c:pt>
                <c:pt idx="2176">
                  <c:v>2.1760000000000002</c:v>
                </c:pt>
                <c:pt idx="2177">
                  <c:v>2.177</c:v>
                </c:pt>
                <c:pt idx="2178">
                  <c:v>2.1779999999999999</c:v>
                </c:pt>
                <c:pt idx="2179">
                  <c:v>2.1789999999999998</c:v>
                </c:pt>
                <c:pt idx="2180">
                  <c:v>2.1800000000000002</c:v>
                </c:pt>
                <c:pt idx="2181">
                  <c:v>2.181</c:v>
                </c:pt>
                <c:pt idx="2182">
                  <c:v>2.1819999999999999</c:v>
                </c:pt>
                <c:pt idx="2183">
                  <c:v>2.1829999999999998</c:v>
                </c:pt>
                <c:pt idx="2184">
                  <c:v>2.1840000000000002</c:v>
                </c:pt>
                <c:pt idx="2185">
                  <c:v>2.1850000000000001</c:v>
                </c:pt>
                <c:pt idx="2186">
                  <c:v>2.1859999999999999</c:v>
                </c:pt>
                <c:pt idx="2187">
                  <c:v>2.1869999999999998</c:v>
                </c:pt>
                <c:pt idx="2188">
                  <c:v>2.1880000000000002</c:v>
                </c:pt>
                <c:pt idx="2189">
                  <c:v>2.1890000000000001</c:v>
                </c:pt>
                <c:pt idx="2190">
                  <c:v>2.19</c:v>
                </c:pt>
                <c:pt idx="2191">
                  <c:v>2.1909999999999998</c:v>
                </c:pt>
                <c:pt idx="2192">
                  <c:v>2.1920000000000002</c:v>
                </c:pt>
                <c:pt idx="2193">
                  <c:v>2.1930000000000001</c:v>
                </c:pt>
                <c:pt idx="2194">
                  <c:v>2.194</c:v>
                </c:pt>
                <c:pt idx="2195">
                  <c:v>2.1949999999999998</c:v>
                </c:pt>
                <c:pt idx="2196">
                  <c:v>2.1960000000000002</c:v>
                </c:pt>
                <c:pt idx="2197">
                  <c:v>2.1970000000000001</c:v>
                </c:pt>
                <c:pt idx="2198">
                  <c:v>2.198</c:v>
                </c:pt>
                <c:pt idx="2199">
                  <c:v>2.1989999999999998</c:v>
                </c:pt>
                <c:pt idx="2200">
                  <c:v>2.2000000000000002</c:v>
                </c:pt>
                <c:pt idx="2201">
                  <c:v>2.2010000000000001</c:v>
                </c:pt>
                <c:pt idx="2202">
                  <c:v>2.202</c:v>
                </c:pt>
                <c:pt idx="2203">
                  <c:v>2.2029999999999998</c:v>
                </c:pt>
                <c:pt idx="2204">
                  <c:v>2.2040000000000002</c:v>
                </c:pt>
                <c:pt idx="2205">
                  <c:v>2.2050000000000001</c:v>
                </c:pt>
                <c:pt idx="2206">
                  <c:v>2.206</c:v>
                </c:pt>
                <c:pt idx="2207">
                  <c:v>2.2069999999999999</c:v>
                </c:pt>
                <c:pt idx="2208">
                  <c:v>2.2080000000000002</c:v>
                </c:pt>
                <c:pt idx="2209">
                  <c:v>2.2090000000000001</c:v>
                </c:pt>
                <c:pt idx="2210">
                  <c:v>2.21</c:v>
                </c:pt>
                <c:pt idx="2211">
                  <c:v>2.2109999999999999</c:v>
                </c:pt>
                <c:pt idx="2212">
                  <c:v>2.2120000000000002</c:v>
                </c:pt>
                <c:pt idx="2213">
                  <c:v>2.2130000000000001</c:v>
                </c:pt>
                <c:pt idx="2214">
                  <c:v>2.214</c:v>
                </c:pt>
                <c:pt idx="2215">
                  <c:v>2.2149999999999999</c:v>
                </c:pt>
                <c:pt idx="2216">
                  <c:v>2.2160000000000002</c:v>
                </c:pt>
                <c:pt idx="2217">
                  <c:v>2.2170000000000001</c:v>
                </c:pt>
                <c:pt idx="2218">
                  <c:v>2.218</c:v>
                </c:pt>
                <c:pt idx="2219">
                  <c:v>2.2189999999999999</c:v>
                </c:pt>
                <c:pt idx="2220">
                  <c:v>2.2200000000000002</c:v>
                </c:pt>
                <c:pt idx="2221">
                  <c:v>2.2210000000000001</c:v>
                </c:pt>
                <c:pt idx="2222">
                  <c:v>2.222</c:v>
                </c:pt>
                <c:pt idx="2223">
                  <c:v>2.2229999999999999</c:v>
                </c:pt>
                <c:pt idx="2224">
                  <c:v>2.2240000000000002</c:v>
                </c:pt>
                <c:pt idx="2225">
                  <c:v>2.2250000000000001</c:v>
                </c:pt>
                <c:pt idx="2226">
                  <c:v>2.226</c:v>
                </c:pt>
                <c:pt idx="2227">
                  <c:v>2.2269999999999999</c:v>
                </c:pt>
                <c:pt idx="2228">
                  <c:v>2.2280000000000002</c:v>
                </c:pt>
                <c:pt idx="2229">
                  <c:v>2.2290000000000001</c:v>
                </c:pt>
                <c:pt idx="2230">
                  <c:v>2.23</c:v>
                </c:pt>
                <c:pt idx="2231">
                  <c:v>2.2309999999999999</c:v>
                </c:pt>
                <c:pt idx="2232">
                  <c:v>2.2320000000000002</c:v>
                </c:pt>
                <c:pt idx="2233">
                  <c:v>2.2330000000000001</c:v>
                </c:pt>
                <c:pt idx="2234">
                  <c:v>2.234</c:v>
                </c:pt>
                <c:pt idx="2235">
                  <c:v>2.2349999999999999</c:v>
                </c:pt>
                <c:pt idx="2236">
                  <c:v>2.2360000000000002</c:v>
                </c:pt>
                <c:pt idx="2237">
                  <c:v>2.2370000000000001</c:v>
                </c:pt>
                <c:pt idx="2238">
                  <c:v>2.238</c:v>
                </c:pt>
                <c:pt idx="2239">
                  <c:v>2.2389999999999999</c:v>
                </c:pt>
                <c:pt idx="2240">
                  <c:v>2.2400000000000002</c:v>
                </c:pt>
                <c:pt idx="2241">
                  <c:v>2.2410000000000001</c:v>
                </c:pt>
                <c:pt idx="2242">
                  <c:v>2.242</c:v>
                </c:pt>
                <c:pt idx="2243">
                  <c:v>2.2429999999999999</c:v>
                </c:pt>
                <c:pt idx="2244">
                  <c:v>2.2440000000000002</c:v>
                </c:pt>
                <c:pt idx="2245">
                  <c:v>2.2450000000000001</c:v>
                </c:pt>
                <c:pt idx="2246">
                  <c:v>2.246</c:v>
                </c:pt>
                <c:pt idx="2247">
                  <c:v>2.2469999999999999</c:v>
                </c:pt>
                <c:pt idx="2248">
                  <c:v>2.2480000000000002</c:v>
                </c:pt>
                <c:pt idx="2249">
                  <c:v>2.2490000000000001</c:v>
                </c:pt>
                <c:pt idx="2250">
                  <c:v>2.25</c:v>
                </c:pt>
                <c:pt idx="2251">
                  <c:v>2.2509999999999999</c:v>
                </c:pt>
                <c:pt idx="2252">
                  <c:v>2.2519999999999998</c:v>
                </c:pt>
                <c:pt idx="2253">
                  <c:v>2.2530000000000001</c:v>
                </c:pt>
                <c:pt idx="2254">
                  <c:v>2.254</c:v>
                </c:pt>
                <c:pt idx="2255">
                  <c:v>2.2549999999999999</c:v>
                </c:pt>
                <c:pt idx="2256">
                  <c:v>2.2559999999999998</c:v>
                </c:pt>
                <c:pt idx="2257">
                  <c:v>2.2570000000000001</c:v>
                </c:pt>
                <c:pt idx="2258">
                  <c:v>2.258</c:v>
                </c:pt>
                <c:pt idx="2259">
                  <c:v>2.2589999999999999</c:v>
                </c:pt>
                <c:pt idx="2260">
                  <c:v>2.2599999999999998</c:v>
                </c:pt>
                <c:pt idx="2261">
                  <c:v>2.2610000000000001</c:v>
                </c:pt>
                <c:pt idx="2262">
                  <c:v>2.262</c:v>
                </c:pt>
                <c:pt idx="2263">
                  <c:v>2.2629999999999999</c:v>
                </c:pt>
                <c:pt idx="2264">
                  <c:v>2.2639999999999998</c:v>
                </c:pt>
                <c:pt idx="2265">
                  <c:v>2.2650000000000001</c:v>
                </c:pt>
                <c:pt idx="2266">
                  <c:v>2.266</c:v>
                </c:pt>
                <c:pt idx="2267">
                  <c:v>2.2669999999999999</c:v>
                </c:pt>
                <c:pt idx="2268">
                  <c:v>2.2679999999999998</c:v>
                </c:pt>
                <c:pt idx="2269">
                  <c:v>2.2690000000000001</c:v>
                </c:pt>
                <c:pt idx="2270">
                  <c:v>2.27</c:v>
                </c:pt>
                <c:pt idx="2271">
                  <c:v>2.2709999999999999</c:v>
                </c:pt>
                <c:pt idx="2272">
                  <c:v>2.2719999999999998</c:v>
                </c:pt>
                <c:pt idx="2273">
                  <c:v>2.2730000000000001</c:v>
                </c:pt>
                <c:pt idx="2274">
                  <c:v>2.274</c:v>
                </c:pt>
                <c:pt idx="2275">
                  <c:v>2.2749999999999999</c:v>
                </c:pt>
                <c:pt idx="2276">
                  <c:v>2.2759999999999998</c:v>
                </c:pt>
                <c:pt idx="2277">
                  <c:v>2.2770000000000001</c:v>
                </c:pt>
                <c:pt idx="2278">
                  <c:v>2.278</c:v>
                </c:pt>
                <c:pt idx="2279">
                  <c:v>2.2789999999999999</c:v>
                </c:pt>
                <c:pt idx="2280">
                  <c:v>2.2799999999999998</c:v>
                </c:pt>
                <c:pt idx="2281">
                  <c:v>2.2810000000000001</c:v>
                </c:pt>
                <c:pt idx="2282">
                  <c:v>2.282</c:v>
                </c:pt>
                <c:pt idx="2283">
                  <c:v>2.2829999999999999</c:v>
                </c:pt>
                <c:pt idx="2284">
                  <c:v>2.2839999999999998</c:v>
                </c:pt>
                <c:pt idx="2285">
                  <c:v>2.2850000000000001</c:v>
                </c:pt>
                <c:pt idx="2286">
                  <c:v>2.286</c:v>
                </c:pt>
                <c:pt idx="2287">
                  <c:v>2.2869999999999999</c:v>
                </c:pt>
                <c:pt idx="2288">
                  <c:v>2.2879999999999998</c:v>
                </c:pt>
                <c:pt idx="2289">
                  <c:v>2.2890000000000001</c:v>
                </c:pt>
                <c:pt idx="2290">
                  <c:v>2.29</c:v>
                </c:pt>
                <c:pt idx="2291">
                  <c:v>2.2909999999999999</c:v>
                </c:pt>
                <c:pt idx="2292">
                  <c:v>2.2919999999999998</c:v>
                </c:pt>
                <c:pt idx="2293">
                  <c:v>2.2930000000000001</c:v>
                </c:pt>
                <c:pt idx="2294">
                  <c:v>2.294</c:v>
                </c:pt>
                <c:pt idx="2295">
                  <c:v>2.2949999999999999</c:v>
                </c:pt>
                <c:pt idx="2296">
                  <c:v>2.2959999999999998</c:v>
                </c:pt>
                <c:pt idx="2297">
                  <c:v>2.2970000000000002</c:v>
                </c:pt>
                <c:pt idx="2298">
                  <c:v>2.298</c:v>
                </c:pt>
                <c:pt idx="2299">
                  <c:v>2.2989999999999999</c:v>
                </c:pt>
                <c:pt idx="2300">
                  <c:v>2.2999999999999998</c:v>
                </c:pt>
                <c:pt idx="2301">
                  <c:v>2.3010000000000002</c:v>
                </c:pt>
                <c:pt idx="2302">
                  <c:v>2.302</c:v>
                </c:pt>
                <c:pt idx="2303">
                  <c:v>2.3029999999999999</c:v>
                </c:pt>
                <c:pt idx="2304">
                  <c:v>2.3039999999999998</c:v>
                </c:pt>
                <c:pt idx="2305">
                  <c:v>2.3050000000000002</c:v>
                </c:pt>
                <c:pt idx="2306">
                  <c:v>2.306</c:v>
                </c:pt>
                <c:pt idx="2307">
                  <c:v>2.3069999999999999</c:v>
                </c:pt>
                <c:pt idx="2308">
                  <c:v>2.3079999999999998</c:v>
                </c:pt>
                <c:pt idx="2309">
                  <c:v>2.3090000000000002</c:v>
                </c:pt>
                <c:pt idx="2310">
                  <c:v>2.31</c:v>
                </c:pt>
                <c:pt idx="2311">
                  <c:v>2.3109999999999999</c:v>
                </c:pt>
                <c:pt idx="2312">
                  <c:v>2.3119999999999998</c:v>
                </c:pt>
                <c:pt idx="2313">
                  <c:v>2.3130000000000002</c:v>
                </c:pt>
                <c:pt idx="2314">
                  <c:v>2.3140000000000001</c:v>
                </c:pt>
                <c:pt idx="2315">
                  <c:v>2.3149999999999999</c:v>
                </c:pt>
                <c:pt idx="2316">
                  <c:v>2.3159999999999998</c:v>
                </c:pt>
                <c:pt idx="2317">
                  <c:v>2.3170000000000002</c:v>
                </c:pt>
                <c:pt idx="2318">
                  <c:v>2.3180000000000001</c:v>
                </c:pt>
                <c:pt idx="2319">
                  <c:v>2.319</c:v>
                </c:pt>
                <c:pt idx="2320">
                  <c:v>2.3199999999999998</c:v>
                </c:pt>
                <c:pt idx="2321">
                  <c:v>2.3210000000000002</c:v>
                </c:pt>
                <c:pt idx="2322">
                  <c:v>2.3220000000000001</c:v>
                </c:pt>
                <c:pt idx="2323">
                  <c:v>2.323</c:v>
                </c:pt>
                <c:pt idx="2324">
                  <c:v>2.3239999999999998</c:v>
                </c:pt>
                <c:pt idx="2325">
                  <c:v>2.3250000000000002</c:v>
                </c:pt>
                <c:pt idx="2326">
                  <c:v>2.3260000000000001</c:v>
                </c:pt>
                <c:pt idx="2327">
                  <c:v>2.327</c:v>
                </c:pt>
                <c:pt idx="2328">
                  <c:v>2.3279999999999998</c:v>
                </c:pt>
                <c:pt idx="2329">
                  <c:v>2.3290000000000002</c:v>
                </c:pt>
                <c:pt idx="2330">
                  <c:v>2.33</c:v>
                </c:pt>
                <c:pt idx="2331">
                  <c:v>2.331</c:v>
                </c:pt>
                <c:pt idx="2332">
                  <c:v>2.3319999999999999</c:v>
                </c:pt>
                <c:pt idx="2333">
                  <c:v>2.3330000000000002</c:v>
                </c:pt>
                <c:pt idx="2334">
                  <c:v>2.3340000000000001</c:v>
                </c:pt>
                <c:pt idx="2335">
                  <c:v>2.335</c:v>
                </c:pt>
                <c:pt idx="2336">
                  <c:v>2.3359999999999999</c:v>
                </c:pt>
                <c:pt idx="2337">
                  <c:v>2.3370000000000002</c:v>
                </c:pt>
                <c:pt idx="2338">
                  <c:v>2.3380000000000001</c:v>
                </c:pt>
                <c:pt idx="2339">
                  <c:v>2.339</c:v>
                </c:pt>
                <c:pt idx="2340">
                  <c:v>2.34</c:v>
                </c:pt>
                <c:pt idx="2341">
                  <c:v>2.3410000000000002</c:v>
                </c:pt>
                <c:pt idx="2342">
                  <c:v>2.3420000000000001</c:v>
                </c:pt>
                <c:pt idx="2343">
                  <c:v>2.343</c:v>
                </c:pt>
                <c:pt idx="2344">
                  <c:v>2.3439999999999999</c:v>
                </c:pt>
                <c:pt idx="2345">
                  <c:v>2.3450000000000002</c:v>
                </c:pt>
                <c:pt idx="2346">
                  <c:v>2.3460000000000001</c:v>
                </c:pt>
                <c:pt idx="2347">
                  <c:v>2.347</c:v>
                </c:pt>
                <c:pt idx="2348">
                  <c:v>2.3479999999999999</c:v>
                </c:pt>
                <c:pt idx="2349">
                  <c:v>2.3490000000000002</c:v>
                </c:pt>
                <c:pt idx="2350">
                  <c:v>2.35</c:v>
                </c:pt>
                <c:pt idx="2351">
                  <c:v>2.351</c:v>
                </c:pt>
                <c:pt idx="2352">
                  <c:v>2.3519999999999999</c:v>
                </c:pt>
                <c:pt idx="2353">
                  <c:v>2.3530000000000002</c:v>
                </c:pt>
                <c:pt idx="2354">
                  <c:v>2.3540000000000001</c:v>
                </c:pt>
                <c:pt idx="2355">
                  <c:v>2.355</c:v>
                </c:pt>
                <c:pt idx="2356">
                  <c:v>2.3559999999999999</c:v>
                </c:pt>
                <c:pt idx="2357">
                  <c:v>2.3570000000000002</c:v>
                </c:pt>
                <c:pt idx="2358">
                  <c:v>2.3580000000000001</c:v>
                </c:pt>
                <c:pt idx="2359">
                  <c:v>2.359</c:v>
                </c:pt>
                <c:pt idx="2360">
                  <c:v>2.36</c:v>
                </c:pt>
                <c:pt idx="2361">
                  <c:v>2.3610000000000002</c:v>
                </c:pt>
                <c:pt idx="2362">
                  <c:v>2.3620000000000001</c:v>
                </c:pt>
                <c:pt idx="2363">
                  <c:v>2.363</c:v>
                </c:pt>
                <c:pt idx="2364">
                  <c:v>2.3639999999999999</c:v>
                </c:pt>
                <c:pt idx="2365">
                  <c:v>2.3650000000000002</c:v>
                </c:pt>
                <c:pt idx="2366">
                  <c:v>2.3660000000000001</c:v>
                </c:pt>
                <c:pt idx="2367">
                  <c:v>2.367</c:v>
                </c:pt>
                <c:pt idx="2368">
                  <c:v>2.3679999999999999</c:v>
                </c:pt>
                <c:pt idx="2369">
                  <c:v>2.3690000000000002</c:v>
                </c:pt>
                <c:pt idx="2370">
                  <c:v>2.37</c:v>
                </c:pt>
                <c:pt idx="2371">
                  <c:v>2.371</c:v>
                </c:pt>
                <c:pt idx="2372">
                  <c:v>2.3719999999999999</c:v>
                </c:pt>
                <c:pt idx="2373">
                  <c:v>2.3730000000000002</c:v>
                </c:pt>
                <c:pt idx="2374">
                  <c:v>2.3740000000000001</c:v>
                </c:pt>
                <c:pt idx="2375">
                  <c:v>2.375</c:v>
                </c:pt>
                <c:pt idx="2376">
                  <c:v>2.3759999999999999</c:v>
                </c:pt>
                <c:pt idx="2377">
                  <c:v>2.3769999999999998</c:v>
                </c:pt>
                <c:pt idx="2378">
                  <c:v>2.3780000000000001</c:v>
                </c:pt>
                <c:pt idx="2379">
                  <c:v>2.379</c:v>
                </c:pt>
                <c:pt idx="2380">
                  <c:v>2.38</c:v>
                </c:pt>
                <c:pt idx="2381">
                  <c:v>2.3809999999999998</c:v>
                </c:pt>
                <c:pt idx="2382">
                  <c:v>2.3820000000000001</c:v>
                </c:pt>
                <c:pt idx="2383">
                  <c:v>2.383</c:v>
                </c:pt>
                <c:pt idx="2384">
                  <c:v>2.3839999999999999</c:v>
                </c:pt>
                <c:pt idx="2385">
                  <c:v>2.3849999999999998</c:v>
                </c:pt>
                <c:pt idx="2386">
                  <c:v>2.3860000000000001</c:v>
                </c:pt>
                <c:pt idx="2387">
                  <c:v>2.387</c:v>
                </c:pt>
                <c:pt idx="2388">
                  <c:v>2.3879999999999999</c:v>
                </c:pt>
                <c:pt idx="2389">
                  <c:v>2.3889999999999998</c:v>
                </c:pt>
                <c:pt idx="2390">
                  <c:v>2.39</c:v>
                </c:pt>
                <c:pt idx="2391">
                  <c:v>2.391</c:v>
                </c:pt>
                <c:pt idx="2392">
                  <c:v>2.3919999999999999</c:v>
                </c:pt>
                <c:pt idx="2393">
                  <c:v>2.3929999999999998</c:v>
                </c:pt>
                <c:pt idx="2394">
                  <c:v>2.3940000000000001</c:v>
                </c:pt>
                <c:pt idx="2395">
                  <c:v>2.395</c:v>
                </c:pt>
                <c:pt idx="2396">
                  <c:v>2.3959999999999999</c:v>
                </c:pt>
                <c:pt idx="2397">
                  <c:v>2.3969999999999998</c:v>
                </c:pt>
                <c:pt idx="2398">
                  <c:v>2.3980000000000001</c:v>
                </c:pt>
                <c:pt idx="2399">
                  <c:v>2.399</c:v>
                </c:pt>
                <c:pt idx="2400">
                  <c:v>2.4</c:v>
                </c:pt>
                <c:pt idx="2401">
                  <c:v>2.4009999999999998</c:v>
                </c:pt>
                <c:pt idx="2402">
                  <c:v>2.4020000000000001</c:v>
                </c:pt>
                <c:pt idx="2403">
                  <c:v>2.403</c:v>
                </c:pt>
                <c:pt idx="2404">
                  <c:v>2.4039999999999999</c:v>
                </c:pt>
                <c:pt idx="2405">
                  <c:v>2.4049999999999998</c:v>
                </c:pt>
                <c:pt idx="2406">
                  <c:v>2.4060000000000001</c:v>
                </c:pt>
                <c:pt idx="2407">
                  <c:v>2.407</c:v>
                </c:pt>
                <c:pt idx="2408">
                  <c:v>2.4079999999999999</c:v>
                </c:pt>
                <c:pt idx="2409">
                  <c:v>2.4089999999999998</c:v>
                </c:pt>
                <c:pt idx="2410">
                  <c:v>2.41</c:v>
                </c:pt>
                <c:pt idx="2411">
                  <c:v>2.411</c:v>
                </c:pt>
                <c:pt idx="2412">
                  <c:v>2.4119999999999999</c:v>
                </c:pt>
                <c:pt idx="2413">
                  <c:v>2.4129999999999998</c:v>
                </c:pt>
                <c:pt idx="2414">
                  <c:v>2.4140000000000001</c:v>
                </c:pt>
                <c:pt idx="2415">
                  <c:v>2.415</c:v>
                </c:pt>
                <c:pt idx="2416">
                  <c:v>2.4159999999999999</c:v>
                </c:pt>
                <c:pt idx="2417">
                  <c:v>2.4169999999999998</c:v>
                </c:pt>
                <c:pt idx="2418">
                  <c:v>2.4180000000000001</c:v>
                </c:pt>
                <c:pt idx="2419">
                  <c:v>2.419</c:v>
                </c:pt>
                <c:pt idx="2420">
                  <c:v>2.42</c:v>
                </c:pt>
                <c:pt idx="2421">
                  <c:v>2.4209999999999998</c:v>
                </c:pt>
                <c:pt idx="2422">
                  <c:v>2.4220000000000002</c:v>
                </c:pt>
                <c:pt idx="2423">
                  <c:v>2.423</c:v>
                </c:pt>
                <c:pt idx="2424">
                  <c:v>2.4239999999999999</c:v>
                </c:pt>
                <c:pt idx="2425">
                  <c:v>2.4249999999999998</c:v>
                </c:pt>
                <c:pt idx="2426">
                  <c:v>2.4260000000000002</c:v>
                </c:pt>
                <c:pt idx="2427">
                  <c:v>2.427</c:v>
                </c:pt>
                <c:pt idx="2428">
                  <c:v>2.4279999999999999</c:v>
                </c:pt>
                <c:pt idx="2429">
                  <c:v>2.4289999999999998</c:v>
                </c:pt>
                <c:pt idx="2430">
                  <c:v>2.4300000000000002</c:v>
                </c:pt>
                <c:pt idx="2431">
                  <c:v>2.431</c:v>
                </c:pt>
                <c:pt idx="2432">
                  <c:v>2.4319999999999999</c:v>
                </c:pt>
                <c:pt idx="2433">
                  <c:v>2.4329999999999998</c:v>
                </c:pt>
                <c:pt idx="2434">
                  <c:v>2.4340000000000002</c:v>
                </c:pt>
                <c:pt idx="2435">
                  <c:v>2.4350000000000001</c:v>
                </c:pt>
                <c:pt idx="2436">
                  <c:v>2.4359999999999999</c:v>
                </c:pt>
                <c:pt idx="2437">
                  <c:v>2.4369999999999998</c:v>
                </c:pt>
                <c:pt idx="2438">
                  <c:v>2.4380000000000002</c:v>
                </c:pt>
                <c:pt idx="2439">
                  <c:v>2.4390000000000001</c:v>
                </c:pt>
                <c:pt idx="2440">
                  <c:v>2.44</c:v>
                </c:pt>
                <c:pt idx="2441">
                  <c:v>2.4409999999999998</c:v>
                </c:pt>
                <c:pt idx="2442">
                  <c:v>2.4420000000000002</c:v>
                </c:pt>
                <c:pt idx="2443">
                  <c:v>2.4430000000000001</c:v>
                </c:pt>
                <c:pt idx="2444">
                  <c:v>2.444</c:v>
                </c:pt>
                <c:pt idx="2445">
                  <c:v>2.4449999999999998</c:v>
                </c:pt>
                <c:pt idx="2446">
                  <c:v>2.4460000000000002</c:v>
                </c:pt>
                <c:pt idx="2447">
                  <c:v>2.4470000000000001</c:v>
                </c:pt>
                <c:pt idx="2448">
                  <c:v>2.448</c:v>
                </c:pt>
                <c:pt idx="2449">
                  <c:v>2.4489999999999998</c:v>
                </c:pt>
                <c:pt idx="2450">
                  <c:v>2.4500000000000002</c:v>
                </c:pt>
                <c:pt idx="2451">
                  <c:v>2.4510000000000001</c:v>
                </c:pt>
                <c:pt idx="2452">
                  <c:v>2.452</c:v>
                </c:pt>
                <c:pt idx="2453">
                  <c:v>2.4529999999999998</c:v>
                </c:pt>
                <c:pt idx="2454">
                  <c:v>2.4540000000000002</c:v>
                </c:pt>
                <c:pt idx="2455">
                  <c:v>2.4550000000000001</c:v>
                </c:pt>
                <c:pt idx="2456">
                  <c:v>2.456</c:v>
                </c:pt>
                <c:pt idx="2457">
                  <c:v>2.4569999999999999</c:v>
                </c:pt>
                <c:pt idx="2458">
                  <c:v>2.4580000000000002</c:v>
                </c:pt>
                <c:pt idx="2459">
                  <c:v>2.4590000000000001</c:v>
                </c:pt>
                <c:pt idx="2460">
                  <c:v>2.46</c:v>
                </c:pt>
                <c:pt idx="2461">
                  <c:v>2.4609999999999999</c:v>
                </c:pt>
                <c:pt idx="2462">
                  <c:v>2.4620000000000002</c:v>
                </c:pt>
                <c:pt idx="2463">
                  <c:v>2.4630000000000001</c:v>
                </c:pt>
                <c:pt idx="2464">
                  <c:v>2.464</c:v>
                </c:pt>
                <c:pt idx="2465">
                  <c:v>2.4649999999999999</c:v>
                </c:pt>
                <c:pt idx="2466">
                  <c:v>2.4660000000000002</c:v>
                </c:pt>
                <c:pt idx="2467">
                  <c:v>2.4670000000000001</c:v>
                </c:pt>
                <c:pt idx="2468">
                  <c:v>2.468</c:v>
                </c:pt>
                <c:pt idx="2469">
                  <c:v>2.4689999999999999</c:v>
                </c:pt>
                <c:pt idx="2470">
                  <c:v>2.4700000000000002</c:v>
                </c:pt>
                <c:pt idx="2471">
                  <c:v>2.4710000000000001</c:v>
                </c:pt>
                <c:pt idx="2472">
                  <c:v>2.472</c:v>
                </c:pt>
                <c:pt idx="2473">
                  <c:v>2.4729999999999999</c:v>
                </c:pt>
                <c:pt idx="2474">
                  <c:v>2.4740000000000002</c:v>
                </c:pt>
                <c:pt idx="2475">
                  <c:v>2.4750000000000001</c:v>
                </c:pt>
                <c:pt idx="2476">
                  <c:v>2.476</c:v>
                </c:pt>
                <c:pt idx="2477">
                  <c:v>2.4769999999999999</c:v>
                </c:pt>
                <c:pt idx="2478">
                  <c:v>2.4780000000000002</c:v>
                </c:pt>
                <c:pt idx="2479">
                  <c:v>2.4790000000000001</c:v>
                </c:pt>
                <c:pt idx="2480">
                  <c:v>2.48</c:v>
                </c:pt>
                <c:pt idx="2481">
                  <c:v>2.4809999999999999</c:v>
                </c:pt>
                <c:pt idx="2482">
                  <c:v>2.4820000000000002</c:v>
                </c:pt>
                <c:pt idx="2483">
                  <c:v>2.4830000000000001</c:v>
                </c:pt>
                <c:pt idx="2484">
                  <c:v>2.484</c:v>
                </c:pt>
                <c:pt idx="2485">
                  <c:v>2.4849999999999999</c:v>
                </c:pt>
                <c:pt idx="2486">
                  <c:v>2.4860000000000002</c:v>
                </c:pt>
                <c:pt idx="2487">
                  <c:v>2.4870000000000001</c:v>
                </c:pt>
                <c:pt idx="2488">
                  <c:v>2.488</c:v>
                </c:pt>
                <c:pt idx="2489">
                  <c:v>2.4889999999999999</c:v>
                </c:pt>
                <c:pt idx="2490">
                  <c:v>2.4900000000000002</c:v>
                </c:pt>
                <c:pt idx="2491">
                  <c:v>2.4910000000000001</c:v>
                </c:pt>
                <c:pt idx="2492">
                  <c:v>2.492</c:v>
                </c:pt>
                <c:pt idx="2493">
                  <c:v>2.4929999999999999</c:v>
                </c:pt>
                <c:pt idx="2494">
                  <c:v>2.4940000000000002</c:v>
                </c:pt>
                <c:pt idx="2495">
                  <c:v>2.4950000000000001</c:v>
                </c:pt>
                <c:pt idx="2496">
                  <c:v>2.496</c:v>
                </c:pt>
                <c:pt idx="2497">
                  <c:v>2.4969999999999999</c:v>
                </c:pt>
                <c:pt idx="2498">
                  <c:v>2.4980000000000002</c:v>
                </c:pt>
                <c:pt idx="2499">
                  <c:v>2.4990000000000001</c:v>
                </c:pt>
                <c:pt idx="2500">
                  <c:v>2.5</c:v>
                </c:pt>
              </c:numCache>
            </c:numRef>
          </c:xVal>
          <c:yVal>
            <c:numRef>
              <c:f>Unstable!$E$2:$E$2502</c:f>
              <c:numCache>
                <c:formatCode>General</c:formatCode>
                <c:ptCount val="2501"/>
                <c:pt idx="0">
                  <c:v>-9.9353144294027587</c:v>
                </c:pt>
                <c:pt idx="1">
                  <c:v>-9.9353144294138431</c:v>
                </c:pt>
                <c:pt idx="2">
                  <c:v>-9.9353144294249294</c:v>
                </c:pt>
                <c:pt idx="3">
                  <c:v>-9.935314429441485</c:v>
                </c:pt>
                <c:pt idx="4">
                  <c:v>-9.935314429463709</c:v>
                </c:pt>
                <c:pt idx="5">
                  <c:v>-9.9353144294858335</c:v>
                </c:pt>
                <c:pt idx="6">
                  <c:v>-9.9353144295141291</c:v>
                </c:pt>
                <c:pt idx="7">
                  <c:v>-9.9353144295460254</c:v>
                </c:pt>
                <c:pt idx="8">
                  <c:v>-9.9353144295814158</c:v>
                </c:pt>
                <c:pt idx="9">
                  <c:v>-9.9353144296203055</c:v>
                </c:pt>
                <c:pt idx="10">
                  <c:v>-9.9353144296628937</c:v>
                </c:pt>
                <c:pt idx="11">
                  <c:v>-9.9353144297100773</c:v>
                </c:pt>
                <c:pt idx="12">
                  <c:v>-9.9353144297615081</c:v>
                </c:pt>
                <c:pt idx="13">
                  <c:v>-9.9353144298173515</c:v>
                </c:pt>
                <c:pt idx="14">
                  <c:v>-9.9353144298777689</c:v>
                </c:pt>
                <c:pt idx="15">
                  <c:v>-9.935314429942828</c:v>
                </c:pt>
                <c:pt idx="16">
                  <c:v>-9.9353144300126903</c:v>
                </c:pt>
                <c:pt idx="17">
                  <c:v>-9.9353144300875247</c:v>
                </c:pt>
                <c:pt idx="18">
                  <c:v>-9.9353144301673915</c:v>
                </c:pt>
                <c:pt idx="19">
                  <c:v>-9.9353144302524559</c:v>
                </c:pt>
                <c:pt idx="20">
                  <c:v>-9.9353144303429826</c:v>
                </c:pt>
                <c:pt idx="21">
                  <c:v>-9.9353144304327454</c:v>
                </c:pt>
                <c:pt idx="22">
                  <c:v>-9.9353144305253061</c:v>
                </c:pt>
                <c:pt idx="23">
                  <c:v>-9.9353144306203909</c:v>
                </c:pt>
                <c:pt idx="24">
                  <c:v>-9.9353144307174688</c:v>
                </c:pt>
                <c:pt idx="25">
                  <c:v>-9.935314430816053</c:v>
                </c:pt>
                <c:pt idx="26">
                  <c:v>-9.9353144309156036</c:v>
                </c:pt>
                <c:pt idx="27">
                  <c:v>-9.9353144310154349</c:v>
                </c:pt>
                <c:pt idx="28">
                  <c:v>-9.9353144311149997</c:v>
                </c:pt>
                <c:pt idx="29">
                  <c:v>-9.9353144312135058</c:v>
                </c:pt>
                <c:pt idx="30">
                  <c:v>-9.9353144313102995</c:v>
                </c:pt>
                <c:pt idx="31">
                  <c:v>-9.9353144314045796</c:v>
                </c:pt>
                <c:pt idx="32">
                  <c:v>-9.9353144314954882</c:v>
                </c:pt>
                <c:pt idx="33">
                  <c:v>-9.9353144315822224</c:v>
                </c:pt>
                <c:pt idx="34">
                  <c:v>-9.935314431663814</c:v>
                </c:pt>
                <c:pt idx="35">
                  <c:v>-9.9353144317392523</c:v>
                </c:pt>
                <c:pt idx="36">
                  <c:v>-9.9353144318075675</c:v>
                </c:pt>
                <c:pt idx="37">
                  <c:v>-9.9353144318676385</c:v>
                </c:pt>
                <c:pt idx="38">
                  <c:v>-9.9353144319184956</c:v>
                </c:pt>
                <c:pt idx="39">
                  <c:v>-9.9353144319589077</c:v>
                </c:pt>
                <c:pt idx="40">
                  <c:v>-9.9353144319876936</c:v>
                </c:pt>
                <c:pt idx="41">
                  <c:v>-9.9353144320957334</c:v>
                </c:pt>
                <c:pt idx="42">
                  <c:v>-9.9353144322073899</c:v>
                </c:pt>
                <c:pt idx="43">
                  <c:v>-9.9353144323226559</c:v>
                </c:pt>
                <c:pt idx="44">
                  <c:v>-9.9353144324417197</c:v>
                </c:pt>
                <c:pt idx="45">
                  <c:v>-9.9353144325647698</c:v>
                </c:pt>
                <c:pt idx="46">
                  <c:v>-9.9353144326919995</c:v>
                </c:pt>
                <c:pt idx="47">
                  <c:v>-9.9353144328233931</c:v>
                </c:pt>
                <c:pt idx="48">
                  <c:v>-9.935314432959343</c:v>
                </c:pt>
                <c:pt idx="49">
                  <c:v>-9.9353144330997374</c:v>
                </c:pt>
                <c:pt idx="50">
                  <c:v>-9.9353144332448657</c:v>
                </c:pt>
                <c:pt idx="51">
                  <c:v>-9.9353144333948151</c:v>
                </c:pt>
                <c:pt idx="52">
                  <c:v>-9.9353144335497792</c:v>
                </c:pt>
                <c:pt idx="53">
                  <c:v>-9.9353144337099426</c:v>
                </c:pt>
                <c:pt idx="54">
                  <c:v>-9.9353144338753001</c:v>
                </c:pt>
                <c:pt idx="55">
                  <c:v>-9.9353144340461359</c:v>
                </c:pt>
                <c:pt idx="56">
                  <c:v>-9.9353144342225406</c:v>
                </c:pt>
                <c:pt idx="57">
                  <c:v>-9.9353144344047024</c:v>
                </c:pt>
                <c:pt idx="58">
                  <c:v>-9.9353144345927156</c:v>
                </c:pt>
                <c:pt idx="59">
                  <c:v>-9.9353144347866653</c:v>
                </c:pt>
                <c:pt idx="60">
                  <c:v>-9.9353144349869424</c:v>
                </c:pt>
                <c:pt idx="61">
                  <c:v>-9.9353144351934315</c:v>
                </c:pt>
                <c:pt idx="62">
                  <c:v>-9.9353144354063296</c:v>
                </c:pt>
                <c:pt idx="63">
                  <c:v>-9.9353144356259211</c:v>
                </c:pt>
                <c:pt idx="64">
                  <c:v>-9.9353144358522947</c:v>
                </c:pt>
                <c:pt idx="65">
                  <c:v>-9.9353144360854433</c:v>
                </c:pt>
                <c:pt idx="66">
                  <c:v>-9.9353144363257542</c:v>
                </c:pt>
                <c:pt idx="67">
                  <c:v>-9.9353144365732149</c:v>
                </c:pt>
                <c:pt idx="68">
                  <c:v>-9.935314436827916</c:v>
                </c:pt>
                <c:pt idx="69">
                  <c:v>-9.9353144370902484</c:v>
                </c:pt>
                <c:pt idx="70">
                  <c:v>-9.9353144373600983</c:v>
                </c:pt>
                <c:pt idx="71">
                  <c:v>-9.9353144376377589</c:v>
                </c:pt>
                <c:pt idx="72">
                  <c:v>-9.9353144379234166</c:v>
                </c:pt>
                <c:pt idx="73">
                  <c:v>-9.9353144382170608</c:v>
                </c:pt>
                <c:pt idx="74">
                  <c:v>-9.9353144385188816</c:v>
                </c:pt>
                <c:pt idx="75">
                  <c:v>-9.9353144388291685</c:v>
                </c:pt>
                <c:pt idx="76">
                  <c:v>-9.9353144391478097</c:v>
                </c:pt>
                <c:pt idx="77">
                  <c:v>-9.9353144394751958</c:v>
                </c:pt>
                <c:pt idx="78">
                  <c:v>-9.9353144398114139</c:v>
                </c:pt>
                <c:pt idx="79">
                  <c:v>-9.9353144401565565</c:v>
                </c:pt>
                <c:pt idx="80">
                  <c:v>-9.9353144405108118</c:v>
                </c:pt>
                <c:pt idx="81">
                  <c:v>-9.9353144407600258</c:v>
                </c:pt>
                <c:pt idx="82">
                  <c:v>-9.9353144410109362</c:v>
                </c:pt>
                <c:pt idx="83">
                  <c:v>-9.9353144412636407</c:v>
                </c:pt>
                <c:pt idx="84">
                  <c:v>-9.9353144415181411</c:v>
                </c:pt>
                <c:pt idx="85">
                  <c:v>-9.9353144417744375</c:v>
                </c:pt>
                <c:pt idx="86">
                  <c:v>-9.9353144420194699</c:v>
                </c:pt>
                <c:pt idx="87">
                  <c:v>-9.9353144422619799</c:v>
                </c:pt>
                <c:pt idx="88">
                  <c:v>-9.9353144425018662</c:v>
                </c:pt>
                <c:pt idx="89">
                  <c:v>-9.9353144427392301</c:v>
                </c:pt>
                <c:pt idx="90">
                  <c:v>-9.9353144429739668</c:v>
                </c:pt>
                <c:pt idx="91">
                  <c:v>-9.9353144432061828</c:v>
                </c:pt>
                <c:pt idx="92">
                  <c:v>-9.9353144434358764</c:v>
                </c:pt>
                <c:pt idx="93">
                  <c:v>-9.9353144436629428</c:v>
                </c:pt>
                <c:pt idx="94">
                  <c:v>-9.9353144438874867</c:v>
                </c:pt>
                <c:pt idx="95">
                  <c:v>-9.9353144441095083</c:v>
                </c:pt>
                <c:pt idx="96">
                  <c:v>-9.9353144443334251</c:v>
                </c:pt>
                <c:pt idx="97">
                  <c:v>-9.9353144445561679</c:v>
                </c:pt>
                <c:pt idx="98">
                  <c:v>-9.9353144447781361</c:v>
                </c:pt>
                <c:pt idx="99">
                  <c:v>-9.9353144449992037</c:v>
                </c:pt>
                <c:pt idx="100">
                  <c:v>-9.9353144452184736</c:v>
                </c:pt>
                <c:pt idx="101">
                  <c:v>-9.9337643409652969</c:v>
                </c:pt>
                <c:pt idx="102">
                  <c:v>-9.9297483743278203</c:v>
                </c:pt>
                <c:pt idx="103">
                  <c:v>-9.9237874747080106</c:v>
                </c:pt>
                <c:pt idx="104">
                  <c:v>-9.9156866113106688</c:v>
                </c:pt>
                <c:pt idx="105">
                  <c:v>-9.9053020577194104</c:v>
                </c:pt>
                <c:pt idx="106">
                  <c:v>-9.8925958367889848</c:v>
                </c:pt>
                <c:pt idx="107">
                  <c:v>-9.8775726436865892</c:v>
                </c:pt>
                <c:pt idx="108">
                  <c:v>-9.8602532965355199</c:v>
                </c:pt>
                <c:pt idx="109">
                  <c:v>-9.8406332907350791</c:v>
                </c:pt>
                <c:pt idx="110">
                  <c:v>-9.8187285379321487</c:v>
                </c:pt>
                <c:pt idx="111">
                  <c:v>-9.7945330891825009</c:v>
                </c:pt>
                <c:pt idx="112">
                  <c:v>-9.7680469444859401</c:v>
                </c:pt>
                <c:pt idx="113">
                  <c:v>-9.7392788379183095</c:v>
                </c:pt>
                <c:pt idx="114">
                  <c:v>-9.7082481722416905</c:v>
                </c:pt>
                <c:pt idx="115">
                  <c:v>-9.6749401566838404</c:v>
                </c:pt>
                <c:pt idx="116">
                  <c:v>-9.6393547912448501</c:v>
                </c:pt>
                <c:pt idx="117">
                  <c:v>-9.6015338013682303</c:v>
                </c:pt>
                <c:pt idx="118">
                  <c:v>-9.5615299514451202</c:v>
                </c:pt>
                <c:pt idx="119">
                  <c:v>-9.5192964061025105</c:v>
                </c:pt>
                <c:pt idx="120">
                  <c:v>-9.4748331653406108</c:v>
                </c:pt>
                <c:pt idx="121">
                  <c:v>-9.4281402291594105</c:v>
                </c:pt>
                <c:pt idx="122">
                  <c:v>-9.379217597558819</c:v>
                </c:pt>
                <c:pt idx="123">
                  <c:v>-9.3280652705389393</c:v>
                </c:pt>
                <c:pt idx="124">
                  <c:v>-9.274683248099759</c:v>
                </c:pt>
                <c:pt idx="125">
                  <c:v>-9.2191984167660195</c:v>
                </c:pt>
                <c:pt idx="126">
                  <c:v>-9.1616096503402389</c:v>
                </c:pt>
                <c:pt idx="127">
                  <c:v>-9.1018416979941907</c:v>
                </c:pt>
                <c:pt idx="128">
                  <c:v>-9.0398945597279585</c:v>
                </c:pt>
                <c:pt idx="129">
                  <c:v>-8.9757682355414605</c:v>
                </c:pt>
                <c:pt idx="130">
                  <c:v>-8.9094627254347802</c:v>
                </c:pt>
                <c:pt idx="131">
                  <c:v>-8.8409780294079301</c:v>
                </c:pt>
                <c:pt idx="132">
                  <c:v>-8.7703141474608</c:v>
                </c:pt>
                <c:pt idx="133">
                  <c:v>-8.6977618269132293</c:v>
                </c:pt>
                <c:pt idx="134">
                  <c:v>-8.6231846936801286</c:v>
                </c:pt>
                <c:pt idx="135">
                  <c:v>-8.5465140834762092</c:v>
                </c:pt>
                <c:pt idx="136">
                  <c:v>-8.4677499963015599</c:v>
                </c:pt>
                <c:pt idx="137">
                  <c:v>-8.3868924321560812</c:v>
                </c:pt>
                <c:pt idx="138">
                  <c:v>-8.3039413910398689</c:v>
                </c:pt>
                <c:pt idx="139">
                  <c:v>-8.2188968729528309</c:v>
                </c:pt>
                <c:pt idx="140">
                  <c:v>-8.1317588778950594</c:v>
                </c:pt>
                <c:pt idx="141">
                  <c:v>-8.0429912052984704</c:v>
                </c:pt>
                <c:pt idx="142">
                  <c:v>-7.9522458469457806</c:v>
                </c:pt>
                <c:pt idx="143">
                  <c:v>-7.859514645678499</c:v>
                </c:pt>
                <c:pt idx="144">
                  <c:v>-7.7647976014968298</c:v>
                </c:pt>
                <c:pt idx="145">
                  <c:v>-7.6680947144005591</c:v>
                </c:pt>
                <c:pt idx="146">
                  <c:v>-7.5694059843899106</c:v>
                </c:pt>
                <c:pt idx="147">
                  <c:v>-7.4687314114646597</c:v>
                </c:pt>
                <c:pt idx="148">
                  <c:v>-7.3661291225999994</c:v>
                </c:pt>
                <c:pt idx="149">
                  <c:v>-7.2618987408136109</c:v>
                </c:pt>
                <c:pt idx="150">
                  <c:v>-7.1558270564440596</c:v>
                </c:pt>
                <c:pt idx="151">
                  <c:v>-7.0479301643278998</c:v>
                </c:pt>
                <c:pt idx="152">
                  <c:v>-6.9382241593017095</c:v>
                </c:pt>
                <c:pt idx="153">
                  <c:v>-6.8267251362019401</c:v>
                </c:pt>
                <c:pt idx="154">
                  <c:v>-6.71344918986515</c:v>
                </c:pt>
                <c:pt idx="155">
                  <c:v>-6.5984124151278198</c:v>
                </c:pt>
                <c:pt idx="156">
                  <c:v>-6.4816309068264015</c:v>
                </c:pt>
                <c:pt idx="157">
                  <c:v>-6.3631207597975603</c:v>
                </c:pt>
                <c:pt idx="158">
                  <c:v>-6.2428980688776488</c:v>
                </c:pt>
                <c:pt idx="159">
                  <c:v>-6.1209789289033498</c:v>
                </c:pt>
                <c:pt idx="160">
                  <c:v>-5.9973794347109095</c:v>
                </c:pt>
                <c:pt idx="161">
                  <c:v>-5.8721156811371014</c:v>
                </c:pt>
                <c:pt idx="162">
                  <c:v>-5.7452037630182993</c:v>
                </c:pt>
                <c:pt idx="163">
                  <c:v>-5.6166597751911986</c:v>
                </c:pt>
                <c:pt idx="164">
                  <c:v>-5.4866214170751988</c:v>
                </c:pt>
                <c:pt idx="165">
                  <c:v>-5.3551169110053021</c:v>
                </c:pt>
                <c:pt idx="166">
                  <c:v>-5.2220780227620995</c:v>
                </c:pt>
                <c:pt idx="167">
                  <c:v>-5.0875242381244004</c:v>
                </c:pt>
                <c:pt idx="168">
                  <c:v>-4.9514750428716017</c:v>
                </c:pt>
                <c:pt idx="169">
                  <c:v>-4.8139499227826015</c:v>
                </c:pt>
                <c:pt idx="170">
                  <c:v>-4.674968363636399</c:v>
                </c:pt>
                <c:pt idx="171">
                  <c:v>-4.534549851212299</c:v>
                </c:pt>
                <c:pt idx="172">
                  <c:v>-4.3927138712892013</c:v>
                </c:pt>
                <c:pt idx="173">
                  <c:v>-4.2494799096463005</c:v>
                </c:pt>
                <c:pt idx="174">
                  <c:v>-4.1048674520624981</c:v>
                </c:pt>
                <c:pt idx="175">
                  <c:v>-3.9588959843172002</c:v>
                </c:pt>
                <c:pt idx="176">
                  <c:v>-3.8115849921891982</c:v>
                </c:pt>
                <c:pt idx="177">
                  <c:v>-3.6629539614576014</c:v>
                </c:pt>
                <c:pt idx="178">
                  <c:v>-3.513022377901601</c:v>
                </c:pt>
                <c:pt idx="179">
                  <c:v>-3.3618097273001002</c:v>
                </c:pt>
                <c:pt idx="180">
                  <c:v>-3.2097161571764978</c:v>
                </c:pt>
                <c:pt idx="181">
                  <c:v>-3.0564792313182032</c:v>
                </c:pt>
                <c:pt idx="182">
                  <c:v>-2.9020999793191997</c:v>
                </c:pt>
                <c:pt idx="183">
                  <c:v>-2.7466024602627996</c:v>
                </c:pt>
                <c:pt idx="184">
                  <c:v>-2.5900107332318996</c:v>
                </c:pt>
                <c:pt idx="185">
                  <c:v>-2.4323488573094991</c:v>
                </c:pt>
                <c:pt idx="186">
                  <c:v>-2.2736408915787969</c:v>
                </c:pt>
                <c:pt idx="187">
                  <c:v>-2.1139108951229026</c:v>
                </c:pt>
                <c:pt idx="188">
                  <c:v>-1.9531829270245993</c:v>
                </c:pt>
                <c:pt idx="189">
                  <c:v>-1.7914810463671991</c:v>
                </c:pt>
                <c:pt idx="190">
                  <c:v>-1.6288293122334991</c:v>
                </c:pt>
                <c:pt idx="191">
                  <c:v>-1.4652517837069006</c:v>
                </c:pt>
                <c:pt idx="192">
                  <c:v>-1.3007725198702005</c:v>
                </c:pt>
                <c:pt idx="193">
                  <c:v>-1.1354155798065015</c:v>
                </c:pt>
                <c:pt idx="194">
                  <c:v>-0.96920502259879981</c:v>
                </c:pt>
                <c:pt idx="195">
                  <c:v>-0.80228144798980239</c:v>
                </c:pt>
                <c:pt idx="196">
                  <c:v>-0.63484569675629743</c:v>
                </c:pt>
                <c:pt idx="197">
                  <c:v>-0.46670197412780112</c:v>
                </c:pt>
                <c:pt idx="198">
                  <c:v>-0.29787867676289892</c:v>
                </c:pt>
                <c:pt idx="199">
                  <c:v>-0.12840420132030061</c:v>
                </c:pt>
                <c:pt idx="200">
                  <c:v>4.1693055541198731E-2</c:v>
                </c:pt>
                <c:pt idx="201">
                  <c:v>0.21238469716320196</c:v>
                </c:pt>
                <c:pt idx="202">
                  <c:v>0.38364232688680033</c:v>
                </c:pt>
                <c:pt idx="203">
                  <c:v>0.55543754805339773</c:v>
                </c:pt>
                <c:pt idx="204">
                  <c:v>0.72774196400440161</c:v>
                </c:pt>
                <c:pt idx="205">
                  <c:v>0.90052717808099914</c:v>
                </c:pt>
                <c:pt idx="206">
                  <c:v>1.0737647936246972</c:v>
                </c:pt>
                <c:pt idx="207">
                  <c:v>1.2474264139768003</c:v>
                </c:pt>
                <c:pt idx="208">
                  <c:v>1.4214836424784991</c:v>
                </c:pt>
                <c:pt idx="209">
                  <c:v>1.5959080824711975</c:v>
                </c:pt>
                <c:pt idx="210">
                  <c:v>1.7706713372962</c:v>
                </c:pt>
                <c:pt idx="211">
                  <c:v>1.9455992409579004</c:v>
                </c:pt>
                <c:pt idx="212">
                  <c:v>2.1207143420811008</c:v>
                </c:pt>
                <c:pt idx="213">
                  <c:v>2.2960417504225994</c:v>
                </c:pt>
                <c:pt idx="214">
                  <c:v>2.471550683854197</c:v>
                </c:pt>
                <c:pt idx="215">
                  <c:v>2.6472103602473993</c:v>
                </c:pt>
                <c:pt idx="216">
                  <c:v>2.8229899974740995</c:v>
                </c:pt>
                <c:pt idx="217">
                  <c:v>2.9988588134056009</c:v>
                </c:pt>
                <c:pt idx="218">
                  <c:v>3.1747860259137006</c:v>
                </c:pt>
                <c:pt idx="219">
                  <c:v>3.350740852870004</c:v>
                </c:pt>
                <c:pt idx="220">
                  <c:v>3.5266925121462016</c:v>
                </c:pt>
                <c:pt idx="221">
                  <c:v>3.7026102216138987</c:v>
                </c:pt>
                <c:pt idx="222">
                  <c:v>3.8784631991447966</c:v>
                </c:pt>
                <c:pt idx="223">
                  <c:v>4.0542206626104011</c:v>
                </c:pt>
                <c:pt idx="224">
                  <c:v>4.2298518298824028</c:v>
                </c:pt>
                <c:pt idx="225">
                  <c:v>4.4053259188323963</c:v>
                </c:pt>
                <c:pt idx="226">
                  <c:v>4.5806120939529009</c:v>
                </c:pt>
                <c:pt idx="227">
                  <c:v>4.7556789797324015</c:v>
                </c:pt>
                <c:pt idx="228">
                  <c:v>4.9304962801802006</c:v>
                </c:pt>
                <c:pt idx="229">
                  <c:v>5.1050331970778018</c:v>
                </c:pt>
                <c:pt idx="230">
                  <c:v>5.2792589315636036</c:v>
                </c:pt>
                <c:pt idx="231">
                  <c:v>5.453142684132402</c:v>
                </c:pt>
                <c:pt idx="232">
                  <c:v>5.6266536546360015</c:v>
                </c:pt>
                <c:pt idx="233">
                  <c:v>5.7997610422827037</c:v>
                </c:pt>
                <c:pt idx="234">
                  <c:v>5.972434045637506</c:v>
                </c:pt>
                <c:pt idx="235">
                  <c:v>6.1446418626223007</c:v>
                </c:pt>
                <c:pt idx="236">
                  <c:v>6.3163536905155055</c:v>
                </c:pt>
                <c:pt idx="237">
                  <c:v>6.4875387259523976</c:v>
                </c:pt>
                <c:pt idx="238">
                  <c:v>6.658166164924701</c:v>
                </c:pt>
                <c:pt idx="239">
                  <c:v>6.8282052027811986</c:v>
                </c:pt>
                <c:pt idx="240">
                  <c:v>6.9976250342269068</c:v>
                </c:pt>
                <c:pt idx="241">
                  <c:v>7.1663948533241992</c:v>
                </c:pt>
                <c:pt idx="242">
                  <c:v>7.3345306402777979</c:v>
                </c:pt>
                <c:pt idx="243">
                  <c:v>7.5020251566291023</c:v>
                </c:pt>
                <c:pt idx="244">
                  <c:v>7.668802942072297</c:v>
                </c:pt>
                <c:pt idx="245">
                  <c:v>7.8348357068335019</c:v>
                </c:pt>
                <c:pt idx="246">
                  <c:v>8.0000952596787016</c:v>
                </c:pt>
                <c:pt idx="247">
                  <c:v>8.1645535079133964</c:v>
                </c:pt>
                <c:pt idx="248">
                  <c:v>8.3281824573828018</c:v>
                </c:pt>
                <c:pt idx="249">
                  <c:v>8.4909542124724027</c:v>
                </c:pt>
                <c:pt idx="250">
                  <c:v>8.6528409761067024</c:v>
                </c:pt>
                <c:pt idx="251">
                  <c:v>8.8138150497506018</c:v>
                </c:pt>
                <c:pt idx="252">
                  <c:v>8.9738488334083968</c:v>
                </c:pt>
                <c:pt idx="253">
                  <c:v>9.1329148256243045</c:v>
                </c:pt>
                <c:pt idx="254">
                  <c:v>9.2909856234822001</c:v>
                </c:pt>
                <c:pt idx="255">
                  <c:v>9.448033922605795</c:v>
                </c:pt>
                <c:pt idx="256">
                  <c:v>9.604032517158501</c:v>
                </c:pt>
                <c:pt idx="257">
                  <c:v>9.7589542998435945</c:v>
                </c:pt>
                <c:pt idx="258">
                  <c:v>9.9128161321352977</c:v>
                </c:pt>
                <c:pt idx="259">
                  <c:v>10.0649516020218</c:v>
                </c:pt>
                <c:pt idx="260">
                  <c:v>10.212691597275601</c:v>
                </c:pt>
                <c:pt idx="261">
                  <c:v>10.356273834818303</c:v>
                </c:pt>
                <c:pt idx="262">
                  <c:v>10.495106890803605</c:v>
                </c:pt>
                <c:pt idx="263">
                  <c:v>10.627261485740597</c:v>
                </c:pt>
                <c:pt idx="264">
                  <c:v>10.7523804777802</c:v>
                </c:pt>
                <c:pt idx="265">
                  <c:v>10.869324879450801</c:v>
                </c:pt>
                <c:pt idx="266">
                  <c:v>10.977447761522598</c:v>
                </c:pt>
                <c:pt idx="267">
                  <c:v>11.077417558346902</c:v>
                </c:pt>
                <c:pt idx="268">
                  <c:v>11.168738580763105</c:v>
                </c:pt>
                <c:pt idx="269">
                  <c:v>11.251719537363094</c:v>
                </c:pt>
                <c:pt idx="270">
                  <c:v>11.326233033269098</c:v>
                </c:pt>
                <c:pt idx="271">
                  <c:v>11.392283760387102</c:v>
                </c:pt>
                <c:pt idx="272">
                  <c:v>11.449870187280801</c:v>
                </c:pt>
                <c:pt idx="273">
                  <c:v>11.498992313950104</c:v>
                </c:pt>
                <c:pt idx="274">
                  <c:v>11.539645981098495</c:v>
                </c:pt>
                <c:pt idx="275">
                  <c:v>11.571823990393504</c:v>
                </c:pt>
                <c:pt idx="276">
                  <c:v>11.595532195465601</c:v>
                </c:pt>
                <c:pt idx="277">
                  <c:v>11.610770596314907</c:v>
                </c:pt>
                <c:pt idx="278">
                  <c:v>11.617580356625993</c:v>
                </c:pt>
                <c:pt idx="279">
                  <c:v>11.616009267655599</c:v>
                </c:pt>
                <c:pt idx="280">
                  <c:v>11.606013459230105</c:v>
                </c:pt>
                <c:pt idx="281">
                  <c:v>11.587592931349299</c:v>
                </c:pt>
                <c:pt idx="282">
                  <c:v>11.560747684013506</c:v>
                </c:pt>
                <c:pt idx="283">
                  <c:v>11.525477717222707</c:v>
                </c:pt>
                <c:pt idx="284">
                  <c:v>11.481783030976601</c:v>
                </c:pt>
                <c:pt idx="285">
                  <c:v>11.429663625275502</c:v>
                </c:pt>
                <c:pt idx="286">
                  <c:v>11.369368706708002</c:v>
                </c:pt>
                <c:pt idx="287">
                  <c:v>11.300933369288707</c:v>
                </c:pt>
                <c:pt idx="288">
                  <c:v>11.224180304730602</c:v>
                </c:pt>
                <c:pt idx="289">
                  <c:v>11.139109513033901</c:v>
                </c:pt>
                <c:pt idx="290">
                  <c:v>11.045720994198604</c:v>
                </c:pt>
                <c:pt idx="291">
                  <c:v>10.944014748224703</c:v>
                </c:pt>
                <c:pt idx="292">
                  <c:v>10.833990775111999</c:v>
                </c:pt>
                <c:pt idx="293">
                  <c:v>10.7156490748607</c:v>
                </c:pt>
                <c:pt idx="294">
                  <c:v>10.589744650253493</c:v>
                </c:pt>
                <c:pt idx="295">
                  <c:v>10.456083161537599</c:v>
                </c:pt>
                <c:pt idx="296">
                  <c:v>10.314360903423498</c:v>
                </c:pt>
                <c:pt idx="297">
                  <c:v>10.164577875911299</c:v>
                </c:pt>
                <c:pt idx="298">
                  <c:v>10.006734079000793</c:v>
                </c:pt>
                <c:pt idx="299">
                  <c:v>9.8408295126922951</c:v>
                </c:pt>
                <c:pt idx="300">
                  <c:v>9.6668641769855128</c:v>
                </c:pt>
                <c:pt idx="301">
                  <c:v>9.4848380718806027</c:v>
                </c:pt>
                <c:pt idx="302">
                  <c:v>9.2962317239933014</c:v>
                </c:pt>
                <c:pt idx="303">
                  <c:v>9.1002659066781035</c:v>
                </c:pt>
                <c:pt idx="304">
                  <c:v>8.8966545957722047</c:v>
                </c:pt>
                <c:pt idx="305">
                  <c:v>8.6853977912756903</c:v>
                </c:pt>
                <c:pt idx="306">
                  <c:v>8.4664954931885035</c:v>
                </c:pt>
                <c:pt idx="307">
                  <c:v>8.239947701510701</c:v>
                </c:pt>
                <c:pt idx="308">
                  <c:v>8.0057544162421976</c:v>
                </c:pt>
                <c:pt idx="309">
                  <c:v>7.7639156373832066</c:v>
                </c:pt>
                <c:pt idx="310">
                  <c:v>7.5162030938079027</c:v>
                </c:pt>
                <c:pt idx="311">
                  <c:v>7.2615827269915059</c:v>
                </c:pt>
                <c:pt idx="312">
                  <c:v>7.0000598954141964</c:v>
                </c:pt>
                <c:pt idx="313">
                  <c:v>6.7317102577588059</c:v>
                </c:pt>
                <c:pt idx="314">
                  <c:v>6.4566094727081094</c:v>
                </c:pt>
                <c:pt idx="315">
                  <c:v>6.1748331989447962</c:v>
                </c:pt>
                <c:pt idx="316">
                  <c:v>5.8864570951515987</c:v>
                </c:pt>
                <c:pt idx="317">
                  <c:v>5.5915568200114905</c:v>
                </c:pt>
                <c:pt idx="318">
                  <c:v>5.2902080322070049</c:v>
                </c:pt>
                <c:pt idx="319">
                  <c:v>4.9824863904208883</c:v>
                </c:pt>
                <c:pt idx="320">
                  <c:v>4.6684675533360007</c:v>
                </c:pt>
                <c:pt idx="321">
                  <c:v>4.3482271796351029</c:v>
                </c:pt>
                <c:pt idx="322">
                  <c:v>4.0218409280008132</c:v>
                </c:pt>
                <c:pt idx="323">
                  <c:v>3.6893844571160912</c:v>
                </c:pt>
                <c:pt idx="324">
                  <c:v>3.3509334256634986</c:v>
                </c:pt>
                <c:pt idx="325">
                  <c:v>3.0069295136568996</c:v>
                </c:pt>
                <c:pt idx="326">
                  <c:v>2.6585806430237113</c:v>
                </c:pt>
                <c:pt idx="327">
                  <c:v>2.3048371301502044</c:v>
                </c:pt>
                <c:pt idx="328">
                  <c:v>1.9458006545020936</c:v>
                </c:pt>
                <c:pt idx="329">
                  <c:v>1.5815728955449941</c:v>
                </c:pt>
                <c:pt idx="330">
                  <c:v>1.212255532744706</c:v>
                </c:pt>
                <c:pt idx="331">
                  <c:v>0.83795024556670228</c:v>
                </c:pt>
                <c:pt idx="332">
                  <c:v>0.45875871347669772</c:v>
                </c:pt>
                <c:pt idx="333">
                  <c:v>7.4782615940392816E-2</c:v>
                </c:pt>
                <c:pt idx="334">
                  <c:v>-0.31387636757669668</c:v>
                </c:pt>
                <c:pt idx="335">
                  <c:v>-0.70711655760879921</c:v>
                </c:pt>
                <c:pt idx="336">
                  <c:v>-1.1048362746901006</c:v>
                </c:pt>
                <c:pt idx="337">
                  <c:v>-1.5069338393552982</c:v>
                </c:pt>
                <c:pt idx="338">
                  <c:v>-1.9133075721384927</c:v>
                </c:pt>
                <c:pt idx="339">
                  <c:v>-2.3237341714429931</c:v>
                </c:pt>
                <c:pt idx="340">
                  <c:v>-2.7362015298775049</c:v>
                </c:pt>
                <c:pt idx="341">
                  <c:v>-3.1522107707341007</c:v>
                </c:pt>
                <c:pt idx="342">
                  <c:v>-3.5716329546741008</c:v>
                </c:pt>
                <c:pt idx="343">
                  <c:v>-3.9943391423592942</c:v>
                </c:pt>
                <c:pt idx="344">
                  <c:v>-4.4202003944507879</c:v>
                </c:pt>
                <c:pt idx="345">
                  <c:v>-4.8490877716101011</c:v>
                </c:pt>
                <c:pt idx="346">
                  <c:v>-5.2808723344986959</c:v>
                </c:pt>
                <c:pt idx="347">
                  <c:v>-5.7154251437780061</c:v>
                </c:pt>
                <c:pt idx="348">
                  <c:v>-6.1526172601093947</c:v>
                </c:pt>
                <c:pt idx="349">
                  <c:v>-6.5923197441543948</c:v>
                </c:pt>
                <c:pt idx="350">
                  <c:v>-7.0344036565742982</c:v>
                </c:pt>
                <c:pt idx="351">
                  <c:v>-7.4787400580305956</c:v>
                </c:pt>
                <c:pt idx="352">
                  <c:v>-7.9252000091847066</c:v>
                </c:pt>
                <c:pt idx="353">
                  <c:v>-8.3736545706981929</c:v>
                </c:pt>
                <c:pt idx="354">
                  <c:v>-8.8218651307961977</c:v>
                </c:pt>
                <c:pt idx="355">
                  <c:v>-9.2711301084288067</c:v>
                </c:pt>
                <c:pt idx="356">
                  <c:v>-9.7214916743414932</c:v>
                </c:pt>
                <c:pt idx="357">
                  <c:v>-10.172789063928803</c:v>
                </c:pt>
                <c:pt idx="358">
                  <c:v>-10.624861512585696</c:v>
                </c:pt>
                <c:pt idx="359">
                  <c:v>-11.0775482557072</c:v>
                </c:pt>
                <c:pt idx="360">
                  <c:v>-11.530688528688103</c:v>
                </c:pt>
                <c:pt idx="361">
                  <c:v>-11.983827643794598</c:v>
                </c:pt>
                <c:pt idx="362">
                  <c:v>-12.436607207899996</c:v>
                </c:pt>
                <c:pt idx="363">
                  <c:v>-12.889119190189589</c:v>
                </c:pt>
                <c:pt idx="364">
                  <c:v>-13.341181400019892</c:v>
                </c:pt>
                <c:pt idx="365">
                  <c:v>-13.792611646747503</c:v>
                </c:pt>
                <c:pt idx="366">
                  <c:v>-14.243227739729207</c:v>
                </c:pt>
                <c:pt idx="367">
                  <c:v>-14.692847488321604</c:v>
                </c:pt>
                <c:pt idx="368">
                  <c:v>-15.141295262375806</c:v>
                </c:pt>
                <c:pt idx="369">
                  <c:v>-15.588573448608798</c:v>
                </c:pt>
                <c:pt idx="370">
                  <c:v>-16.034382785234797</c:v>
                </c:pt>
                <c:pt idx="371">
                  <c:v>-16.478549824123505</c:v>
                </c:pt>
                <c:pt idx="372">
                  <c:v>-16.920901117144496</c:v>
                </c:pt>
                <c:pt idx="373">
                  <c:v>-17.361263216167401</c:v>
                </c:pt>
                <c:pt idx="374">
                  <c:v>-17.799462673063601</c:v>
                </c:pt>
                <c:pt idx="375">
                  <c:v>-18.235391518565507</c:v>
                </c:pt>
                <c:pt idx="376">
                  <c:v>-18.668986931161896</c:v>
                </c:pt>
                <c:pt idx="377">
                  <c:v>-19.0999901459532</c:v>
                </c:pt>
                <c:pt idx="378">
                  <c:v>-19.528238668845091</c:v>
                </c:pt>
                <c:pt idx="379">
                  <c:v>-19.953570005745107</c:v>
                </c:pt>
                <c:pt idx="380">
                  <c:v>-20.375821662558607</c:v>
                </c:pt>
                <c:pt idx="381">
                  <c:v>-20.7948311451932</c:v>
                </c:pt>
                <c:pt idx="382">
                  <c:v>-21.210416031917404</c:v>
                </c:pt>
                <c:pt idx="383">
                  <c:v>-21.622412816106205</c:v>
                </c:pt>
                <c:pt idx="384">
                  <c:v>-22.030665365151592</c:v>
                </c:pt>
                <c:pt idx="385">
                  <c:v>-22.435009439430289</c:v>
                </c:pt>
                <c:pt idx="386">
                  <c:v>-22.835280799315797</c:v>
                </c:pt>
                <c:pt idx="387">
                  <c:v>-23.231315205185695</c:v>
                </c:pt>
                <c:pt idx="388">
                  <c:v>-23.622948417414705</c:v>
                </c:pt>
                <c:pt idx="389">
                  <c:v>-24.010228264284095</c:v>
                </c:pt>
                <c:pt idx="390">
                  <c:v>-24.392873725144199</c:v>
                </c:pt>
                <c:pt idx="391">
                  <c:v>-24.770728052891002</c:v>
                </c:pt>
                <c:pt idx="392">
                  <c:v>-25.143638871284907</c:v>
                </c:pt>
                <c:pt idx="393">
                  <c:v>-25.511453804089498</c:v>
                </c:pt>
                <c:pt idx="394">
                  <c:v>-25.874020475066501</c:v>
                </c:pt>
                <c:pt idx="395">
                  <c:v>-26.231218918838309</c:v>
                </c:pt>
                <c:pt idx="396">
                  <c:v>-26.582977997669587</c:v>
                </c:pt>
                <c:pt idx="397">
                  <c:v>-26.929088439415509</c:v>
                </c:pt>
                <c:pt idx="398">
                  <c:v>-27.269404984121294</c:v>
                </c:pt>
                <c:pt idx="399">
                  <c:v>-27.603782371834299</c:v>
                </c:pt>
                <c:pt idx="400">
                  <c:v>-27.932075342598793</c:v>
                </c:pt>
                <c:pt idx="401">
                  <c:v>-28.254138636459999</c:v>
                </c:pt>
                <c:pt idx="402">
                  <c:v>-28.569914221898401</c:v>
                </c:pt>
                <c:pt idx="403">
                  <c:v>-28.879292858743497</c:v>
                </c:pt>
                <c:pt idx="404">
                  <c:v>-29.182103154336502</c:v>
                </c:pt>
                <c:pt idx="405">
                  <c:v>-29.4782200206986</c:v>
                </c:pt>
                <c:pt idx="406">
                  <c:v>-29.767520032709001</c:v>
                </c:pt>
                <c:pt idx="407">
                  <c:v>-30.0498814280961</c:v>
                </c:pt>
                <c:pt idx="408">
                  <c:v>-30.325184107444102</c:v>
                </c:pt>
                <c:pt idx="409">
                  <c:v>-30.593438088084099</c:v>
                </c:pt>
                <c:pt idx="410">
                  <c:v>-30.854483273003012</c:v>
                </c:pt>
                <c:pt idx="411">
                  <c:v>-31.108211792887204</c:v>
                </c:pt>
                <c:pt idx="412">
                  <c:v>-31.354528714995396</c:v>
                </c:pt>
                <c:pt idx="413">
                  <c:v>-31.593342257504801</c:v>
                </c:pt>
                <c:pt idx="414">
                  <c:v>-31.824563789509995</c:v>
                </c:pt>
                <c:pt idx="415">
                  <c:v>-32.048107831022307</c:v>
                </c:pt>
                <c:pt idx="416">
                  <c:v>-32.263892052972196</c:v>
                </c:pt>
                <c:pt idx="417">
                  <c:v>-32.471837277206902</c:v>
                </c:pt>
                <c:pt idx="418">
                  <c:v>-32.671867476492196</c:v>
                </c:pt>
                <c:pt idx="419">
                  <c:v>-32.863909774510105</c:v>
                </c:pt>
                <c:pt idx="420">
                  <c:v>-33.047894445862397</c:v>
                </c:pt>
                <c:pt idx="421">
                  <c:v>-33.223754916067108</c:v>
                </c:pt>
                <c:pt idx="422">
                  <c:v>-33.391312831196302</c:v>
                </c:pt>
                <c:pt idx="423">
                  <c:v>-33.550467580062289</c:v>
                </c:pt>
                <c:pt idx="424">
                  <c:v>-33.701237051253102</c:v>
                </c:pt>
                <c:pt idx="425">
                  <c:v>-33.843555967385498</c:v>
                </c:pt>
                <c:pt idx="426">
                  <c:v>-33.977361540090911</c:v>
                </c:pt>
                <c:pt idx="427">
                  <c:v>-34.102593470021603</c:v>
                </c:pt>
                <c:pt idx="428">
                  <c:v>-34.219193946844399</c:v>
                </c:pt>
                <c:pt idx="429">
                  <c:v>-34.327107649242706</c:v>
                </c:pt>
                <c:pt idx="430">
                  <c:v>-34.426281744919095</c:v>
                </c:pt>
                <c:pt idx="431">
                  <c:v>-34.516665890593188</c:v>
                </c:pt>
                <c:pt idx="432">
                  <c:v>-34.598212231998815</c:v>
                </c:pt>
                <c:pt idx="433">
                  <c:v>-34.670875403891003</c:v>
                </c:pt>
                <c:pt idx="434">
                  <c:v>-34.734612530039215</c:v>
                </c:pt>
                <c:pt idx="435">
                  <c:v>-34.789412526611514</c:v>
                </c:pt>
                <c:pt idx="436">
                  <c:v>-34.835398402382296</c:v>
                </c:pt>
                <c:pt idx="437">
                  <c:v>-34.872404778704706</c:v>
                </c:pt>
                <c:pt idx="438">
                  <c:v>-34.900406114465284</c:v>
                </c:pt>
                <c:pt idx="439">
                  <c:v>-34.919379725609588</c:v>
                </c:pt>
                <c:pt idx="440">
                  <c:v>-34.929305785147093</c:v>
                </c:pt>
                <c:pt idx="441">
                  <c:v>-34.93016732314841</c:v>
                </c:pt>
                <c:pt idx="442">
                  <c:v>-34.921950226743704</c:v>
                </c:pt>
                <c:pt idx="443">
                  <c:v>-34.904643240127612</c:v>
                </c:pt>
                <c:pt idx="444">
                  <c:v>-34.878237964554287</c:v>
                </c:pt>
                <c:pt idx="445">
                  <c:v>-34.842728858338404</c:v>
                </c:pt>
                <c:pt idx="446">
                  <c:v>-34.798113236857901</c:v>
                </c:pt>
                <c:pt idx="447">
                  <c:v>-34.744391272552207</c:v>
                </c:pt>
                <c:pt idx="448">
                  <c:v>-34.681565994921499</c:v>
                </c:pt>
                <c:pt idx="449">
                  <c:v>-34.60980050290901</c:v>
                </c:pt>
                <c:pt idx="450">
                  <c:v>-34.529039893936016</c:v>
                </c:pt>
                <c:pt idx="451">
                  <c:v>-34.439263354070007</c:v>
                </c:pt>
                <c:pt idx="452">
                  <c:v>-34.340492125694993</c:v>
                </c:pt>
                <c:pt idx="453">
                  <c:v>-34.232750611882992</c:v>
                </c:pt>
                <c:pt idx="454">
                  <c:v>-34.116066376410004</c:v>
                </c:pt>
                <c:pt idx="455">
                  <c:v>-33.990470143747999</c:v>
                </c:pt>
                <c:pt idx="456">
                  <c:v>-33.855995799067983</c:v>
                </c:pt>
                <c:pt idx="457">
                  <c:v>-33.712680388237004</c:v>
                </c:pt>
                <c:pt idx="458">
                  <c:v>-33.560564117819013</c:v>
                </c:pt>
                <c:pt idx="459">
                  <c:v>-33.399690355079997</c:v>
                </c:pt>
                <c:pt idx="460">
                  <c:v>-33.230105627979995</c:v>
                </c:pt>
                <c:pt idx="461">
                  <c:v>-33.051859625177997</c:v>
                </c:pt>
                <c:pt idx="462">
                  <c:v>-32.865013790774</c:v>
                </c:pt>
                <c:pt idx="463">
                  <c:v>-32.669632478528001</c:v>
                </c:pt>
                <c:pt idx="464">
                  <c:v>-32.465764450468001</c:v>
                </c:pt>
                <c:pt idx="465">
                  <c:v>-32.253472780365996</c:v>
                </c:pt>
                <c:pt idx="466">
                  <c:v>-32.032823736482001</c:v>
                </c:pt>
                <c:pt idx="467">
                  <c:v>-31.803886781565993</c:v>
                </c:pt>
                <c:pt idx="468">
                  <c:v>-31.566734572857996</c:v>
                </c:pt>
                <c:pt idx="469">
                  <c:v>-31.321442962085996</c:v>
                </c:pt>
                <c:pt idx="470">
                  <c:v>-31.068090995467003</c:v>
                </c:pt>
                <c:pt idx="471">
                  <c:v>-30.80676091370799</c:v>
                </c:pt>
                <c:pt idx="472">
                  <c:v>-30.537538152006007</c:v>
                </c:pt>
                <c:pt idx="473">
                  <c:v>-30.260511340045994</c:v>
                </c:pt>
                <c:pt idx="474">
                  <c:v>-29.975772302002994</c:v>
                </c:pt>
                <c:pt idx="475">
                  <c:v>-29.683413196042011</c:v>
                </c:pt>
                <c:pt idx="476">
                  <c:v>-29.383409973303003</c:v>
                </c:pt>
                <c:pt idx="477">
                  <c:v>-29.075954723747017</c:v>
                </c:pt>
                <c:pt idx="478">
                  <c:v>-28.761148034787993</c:v>
                </c:pt>
                <c:pt idx="479">
                  <c:v>-28.439093502382988</c:v>
                </c:pt>
                <c:pt idx="480">
                  <c:v>-28.109897731029989</c:v>
                </c:pt>
                <c:pt idx="481">
                  <c:v>-27.773670333773993</c:v>
                </c:pt>
                <c:pt idx="482">
                  <c:v>-27.430523932204011</c:v>
                </c:pt>
                <c:pt idx="483">
                  <c:v>-27.080574156453991</c:v>
                </c:pt>
                <c:pt idx="484">
                  <c:v>-26.723939645199991</c:v>
                </c:pt>
                <c:pt idx="485">
                  <c:v>-26.360742045663017</c:v>
                </c:pt>
                <c:pt idx="486">
                  <c:v>-25.991106013610008</c:v>
                </c:pt>
                <c:pt idx="487">
                  <c:v>-25.615159213350012</c:v>
                </c:pt>
                <c:pt idx="488">
                  <c:v>-25.233032317736999</c:v>
                </c:pt>
                <c:pt idx="489">
                  <c:v>-24.844731371224</c:v>
                </c:pt>
                <c:pt idx="490">
                  <c:v>-24.450400144206995</c:v>
                </c:pt>
                <c:pt idx="491">
                  <c:v>-24.050227951086015</c:v>
                </c:pt>
                <c:pt idx="492">
                  <c:v>-23.644347122257997</c:v>
                </c:pt>
                <c:pt idx="493">
                  <c:v>-23.232892178854001</c:v>
                </c:pt>
                <c:pt idx="494">
                  <c:v>-22.815999804920011</c:v>
                </c:pt>
                <c:pt idx="495">
                  <c:v>-22.393808819606022</c:v>
                </c:pt>
                <c:pt idx="496">
                  <c:v>-21.966460149346005</c:v>
                </c:pt>
                <c:pt idx="497">
                  <c:v>-21.534096800051003</c:v>
                </c:pt>
                <c:pt idx="498">
                  <c:v>-21.096863829287997</c:v>
                </c:pt>
                <c:pt idx="499">
                  <c:v>-20.654908318469012</c:v>
                </c:pt>
                <c:pt idx="500">
                  <c:v>-20.208379345038026</c:v>
                </c:pt>
                <c:pt idx="501">
                  <c:v>-19.757427954650012</c:v>
                </c:pt>
                <c:pt idx="502">
                  <c:v>-19.302207133365016</c:v>
                </c:pt>
                <c:pt idx="503">
                  <c:v>-18.842871779827988</c:v>
                </c:pt>
                <c:pt idx="504">
                  <c:v>-18.379578677453992</c:v>
                </c:pt>
                <c:pt idx="505">
                  <c:v>-17.91248646662001</c:v>
                </c:pt>
                <c:pt idx="506">
                  <c:v>-17.441755616842016</c:v>
                </c:pt>
                <c:pt idx="507">
                  <c:v>-16.967548398967011</c:v>
                </c:pt>
                <c:pt idx="508">
                  <c:v>-16.490028857356009</c:v>
                </c:pt>
                <c:pt idx="509">
                  <c:v>-16.009362782069019</c:v>
                </c:pt>
                <c:pt idx="510">
                  <c:v>-15.52571768105301</c:v>
                </c:pt>
                <c:pt idx="511">
                  <c:v>-15.039262752322998</c:v>
                </c:pt>
                <c:pt idx="512">
                  <c:v>-14.550168856154016</c:v>
                </c:pt>
                <c:pt idx="513">
                  <c:v>-14.058608487260983</c:v>
                </c:pt>
                <c:pt idx="514">
                  <c:v>-13.564755746986009</c:v>
                </c:pt>
                <c:pt idx="515">
                  <c:v>-13.068786315487017</c:v>
                </c:pt>
                <c:pt idx="516">
                  <c:v>-12.570743760184001</c:v>
                </c:pt>
                <c:pt idx="517">
                  <c:v>-12.070897410480995</c:v>
                </c:pt>
                <c:pt idx="518">
                  <c:v>-11.569438817556005</c:v>
                </c:pt>
                <c:pt idx="519">
                  <c:v>-11.066546579857999</c:v>
                </c:pt>
                <c:pt idx="520">
                  <c:v>-10.562400562697007</c:v>
                </c:pt>
                <c:pt idx="521">
                  <c:v>-10.057181866148994</c:v>
                </c:pt>
                <c:pt idx="522">
                  <c:v>-9.5510727929529935</c:v>
                </c:pt>
                <c:pt idx="523">
                  <c:v>-9.044256816413025</c:v>
                </c:pt>
                <c:pt idx="524">
                  <c:v>-8.5369185483019976</c:v>
                </c:pt>
                <c:pt idx="525">
                  <c:v>-8.0292437067599849</c:v>
                </c:pt>
                <c:pt idx="526">
                  <c:v>-7.5214190841930133</c:v>
                </c:pt>
                <c:pt idx="527">
                  <c:v>-7.0136325151810013</c:v>
                </c:pt>
                <c:pt idx="528">
                  <c:v>-6.5060728443749838</c:v>
                </c:pt>
                <c:pt idx="529">
                  <c:v>-5.9989298943949905</c:v>
                </c:pt>
                <c:pt idx="530">
                  <c:v>-5.4923944337370187</c:v>
                </c:pt>
                <c:pt idx="531">
                  <c:v>-4.9866581446709972</c:v>
                </c:pt>
                <c:pt idx="532">
                  <c:v>-4.4819135911420176</c:v>
                </c:pt>
                <c:pt idx="533">
                  <c:v>-3.9783541866729877</c:v>
                </c:pt>
                <c:pt idx="534">
                  <c:v>-3.4761741622629927</c:v>
                </c:pt>
                <c:pt idx="535">
                  <c:v>-2.9755685342909999</c:v>
                </c:pt>
                <c:pt idx="536">
                  <c:v>-2.4767330724170051</c:v>
                </c:pt>
                <c:pt idx="537">
                  <c:v>-1.9798642674790017</c:v>
                </c:pt>
                <c:pt idx="538">
                  <c:v>-1.4851592994019995</c:v>
                </c:pt>
                <c:pt idx="539">
                  <c:v>-0.99207628702498596</c:v>
                </c:pt>
                <c:pt idx="540">
                  <c:v>-0.50057072317798657</c:v>
                </c:pt>
                <c:pt idx="541">
                  <c:v>-1.1521266691005394E-2</c:v>
                </c:pt>
                <c:pt idx="542">
                  <c:v>0.47489992045598228</c:v>
                </c:pt>
                <c:pt idx="543">
                  <c:v>0.95852151876798075</c:v>
                </c:pt>
                <c:pt idx="544">
                  <c:v>1.4391731135999919</c:v>
                </c:pt>
                <c:pt idx="545">
                  <c:v>1.9166852575309861</c:v>
                </c:pt>
                <c:pt idx="546">
                  <c:v>2.3908895327319897</c:v>
                </c:pt>
                <c:pt idx="547">
                  <c:v>2.8616186133370149</c:v>
                </c:pt>
                <c:pt idx="548">
                  <c:v>3.3287063278160076</c:v>
                </c:pt>
                <c:pt idx="549">
                  <c:v>3.7919877213440145</c:v>
                </c:pt>
                <c:pt idx="550">
                  <c:v>4.2512991181679922</c:v>
                </c:pt>
                <c:pt idx="551">
                  <c:v>4.7064781839860075</c:v>
                </c:pt>
                <c:pt idx="552">
                  <c:v>5.1573639883069973</c:v>
                </c:pt>
                <c:pt idx="553">
                  <c:v>5.6037970668310209</c:v>
                </c:pt>
                <c:pt idx="554">
                  <c:v>6.0456194838120041</c:v>
                </c:pt>
                <c:pt idx="555">
                  <c:v>6.4826748944380199</c:v>
                </c:pt>
                <c:pt idx="556">
                  <c:v>6.9148086071889736</c:v>
                </c:pt>
                <c:pt idx="557">
                  <c:v>7.3418676462189865</c:v>
                </c:pt>
                <c:pt idx="558">
                  <c:v>7.7637008137170085</c:v>
                </c:pt>
                <c:pt idx="559">
                  <c:v>8.1801587522890031</c:v>
                </c:pt>
                <c:pt idx="560">
                  <c:v>8.5910940073150073</c:v>
                </c:pt>
                <c:pt idx="561">
                  <c:v>8.9963610893319981</c:v>
                </c:pt>
                <c:pt idx="562">
                  <c:v>9.395840932157995</c:v>
                </c:pt>
                <c:pt idx="563">
                  <c:v>9.7896674424849834</c:v>
                </c:pt>
                <c:pt idx="564">
                  <c:v>10.177459168881995</c:v>
                </c:pt>
                <c:pt idx="565">
                  <c:v>10.559084179975997</c:v>
                </c:pt>
                <c:pt idx="566">
                  <c:v>10.934413063069996</c:v>
                </c:pt>
                <c:pt idx="567">
                  <c:v>11.303318991516988</c:v>
                </c:pt>
                <c:pt idx="568">
                  <c:v>11.665677792109989</c:v>
                </c:pt>
                <c:pt idx="569">
                  <c:v>12.021368012465018</c:v>
                </c:pt>
                <c:pt idx="570">
                  <c:v>12.37027098838999</c:v>
                </c:pt>
                <c:pt idx="571">
                  <c:v>12.71227091128199</c:v>
                </c:pt>
                <c:pt idx="572">
                  <c:v>13.047254895496991</c:v>
                </c:pt>
                <c:pt idx="573">
                  <c:v>13.375113045736981</c:v>
                </c:pt>
                <c:pt idx="574">
                  <c:v>13.695738524430993</c:v>
                </c:pt>
                <c:pt idx="575">
                  <c:v>14.009027619116011</c:v>
                </c:pt>
                <c:pt idx="576">
                  <c:v>14.314879809817995</c:v>
                </c:pt>
                <c:pt idx="577">
                  <c:v>14.613197836430999</c:v>
                </c:pt>
                <c:pt idx="578">
                  <c:v>14.903887766107999</c:v>
                </c:pt>
                <c:pt idx="579">
                  <c:v>15.186859060632003</c:v>
                </c:pt>
                <c:pt idx="580">
                  <c:v>15.462024643799992</c:v>
                </c:pt>
                <c:pt idx="581">
                  <c:v>15.729300968807024</c:v>
                </c:pt>
                <c:pt idx="582">
                  <c:v>15.988608085629977</c:v>
                </c:pt>
                <c:pt idx="583">
                  <c:v>16.239869708401983</c:v>
                </c:pt>
                <c:pt idx="584">
                  <c:v>16.483013282797998</c:v>
                </c:pt>
                <c:pt idx="585">
                  <c:v>16.717970053417986</c:v>
                </c:pt>
                <c:pt idx="586">
                  <c:v>16.944727573415008</c:v>
                </c:pt>
                <c:pt idx="587">
                  <c:v>17.163209142575994</c:v>
                </c:pt>
                <c:pt idx="588">
                  <c:v>17.373336076270988</c:v>
                </c:pt>
                <c:pt idx="589">
                  <c:v>17.575056766852981</c:v>
                </c:pt>
                <c:pt idx="590">
                  <c:v>17.76832380143199</c:v>
                </c:pt>
                <c:pt idx="591">
                  <c:v>17.953094030426001</c:v>
                </c:pt>
                <c:pt idx="592">
                  <c:v>18.129328636124001</c:v>
                </c:pt>
                <c:pt idx="593">
                  <c:v>18.296993201236006</c:v>
                </c:pt>
                <c:pt idx="594">
                  <c:v>18.456057777457005</c:v>
                </c:pt>
                <c:pt idx="595">
                  <c:v>18.606496954014005</c:v>
                </c:pt>
                <c:pt idx="596">
                  <c:v>18.748289926230001</c:v>
                </c:pt>
                <c:pt idx="597">
                  <c:v>18.881420564078013</c:v>
                </c:pt>
                <c:pt idx="598">
                  <c:v>19.005877480732011</c:v>
                </c:pt>
                <c:pt idx="599">
                  <c:v>19.121654101135022</c:v>
                </c:pt>
                <c:pt idx="600">
                  <c:v>19.228748730539991</c:v>
                </c:pt>
                <c:pt idx="601">
                  <c:v>19.327164623082979</c:v>
                </c:pt>
                <c:pt idx="602">
                  <c:v>19.416910050323992</c:v>
                </c:pt>
                <c:pt idx="603">
                  <c:v>19.49799836981299</c:v>
                </c:pt>
                <c:pt idx="604">
                  <c:v>19.570448093644018</c:v>
                </c:pt>
                <c:pt idx="605">
                  <c:v>19.634282957008992</c:v>
                </c:pt>
                <c:pt idx="606">
                  <c:v>19.689531986757004</c:v>
                </c:pt>
                <c:pt idx="607">
                  <c:v>19.735103332362996</c:v>
                </c:pt>
                <c:pt idx="608">
                  <c:v>19.771158877353002</c:v>
                </c:pt>
                <c:pt idx="609">
                  <c:v>19.798362227104008</c:v>
                </c:pt>
                <c:pt idx="610">
                  <c:v>19.816729184618993</c:v>
                </c:pt>
                <c:pt idx="611">
                  <c:v>19.826279477423014</c:v>
                </c:pt>
                <c:pt idx="612">
                  <c:v>19.827036790156995</c:v>
                </c:pt>
                <c:pt idx="613">
                  <c:v>19.819028797173985</c:v>
                </c:pt>
                <c:pt idx="614">
                  <c:v>19.802287195131015</c:v>
                </c:pt>
                <c:pt idx="615">
                  <c:v>19.776847735598977</c:v>
                </c:pt>
                <c:pt idx="616">
                  <c:v>19.742750257641006</c:v>
                </c:pt>
                <c:pt idx="617">
                  <c:v>19.700038720426022</c:v>
                </c:pt>
                <c:pt idx="618">
                  <c:v>19.648761235812998</c:v>
                </c:pt>
                <c:pt idx="619">
                  <c:v>19.588970100954981</c:v>
                </c:pt>
                <c:pt idx="620">
                  <c:v>19.520721830887993</c:v>
                </c:pt>
                <c:pt idx="621">
                  <c:v>19.444077191139996</c:v>
                </c:pt>
                <c:pt idx="622">
                  <c:v>19.359101230313001</c:v>
                </c:pt>
                <c:pt idx="623">
                  <c:v>19.265863312688992</c:v>
                </c:pt>
                <c:pt idx="624">
                  <c:v>19.164437150824</c:v>
                </c:pt>
                <c:pt idx="625">
                  <c:v>19.054900838143993</c:v>
                </c:pt>
                <c:pt idx="626">
                  <c:v>18.937336881541</c:v>
                </c:pt>
                <c:pt idx="627">
                  <c:v>18.811832233973007</c:v>
                </c:pt>
                <c:pt idx="628">
                  <c:v>18.677348508504991</c:v>
                </c:pt>
                <c:pt idx="629">
                  <c:v>18.533852844571982</c:v>
                </c:pt>
                <c:pt idx="630">
                  <c:v>18.382259856126979</c:v>
                </c:pt>
                <c:pt idx="631">
                  <c:v>18.222632901008978</c:v>
                </c:pt>
                <c:pt idx="632">
                  <c:v>18.055037846283994</c:v>
                </c:pt>
                <c:pt idx="633">
                  <c:v>17.879543055275008</c:v>
                </c:pt>
                <c:pt idx="634">
                  <c:v>17.696219374592005</c:v>
                </c:pt>
                <c:pt idx="635">
                  <c:v>17.505140121160025</c:v>
                </c:pt>
                <c:pt idx="636">
                  <c:v>17.306381069244992</c:v>
                </c:pt>
                <c:pt idx="637">
                  <c:v>17.100020437486023</c:v>
                </c:pt>
                <c:pt idx="638">
                  <c:v>16.886138875921006</c:v>
                </c:pt>
                <c:pt idx="639">
                  <c:v>16.664819453017003</c:v>
                </c:pt>
                <c:pt idx="640">
                  <c:v>16.436147642696994</c:v>
                </c:pt>
                <c:pt idx="641">
                  <c:v>16.20021131137301</c:v>
                </c:pt>
                <c:pt idx="642">
                  <c:v>15.957100704964006</c:v>
                </c:pt>
                <c:pt idx="643">
                  <c:v>15.706908435939994</c:v>
                </c:pt>
                <c:pt idx="644">
                  <c:v>15.449729470335001</c:v>
                </c:pt>
                <c:pt idx="645">
                  <c:v>15.185661114788019</c:v>
                </c:pt>
                <c:pt idx="646">
                  <c:v>14.914803003561019</c:v>
                </c:pt>
                <c:pt idx="647">
                  <c:v>14.637257085578995</c:v>
                </c:pt>
                <c:pt idx="648">
                  <c:v>14.353127611446013</c:v>
                </c:pt>
                <c:pt idx="649">
                  <c:v>14.062528351724012</c:v>
                </c:pt>
                <c:pt idx="650">
                  <c:v>13.765580855711988</c:v>
                </c:pt>
                <c:pt idx="651">
                  <c:v>13.46239568823799</c:v>
                </c:pt>
                <c:pt idx="652">
                  <c:v>13.15309018499002</c:v>
                </c:pt>
                <c:pt idx="653">
                  <c:v>12.837784283496006</c:v>
                </c:pt>
                <c:pt idx="654">
                  <c:v>12.516600523123003</c:v>
                </c:pt>
                <c:pt idx="655">
                  <c:v>12.189664045072988</c:v>
                </c:pt>
                <c:pt idx="656">
                  <c:v>11.857102592388998</c:v>
                </c:pt>
                <c:pt idx="657">
                  <c:v>11.519046509948993</c:v>
                </c:pt>
                <c:pt idx="658">
                  <c:v>11.175628744472021</c:v>
                </c:pt>
                <c:pt idx="659">
                  <c:v>10.826984844514016</c:v>
                </c:pt>
                <c:pt idx="660">
                  <c:v>10.473252960467988</c:v>
                </c:pt>
                <c:pt idx="661">
                  <c:v>10.114573844564006</c:v>
                </c:pt>
                <c:pt idx="662">
                  <c:v>9.7510908508739931</c:v>
                </c:pt>
                <c:pt idx="663">
                  <c:v>9.3829499353039978</c:v>
                </c:pt>
                <c:pt idx="664">
                  <c:v>9.0102996555999937</c:v>
                </c:pt>
                <c:pt idx="665">
                  <c:v>8.6332911713439842</c:v>
                </c:pt>
                <c:pt idx="666">
                  <c:v>8.252078243959005</c:v>
                </c:pt>
                <c:pt idx="667">
                  <c:v>7.8668172367040086</c:v>
                </c:pt>
                <c:pt idx="668">
                  <c:v>7.4769397044490233</c:v>
                </c:pt>
                <c:pt idx="669">
                  <c:v>7.0824646136560148</c:v>
                </c:pt>
                <c:pt idx="670">
                  <c:v>6.6841435332719925</c:v>
                </c:pt>
                <c:pt idx="671">
                  <c:v>6.282121171343988</c:v>
                </c:pt>
                <c:pt idx="672">
                  <c:v>5.8765441491480033</c:v>
                </c:pt>
                <c:pt idx="673">
                  <c:v>5.4675610011900062</c:v>
                </c:pt>
                <c:pt idx="674">
                  <c:v>5.0553221752049922</c:v>
                </c:pt>
                <c:pt idx="675">
                  <c:v>4.6399800321630096</c:v>
                </c:pt>
                <c:pt idx="676">
                  <c:v>4.2216888462569955</c:v>
                </c:pt>
                <c:pt idx="677">
                  <c:v>3.8006048049169863</c:v>
                </c:pt>
                <c:pt idx="678">
                  <c:v>3.3768860087999997</c:v>
                </c:pt>
                <c:pt idx="679">
                  <c:v>2.9506924717929905</c:v>
                </c:pt>
                <c:pt idx="680">
                  <c:v>2.5221861210150109</c:v>
                </c:pt>
                <c:pt idx="681">
                  <c:v>2.0915307968149932</c:v>
                </c:pt>
                <c:pt idx="682">
                  <c:v>1.6588922527700163</c:v>
                </c:pt>
                <c:pt idx="683">
                  <c:v>1.2244381556920132</c:v>
                </c:pt>
                <c:pt idx="684">
                  <c:v>0.78833808561699925</c:v>
                </c:pt>
                <c:pt idx="685">
                  <c:v>0.35076353581700914</c:v>
                </c:pt>
                <c:pt idx="686">
                  <c:v>-8.8112087208997991E-2</c:v>
                </c:pt>
                <c:pt idx="687">
                  <c:v>-0.52830875596100668</c:v>
                </c:pt>
                <c:pt idx="688">
                  <c:v>-0.96965861083799609</c:v>
                </c:pt>
                <c:pt idx="689">
                  <c:v>-1.4118498151839844</c:v>
                </c:pt>
                <c:pt idx="690">
                  <c:v>-1.8547070947059865</c:v>
                </c:pt>
                <c:pt idx="691">
                  <c:v>-2.298053448334997</c:v>
                </c:pt>
                <c:pt idx="692">
                  <c:v>-2.7417101482259909</c:v>
                </c:pt>
                <c:pt idx="693">
                  <c:v>-3.1854967397569851</c:v>
                </c:pt>
                <c:pt idx="694">
                  <c:v>-3.6292310415300051</c:v>
                </c:pt>
                <c:pt idx="695">
                  <c:v>-4.0727291453719943</c:v>
                </c:pt>
                <c:pt idx="696">
                  <c:v>-4.5158054163299823</c:v>
                </c:pt>
                <c:pt idx="697">
                  <c:v>-4.9582724926790149</c:v>
                </c:pt>
                <c:pt idx="698">
                  <c:v>-5.3999412859150198</c:v>
                </c:pt>
                <c:pt idx="699">
                  <c:v>-5.8406209807569951</c:v>
                </c:pt>
                <c:pt idx="700">
                  <c:v>-6.280119035149994</c:v>
                </c:pt>
                <c:pt idx="701">
                  <c:v>-6.7189814269480053</c:v>
                </c:pt>
                <c:pt idx="702">
                  <c:v>-7.156988263778004</c:v>
                </c:pt>
                <c:pt idx="703">
                  <c:v>-7.5935473299259968</c:v>
                </c:pt>
                <c:pt idx="704">
                  <c:v>-8.0284897634689969</c:v>
                </c:pt>
                <c:pt idx="705">
                  <c:v>-8.4616461173339985</c:v>
                </c:pt>
                <c:pt idx="706">
                  <c:v>-8.8928463593030074</c:v>
                </c:pt>
                <c:pt idx="707">
                  <c:v>-9.3219198720109944</c:v>
                </c:pt>
                <c:pt idx="708">
                  <c:v>-9.748695452947004</c:v>
                </c:pt>
                <c:pt idx="709">
                  <c:v>-10.173001314451</c:v>
                </c:pt>
                <c:pt idx="710">
                  <c:v>-10.594665083719008</c:v>
                </c:pt>
                <c:pt idx="711">
                  <c:v>-11.013513802796012</c:v>
                </c:pt>
                <c:pt idx="712">
                  <c:v>-11.429373928586017</c:v>
                </c:pt>
                <c:pt idx="713">
                  <c:v>-11.842071332840987</c:v>
                </c:pt>
                <c:pt idx="714">
                  <c:v>-12.251431302168015</c:v>
                </c:pt>
                <c:pt idx="715">
                  <c:v>-12.657910829582022</c:v>
                </c:pt>
                <c:pt idx="716">
                  <c:v>-13.061244508081984</c:v>
                </c:pt>
                <c:pt idx="717">
                  <c:v>-13.460987482451003</c:v>
                </c:pt>
                <c:pt idx="718">
                  <c:v>-13.856991224885007</c:v>
                </c:pt>
                <c:pt idx="719">
                  <c:v>-14.249107794617998</c:v>
                </c:pt>
                <c:pt idx="720">
                  <c:v>-14.637189837926968</c:v>
                </c:pt>
                <c:pt idx="721">
                  <c:v>-15.021090588124991</c:v>
                </c:pt>
                <c:pt idx="722">
                  <c:v>-15.400663865569982</c:v>
                </c:pt>
                <c:pt idx="723">
                  <c:v>-15.775764077657982</c:v>
                </c:pt>
                <c:pt idx="724">
                  <c:v>-16.146246218822967</c:v>
                </c:pt>
                <c:pt idx="725">
                  <c:v>-16.511965870543975</c:v>
                </c:pt>
                <c:pt idx="726">
                  <c:v>-16.872779201335987</c:v>
                </c:pt>
                <c:pt idx="727">
                  <c:v>-17.228542966755015</c:v>
                </c:pt>
                <c:pt idx="728">
                  <c:v>-17.579114509400029</c:v>
                </c:pt>
                <c:pt idx="729">
                  <c:v>-17.924777206379986</c:v>
                </c:pt>
                <c:pt idx="730">
                  <c:v>-18.265283943659028</c:v>
                </c:pt>
                <c:pt idx="731">
                  <c:v>-18.600350657985985</c:v>
                </c:pt>
                <c:pt idx="732">
                  <c:v>-18.929855993562029</c:v>
                </c:pt>
                <c:pt idx="733">
                  <c:v>-19.253680001043023</c:v>
                </c:pt>
                <c:pt idx="734">
                  <c:v>-19.571704137555969</c:v>
                </c:pt>
                <c:pt idx="735">
                  <c:v>-19.883811266685001</c:v>
                </c:pt>
                <c:pt idx="736">
                  <c:v>-20.189885658484997</c:v>
                </c:pt>
                <c:pt idx="737">
                  <c:v>-20.489812989466998</c:v>
                </c:pt>
                <c:pt idx="738">
                  <c:v>-20.783480342611028</c:v>
                </c:pt>
                <c:pt idx="739">
                  <c:v>-21.070776207357994</c:v>
                </c:pt>
                <c:pt idx="740">
                  <c:v>-21.351590479613037</c:v>
                </c:pt>
                <c:pt idx="741">
                  <c:v>-21.625814461745989</c:v>
                </c:pt>
                <c:pt idx="742">
                  <c:v>-21.893340862588019</c:v>
                </c:pt>
                <c:pt idx="743">
                  <c:v>-22.154406083621978</c:v>
                </c:pt>
                <c:pt idx="744">
                  <c:v>-22.40878651270404</c:v>
                </c:pt>
                <c:pt idx="745">
                  <c:v>-22.656289226615996</c:v>
                </c:pt>
                <c:pt idx="746">
                  <c:v>-22.896826822375999</c:v>
                </c:pt>
                <c:pt idx="747">
                  <c:v>-23.130313918864005</c:v>
                </c:pt>
                <c:pt idx="748">
                  <c:v>-23.356667156820976</c:v>
                </c:pt>
                <c:pt idx="749">
                  <c:v>-23.575805198854965</c:v>
                </c:pt>
                <c:pt idx="750">
                  <c:v>-23.787648729438985</c:v>
                </c:pt>
                <c:pt idx="751">
                  <c:v>-23.992120454906029</c:v>
                </c:pt>
                <c:pt idx="752">
                  <c:v>-24.189145103455985</c:v>
                </c:pt>
                <c:pt idx="753">
                  <c:v>-24.378649425151991</c:v>
                </c:pt>
                <c:pt idx="754">
                  <c:v>-24.560562191921008</c:v>
                </c:pt>
                <c:pt idx="755">
                  <c:v>-24.734814197554016</c:v>
                </c:pt>
                <c:pt idx="756">
                  <c:v>-24.901338257704992</c:v>
                </c:pt>
                <c:pt idx="757">
                  <c:v>-25.060323074048</c:v>
                </c:pt>
                <c:pt idx="758">
                  <c:v>-25.211594729234008</c:v>
                </c:pt>
                <c:pt idx="759">
                  <c:v>-25.355042095133001</c:v>
                </c:pt>
                <c:pt idx="760">
                  <c:v>-25.490616005824023</c:v>
                </c:pt>
                <c:pt idx="761">
                  <c:v>-25.618269744915978</c:v>
                </c:pt>
                <c:pt idx="762">
                  <c:v>-25.737959045549019</c:v>
                </c:pt>
                <c:pt idx="763">
                  <c:v>-25.849642090397992</c:v>
                </c:pt>
                <c:pt idx="764">
                  <c:v>-25.953279511672008</c:v>
                </c:pt>
                <c:pt idx="765">
                  <c:v>-26.048834391110006</c:v>
                </c:pt>
                <c:pt idx="766">
                  <c:v>-26.136272259985049</c:v>
                </c:pt>
                <c:pt idx="767">
                  <c:v>-26.215561099101024</c:v>
                </c:pt>
                <c:pt idx="768">
                  <c:v>-26.286671338797987</c:v>
                </c:pt>
                <c:pt idx="769">
                  <c:v>-26.349575858943979</c:v>
                </c:pt>
                <c:pt idx="770">
                  <c:v>-26.404249988944002</c:v>
                </c:pt>
                <c:pt idx="771">
                  <c:v>-26.450730968444987</c:v>
                </c:pt>
                <c:pt idx="772">
                  <c:v>-26.488971006926022</c:v>
                </c:pt>
                <c:pt idx="773">
                  <c:v>-26.518945777802003</c:v>
                </c:pt>
                <c:pt idx="774">
                  <c:v>-26.540643806192008</c:v>
                </c:pt>
                <c:pt idx="775">
                  <c:v>-26.554056322278029</c:v>
                </c:pt>
                <c:pt idx="776">
                  <c:v>-26.55917726959899</c:v>
                </c:pt>
                <c:pt idx="777">
                  <c:v>-26.556003313381041</c:v>
                </c:pt>
                <c:pt idx="778">
                  <c:v>-26.544533848834021</c:v>
                </c:pt>
                <c:pt idx="779">
                  <c:v>-26.52477100947101</c:v>
                </c:pt>
                <c:pt idx="780">
                  <c:v>-26.496719675414965</c:v>
                </c:pt>
                <c:pt idx="781">
                  <c:v>-26.460387481717987</c:v>
                </c:pt>
                <c:pt idx="782">
                  <c:v>-26.415784826660001</c:v>
                </c:pt>
                <c:pt idx="783">
                  <c:v>-26.362924880071034</c:v>
                </c:pt>
                <c:pt idx="784">
                  <c:v>-26.301823591638993</c:v>
                </c:pt>
                <c:pt idx="785">
                  <c:v>-26.232499699218977</c:v>
                </c:pt>
                <c:pt idx="786">
                  <c:v>-26.154974737146972</c:v>
                </c:pt>
                <c:pt idx="787">
                  <c:v>-26.069273044550982</c:v>
                </c:pt>
                <c:pt idx="788">
                  <c:v>-25.975421773660969</c:v>
                </c:pt>
                <c:pt idx="789">
                  <c:v>-25.87345089812203</c:v>
                </c:pt>
                <c:pt idx="790">
                  <c:v>-25.763393221305023</c:v>
                </c:pt>
                <c:pt idx="791">
                  <c:v>-25.645284384615024</c:v>
                </c:pt>
                <c:pt idx="792">
                  <c:v>-25.519162875809002</c:v>
                </c:pt>
                <c:pt idx="793">
                  <c:v>-25.385070037302</c:v>
                </c:pt>
                <c:pt idx="794">
                  <c:v>-25.243050074479015</c:v>
                </c:pt>
                <c:pt idx="795">
                  <c:v>-25.093150064008</c:v>
                </c:pt>
                <c:pt idx="796">
                  <c:v>-24.935419962152025</c:v>
                </c:pt>
                <c:pt idx="797">
                  <c:v>-24.769912613076031</c:v>
                </c:pt>
                <c:pt idx="798">
                  <c:v>-24.596683757164044</c:v>
                </c:pt>
                <c:pt idx="799">
                  <c:v>-24.415862347171981</c:v>
                </c:pt>
                <c:pt idx="800">
                  <c:v>-24.22745883417798</c:v>
                </c:pt>
                <c:pt idx="801">
                  <c:v>-24.031533929820966</c:v>
                </c:pt>
                <c:pt idx="802">
                  <c:v>-23.828156495361043</c:v>
                </c:pt>
                <c:pt idx="803">
                  <c:v>-23.617398407155008</c:v>
                </c:pt>
                <c:pt idx="804">
                  <c:v>-23.399334566815014</c:v>
                </c:pt>
                <c:pt idx="805">
                  <c:v>-23.17404291134801</c:v>
                </c:pt>
                <c:pt idx="806">
                  <c:v>-22.941604423321962</c:v>
                </c:pt>
                <c:pt idx="807">
                  <c:v>-22.702103141008024</c:v>
                </c:pt>
                <c:pt idx="808">
                  <c:v>-22.45562616853698</c:v>
                </c:pt>
                <c:pt idx="809">
                  <c:v>-22.202263686055971</c:v>
                </c:pt>
                <c:pt idx="810">
                  <c:v>-21.942108959872996</c:v>
                </c:pt>
                <c:pt idx="811">
                  <c:v>-21.675258352613014</c:v>
                </c:pt>
                <c:pt idx="812">
                  <c:v>-21.401811333373018</c:v>
                </c:pt>
                <c:pt idx="813">
                  <c:v>-21.121870487867966</c:v>
                </c:pt>
                <c:pt idx="814">
                  <c:v>-20.835541528592046</c:v>
                </c:pt>
                <c:pt idx="815">
                  <c:v>-20.542933304963015</c:v>
                </c:pt>
                <c:pt idx="816">
                  <c:v>-20.244157813480001</c:v>
                </c:pt>
                <c:pt idx="817">
                  <c:v>-19.93933020787</c:v>
                </c:pt>
                <c:pt idx="818">
                  <c:v>-19.628568809249998</c:v>
                </c:pt>
                <c:pt idx="819">
                  <c:v>-19.311995116269998</c:v>
                </c:pt>
                <c:pt idx="820">
                  <c:v>-18.989733815271052</c:v>
                </c:pt>
                <c:pt idx="821">
                  <c:v>-18.661912790431984</c:v>
                </c:pt>
                <c:pt idx="822">
                  <c:v>-18.32837501191301</c:v>
                </c:pt>
                <c:pt idx="823">
                  <c:v>-17.988104258760984</c:v>
                </c:pt>
                <c:pt idx="824">
                  <c:v>-17.642372458199986</c:v>
                </c:pt>
                <c:pt idx="825">
                  <c:v>-17.291293226847017</c:v>
                </c:pt>
                <c:pt idx="826">
                  <c:v>-16.934982099809986</c:v>
                </c:pt>
                <c:pt idx="827">
                  <c:v>-16.573556512121002</c:v>
                </c:pt>
                <c:pt idx="828">
                  <c:v>-16.207135780154999</c:v>
                </c:pt>
                <c:pt idx="829">
                  <c:v>-15.835841083051037</c:v>
                </c:pt>
                <c:pt idx="830">
                  <c:v>-15.459795444131998</c:v>
                </c:pt>
                <c:pt idx="831">
                  <c:v>-15.079123712329022</c:v>
                </c:pt>
                <c:pt idx="832">
                  <c:v>-14.693952543606031</c:v>
                </c:pt>
                <c:pt idx="833">
                  <c:v>-14.304410382375011</c:v>
                </c:pt>
                <c:pt idx="834">
                  <c:v>-13.910627442921964</c:v>
                </c:pt>
                <c:pt idx="835">
                  <c:v>-13.512735690830027</c:v>
                </c:pt>
                <c:pt idx="836">
                  <c:v>-13.110868824399006</c:v>
                </c:pt>
                <c:pt idx="837">
                  <c:v>-12.705162256065989</c:v>
                </c:pt>
                <c:pt idx="838">
                  <c:v>-12.295753093830001</c:v>
                </c:pt>
                <c:pt idx="839">
                  <c:v>-11.882780122675001</c:v>
                </c:pt>
                <c:pt idx="840">
                  <c:v>-11.466383785986011</c:v>
                </c:pt>
                <c:pt idx="841">
                  <c:v>-11.04670616697598</c:v>
                </c:pt>
                <c:pt idx="842">
                  <c:v>-10.623890970107027</c:v>
                </c:pt>
                <c:pt idx="843">
                  <c:v>-10.198083502509974</c:v>
                </c:pt>
                <c:pt idx="844">
                  <c:v>-9.7694306554109858</c:v>
                </c:pt>
                <c:pt idx="845">
                  <c:v>-9.3380808855440023</c:v>
                </c:pt>
                <c:pt idx="846">
                  <c:v>-8.9039849770840078</c:v>
                </c:pt>
                <c:pt idx="847">
                  <c:v>-8.4671866073610431</c:v>
                </c:pt>
                <c:pt idx="848">
                  <c:v>-8.0280602316719865</c:v>
                </c:pt>
                <c:pt idx="849">
                  <c:v>-7.5867530608650213</c:v>
                </c:pt>
                <c:pt idx="850">
                  <c:v>-7.1434134398659808</c:v>
                </c:pt>
                <c:pt idx="851">
                  <c:v>-6.6981908222909965</c:v>
                </c:pt>
                <c:pt idx="852">
                  <c:v>-6.2512357450440277</c:v>
                </c:pt>
                <c:pt idx="853">
                  <c:v>-5.8026998029140486</c:v>
                </c:pt>
                <c:pt idx="854">
                  <c:v>-5.3527356231840031</c:v>
                </c:pt>
                <c:pt idx="855">
                  <c:v>-4.9014968402240129</c:v>
                </c:pt>
                <c:pt idx="856">
                  <c:v>-4.4491380700999912</c:v>
                </c:pt>
                <c:pt idx="857">
                  <c:v>-3.9958148851710007</c:v>
                </c:pt>
                <c:pt idx="858">
                  <c:v>-3.5416837886910457</c:v>
                </c:pt>
                <c:pt idx="859">
                  <c:v>-3.0869021894110347</c:v>
                </c:pt>
                <c:pt idx="860">
                  <c:v>-2.6316283761830164</c:v>
                </c:pt>
                <c:pt idx="861">
                  <c:v>-2.1760214925549803</c:v>
                </c:pt>
                <c:pt idx="862">
                  <c:v>-1.7202415113790153</c:v>
                </c:pt>
                <c:pt idx="863">
                  <c:v>-1.2644492094060524</c:v>
                </c:pt>
                <c:pt idx="864">
                  <c:v>-0.80880614189601374</c:v>
                </c:pt>
                <c:pt idx="865">
                  <c:v>-0.35347461721096352</c:v>
                </c:pt>
                <c:pt idx="866">
                  <c:v>0.10138232858002993</c:v>
                </c:pt>
                <c:pt idx="867">
                  <c:v>0.55560095709796542</c:v>
                </c:pt>
                <c:pt idx="868">
                  <c:v>1.0090168530570054</c:v>
                </c:pt>
                <c:pt idx="869">
                  <c:v>1.4614649496579659</c:v>
                </c:pt>
                <c:pt idx="870">
                  <c:v>1.9135694979370328</c:v>
                </c:pt>
                <c:pt idx="871">
                  <c:v>2.3648760753190459</c:v>
                </c:pt>
                <c:pt idx="872">
                  <c:v>2.8149293495980032</c:v>
                </c:pt>
                <c:pt idx="873">
                  <c:v>3.2635798316649698</c:v>
                </c:pt>
                <c:pt idx="874">
                  <c:v>3.7106783209829928</c:v>
                </c:pt>
                <c:pt idx="875">
                  <c:v>4.1560759469140294</c:v>
                </c:pt>
                <c:pt idx="876">
                  <c:v>4.599624210054003</c:v>
                </c:pt>
                <c:pt idx="877">
                  <c:v>5.041175023570986</c:v>
                </c:pt>
                <c:pt idx="878">
                  <c:v>5.4805807545470202</c:v>
                </c:pt>
                <c:pt idx="879">
                  <c:v>5.9176942653010087</c:v>
                </c:pt>
                <c:pt idx="880">
                  <c:v>6.3523689547309914</c:v>
                </c:pt>
                <c:pt idx="881">
                  <c:v>6.7844587996539758</c:v>
                </c:pt>
                <c:pt idx="882">
                  <c:v>7.2138183961329787</c:v>
                </c:pt>
                <c:pt idx="883">
                  <c:v>7.6403030008199835</c:v>
                </c:pt>
                <c:pt idx="884">
                  <c:v>8.0637685722840047</c:v>
                </c:pt>
                <c:pt idx="885">
                  <c:v>8.4840718123540455</c:v>
                </c:pt>
                <c:pt idx="886">
                  <c:v>8.9010702074530172</c:v>
                </c:pt>
                <c:pt idx="887">
                  <c:v>9.314622069928987</c:v>
                </c:pt>
                <c:pt idx="888">
                  <c:v>9.7245865793939856</c:v>
                </c:pt>
                <c:pt idx="889">
                  <c:v>10.13082382406003</c:v>
                </c:pt>
                <c:pt idx="890">
                  <c:v>10.53319484207401</c:v>
                </c:pt>
                <c:pt idx="891">
                  <c:v>10.931561662853994</c:v>
                </c:pt>
                <c:pt idx="892">
                  <c:v>11.325787348422978</c:v>
                </c:pt>
                <c:pt idx="893">
                  <c:v>11.71573603474701</c:v>
                </c:pt>
                <c:pt idx="894">
                  <c:v>12.101859382013004</c:v>
                </c:pt>
                <c:pt idx="895">
                  <c:v>12.483565385110012</c:v>
                </c:pt>
                <c:pt idx="896">
                  <c:v>12.860709976468968</c:v>
                </c:pt>
                <c:pt idx="897">
                  <c:v>13.233171763722964</c:v>
                </c:pt>
                <c:pt idx="898">
                  <c:v>13.600831080215983</c:v>
                </c:pt>
                <c:pt idx="899">
                  <c:v>13.963570035164992</c:v>
                </c:pt>
                <c:pt idx="900">
                  <c:v>14.321272563821992</c:v>
                </c:pt>
                <c:pt idx="901">
                  <c:v>14.673824477625999</c:v>
                </c:pt>
                <c:pt idx="902">
                  <c:v>15.021113514365027</c:v>
                </c:pt>
                <c:pt idx="903">
                  <c:v>15.363029388338987</c:v>
                </c:pt>
                <c:pt idx="904">
                  <c:v>15.699463840512976</c:v>
                </c:pt>
                <c:pt idx="905">
                  <c:v>16.030310688681993</c:v>
                </c:pt>
                <c:pt idx="906">
                  <c:v>16.355465877625988</c:v>
                </c:pt>
                <c:pt idx="907">
                  <c:v>16.67482752926702</c:v>
                </c:pt>
                <c:pt idx="908">
                  <c:v>16.988295992836981</c:v>
                </c:pt>
                <c:pt idx="909">
                  <c:v>17.295773895027992</c:v>
                </c:pt>
                <c:pt idx="910">
                  <c:v>17.597166190153018</c:v>
                </c:pt>
                <c:pt idx="911">
                  <c:v>17.892380210310023</c:v>
                </c:pt>
                <c:pt idx="912">
                  <c:v>18.181325715534001</c:v>
                </c:pt>
                <c:pt idx="913">
                  <c:v>18.463914943966017</c:v>
                </c:pt>
                <c:pt idx="914">
                  <c:v>18.740062661998991</c:v>
                </c:pt>
                <c:pt idx="915">
                  <c:v>19.009686214445992</c:v>
                </c:pt>
                <c:pt idx="916">
                  <c:v>19.272705574700012</c:v>
                </c:pt>
                <c:pt idx="917">
                  <c:v>19.529010235335988</c:v>
                </c:pt>
                <c:pt idx="918">
                  <c:v>19.778425825119996</c:v>
                </c:pt>
                <c:pt idx="919">
                  <c:v>20.020984778829018</c:v>
                </c:pt>
                <c:pt idx="920">
                  <c:v>20.256615614447981</c:v>
                </c:pt>
                <c:pt idx="921">
                  <c:v>20.48524961450903</c:v>
                </c:pt>
                <c:pt idx="922">
                  <c:v>20.706820873939023</c:v>
                </c:pt>
                <c:pt idx="923">
                  <c:v>20.921266347900996</c:v>
                </c:pt>
                <c:pt idx="924">
                  <c:v>21.128525899654051</c:v>
                </c:pt>
                <c:pt idx="925">
                  <c:v>21.328542348393</c:v>
                </c:pt>
                <c:pt idx="926">
                  <c:v>21.521261517103994</c:v>
                </c:pt>
                <c:pt idx="927">
                  <c:v>21.706632280407007</c:v>
                </c:pt>
                <c:pt idx="928">
                  <c:v>21.884606612409982</c:v>
                </c:pt>
                <c:pt idx="929">
                  <c:v>22.055139634556042</c:v>
                </c:pt>
                <c:pt idx="930">
                  <c:v>22.218189663468024</c:v>
                </c:pt>
                <c:pt idx="931">
                  <c:v>22.37371825880598</c:v>
                </c:pt>
                <c:pt idx="932">
                  <c:v>22.521690271109037</c:v>
                </c:pt>
                <c:pt idx="933">
                  <c:v>22.662073889645001</c:v>
                </c:pt>
                <c:pt idx="934">
                  <c:v>22.794840690261026</c:v>
                </c:pt>
                <c:pt idx="935">
                  <c:v>22.919965683232022</c:v>
                </c:pt>
                <c:pt idx="936">
                  <c:v>23.037427361112009</c:v>
                </c:pt>
                <c:pt idx="937">
                  <c:v>23.147207746575987</c:v>
                </c:pt>
                <c:pt idx="938">
                  <c:v>23.249292440274019</c:v>
                </c:pt>
                <c:pt idx="939">
                  <c:v>23.343670668681</c:v>
                </c:pt>
                <c:pt idx="940">
                  <c:v>23.430335331940967</c:v>
                </c:pt>
                <c:pt idx="941">
                  <c:v>23.50875827466399</c:v>
                </c:pt>
                <c:pt idx="942">
                  <c:v>23.578753757939978</c:v>
                </c:pt>
                <c:pt idx="943">
                  <c:v>23.640828170466023</c:v>
                </c:pt>
                <c:pt idx="944">
                  <c:v>23.694971749856961</c:v>
                </c:pt>
                <c:pt idx="945">
                  <c:v>23.741177823430974</c:v>
                </c:pt>
                <c:pt idx="946">
                  <c:v>23.779442839579986</c:v>
                </c:pt>
                <c:pt idx="947">
                  <c:v>23.809766399140983</c:v>
                </c:pt>
                <c:pt idx="948">
                  <c:v>23.832151286773012</c:v>
                </c:pt>
                <c:pt idx="949">
                  <c:v>23.846603502324001</c:v>
                </c:pt>
                <c:pt idx="950">
                  <c:v>23.853132292204009</c:v>
                </c:pt>
                <c:pt idx="951">
                  <c:v>23.851750180760973</c:v>
                </c:pt>
                <c:pt idx="952">
                  <c:v>23.842473001649978</c:v>
                </c:pt>
                <c:pt idx="953">
                  <c:v>23.82531992920201</c:v>
                </c:pt>
                <c:pt idx="954">
                  <c:v>23.800313509801981</c:v>
                </c:pt>
                <c:pt idx="955">
                  <c:v>23.767479693262032</c:v>
                </c:pt>
                <c:pt idx="956">
                  <c:v>23.726847864186027</c:v>
                </c:pt>
                <c:pt idx="957">
                  <c:v>23.67845087334598</c:v>
                </c:pt>
                <c:pt idx="958">
                  <c:v>23.622325069057979</c:v>
                </c:pt>
                <c:pt idx="959">
                  <c:v>23.558510328546959</c:v>
                </c:pt>
                <c:pt idx="960">
                  <c:v>23.487050089323986</c:v>
                </c:pt>
                <c:pt idx="961">
                  <c:v>23.407991380556041</c:v>
                </c:pt>
                <c:pt idx="962">
                  <c:v>23.321384854443011</c:v>
                </c:pt>
                <c:pt idx="963">
                  <c:v>23.227284817580994</c:v>
                </c:pt>
                <c:pt idx="964">
                  <c:v>23.125749262341003</c:v>
                </c:pt>
                <c:pt idx="965">
                  <c:v>23.015594232228011</c:v>
                </c:pt>
                <c:pt idx="966">
                  <c:v>22.897433803381034</c:v>
                </c:pt>
                <c:pt idx="967">
                  <c:v>22.771712608943005</c:v>
                </c:pt>
                <c:pt idx="968">
                  <c:v>22.638476479090968</c:v>
                </c:pt>
                <c:pt idx="969">
                  <c:v>22.497773838638977</c:v>
                </c:pt>
                <c:pt idx="970">
                  <c:v>22.349655713553034</c:v>
                </c:pt>
                <c:pt idx="971">
                  <c:v>22.194175737473984</c:v>
                </c:pt>
                <c:pt idx="972">
                  <c:v>22.031390158245017</c:v>
                </c:pt>
                <c:pt idx="973">
                  <c:v>21.861357844425982</c:v>
                </c:pt>
                <c:pt idx="974">
                  <c:v>21.684140291822018</c:v>
                </c:pt>
                <c:pt idx="975">
                  <c:v>21.499801630001969</c:v>
                </c:pt>
                <c:pt idx="976">
                  <c:v>21.308408628823031</c:v>
                </c:pt>
                <c:pt idx="977">
                  <c:v>21.11003070495201</c:v>
                </c:pt>
                <c:pt idx="978">
                  <c:v>20.904739928385027</c:v>
                </c:pt>
                <c:pt idx="979">
                  <c:v>20.692611028976046</c:v>
                </c:pt>
                <c:pt idx="980">
                  <c:v>20.473721402953004</c:v>
                </c:pt>
                <c:pt idx="981">
                  <c:v>20.248151119439967</c:v>
                </c:pt>
                <c:pt idx="982">
                  <c:v>20.015982926988045</c:v>
                </c:pt>
                <c:pt idx="983">
                  <c:v>19.777302260087026</c:v>
                </c:pt>
                <c:pt idx="984">
                  <c:v>19.532197245691009</c:v>
                </c:pt>
                <c:pt idx="985">
                  <c:v>19.280758709744987</c:v>
                </c:pt>
                <c:pt idx="986">
                  <c:v>19.023080183700017</c:v>
                </c:pt>
                <c:pt idx="987">
                  <c:v>18.759257911041004</c:v>
                </c:pt>
                <c:pt idx="988">
                  <c:v>18.489390853807038</c:v>
                </c:pt>
                <c:pt idx="989">
                  <c:v>18.21241194119699</c:v>
                </c:pt>
                <c:pt idx="990">
                  <c:v>17.929387875107977</c:v>
                </c:pt>
                <c:pt idx="991">
                  <c:v>17.640408971482998</c:v>
                </c:pt>
                <c:pt idx="992">
                  <c:v>17.345566414991026</c:v>
                </c:pt>
                <c:pt idx="993">
                  <c:v>17.044953288918009</c:v>
                </c:pt>
                <c:pt idx="994">
                  <c:v>16.738664564804026</c:v>
                </c:pt>
                <c:pt idx="995">
                  <c:v>16.426797092074992</c:v>
                </c:pt>
                <c:pt idx="996">
                  <c:v>16.109449587678</c:v>
                </c:pt>
                <c:pt idx="997">
                  <c:v>15.786722625713026</c:v>
                </c:pt>
                <c:pt idx="998">
                  <c:v>15.458718627068038</c:v>
                </c:pt>
                <c:pt idx="999">
                  <c:v>15.125541849052013</c:v>
                </c:pt>
                <c:pt idx="1000">
                  <c:v>14.787298375028001</c:v>
                </c:pt>
                <c:pt idx="1001">
                  <c:v>14.444096104047958</c:v>
                </c:pt>
                <c:pt idx="1002">
                  <c:v>14.096044740486946</c:v>
                </c:pt>
                <c:pt idx="1003">
                  <c:v>13.743255783677</c:v>
                </c:pt>
                <c:pt idx="1004">
                  <c:v>13.385842517537981</c:v>
                </c:pt>
                <c:pt idx="1005">
                  <c:v>13.023920000210978</c:v>
                </c:pt>
                <c:pt idx="1006">
                  <c:v>12.657605053698035</c:v>
                </c:pt>
                <c:pt idx="1007">
                  <c:v>12.287016253491004</c:v>
                </c:pt>
                <c:pt idx="1008">
                  <c:v>11.912273918203027</c:v>
                </c:pt>
                <c:pt idx="1009">
                  <c:v>11.533500099209959</c:v>
                </c:pt>
                <c:pt idx="1010">
                  <c:v>11.150818570275021</c:v>
                </c:pt>
                <c:pt idx="1011">
                  <c:v>10.764354817189997</c:v>
                </c:pt>
                <c:pt idx="1012">
                  <c:v>10.374089806664017</c:v>
                </c:pt>
                <c:pt idx="1013">
                  <c:v>9.9798146047749583</c:v>
                </c:pt>
                <c:pt idx="1014">
                  <c:v>9.5820354452100105</c:v>
                </c:pt>
                <c:pt idx="1015">
                  <c:v>9.1808752201840207</c:v>
                </c:pt>
                <c:pt idx="1016">
                  <c:v>8.7764580486280011</c:v>
                </c:pt>
                <c:pt idx="1017">
                  <c:v>8.3689092571080437</c:v>
                </c:pt>
                <c:pt idx="1018">
                  <c:v>7.9583553607440081</c:v>
                </c:pt>
                <c:pt idx="1019">
                  <c:v>7.5449240441259917</c:v>
                </c:pt>
                <c:pt idx="1020">
                  <c:v>7.1287441422400093</c:v>
                </c:pt>
                <c:pt idx="1021">
                  <c:v>6.7099456213800295</c:v>
                </c:pt>
                <c:pt idx="1022">
                  <c:v>6.2886595600670034</c:v>
                </c:pt>
                <c:pt idx="1023">
                  <c:v>5.8650181299710198</c:v>
                </c:pt>
                <c:pt idx="1024">
                  <c:v>5.4391545768310152</c:v>
                </c:pt>
                <c:pt idx="1025">
                  <c:v>5.0112032013670387</c:v>
                </c:pt>
                <c:pt idx="1026">
                  <c:v>4.5812993402059874</c:v>
                </c:pt>
                <c:pt idx="1027">
                  <c:v>4.1495793467960311</c:v>
                </c:pt>
                <c:pt idx="1028">
                  <c:v>3.7161805723279713</c:v>
                </c:pt>
                <c:pt idx="1029">
                  <c:v>3.2812413466530188</c:v>
                </c:pt>
                <c:pt idx="1030">
                  <c:v>2.8449009592019934</c:v>
                </c:pt>
                <c:pt idx="1031">
                  <c:v>2.4072996399020212</c:v>
                </c:pt>
                <c:pt idx="1032">
                  <c:v>1.9685785400990312</c:v>
                </c:pt>
                <c:pt idx="1033">
                  <c:v>1.5288797134729748</c:v>
                </c:pt>
                <c:pt idx="1034">
                  <c:v>1.0883460969589578</c:v>
                </c:pt>
                <c:pt idx="1035">
                  <c:v>0.64712149166598465</c:v>
                </c:pt>
                <c:pt idx="1036">
                  <c:v>0.20516282720399204</c:v>
                </c:pt>
                <c:pt idx="1037">
                  <c:v>-0.23742085393604384</c:v>
                </c:pt>
                <c:pt idx="1038">
                  <c:v>-0.68032849743701718</c:v>
                </c:pt>
                <c:pt idx="1039">
                  <c:v>-1.1234189558909975</c:v>
                </c:pt>
                <c:pt idx="1040">
                  <c:v>-1.5665505860810072</c:v>
                </c:pt>
                <c:pt idx="1041">
                  <c:v>-2.0095812735299887</c:v>
                </c:pt>
                <c:pt idx="1042">
                  <c:v>-2.4523684570380055</c:v>
                </c:pt>
                <c:pt idx="1043">
                  <c:v>-2.8947691532209774</c:v>
                </c:pt>
                <c:pt idx="1044">
                  <c:v>-3.3366399810579992</c:v>
                </c:pt>
                <c:pt idx="1045">
                  <c:v>-3.7778371864250175</c:v>
                </c:pt>
                <c:pt idx="1046">
                  <c:v>-4.2182166666369767</c:v>
                </c:pt>
                <c:pt idx="1047">
                  <c:v>-4.657633994990988</c:v>
                </c:pt>
                <c:pt idx="1048">
                  <c:v>-5.0959444453080209</c:v>
                </c:pt>
                <c:pt idx="1049">
                  <c:v>-5.5330030164629989</c:v>
                </c:pt>
                <c:pt idx="1050">
                  <c:v>-5.9686644569420082</c:v>
                </c:pt>
                <c:pt idx="1051">
                  <c:v>-6.4027832893689833</c:v>
                </c:pt>
                <c:pt idx="1052">
                  <c:v>-6.8352138350539917</c:v>
                </c:pt>
                <c:pt idx="1053">
                  <c:v>-7.265810238527024</c:v>
                </c:pt>
                <c:pt idx="1054">
                  <c:v>-7.6944264920870182</c:v>
                </c:pt>
                <c:pt idx="1055">
                  <c:v>-8.1209164603390036</c:v>
                </c:pt>
                <c:pt idx="1056">
                  <c:v>-8.5451339047289707</c:v>
                </c:pt>
                <c:pt idx="1057">
                  <c:v>-8.9669325080929525</c:v>
                </c:pt>
                <c:pt idx="1058">
                  <c:v>-9.3861658991939976</c:v>
                </c:pt>
                <c:pt idx="1059">
                  <c:v>-9.8026876772609626</c:v>
                </c:pt>
                <c:pt idx="1060">
                  <c:v>-10.216937543549022</c:v>
                </c:pt>
                <c:pt idx="1061">
                  <c:v>-10.628470197313959</c:v>
                </c:pt>
                <c:pt idx="1062">
                  <c:v>-11.036996293760012</c:v>
                </c:pt>
                <c:pt idx="1063">
                  <c:v>-11.442381744431941</c:v>
                </c:pt>
                <c:pt idx="1064">
                  <c:v>-11.844493112212035</c:v>
                </c:pt>
                <c:pt idx="1065">
                  <c:v>-12.243197646968952</c:v>
                </c:pt>
                <c:pt idx="1066">
                  <c:v>-12.638363321200927</c:v>
                </c:pt>
                <c:pt idx="1067">
                  <c:v>-13.029858865688936</c:v>
                </c:pt>
                <c:pt idx="1068">
                  <c:v>-13.417553805136038</c:v>
                </c:pt>
                <c:pt idx="1069">
                  <c:v>-13.801318493817064</c:v>
                </c:pt>
                <c:pt idx="1070">
                  <c:v>-14.181024151225984</c:v>
                </c:pt>
                <c:pt idx="1071">
                  <c:v>-14.556542897723943</c:v>
                </c:pt>
                <c:pt idx="1072">
                  <c:v>-14.927747790179978</c:v>
                </c:pt>
                <c:pt idx="1073">
                  <c:v>-15.294512857620987</c:v>
                </c:pt>
                <c:pt idx="1074">
                  <c:v>-15.656713136885003</c:v>
                </c:pt>
                <c:pt idx="1075">
                  <c:v>-16.014224708254005</c:v>
                </c:pt>
                <c:pt idx="1076">
                  <c:v>-16.366924731110998</c:v>
                </c:pt>
                <c:pt idx="1077">
                  <c:v>-16.714691479587032</c:v>
                </c:pt>
                <c:pt idx="1078">
                  <c:v>-17.057404378195997</c:v>
                </c:pt>
                <c:pt idx="1079">
                  <c:v>-17.394944037498931</c:v>
                </c:pt>
                <c:pt idx="1080">
                  <c:v>-17.727192289734944</c:v>
                </c:pt>
                <c:pt idx="1081">
                  <c:v>-18.054032224477055</c:v>
                </c:pt>
                <c:pt idx="1082">
                  <c:v>-18.375348224273921</c:v>
                </c:pt>
                <c:pt idx="1083">
                  <c:v>-18.691048113033048</c:v>
                </c:pt>
                <c:pt idx="1084">
                  <c:v>-19.001653125773942</c:v>
                </c:pt>
                <c:pt idx="1085">
                  <c:v>-19.306514238941986</c:v>
                </c:pt>
                <c:pt idx="1086">
                  <c:v>-19.605531686927065</c:v>
                </c:pt>
                <c:pt idx="1087">
                  <c:v>-19.898607657326011</c:v>
                </c:pt>
                <c:pt idx="1088">
                  <c:v>-20.185646336322975</c:v>
                </c:pt>
                <c:pt idx="1089">
                  <c:v>-20.466553954073106</c:v>
                </c:pt>
                <c:pt idx="1090">
                  <c:v>-20.741238830080079</c:v>
                </c:pt>
                <c:pt idx="1091">
                  <c:v>-21.009611418574082</c:v>
                </c:pt>
                <c:pt idx="1092">
                  <c:v>-21.271584353897993</c:v>
                </c:pt>
                <c:pt idx="1093">
                  <c:v>-21.527072495887069</c:v>
                </c:pt>
                <c:pt idx="1094">
                  <c:v>-21.775992975241934</c:v>
                </c:pt>
                <c:pt idx="1095">
                  <c:v>-22.01826523892305</c:v>
                </c:pt>
                <c:pt idx="1096">
                  <c:v>-22.253811095515971</c:v>
                </c:pt>
                <c:pt idx="1097">
                  <c:v>-22.482554760623088</c:v>
                </c:pt>
                <c:pt idx="1098">
                  <c:v>-22.704422902235024</c:v>
                </c:pt>
                <c:pt idx="1099">
                  <c:v>-22.919344686123054</c:v>
                </c:pt>
                <c:pt idx="1100">
                  <c:v>-23.127251821208006</c:v>
                </c:pt>
                <c:pt idx="1101">
                  <c:v>-23.328078604945063</c:v>
                </c:pt>
                <c:pt idx="1102">
                  <c:v>-23.521761968706983</c:v>
                </c:pt>
                <c:pt idx="1103">
                  <c:v>-23.70824152316095</c:v>
                </c:pt>
                <c:pt idx="1104">
                  <c:v>-23.887459603650996</c:v>
                </c:pt>
                <c:pt idx="1105">
                  <c:v>-24.059361315576098</c:v>
                </c:pt>
                <c:pt idx="1106">
                  <c:v>-24.223894579774992</c:v>
                </c:pt>
                <c:pt idx="1107">
                  <c:v>-24.380971301046088</c:v>
                </c:pt>
                <c:pt idx="1108">
                  <c:v>-24.530475745562057</c:v>
                </c:pt>
                <c:pt idx="1109">
                  <c:v>-24.67244762181997</c:v>
                </c:pt>
                <c:pt idx="1110">
                  <c:v>-24.806844395067969</c:v>
                </c:pt>
                <c:pt idx="1111">
                  <c:v>-24.933626472202036</c:v>
                </c:pt>
                <c:pt idx="1112">
                  <c:v>-25.052757245127964</c:v>
                </c:pt>
                <c:pt idx="1113">
                  <c:v>-25.164203134110949</c:v>
                </c:pt>
                <c:pt idx="1114">
                  <c:v>-25.267933631139954</c:v>
                </c:pt>
                <c:pt idx="1115">
                  <c:v>-25.363921343285028</c:v>
                </c:pt>
                <c:pt idx="1116">
                  <c:v>-25.452142036053033</c:v>
                </c:pt>
                <c:pt idx="1117">
                  <c:v>-25.532574676742001</c:v>
                </c:pt>
                <c:pt idx="1118">
                  <c:v>-25.605201477808009</c:v>
                </c:pt>
                <c:pt idx="1119">
                  <c:v>-25.670007940211917</c:v>
                </c:pt>
                <c:pt idx="1120">
                  <c:v>-25.726982896784989</c:v>
                </c:pt>
                <c:pt idx="1121">
                  <c:v>-25.776118555586095</c:v>
                </c:pt>
                <c:pt idx="1122">
                  <c:v>-25.817410543252095</c:v>
                </c:pt>
                <c:pt idx="1123">
                  <c:v>-25.850857948363</c:v>
                </c:pt>
                <c:pt idx="1124">
                  <c:v>-25.876463364798951</c:v>
                </c:pt>
                <c:pt idx="1125">
                  <c:v>-25.894232935091964</c:v>
                </c:pt>
                <c:pt idx="1126">
                  <c:v>-25.904176393790976</c:v>
                </c:pt>
                <c:pt idx="1127">
                  <c:v>-25.906307110815987</c:v>
                </c:pt>
                <c:pt idx="1128">
                  <c:v>-25.900642134814007</c:v>
                </c:pt>
                <c:pt idx="1129">
                  <c:v>-25.887202236519897</c:v>
                </c:pt>
                <c:pt idx="1130">
                  <c:v>-25.86601195211199</c:v>
                </c:pt>
                <c:pt idx="1131">
                  <c:v>-25.836437412742953</c:v>
                </c:pt>
                <c:pt idx="1132">
                  <c:v>-25.798474611351025</c:v>
                </c:pt>
                <c:pt idx="1133">
                  <c:v>-25.752629536622976</c:v>
                </c:pt>
                <c:pt idx="1134">
                  <c:v>-25.698922746753055</c:v>
                </c:pt>
                <c:pt idx="1135">
                  <c:v>-25.637377885056935</c:v>
                </c:pt>
                <c:pt idx="1136">
                  <c:v>-25.568021705397996</c:v>
                </c:pt>
                <c:pt idx="1137">
                  <c:v>-25.490884097613957</c:v>
                </c:pt>
                <c:pt idx="1138">
                  <c:v>-25.405998112952943</c:v>
                </c:pt>
                <c:pt idx="1139">
                  <c:v>-25.313399989488971</c:v>
                </c:pt>
                <c:pt idx="1140">
                  <c:v>-25.213129177563019</c:v>
                </c:pt>
                <c:pt idx="1141">
                  <c:v>-25.105228365198968</c:v>
                </c:pt>
                <c:pt idx="1142">
                  <c:v>-24.989743503545014</c:v>
                </c:pt>
                <c:pt idx="1143">
                  <c:v>-24.866723832288926</c:v>
                </c:pt>
                <c:pt idx="1144">
                  <c:v>-24.736221905095022</c:v>
                </c:pt>
                <c:pt idx="1145">
                  <c:v>-24.598293615028979</c:v>
                </c:pt>
                <c:pt idx="1146">
                  <c:v>-24.452998219986966</c:v>
                </c:pt>
                <c:pt idx="1147">
                  <c:v>-24.300398368122956</c:v>
                </c:pt>
                <c:pt idx="1148">
                  <c:v>-24.140560123276941</c:v>
                </c:pt>
                <c:pt idx="1149">
                  <c:v>-23.973552990404983</c:v>
                </c:pt>
                <c:pt idx="1150">
                  <c:v>-23.799449941004013</c:v>
                </c:pt>
                <c:pt idx="1151">
                  <c:v>-23.618327438544043</c:v>
                </c:pt>
                <c:pt idx="1152">
                  <c:v>-23.430265463890009</c:v>
                </c:pt>
                <c:pt idx="1153">
                  <c:v>-23.235347540741031</c:v>
                </c:pt>
                <c:pt idx="1154">
                  <c:v>-23.033660761044985</c:v>
                </c:pt>
                <c:pt idx="1155">
                  <c:v>-22.823982529543969</c:v>
                </c:pt>
                <c:pt idx="1156">
                  <c:v>-22.607160081254051</c:v>
                </c:pt>
                <c:pt idx="1157">
                  <c:v>-22.383543217157012</c:v>
                </c:pt>
                <c:pt idx="1158">
                  <c:v>-22.153207521709987</c:v>
                </c:pt>
                <c:pt idx="1159">
                  <c:v>-21.916231083277012</c:v>
                </c:pt>
                <c:pt idx="1160">
                  <c:v>-21.672694495880023</c:v>
                </c:pt>
                <c:pt idx="1161">
                  <c:v>-21.422680860922924</c:v>
                </c:pt>
                <c:pt idx="1162">
                  <c:v>-21.166275788944063</c:v>
                </c:pt>
                <c:pt idx="1163">
                  <c:v>-20.903567401344048</c:v>
                </c:pt>
                <c:pt idx="1164">
                  <c:v>-20.634646332129023</c:v>
                </c:pt>
                <c:pt idx="1165">
                  <c:v>-20.359605729647001</c:v>
                </c:pt>
                <c:pt idx="1166">
                  <c:v>-20.078541258325004</c:v>
                </c:pt>
                <c:pt idx="1167">
                  <c:v>-19.791551100410061</c:v>
                </c:pt>
                <c:pt idx="1168">
                  <c:v>-19.498735957708959</c:v>
                </c:pt>
                <c:pt idx="1169">
                  <c:v>-19.200199053317988</c:v>
                </c:pt>
                <c:pt idx="1170">
                  <c:v>-18.896046133370987</c:v>
                </c:pt>
                <c:pt idx="1171">
                  <c:v>-18.586385468770004</c:v>
                </c:pt>
                <c:pt idx="1172">
                  <c:v>-18.271327856929929</c:v>
                </c:pt>
                <c:pt idx="1173">
                  <c:v>-17.950986623511994</c:v>
                </c:pt>
                <c:pt idx="1174">
                  <c:v>-17.625477624163068</c:v>
                </c:pt>
                <c:pt idx="1175">
                  <c:v>-17.294919246253926</c:v>
                </c:pt>
                <c:pt idx="1176">
                  <c:v>-16.959432410619002</c:v>
                </c:pt>
                <c:pt idx="1177">
                  <c:v>-16.619140573292043</c:v>
                </c:pt>
                <c:pt idx="1178">
                  <c:v>-16.274084199128993</c:v>
                </c:pt>
                <c:pt idx="1179">
                  <c:v>-15.923264754056049</c:v>
                </c:pt>
                <c:pt idx="1180">
                  <c:v>-15.567799311790054</c:v>
                </c:pt>
                <c:pt idx="1181">
                  <c:v>-15.207801819625047</c:v>
                </c:pt>
                <c:pt idx="1182">
                  <c:v>-14.843387851383</c:v>
                </c:pt>
                <c:pt idx="1183">
                  <c:v>-14.47467459063796</c:v>
                </c:pt>
                <c:pt idx="1184">
                  <c:v>-14.101780813943037</c:v>
                </c:pt>
                <c:pt idx="1185">
                  <c:v>-13.724826874056021</c:v>
                </c:pt>
                <c:pt idx="1186">
                  <c:v>-13.343934683165912</c:v>
                </c:pt>
                <c:pt idx="1187">
                  <c:v>-12.959227696119001</c:v>
                </c:pt>
                <c:pt idx="1188">
                  <c:v>-12.570830893639027</c:v>
                </c:pt>
                <c:pt idx="1189">
                  <c:v>-12.17887076556201</c:v>
                </c:pt>
                <c:pt idx="1190">
                  <c:v>-11.783475294055961</c:v>
                </c:pt>
                <c:pt idx="1191">
                  <c:v>-11.384773936845932</c:v>
                </c:pt>
                <c:pt idx="1192">
                  <c:v>-10.982897610446003</c:v>
                </c:pt>
                <c:pt idx="1193">
                  <c:v>-10.577978673377061</c:v>
                </c:pt>
                <c:pt idx="1194">
                  <c:v>-10.170150909400036</c:v>
                </c:pt>
                <c:pt idx="1195">
                  <c:v>-9.7595495107340184</c:v>
                </c:pt>
                <c:pt idx="1196">
                  <c:v>-9.3463110612899527</c:v>
                </c:pt>
                <c:pt idx="1197">
                  <c:v>-8.930573519891027</c:v>
                </c:pt>
                <c:pt idx="1198">
                  <c:v>-8.5124762034989772</c:v>
                </c:pt>
                <c:pt idx="1199">
                  <c:v>-8.092159770441981</c:v>
                </c:pt>
                <c:pt idx="1200">
                  <c:v>-7.6697662036390284</c:v>
                </c:pt>
                <c:pt idx="1201">
                  <c:v>-7.245438793825997</c:v>
                </c:pt>
                <c:pt idx="1202">
                  <c:v>-6.8190794993139434</c:v>
                </c:pt>
                <c:pt idx="1203">
                  <c:v>-6.3905000920249222</c:v>
                </c:pt>
                <c:pt idx="1204">
                  <c:v>-5.9602843504920884</c:v>
                </c:pt>
                <c:pt idx="1205">
                  <c:v>-5.5285685943060798</c:v>
                </c:pt>
                <c:pt idx="1206">
                  <c:v>-5.0954898094059899</c:v>
                </c:pt>
                <c:pt idx="1207">
                  <c:v>-4.6611856201019464</c:v>
                </c:pt>
                <c:pt idx="1208">
                  <c:v>-4.2257942611080352</c:v>
                </c:pt>
                <c:pt idx="1209">
                  <c:v>-3.7894545495810235</c:v>
                </c:pt>
                <c:pt idx="1210">
                  <c:v>-3.3523058571470301</c:v>
                </c:pt>
                <c:pt idx="1211">
                  <c:v>-2.9144880819289938</c:v>
                </c:pt>
                <c:pt idx="1212">
                  <c:v>-2.4761416205890328</c:v>
                </c:pt>
                <c:pt idx="1213">
                  <c:v>-2.0374073403530701</c:v>
                </c:pt>
                <c:pt idx="1214">
                  <c:v>-1.5984265510439855</c:v>
                </c:pt>
                <c:pt idx="1215">
                  <c:v>-1.1593409771139704</c:v>
                </c:pt>
                <c:pt idx="1216">
                  <c:v>-0.72029272967699853</c:v>
                </c:pt>
                <c:pt idx="1217">
                  <c:v>-0.28142427853799745</c:v>
                </c:pt>
                <c:pt idx="1218">
                  <c:v>0.15712157576899699</c:v>
                </c:pt>
                <c:pt idx="1219">
                  <c:v>0.59520172995905796</c:v>
                </c:pt>
                <c:pt idx="1220">
                  <c:v>1.0326728059540073</c:v>
                </c:pt>
                <c:pt idx="1221">
                  <c:v>1.4693911788569949</c:v>
                </c:pt>
                <c:pt idx="1222">
                  <c:v>1.9052130049179823</c:v>
                </c:pt>
                <c:pt idx="1223">
                  <c:v>2.3399942495069581</c:v>
                </c:pt>
                <c:pt idx="1224">
                  <c:v>2.7735907150719186</c:v>
                </c:pt>
                <c:pt idx="1225">
                  <c:v>3.2058580691169709</c:v>
                </c:pt>
                <c:pt idx="1226">
                  <c:v>3.6369895663109446</c:v>
                </c:pt>
                <c:pt idx="1227">
                  <c:v>4.0668179102269733</c:v>
                </c:pt>
                <c:pt idx="1228">
                  <c:v>4.4949929120509751</c:v>
                </c:pt>
                <c:pt idx="1229">
                  <c:v>4.9213792800069314</c:v>
                </c:pt>
                <c:pt idx="1230">
                  <c:v>5.3458421552929849</c:v>
                </c:pt>
                <c:pt idx="1231">
                  <c:v>5.7682471485900351</c:v>
                </c:pt>
                <c:pt idx="1232">
                  <c:v>6.1884603765870452</c:v>
                </c:pt>
                <c:pt idx="1233">
                  <c:v>6.6063484984889556</c:v>
                </c:pt>
                <c:pt idx="1234">
                  <c:v>7.0217787525419908</c:v>
                </c:pt>
                <c:pt idx="1235">
                  <c:v>7.4346189925489625</c:v>
                </c:pt>
                <c:pt idx="1236">
                  <c:v>7.8447377243859364</c:v>
                </c:pt>
                <c:pt idx="1237">
                  <c:v>8.2520041425140107</c:v>
                </c:pt>
                <c:pt idx="1238">
                  <c:v>8.6562881665089435</c:v>
                </c:pt>
                <c:pt idx="1239">
                  <c:v>9.0574604775689522</c:v>
                </c:pt>
                <c:pt idx="1240">
                  <c:v>9.4553925550329723</c:v>
                </c:pt>
                <c:pt idx="1241">
                  <c:v>9.8499567128999388</c:v>
                </c:pt>
                <c:pt idx="1242">
                  <c:v>10.241026136348978</c:v>
                </c:pt>
                <c:pt idx="1243">
                  <c:v>10.628474918250049</c:v>
                </c:pt>
                <c:pt idx="1244">
                  <c:v>11.012178095682998</c:v>
                </c:pt>
                <c:pt idx="1245">
                  <c:v>11.392011686464002</c:v>
                </c:pt>
                <c:pt idx="1246">
                  <c:v>11.76785272564598</c:v>
                </c:pt>
                <c:pt idx="1247">
                  <c:v>12.139579302054017</c:v>
                </c:pt>
                <c:pt idx="1248">
                  <c:v>12.50707059478907</c:v>
                </c:pt>
                <c:pt idx="1249">
                  <c:v>12.870206909749072</c:v>
                </c:pt>
                <c:pt idx="1250">
                  <c:v>13.229231863562063</c:v>
                </c:pt>
                <c:pt idx="1251">
                  <c:v>13.583799541142071</c:v>
                </c:pt>
                <c:pt idx="1252">
                  <c:v>13.933741680205003</c:v>
                </c:pt>
                <c:pt idx="1253">
                  <c:v>14.278950318806892</c:v>
                </c:pt>
                <c:pt idx="1254">
                  <c:v>14.619319118037993</c:v>
                </c:pt>
                <c:pt idx="1255">
                  <c:v>14.954743404765054</c:v>
                </c:pt>
                <c:pt idx="1256">
                  <c:v>15.285120214385984</c:v>
                </c:pt>
                <c:pt idx="1257">
                  <c:v>15.610348333578031</c:v>
                </c:pt>
                <c:pt idx="1258">
                  <c:v>15.930328343041992</c:v>
                </c:pt>
                <c:pt idx="1259">
                  <c:v>16.244962660259034</c:v>
                </c:pt>
                <c:pt idx="1260">
                  <c:v>16.554155582232056</c:v>
                </c:pt>
                <c:pt idx="1261">
                  <c:v>16.857813328237057</c:v>
                </c:pt>
                <c:pt idx="1262">
                  <c:v>17.155844082575982</c:v>
                </c:pt>
                <c:pt idx="1263">
                  <c:v>17.448158037320013</c:v>
                </c:pt>
                <c:pt idx="1264">
                  <c:v>17.734667435062079</c:v>
                </c:pt>
                <c:pt idx="1265">
                  <c:v>18.015286611665033</c:v>
                </c:pt>
                <c:pt idx="1266">
                  <c:v>18.289932039008022</c:v>
                </c:pt>
                <c:pt idx="1267">
                  <c:v>18.558522367741034</c:v>
                </c:pt>
                <c:pt idx="1268">
                  <c:v>18.820978470028081</c:v>
                </c:pt>
                <c:pt idx="1269">
                  <c:v>19.077223482298905</c:v>
                </c:pt>
                <c:pt idx="1270">
                  <c:v>19.327182847998984</c:v>
                </c:pt>
                <c:pt idx="1271">
                  <c:v>19.570784360334983</c:v>
                </c:pt>
                <c:pt idx="1272">
                  <c:v>19.807958205027035</c:v>
                </c:pt>
                <c:pt idx="1273">
                  <c:v>20.038620438490057</c:v>
                </c:pt>
                <c:pt idx="1274">
                  <c:v>20.262571940904991</c:v>
                </c:pt>
                <c:pt idx="1275">
                  <c:v>20.479871991978939</c:v>
                </c:pt>
                <c:pt idx="1276">
                  <c:v>20.690458250790016</c:v>
                </c:pt>
                <c:pt idx="1277">
                  <c:v>20.89427086504395</c:v>
                </c:pt>
                <c:pt idx="1278">
                  <c:v>21.091252511454059</c:v>
                </c:pt>
                <c:pt idx="1279">
                  <c:v>21.281348436113944</c:v>
                </c:pt>
                <c:pt idx="1280">
                  <c:v>21.464506494877014</c:v>
                </c:pt>
                <c:pt idx="1281">
                  <c:v>21.640677193730994</c:v>
                </c:pt>
                <c:pt idx="1282">
                  <c:v>21.809813729180064</c:v>
                </c:pt>
                <c:pt idx="1283">
                  <c:v>21.971872028616986</c:v>
                </c:pt>
                <c:pt idx="1284">
                  <c:v>22.126810790701029</c:v>
                </c:pt>
                <c:pt idx="1285">
                  <c:v>22.274591525734991</c:v>
                </c:pt>
                <c:pt idx="1286">
                  <c:v>22.415178596044029</c:v>
                </c:pt>
                <c:pt idx="1287">
                  <c:v>22.548539256352001</c:v>
                </c:pt>
                <c:pt idx="1288">
                  <c:v>22.674643694154042</c:v>
                </c:pt>
                <c:pt idx="1289">
                  <c:v>22.793465070101092</c:v>
                </c:pt>
                <c:pt idx="1290">
                  <c:v>22.904979558368041</c:v>
                </c:pt>
                <c:pt idx="1291">
                  <c:v>23.009166387042001</c:v>
                </c:pt>
                <c:pt idx="1292">
                  <c:v>23.106007878485002</c:v>
                </c:pt>
                <c:pt idx="1293">
                  <c:v>23.195489489726015</c:v>
                </c:pt>
                <c:pt idx="1294">
                  <c:v>23.277599852826029</c:v>
                </c:pt>
                <c:pt idx="1295">
                  <c:v>23.352330815260075</c:v>
                </c:pt>
                <c:pt idx="1296">
                  <c:v>23.419677480293103</c:v>
                </c:pt>
                <c:pt idx="1297">
                  <c:v>23.479291472200998</c:v>
                </c:pt>
                <c:pt idx="1298">
                  <c:v>23.530810567513072</c:v>
                </c:pt>
                <c:pt idx="1299">
                  <c:v>23.574770387276089</c:v>
                </c:pt>
                <c:pt idx="1300">
                  <c:v>23.611163995358993</c:v>
                </c:pt>
                <c:pt idx="1301">
                  <c:v>23.639987197382993</c:v>
                </c:pt>
                <c:pt idx="1302">
                  <c:v>23.661238566730958</c:v>
                </c:pt>
                <c:pt idx="1303">
                  <c:v>23.674919470567033</c:v>
                </c:pt>
                <c:pt idx="1304">
                  <c:v>23.681034095850009</c:v>
                </c:pt>
                <c:pt idx="1305">
                  <c:v>23.679589475344073</c:v>
                </c:pt>
                <c:pt idx="1306">
                  <c:v>23.670595513647982</c:v>
                </c:pt>
                <c:pt idx="1307">
                  <c:v>23.654065013190916</c:v>
                </c:pt>
                <c:pt idx="1308">
                  <c:v>23.630013700261998</c:v>
                </c:pt>
                <c:pt idx="1309">
                  <c:v>23.598460251025017</c:v>
                </c:pt>
                <c:pt idx="1310">
                  <c:v>23.559426317521002</c:v>
                </c:pt>
                <c:pt idx="1311">
                  <c:v>23.512936553702048</c:v>
                </c:pt>
                <c:pt idx="1312">
                  <c:v>23.459018641428997</c:v>
                </c:pt>
                <c:pt idx="1313">
                  <c:v>23.397703316500042</c:v>
                </c:pt>
                <c:pt idx="1314">
                  <c:v>23.329024394658973</c:v>
                </c:pt>
                <c:pt idx="1315">
                  <c:v>23.253018797609002</c:v>
                </c:pt>
                <c:pt idx="1316">
                  <c:v>23.169726579036933</c:v>
                </c:pt>
                <c:pt idx="1317">
                  <c:v>23.079190950617999</c:v>
                </c:pt>
                <c:pt idx="1318">
                  <c:v>22.98145830803594</c:v>
                </c:pt>
                <c:pt idx="1319">
                  <c:v>22.876578257000006</c:v>
                </c:pt>
                <c:pt idx="1320">
                  <c:v>22.764603639255029</c:v>
                </c:pt>
                <c:pt idx="1321">
                  <c:v>22.644759353540962</c:v>
                </c:pt>
                <c:pt idx="1322">
                  <c:v>22.517250523585972</c:v>
                </c:pt>
                <c:pt idx="1323">
                  <c:v>22.382572037803016</c:v>
                </c:pt>
                <c:pt idx="1324">
                  <c:v>22.240768417600975</c:v>
                </c:pt>
                <c:pt idx="1325">
                  <c:v>22.091886560750027</c:v>
                </c:pt>
                <c:pt idx="1326">
                  <c:v>21.93597574764101</c:v>
                </c:pt>
                <c:pt idx="1327">
                  <c:v>21.773087647547982</c:v>
                </c:pt>
                <c:pt idx="1328">
                  <c:v>21.603276324892022</c:v>
                </c:pt>
                <c:pt idx="1329">
                  <c:v>21.426598245509012</c:v>
                </c:pt>
                <c:pt idx="1330">
                  <c:v>21.243112282902985</c:v>
                </c:pt>
                <c:pt idx="1331">
                  <c:v>21.052879724520039</c:v>
                </c:pt>
                <c:pt idx="1332">
                  <c:v>20.85596427800408</c:v>
                </c:pt>
                <c:pt idx="1333">
                  <c:v>20.652432077460958</c:v>
                </c:pt>
                <c:pt idx="1334">
                  <c:v>20.442351689726024</c:v>
                </c:pt>
                <c:pt idx="1335">
                  <c:v>20.225794120624073</c:v>
                </c:pt>
                <c:pt idx="1336">
                  <c:v>20.002832821229958</c:v>
                </c:pt>
                <c:pt idx="1337">
                  <c:v>19.773543694135014</c:v>
                </c:pt>
                <c:pt idx="1338">
                  <c:v>19.538005099710972</c:v>
                </c:pt>
                <c:pt idx="1339">
                  <c:v>19.296297862371034</c:v>
                </c:pt>
                <c:pt idx="1340">
                  <c:v>19.048505276832998</c:v>
                </c:pt>
                <c:pt idx="1341">
                  <c:v>18.794713114383057</c:v>
                </c:pt>
                <c:pt idx="1342">
                  <c:v>18.53500962913995</c:v>
                </c:pt>
                <c:pt idx="1343">
                  <c:v>18.269485564316028</c:v>
                </c:pt>
                <c:pt idx="1344">
                  <c:v>17.998234158480955</c:v>
                </c:pt>
                <c:pt idx="1345">
                  <c:v>17.720447450258916</c:v>
                </c:pt>
                <c:pt idx="1346">
                  <c:v>17.43684207951992</c:v>
                </c:pt>
                <c:pt idx="1347">
                  <c:v>17.147609417905983</c:v>
                </c:pt>
                <c:pt idx="1348">
                  <c:v>16.852836361507002</c:v>
                </c:pt>
                <c:pt idx="1349">
                  <c:v>16.552611584554938</c:v>
                </c:pt>
                <c:pt idx="1350">
                  <c:v>16.247025530816927</c:v>
                </c:pt>
                <c:pt idx="1351">
                  <c:v>15.93617040500294</c:v>
                </c:pt>
                <c:pt idx="1352">
                  <c:v>15.620140164160034</c:v>
                </c:pt>
                <c:pt idx="1353">
                  <c:v>15.299030509082058</c:v>
                </c:pt>
                <c:pt idx="1354">
                  <c:v>14.972938875710042</c:v>
                </c:pt>
                <c:pt idx="1355">
                  <c:v>14.641964426529967</c:v>
                </c:pt>
                <c:pt idx="1356">
                  <c:v>14.306208041975992</c:v>
                </c:pt>
                <c:pt idx="1357">
                  <c:v>13.96577231183403</c:v>
                </c:pt>
                <c:pt idx="1358">
                  <c:v>13.620761526643946</c:v>
                </c:pt>
                <c:pt idx="1359">
                  <c:v>13.271281669099039</c:v>
                </c:pt>
                <c:pt idx="1360">
                  <c:v>12.917440405446996</c:v>
                </c:pt>
                <c:pt idx="1361">
                  <c:v>12.559347076895051</c:v>
                </c:pt>
                <c:pt idx="1362">
                  <c:v>12.197112691010034</c:v>
                </c:pt>
                <c:pt idx="1363">
                  <c:v>11.830849913121028</c:v>
                </c:pt>
                <c:pt idx="1364">
                  <c:v>11.460673057718964</c:v>
                </c:pt>
                <c:pt idx="1365">
                  <c:v>11.086698079860071</c:v>
                </c:pt>
                <c:pt idx="1366">
                  <c:v>10.709042566565927</c:v>
                </c:pt>
                <c:pt idx="1367">
                  <c:v>10.327825728231005</c:v>
                </c:pt>
                <c:pt idx="1368">
                  <c:v>9.9430972868660774</c:v>
                </c:pt>
                <c:pt idx="1369">
                  <c:v>9.5545827651039872</c:v>
                </c:pt>
                <c:pt idx="1370">
                  <c:v>9.1627806627369637</c:v>
                </c:pt>
                <c:pt idx="1371">
                  <c:v>8.7678085017049625</c:v>
                </c:pt>
                <c:pt idx="1372">
                  <c:v>8.3697850074109965</c:v>
                </c:pt>
                <c:pt idx="1373">
                  <c:v>7.9688300925189424</c:v>
                </c:pt>
                <c:pt idx="1374">
                  <c:v>7.5650648407679455</c:v>
                </c:pt>
                <c:pt idx="1375">
                  <c:v>7.1586114907779574</c:v>
                </c:pt>
                <c:pt idx="1376">
                  <c:v>6.7495934198539089</c:v>
                </c:pt>
                <c:pt idx="1377">
                  <c:v>6.3381351277949989</c:v>
                </c:pt>
                <c:pt idx="1378">
                  <c:v>5.9243622207000044</c:v>
                </c:pt>
                <c:pt idx="1379">
                  <c:v>5.5084013947720223</c:v>
                </c:pt>
                <c:pt idx="1380">
                  <c:v>5.0903804201329876</c:v>
                </c:pt>
                <c:pt idx="1381">
                  <c:v>4.6704281246219352</c:v>
                </c:pt>
                <c:pt idx="1382">
                  <c:v>4.2486743776059939</c:v>
                </c:pt>
                <c:pt idx="1383">
                  <c:v>3.8252500737850141</c:v>
                </c:pt>
                <c:pt idx="1384">
                  <c:v>3.4002871170019944</c:v>
                </c:pt>
                <c:pt idx="1385">
                  <c:v>2.97391840404498</c:v>
                </c:pt>
                <c:pt idx="1386">
                  <c:v>2.546277808457944</c:v>
                </c:pt>
                <c:pt idx="1387">
                  <c:v>2.1175001643459836</c:v>
                </c:pt>
                <c:pt idx="1388">
                  <c:v>1.6877212501829035</c:v>
                </c:pt>
                <c:pt idx="1389">
                  <c:v>1.2570777726130018</c:v>
                </c:pt>
                <c:pt idx="1390">
                  <c:v>0.82570735026808961</c:v>
                </c:pt>
                <c:pt idx="1391">
                  <c:v>0.39374849756291042</c:v>
                </c:pt>
                <c:pt idx="1392">
                  <c:v>-3.8842770980068053E-2</c:v>
                </c:pt>
                <c:pt idx="1393">
                  <c:v>-0.47206948670998372</c:v>
                </c:pt>
                <c:pt idx="1394">
                  <c:v>-0.90555054978199223</c:v>
                </c:pt>
                <c:pt idx="1395">
                  <c:v>-1.339151452159058</c:v>
                </c:pt>
                <c:pt idx="1396">
                  <c:v>-1.7727372144720448</c:v>
                </c:pt>
                <c:pt idx="1397">
                  <c:v>-2.2061724091070118</c:v>
                </c:pt>
                <c:pt idx="1398">
                  <c:v>-2.6393211832780707</c:v>
                </c:pt>
                <c:pt idx="1399">
                  <c:v>-3.072047282108997</c:v>
                </c:pt>
                <c:pt idx="1400">
                  <c:v>-3.5042140717099528</c:v>
                </c:pt>
                <c:pt idx="1401">
                  <c:v>-3.9356845622600076</c:v>
                </c:pt>
                <c:pt idx="1402">
                  <c:v>-4.3663214310799958</c:v>
                </c:pt>
                <c:pt idx="1403">
                  <c:v>-4.7959870457170837</c:v>
                </c:pt>
                <c:pt idx="1404">
                  <c:v>-5.2245434870209237</c:v>
                </c:pt>
                <c:pt idx="1405">
                  <c:v>-5.6518525722209461</c:v>
                </c:pt>
                <c:pt idx="1406">
                  <c:v>-6.0777758780089925</c:v>
                </c:pt>
                <c:pt idx="1407">
                  <c:v>-6.5021747636139935</c:v>
                </c:pt>
                <c:pt idx="1408">
                  <c:v>-6.9249103938819871</c:v>
                </c:pt>
                <c:pt idx="1409">
                  <c:v>-7.3458437623600048</c:v>
                </c:pt>
                <c:pt idx="1410">
                  <c:v>-7.7648357143640396</c:v>
                </c:pt>
                <c:pt idx="1411">
                  <c:v>-8.1817469700699803</c:v>
                </c:pt>
                <c:pt idx="1412">
                  <c:v>-8.5964381475810114</c:v>
                </c:pt>
                <c:pt idx="1413">
                  <c:v>-9.0087697860160461</c:v>
                </c:pt>
                <c:pt idx="1414">
                  <c:v>-9.4186023685820146</c:v>
                </c:pt>
                <c:pt idx="1415">
                  <c:v>-9.825796345655931</c:v>
                </c:pt>
                <c:pt idx="1416">
                  <c:v>-10.230698909752959</c:v>
                </c:pt>
                <c:pt idx="1417">
                  <c:v>-10.633038454134976</c:v>
                </c:pt>
                <c:pt idx="1418">
                  <c:v>-11.032460906867982</c:v>
                </c:pt>
                <c:pt idx="1419">
                  <c:v>-11.428838709609977</c:v>
                </c:pt>
                <c:pt idx="1420">
                  <c:v>-11.822044932884978</c:v>
                </c:pt>
                <c:pt idx="1421">
                  <c:v>-12.21195331005606</c:v>
                </c:pt>
                <c:pt idx="1422">
                  <c:v>-12.598438271303053</c:v>
                </c:pt>
                <c:pt idx="1423">
                  <c:v>-12.981374977587961</c:v>
                </c:pt>
                <c:pt idx="1424">
                  <c:v>-13.360639354634941</c:v>
                </c:pt>
                <c:pt idx="1425">
                  <c:v>-13.736108126901058</c:v>
                </c:pt>
                <c:pt idx="1426">
                  <c:v>-14.107658851545011</c:v>
                </c:pt>
                <c:pt idx="1427">
                  <c:v>-14.475169952410056</c:v>
                </c:pt>
                <c:pt idx="1428">
                  <c:v>-14.838520753988064</c:v>
                </c:pt>
                <c:pt idx="1429">
                  <c:v>-15.197591515396084</c:v>
                </c:pt>
                <c:pt idx="1430">
                  <c:v>-15.552263464349039</c:v>
                </c:pt>
                <c:pt idx="1431">
                  <c:v>-15.902418831139016</c:v>
                </c:pt>
                <c:pt idx="1432">
                  <c:v>-16.247940882592957</c:v>
                </c:pt>
                <c:pt idx="1433">
                  <c:v>-16.588713956063998</c:v>
                </c:pt>
                <c:pt idx="1434">
                  <c:v>-16.924623493393028</c:v>
                </c:pt>
                <c:pt idx="1435">
                  <c:v>-17.255556074881952</c:v>
                </c:pt>
                <c:pt idx="1436">
                  <c:v>-17.581399453276958</c:v>
                </c:pt>
                <c:pt idx="1437">
                  <c:v>-17.90204258772701</c:v>
                </c:pt>
                <c:pt idx="1438">
                  <c:v>-18.217375677769951</c:v>
                </c:pt>
                <c:pt idx="1439">
                  <c:v>-18.527290197298043</c:v>
                </c:pt>
                <c:pt idx="1440">
                  <c:v>-18.832266835070072</c:v>
                </c:pt>
                <c:pt idx="1441">
                  <c:v>-19.131768675185981</c:v>
                </c:pt>
                <c:pt idx="1442">
                  <c:v>-19.425655975849963</c:v>
                </c:pt>
                <c:pt idx="1443">
                  <c:v>-19.713835870436014</c:v>
                </c:pt>
                <c:pt idx="1444">
                  <c:v>-19.996217403064975</c:v>
                </c:pt>
                <c:pt idx="1445">
                  <c:v>-20.272711571824971</c:v>
                </c:pt>
                <c:pt idx="1446">
                  <c:v>-20.543231372012997</c:v>
                </c:pt>
                <c:pt idx="1447">
                  <c:v>-20.80769183935206</c:v>
                </c:pt>
                <c:pt idx="1448">
                  <c:v>-21.066010093227078</c:v>
                </c:pt>
                <c:pt idx="1449">
                  <c:v>-21.318105379908957</c:v>
                </c:pt>
                <c:pt idx="1450">
                  <c:v>-21.563899115787081</c:v>
                </c:pt>
                <c:pt idx="1451">
                  <c:v>-21.80331493059407</c:v>
                </c:pt>
                <c:pt idx="1452">
                  <c:v>-22.036278710635088</c:v>
                </c:pt>
                <c:pt idx="1453">
                  <c:v>-22.262718642024993</c:v>
                </c:pt>
                <c:pt idx="1454">
                  <c:v>-22.482565253906046</c:v>
                </c:pt>
                <c:pt idx="1455">
                  <c:v>-22.695751461678014</c:v>
                </c:pt>
                <c:pt idx="1456">
                  <c:v>-22.902212610243964</c:v>
                </c:pt>
                <c:pt idx="1457">
                  <c:v>-23.101886517183971</c:v>
                </c:pt>
                <c:pt idx="1458">
                  <c:v>-23.294713516082993</c:v>
                </c:pt>
                <c:pt idx="1459">
                  <c:v>-23.480636499653997</c:v>
                </c:pt>
                <c:pt idx="1460">
                  <c:v>-23.65960096302706</c:v>
                </c:pt>
                <c:pt idx="1461">
                  <c:v>-23.83155504697902</c:v>
                </c:pt>
                <c:pt idx="1462">
                  <c:v>-23.99644958112799</c:v>
                </c:pt>
                <c:pt idx="1463">
                  <c:v>-24.154205399110992</c:v>
                </c:pt>
                <c:pt idx="1464">
                  <c:v>-24.304645467207024</c:v>
                </c:pt>
                <c:pt idx="1465">
                  <c:v>-24.447860644474986</c:v>
                </c:pt>
                <c:pt idx="1466">
                  <c:v>-24.583809975536042</c:v>
                </c:pt>
                <c:pt idx="1467">
                  <c:v>-24.712455271770978</c:v>
                </c:pt>
                <c:pt idx="1468">
                  <c:v>-24.833761151719955</c:v>
                </c:pt>
                <c:pt idx="1469">
                  <c:v>-24.947695081570032</c:v>
                </c:pt>
                <c:pt idx="1470">
                  <c:v>-25.05422741554014</c:v>
                </c:pt>
                <c:pt idx="1471">
                  <c:v>-25.153331436429994</c:v>
                </c:pt>
                <c:pt idx="1472">
                  <c:v>-25.244983395950044</c:v>
                </c:pt>
                <c:pt idx="1473">
                  <c:v>-25.329162555209905</c:v>
                </c:pt>
                <c:pt idx="1474">
                  <c:v>-25.405851225190077</c:v>
                </c:pt>
                <c:pt idx="1475">
                  <c:v>-25.475034807179895</c:v>
                </c:pt>
                <c:pt idx="1476">
                  <c:v>-25.53670183314</c:v>
                </c:pt>
                <c:pt idx="1477">
                  <c:v>-25.590844006299903</c:v>
                </c:pt>
                <c:pt idx="1478">
                  <c:v>-25.637456241450082</c:v>
                </c:pt>
                <c:pt idx="1479">
                  <c:v>-25.676536705479975</c:v>
                </c:pt>
                <c:pt idx="1480">
                  <c:v>-25.708086857800026</c:v>
                </c:pt>
                <c:pt idx="1481">
                  <c:v>-25.732111490749958</c:v>
                </c:pt>
                <c:pt idx="1482">
                  <c:v>-25.748618770130065</c:v>
                </c:pt>
                <c:pt idx="1483">
                  <c:v>-25.757620275519912</c:v>
                </c:pt>
                <c:pt idx="1484">
                  <c:v>-25.759131040869988</c:v>
                </c:pt>
                <c:pt idx="1485">
                  <c:v>-25.753169594810061</c:v>
                </c:pt>
                <c:pt idx="1486">
                  <c:v>-25.739758001180007</c:v>
                </c:pt>
                <c:pt idx="1487">
                  <c:v>-25.718424037779869</c:v>
                </c:pt>
                <c:pt idx="1488">
                  <c:v>-25.68891930683003</c:v>
                </c:pt>
                <c:pt idx="1489">
                  <c:v>-25.651836473560024</c:v>
                </c:pt>
                <c:pt idx="1490">
                  <c:v>-25.607193682549905</c:v>
                </c:pt>
                <c:pt idx="1491">
                  <c:v>-25.555011962710068</c:v>
                </c:pt>
                <c:pt idx="1492">
                  <c:v>-25.495315250570002</c:v>
                </c:pt>
                <c:pt idx="1493">
                  <c:v>-25.428130413730059</c:v>
                </c:pt>
                <c:pt idx="1494">
                  <c:v>-25.353487274129975</c:v>
                </c:pt>
                <c:pt idx="1495">
                  <c:v>-25.271418631489951</c:v>
                </c:pt>
                <c:pt idx="1496">
                  <c:v>-25.181960286570074</c:v>
                </c:pt>
                <c:pt idx="1497">
                  <c:v>-25.085151064630054</c:v>
                </c:pt>
                <c:pt idx="1498">
                  <c:v>-24.981032838669989</c:v>
                </c:pt>
                <c:pt idx="1499">
                  <c:v>-24.869650552899884</c:v>
                </c:pt>
                <c:pt idx="1500">
                  <c:v>-24.751052246029985</c:v>
                </c:pt>
                <c:pt idx="1501">
                  <c:v>-24.625289074650027</c:v>
                </c:pt>
                <c:pt idx="1502">
                  <c:v>-24.492415336579825</c:v>
                </c:pt>
                <c:pt idx="1503">
                  <c:v>-24.352488494199861</c:v>
                </c:pt>
                <c:pt idx="1504">
                  <c:v>-24.205569197850082</c:v>
                </c:pt>
                <c:pt idx="1505">
                  <c:v>-24.051721309170034</c:v>
                </c:pt>
                <c:pt idx="1506">
                  <c:v>-23.891011924459917</c:v>
                </c:pt>
                <c:pt idx="1507">
                  <c:v>-23.723511398019809</c:v>
                </c:pt>
                <c:pt idx="1508">
                  <c:v>-23.549293365520043</c:v>
                </c:pt>
                <c:pt idx="1509">
                  <c:v>-23.368434767339977</c:v>
                </c:pt>
                <c:pt idx="1510">
                  <c:v>-23.181015871950194</c:v>
                </c:pt>
                <c:pt idx="1511">
                  <c:v>-22.98607194844999</c:v>
                </c:pt>
                <c:pt idx="1512">
                  <c:v>-22.784064533979972</c:v>
                </c:pt>
                <c:pt idx="1513">
                  <c:v>-22.575471834639984</c:v>
                </c:pt>
                <c:pt idx="1514">
                  <c:v>-22.360363427480024</c:v>
                </c:pt>
                <c:pt idx="1515">
                  <c:v>-22.138811222039976</c:v>
                </c:pt>
                <c:pt idx="1516">
                  <c:v>-21.910889461459874</c:v>
                </c:pt>
                <c:pt idx="1517">
                  <c:v>-21.676674723719998</c:v>
                </c:pt>
                <c:pt idx="1518">
                  <c:v>-21.436245922840044</c:v>
                </c:pt>
                <c:pt idx="1519">
                  <c:v>-21.189684310030088</c:v>
                </c:pt>
                <c:pt idx="1520">
                  <c:v>-20.937073474909994</c:v>
                </c:pt>
                <c:pt idx="1521">
                  <c:v>-20.678499346660146</c:v>
                </c:pt>
                <c:pt idx="1522">
                  <c:v>-20.414050195269965</c:v>
                </c:pt>
                <c:pt idx="1523">
                  <c:v>-20.14381663268</c:v>
                </c:pt>
                <c:pt idx="1524">
                  <c:v>-19.86789161396996</c:v>
                </c:pt>
                <c:pt idx="1525">
                  <c:v>-19.586370438560152</c:v>
                </c:pt>
                <c:pt idx="1526">
                  <c:v>-19.299350751419979</c:v>
                </c:pt>
                <c:pt idx="1527">
                  <c:v>-19.00693254423004</c:v>
                </c:pt>
                <c:pt idx="1528">
                  <c:v>-18.709218156580164</c:v>
                </c:pt>
                <c:pt idx="1529">
                  <c:v>-18.406312277149937</c:v>
                </c:pt>
                <c:pt idx="1530">
                  <c:v>-18.098321944900135</c:v>
                </c:pt>
                <c:pt idx="1531">
                  <c:v>-17.785356550290089</c:v>
                </c:pt>
                <c:pt idx="1532">
                  <c:v>-17.467527836420004</c:v>
                </c:pt>
                <c:pt idx="1533">
                  <c:v>-17.144949900249912</c:v>
                </c:pt>
                <c:pt idx="1534">
                  <c:v>-16.817739193789976</c:v>
                </c:pt>
                <c:pt idx="1535">
                  <c:v>-16.484897518530033</c:v>
                </c:pt>
                <c:pt idx="1536">
                  <c:v>-16.147415456600129</c:v>
                </c:pt>
                <c:pt idx="1537">
                  <c:v>-15.805441885569962</c:v>
                </c:pt>
                <c:pt idx="1538">
                  <c:v>-15.459084035970136</c:v>
                </c:pt>
                <c:pt idx="1539">
                  <c:v>-15.108450648820053</c:v>
                </c:pt>
                <c:pt idx="1540">
                  <c:v>-14.753651959900026</c:v>
                </c:pt>
                <c:pt idx="1541">
                  <c:v>-14.39479968415003</c:v>
                </c:pt>
                <c:pt idx="1542">
                  <c:v>-14.032006999939995</c:v>
                </c:pt>
                <c:pt idx="1543">
                  <c:v>-13.665388533459918</c:v>
                </c:pt>
                <c:pt idx="1544">
                  <c:v>-13.295060342959914</c:v>
                </c:pt>
                <c:pt idx="1545">
                  <c:v>-12.921139903170115</c:v>
                </c:pt>
                <c:pt idx="1546">
                  <c:v>-12.543746089550041</c:v>
                </c:pt>
                <c:pt idx="1547">
                  <c:v>-12.162999162690085</c:v>
                </c:pt>
                <c:pt idx="1548">
                  <c:v>-11.779020752579981</c:v>
                </c:pt>
                <c:pt idx="1549">
                  <c:v>-11.39193384293003</c:v>
                </c:pt>
                <c:pt idx="1550">
                  <c:v>-11.001862755589855</c:v>
                </c:pt>
                <c:pt idx="1551">
                  <c:v>-10.608933134740028</c:v>
                </c:pt>
                <c:pt idx="1552">
                  <c:v>-10.213271931350164</c:v>
                </c:pt>
                <c:pt idx="1553">
                  <c:v>-9.8150073873998736</c:v>
                </c:pt>
                <c:pt idx="1554">
                  <c:v>-9.4142690202900212</c:v>
                </c:pt>
                <c:pt idx="1555">
                  <c:v>-9.0111876071098322</c:v>
                </c:pt>
                <c:pt idx="1556">
                  <c:v>-8.605895168969937</c:v>
                </c:pt>
                <c:pt idx="1557">
                  <c:v>-8.1985249554199982</c:v>
                </c:pt>
                <c:pt idx="1558">
                  <c:v>-7.7890704692799773</c:v>
                </c:pt>
                <c:pt idx="1559">
                  <c:v>-7.3772342551399106</c:v>
                </c:pt>
                <c:pt idx="1560">
                  <c:v>-6.9636038996600291</c:v>
                </c:pt>
                <c:pt idx="1561">
                  <c:v>-6.5483067650900466</c:v>
                </c:pt>
                <c:pt idx="1562">
                  <c:v>-6.1314708690099451</c:v>
                </c:pt>
                <c:pt idx="1563">
                  <c:v>-5.7132248588500261</c:v>
                </c:pt>
                <c:pt idx="1564">
                  <c:v>-5.2936979861301552</c:v>
                </c:pt>
                <c:pt idx="1565">
                  <c:v>-4.8730200809100097</c:v>
                </c:pt>
                <c:pt idx="1566">
                  <c:v>-4.4513215261499681</c:v>
                </c:pt>
                <c:pt idx="1567">
                  <c:v>-4.0287332320699534</c:v>
                </c:pt>
                <c:pt idx="1568">
                  <c:v>-3.6053866105798988</c:v>
                </c:pt>
                <c:pt idx="1569">
                  <c:v>-3.1814135495499158</c:v>
                </c:pt>
                <c:pt idx="1570">
                  <c:v>-2.7569463873101085</c:v>
                </c:pt>
                <c:pt idx="1571">
                  <c:v>-2.3321178869398409</c:v>
                </c:pt>
                <c:pt idx="1572">
                  <c:v>-1.9070612106700082</c:v>
                </c:pt>
                <c:pt idx="1573">
                  <c:v>-1.4819098942700748</c:v>
                </c:pt>
                <c:pt idx="1574">
                  <c:v>-1.0567978213898641</c:v>
                </c:pt>
                <c:pt idx="1575">
                  <c:v>-0.63185919798979739</c:v>
                </c:pt>
                <c:pt idx="1576">
                  <c:v>-0.20722852665994651</c:v>
                </c:pt>
                <c:pt idx="1577">
                  <c:v>0.21695941895995929</c:v>
                </c:pt>
                <c:pt idx="1578">
                  <c:v>0.64056961985011185</c:v>
                </c:pt>
                <c:pt idx="1579">
                  <c:v>1.0634668371699263</c:v>
                </c:pt>
                <c:pt idx="1580">
                  <c:v>1.4855156379801429</c:v>
                </c:pt>
                <c:pt idx="1581">
                  <c:v>1.9065804207500605</c:v>
                </c:pt>
                <c:pt idx="1582">
                  <c:v>2.3267642282999077</c:v>
                </c:pt>
                <c:pt idx="1583">
                  <c:v>2.7460191367199513</c:v>
                </c:pt>
                <c:pt idx="1584">
                  <c:v>3.1639780130199142</c:v>
                </c:pt>
                <c:pt idx="1585">
                  <c:v>3.5805130030501005</c:v>
                </c:pt>
                <c:pt idx="1586">
                  <c:v>3.9954965891599841</c:v>
                </c:pt>
                <c:pt idx="1587">
                  <c:v>4.4088016233299641</c:v>
                </c:pt>
                <c:pt idx="1588">
                  <c:v>4.8203013603899763</c:v>
                </c:pt>
                <c:pt idx="1589">
                  <c:v>5.2298694911498842</c:v>
                </c:pt>
                <c:pt idx="1590">
                  <c:v>5.6373801755698878</c:v>
                </c:pt>
                <c:pt idx="1591">
                  <c:v>6.042708075949804</c:v>
                </c:pt>
                <c:pt idx="1592">
                  <c:v>6.44572839009993</c:v>
                </c:pt>
                <c:pt idx="1593">
                  <c:v>6.8463168844700704</c:v>
                </c:pt>
                <c:pt idx="1594">
                  <c:v>7.2443499273699672</c:v>
                </c:pt>
                <c:pt idx="1595">
                  <c:v>7.6397045220901418</c:v>
                </c:pt>
                <c:pt idx="1596">
                  <c:v>8.0322583401000429</c:v>
                </c:pt>
                <c:pt idx="1597">
                  <c:v>8.4218897541900333</c:v>
                </c:pt>
                <c:pt idx="1598">
                  <c:v>8.8084778717200152</c:v>
                </c:pt>
                <c:pt idx="1599">
                  <c:v>9.1919025676597812</c:v>
                </c:pt>
                <c:pt idx="1600">
                  <c:v>9.5720445178399132</c:v>
                </c:pt>
                <c:pt idx="1601">
                  <c:v>9.9487852321199171</c:v>
                </c:pt>
                <c:pt idx="1602">
                  <c:v>10.322007087529983</c:v>
                </c:pt>
                <c:pt idx="1603">
                  <c:v>10.691593361460036</c:v>
                </c:pt>
                <c:pt idx="1604">
                  <c:v>11.05742826479991</c:v>
                </c:pt>
                <c:pt idx="1605">
                  <c:v>11.419396975150221</c:v>
                </c:pt>
                <c:pt idx="1606">
                  <c:v>11.777674637620066</c:v>
                </c:pt>
                <c:pt idx="1607">
                  <c:v>12.132022849940086</c:v>
                </c:pt>
                <c:pt idx="1608">
                  <c:v>12.482241440609869</c:v>
                </c:pt>
                <c:pt idx="1609">
                  <c:v>12.828226125119954</c:v>
                </c:pt>
                <c:pt idx="1610">
                  <c:v>13.169874042160018</c:v>
                </c:pt>
                <c:pt idx="1611">
                  <c:v>13.507083792629828</c:v>
                </c:pt>
                <c:pt idx="1612">
                  <c:v>13.839755478489906</c:v>
                </c:pt>
                <c:pt idx="1613">
                  <c:v>14.167790741879799</c:v>
                </c:pt>
                <c:pt idx="1614">
                  <c:v>14.491092803890069</c:v>
                </c:pt>
                <c:pt idx="1615">
                  <c:v>14.80956650371013</c:v>
                </c:pt>
                <c:pt idx="1616">
                  <c:v>15.123118337379992</c:v>
                </c:pt>
                <c:pt idx="1617">
                  <c:v>15.431656496959931</c:v>
                </c:pt>
                <c:pt idx="1618">
                  <c:v>15.73509090929997</c:v>
                </c:pt>
                <c:pt idx="1619">
                  <c:v>16.033333275129962</c:v>
                </c:pt>
                <c:pt idx="1620">
                  <c:v>16.326297107940036</c:v>
                </c:pt>
                <c:pt idx="1621">
                  <c:v>16.613897772970176</c:v>
                </c:pt>
                <c:pt idx="1622">
                  <c:v>16.896052526170024</c:v>
                </c:pt>
                <c:pt idx="1623">
                  <c:v>17.172680553120017</c:v>
                </c:pt>
                <c:pt idx="1624">
                  <c:v>17.44370300803007</c:v>
                </c:pt>
                <c:pt idx="1625">
                  <c:v>17.709043052700054</c:v>
                </c:pt>
                <c:pt idx="1626">
                  <c:v>17.968625895420018</c:v>
                </c:pt>
                <c:pt idx="1627">
                  <c:v>18.222378829970012</c:v>
                </c:pt>
                <c:pt idx="1628">
                  <c:v>18.470231274589878</c:v>
                </c:pt>
                <c:pt idx="1629">
                  <c:v>18.712114810909952</c:v>
                </c:pt>
                <c:pt idx="1630">
                  <c:v>18.947842442629963</c:v>
                </c:pt>
                <c:pt idx="1631">
                  <c:v>19.177449258710112</c:v>
                </c:pt>
                <c:pt idx="1632">
                  <c:v>19.400872137240185</c:v>
                </c:pt>
                <c:pt idx="1633">
                  <c:v>19.618049763010049</c:v>
                </c:pt>
                <c:pt idx="1634">
                  <c:v>19.828923090630042</c:v>
                </c:pt>
                <c:pt idx="1635">
                  <c:v>20.033435381729987</c:v>
                </c:pt>
                <c:pt idx="1636">
                  <c:v>20.231532242150024</c:v>
                </c:pt>
                <c:pt idx="1637">
                  <c:v>20.423161659179868</c:v>
                </c:pt>
                <c:pt idx="1638">
                  <c:v>20.608274038710078</c:v>
                </c:pt>
                <c:pt idx="1639">
                  <c:v>20.786822242499966</c:v>
                </c:pt>
                <c:pt idx="1640">
                  <c:v>20.958761625329998</c:v>
                </c:pt>
                <c:pt idx="1641">
                  <c:v>21.124050072270165</c:v>
                </c:pt>
                <c:pt idx="1642">
                  <c:v>21.282648035799866</c:v>
                </c:pt>
                <c:pt idx="1643">
                  <c:v>21.434518573119931</c:v>
                </c:pt>
                <c:pt idx="1644">
                  <c:v>21.579627383249999</c:v>
                </c:pt>
                <c:pt idx="1645">
                  <c:v>21.717942844320078</c:v>
                </c:pt>
                <c:pt idx="1646">
                  <c:v>21.849436050729992</c:v>
                </c:pt>
                <c:pt idx="1647">
                  <c:v>21.974080850359996</c:v>
                </c:pt>
                <c:pt idx="1648">
                  <c:v>22.091853881820043</c:v>
                </c:pt>
                <c:pt idx="1649">
                  <c:v>22.202734611589904</c:v>
                </c:pt>
                <c:pt idx="1650">
                  <c:v>22.306705371240014</c:v>
                </c:pt>
                <c:pt idx="1651">
                  <c:v>22.403751394730079</c:v>
                </c:pt>
                <c:pt idx="1652">
                  <c:v>22.493860855460071</c:v>
                </c:pt>
                <c:pt idx="1653">
                  <c:v>22.576809407979908</c:v>
                </c:pt>
                <c:pt idx="1654">
                  <c:v>22.65208316090002</c:v>
                </c:pt>
                <c:pt idx="1655">
                  <c:v>22.720241393339847</c:v>
                </c:pt>
                <c:pt idx="1656">
                  <c:v>22.781270490979978</c:v>
                </c:pt>
                <c:pt idx="1657">
                  <c:v>22.835159318929982</c:v>
                </c:pt>
                <c:pt idx="1658">
                  <c:v>22.881899245899831</c:v>
                </c:pt>
                <c:pt idx="1659">
                  <c:v>22.921484168510005</c:v>
                </c:pt>
                <c:pt idx="1660">
                  <c:v>22.953910535419936</c:v>
                </c:pt>
                <c:pt idx="1661">
                  <c:v>22.979177371570131</c:v>
                </c:pt>
                <c:pt idx="1662">
                  <c:v>22.997286302399971</c:v>
                </c:pt>
                <c:pt idx="1663">
                  <c:v>23.008241578100069</c:v>
                </c:pt>
                <c:pt idx="1664">
                  <c:v>23.012050097760039</c:v>
                </c:pt>
                <c:pt idx="1665">
                  <c:v>23.008721433600158</c:v>
                </c:pt>
                <c:pt idx="1666">
                  <c:v>22.998267855230097</c:v>
                </c:pt>
                <c:pt idx="1667">
                  <c:v>22.980704353850115</c:v>
                </c:pt>
                <c:pt idx="1668">
                  <c:v>22.956048666400193</c:v>
                </c:pt>
                <c:pt idx="1669">
                  <c:v>22.924321299879921</c:v>
                </c:pt>
                <c:pt idx="1670">
                  <c:v>22.885545555479894</c:v>
                </c:pt>
                <c:pt idx="1671">
                  <c:v>22.839747552849985</c:v>
                </c:pt>
                <c:pt idx="1672">
                  <c:v>22.786956254260076</c:v>
                </c:pt>
                <c:pt idx="1673">
                  <c:v>22.727203488889927</c:v>
                </c:pt>
                <c:pt idx="1674">
                  <c:v>22.660523976970126</c:v>
                </c:pt>
                <c:pt idx="1675">
                  <c:v>22.58695535405991</c:v>
                </c:pt>
                <c:pt idx="1676">
                  <c:v>22.506538195200164</c:v>
                </c:pt>
                <c:pt idx="1677">
                  <c:v>22.418677980769871</c:v>
                </c:pt>
                <c:pt idx="1678">
                  <c:v>22.323289929310022</c:v>
                </c:pt>
                <c:pt idx="1679">
                  <c:v>22.220955837110068</c:v>
                </c:pt>
                <c:pt idx="1680">
                  <c:v>22.111708044260013</c:v>
                </c:pt>
                <c:pt idx="1681">
                  <c:v>21.995581018270059</c:v>
                </c:pt>
                <c:pt idx="1682">
                  <c:v>21.872611359630127</c:v>
                </c:pt>
                <c:pt idx="1683">
                  <c:v>21.742837807419846</c:v>
                </c:pt>
                <c:pt idx="1684">
                  <c:v>21.606301244739825</c:v>
                </c:pt>
                <c:pt idx="1685">
                  <c:v>21.463044704380081</c:v>
                </c:pt>
                <c:pt idx="1686">
                  <c:v>21.313113374289969</c:v>
                </c:pt>
                <c:pt idx="1687">
                  <c:v>21.156554603189988</c:v>
                </c:pt>
                <c:pt idx="1688">
                  <c:v>20.993417906079912</c:v>
                </c:pt>
                <c:pt idx="1689">
                  <c:v>20.823754969770107</c:v>
                </c:pt>
                <c:pt idx="1690">
                  <c:v>20.647619658529948</c:v>
                </c:pt>
                <c:pt idx="1691">
                  <c:v>20.465068019520004</c:v>
                </c:pt>
                <c:pt idx="1692">
                  <c:v>20.276158288429997</c:v>
                </c:pt>
                <c:pt idx="1693">
                  <c:v>20.080950894969874</c:v>
                </c:pt>
                <c:pt idx="1694">
                  <c:v>19.879508468450013</c:v>
                </c:pt>
                <c:pt idx="1695">
                  <c:v>19.671895843340053</c:v>
                </c:pt>
                <c:pt idx="1696">
                  <c:v>19.458180064819999</c:v>
                </c:pt>
                <c:pt idx="1697">
                  <c:v>19.238430394289935</c:v>
                </c:pt>
                <c:pt idx="1698">
                  <c:v>19.01271831498002</c:v>
                </c:pt>
                <c:pt idx="1699">
                  <c:v>18.781117537429964</c:v>
                </c:pt>
                <c:pt idx="1700">
                  <c:v>18.54370400510993</c:v>
                </c:pt>
                <c:pt idx="1701">
                  <c:v>18.299801951179916</c:v>
                </c:pt>
                <c:pt idx="1702">
                  <c:v>18.04987239549996</c:v>
                </c:pt>
                <c:pt idx="1703">
                  <c:v>17.794185199790036</c:v>
                </c:pt>
                <c:pt idx="1704">
                  <c:v>17.53280956044</c:v>
                </c:pt>
                <c:pt idx="1705">
                  <c:v>17.265816213659946</c:v>
                </c:pt>
                <c:pt idx="1706">
                  <c:v>16.993277426749955</c:v>
                </c:pt>
                <c:pt idx="1707">
                  <c:v>16.715266989279826</c:v>
                </c:pt>
                <c:pt idx="1708">
                  <c:v>16.431860204270151</c:v>
                </c:pt>
                <c:pt idx="1709">
                  <c:v>16.143133879470042</c:v>
                </c:pt>
                <c:pt idx="1710">
                  <c:v>15.849166318480002</c:v>
                </c:pt>
                <c:pt idx="1711">
                  <c:v>15.550037312049881</c:v>
                </c:pt>
                <c:pt idx="1712">
                  <c:v>15.245828129220172</c:v>
                </c:pt>
                <c:pt idx="1713">
                  <c:v>14.936621508549933</c:v>
                </c:pt>
                <c:pt idx="1714">
                  <c:v>14.622501649310152</c:v>
                </c:pt>
                <c:pt idx="1715">
                  <c:v>14.303554202739861</c:v>
                </c:pt>
                <c:pt idx="1716">
                  <c:v>13.97986626321017</c:v>
                </c:pt>
                <c:pt idx="1717">
                  <c:v>13.651526359419904</c:v>
                </c:pt>
                <c:pt idx="1718">
                  <c:v>13.318624445669911</c:v>
                </c:pt>
                <c:pt idx="1719">
                  <c:v>12.981251893000035</c:v>
                </c:pt>
                <c:pt idx="1720">
                  <c:v>12.639501480429999</c:v>
                </c:pt>
                <c:pt idx="1721">
                  <c:v>12.293467386160046</c:v>
                </c:pt>
                <c:pt idx="1722">
                  <c:v>11.943245178820007</c:v>
                </c:pt>
                <c:pt idx="1723">
                  <c:v>11.588931808560119</c:v>
                </c:pt>
                <c:pt idx="1724">
                  <c:v>11.230612388000054</c:v>
                </c:pt>
                <c:pt idx="1725">
                  <c:v>10.867972487629913</c:v>
                </c:pt>
                <c:pt idx="1726">
                  <c:v>10.501463327959982</c:v>
                </c:pt>
                <c:pt idx="1727">
                  <c:v>10.131180591370139</c:v>
                </c:pt>
                <c:pt idx="1728">
                  <c:v>9.7572209847498925</c:v>
                </c:pt>
                <c:pt idx="1729">
                  <c:v>9.3796822243500628</c:v>
                </c:pt>
                <c:pt idx="1730">
                  <c:v>8.998663020729964</c:v>
                </c:pt>
                <c:pt idx="1731">
                  <c:v>8.6142630635899877</c:v>
                </c:pt>
                <c:pt idx="1732">
                  <c:v>8.2265830066398848</c:v>
                </c:pt>
                <c:pt idx="1733">
                  <c:v>7.835724452570048</c:v>
                </c:pt>
                <c:pt idx="1734">
                  <c:v>7.4417899378199763</c:v>
                </c:pt>
                <c:pt idx="1735">
                  <c:v>7.0448829175600167</c:v>
                </c:pt>
                <c:pt idx="1736">
                  <c:v>6.645107750509851</c:v>
                </c:pt>
                <c:pt idx="1737">
                  <c:v>6.2425696838602107</c:v>
                </c:pt>
                <c:pt idx="1738">
                  <c:v>5.8373748381500263</c:v>
                </c:pt>
                <c:pt idx="1739">
                  <c:v>5.4296301921199301</c:v>
                </c:pt>
                <c:pt idx="1740">
                  <c:v>5.0194435676501143</c:v>
                </c:pt>
                <c:pt idx="1741">
                  <c:v>4.6069236145699506</c:v>
                </c:pt>
                <c:pt idx="1742">
                  <c:v>4.1921797956401861</c:v>
                </c:pt>
                <c:pt idx="1743">
                  <c:v>3.7753223713600619</c:v>
                </c:pt>
                <c:pt idx="1744">
                  <c:v>3.3564623848601514</c:v>
                </c:pt>
                <c:pt idx="1745">
                  <c:v>2.935711646819982</c:v>
                </c:pt>
                <c:pt idx="1746">
                  <c:v>2.5131827203201738</c:v>
                </c:pt>
                <c:pt idx="1747">
                  <c:v>2.0889889057400524</c:v>
                </c:pt>
                <c:pt idx="1748">
                  <c:v>1.6631739058698258</c:v>
                </c:pt>
                <c:pt idx="1749">
                  <c:v>1.2357243326600837</c:v>
                </c:pt>
                <c:pt idx="1750">
                  <c:v>0.80690796298017631</c:v>
                </c:pt>
                <c:pt idx="1751">
                  <c:v>0.37683692915993561</c:v>
                </c:pt>
                <c:pt idx="1752">
                  <c:v>-5.4376158670038421E-2</c:v>
                </c:pt>
                <c:pt idx="1753">
                  <c:v>-0.4866182314699472</c:v>
                </c:pt>
                <c:pt idx="1754">
                  <c:v>-0.91977578002001792</c:v>
                </c:pt>
                <c:pt idx="1755">
                  <c:v>-1.3537348737900174</c:v>
                </c:pt>
                <c:pt idx="1756">
                  <c:v>-1.7883811797198632</c:v>
                </c:pt>
                <c:pt idx="1757">
                  <c:v>-2.2235999810297926</c:v>
                </c:pt>
                <c:pt idx="1758">
                  <c:v>-2.6592761960498592</c:v>
                </c:pt>
                <c:pt idx="1759">
                  <c:v>-3.0952943970398792</c:v>
                </c:pt>
                <c:pt idx="1760">
                  <c:v>-3.5315388289700422</c:v>
                </c:pt>
                <c:pt idx="1761">
                  <c:v>-3.9678934283299441</c:v>
                </c:pt>
                <c:pt idx="1762">
                  <c:v>-4.404241841989915</c:v>
                </c:pt>
                <c:pt idx="1763">
                  <c:v>-4.840467445980039</c:v>
                </c:pt>
                <c:pt idx="1764">
                  <c:v>-5.276453364280087</c:v>
                </c:pt>
                <c:pt idx="1765">
                  <c:v>-5.7120824876699317</c:v>
                </c:pt>
                <c:pt idx="1766">
                  <c:v>-6.1472374925099302</c:v>
                </c:pt>
                <c:pt idx="1767">
                  <c:v>-6.5818008596099844</c:v>
                </c:pt>
                <c:pt idx="1768">
                  <c:v>-7.0156548929699056</c:v>
                </c:pt>
                <c:pt idx="1769">
                  <c:v>-7.4486817386000439</c:v>
                </c:pt>
                <c:pt idx="1770">
                  <c:v>-7.8807634034001239</c:v>
                </c:pt>
                <c:pt idx="1771">
                  <c:v>-8.3117817739000657</c:v>
                </c:pt>
                <c:pt idx="1772">
                  <c:v>-8.7418755265000527</c:v>
                </c:pt>
                <c:pt idx="1773">
                  <c:v>-9.1709430345899818</c:v>
                </c:pt>
                <c:pt idx="1774">
                  <c:v>-9.5986814851000872</c:v>
                </c:pt>
                <c:pt idx="1775">
                  <c:v>-10.02498006564997</c:v>
                </c:pt>
                <c:pt idx="1776">
                  <c:v>-10.449728287489961</c:v>
                </c:pt>
                <c:pt idx="1777">
                  <c:v>-10.872816011230043</c:v>
                </c:pt>
                <c:pt idx="1778">
                  <c:v>-11.294133472759995</c:v>
                </c:pt>
                <c:pt idx="1779">
                  <c:v>-11.713571308920109</c:v>
                </c:pt>
                <c:pt idx="1780">
                  <c:v>-12.131020583419968</c:v>
                </c:pt>
                <c:pt idx="1781">
                  <c:v>-12.546372812570098</c:v>
                </c:pt>
                <c:pt idx="1782">
                  <c:v>-12.959519991120033</c:v>
                </c:pt>
                <c:pt idx="1783">
                  <c:v>-13.37035461808</c:v>
                </c:pt>
                <c:pt idx="1784">
                  <c:v>-13.778769722470088</c:v>
                </c:pt>
                <c:pt idx="1785">
                  <c:v>-14.184658889170123</c:v>
                </c:pt>
                <c:pt idx="1786">
                  <c:v>-14.587916284720222</c:v>
                </c:pt>
                <c:pt idx="1787">
                  <c:v>-14.988436683099962</c:v>
                </c:pt>
                <c:pt idx="1788">
                  <c:v>-15.386115491570081</c:v>
                </c:pt>
                <c:pt idx="1789">
                  <c:v>-15.780848776470066</c:v>
                </c:pt>
                <c:pt idx="1790">
                  <c:v>-16.172533288970044</c:v>
                </c:pt>
                <c:pt idx="1791">
                  <c:v>-16.561066490949997</c:v>
                </c:pt>
                <c:pt idx="1792">
                  <c:v>-16.946346580769841</c:v>
                </c:pt>
                <c:pt idx="1793">
                  <c:v>-17.328272519060192</c:v>
                </c:pt>
                <c:pt idx="1794">
                  <c:v>-17.706744054569981</c:v>
                </c:pt>
                <c:pt idx="1795">
                  <c:v>-18.081661749910154</c:v>
                </c:pt>
                <c:pt idx="1796">
                  <c:v>-18.453356725170124</c:v>
                </c:pt>
                <c:pt idx="1797">
                  <c:v>-18.821486919790004</c:v>
                </c:pt>
                <c:pt idx="1798">
                  <c:v>-19.185871404630007</c:v>
                </c:pt>
                <c:pt idx="1799">
                  <c:v>-19.546422805849943</c:v>
                </c:pt>
                <c:pt idx="1800">
                  <c:v>-19.903055083850177</c:v>
                </c:pt>
                <c:pt idx="1801">
                  <c:v>-20.255683566859943</c:v>
                </c:pt>
                <c:pt idx="1802">
                  <c:v>-20.604224984519988</c:v>
                </c:pt>
                <c:pt idx="1803">
                  <c:v>-20.948597501459972</c:v>
                </c:pt>
                <c:pt idx="1804">
                  <c:v>-21.288720750870198</c:v>
                </c:pt>
                <c:pt idx="1805">
                  <c:v>-21.624515868129947</c:v>
                </c:pt>
                <c:pt idx="1806">
                  <c:v>-21.955905524379887</c:v>
                </c:pt>
                <c:pt idx="1807">
                  <c:v>-22.28281396007992</c:v>
                </c:pt>
                <c:pt idx="1808">
                  <c:v>-22.605167018620023</c:v>
                </c:pt>
                <c:pt idx="1809">
                  <c:v>-22.922892179889914</c:v>
                </c:pt>
                <c:pt idx="1810">
                  <c:v>-23.235918593890119</c:v>
                </c:pt>
                <c:pt idx="1811">
                  <c:v>-23.544177114290051</c:v>
                </c:pt>
                <c:pt idx="1812">
                  <c:v>-23.847600332049979</c:v>
                </c:pt>
                <c:pt idx="1813">
                  <c:v>-24.146122608940004</c:v>
                </c:pt>
                <c:pt idx="1814">
                  <c:v>-24.439680111200005</c:v>
                </c:pt>
                <c:pt idx="1815">
                  <c:v>-24.728210843109991</c:v>
                </c:pt>
                <c:pt idx="1816">
                  <c:v>-25.011654680519996</c:v>
                </c:pt>
                <c:pt idx="1817">
                  <c:v>-25.289953404479775</c:v>
                </c:pt>
                <c:pt idx="1818">
                  <c:v>-25.563050734869876</c:v>
                </c:pt>
                <c:pt idx="1819">
                  <c:v>-25.83089123425998</c:v>
                </c:pt>
                <c:pt idx="1820">
                  <c:v>-26.093407012349871</c:v>
                </c:pt>
                <c:pt idx="1821">
                  <c:v>-26.350561408830117</c:v>
                </c:pt>
                <c:pt idx="1822">
                  <c:v>-26.60230596404017</c:v>
                </c:pt>
                <c:pt idx="1823">
                  <c:v>-26.84859431240011</c:v>
                </c:pt>
                <c:pt idx="1824">
                  <c:v>-27.089382215800015</c:v>
                </c:pt>
                <c:pt idx="1825">
                  <c:v>-27.324627596839946</c:v>
                </c:pt>
                <c:pt idx="1826">
                  <c:v>-27.554290572219998</c:v>
                </c:pt>
                <c:pt idx="1827">
                  <c:v>-27.778333486069869</c:v>
                </c:pt>
                <c:pt idx="1828">
                  <c:v>-27.996720943260016</c:v>
                </c:pt>
                <c:pt idx="1829">
                  <c:v>-28.209419842739862</c:v>
                </c:pt>
                <c:pt idx="1830">
                  <c:v>-28.416399410879876</c:v>
                </c:pt>
                <c:pt idx="1831">
                  <c:v>-28.617631234779992</c:v>
                </c:pt>
                <c:pt idx="1832">
                  <c:v>-28.813089295610098</c:v>
                </c:pt>
                <c:pt idx="1833">
                  <c:v>-29.002750001980075</c:v>
                </c:pt>
                <c:pt idx="1834">
                  <c:v>-29.186592223180014</c:v>
                </c:pt>
                <c:pt idx="1835">
                  <c:v>-29.364597322629834</c:v>
                </c:pt>
                <c:pt idx="1836">
                  <c:v>-29.53674919112018</c:v>
                </c:pt>
                <c:pt idx="1837">
                  <c:v>-29.703034280139946</c:v>
                </c:pt>
                <c:pt idx="1838">
                  <c:v>-29.863441635309982</c:v>
                </c:pt>
                <c:pt idx="1839">
                  <c:v>-30.017962929570103</c:v>
                </c:pt>
                <c:pt idx="1840">
                  <c:v>-30.166592496630074</c:v>
                </c:pt>
                <c:pt idx="1841">
                  <c:v>-30.309327364250066</c:v>
                </c:pt>
                <c:pt idx="1842">
                  <c:v>-30.44616728754022</c:v>
                </c:pt>
                <c:pt idx="1843">
                  <c:v>-30.576843666809964</c:v>
                </c:pt>
                <c:pt idx="1844">
                  <c:v>-30.700980727079923</c:v>
                </c:pt>
                <c:pt idx="1845">
                  <c:v>-30.819080953999901</c:v>
                </c:pt>
                <c:pt idx="1846">
                  <c:v>-30.93114177894995</c:v>
                </c:pt>
                <c:pt idx="1847">
                  <c:v>-31.037162898719998</c:v>
                </c:pt>
                <c:pt idx="1848">
                  <c:v>-31.137146296229957</c:v>
                </c:pt>
                <c:pt idx="1849">
                  <c:v>-31.231096261220046</c:v>
                </c:pt>
                <c:pt idx="1850">
                  <c:v>-31.319019410989995</c:v>
                </c:pt>
                <c:pt idx="1851">
                  <c:v>-31.400924711080052</c:v>
                </c:pt>
                <c:pt idx="1852">
                  <c:v>-31.476823496009956</c:v>
                </c:pt>
                <c:pt idx="1853">
                  <c:v>-31.546729489969948</c:v>
                </c:pt>
                <c:pt idx="1854">
                  <c:v>-31.610658827539964</c:v>
                </c:pt>
                <c:pt idx="1855">
                  <c:v>-31.668630074409975</c:v>
                </c:pt>
                <c:pt idx="1856">
                  <c:v>-31.720664248060075</c:v>
                </c:pt>
                <c:pt idx="1857">
                  <c:v>-31.766784838489912</c:v>
                </c:pt>
                <c:pt idx="1858">
                  <c:v>-31.807017828949938</c:v>
                </c:pt>
                <c:pt idx="1859">
                  <c:v>-31.841391716600128</c:v>
                </c:pt>
                <c:pt idx="1860">
                  <c:v>-31.869937533300117</c:v>
                </c:pt>
                <c:pt idx="1861">
                  <c:v>-31.892688866220169</c:v>
                </c:pt>
                <c:pt idx="1862">
                  <c:v>-31.90968187865019</c:v>
                </c:pt>
                <c:pt idx="1863">
                  <c:v>-31.920955330630022</c:v>
                </c:pt>
                <c:pt idx="1864">
                  <c:v>-31.926550599710026</c:v>
                </c:pt>
                <c:pt idx="1865">
                  <c:v>-31.926511701630034</c:v>
                </c:pt>
                <c:pt idx="1866">
                  <c:v>-31.920885311089933</c:v>
                </c:pt>
                <c:pt idx="1867">
                  <c:v>-31.908982767040015</c:v>
                </c:pt>
                <c:pt idx="1868">
                  <c:v>-31.890899266890074</c:v>
                </c:pt>
                <c:pt idx="1869">
                  <c:v>-31.867144430619874</c:v>
                </c:pt>
                <c:pt idx="1870">
                  <c:v>-31.837755347820121</c:v>
                </c:pt>
                <c:pt idx="1871">
                  <c:v>-31.802770930250063</c:v>
                </c:pt>
                <c:pt idx="1872">
                  <c:v>-31.762231913829964</c:v>
                </c:pt>
                <c:pt idx="1873">
                  <c:v>-31.716180860490113</c:v>
                </c:pt>
                <c:pt idx="1874">
                  <c:v>-31.6646621602099</c:v>
                </c:pt>
                <c:pt idx="1875">
                  <c:v>-31.607722032829997</c:v>
                </c:pt>
                <c:pt idx="1876">
                  <c:v>-31.54540853011008</c:v>
                </c:pt>
                <c:pt idx="1877">
                  <c:v>-31.477771537540093</c:v>
                </c:pt>
                <c:pt idx="1878">
                  <c:v>-31.404862776350001</c:v>
                </c:pt>
                <c:pt idx="1879">
                  <c:v>-31.326735805419958</c:v>
                </c:pt>
                <c:pt idx="1880">
                  <c:v>-31.243446023180013</c:v>
                </c:pt>
                <c:pt idx="1881">
                  <c:v>-31.155050669619868</c:v>
                </c:pt>
                <c:pt idx="1882">
                  <c:v>-31.06160882812992</c:v>
                </c:pt>
                <c:pt idx="1883">
                  <c:v>-30.963181427479867</c:v>
                </c:pt>
                <c:pt idx="1884">
                  <c:v>-30.859831243760027</c:v>
                </c:pt>
                <c:pt idx="1885">
                  <c:v>-30.751622902280133</c:v>
                </c:pt>
                <c:pt idx="1886">
                  <c:v>-30.638622879529976</c:v>
                </c:pt>
                <c:pt idx="1887">
                  <c:v>-30.52089950507002</c:v>
                </c:pt>
                <c:pt idx="1888">
                  <c:v>-30.398522963520008</c:v>
                </c:pt>
                <c:pt idx="1889">
                  <c:v>-30.271565296439803</c:v>
                </c:pt>
                <c:pt idx="1890">
                  <c:v>-30.140100404300028</c:v>
                </c:pt>
                <c:pt idx="1891">
                  <c:v>-30.003374925479875</c:v>
                </c:pt>
                <c:pt idx="1892">
                  <c:v>-29.861986219260189</c:v>
                </c:pt>
                <c:pt idx="1893">
                  <c:v>-29.716136178650004</c:v>
                </c:pt>
                <c:pt idx="1894">
                  <c:v>-29.565890398890133</c:v>
                </c:pt>
                <c:pt idx="1895">
                  <c:v>-29.411315623090104</c:v>
                </c:pt>
                <c:pt idx="1896">
                  <c:v>-29.252479729939978</c:v>
                </c:pt>
                <c:pt idx="1897">
                  <c:v>-29.089451721200021</c:v>
                </c:pt>
                <c:pt idx="1898">
                  <c:v>-28.922301709420026</c:v>
                </c:pt>
                <c:pt idx="1899">
                  <c:v>-28.751100905479916</c:v>
                </c:pt>
                <c:pt idx="1900">
                  <c:v>-28.575921606239945</c:v>
                </c:pt>
                <c:pt idx="1901">
                  <c:v>-28.396837182130184</c:v>
                </c:pt>
                <c:pt idx="1902">
                  <c:v>-28.213922064760027</c:v>
                </c:pt>
                <c:pt idx="1903">
                  <c:v>-28.027251734600213</c:v>
                </c:pt>
                <c:pt idx="1904">
                  <c:v>-27.836902708470006</c:v>
                </c:pt>
                <c:pt idx="1905">
                  <c:v>-27.642952527250145</c:v>
                </c:pt>
                <c:pt idx="1906">
                  <c:v>-27.445479743490068</c:v>
                </c:pt>
                <c:pt idx="1907">
                  <c:v>-27.244563908960117</c:v>
                </c:pt>
                <c:pt idx="1908">
                  <c:v>-27.040285562300141</c:v>
                </c:pt>
                <c:pt idx="1909">
                  <c:v>-26.83272621664014</c:v>
                </c:pt>
                <c:pt idx="1910">
                  <c:v>-26.621968347209986</c:v>
                </c:pt>
                <c:pt idx="1911">
                  <c:v>-26.408095378930057</c:v>
                </c:pt>
                <c:pt idx="1912">
                  <c:v>-26.19119167405006</c:v>
                </c:pt>
                <c:pt idx="1913">
                  <c:v>-25.971342519760128</c:v>
                </c:pt>
                <c:pt idx="1914">
                  <c:v>-25.748596411080143</c:v>
                </c:pt>
                <c:pt idx="1915">
                  <c:v>-25.522724745749883</c:v>
                </c:pt>
                <c:pt idx="1916">
                  <c:v>-25.294100837479846</c:v>
                </c:pt>
                <c:pt idx="1917">
                  <c:v>-25.062807647939962</c:v>
                </c:pt>
                <c:pt idx="1918">
                  <c:v>-24.828928726800086</c:v>
                </c:pt>
                <c:pt idx="1919">
                  <c:v>-24.592548193729954</c:v>
                </c:pt>
                <c:pt idx="1920">
                  <c:v>-24.353750720550124</c:v>
                </c:pt>
                <c:pt idx="1921">
                  <c:v>-24.112621513190106</c:v>
                </c:pt>
                <c:pt idx="1922">
                  <c:v>-23.869246293849983</c:v>
                </c:pt>
                <c:pt idx="1923">
                  <c:v>-23.623711283009925</c:v>
                </c:pt>
                <c:pt idx="1924">
                  <c:v>-23.376103181539975</c:v>
                </c:pt>
                <c:pt idx="1925">
                  <c:v>-23.126509152690005</c:v>
                </c:pt>
                <c:pt idx="1926">
                  <c:v>-22.875016804259985</c:v>
                </c:pt>
                <c:pt idx="1927">
                  <c:v>-22.621714170589939</c:v>
                </c:pt>
                <c:pt idx="1928">
                  <c:v>-22.366689694639945</c:v>
                </c:pt>
                <c:pt idx="1929">
                  <c:v>-22.110032210100144</c:v>
                </c:pt>
                <c:pt idx="1930">
                  <c:v>-21.851830923380021</c:v>
                </c:pt>
                <c:pt idx="1931">
                  <c:v>-21.592175395740014</c:v>
                </c:pt>
                <c:pt idx="1932">
                  <c:v>-21.331155525340137</c:v>
                </c:pt>
                <c:pt idx="1933">
                  <c:v>-21.068861529289961</c:v>
                </c:pt>
                <c:pt idx="1934">
                  <c:v>-20.805383925729984</c:v>
                </c:pt>
                <c:pt idx="1935">
                  <c:v>-20.540813515909804</c:v>
                </c:pt>
                <c:pt idx="1936">
                  <c:v>-20.275241366189903</c:v>
                </c:pt>
                <c:pt idx="1937">
                  <c:v>-20.008758790229876</c:v>
                </c:pt>
                <c:pt idx="1938">
                  <c:v>-19.74141489468002</c:v>
                </c:pt>
                <c:pt idx="1939">
                  <c:v>-19.47325590950004</c:v>
                </c:pt>
                <c:pt idx="1940">
                  <c:v>-19.204439514950082</c:v>
                </c:pt>
                <c:pt idx="1941">
                  <c:v>-18.935055926519908</c:v>
                </c:pt>
                <c:pt idx="1942">
                  <c:v>-18.66519542891001</c:v>
                </c:pt>
                <c:pt idx="1943">
                  <c:v>-18.394948356369923</c:v>
                </c:pt>
                <c:pt idx="1944">
                  <c:v>-18.124405072969921</c:v>
                </c:pt>
                <c:pt idx="1945">
                  <c:v>-17.853655952920008</c:v>
                </c:pt>
                <c:pt idx="1946">
                  <c:v>-17.582791360840019</c:v>
                </c:pt>
                <c:pt idx="1947">
                  <c:v>-17.31190163207998</c:v>
                </c:pt>
                <c:pt idx="1948">
                  <c:v>-17.041077052989976</c:v>
                </c:pt>
                <c:pt idx="1949">
                  <c:v>-16.77040784123983</c:v>
                </c:pt>
                <c:pt idx="1950">
                  <c:v>-16.49998412607988</c:v>
                </c:pt>
                <c:pt idx="1951">
                  <c:v>-16.229895928669976</c:v>
                </c:pt>
                <c:pt idx="1952">
                  <c:v>-15.960233142360039</c:v>
                </c:pt>
                <c:pt idx="1953">
                  <c:v>-15.691085512959944</c:v>
                </c:pt>
                <c:pt idx="1954">
                  <c:v>-15.422542619090109</c:v>
                </c:pt>
                <c:pt idx="1955">
                  <c:v>-15.15469385243</c:v>
                </c:pt>
                <c:pt idx="1956">
                  <c:v>-14.887628398029847</c:v>
                </c:pt>
                <c:pt idx="1957">
                  <c:v>-14.621435214590065</c:v>
                </c:pt>
                <c:pt idx="1958">
                  <c:v>-14.356203014780021</c:v>
                </c:pt>
                <c:pt idx="1959">
                  <c:v>-14.092020245519961</c:v>
                </c:pt>
                <c:pt idx="1960">
                  <c:v>-13.828975068279988</c:v>
                </c:pt>
                <c:pt idx="1961">
                  <c:v>-13.567155339349938</c:v>
                </c:pt>
                <c:pt idx="1962">
                  <c:v>-13.306443606589937</c:v>
                </c:pt>
                <c:pt idx="1963">
                  <c:v>-13.046961361560079</c:v>
                </c:pt>
                <c:pt idx="1964">
                  <c:v>-12.788903354919967</c:v>
                </c:pt>
                <c:pt idx="1965">
                  <c:v>-12.532350692139971</c:v>
                </c:pt>
                <c:pt idx="1966">
                  <c:v>-12.277383829770088</c:v>
                </c:pt>
                <c:pt idx="1967">
                  <c:v>-12.024082550810135</c:v>
                </c:pt>
                <c:pt idx="1968">
                  <c:v>-11.772525940119976</c:v>
                </c:pt>
                <c:pt idx="1969">
                  <c:v>-11.5227923598502</c:v>
                </c:pt>
                <c:pt idx="1970">
                  <c:v>-11.274959424779809</c:v>
                </c:pt>
                <c:pt idx="1971">
                  <c:v>-11.029103977770092</c:v>
                </c:pt>
                <c:pt idx="1972">
                  <c:v>-10.785302065160067</c:v>
                </c:pt>
                <c:pt idx="1973">
                  <c:v>-10.543628912120084</c:v>
                </c:pt>
                <c:pt idx="1974">
                  <c:v>-10.304158898110018</c:v>
                </c:pt>
                <c:pt idx="1975">
                  <c:v>-10.066965532269933</c:v>
                </c:pt>
                <c:pt idx="1976">
                  <c:v>-9.8321214287500425</c:v>
                </c:pt>
                <c:pt idx="1977">
                  <c:v>-9.5996982822100563</c:v>
                </c:pt>
                <c:pt idx="1978">
                  <c:v>-9.3697668431700549</c:v>
                </c:pt>
                <c:pt idx="1979">
                  <c:v>-9.1423968933900142</c:v>
                </c:pt>
                <c:pt idx="1980">
                  <c:v>-8.9176572212998053</c:v>
                </c:pt>
                <c:pt idx="1981">
                  <c:v>-8.6956155974301055</c:v>
                </c:pt>
                <c:pt idx="1982">
                  <c:v>-8.4763387497200711</c:v>
                </c:pt>
                <c:pt idx="1983">
                  <c:v>-8.2598923390198706</c:v>
                </c:pt>
                <c:pt idx="1984">
                  <c:v>-8.0463409343999501</c:v>
                </c:pt>
                <c:pt idx="1985">
                  <c:v>-7.8357479886499277</c:v>
                </c:pt>
                <c:pt idx="1986">
                  <c:v>-7.6277154420999977</c:v>
                </c:pt>
                <c:pt idx="1987">
                  <c:v>-7.4226176306101479</c:v>
                </c:pt>
                <c:pt idx="1988">
                  <c:v>-7.2205621842199434</c:v>
                </c:pt>
                <c:pt idx="1989">
                  <c:v>-7.0215994685499936</c:v>
                </c:pt>
                <c:pt idx="1990">
                  <c:v>-6.8257782272901295</c:v>
                </c:pt>
                <c:pt idx="1991">
                  <c:v>-6.6331455499300773</c:v>
                </c:pt>
                <c:pt idx="1992">
                  <c:v>-6.4437468396399709</c:v>
                </c:pt>
                <c:pt idx="1993">
                  <c:v>-6.2576257810098923</c:v>
                </c:pt>
                <c:pt idx="1994">
                  <c:v>-6.0748243078498945</c:v>
                </c:pt>
                <c:pt idx="1995">
                  <c:v>-5.8953825710300407</c:v>
                </c:pt>
                <c:pt idx="1996">
                  <c:v>-5.7193389062899769</c:v>
                </c:pt>
                <c:pt idx="1997">
                  <c:v>-5.5467298019800637</c:v>
                </c:pt>
                <c:pt idx="1998">
                  <c:v>-5.3775898669598519</c:v>
                </c:pt>
                <c:pt idx="1999">
                  <c:v>-5.2119517982798698</c:v>
                </c:pt>
                <c:pt idx="2000">
                  <c:v>-5.0498463490901031</c:v>
                </c:pt>
                <c:pt idx="2001">
                  <c:v>-4.8913022963899948</c:v>
                </c:pt>
                <c:pt idx="2002">
                  <c:v>-4.7363464088600722</c:v>
                </c:pt>
                <c:pt idx="2003">
                  <c:v>-4.585003414619905</c:v>
                </c:pt>
                <c:pt idx="2004">
                  <c:v>-4.4372959690799689</c:v>
                </c:pt>
                <c:pt idx="2005">
                  <c:v>-4.2932446227200671</c:v>
                </c:pt>
                <c:pt idx="2006">
                  <c:v>-4.1528677888900347</c:v>
                </c:pt>
                <c:pt idx="2007">
                  <c:v>-4.0161817116299972</c:v>
                </c:pt>
                <c:pt idx="2008">
                  <c:v>-3.8832004334401518</c:v>
                </c:pt>
                <c:pt idx="2009">
                  <c:v>-3.7539256839099835</c:v>
                </c:pt>
                <c:pt idx="2010">
                  <c:v>-3.6283092270198267</c:v>
                </c:pt>
                <c:pt idx="2011">
                  <c:v>-3.5064126397101063</c:v>
                </c:pt>
                <c:pt idx="2012">
                  <c:v>-3.3882396656799756</c:v>
                </c:pt>
                <c:pt idx="2013">
                  <c:v>-3.2737916315700204</c:v>
                </c:pt>
                <c:pt idx="2014">
                  <c:v>-3.1630674137200003</c:v>
                </c:pt>
                <c:pt idx="2015">
                  <c:v>-3.0560634048799784</c:v>
                </c:pt>
                <c:pt idx="2016">
                  <c:v>-2.9527734808600599</c:v>
                </c:pt>
                <c:pt idx="2017">
                  <c:v>-2.8531889673099613</c:v>
                </c:pt>
                <c:pt idx="2018">
                  <c:v>-2.7572986063698863</c:v>
                </c:pt>
                <c:pt idx="2019">
                  <c:v>-2.6650885233700592</c:v>
                </c:pt>
                <c:pt idx="2020">
                  <c:v>-2.5765421935800532</c:v>
                </c:pt>
                <c:pt idx="2021">
                  <c:v>-2.4916404088801301</c:v>
                </c:pt>
                <c:pt idx="2022">
                  <c:v>-2.4103612444700957</c:v>
                </c:pt>
                <c:pt idx="2023">
                  <c:v>-2.3326800255599665</c:v>
                </c:pt>
                <c:pt idx="2024">
                  <c:v>-2.258569294129984</c:v>
                </c:pt>
                <c:pt idx="2025">
                  <c:v>-2.1879987755598904</c:v>
                </c:pt>
                <c:pt idx="2026">
                  <c:v>-2.1209353453800759</c:v>
                </c:pt>
                <c:pt idx="2027">
                  <c:v>-2.0573429959799796</c:v>
                </c:pt>
                <c:pt idx="2028">
                  <c:v>-1.9971828032601024</c:v>
                </c:pt>
                <c:pt idx="2029">
                  <c:v>-1.9404128934102118</c:v>
                </c:pt>
                <c:pt idx="2030">
                  <c:v>-1.8869884095597627</c:v>
                </c:pt>
                <c:pt idx="2031">
                  <c:v>-1.8368614784999409</c:v>
                </c:pt>
                <c:pt idx="2032">
                  <c:v>-1.7899811773900183</c:v>
                </c:pt>
                <c:pt idx="2033">
                  <c:v>-1.7467018909796934</c:v>
                </c:pt>
                <c:pt idx="2034">
                  <c:v>-1.7072934427701512</c:v>
                </c:pt>
                <c:pt idx="2035">
                  <c:v>-1.6711546240699136</c:v>
                </c:pt>
                <c:pt idx="2036">
                  <c:v>-1.6382386416998997</c:v>
                </c:pt>
                <c:pt idx="2037">
                  <c:v>-1.6084962569202617</c:v>
                </c:pt>
                <c:pt idx="2038">
                  <c:v>-1.5818757676197492</c:v>
                </c:pt>
                <c:pt idx="2039">
                  <c:v>-1.5583229904400469</c:v>
                </c:pt>
                <c:pt idx="2040">
                  <c:v>-1.5377812429101141</c:v>
                </c:pt>
                <c:pt idx="2041">
                  <c:v>-1.5201913256100852</c:v>
                </c:pt>
                <c:pt idx="2042">
                  <c:v>-1.5054915043697292</c:v>
                </c:pt>
                <c:pt idx="2043">
                  <c:v>-1.4936174923400358</c:v>
                </c:pt>
                <c:pt idx="2044">
                  <c:v>-1.48450243221032</c:v>
                </c:pt>
                <c:pt idx="2045">
                  <c:v>-1.4780768782902669</c:v>
                </c:pt>
                <c:pt idx="2046">
                  <c:v>-1.4742687787697832</c:v>
                </c:pt>
                <c:pt idx="2047">
                  <c:v>-1.4730034577601145</c:v>
                </c:pt>
                <c:pt idx="2048">
                  <c:v>-1.4742035975000363</c:v>
                </c:pt>
                <c:pt idx="2049">
                  <c:v>-1.4777892205102034</c:v>
                </c:pt>
                <c:pt idx="2050">
                  <c:v>-1.4836776717102111</c:v>
                </c:pt>
                <c:pt idx="2051">
                  <c:v>-1.4917836006302423</c:v>
                </c:pt>
                <c:pt idx="2052">
                  <c:v>-1.5020189434799249</c:v>
                </c:pt>
                <c:pt idx="2053">
                  <c:v>-1.5142929053899934</c:v>
                </c:pt>
                <c:pt idx="2054">
                  <c:v>-1.5285119424697768</c:v>
                </c:pt>
                <c:pt idx="2055">
                  <c:v>-1.5445797440697788</c:v>
                </c:pt>
                <c:pt idx="2056">
                  <c:v>-1.5623972147996028</c:v>
                </c:pt>
                <c:pt idx="2057">
                  <c:v>-1.583275141319973</c:v>
                </c:pt>
                <c:pt idx="2058">
                  <c:v>-1.6067355830400629</c:v>
                </c:pt>
                <c:pt idx="2059">
                  <c:v>-1.6320399768997049</c:v>
                </c:pt>
                <c:pt idx="2060">
                  <c:v>-1.6591125770296458</c:v>
                </c:pt>
                <c:pt idx="2061">
                  <c:v>-1.6878763563499888</c:v>
                </c:pt>
                <c:pt idx="2062">
                  <c:v>-1.7182530204399882</c:v>
                </c:pt>
                <c:pt idx="2063">
                  <c:v>-1.7501630214997022</c:v>
                </c:pt>
                <c:pt idx="2064">
                  <c:v>-1.7835255722502552</c:v>
                </c:pt>
                <c:pt idx="2065">
                  <c:v>-1.8182586598400121</c:v>
                </c:pt>
                <c:pt idx="2066">
                  <c:v>-1.8542790597603016</c:v>
                </c:pt>
                <c:pt idx="2067">
                  <c:v>-1.8915023497797847</c:v>
                </c:pt>
                <c:pt idx="2068">
                  <c:v>-1.9298429238097015</c:v>
                </c:pt>
                <c:pt idx="2069">
                  <c:v>-1.9692140059000849</c:v>
                </c:pt>
                <c:pt idx="2070">
                  <c:v>-2.0095276640699922</c:v>
                </c:pt>
                <c:pt idx="2071">
                  <c:v>-2.0506948242600629</c:v>
                </c:pt>
                <c:pt idx="2072">
                  <c:v>-2.0926252842796202</c:v>
                </c:pt>
                <c:pt idx="2073">
                  <c:v>-2.1352277276500899</c:v>
                </c:pt>
                <c:pt idx="2074">
                  <c:v>-2.1784097375698366</c:v>
                </c:pt>
                <c:pt idx="2075">
                  <c:v>-2.2220778108298873</c:v>
                </c:pt>
                <c:pt idx="2076">
                  <c:v>-2.2661373716900926</c:v>
                </c:pt>
                <c:pt idx="2077">
                  <c:v>-2.3104927858403244</c:v>
                </c:pt>
                <c:pt idx="2078">
                  <c:v>-2.3550473742698159</c:v>
                </c:pt>
                <c:pt idx="2079">
                  <c:v>-2.3997034272501878</c:v>
                </c:pt>
                <c:pt idx="2080">
                  <c:v>-2.4443622181502178</c:v>
                </c:pt>
                <c:pt idx="2081">
                  <c:v>-2.4910093641901767</c:v>
                </c:pt>
                <c:pt idx="2082">
                  <c:v>-2.5380228891704064</c:v>
                </c:pt>
                <c:pt idx="2083">
                  <c:v>-2.5851697630300805</c:v>
                </c:pt>
                <c:pt idx="2084">
                  <c:v>-2.6323837071699927</c:v>
                </c:pt>
                <c:pt idx="2085">
                  <c:v>-2.6795991559397407</c:v>
                </c:pt>
                <c:pt idx="2086">
                  <c:v>-2.7267513035499178</c:v>
                </c:pt>
                <c:pt idx="2087">
                  <c:v>-2.7737761508396943</c:v>
                </c:pt>
                <c:pt idx="2088">
                  <c:v>-2.8206105522299367</c:v>
                </c:pt>
                <c:pt idx="2089">
                  <c:v>-2.867192262500339</c:v>
                </c:pt>
                <c:pt idx="2090">
                  <c:v>-2.9134599836902453</c:v>
                </c:pt>
                <c:pt idx="2091">
                  <c:v>-2.9593534119499054</c:v>
                </c:pt>
                <c:pt idx="2092">
                  <c:v>-3.0048132843498934</c:v>
                </c:pt>
                <c:pt idx="2093">
                  <c:v>-3.0497814257901155</c:v>
                </c:pt>
                <c:pt idx="2094">
                  <c:v>-3.0942007958301474</c:v>
                </c:pt>
                <c:pt idx="2095">
                  <c:v>-3.1380155355800525</c:v>
                </c:pt>
                <c:pt idx="2096">
                  <c:v>-3.1811710144597782</c:v>
                </c:pt>
                <c:pt idx="2097">
                  <c:v>-3.2236138771700098</c:v>
                </c:pt>
                <c:pt idx="2098">
                  <c:v>-3.2652920904802158</c:v>
                </c:pt>
                <c:pt idx="2099">
                  <c:v>-3.3061549900899081</c:v>
                </c:pt>
                <c:pt idx="2100">
                  <c:v>-3.3461533274899011</c:v>
                </c:pt>
                <c:pt idx="2101">
                  <c:v>-3.3852393168499475</c:v>
                </c:pt>
                <c:pt idx="2102">
                  <c:v>-3.423366681799962</c:v>
                </c:pt>
                <c:pt idx="2103">
                  <c:v>-3.460490702359948</c:v>
                </c:pt>
                <c:pt idx="2104">
                  <c:v>-3.4967123840597196</c:v>
                </c:pt>
                <c:pt idx="2105">
                  <c:v>-3.5325913492197287</c:v>
                </c:pt>
                <c:pt idx="2106">
                  <c:v>-3.567496499650133</c:v>
                </c:pt>
                <c:pt idx="2107">
                  <c:v>-3.6014031105996764</c:v>
                </c:pt>
                <c:pt idx="2108">
                  <c:v>-3.6342888666899853</c:v>
                </c:pt>
                <c:pt idx="2109">
                  <c:v>-3.6661339211300401</c:v>
                </c:pt>
                <c:pt idx="2110">
                  <c:v>-3.6969209551798485</c:v>
                </c:pt>
                <c:pt idx="2111">
                  <c:v>-3.7266352373499103</c:v>
                </c:pt>
                <c:pt idx="2112">
                  <c:v>-3.755264682789857</c:v>
                </c:pt>
                <c:pt idx="2113">
                  <c:v>-3.7827999125197493</c:v>
                </c:pt>
                <c:pt idx="2114">
                  <c:v>-3.8092343128196262</c:v>
                </c:pt>
                <c:pt idx="2115">
                  <c:v>-3.8345640945303785</c:v>
                </c:pt>
                <c:pt idx="2116">
                  <c:v>-3.858788352299598</c:v>
                </c:pt>
                <c:pt idx="2117">
                  <c:v>-3.8819091240197849</c:v>
                </c:pt>
                <c:pt idx="2118">
                  <c:v>-3.9039314499900684</c:v>
                </c:pt>
                <c:pt idx="2119">
                  <c:v>-3.92486343237033</c:v>
                </c:pt>
                <c:pt idx="2120">
                  <c:v>-3.9447162944302363</c:v>
                </c:pt>
                <c:pt idx="2121">
                  <c:v>-3.9635044398301034</c:v>
                </c:pt>
                <c:pt idx="2122">
                  <c:v>-3.9812455119799779</c:v>
                </c:pt>
                <c:pt idx="2123">
                  <c:v>-3.9979604533800739</c:v>
                </c:pt>
                <c:pt idx="2124">
                  <c:v>-4.0136735648702597</c:v>
                </c:pt>
                <c:pt idx="2125">
                  <c:v>-4.02841256497004</c:v>
                </c:pt>
                <c:pt idx="2126">
                  <c:v>-4.0422086492199014</c:v>
                </c:pt>
                <c:pt idx="2127">
                  <c:v>-4.0550965494298907</c:v>
                </c:pt>
                <c:pt idx="2128">
                  <c:v>-4.0665687518699087</c:v>
                </c:pt>
                <c:pt idx="2129">
                  <c:v>-4.0763540228599595</c:v>
                </c:pt>
                <c:pt idx="2130">
                  <c:v>-4.0851190157000019</c:v>
                </c:pt>
                <c:pt idx="2131">
                  <c:v>-4.0928928222601826</c:v>
                </c:pt>
                <c:pt idx="2132">
                  <c:v>-4.0997074256597443</c:v>
                </c:pt>
                <c:pt idx="2133">
                  <c:v>-4.1055977408000217</c:v>
                </c:pt>
                <c:pt idx="2134">
                  <c:v>-4.1106016547396393</c:v>
                </c:pt>
                <c:pt idx="2135">
                  <c:v>-4.1147600671897635</c:v>
                </c:pt>
                <c:pt idx="2136">
                  <c:v>-4.1181169309402321</c:v>
                </c:pt>
                <c:pt idx="2137">
                  <c:v>-4.1207192923397997</c:v>
                </c:pt>
                <c:pt idx="2138">
                  <c:v>-4.1226173317299981</c:v>
                </c:pt>
                <c:pt idx="2139">
                  <c:v>-4.1238644038699022</c:v>
                </c:pt>
                <c:pt idx="2140">
                  <c:v>-4.1245170784600305</c:v>
                </c:pt>
                <c:pt idx="2141">
                  <c:v>-4.1246351805302766</c:v>
                </c:pt>
                <c:pt idx="2142">
                  <c:v>-4.1242818308901406</c:v>
                </c:pt>
                <c:pt idx="2143">
                  <c:v>-4.1235234866298924</c:v>
                </c:pt>
                <c:pt idx="2144">
                  <c:v>-4.12242998155034</c:v>
                </c:pt>
                <c:pt idx="2145">
                  <c:v>-4.1210745665698596</c:v>
                </c:pt>
                <c:pt idx="2146">
                  <c:v>-4.11953395026012</c:v>
                </c:pt>
                <c:pt idx="2147">
                  <c:v>-4.1178883392199168</c:v>
                </c:pt>
                <c:pt idx="2148">
                  <c:v>-4.1162214785699689</c:v>
                </c:pt>
                <c:pt idx="2149">
                  <c:v>-4.1146206923999671</c:v>
                </c:pt>
                <c:pt idx="2150">
                  <c:v>-4.1131769242101655</c:v>
                </c:pt>
                <c:pt idx="2151">
                  <c:v>-4.1119847773697984</c:v>
                </c:pt>
                <c:pt idx="2152">
                  <c:v>-4.109279423029875</c:v>
                </c:pt>
                <c:pt idx="2153">
                  <c:v>-4.1058166363900455</c:v>
                </c:pt>
                <c:pt idx="2154">
                  <c:v>-4.1024012844200115</c:v>
                </c:pt>
                <c:pt idx="2155">
                  <c:v>-4.0990997582298405</c:v>
                </c:pt>
                <c:pt idx="2156">
                  <c:v>-4.0959803255796032</c:v>
                </c:pt>
                <c:pt idx="2157">
                  <c:v>-4.0931131317797735</c:v>
                </c:pt>
                <c:pt idx="2158">
                  <c:v>-4.0905702005798048</c:v>
                </c:pt>
                <c:pt idx="2159">
                  <c:v>-4.0884254350398805</c:v>
                </c:pt>
                <c:pt idx="2160">
                  <c:v>-4.0867546184304047</c:v>
                </c:pt>
                <c:pt idx="2161">
                  <c:v>-4.0856354151196683</c:v>
                </c:pt>
                <c:pt idx="2162">
                  <c:v>-4.0851473714096755</c:v>
                </c:pt>
                <c:pt idx="2163">
                  <c:v>-4.085371916510212</c:v>
                </c:pt>
                <c:pt idx="2164">
                  <c:v>-4.0863923633301056</c:v>
                </c:pt>
                <c:pt idx="2165">
                  <c:v>-4.0882939094299218</c:v>
                </c:pt>
                <c:pt idx="2166">
                  <c:v>-4.091163637869613</c:v>
                </c:pt>
                <c:pt idx="2167">
                  <c:v>-4.0950905180898189</c:v>
                </c:pt>
                <c:pt idx="2168">
                  <c:v>-4.1001654068500102</c:v>
                </c:pt>
                <c:pt idx="2169">
                  <c:v>-4.1064810490001946</c:v>
                </c:pt>
                <c:pt idx="2170">
                  <c:v>-4.1141320785100106</c:v>
                </c:pt>
                <c:pt idx="2171">
                  <c:v>-4.1232150192399786</c:v>
                </c:pt>
                <c:pt idx="2172">
                  <c:v>-4.1338282858800994</c:v>
                </c:pt>
                <c:pt idx="2173">
                  <c:v>-4.1460721848297908</c:v>
                </c:pt>
                <c:pt idx="2174">
                  <c:v>-4.160048915040079</c:v>
                </c:pt>
                <c:pt idx="2175">
                  <c:v>-4.175862568949924</c:v>
                </c:pt>
                <c:pt idx="2176">
                  <c:v>-4.19113641785043</c:v>
                </c:pt>
                <c:pt idx="2177">
                  <c:v>-4.207902300310252</c:v>
                </c:pt>
                <c:pt idx="2178">
                  <c:v>-4.2263333167502424</c:v>
                </c:pt>
                <c:pt idx="2179">
                  <c:v>-4.2464995533000547</c:v>
                </c:pt>
                <c:pt idx="2180">
                  <c:v>-4.26847109757</c:v>
                </c:pt>
                <c:pt idx="2181">
                  <c:v>-4.292318001950207</c:v>
                </c:pt>
                <c:pt idx="2182">
                  <c:v>-4.3181102469002326</c:v>
                </c:pt>
                <c:pt idx="2183">
                  <c:v>-4.3459177042100237</c:v>
                </c:pt>
                <c:pt idx="2184">
                  <c:v>-4.3758101003400043</c:v>
                </c:pt>
                <c:pt idx="2185">
                  <c:v>-4.4078569796301963</c:v>
                </c:pt>
                <c:pt idx="2186">
                  <c:v>-4.442127667639852</c:v>
                </c:pt>
                <c:pt idx="2187">
                  <c:v>-4.47869123440978</c:v>
                </c:pt>
                <c:pt idx="2188">
                  <c:v>-4.5176164577801501</c:v>
                </c:pt>
                <c:pt idx="2189">
                  <c:v>-4.5589717866400861</c:v>
                </c:pt>
                <c:pt idx="2190">
                  <c:v>-4.6028253042400138</c:v>
                </c:pt>
                <c:pt idx="2191">
                  <c:v>-4.6492446914398897</c:v>
                </c:pt>
                <c:pt idx="2192">
                  <c:v>-4.6982971900401935</c:v>
                </c:pt>
                <c:pt idx="2193">
                  <c:v>-4.7500495660597153</c:v>
                </c:pt>
                <c:pt idx="2194">
                  <c:v>-4.8045680729701417</c:v>
                </c:pt>
                <c:pt idx="2195">
                  <c:v>-4.8619184150697947</c:v>
                </c:pt>
                <c:pt idx="2196">
                  <c:v>-4.9221657106895691</c:v>
                </c:pt>
                <c:pt idx="2197">
                  <c:v>-4.9853744555298363</c:v>
                </c:pt>
                <c:pt idx="2198">
                  <c:v>-5.0516084859100374</c:v>
                </c:pt>
                <c:pt idx="2199">
                  <c:v>-5.1206329554697732</c:v>
                </c:pt>
                <c:pt idx="2200">
                  <c:v>-5.1915749818599579</c:v>
                </c:pt>
                <c:pt idx="2201">
                  <c:v>-5.2654653083400262</c:v>
                </c:pt>
                <c:pt idx="2202">
                  <c:v>-5.3423419644400383</c:v>
                </c:pt>
                <c:pt idx="2203">
                  <c:v>-5.4222410770698843</c:v>
                </c:pt>
                <c:pt idx="2204">
                  <c:v>-5.5051968125399071</c:v>
                </c:pt>
                <c:pt idx="2205">
                  <c:v>-5.5912413184601064</c:v>
                </c:pt>
                <c:pt idx="2206">
                  <c:v>-5.6804046657703111</c:v>
                </c:pt>
                <c:pt idx="2207">
                  <c:v>-5.7727147906698519</c:v>
                </c:pt>
                <c:pt idx="2208">
                  <c:v>-5.8681974365999849</c:v>
                </c:pt>
                <c:pt idx="2209">
                  <c:v>-5.9668760961703811</c:v>
                </c:pt>
                <c:pt idx="2210">
                  <c:v>-6.0687719531601942</c:v>
                </c:pt>
                <c:pt idx="2211">
                  <c:v>-6.1739038244900257</c:v>
                </c:pt>
                <c:pt idx="2212">
                  <c:v>-6.2822881021302237</c:v>
                </c:pt>
                <c:pt idx="2213">
                  <c:v>-6.3939386951301458</c:v>
                </c:pt>
                <c:pt idx="2214">
                  <c:v>-6.5088669715396463</c:v>
                </c:pt>
                <c:pt idx="2215">
                  <c:v>-6.6270817003801312</c:v>
                </c:pt>
                <c:pt idx="2216">
                  <c:v>-6.7485889936201602</c:v>
                </c:pt>
                <c:pt idx="2217">
                  <c:v>-6.8733922481396803</c:v>
                </c:pt>
                <c:pt idx="2218">
                  <c:v>-7.0014920876801625</c:v>
                </c:pt>
                <c:pt idx="2219">
                  <c:v>-7.1328863048101994</c:v>
                </c:pt>
                <c:pt idx="2220">
                  <c:v>-7.2675698028997431</c:v>
                </c:pt>
                <c:pt idx="2221">
                  <c:v>-7.4055345380902509</c:v>
                </c:pt>
                <c:pt idx="2222">
                  <c:v>-7.5467694612298146</c:v>
                </c:pt>
                <c:pt idx="2223">
                  <c:v>-7.6911154243098281</c:v>
                </c:pt>
                <c:pt idx="2224">
                  <c:v>-7.8384997875396039</c:v>
                </c:pt>
                <c:pt idx="2225">
                  <c:v>-7.9890441965499122</c:v>
                </c:pt>
                <c:pt idx="2226">
                  <c:v>-8.142720010820085</c:v>
                </c:pt>
                <c:pt idx="2227">
                  <c:v>-8.2994950640700154</c:v>
                </c:pt>
                <c:pt idx="2228">
                  <c:v>-8.4593336015500427</c:v>
                </c:pt>
                <c:pt idx="2229">
                  <c:v>-8.62219621739996</c:v>
                </c:pt>
                <c:pt idx="2230">
                  <c:v>-8.7880397920598625</c:v>
                </c:pt>
                <c:pt idx="2231">
                  <c:v>-8.956817429540024</c:v>
                </c:pt>
                <c:pt idx="2232">
                  <c:v>-9.1284783948499353</c:v>
                </c:pt>
                <c:pt idx="2233">
                  <c:v>-9.302968051300013</c:v>
                </c:pt>
                <c:pt idx="2234">
                  <c:v>-9.4802277978496932</c:v>
                </c:pt>
                <c:pt idx="2235">
                  <c:v>-9.6601950065296478</c:v>
                </c:pt>
                <c:pt idx="2236">
                  <c:v>-9.8428029596898341</c:v>
                </c:pt>
                <c:pt idx="2237">
                  <c:v>-10.027980787479919</c:v>
                </c:pt>
                <c:pt idx="2238">
                  <c:v>-10.215653405070043</c:v>
                </c:pt>
                <c:pt idx="2239">
                  <c:v>-10.405741450090318</c:v>
                </c:pt>
                <c:pt idx="2240">
                  <c:v>-10.59816121995982</c:v>
                </c:pt>
                <c:pt idx="2241">
                  <c:v>-10.792824609239688</c:v>
                </c:pt>
                <c:pt idx="2242">
                  <c:v>-10.989639046979846</c:v>
                </c:pt>
                <c:pt idx="2243">
                  <c:v>-11.188507434079838</c:v>
                </c:pt>
                <c:pt idx="2244">
                  <c:v>-11.389328080649648</c:v>
                </c:pt>
                <c:pt idx="2245">
                  <c:v>-11.591994643330054</c:v>
                </c:pt>
                <c:pt idx="2246">
                  <c:v>-11.796396062689837</c:v>
                </c:pt>
                <c:pt idx="2247">
                  <c:v>-12.003238515900193</c:v>
                </c:pt>
                <c:pt idx="2248">
                  <c:v>-12.212048741749641</c:v>
                </c:pt>
                <c:pt idx="2249">
                  <c:v>-12.422445639630041</c:v>
                </c:pt>
                <c:pt idx="2250">
                  <c:v>-12.634316765239873</c:v>
                </c:pt>
                <c:pt idx="2251">
                  <c:v>-12.847545475260176</c:v>
                </c:pt>
                <c:pt idx="2252">
                  <c:v>-13.06201088122998</c:v>
                </c:pt>
                <c:pt idx="2253">
                  <c:v>-13.277587803379902</c:v>
                </c:pt>
                <c:pt idx="2254">
                  <c:v>-13.494146724609891</c:v>
                </c:pt>
                <c:pt idx="2255">
                  <c:v>-13.711553744290086</c:v>
                </c:pt>
                <c:pt idx="2256">
                  <c:v>-13.92967053222992</c:v>
                </c:pt>
                <c:pt idx="2257">
                  <c:v>-14.148354282469882</c:v>
                </c:pt>
                <c:pt idx="2258">
                  <c:v>-14.367457667259714</c:v>
                </c:pt>
                <c:pt idx="2259">
                  <c:v>-14.586828790919753</c:v>
                </c:pt>
                <c:pt idx="2260">
                  <c:v>-14.806311143669973</c:v>
                </c:pt>
                <c:pt idx="2261">
                  <c:v>-15.025743555600002</c:v>
                </c:pt>
                <c:pt idx="2262">
                  <c:v>-15.244960150530005</c:v>
                </c:pt>
                <c:pt idx="2263">
                  <c:v>-15.463790299839729</c:v>
                </c:pt>
                <c:pt idx="2264">
                  <c:v>-15.68205857644989</c:v>
                </c:pt>
                <c:pt idx="2265">
                  <c:v>-15.899584708650309</c:v>
                </c:pt>
                <c:pt idx="2266">
                  <c:v>-16.116183533999902</c:v>
                </c:pt>
                <c:pt idx="2267">
                  <c:v>-16.331664953209838</c:v>
                </c:pt>
                <c:pt idx="2268">
                  <c:v>-16.545833884049898</c:v>
                </c:pt>
                <c:pt idx="2269">
                  <c:v>-16.758490215199799</c:v>
                </c:pt>
                <c:pt idx="2270">
                  <c:v>-16.969428760210121</c:v>
                </c:pt>
                <c:pt idx="2271">
                  <c:v>-17.181404826979815</c:v>
                </c:pt>
                <c:pt idx="2272">
                  <c:v>-17.391779918179964</c:v>
                </c:pt>
                <c:pt idx="2273">
                  <c:v>-17.600360669060137</c:v>
                </c:pt>
                <c:pt idx="2274">
                  <c:v>-17.806968907990267</c:v>
                </c:pt>
                <c:pt idx="2275">
                  <c:v>-18.011423334120082</c:v>
                </c:pt>
                <c:pt idx="2276">
                  <c:v>-18.213539514440072</c:v>
                </c:pt>
                <c:pt idx="2277">
                  <c:v>-18.413129880720135</c:v>
                </c:pt>
                <c:pt idx="2278">
                  <c:v>-18.610003726520063</c:v>
                </c:pt>
                <c:pt idx="2279">
                  <c:v>-18.803967204290075</c:v>
                </c:pt>
                <c:pt idx="2280">
                  <c:v>-18.99482332225989</c:v>
                </c:pt>
                <c:pt idx="2281">
                  <c:v>-19.182371941510155</c:v>
                </c:pt>
                <c:pt idx="2282">
                  <c:v>-19.366409772959742</c:v>
                </c:pt>
                <c:pt idx="2283">
                  <c:v>-19.546730374419894</c:v>
                </c:pt>
                <c:pt idx="2284">
                  <c:v>-19.723124147530143</c:v>
                </c:pt>
                <c:pt idx="2285">
                  <c:v>-19.895378334810175</c:v>
                </c:pt>
                <c:pt idx="2286">
                  <c:v>-20.063277016679876</c:v>
                </c:pt>
                <c:pt idx="2287">
                  <c:v>-20.226601108429804</c:v>
                </c:pt>
                <c:pt idx="2288">
                  <c:v>-20.385128357279882</c:v>
                </c:pt>
                <c:pt idx="2289">
                  <c:v>-20.538633339299849</c:v>
                </c:pt>
                <c:pt idx="2290">
                  <c:v>-20.686887456539807</c:v>
                </c:pt>
                <c:pt idx="2291">
                  <c:v>-20.829658933939754</c:v>
                </c:pt>
                <c:pt idx="2292">
                  <c:v>-20.966712816360086</c:v>
                </c:pt>
                <c:pt idx="2293">
                  <c:v>-21.097810965630288</c:v>
                </c:pt>
                <c:pt idx="2294">
                  <c:v>-21.224274860200239</c:v>
                </c:pt>
                <c:pt idx="2295">
                  <c:v>-21.349620103660072</c:v>
                </c:pt>
                <c:pt idx="2296">
                  <c:v>-21.469460476929726</c:v>
                </c:pt>
                <c:pt idx="2297">
                  <c:v>-21.583647169740289</c:v>
                </c:pt>
                <c:pt idx="2298">
                  <c:v>-21.692032913640105</c:v>
                </c:pt>
                <c:pt idx="2299">
                  <c:v>-21.794472074249825</c:v>
                </c:pt>
                <c:pt idx="2300">
                  <c:v>-21.890820743569748</c:v>
                </c:pt>
                <c:pt idx="2301">
                  <c:v>-21.980936832369935</c:v>
                </c:pt>
                <c:pt idx="2302">
                  <c:v>-22.064680162400236</c:v>
                </c:pt>
                <c:pt idx="2303">
                  <c:v>-22.141912558769945</c:v>
                </c:pt>
                <c:pt idx="2304">
                  <c:v>-22.212497942240134</c:v>
                </c:pt>
                <c:pt idx="2305">
                  <c:v>-22.27630242153009</c:v>
                </c:pt>
                <c:pt idx="2306">
                  <c:v>-22.333194385600109</c:v>
                </c:pt>
                <c:pt idx="2307">
                  <c:v>-22.383044596049785</c:v>
                </c:pt>
                <c:pt idx="2308">
                  <c:v>-22.425726279310311</c:v>
                </c:pt>
                <c:pt idx="2309">
                  <c:v>-22.461115219070052</c:v>
                </c:pt>
                <c:pt idx="2310">
                  <c:v>-22.489089848490039</c:v>
                </c:pt>
                <c:pt idx="2311">
                  <c:v>-22.509531342599985</c:v>
                </c:pt>
                <c:pt idx="2312">
                  <c:v>-22.52232371052969</c:v>
                </c:pt>
                <c:pt idx="2313">
                  <c:v>-22.527353887880054</c:v>
                </c:pt>
                <c:pt idx="2314">
                  <c:v>-22.524511829000403</c:v>
                </c:pt>
                <c:pt idx="2315">
                  <c:v>-22.513690599309939</c:v>
                </c:pt>
                <c:pt idx="2316">
                  <c:v>-22.499004845599757</c:v>
                </c:pt>
                <c:pt idx="2317">
                  <c:v>-22.477529338730164</c:v>
                </c:pt>
                <c:pt idx="2318">
                  <c:v>-22.448753982339895</c:v>
                </c:pt>
                <c:pt idx="2319">
                  <c:v>-22.412672181870221</c:v>
                </c:pt>
                <c:pt idx="2320">
                  <c:v>-22.369285067690271</c:v>
                </c:pt>
                <c:pt idx="2321">
                  <c:v>-22.318601672990098</c:v>
                </c:pt>
                <c:pt idx="2322">
                  <c:v>-22.260639111769706</c:v>
                </c:pt>
                <c:pt idx="2323">
                  <c:v>-22.195422756869903</c:v>
                </c:pt>
                <c:pt idx="2324">
                  <c:v>-22.122986417869924</c:v>
                </c:pt>
                <c:pt idx="2325">
                  <c:v>-22.043372519169679</c:v>
                </c:pt>
                <c:pt idx="2326">
                  <c:v>-21.956632277870085</c:v>
                </c:pt>
                <c:pt idx="2327">
                  <c:v>-21.862825881820299</c:v>
                </c:pt>
                <c:pt idx="2328">
                  <c:v>-21.762022667579913</c:v>
                </c:pt>
                <c:pt idx="2329">
                  <c:v>-21.654301298399787</c:v>
                </c:pt>
                <c:pt idx="2330">
                  <c:v>-21.539749942170147</c:v>
                </c:pt>
                <c:pt idx="2331">
                  <c:v>-21.418466449480093</c:v>
                </c:pt>
                <c:pt idx="2332">
                  <c:v>-21.290558531490205</c:v>
                </c:pt>
                <c:pt idx="2333">
                  <c:v>-21.156143938039804</c:v>
                </c:pt>
                <c:pt idx="2334">
                  <c:v>-21.015350635499999</c:v>
                </c:pt>
                <c:pt idx="2335">
                  <c:v>-20.868316984850026</c:v>
                </c:pt>
                <c:pt idx="2336">
                  <c:v>-20.715191919599874</c:v>
                </c:pt>
                <c:pt idx="2337">
                  <c:v>-20.554601176099823</c:v>
                </c:pt>
                <c:pt idx="2338">
                  <c:v>-20.386388195439849</c:v>
                </c:pt>
                <c:pt idx="2339">
                  <c:v>-20.211971083979734</c:v>
                </c:pt>
                <c:pt idx="2340">
                  <c:v>-20.031484959320096</c:v>
                </c:pt>
                <c:pt idx="2341">
                  <c:v>-19.845073524069903</c:v>
                </c:pt>
                <c:pt idx="2342">
                  <c:v>-19.652889182209947</c:v>
                </c:pt>
                <c:pt idx="2343">
                  <c:v>-19.455093155439954</c:v>
                </c:pt>
                <c:pt idx="2344">
                  <c:v>-19.251855599460214</c:v>
                </c:pt>
                <c:pt idx="2345">
                  <c:v>-19.043355720350064</c:v>
                </c:pt>
                <c:pt idx="2346">
                  <c:v>-18.829781890899994</c:v>
                </c:pt>
                <c:pt idx="2347">
                  <c:v>-18.611331766940111</c:v>
                </c:pt>
                <c:pt idx="2348">
                  <c:v>-18.388212403639955</c:v>
                </c:pt>
                <c:pt idx="2349">
                  <c:v>-18.160640371930185</c:v>
                </c:pt>
                <c:pt idx="2350">
                  <c:v>-17.928841874740101</c:v>
                </c:pt>
                <c:pt idx="2351">
                  <c:v>-17.69305286341023</c:v>
                </c:pt>
                <c:pt idx="2352">
                  <c:v>-17.453519153949856</c:v>
                </c:pt>
                <c:pt idx="2353">
                  <c:v>-17.210496543450063</c:v>
                </c:pt>
                <c:pt idx="2354">
                  <c:v>-16.964250926369914</c:v>
                </c:pt>
                <c:pt idx="2355">
                  <c:v>-16.715058410909933</c:v>
                </c:pt>
                <c:pt idx="2356">
                  <c:v>-16.460955157629996</c:v>
                </c:pt>
                <c:pt idx="2357">
                  <c:v>-16.197874181680163</c:v>
                </c:pt>
                <c:pt idx="2358">
                  <c:v>-15.930939047580068</c:v>
                </c:pt>
                <c:pt idx="2359">
                  <c:v>-15.660287955279728</c:v>
                </c:pt>
                <c:pt idx="2360">
                  <c:v>-15.386060318320233</c:v>
                </c:pt>
                <c:pt idx="2361">
                  <c:v>-15.108396661400093</c:v>
                </c:pt>
                <c:pt idx="2362">
                  <c:v>-14.827438517869723</c:v>
                </c:pt>
                <c:pt idx="2363">
                  <c:v>-14.543328327260042</c:v>
                </c:pt>
                <c:pt idx="2364">
                  <c:v>-14.256209332760136</c:v>
                </c:pt>
                <c:pt idx="2365">
                  <c:v>-13.966225478759952</c:v>
                </c:pt>
                <c:pt idx="2366">
                  <c:v>-13.673521308350246</c:v>
                </c:pt>
                <c:pt idx="2367">
                  <c:v>-13.378241860859816</c:v>
                </c:pt>
                <c:pt idx="2368">
                  <c:v>-13.080532569319985</c:v>
                </c:pt>
                <c:pt idx="2369">
                  <c:v>-12.780539157990006</c:v>
                </c:pt>
                <c:pt idx="2370">
                  <c:v>-12.478407539939781</c:v>
                </c:pt>
                <c:pt idx="2371">
                  <c:v>-12.174283714450212</c:v>
                </c:pt>
                <c:pt idx="2372">
                  <c:v>-11.868313664620018</c:v>
                </c:pt>
                <c:pt idx="2373">
                  <c:v>-11.560643254810202</c:v>
                </c:pt>
                <c:pt idx="2374">
                  <c:v>-11.251418128200385</c:v>
                </c:pt>
                <c:pt idx="2375">
                  <c:v>-10.940931646320223</c:v>
                </c:pt>
                <c:pt idx="2376">
                  <c:v>-10.631846936209968</c:v>
                </c:pt>
                <c:pt idx="2377">
                  <c:v>-10.322240925030201</c:v>
                </c:pt>
                <c:pt idx="2378">
                  <c:v>-10.012320052149789</c:v>
                </c:pt>
                <c:pt idx="2379">
                  <c:v>-9.7022935185600545</c:v>
                </c:pt>
                <c:pt idx="2380">
                  <c:v>-9.3923732680100329</c:v>
                </c:pt>
                <c:pt idx="2381">
                  <c:v>-9.0827739680698869</c:v>
                </c:pt>
                <c:pt idx="2382">
                  <c:v>-8.7737129913498393</c:v>
                </c:pt>
                <c:pt idx="2383">
                  <c:v>-8.465410396579955</c:v>
                </c:pt>
                <c:pt idx="2384">
                  <c:v>-8.1580889097599538</c:v>
                </c:pt>
                <c:pt idx="2385">
                  <c:v>-7.8519739052399018</c:v>
                </c:pt>
                <c:pt idx="2386">
                  <c:v>-7.5472933869300505</c:v>
                </c:pt>
                <c:pt idx="2387">
                  <c:v>-7.2442779693396915</c:v>
                </c:pt>
                <c:pt idx="2388">
                  <c:v>-6.9431608587901792</c:v>
                </c:pt>
                <c:pt idx="2389">
                  <c:v>-6.6441778345001694</c:v>
                </c:pt>
                <c:pt idx="2390">
                  <c:v>-6.3475672296999619</c:v>
                </c:pt>
                <c:pt idx="2391">
                  <c:v>-6.0535699127899534</c:v>
                </c:pt>
                <c:pt idx="2392">
                  <c:v>-5.762429268460437</c:v>
                </c:pt>
                <c:pt idx="2393">
                  <c:v>-5.4743911788300466</c:v>
                </c:pt>
                <c:pt idx="2394">
                  <c:v>-5.1897040045500944</c:v>
                </c:pt>
                <c:pt idx="2395">
                  <c:v>-4.9051574402797087</c:v>
                </c:pt>
                <c:pt idx="2396">
                  <c:v>-4.6229202663298565</c:v>
                </c:pt>
                <c:pt idx="2397">
                  <c:v>-4.3437943743497271</c:v>
                </c:pt>
                <c:pt idx="2398">
                  <c:v>-4.0679354297199097</c:v>
                </c:pt>
                <c:pt idx="2399">
                  <c:v>-3.7954958068999076</c:v>
                </c:pt>
                <c:pt idx="2400">
                  <c:v>-3.5266244344797997</c:v>
                </c:pt>
                <c:pt idx="2401">
                  <c:v>-3.2614666402801049</c:v>
                </c:pt>
                <c:pt idx="2402">
                  <c:v>-3.0001639964198148</c:v>
                </c:pt>
                <c:pt idx="2403">
                  <c:v>-2.7428541644399047</c:v>
                </c:pt>
                <c:pt idx="2404">
                  <c:v>-2.4896707403599976</c:v>
                </c:pt>
                <c:pt idx="2405">
                  <c:v>-2.2407430997600386</c:v>
                </c:pt>
                <c:pt idx="2406">
                  <c:v>-1.9961962429201776</c:v>
                </c:pt>
                <c:pt idx="2407">
                  <c:v>-1.7561506398201345</c:v>
                </c:pt>
                <c:pt idx="2408">
                  <c:v>-1.520722075320009</c:v>
                </c:pt>
                <c:pt idx="2409">
                  <c:v>-1.290021494190114</c:v>
                </c:pt>
                <c:pt idx="2410">
                  <c:v>-1.064154846189922</c:v>
                </c:pt>
                <c:pt idx="2411">
                  <c:v>-0.84322293122022529</c:v>
                </c:pt>
                <c:pt idx="2412">
                  <c:v>-0.62732124434023717</c:v>
                </c:pt>
                <c:pt idx="2413">
                  <c:v>-0.41653982088018893</c:v>
                </c:pt>
                <c:pt idx="2414">
                  <c:v>-0.21172648627998569</c:v>
                </c:pt>
                <c:pt idx="2415">
                  <c:v>-1.2932555470342777E-2</c:v>
                </c:pt>
                <c:pt idx="2416">
                  <c:v>0.18019859224023094</c:v>
                </c:pt>
                <c:pt idx="2417">
                  <c:v>0.36756837735993031</c:v>
                </c:pt>
                <c:pt idx="2418">
                  <c:v>0.54908265914036747</c:v>
                </c:pt>
                <c:pt idx="2419">
                  <c:v>0.72465184671000316</c:v>
                </c:pt>
                <c:pt idx="2420">
                  <c:v>0.89419101026987846</c:v>
                </c:pt>
                <c:pt idx="2421">
                  <c:v>1.0576199922902561</c:v>
                </c:pt>
                <c:pt idx="2422">
                  <c:v>1.2148635187199943</c:v>
                </c:pt>
                <c:pt idx="2423">
                  <c:v>1.3658513100599521</c:v>
                </c:pt>
                <c:pt idx="2424">
                  <c:v>1.510518192660129</c:v>
                </c:pt>
                <c:pt idx="2425">
                  <c:v>1.6488042098699225</c:v>
                </c:pt>
                <c:pt idx="2426">
                  <c:v>1.7806547331497313</c:v>
                </c:pt>
                <c:pt idx="2427">
                  <c:v>1.9060205733599105</c:v>
                </c:pt>
                <c:pt idx="2428">
                  <c:v>2.0248580918600965</c:v>
                </c:pt>
                <c:pt idx="2429">
                  <c:v>2.1371293117099412</c:v>
                </c:pt>
                <c:pt idx="2430">
                  <c:v>2.2428020288898551</c:v>
                </c:pt>
                <c:pt idx="2431">
                  <c:v>2.3418499234403498</c:v>
                </c:pt>
                <c:pt idx="2432">
                  <c:v>2.434252670620026</c:v>
                </c:pt>
                <c:pt idx="2433">
                  <c:v>2.5201497860302879</c:v>
                </c:pt>
                <c:pt idx="2434">
                  <c:v>2.5997062643200479</c:v>
                </c:pt>
                <c:pt idx="2435">
                  <c:v>2.6726941471397367</c:v>
                </c:pt>
                <c:pt idx="2436">
                  <c:v>2.7391287708301206</c:v>
                </c:pt>
                <c:pt idx="2437">
                  <c:v>2.7990326213903245</c:v>
                </c:pt>
                <c:pt idx="2438">
                  <c:v>2.852435460380093</c:v>
                </c:pt>
                <c:pt idx="2439">
                  <c:v>2.8993744507401971</c:v>
                </c:pt>
                <c:pt idx="2440">
                  <c:v>2.939894282700152</c:v>
                </c:pt>
                <c:pt idx="2441">
                  <c:v>2.9740472994999436</c:v>
                </c:pt>
                <c:pt idx="2442">
                  <c:v>3.0018936233495879</c:v>
                </c:pt>
                <c:pt idx="2443">
                  <c:v>3.0235012811999695</c:v>
                </c:pt>
                <c:pt idx="2444">
                  <c:v>3.0389463305800746</c:v>
                </c:pt>
                <c:pt idx="2445">
                  <c:v>3.0483129855001607</c:v>
                </c:pt>
                <c:pt idx="2446">
                  <c:v>3.0516937422203227</c:v>
                </c:pt>
                <c:pt idx="2447">
                  <c:v>3.0491895051500251</c:v>
                </c:pt>
                <c:pt idx="2448">
                  <c:v>3.0409097126598681</c:v>
                </c:pt>
                <c:pt idx="2449">
                  <c:v>3.026972462899721</c:v>
                </c:pt>
                <c:pt idx="2450">
                  <c:v>3.0075046396896141</c:v>
                </c:pt>
                <c:pt idx="2451">
                  <c:v>2.98264203835015</c:v>
                </c:pt>
                <c:pt idx="2452">
                  <c:v>2.9521993773500981</c:v>
                </c:pt>
                <c:pt idx="2453">
                  <c:v>2.9143026142501185</c:v>
                </c:pt>
                <c:pt idx="2454">
                  <c:v>2.8708984010499989</c:v>
                </c:pt>
                <c:pt idx="2455">
                  <c:v>2.8220983077098936</c:v>
                </c:pt>
                <c:pt idx="2456">
                  <c:v>2.7680199573701429</c:v>
                </c:pt>
                <c:pt idx="2457">
                  <c:v>2.7087870663499416</c:v>
                </c:pt>
                <c:pt idx="2458">
                  <c:v>2.6445294840300448</c:v>
                </c:pt>
                <c:pt idx="2459">
                  <c:v>2.5753832328400676</c:v>
                </c:pt>
                <c:pt idx="2460">
                  <c:v>2.5014905481698406</c:v>
                </c:pt>
                <c:pt idx="2461">
                  <c:v>2.4229999182998654</c:v>
                </c:pt>
                <c:pt idx="2462">
                  <c:v>2.3400661243699687</c:v>
                </c:pt>
                <c:pt idx="2463">
                  <c:v>2.2528502803202173</c:v>
                </c:pt>
                <c:pt idx="2464">
                  <c:v>2.1615198727799907</c:v>
                </c:pt>
                <c:pt idx="2465">
                  <c:v>2.0662488010802917</c:v>
                </c:pt>
                <c:pt idx="2466">
                  <c:v>1.9672174171300867</c:v>
                </c:pt>
                <c:pt idx="2467">
                  <c:v>1.8646125653699528</c:v>
                </c:pt>
                <c:pt idx="2468">
                  <c:v>1.7586276227698363</c:v>
                </c:pt>
                <c:pt idx="2469">
                  <c:v>1.6494625386803818</c:v>
                </c:pt>
                <c:pt idx="2470">
                  <c:v>1.5373238748302356</c:v>
                </c:pt>
                <c:pt idx="2471">
                  <c:v>1.4224248452301254</c:v>
                </c:pt>
                <c:pt idx="2472">
                  <c:v>1.3019240481598899</c:v>
                </c:pt>
                <c:pt idx="2473">
                  <c:v>1.1781010678400889</c:v>
                </c:pt>
                <c:pt idx="2474">
                  <c:v>1.0513883763201193</c:v>
                </c:pt>
                <c:pt idx="2475">
                  <c:v>0.92194311411003582</c:v>
                </c:pt>
                <c:pt idx="2476">
                  <c:v>0.7899246466099612</c:v>
                </c:pt>
                <c:pt idx="2477">
                  <c:v>0.65549449220998213</c:v>
                </c:pt>
                <c:pt idx="2478">
                  <c:v>0.51881625039004575</c:v>
                </c:pt>
                <c:pt idx="2479">
                  <c:v>0.38005552973982049</c:v>
                </c:pt>
                <c:pt idx="2480">
                  <c:v>0.23937987614999656</c:v>
                </c:pt>
                <c:pt idx="2481">
                  <c:v>9.6958700819868682E-2</c:v>
                </c:pt>
                <c:pt idx="2482">
                  <c:v>-4.7036791630034713E-2</c:v>
                </c:pt>
                <c:pt idx="2483">
                  <c:v>-0.19243367503986519</c:v>
                </c:pt>
                <c:pt idx="2484">
                  <c:v>-0.33905737366012545</c:v>
                </c:pt>
                <c:pt idx="2485">
                  <c:v>-0.4867317340599584</c:v>
                </c:pt>
                <c:pt idx="2486">
                  <c:v>-0.63527909699996599</c:v>
                </c:pt>
                <c:pt idx="2487">
                  <c:v>-0.78452036941007464</c:v>
                </c:pt>
                <c:pt idx="2488">
                  <c:v>-0.93427509624007143</c:v>
                </c:pt>
                <c:pt idx="2489">
                  <c:v>-1.0843615323801714</c:v>
                </c:pt>
                <c:pt idx="2490">
                  <c:v>-1.234596714629788</c:v>
                </c:pt>
                <c:pt idx="2491">
                  <c:v>-1.3862733144596859</c:v>
                </c:pt>
                <c:pt idx="2492">
                  <c:v>-1.5388305363003383</c:v>
                </c:pt>
                <c:pt idx="2493">
                  <c:v>-1.6915044779302661</c:v>
                </c:pt>
                <c:pt idx="2494">
                  <c:v>-1.8441623209896534</c:v>
                </c:pt>
                <c:pt idx="2495">
                  <c:v>-1.9966734342101518</c:v>
                </c:pt>
                <c:pt idx="2496">
                  <c:v>-2.1489095193401226</c:v>
                </c:pt>
                <c:pt idx="2497">
                  <c:v>-2.3007447571299053</c:v>
                </c:pt>
                <c:pt idx="2498">
                  <c:v>-2.4520559532697916</c:v>
                </c:pt>
                <c:pt idx="2499">
                  <c:v>-2.6027226843002609</c:v>
                </c:pt>
                <c:pt idx="2500">
                  <c:v>-2.7526274436004314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39-BD43-AA18-B778E1EA98CD}"/>
            </c:ext>
          </c:extLst>
        </c:ser>
        <c:ser>
          <c:idx val="4"/>
          <c:order val="1"/>
          <c:tx>
            <c:strRef>
              <c:f>Unstable!$F$1</c:f>
              <c:strCache>
                <c:ptCount val="1"/>
                <c:pt idx="0">
                  <c:v>d3-d1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Unstable!$A$2:$A$2502</c:f>
              <c:numCache>
                <c:formatCode>General</c:formatCode>
                <c:ptCount val="25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8.9999999999999993E-3</c:v>
                </c:pt>
                <c:pt idx="10">
                  <c:v>0.01</c:v>
                </c:pt>
                <c:pt idx="11">
                  <c:v>1.0999999999999999E-2</c:v>
                </c:pt>
                <c:pt idx="12">
                  <c:v>1.2E-2</c:v>
                </c:pt>
                <c:pt idx="13">
                  <c:v>1.2999999999999999E-2</c:v>
                </c:pt>
                <c:pt idx="14">
                  <c:v>1.4E-2</c:v>
                </c:pt>
                <c:pt idx="15">
                  <c:v>1.4999999999999999E-2</c:v>
                </c:pt>
                <c:pt idx="16">
                  <c:v>1.6E-2</c:v>
                </c:pt>
                <c:pt idx="17">
                  <c:v>1.7000000000000001E-2</c:v>
                </c:pt>
                <c:pt idx="18">
                  <c:v>1.7999999999999999E-2</c:v>
                </c:pt>
                <c:pt idx="19">
                  <c:v>1.9E-2</c:v>
                </c:pt>
                <c:pt idx="20">
                  <c:v>0.02</c:v>
                </c:pt>
                <c:pt idx="21">
                  <c:v>2.1000000000000001E-2</c:v>
                </c:pt>
                <c:pt idx="22">
                  <c:v>2.1999999999999999E-2</c:v>
                </c:pt>
                <c:pt idx="23">
                  <c:v>2.3E-2</c:v>
                </c:pt>
                <c:pt idx="24">
                  <c:v>2.4E-2</c:v>
                </c:pt>
                <c:pt idx="25">
                  <c:v>2.5000000000000001E-2</c:v>
                </c:pt>
                <c:pt idx="26">
                  <c:v>2.5999999999999999E-2</c:v>
                </c:pt>
                <c:pt idx="27">
                  <c:v>2.7E-2</c:v>
                </c:pt>
                <c:pt idx="28">
                  <c:v>2.8000000000000001E-2</c:v>
                </c:pt>
                <c:pt idx="29">
                  <c:v>2.9000000000000001E-2</c:v>
                </c:pt>
                <c:pt idx="30">
                  <c:v>0.03</c:v>
                </c:pt>
                <c:pt idx="31">
                  <c:v>3.1E-2</c:v>
                </c:pt>
                <c:pt idx="32">
                  <c:v>3.2000000000000001E-2</c:v>
                </c:pt>
                <c:pt idx="33">
                  <c:v>3.3000000000000002E-2</c:v>
                </c:pt>
                <c:pt idx="34">
                  <c:v>3.4000000000000002E-2</c:v>
                </c:pt>
                <c:pt idx="35">
                  <c:v>3.5000000000000003E-2</c:v>
                </c:pt>
                <c:pt idx="36">
                  <c:v>3.5999999999999997E-2</c:v>
                </c:pt>
                <c:pt idx="37">
                  <c:v>3.6999999999999998E-2</c:v>
                </c:pt>
                <c:pt idx="38">
                  <c:v>3.7999999999999999E-2</c:v>
                </c:pt>
                <c:pt idx="39">
                  <c:v>3.9E-2</c:v>
                </c:pt>
                <c:pt idx="40">
                  <c:v>0.04</c:v>
                </c:pt>
                <c:pt idx="41">
                  <c:v>4.1000000000000002E-2</c:v>
                </c:pt>
                <c:pt idx="42">
                  <c:v>4.2000000000000003E-2</c:v>
                </c:pt>
                <c:pt idx="43">
                  <c:v>4.2999999999999997E-2</c:v>
                </c:pt>
                <c:pt idx="44">
                  <c:v>4.3999999999999997E-2</c:v>
                </c:pt>
                <c:pt idx="45">
                  <c:v>4.4999999999999998E-2</c:v>
                </c:pt>
                <c:pt idx="46">
                  <c:v>4.5999999999999999E-2</c:v>
                </c:pt>
                <c:pt idx="47">
                  <c:v>4.7E-2</c:v>
                </c:pt>
                <c:pt idx="48">
                  <c:v>4.8000000000000001E-2</c:v>
                </c:pt>
                <c:pt idx="49">
                  <c:v>4.9000000000000002E-2</c:v>
                </c:pt>
                <c:pt idx="50">
                  <c:v>0.05</c:v>
                </c:pt>
                <c:pt idx="51">
                  <c:v>5.0999999999999997E-2</c:v>
                </c:pt>
                <c:pt idx="52">
                  <c:v>5.1999999999999998E-2</c:v>
                </c:pt>
                <c:pt idx="53">
                  <c:v>5.2999999999999999E-2</c:v>
                </c:pt>
                <c:pt idx="54">
                  <c:v>5.3999999999999999E-2</c:v>
                </c:pt>
                <c:pt idx="55">
                  <c:v>5.5E-2</c:v>
                </c:pt>
                <c:pt idx="56">
                  <c:v>5.6000000000000001E-2</c:v>
                </c:pt>
                <c:pt idx="57">
                  <c:v>5.7000000000000002E-2</c:v>
                </c:pt>
                <c:pt idx="58">
                  <c:v>5.8000000000000003E-2</c:v>
                </c:pt>
                <c:pt idx="59">
                  <c:v>5.8999999999999997E-2</c:v>
                </c:pt>
                <c:pt idx="60">
                  <c:v>0.06</c:v>
                </c:pt>
                <c:pt idx="61">
                  <c:v>6.0999999999999999E-2</c:v>
                </c:pt>
                <c:pt idx="62">
                  <c:v>6.2E-2</c:v>
                </c:pt>
                <c:pt idx="63">
                  <c:v>6.3E-2</c:v>
                </c:pt>
                <c:pt idx="64">
                  <c:v>6.4000000000000001E-2</c:v>
                </c:pt>
                <c:pt idx="65">
                  <c:v>6.5000000000000002E-2</c:v>
                </c:pt>
                <c:pt idx="66">
                  <c:v>6.6000000000000003E-2</c:v>
                </c:pt>
                <c:pt idx="67">
                  <c:v>6.7000000000000004E-2</c:v>
                </c:pt>
                <c:pt idx="68">
                  <c:v>6.8000000000000005E-2</c:v>
                </c:pt>
                <c:pt idx="69">
                  <c:v>6.9000000000000006E-2</c:v>
                </c:pt>
                <c:pt idx="70">
                  <c:v>7.0000000000000007E-2</c:v>
                </c:pt>
                <c:pt idx="71">
                  <c:v>7.0999999999999994E-2</c:v>
                </c:pt>
                <c:pt idx="72">
                  <c:v>7.1999999999999995E-2</c:v>
                </c:pt>
                <c:pt idx="73">
                  <c:v>7.2999999999999995E-2</c:v>
                </c:pt>
                <c:pt idx="74">
                  <c:v>7.3999999999999996E-2</c:v>
                </c:pt>
                <c:pt idx="75">
                  <c:v>7.4999999999999997E-2</c:v>
                </c:pt>
                <c:pt idx="76">
                  <c:v>7.5999999999999998E-2</c:v>
                </c:pt>
                <c:pt idx="77">
                  <c:v>7.6999999999999999E-2</c:v>
                </c:pt>
                <c:pt idx="78">
                  <c:v>7.8E-2</c:v>
                </c:pt>
                <c:pt idx="79">
                  <c:v>7.9000000000000001E-2</c:v>
                </c:pt>
                <c:pt idx="80">
                  <c:v>0.08</c:v>
                </c:pt>
                <c:pt idx="81">
                  <c:v>8.1000000000000003E-2</c:v>
                </c:pt>
                <c:pt idx="82">
                  <c:v>8.2000000000000003E-2</c:v>
                </c:pt>
                <c:pt idx="83">
                  <c:v>8.3000000000000004E-2</c:v>
                </c:pt>
                <c:pt idx="84">
                  <c:v>8.4000000000000005E-2</c:v>
                </c:pt>
                <c:pt idx="85">
                  <c:v>8.5000000000000006E-2</c:v>
                </c:pt>
                <c:pt idx="86">
                  <c:v>8.5999999999999993E-2</c:v>
                </c:pt>
                <c:pt idx="87">
                  <c:v>8.6999999999999994E-2</c:v>
                </c:pt>
                <c:pt idx="88">
                  <c:v>8.7999999999999995E-2</c:v>
                </c:pt>
                <c:pt idx="89">
                  <c:v>8.8999999999999996E-2</c:v>
                </c:pt>
                <c:pt idx="90">
                  <c:v>0.09</c:v>
                </c:pt>
                <c:pt idx="91">
                  <c:v>9.0999999999999998E-2</c:v>
                </c:pt>
                <c:pt idx="92">
                  <c:v>9.1999999999999998E-2</c:v>
                </c:pt>
                <c:pt idx="93">
                  <c:v>9.2999999999999999E-2</c:v>
                </c:pt>
                <c:pt idx="94">
                  <c:v>9.4E-2</c:v>
                </c:pt>
                <c:pt idx="95">
                  <c:v>9.5000000000000001E-2</c:v>
                </c:pt>
                <c:pt idx="96">
                  <c:v>9.6000000000000002E-2</c:v>
                </c:pt>
                <c:pt idx="97">
                  <c:v>9.7000000000000003E-2</c:v>
                </c:pt>
                <c:pt idx="98">
                  <c:v>9.8000000000000004E-2</c:v>
                </c:pt>
                <c:pt idx="99">
                  <c:v>9.9000000000000005E-2</c:v>
                </c:pt>
                <c:pt idx="100">
                  <c:v>0.1</c:v>
                </c:pt>
                <c:pt idx="101">
                  <c:v>0.10100000000000001</c:v>
                </c:pt>
                <c:pt idx="102">
                  <c:v>0.10199999999999999</c:v>
                </c:pt>
                <c:pt idx="103">
                  <c:v>0.10299999999999999</c:v>
                </c:pt>
                <c:pt idx="104">
                  <c:v>0.104</c:v>
                </c:pt>
                <c:pt idx="105">
                  <c:v>0.105</c:v>
                </c:pt>
                <c:pt idx="106">
                  <c:v>0.106</c:v>
                </c:pt>
                <c:pt idx="107">
                  <c:v>0.107</c:v>
                </c:pt>
                <c:pt idx="108">
                  <c:v>0.108</c:v>
                </c:pt>
                <c:pt idx="109">
                  <c:v>0.109</c:v>
                </c:pt>
                <c:pt idx="110">
                  <c:v>0.11</c:v>
                </c:pt>
                <c:pt idx="111">
                  <c:v>0.111</c:v>
                </c:pt>
                <c:pt idx="112">
                  <c:v>0.112</c:v>
                </c:pt>
                <c:pt idx="113">
                  <c:v>0.113</c:v>
                </c:pt>
                <c:pt idx="114">
                  <c:v>0.114</c:v>
                </c:pt>
                <c:pt idx="115">
                  <c:v>0.115</c:v>
                </c:pt>
                <c:pt idx="116">
                  <c:v>0.11600000000000001</c:v>
                </c:pt>
                <c:pt idx="117">
                  <c:v>0.11700000000000001</c:v>
                </c:pt>
                <c:pt idx="118">
                  <c:v>0.11799999999999999</c:v>
                </c:pt>
                <c:pt idx="119">
                  <c:v>0.11899999999999999</c:v>
                </c:pt>
                <c:pt idx="120">
                  <c:v>0.12</c:v>
                </c:pt>
                <c:pt idx="121">
                  <c:v>0.121</c:v>
                </c:pt>
                <c:pt idx="122">
                  <c:v>0.122</c:v>
                </c:pt>
                <c:pt idx="123">
                  <c:v>0.123</c:v>
                </c:pt>
                <c:pt idx="124">
                  <c:v>0.124</c:v>
                </c:pt>
                <c:pt idx="125">
                  <c:v>0.125</c:v>
                </c:pt>
                <c:pt idx="126">
                  <c:v>0.126</c:v>
                </c:pt>
                <c:pt idx="127">
                  <c:v>0.127</c:v>
                </c:pt>
                <c:pt idx="128">
                  <c:v>0.128</c:v>
                </c:pt>
                <c:pt idx="129">
                  <c:v>0.129</c:v>
                </c:pt>
                <c:pt idx="130">
                  <c:v>0.13</c:v>
                </c:pt>
                <c:pt idx="131">
                  <c:v>0.13100000000000001</c:v>
                </c:pt>
                <c:pt idx="132">
                  <c:v>0.13200000000000001</c:v>
                </c:pt>
                <c:pt idx="133">
                  <c:v>0.13300000000000001</c:v>
                </c:pt>
                <c:pt idx="134">
                  <c:v>0.13400000000000001</c:v>
                </c:pt>
                <c:pt idx="135">
                  <c:v>0.13500000000000001</c:v>
                </c:pt>
                <c:pt idx="136">
                  <c:v>0.13600000000000001</c:v>
                </c:pt>
                <c:pt idx="137">
                  <c:v>0.13700000000000001</c:v>
                </c:pt>
                <c:pt idx="138">
                  <c:v>0.13800000000000001</c:v>
                </c:pt>
                <c:pt idx="139">
                  <c:v>0.13900000000000001</c:v>
                </c:pt>
                <c:pt idx="140">
                  <c:v>0.14000000000000001</c:v>
                </c:pt>
                <c:pt idx="141">
                  <c:v>0.14099999999999999</c:v>
                </c:pt>
                <c:pt idx="142">
                  <c:v>0.14199999999999999</c:v>
                </c:pt>
                <c:pt idx="143">
                  <c:v>0.14299999999999999</c:v>
                </c:pt>
                <c:pt idx="144">
                  <c:v>0.14399999999999999</c:v>
                </c:pt>
                <c:pt idx="145">
                  <c:v>0.14499999999999999</c:v>
                </c:pt>
                <c:pt idx="146">
                  <c:v>0.14599999999999999</c:v>
                </c:pt>
                <c:pt idx="147">
                  <c:v>0.14699999999999999</c:v>
                </c:pt>
                <c:pt idx="148">
                  <c:v>0.14799999999999999</c:v>
                </c:pt>
                <c:pt idx="149">
                  <c:v>0.14899999999999999</c:v>
                </c:pt>
                <c:pt idx="150">
                  <c:v>0.15</c:v>
                </c:pt>
                <c:pt idx="151">
                  <c:v>0.151</c:v>
                </c:pt>
                <c:pt idx="152">
                  <c:v>0.152</c:v>
                </c:pt>
                <c:pt idx="153">
                  <c:v>0.153</c:v>
                </c:pt>
                <c:pt idx="154">
                  <c:v>0.154</c:v>
                </c:pt>
                <c:pt idx="155">
                  <c:v>0.155</c:v>
                </c:pt>
                <c:pt idx="156">
                  <c:v>0.156</c:v>
                </c:pt>
                <c:pt idx="157">
                  <c:v>0.157</c:v>
                </c:pt>
                <c:pt idx="158">
                  <c:v>0.158</c:v>
                </c:pt>
                <c:pt idx="159">
                  <c:v>0.159</c:v>
                </c:pt>
                <c:pt idx="160">
                  <c:v>0.16</c:v>
                </c:pt>
                <c:pt idx="161">
                  <c:v>0.161</c:v>
                </c:pt>
                <c:pt idx="162">
                  <c:v>0.16200000000000001</c:v>
                </c:pt>
                <c:pt idx="163">
                  <c:v>0.16300000000000001</c:v>
                </c:pt>
                <c:pt idx="164">
                  <c:v>0.16400000000000001</c:v>
                </c:pt>
                <c:pt idx="165">
                  <c:v>0.16500000000000001</c:v>
                </c:pt>
                <c:pt idx="166">
                  <c:v>0.16600000000000001</c:v>
                </c:pt>
                <c:pt idx="167">
                  <c:v>0.16700000000000001</c:v>
                </c:pt>
                <c:pt idx="168">
                  <c:v>0.16800000000000001</c:v>
                </c:pt>
                <c:pt idx="169">
                  <c:v>0.16900000000000001</c:v>
                </c:pt>
                <c:pt idx="170">
                  <c:v>0.17</c:v>
                </c:pt>
                <c:pt idx="171">
                  <c:v>0.17100000000000001</c:v>
                </c:pt>
                <c:pt idx="172">
                  <c:v>0.17199999999999999</c:v>
                </c:pt>
                <c:pt idx="173">
                  <c:v>0.17299999999999999</c:v>
                </c:pt>
                <c:pt idx="174">
                  <c:v>0.17399999999999999</c:v>
                </c:pt>
                <c:pt idx="175">
                  <c:v>0.17499999999999999</c:v>
                </c:pt>
                <c:pt idx="176">
                  <c:v>0.17599999999999999</c:v>
                </c:pt>
                <c:pt idx="177">
                  <c:v>0.17699999999999999</c:v>
                </c:pt>
                <c:pt idx="178">
                  <c:v>0.17799999999999999</c:v>
                </c:pt>
                <c:pt idx="179">
                  <c:v>0.17899999999999999</c:v>
                </c:pt>
                <c:pt idx="180">
                  <c:v>0.18</c:v>
                </c:pt>
                <c:pt idx="181">
                  <c:v>0.18099999999999999</c:v>
                </c:pt>
                <c:pt idx="182">
                  <c:v>0.182</c:v>
                </c:pt>
                <c:pt idx="183">
                  <c:v>0.183</c:v>
                </c:pt>
                <c:pt idx="184">
                  <c:v>0.184</c:v>
                </c:pt>
                <c:pt idx="185">
                  <c:v>0.185</c:v>
                </c:pt>
                <c:pt idx="186">
                  <c:v>0.186</c:v>
                </c:pt>
                <c:pt idx="187">
                  <c:v>0.187</c:v>
                </c:pt>
                <c:pt idx="188">
                  <c:v>0.188</c:v>
                </c:pt>
                <c:pt idx="189">
                  <c:v>0.189</c:v>
                </c:pt>
                <c:pt idx="190">
                  <c:v>0.19</c:v>
                </c:pt>
                <c:pt idx="191">
                  <c:v>0.191</c:v>
                </c:pt>
                <c:pt idx="192">
                  <c:v>0.192</c:v>
                </c:pt>
                <c:pt idx="193">
                  <c:v>0.193</c:v>
                </c:pt>
                <c:pt idx="194">
                  <c:v>0.19400000000000001</c:v>
                </c:pt>
                <c:pt idx="195">
                  <c:v>0.19500000000000001</c:v>
                </c:pt>
                <c:pt idx="196">
                  <c:v>0.19600000000000001</c:v>
                </c:pt>
                <c:pt idx="197">
                  <c:v>0.19700000000000001</c:v>
                </c:pt>
                <c:pt idx="198">
                  <c:v>0.19800000000000001</c:v>
                </c:pt>
                <c:pt idx="199">
                  <c:v>0.19900000000000001</c:v>
                </c:pt>
                <c:pt idx="200">
                  <c:v>0.2</c:v>
                </c:pt>
                <c:pt idx="201">
                  <c:v>0.20100000000000001</c:v>
                </c:pt>
                <c:pt idx="202">
                  <c:v>0.20200000000000001</c:v>
                </c:pt>
                <c:pt idx="203">
                  <c:v>0.20300000000000001</c:v>
                </c:pt>
                <c:pt idx="204">
                  <c:v>0.20399999999999999</c:v>
                </c:pt>
                <c:pt idx="205">
                  <c:v>0.20499999999999999</c:v>
                </c:pt>
                <c:pt idx="206">
                  <c:v>0.20599999999999999</c:v>
                </c:pt>
                <c:pt idx="207">
                  <c:v>0.20699999999999999</c:v>
                </c:pt>
                <c:pt idx="208">
                  <c:v>0.20799999999999999</c:v>
                </c:pt>
                <c:pt idx="209">
                  <c:v>0.20899999999999999</c:v>
                </c:pt>
                <c:pt idx="210">
                  <c:v>0.21</c:v>
                </c:pt>
                <c:pt idx="211">
                  <c:v>0.21099999999999999</c:v>
                </c:pt>
                <c:pt idx="212">
                  <c:v>0.21199999999999999</c:v>
                </c:pt>
                <c:pt idx="213">
                  <c:v>0.21299999999999999</c:v>
                </c:pt>
                <c:pt idx="214">
                  <c:v>0.214</c:v>
                </c:pt>
                <c:pt idx="215">
                  <c:v>0.215</c:v>
                </c:pt>
                <c:pt idx="216">
                  <c:v>0.216</c:v>
                </c:pt>
                <c:pt idx="217">
                  <c:v>0.217</c:v>
                </c:pt>
                <c:pt idx="218">
                  <c:v>0.218</c:v>
                </c:pt>
                <c:pt idx="219">
                  <c:v>0.219</c:v>
                </c:pt>
                <c:pt idx="220">
                  <c:v>0.22</c:v>
                </c:pt>
                <c:pt idx="221">
                  <c:v>0.221</c:v>
                </c:pt>
                <c:pt idx="222">
                  <c:v>0.222</c:v>
                </c:pt>
                <c:pt idx="223">
                  <c:v>0.223</c:v>
                </c:pt>
                <c:pt idx="224">
                  <c:v>0.224</c:v>
                </c:pt>
                <c:pt idx="225">
                  <c:v>0.22500000000000001</c:v>
                </c:pt>
                <c:pt idx="226">
                  <c:v>0.22600000000000001</c:v>
                </c:pt>
                <c:pt idx="227">
                  <c:v>0.22700000000000001</c:v>
                </c:pt>
                <c:pt idx="228">
                  <c:v>0.22800000000000001</c:v>
                </c:pt>
                <c:pt idx="229">
                  <c:v>0.22900000000000001</c:v>
                </c:pt>
                <c:pt idx="230">
                  <c:v>0.23</c:v>
                </c:pt>
                <c:pt idx="231">
                  <c:v>0.23100000000000001</c:v>
                </c:pt>
                <c:pt idx="232">
                  <c:v>0.23200000000000001</c:v>
                </c:pt>
                <c:pt idx="233">
                  <c:v>0.23300000000000001</c:v>
                </c:pt>
                <c:pt idx="234">
                  <c:v>0.23400000000000001</c:v>
                </c:pt>
                <c:pt idx="235">
                  <c:v>0.23499999999999999</c:v>
                </c:pt>
                <c:pt idx="236">
                  <c:v>0.23599999999999999</c:v>
                </c:pt>
                <c:pt idx="237">
                  <c:v>0.23699999999999999</c:v>
                </c:pt>
                <c:pt idx="238">
                  <c:v>0.23799999999999999</c:v>
                </c:pt>
                <c:pt idx="239">
                  <c:v>0.23899999999999999</c:v>
                </c:pt>
                <c:pt idx="240">
                  <c:v>0.24</c:v>
                </c:pt>
                <c:pt idx="241">
                  <c:v>0.24099999999999999</c:v>
                </c:pt>
                <c:pt idx="242">
                  <c:v>0.24199999999999999</c:v>
                </c:pt>
                <c:pt idx="243">
                  <c:v>0.24299999999999999</c:v>
                </c:pt>
                <c:pt idx="244">
                  <c:v>0.24399999999999999</c:v>
                </c:pt>
                <c:pt idx="245">
                  <c:v>0.245</c:v>
                </c:pt>
                <c:pt idx="246">
                  <c:v>0.246</c:v>
                </c:pt>
                <c:pt idx="247">
                  <c:v>0.247</c:v>
                </c:pt>
                <c:pt idx="248">
                  <c:v>0.248</c:v>
                </c:pt>
                <c:pt idx="249">
                  <c:v>0.249</c:v>
                </c:pt>
                <c:pt idx="250">
                  <c:v>0.25</c:v>
                </c:pt>
                <c:pt idx="251">
                  <c:v>0.251</c:v>
                </c:pt>
                <c:pt idx="252">
                  <c:v>0.252</c:v>
                </c:pt>
                <c:pt idx="253">
                  <c:v>0.253</c:v>
                </c:pt>
                <c:pt idx="254">
                  <c:v>0.254</c:v>
                </c:pt>
                <c:pt idx="255">
                  <c:v>0.255</c:v>
                </c:pt>
                <c:pt idx="256">
                  <c:v>0.25600000000000001</c:v>
                </c:pt>
                <c:pt idx="257">
                  <c:v>0.25700000000000001</c:v>
                </c:pt>
                <c:pt idx="258">
                  <c:v>0.25800000000000001</c:v>
                </c:pt>
                <c:pt idx="259">
                  <c:v>0.25900000000000001</c:v>
                </c:pt>
                <c:pt idx="260">
                  <c:v>0.26</c:v>
                </c:pt>
                <c:pt idx="261">
                  <c:v>0.26100000000000001</c:v>
                </c:pt>
                <c:pt idx="262">
                  <c:v>0.26200000000000001</c:v>
                </c:pt>
                <c:pt idx="263">
                  <c:v>0.26300000000000001</c:v>
                </c:pt>
                <c:pt idx="264">
                  <c:v>0.26400000000000001</c:v>
                </c:pt>
                <c:pt idx="265">
                  <c:v>0.26500000000000001</c:v>
                </c:pt>
                <c:pt idx="266">
                  <c:v>0.26600000000000001</c:v>
                </c:pt>
                <c:pt idx="267">
                  <c:v>0.26700000000000002</c:v>
                </c:pt>
                <c:pt idx="268">
                  <c:v>0.26800000000000002</c:v>
                </c:pt>
                <c:pt idx="269">
                  <c:v>0.26900000000000002</c:v>
                </c:pt>
                <c:pt idx="270">
                  <c:v>0.27</c:v>
                </c:pt>
                <c:pt idx="271">
                  <c:v>0.27100000000000002</c:v>
                </c:pt>
                <c:pt idx="272">
                  <c:v>0.27200000000000002</c:v>
                </c:pt>
                <c:pt idx="273">
                  <c:v>0.27300000000000002</c:v>
                </c:pt>
                <c:pt idx="274">
                  <c:v>0.27400000000000002</c:v>
                </c:pt>
                <c:pt idx="275">
                  <c:v>0.27500000000000002</c:v>
                </c:pt>
                <c:pt idx="276">
                  <c:v>0.27600000000000002</c:v>
                </c:pt>
                <c:pt idx="277">
                  <c:v>0.27700000000000002</c:v>
                </c:pt>
                <c:pt idx="278">
                  <c:v>0.27800000000000002</c:v>
                </c:pt>
                <c:pt idx="279">
                  <c:v>0.27900000000000003</c:v>
                </c:pt>
                <c:pt idx="280">
                  <c:v>0.28000000000000003</c:v>
                </c:pt>
                <c:pt idx="281">
                  <c:v>0.28100000000000003</c:v>
                </c:pt>
                <c:pt idx="282">
                  <c:v>0.28199999999999997</c:v>
                </c:pt>
                <c:pt idx="283">
                  <c:v>0.28299999999999997</c:v>
                </c:pt>
                <c:pt idx="284">
                  <c:v>0.28399999999999997</c:v>
                </c:pt>
                <c:pt idx="285">
                  <c:v>0.28499999999999998</c:v>
                </c:pt>
                <c:pt idx="286">
                  <c:v>0.28599999999999998</c:v>
                </c:pt>
                <c:pt idx="287">
                  <c:v>0.28699999999999998</c:v>
                </c:pt>
                <c:pt idx="288">
                  <c:v>0.28799999999999998</c:v>
                </c:pt>
                <c:pt idx="289">
                  <c:v>0.28899999999999998</c:v>
                </c:pt>
                <c:pt idx="290">
                  <c:v>0.28999999999999998</c:v>
                </c:pt>
                <c:pt idx="291">
                  <c:v>0.29099999999999998</c:v>
                </c:pt>
                <c:pt idx="292">
                  <c:v>0.29199999999999998</c:v>
                </c:pt>
                <c:pt idx="293">
                  <c:v>0.29299999999999998</c:v>
                </c:pt>
                <c:pt idx="294">
                  <c:v>0.29399999999999998</c:v>
                </c:pt>
                <c:pt idx="295">
                  <c:v>0.29499999999999998</c:v>
                </c:pt>
                <c:pt idx="296">
                  <c:v>0.29599999999999999</c:v>
                </c:pt>
                <c:pt idx="297">
                  <c:v>0.29699999999999999</c:v>
                </c:pt>
                <c:pt idx="298">
                  <c:v>0.29799999999999999</c:v>
                </c:pt>
                <c:pt idx="299">
                  <c:v>0.29899999999999999</c:v>
                </c:pt>
                <c:pt idx="300">
                  <c:v>0.3</c:v>
                </c:pt>
                <c:pt idx="301">
                  <c:v>0.30099999999999999</c:v>
                </c:pt>
                <c:pt idx="302">
                  <c:v>0.30199999999999999</c:v>
                </c:pt>
                <c:pt idx="303">
                  <c:v>0.30299999999999999</c:v>
                </c:pt>
                <c:pt idx="304">
                  <c:v>0.30399999999999999</c:v>
                </c:pt>
                <c:pt idx="305">
                  <c:v>0.30499999999999999</c:v>
                </c:pt>
                <c:pt idx="306">
                  <c:v>0.30599999999999999</c:v>
                </c:pt>
                <c:pt idx="307">
                  <c:v>0.307</c:v>
                </c:pt>
                <c:pt idx="308">
                  <c:v>0.308</c:v>
                </c:pt>
                <c:pt idx="309">
                  <c:v>0.309</c:v>
                </c:pt>
                <c:pt idx="310">
                  <c:v>0.31</c:v>
                </c:pt>
                <c:pt idx="311">
                  <c:v>0.311</c:v>
                </c:pt>
                <c:pt idx="312">
                  <c:v>0.312</c:v>
                </c:pt>
                <c:pt idx="313">
                  <c:v>0.313</c:v>
                </c:pt>
                <c:pt idx="314">
                  <c:v>0.314</c:v>
                </c:pt>
                <c:pt idx="315">
                  <c:v>0.315</c:v>
                </c:pt>
                <c:pt idx="316">
                  <c:v>0.316</c:v>
                </c:pt>
                <c:pt idx="317">
                  <c:v>0.317</c:v>
                </c:pt>
                <c:pt idx="318">
                  <c:v>0.318</c:v>
                </c:pt>
                <c:pt idx="319">
                  <c:v>0.31900000000000001</c:v>
                </c:pt>
                <c:pt idx="320">
                  <c:v>0.32</c:v>
                </c:pt>
                <c:pt idx="321">
                  <c:v>0.32100000000000001</c:v>
                </c:pt>
                <c:pt idx="322">
                  <c:v>0.32200000000000001</c:v>
                </c:pt>
                <c:pt idx="323">
                  <c:v>0.32300000000000001</c:v>
                </c:pt>
                <c:pt idx="324">
                  <c:v>0.32400000000000001</c:v>
                </c:pt>
                <c:pt idx="325">
                  <c:v>0.32500000000000001</c:v>
                </c:pt>
                <c:pt idx="326">
                  <c:v>0.32600000000000001</c:v>
                </c:pt>
                <c:pt idx="327">
                  <c:v>0.32700000000000001</c:v>
                </c:pt>
                <c:pt idx="328">
                  <c:v>0.32800000000000001</c:v>
                </c:pt>
                <c:pt idx="329">
                  <c:v>0.32900000000000001</c:v>
                </c:pt>
                <c:pt idx="330">
                  <c:v>0.33</c:v>
                </c:pt>
                <c:pt idx="331">
                  <c:v>0.33100000000000002</c:v>
                </c:pt>
                <c:pt idx="332">
                  <c:v>0.33200000000000002</c:v>
                </c:pt>
                <c:pt idx="333">
                  <c:v>0.33300000000000002</c:v>
                </c:pt>
                <c:pt idx="334">
                  <c:v>0.33400000000000002</c:v>
                </c:pt>
                <c:pt idx="335">
                  <c:v>0.33500000000000002</c:v>
                </c:pt>
                <c:pt idx="336">
                  <c:v>0.33600000000000002</c:v>
                </c:pt>
                <c:pt idx="337">
                  <c:v>0.33700000000000002</c:v>
                </c:pt>
                <c:pt idx="338">
                  <c:v>0.33800000000000002</c:v>
                </c:pt>
                <c:pt idx="339">
                  <c:v>0.33900000000000002</c:v>
                </c:pt>
                <c:pt idx="340">
                  <c:v>0.34</c:v>
                </c:pt>
                <c:pt idx="341">
                  <c:v>0.34100000000000003</c:v>
                </c:pt>
                <c:pt idx="342">
                  <c:v>0.34200000000000003</c:v>
                </c:pt>
                <c:pt idx="343">
                  <c:v>0.34300000000000003</c:v>
                </c:pt>
                <c:pt idx="344">
                  <c:v>0.34399999999999997</c:v>
                </c:pt>
                <c:pt idx="345">
                  <c:v>0.34499999999999997</c:v>
                </c:pt>
                <c:pt idx="346">
                  <c:v>0.34599999999999997</c:v>
                </c:pt>
                <c:pt idx="347">
                  <c:v>0.34699999999999998</c:v>
                </c:pt>
                <c:pt idx="348">
                  <c:v>0.34799999999999998</c:v>
                </c:pt>
                <c:pt idx="349">
                  <c:v>0.34899999999999998</c:v>
                </c:pt>
                <c:pt idx="350">
                  <c:v>0.35</c:v>
                </c:pt>
                <c:pt idx="351">
                  <c:v>0.35099999999999998</c:v>
                </c:pt>
                <c:pt idx="352">
                  <c:v>0.35199999999999998</c:v>
                </c:pt>
                <c:pt idx="353">
                  <c:v>0.35299999999999998</c:v>
                </c:pt>
                <c:pt idx="354">
                  <c:v>0.35399999999999998</c:v>
                </c:pt>
                <c:pt idx="355">
                  <c:v>0.35499999999999998</c:v>
                </c:pt>
                <c:pt idx="356">
                  <c:v>0.35599999999999998</c:v>
                </c:pt>
                <c:pt idx="357">
                  <c:v>0.35699999999999998</c:v>
                </c:pt>
                <c:pt idx="358">
                  <c:v>0.35799999999999998</c:v>
                </c:pt>
                <c:pt idx="359">
                  <c:v>0.35899999999999999</c:v>
                </c:pt>
                <c:pt idx="360">
                  <c:v>0.36</c:v>
                </c:pt>
                <c:pt idx="361">
                  <c:v>0.36099999999999999</c:v>
                </c:pt>
                <c:pt idx="362">
                  <c:v>0.36199999999999999</c:v>
                </c:pt>
                <c:pt idx="363">
                  <c:v>0.36299999999999999</c:v>
                </c:pt>
                <c:pt idx="364">
                  <c:v>0.36399999999999999</c:v>
                </c:pt>
                <c:pt idx="365">
                  <c:v>0.36499999999999999</c:v>
                </c:pt>
                <c:pt idx="366">
                  <c:v>0.36599999999999999</c:v>
                </c:pt>
                <c:pt idx="367">
                  <c:v>0.36699999999999999</c:v>
                </c:pt>
                <c:pt idx="368">
                  <c:v>0.36799999999999999</c:v>
                </c:pt>
                <c:pt idx="369">
                  <c:v>0.36899999999999999</c:v>
                </c:pt>
                <c:pt idx="370">
                  <c:v>0.37</c:v>
                </c:pt>
                <c:pt idx="371">
                  <c:v>0.371</c:v>
                </c:pt>
                <c:pt idx="372">
                  <c:v>0.372</c:v>
                </c:pt>
                <c:pt idx="373">
                  <c:v>0.373</c:v>
                </c:pt>
                <c:pt idx="374">
                  <c:v>0.374</c:v>
                </c:pt>
                <c:pt idx="375">
                  <c:v>0.375</c:v>
                </c:pt>
                <c:pt idx="376">
                  <c:v>0.376</c:v>
                </c:pt>
                <c:pt idx="377">
                  <c:v>0.377</c:v>
                </c:pt>
                <c:pt idx="378">
                  <c:v>0.378</c:v>
                </c:pt>
                <c:pt idx="379">
                  <c:v>0.379</c:v>
                </c:pt>
                <c:pt idx="380">
                  <c:v>0.38</c:v>
                </c:pt>
                <c:pt idx="381">
                  <c:v>0.38100000000000001</c:v>
                </c:pt>
                <c:pt idx="382">
                  <c:v>0.38200000000000001</c:v>
                </c:pt>
                <c:pt idx="383">
                  <c:v>0.38300000000000001</c:v>
                </c:pt>
                <c:pt idx="384">
                  <c:v>0.38400000000000001</c:v>
                </c:pt>
                <c:pt idx="385">
                  <c:v>0.38500000000000001</c:v>
                </c:pt>
                <c:pt idx="386">
                  <c:v>0.38600000000000001</c:v>
                </c:pt>
                <c:pt idx="387">
                  <c:v>0.38700000000000001</c:v>
                </c:pt>
                <c:pt idx="388">
                  <c:v>0.38800000000000001</c:v>
                </c:pt>
                <c:pt idx="389">
                  <c:v>0.38900000000000001</c:v>
                </c:pt>
                <c:pt idx="390">
                  <c:v>0.39</c:v>
                </c:pt>
                <c:pt idx="391">
                  <c:v>0.39100000000000001</c:v>
                </c:pt>
                <c:pt idx="392">
                  <c:v>0.39200000000000002</c:v>
                </c:pt>
                <c:pt idx="393">
                  <c:v>0.39300000000000002</c:v>
                </c:pt>
                <c:pt idx="394">
                  <c:v>0.39400000000000002</c:v>
                </c:pt>
                <c:pt idx="395">
                  <c:v>0.39500000000000002</c:v>
                </c:pt>
                <c:pt idx="396">
                  <c:v>0.39600000000000002</c:v>
                </c:pt>
                <c:pt idx="397">
                  <c:v>0.39700000000000002</c:v>
                </c:pt>
                <c:pt idx="398">
                  <c:v>0.39800000000000002</c:v>
                </c:pt>
                <c:pt idx="399">
                  <c:v>0.39900000000000002</c:v>
                </c:pt>
                <c:pt idx="400">
                  <c:v>0.4</c:v>
                </c:pt>
                <c:pt idx="401">
                  <c:v>0.40100000000000002</c:v>
                </c:pt>
                <c:pt idx="402">
                  <c:v>0.40200000000000002</c:v>
                </c:pt>
                <c:pt idx="403">
                  <c:v>0.40300000000000002</c:v>
                </c:pt>
                <c:pt idx="404">
                  <c:v>0.40400000000000003</c:v>
                </c:pt>
                <c:pt idx="405">
                  <c:v>0.40500000000000003</c:v>
                </c:pt>
                <c:pt idx="406">
                  <c:v>0.40600000000000003</c:v>
                </c:pt>
                <c:pt idx="407">
                  <c:v>0.40699999999999997</c:v>
                </c:pt>
                <c:pt idx="408">
                  <c:v>0.40799999999999997</c:v>
                </c:pt>
                <c:pt idx="409">
                  <c:v>0.40899999999999997</c:v>
                </c:pt>
                <c:pt idx="410">
                  <c:v>0.41</c:v>
                </c:pt>
                <c:pt idx="411">
                  <c:v>0.41099999999999998</c:v>
                </c:pt>
                <c:pt idx="412">
                  <c:v>0.41199999999999998</c:v>
                </c:pt>
                <c:pt idx="413">
                  <c:v>0.41299999999999998</c:v>
                </c:pt>
                <c:pt idx="414">
                  <c:v>0.41399999999999998</c:v>
                </c:pt>
                <c:pt idx="415">
                  <c:v>0.41499999999999998</c:v>
                </c:pt>
                <c:pt idx="416">
                  <c:v>0.41599999999999998</c:v>
                </c:pt>
                <c:pt idx="417">
                  <c:v>0.41699999999999998</c:v>
                </c:pt>
                <c:pt idx="418">
                  <c:v>0.41799999999999998</c:v>
                </c:pt>
                <c:pt idx="419">
                  <c:v>0.41899999999999998</c:v>
                </c:pt>
                <c:pt idx="420">
                  <c:v>0.42</c:v>
                </c:pt>
                <c:pt idx="421">
                  <c:v>0.42099999999999999</c:v>
                </c:pt>
                <c:pt idx="422">
                  <c:v>0.42199999999999999</c:v>
                </c:pt>
                <c:pt idx="423">
                  <c:v>0.42299999999999999</c:v>
                </c:pt>
                <c:pt idx="424">
                  <c:v>0.42399999999999999</c:v>
                </c:pt>
                <c:pt idx="425">
                  <c:v>0.42499999999999999</c:v>
                </c:pt>
                <c:pt idx="426">
                  <c:v>0.42599999999999999</c:v>
                </c:pt>
                <c:pt idx="427">
                  <c:v>0.42699999999999999</c:v>
                </c:pt>
                <c:pt idx="428">
                  <c:v>0.42799999999999999</c:v>
                </c:pt>
                <c:pt idx="429">
                  <c:v>0.42899999999999999</c:v>
                </c:pt>
                <c:pt idx="430">
                  <c:v>0.43</c:v>
                </c:pt>
                <c:pt idx="431">
                  <c:v>0.43099999999999999</c:v>
                </c:pt>
                <c:pt idx="432">
                  <c:v>0.432</c:v>
                </c:pt>
                <c:pt idx="433">
                  <c:v>0.433</c:v>
                </c:pt>
                <c:pt idx="434">
                  <c:v>0.434</c:v>
                </c:pt>
                <c:pt idx="435">
                  <c:v>0.435</c:v>
                </c:pt>
                <c:pt idx="436">
                  <c:v>0.436</c:v>
                </c:pt>
                <c:pt idx="437">
                  <c:v>0.437</c:v>
                </c:pt>
                <c:pt idx="438">
                  <c:v>0.438</c:v>
                </c:pt>
                <c:pt idx="439">
                  <c:v>0.439</c:v>
                </c:pt>
                <c:pt idx="440">
                  <c:v>0.44</c:v>
                </c:pt>
                <c:pt idx="441">
                  <c:v>0.441</c:v>
                </c:pt>
                <c:pt idx="442">
                  <c:v>0.442</c:v>
                </c:pt>
                <c:pt idx="443">
                  <c:v>0.443</c:v>
                </c:pt>
                <c:pt idx="444">
                  <c:v>0.44400000000000001</c:v>
                </c:pt>
                <c:pt idx="445">
                  <c:v>0.44500000000000001</c:v>
                </c:pt>
                <c:pt idx="446">
                  <c:v>0.44600000000000001</c:v>
                </c:pt>
                <c:pt idx="447">
                  <c:v>0.44700000000000001</c:v>
                </c:pt>
                <c:pt idx="448">
                  <c:v>0.44800000000000001</c:v>
                </c:pt>
                <c:pt idx="449">
                  <c:v>0.44900000000000001</c:v>
                </c:pt>
                <c:pt idx="450">
                  <c:v>0.45</c:v>
                </c:pt>
                <c:pt idx="451">
                  <c:v>0.45100000000000001</c:v>
                </c:pt>
                <c:pt idx="452">
                  <c:v>0.45200000000000001</c:v>
                </c:pt>
                <c:pt idx="453">
                  <c:v>0.45300000000000001</c:v>
                </c:pt>
                <c:pt idx="454">
                  <c:v>0.45400000000000001</c:v>
                </c:pt>
                <c:pt idx="455">
                  <c:v>0.45500000000000002</c:v>
                </c:pt>
                <c:pt idx="456">
                  <c:v>0.45600000000000002</c:v>
                </c:pt>
                <c:pt idx="457">
                  <c:v>0.45700000000000002</c:v>
                </c:pt>
                <c:pt idx="458">
                  <c:v>0.45800000000000002</c:v>
                </c:pt>
                <c:pt idx="459">
                  <c:v>0.45900000000000002</c:v>
                </c:pt>
                <c:pt idx="460">
                  <c:v>0.46</c:v>
                </c:pt>
                <c:pt idx="461">
                  <c:v>0.46100000000000002</c:v>
                </c:pt>
                <c:pt idx="462">
                  <c:v>0.46200000000000002</c:v>
                </c:pt>
                <c:pt idx="463">
                  <c:v>0.46300000000000002</c:v>
                </c:pt>
                <c:pt idx="464">
                  <c:v>0.46400000000000002</c:v>
                </c:pt>
                <c:pt idx="465">
                  <c:v>0.46500000000000002</c:v>
                </c:pt>
                <c:pt idx="466">
                  <c:v>0.46600000000000003</c:v>
                </c:pt>
                <c:pt idx="467">
                  <c:v>0.46700000000000003</c:v>
                </c:pt>
                <c:pt idx="468">
                  <c:v>0.46800000000000003</c:v>
                </c:pt>
                <c:pt idx="469">
                  <c:v>0.46899999999999997</c:v>
                </c:pt>
                <c:pt idx="470">
                  <c:v>0.47</c:v>
                </c:pt>
                <c:pt idx="471">
                  <c:v>0.47099999999999997</c:v>
                </c:pt>
                <c:pt idx="472">
                  <c:v>0.47199999999999998</c:v>
                </c:pt>
                <c:pt idx="473">
                  <c:v>0.47299999999999998</c:v>
                </c:pt>
                <c:pt idx="474">
                  <c:v>0.47399999999999998</c:v>
                </c:pt>
                <c:pt idx="475">
                  <c:v>0.47499999999999998</c:v>
                </c:pt>
                <c:pt idx="476">
                  <c:v>0.47599999999999998</c:v>
                </c:pt>
                <c:pt idx="477">
                  <c:v>0.47699999999999998</c:v>
                </c:pt>
                <c:pt idx="478">
                  <c:v>0.47799999999999998</c:v>
                </c:pt>
                <c:pt idx="479">
                  <c:v>0.47899999999999998</c:v>
                </c:pt>
                <c:pt idx="480">
                  <c:v>0.48</c:v>
                </c:pt>
                <c:pt idx="481">
                  <c:v>0.48099999999999998</c:v>
                </c:pt>
                <c:pt idx="482">
                  <c:v>0.48199999999999998</c:v>
                </c:pt>
                <c:pt idx="483">
                  <c:v>0.48299999999999998</c:v>
                </c:pt>
                <c:pt idx="484">
                  <c:v>0.48399999999999999</c:v>
                </c:pt>
                <c:pt idx="485">
                  <c:v>0.48499999999999999</c:v>
                </c:pt>
                <c:pt idx="486">
                  <c:v>0.48599999999999999</c:v>
                </c:pt>
                <c:pt idx="487">
                  <c:v>0.48699999999999999</c:v>
                </c:pt>
                <c:pt idx="488">
                  <c:v>0.48799999999999999</c:v>
                </c:pt>
                <c:pt idx="489">
                  <c:v>0.48899999999999999</c:v>
                </c:pt>
                <c:pt idx="490">
                  <c:v>0.49</c:v>
                </c:pt>
                <c:pt idx="491">
                  <c:v>0.49099999999999999</c:v>
                </c:pt>
                <c:pt idx="492">
                  <c:v>0.49199999999999999</c:v>
                </c:pt>
                <c:pt idx="493">
                  <c:v>0.49299999999999999</c:v>
                </c:pt>
                <c:pt idx="494">
                  <c:v>0.49399999999999999</c:v>
                </c:pt>
                <c:pt idx="495">
                  <c:v>0.495</c:v>
                </c:pt>
                <c:pt idx="496">
                  <c:v>0.496</c:v>
                </c:pt>
                <c:pt idx="497">
                  <c:v>0.497</c:v>
                </c:pt>
                <c:pt idx="498">
                  <c:v>0.498</c:v>
                </c:pt>
                <c:pt idx="499">
                  <c:v>0.499</c:v>
                </c:pt>
                <c:pt idx="500">
                  <c:v>0.5</c:v>
                </c:pt>
                <c:pt idx="501">
                  <c:v>0.501</c:v>
                </c:pt>
                <c:pt idx="502">
                  <c:v>0.502</c:v>
                </c:pt>
                <c:pt idx="503">
                  <c:v>0.503</c:v>
                </c:pt>
                <c:pt idx="504">
                  <c:v>0.504</c:v>
                </c:pt>
                <c:pt idx="505">
                  <c:v>0.505</c:v>
                </c:pt>
                <c:pt idx="506">
                  <c:v>0.50600000000000001</c:v>
                </c:pt>
                <c:pt idx="507">
                  <c:v>0.50700000000000001</c:v>
                </c:pt>
                <c:pt idx="508">
                  <c:v>0.50800000000000001</c:v>
                </c:pt>
                <c:pt idx="509">
                  <c:v>0.50900000000000001</c:v>
                </c:pt>
                <c:pt idx="510">
                  <c:v>0.51</c:v>
                </c:pt>
                <c:pt idx="511">
                  <c:v>0.51100000000000001</c:v>
                </c:pt>
                <c:pt idx="512">
                  <c:v>0.51200000000000001</c:v>
                </c:pt>
                <c:pt idx="513">
                  <c:v>0.51300000000000001</c:v>
                </c:pt>
                <c:pt idx="514">
                  <c:v>0.51400000000000001</c:v>
                </c:pt>
                <c:pt idx="515">
                  <c:v>0.51500000000000001</c:v>
                </c:pt>
                <c:pt idx="516">
                  <c:v>0.51600000000000001</c:v>
                </c:pt>
                <c:pt idx="517">
                  <c:v>0.51700000000000002</c:v>
                </c:pt>
                <c:pt idx="518">
                  <c:v>0.51800000000000002</c:v>
                </c:pt>
                <c:pt idx="519">
                  <c:v>0.51900000000000002</c:v>
                </c:pt>
                <c:pt idx="520">
                  <c:v>0.52</c:v>
                </c:pt>
                <c:pt idx="521">
                  <c:v>0.52100000000000002</c:v>
                </c:pt>
                <c:pt idx="522">
                  <c:v>0.52200000000000002</c:v>
                </c:pt>
                <c:pt idx="523">
                  <c:v>0.52300000000000002</c:v>
                </c:pt>
                <c:pt idx="524">
                  <c:v>0.52400000000000002</c:v>
                </c:pt>
                <c:pt idx="525">
                  <c:v>0.52500000000000002</c:v>
                </c:pt>
                <c:pt idx="526">
                  <c:v>0.52600000000000002</c:v>
                </c:pt>
                <c:pt idx="527">
                  <c:v>0.52700000000000002</c:v>
                </c:pt>
                <c:pt idx="528">
                  <c:v>0.52800000000000002</c:v>
                </c:pt>
                <c:pt idx="529">
                  <c:v>0.52900000000000003</c:v>
                </c:pt>
                <c:pt idx="530">
                  <c:v>0.53</c:v>
                </c:pt>
                <c:pt idx="531">
                  <c:v>0.53100000000000003</c:v>
                </c:pt>
                <c:pt idx="532">
                  <c:v>0.53200000000000003</c:v>
                </c:pt>
                <c:pt idx="533">
                  <c:v>0.53300000000000003</c:v>
                </c:pt>
                <c:pt idx="534">
                  <c:v>0.53400000000000003</c:v>
                </c:pt>
                <c:pt idx="535">
                  <c:v>0.53500000000000003</c:v>
                </c:pt>
                <c:pt idx="536">
                  <c:v>0.53600000000000003</c:v>
                </c:pt>
                <c:pt idx="537">
                  <c:v>0.53700000000000003</c:v>
                </c:pt>
                <c:pt idx="538">
                  <c:v>0.53800000000000003</c:v>
                </c:pt>
                <c:pt idx="539">
                  <c:v>0.53900000000000003</c:v>
                </c:pt>
                <c:pt idx="540">
                  <c:v>0.54</c:v>
                </c:pt>
                <c:pt idx="541">
                  <c:v>0.54100000000000004</c:v>
                </c:pt>
                <c:pt idx="542">
                  <c:v>0.54200000000000004</c:v>
                </c:pt>
                <c:pt idx="543">
                  <c:v>0.54300000000000004</c:v>
                </c:pt>
                <c:pt idx="544">
                  <c:v>0.54400000000000004</c:v>
                </c:pt>
                <c:pt idx="545">
                  <c:v>0.54500000000000004</c:v>
                </c:pt>
                <c:pt idx="546">
                  <c:v>0.54600000000000004</c:v>
                </c:pt>
                <c:pt idx="547">
                  <c:v>0.54700000000000004</c:v>
                </c:pt>
                <c:pt idx="548">
                  <c:v>0.54800000000000004</c:v>
                </c:pt>
                <c:pt idx="549">
                  <c:v>0.54900000000000004</c:v>
                </c:pt>
                <c:pt idx="550">
                  <c:v>0.55000000000000004</c:v>
                </c:pt>
                <c:pt idx="551">
                  <c:v>0.55100000000000005</c:v>
                </c:pt>
                <c:pt idx="552">
                  <c:v>0.55200000000000005</c:v>
                </c:pt>
                <c:pt idx="553">
                  <c:v>0.55300000000000005</c:v>
                </c:pt>
                <c:pt idx="554">
                  <c:v>0.55400000000000005</c:v>
                </c:pt>
                <c:pt idx="555">
                  <c:v>0.55500000000000005</c:v>
                </c:pt>
                <c:pt idx="556">
                  <c:v>0.55600000000000005</c:v>
                </c:pt>
                <c:pt idx="557">
                  <c:v>0.55700000000000005</c:v>
                </c:pt>
                <c:pt idx="558">
                  <c:v>0.55800000000000005</c:v>
                </c:pt>
                <c:pt idx="559">
                  <c:v>0.55900000000000005</c:v>
                </c:pt>
                <c:pt idx="560">
                  <c:v>0.56000000000000005</c:v>
                </c:pt>
                <c:pt idx="561">
                  <c:v>0.56100000000000005</c:v>
                </c:pt>
                <c:pt idx="562">
                  <c:v>0.56200000000000006</c:v>
                </c:pt>
                <c:pt idx="563">
                  <c:v>0.56299999999999994</c:v>
                </c:pt>
                <c:pt idx="564">
                  <c:v>0.56399999999999995</c:v>
                </c:pt>
                <c:pt idx="565">
                  <c:v>0.56499999999999995</c:v>
                </c:pt>
                <c:pt idx="566">
                  <c:v>0.56599999999999995</c:v>
                </c:pt>
                <c:pt idx="567">
                  <c:v>0.56699999999999995</c:v>
                </c:pt>
                <c:pt idx="568">
                  <c:v>0.56799999999999995</c:v>
                </c:pt>
                <c:pt idx="569">
                  <c:v>0.56899999999999995</c:v>
                </c:pt>
                <c:pt idx="570">
                  <c:v>0.56999999999999995</c:v>
                </c:pt>
                <c:pt idx="571">
                  <c:v>0.57099999999999995</c:v>
                </c:pt>
                <c:pt idx="572">
                  <c:v>0.57199999999999995</c:v>
                </c:pt>
                <c:pt idx="573">
                  <c:v>0.57299999999999995</c:v>
                </c:pt>
                <c:pt idx="574">
                  <c:v>0.57399999999999995</c:v>
                </c:pt>
                <c:pt idx="575">
                  <c:v>0.57499999999999996</c:v>
                </c:pt>
                <c:pt idx="576">
                  <c:v>0.57599999999999996</c:v>
                </c:pt>
                <c:pt idx="577">
                  <c:v>0.57699999999999996</c:v>
                </c:pt>
                <c:pt idx="578">
                  <c:v>0.57799999999999996</c:v>
                </c:pt>
                <c:pt idx="579">
                  <c:v>0.57899999999999996</c:v>
                </c:pt>
                <c:pt idx="580">
                  <c:v>0.57999999999999996</c:v>
                </c:pt>
                <c:pt idx="581">
                  <c:v>0.58099999999999996</c:v>
                </c:pt>
                <c:pt idx="582">
                  <c:v>0.58199999999999996</c:v>
                </c:pt>
                <c:pt idx="583">
                  <c:v>0.58299999999999996</c:v>
                </c:pt>
                <c:pt idx="584">
                  <c:v>0.58399999999999996</c:v>
                </c:pt>
                <c:pt idx="585">
                  <c:v>0.58499999999999996</c:v>
                </c:pt>
                <c:pt idx="586">
                  <c:v>0.58599999999999997</c:v>
                </c:pt>
                <c:pt idx="587">
                  <c:v>0.58699999999999997</c:v>
                </c:pt>
                <c:pt idx="588">
                  <c:v>0.58799999999999997</c:v>
                </c:pt>
                <c:pt idx="589">
                  <c:v>0.58899999999999997</c:v>
                </c:pt>
                <c:pt idx="590">
                  <c:v>0.59</c:v>
                </c:pt>
                <c:pt idx="591">
                  <c:v>0.59099999999999997</c:v>
                </c:pt>
                <c:pt idx="592">
                  <c:v>0.59199999999999997</c:v>
                </c:pt>
                <c:pt idx="593">
                  <c:v>0.59299999999999997</c:v>
                </c:pt>
                <c:pt idx="594">
                  <c:v>0.59399999999999997</c:v>
                </c:pt>
                <c:pt idx="595">
                  <c:v>0.59499999999999997</c:v>
                </c:pt>
                <c:pt idx="596">
                  <c:v>0.59599999999999997</c:v>
                </c:pt>
                <c:pt idx="597">
                  <c:v>0.59699999999999998</c:v>
                </c:pt>
                <c:pt idx="598">
                  <c:v>0.59799999999999998</c:v>
                </c:pt>
                <c:pt idx="599">
                  <c:v>0.59899999999999998</c:v>
                </c:pt>
                <c:pt idx="600">
                  <c:v>0.6</c:v>
                </c:pt>
                <c:pt idx="601">
                  <c:v>0.60099999999999998</c:v>
                </c:pt>
                <c:pt idx="602">
                  <c:v>0.60199999999999998</c:v>
                </c:pt>
                <c:pt idx="603">
                  <c:v>0.60299999999999998</c:v>
                </c:pt>
                <c:pt idx="604">
                  <c:v>0.60399999999999998</c:v>
                </c:pt>
                <c:pt idx="605">
                  <c:v>0.60499999999999998</c:v>
                </c:pt>
                <c:pt idx="606">
                  <c:v>0.60599999999999998</c:v>
                </c:pt>
                <c:pt idx="607">
                  <c:v>0.60699999999999998</c:v>
                </c:pt>
                <c:pt idx="608">
                  <c:v>0.60799999999999998</c:v>
                </c:pt>
                <c:pt idx="609">
                  <c:v>0.60899999999999999</c:v>
                </c:pt>
                <c:pt idx="610">
                  <c:v>0.61</c:v>
                </c:pt>
                <c:pt idx="611">
                  <c:v>0.61099999999999999</c:v>
                </c:pt>
                <c:pt idx="612">
                  <c:v>0.61199999999999999</c:v>
                </c:pt>
                <c:pt idx="613">
                  <c:v>0.61299999999999999</c:v>
                </c:pt>
                <c:pt idx="614">
                  <c:v>0.61399999999999999</c:v>
                </c:pt>
                <c:pt idx="615">
                  <c:v>0.61499999999999999</c:v>
                </c:pt>
                <c:pt idx="616">
                  <c:v>0.61599999999999999</c:v>
                </c:pt>
                <c:pt idx="617">
                  <c:v>0.61699999999999999</c:v>
                </c:pt>
                <c:pt idx="618">
                  <c:v>0.61799999999999999</c:v>
                </c:pt>
                <c:pt idx="619">
                  <c:v>0.61899999999999999</c:v>
                </c:pt>
                <c:pt idx="620">
                  <c:v>0.62</c:v>
                </c:pt>
                <c:pt idx="621">
                  <c:v>0.621</c:v>
                </c:pt>
                <c:pt idx="622">
                  <c:v>0.622</c:v>
                </c:pt>
                <c:pt idx="623">
                  <c:v>0.623</c:v>
                </c:pt>
                <c:pt idx="624">
                  <c:v>0.624</c:v>
                </c:pt>
                <c:pt idx="625">
                  <c:v>0.625</c:v>
                </c:pt>
                <c:pt idx="626">
                  <c:v>0.626</c:v>
                </c:pt>
                <c:pt idx="627">
                  <c:v>0.627</c:v>
                </c:pt>
                <c:pt idx="628">
                  <c:v>0.628</c:v>
                </c:pt>
                <c:pt idx="629">
                  <c:v>0.629</c:v>
                </c:pt>
                <c:pt idx="630">
                  <c:v>0.63</c:v>
                </c:pt>
                <c:pt idx="631">
                  <c:v>0.63100000000000001</c:v>
                </c:pt>
                <c:pt idx="632">
                  <c:v>0.63200000000000001</c:v>
                </c:pt>
                <c:pt idx="633">
                  <c:v>0.63300000000000001</c:v>
                </c:pt>
                <c:pt idx="634">
                  <c:v>0.63400000000000001</c:v>
                </c:pt>
                <c:pt idx="635">
                  <c:v>0.63500000000000001</c:v>
                </c:pt>
                <c:pt idx="636">
                  <c:v>0.63600000000000001</c:v>
                </c:pt>
                <c:pt idx="637">
                  <c:v>0.63700000000000001</c:v>
                </c:pt>
                <c:pt idx="638">
                  <c:v>0.63800000000000001</c:v>
                </c:pt>
                <c:pt idx="639">
                  <c:v>0.63900000000000001</c:v>
                </c:pt>
                <c:pt idx="640">
                  <c:v>0.64</c:v>
                </c:pt>
                <c:pt idx="641">
                  <c:v>0.64100000000000001</c:v>
                </c:pt>
                <c:pt idx="642">
                  <c:v>0.64200000000000002</c:v>
                </c:pt>
                <c:pt idx="643">
                  <c:v>0.64300000000000002</c:v>
                </c:pt>
                <c:pt idx="644">
                  <c:v>0.64400000000000002</c:v>
                </c:pt>
                <c:pt idx="645">
                  <c:v>0.64500000000000002</c:v>
                </c:pt>
                <c:pt idx="646">
                  <c:v>0.64600000000000002</c:v>
                </c:pt>
                <c:pt idx="647">
                  <c:v>0.64700000000000002</c:v>
                </c:pt>
                <c:pt idx="648">
                  <c:v>0.64800000000000002</c:v>
                </c:pt>
                <c:pt idx="649">
                  <c:v>0.64900000000000002</c:v>
                </c:pt>
                <c:pt idx="650">
                  <c:v>0.65</c:v>
                </c:pt>
                <c:pt idx="651">
                  <c:v>0.65100000000000002</c:v>
                </c:pt>
                <c:pt idx="652">
                  <c:v>0.65200000000000002</c:v>
                </c:pt>
                <c:pt idx="653">
                  <c:v>0.65300000000000002</c:v>
                </c:pt>
                <c:pt idx="654">
                  <c:v>0.65400000000000003</c:v>
                </c:pt>
                <c:pt idx="655">
                  <c:v>0.65500000000000003</c:v>
                </c:pt>
                <c:pt idx="656">
                  <c:v>0.65600000000000003</c:v>
                </c:pt>
                <c:pt idx="657">
                  <c:v>0.65700000000000003</c:v>
                </c:pt>
                <c:pt idx="658">
                  <c:v>0.65800000000000003</c:v>
                </c:pt>
                <c:pt idx="659">
                  <c:v>0.65900000000000003</c:v>
                </c:pt>
                <c:pt idx="660">
                  <c:v>0.66</c:v>
                </c:pt>
                <c:pt idx="661">
                  <c:v>0.66100000000000003</c:v>
                </c:pt>
                <c:pt idx="662">
                  <c:v>0.66200000000000003</c:v>
                </c:pt>
                <c:pt idx="663">
                  <c:v>0.66300000000000003</c:v>
                </c:pt>
                <c:pt idx="664">
                  <c:v>0.66400000000000003</c:v>
                </c:pt>
                <c:pt idx="665">
                  <c:v>0.66500000000000004</c:v>
                </c:pt>
                <c:pt idx="666">
                  <c:v>0.66600000000000004</c:v>
                </c:pt>
                <c:pt idx="667">
                  <c:v>0.66700000000000004</c:v>
                </c:pt>
                <c:pt idx="668">
                  <c:v>0.66800000000000004</c:v>
                </c:pt>
                <c:pt idx="669">
                  <c:v>0.66900000000000004</c:v>
                </c:pt>
                <c:pt idx="670">
                  <c:v>0.67</c:v>
                </c:pt>
                <c:pt idx="671">
                  <c:v>0.67100000000000004</c:v>
                </c:pt>
                <c:pt idx="672">
                  <c:v>0.67200000000000004</c:v>
                </c:pt>
                <c:pt idx="673">
                  <c:v>0.67300000000000004</c:v>
                </c:pt>
                <c:pt idx="674">
                  <c:v>0.67400000000000004</c:v>
                </c:pt>
                <c:pt idx="675">
                  <c:v>0.67500000000000004</c:v>
                </c:pt>
                <c:pt idx="676">
                  <c:v>0.67600000000000005</c:v>
                </c:pt>
                <c:pt idx="677">
                  <c:v>0.67700000000000005</c:v>
                </c:pt>
                <c:pt idx="678">
                  <c:v>0.67800000000000005</c:v>
                </c:pt>
                <c:pt idx="679">
                  <c:v>0.67900000000000005</c:v>
                </c:pt>
                <c:pt idx="680">
                  <c:v>0.68</c:v>
                </c:pt>
                <c:pt idx="681">
                  <c:v>0.68100000000000005</c:v>
                </c:pt>
                <c:pt idx="682">
                  <c:v>0.68200000000000005</c:v>
                </c:pt>
                <c:pt idx="683">
                  <c:v>0.68300000000000005</c:v>
                </c:pt>
                <c:pt idx="684">
                  <c:v>0.68400000000000005</c:v>
                </c:pt>
                <c:pt idx="685">
                  <c:v>0.68500000000000005</c:v>
                </c:pt>
                <c:pt idx="686">
                  <c:v>0.68600000000000005</c:v>
                </c:pt>
                <c:pt idx="687">
                  <c:v>0.68700000000000006</c:v>
                </c:pt>
                <c:pt idx="688">
                  <c:v>0.68799999999999994</c:v>
                </c:pt>
                <c:pt idx="689">
                  <c:v>0.68899999999999995</c:v>
                </c:pt>
                <c:pt idx="690">
                  <c:v>0.69</c:v>
                </c:pt>
                <c:pt idx="691">
                  <c:v>0.69099999999999995</c:v>
                </c:pt>
                <c:pt idx="692">
                  <c:v>0.69199999999999995</c:v>
                </c:pt>
                <c:pt idx="693">
                  <c:v>0.69299999999999995</c:v>
                </c:pt>
                <c:pt idx="694">
                  <c:v>0.69399999999999995</c:v>
                </c:pt>
                <c:pt idx="695">
                  <c:v>0.69499999999999995</c:v>
                </c:pt>
                <c:pt idx="696">
                  <c:v>0.69599999999999995</c:v>
                </c:pt>
                <c:pt idx="697">
                  <c:v>0.69699999999999995</c:v>
                </c:pt>
                <c:pt idx="698">
                  <c:v>0.69799999999999995</c:v>
                </c:pt>
                <c:pt idx="699">
                  <c:v>0.69899999999999995</c:v>
                </c:pt>
                <c:pt idx="700">
                  <c:v>0.7</c:v>
                </c:pt>
                <c:pt idx="701">
                  <c:v>0.70099999999999996</c:v>
                </c:pt>
                <c:pt idx="702">
                  <c:v>0.70199999999999996</c:v>
                </c:pt>
                <c:pt idx="703">
                  <c:v>0.70299999999999996</c:v>
                </c:pt>
                <c:pt idx="704">
                  <c:v>0.70399999999999996</c:v>
                </c:pt>
                <c:pt idx="705">
                  <c:v>0.70499999999999996</c:v>
                </c:pt>
                <c:pt idx="706">
                  <c:v>0.70599999999999996</c:v>
                </c:pt>
                <c:pt idx="707">
                  <c:v>0.70699999999999996</c:v>
                </c:pt>
                <c:pt idx="708">
                  <c:v>0.70799999999999996</c:v>
                </c:pt>
                <c:pt idx="709">
                  <c:v>0.70899999999999996</c:v>
                </c:pt>
                <c:pt idx="710">
                  <c:v>0.71</c:v>
                </c:pt>
                <c:pt idx="711">
                  <c:v>0.71099999999999997</c:v>
                </c:pt>
                <c:pt idx="712">
                  <c:v>0.71199999999999997</c:v>
                </c:pt>
                <c:pt idx="713">
                  <c:v>0.71299999999999997</c:v>
                </c:pt>
                <c:pt idx="714">
                  <c:v>0.71399999999999997</c:v>
                </c:pt>
                <c:pt idx="715">
                  <c:v>0.71499999999999997</c:v>
                </c:pt>
                <c:pt idx="716">
                  <c:v>0.71599999999999997</c:v>
                </c:pt>
                <c:pt idx="717">
                  <c:v>0.71699999999999997</c:v>
                </c:pt>
                <c:pt idx="718">
                  <c:v>0.71799999999999997</c:v>
                </c:pt>
                <c:pt idx="719">
                  <c:v>0.71899999999999997</c:v>
                </c:pt>
                <c:pt idx="720">
                  <c:v>0.72</c:v>
                </c:pt>
                <c:pt idx="721">
                  <c:v>0.72099999999999997</c:v>
                </c:pt>
                <c:pt idx="722">
                  <c:v>0.72199999999999998</c:v>
                </c:pt>
                <c:pt idx="723">
                  <c:v>0.72299999999999998</c:v>
                </c:pt>
                <c:pt idx="724">
                  <c:v>0.72399999999999998</c:v>
                </c:pt>
                <c:pt idx="725">
                  <c:v>0.72499999999999998</c:v>
                </c:pt>
                <c:pt idx="726">
                  <c:v>0.72599999999999998</c:v>
                </c:pt>
                <c:pt idx="727">
                  <c:v>0.72699999999999998</c:v>
                </c:pt>
                <c:pt idx="728">
                  <c:v>0.72799999999999998</c:v>
                </c:pt>
                <c:pt idx="729">
                  <c:v>0.72899999999999998</c:v>
                </c:pt>
                <c:pt idx="730">
                  <c:v>0.73</c:v>
                </c:pt>
                <c:pt idx="731">
                  <c:v>0.73099999999999998</c:v>
                </c:pt>
                <c:pt idx="732">
                  <c:v>0.73199999999999998</c:v>
                </c:pt>
                <c:pt idx="733">
                  <c:v>0.73299999999999998</c:v>
                </c:pt>
                <c:pt idx="734">
                  <c:v>0.73399999999999999</c:v>
                </c:pt>
                <c:pt idx="735">
                  <c:v>0.73499999999999999</c:v>
                </c:pt>
                <c:pt idx="736">
                  <c:v>0.73599999999999999</c:v>
                </c:pt>
                <c:pt idx="737">
                  <c:v>0.73699999999999999</c:v>
                </c:pt>
                <c:pt idx="738">
                  <c:v>0.73799999999999999</c:v>
                </c:pt>
                <c:pt idx="739">
                  <c:v>0.73899999999999999</c:v>
                </c:pt>
                <c:pt idx="740">
                  <c:v>0.74</c:v>
                </c:pt>
                <c:pt idx="741">
                  <c:v>0.74099999999999999</c:v>
                </c:pt>
                <c:pt idx="742">
                  <c:v>0.74199999999999999</c:v>
                </c:pt>
                <c:pt idx="743">
                  <c:v>0.74299999999999999</c:v>
                </c:pt>
                <c:pt idx="744">
                  <c:v>0.74399999999999999</c:v>
                </c:pt>
                <c:pt idx="745">
                  <c:v>0.745</c:v>
                </c:pt>
                <c:pt idx="746">
                  <c:v>0.746</c:v>
                </c:pt>
                <c:pt idx="747">
                  <c:v>0.747</c:v>
                </c:pt>
                <c:pt idx="748">
                  <c:v>0.748</c:v>
                </c:pt>
                <c:pt idx="749">
                  <c:v>0.749</c:v>
                </c:pt>
                <c:pt idx="750">
                  <c:v>0.75</c:v>
                </c:pt>
                <c:pt idx="751">
                  <c:v>0.751</c:v>
                </c:pt>
                <c:pt idx="752">
                  <c:v>0.752</c:v>
                </c:pt>
                <c:pt idx="753">
                  <c:v>0.753</c:v>
                </c:pt>
                <c:pt idx="754">
                  <c:v>0.754</c:v>
                </c:pt>
                <c:pt idx="755">
                  <c:v>0.755</c:v>
                </c:pt>
                <c:pt idx="756">
                  <c:v>0.75600000000000001</c:v>
                </c:pt>
                <c:pt idx="757">
                  <c:v>0.75700000000000001</c:v>
                </c:pt>
                <c:pt idx="758">
                  <c:v>0.75800000000000001</c:v>
                </c:pt>
                <c:pt idx="759">
                  <c:v>0.75900000000000001</c:v>
                </c:pt>
                <c:pt idx="760">
                  <c:v>0.76</c:v>
                </c:pt>
                <c:pt idx="761">
                  <c:v>0.76100000000000001</c:v>
                </c:pt>
                <c:pt idx="762">
                  <c:v>0.76200000000000001</c:v>
                </c:pt>
                <c:pt idx="763">
                  <c:v>0.76300000000000001</c:v>
                </c:pt>
                <c:pt idx="764">
                  <c:v>0.76400000000000001</c:v>
                </c:pt>
                <c:pt idx="765">
                  <c:v>0.76500000000000001</c:v>
                </c:pt>
                <c:pt idx="766">
                  <c:v>0.76600000000000001</c:v>
                </c:pt>
                <c:pt idx="767">
                  <c:v>0.76700000000000002</c:v>
                </c:pt>
                <c:pt idx="768">
                  <c:v>0.76800000000000002</c:v>
                </c:pt>
                <c:pt idx="769">
                  <c:v>0.76900000000000002</c:v>
                </c:pt>
                <c:pt idx="770">
                  <c:v>0.77</c:v>
                </c:pt>
                <c:pt idx="771">
                  <c:v>0.77100000000000002</c:v>
                </c:pt>
                <c:pt idx="772">
                  <c:v>0.77200000000000002</c:v>
                </c:pt>
                <c:pt idx="773">
                  <c:v>0.77300000000000002</c:v>
                </c:pt>
                <c:pt idx="774">
                  <c:v>0.77400000000000002</c:v>
                </c:pt>
                <c:pt idx="775">
                  <c:v>0.77500000000000002</c:v>
                </c:pt>
                <c:pt idx="776">
                  <c:v>0.77600000000000002</c:v>
                </c:pt>
                <c:pt idx="777">
                  <c:v>0.77700000000000002</c:v>
                </c:pt>
                <c:pt idx="778">
                  <c:v>0.77800000000000002</c:v>
                </c:pt>
                <c:pt idx="779">
                  <c:v>0.77900000000000003</c:v>
                </c:pt>
                <c:pt idx="780">
                  <c:v>0.78</c:v>
                </c:pt>
                <c:pt idx="781">
                  <c:v>0.78100000000000003</c:v>
                </c:pt>
                <c:pt idx="782">
                  <c:v>0.78200000000000003</c:v>
                </c:pt>
                <c:pt idx="783">
                  <c:v>0.78300000000000003</c:v>
                </c:pt>
                <c:pt idx="784">
                  <c:v>0.78400000000000003</c:v>
                </c:pt>
                <c:pt idx="785">
                  <c:v>0.78500000000000003</c:v>
                </c:pt>
                <c:pt idx="786">
                  <c:v>0.78600000000000003</c:v>
                </c:pt>
                <c:pt idx="787">
                  <c:v>0.78700000000000003</c:v>
                </c:pt>
                <c:pt idx="788">
                  <c:v>0.78800000000000003</c:v>
                </c:pt>
                <c:pt idx="789">
                  <c:v>0.78900000000000003</c:v>
                </c:pt>
                <c:pt idx="790">
                  <c:v>0.79</c:v>
                </c:pt>
                <c:pt idx="791">
                  <c:v>0.79100000000000004</c:v>
                </c:pt>
                <c:pt idx="792">
                  <c:v>0.79200000000000004</c:v>
                </c:pt>
                <c:pt idx="793">
                  <c:v>0.79300000000000004</c:v>
                </c:pt>
                <c:pt idx="794">
                  <c:v>0.79400000000000004</c:v>
                </c:pt>
                <c:pt idx="795">
                  <c:v>0.79500000000000004</c:v>
                </c:pt>
                <c:pt idx="796">
                  <c:v>0.79600000000000004</c:v>
                </c:pt>
                <c:pt idx="797">
                  <c:v>0.79700000000000004</c:v>
                </c:pt>
                <c:pt idx="798">
                  <c:v>0.79800000000000004</c:v>
                </c:pt>
                <c:pt idx="799">
                  <c:v>0.79900000000000004</c:v>
                </c:pt>
                <c:pt idx="800">
                  <c:v>0.8</c:v>
                </c:pt>
                <c:pt idx="801">
                  <c:v>0.80100000000000005</c:v>
                </c:pt>
                <c:pt idx="802">
                  <c:v>0.80200000000000005</c:v>
                </c:pt>
                <c:pt idx="803">
                  <c:v>0.80300000000000005</c:v>
                </c:pt>
                <c:pt idx="804">
                  <c:v>0.80400000000000005</c:v>
                </c:pt>
                <c:pt idx="805">
                  <c:v>0.80500000000000005</c:v>
                </c:pt>
                <c:pt idx="806">
                  <c:v>0.80600000000000005</c:v>
                </c:pt>
                <c:pt idx="807">
                  <c:v>0.80700000000000005</c:v>
                </c:pt>
                <c:pt idx="808">
                  <c:v>0.80800000000000005</c:v>
                </c:pt>
                <c:pt idx="809">
                  <c:v>0.80900000000000005</c:v>
                </c:pt>
                <c:pt idx="810">
                  <c:v>0.81</c:v>
                </c:pt>
                <c:pt idx="811">
                  <c:v>0.81100000000000005</c:v>
                </c:pt>
                <c:pt idx="812">
                  <c:v>0.81200000000000006</c:v>
                </c:pt>
                <c:pt idx="813">
                  <c:v>0.81299999999999994</c:v>
                </c:pt>
                <c:pt idx="814">
                  <c:v>0.81399999999999995</c:v>
                </c:pt>
                <c:pt idx="815">
                  <c:v>0.81499999999999995</c:v>
                </c:pt>
                <c:pt idx="816">
                  <c:v>0.81599999999999995</c:v>
                </c:pt>
                <c:pt idx="817">
                  <c:v>0.81699999999999995</c:v>
                </c:pt>
                <c:pt idx="818">
                  <c:v>0.81799999999999995</c:v>
                </c:pt>
                <c:pt idx="819">
                  <c:v>0.81899999999999995</c:v>
                </c:pt>
                <c:pt idx="820">
                  <c:v>0.82</c:v>
                </c:pt>
                <c:pt idx="821">
                  <c:v>0.82099999999999995</c:v>
                </c:pt>
                <c:pt idx="822">
                  <c:v>0.82199999999999995</c:v>
                </c:pt>
                <c:pt idx="823">
                  <c:v>0.82299999999999995</c:v>
                </c:pt>
                <c:pt idx="824">
                  <c:v>0.82399999999999995</c:v>
                </c:pt>
                <c:pt idx="825">
                  <c:v>0.82499999999999996</c:v>
                </c:pt>
                <c:pt idx="826">
                  <c:v>0.82599999999999996</c:v>
                </c:pt>
                <c:pt idx="827">
                  <c:v>0.82699999999999996</c:v>
                </c:pt>
                <c:pt idx="828">
                  <c:v>0.82799999999999996</c:v>
                </c:pt>
                <c:pt idx="829">
                  <c:v>0.82899999999999996</c:v>
                </c:pt>
                <c:pt idx="830">
                  <c:v>0.83</c:v>
                </c:pt>
                <c:pt idx="831">
                  <c:v>0.83099999999999996</c:v>
                </c:pt>
                <c:pt idx="832">
                  <c:v>0.83199999999999996</c:v>
                </c:pt>
                <c:pt idx="833">
                  <c:v>0.83299999999999996</c:v>
                </c:pt>
                <c:pt idx="834">
                  <c:v>0.83399999999999996</c:v>
                </c:pt>
                <c:pt idx="835">
                  <c:v>0.83499999999999996</c:v>
                </c:pt>
                <c:pt idx="836">
                  <c:v>0.83599999999999997</c:v>
                </c:pt>
                <c:pt idx="837">
                  <c:v>0.83699999999999997</c:v>
                </c:pt>
                <c:pt idx="838">
                  <c:v>0.83799999999999997</c:v>
                </c:pt>
                <c:pt idx="839">
                  <c:v>0.83899999999999997</c:v>
                </c:pt>
                <c:pt idx="840">
                  <c:v>0.84</c:v>
                </c:pt>
                <c:pt idx="841">
                  <c:v>0.84099999999999997</c:v>
                </c:pt>
                <c:pt idx="842">
                  <c:v>0.84199999999999997</c:v>
                </c:pt>
                <c:pt idx="843">
                  <c:v>0.84299999999999997</c:v>
                </c:pt>
                <c:pt idx="844">
                  <c:v>0.84399999999999997</c:v>
                </c:pt>
                <c:pt idx="845">
                  <c:v>0.84499999999999997</c:v>
                </c:pt>
                <c:pt idx="846">
                  <c:v>0.84599999999999997</c:v>
                </c:pt>
                <c:pt idx="847">
                  <c:v>0.84699999999999998</c:v>
                </c:pt>
                <c:pt idx="848">
                  <c:v>0.84799999999999998</c:v>
                </c:pt>
                <c:pt idx="849">
                  <c:v>0.84899999999999998</c:v>
                </c:pt>
                <c:pt idx="850">
                  <c:v>0.85</c:v>
                </c:pt>
                <c:pt idx="851">
                  <c:v>0.85099999999999998</c:v>
                </c:pt>
                <c:pt idx="852">
                  <c:v>0.85199999999999998</c:v>
                </c:pt>
                <c:pt idx="853">
                  <c:v>0.85299999999999998</c:v>
                </c:pt>
                <c:pt idx="854">
                  <c:v>0.85399999999999998</c:v>
                </c:pt>
                <c:pt idx="855">
                  <c:v>0.85499999999999998</c:v>
                </c:pt>
                <c:pt idx="856">
                  <c:v>0.85599999999999998</c:v>
                </c:pt>
                <c:pt idx="857">
                  <c:v>0.85699999999999998</c:v>
                </c:pt>
                <c:pt idx="858">
                  <c:v>0.85799999999999998</c:v>
                </c:pt>
                <c:pt idx="859">
                  <c:v>0.85899999999999999</c:v>
                </c:pt>
                <c:pt idx="860">
                  <c:v>0.86</c:v>
                </c:pt>
                <c:pt idx="861">
                  <c:v>0.86099999999999999</c:v>
                </c:pt>
                <c:pt idx="862">
                  <c:v>0.86199999999999999</c:v>
                </c:pt>
                <c:pt idx="863">
                  <c:v>0.86299999999999999</c:v>
                </c:pt>
                <c:pt idx="864">
                  <c:v>0.86399999999999999</c:v>
                </c:pt>
                <c:pt idx="865">
                  <c:v>0.86499999999999999</c:v>
                </c:pt>
                <c:pt idx="866">
                  <c:v>0.86599999999999999</c:v>
                </c:pt>
                <c:pt idx="867">
                  <c:v>0.86699999999999999</c:v>
                </c:pt>
                <c:pt idx="868">
                  <c:v>0.86799999999999999</c:v>
                </c:pt>
                <c:pt idx="869">
                  <c:v>0.86899999999999999</c:v>
                </c:pt>
                <c:pt idx="870">
                  <c:v>0.87</c:v>
                </c:pt>
                <c:pt idx="871">
                  <c:v>0.871</c:v>
                </c:pt>
                <c:pt idx="872">
                  <c:v>0.872</c:v>
                </c:pt>
                <c:pt idx="873">
                  <c:v>0.873</c:v>
                </c:pt>
                <c:pt idx="874">
                  <c:v>0.874</c:v>
                </c:pt>
                <c:pt idx="875">
                  <c:v>0.875</c:v>
                </c:pt>
                <c:pt idx="876">
                  <c:v>0.876</c:v>
                </c:pt>
                <c:pt idx="877">
                  <c:v>0.877</c:v>
                </c:pt>
                <c:pt idx="878">
                  <c:v>0.878</c:v>
                </c:pt>
                <c:pt idx="879">
                  <c:v>0.879</c:v>
                </c:pt>
                <c:pt idx="880">
                  <c:v>0.88</c:v>
                </c:pt>
                <c:pt idx="881">
                  <c:v>0.88100000000000001</c:v>
                </c:pt>
                <c:pt idx="882">
                  <c:v>0.88200000000000001</c:v>
                </c:pt>
                <c:pt idx="883">
                  <c:v>0.88300000000000001</c:v>
                </c:pt>
                <c:pt idx="884">
                  <c:v>0.88400000000000001</c:v>
                </c:pt>
                <c:pt idx="885">
                  <c:v>0.88500000000000001</c:v>
                </c:pt>
                <c:pt idx="886">
                  <c:v>0.88600000000000001</c:v>
                </c:pt>
                <c:pt idx="887">
                  <c:v>0.88700000000000001</c:v>
                </c:pt>
                <c:pt idx="888">
                  <c:v>0.88800000000000001</c:v>
                </c:pt>
                <c:pt idx="889">
                  <c:v>0.88900000000000001</c:v>
                </c:pt>
                <c:pt idx="890">
                  <c:v>0.89</c:v>
                </c:pt>
                <c:pt idx="891">
                  <c:v>0.89100000000000001</c:v>
                </c:pt>
                <c:pt idx="892">
                  <c:v>0.89200000000000002</c:v>
                </c:pt>
                <c:pt idx="893">
                  <c:v>0.89300000000000002</c:v>
                </c:pt>
                <c:pt idx="894">
                  <c:v>0.89400000000000002</c:v>
                </c:pt>
                <c:pt idx="895">
                  <c:v>0.89500000000000002</c:v>
                </c:pt>
                <c:pt idx="896">
                  <c:v>0.89600000000000002</c:v>
                </c:pt>
                <c:pt idx="897">
                  <c:v>0.89700000000000002</c:v>
                </c:pt>
                <c:pt idx="898">
                  <c:v>0.89800000000000002</c:v>
                </c:pt>
                <c:pt idx="899">
                  <c:v>0.89900000000000002</c:v>
                </c:pt>
                <c:pt idx="900">
                  <c:v>0.9</c:v>
                </c:pt>
                <c:pt idx="901">
                  <c:v>0.90100000000000002</c:v>
                </c:pt>
                <c:pt idx="902">
                  <c:v>0.90200000000000002</c:v>
                </c:pt>
                <c:pt idx="903">
                  <c:v>0.90300000000000002</c:v>
                </c:pt>
                <c:pt idx="904">
                  <c:v>0.90400000000000003</c:v>
                </c:pt>
                <c:pt idx="905">
                  <c:v>0.90500000000000003</c:v>
                </c:pt>
                <c:pt idx="906">
                  <c:v>0.90600000000000003</c:v>
                </c:pt>
                <c:pt idx="907">
                  <c:v>0.90700000000000003</c:v>
                </c:pt>
                <c:pt idx="908">
                  <c:v>0.90800000000000003</c:v>
                </c:pt>
                <c:pt idx="909">
                  <c:v>0.90900000000000003</c:v>
                </c:pt>
                <c:pt idx="910">
                  <c:v>0.91</c:v>
                </c:pt>
                <c:pt idx="911">
                  <c:v>0.91100000000000003</c:v>
                </c:pt>
                <c:pt idx="912">
                  <c:v>0.91200000000000003</c:v>
                </c:pt>
                <c:pt idx="913">
                  <c:v>0.91300000000000003</c:v>
                </c:pt>
                <c:pt idx="914">
                  <c:v>0.91400000000000003</c:v>
                </c:pt>
                <c:pt idx="915">
                  <c:v>0.91500000000000004</c:v>
                </c:pt>
                <c:pt idx="916">
                  <c:v>0.91600000000000004</c:v>
                </c:pt>
                <c:pt idx="917">
                  <c:v>0.91700000000000004</c:v>
                </c:pt>
                <c:pt idx="918">
                  <c:v>0.91800000000000004</c:v>
                </c:pt>
                <c:pt idx="919">
                  <c:v>0.91900000000000004</c:v>
                </c:pt>
                <c:pt idx="920">
                  <c:v>0.92</c:v>
                </c:pt>
                <c:pt idx="921">
                  <c:v>0.92100000000000004</c:v>
                </c:pt>
                <c:pt idx="922">
                  <c:v>0.92200000000000004</c:v>
                </c:pt>
                <c:pt idx="923">
                  <c:v>0.92300000000000004</c:v>
                </c:pt>
                <c:pt idx="924">
                  <c:v>0.92400000000000004</c:v>
                </c:pt>
                <c:pt idx="925">
                  <c:v>0.92500000000000004</c:v>
                </c:pt>
                <c:pt idx="926">
                  <c:v>0.92600000000000005</c:v>
                </c:pt>
                <c:pt idx="927">
                  <c:v>0.92700000000000005</c:v>
                </c:pt>
                <c:pt idx="928">
                  <c:v>0.92800000000000005</c:v>
                </c:pt>
                <c:pt idx="929">
                  <c:v>0.92900000000000005</c:v>
                </c:pt>
                <c:pt idx="930">
                  <c:v>0.93</c:v>
                </c:pt>
                <c:pt idx="931">
                  <c:v>0.93100000000000005</c:v>
                </c:pt>
                <c:pt idx="932">
                  <c:v>0.93200000000000005</c:v>
                </c:pt>
                <c:pt idx="933">
                  <c:v>0.93300000000000005</c:v>
                </c:pt>
                <c:pt idx="934">
                  <c:v>0.93400000000000005</c:v>
                </c:pt>
                <c:pt idx="935">
                  <c:v>0.93500000000000005</c:v>
                </c:pt>
                <c:pt idx="936">
                  <c:v>0.93600000000000005</c:v>
                </c:pt>
                <c:pt idx="937">
                  <c:v>0.93700000000000006</c:v>
                </c:pt>
                <c:pt idx="938">
                  <c:v>0.93799999999999994</c:v>
                </c:pt>
                <c:pt idx="939">
                  <c:v>0.93899999999999995</c:v>
                </c:pt>
                <c:pt idx="940">
                  <c:v>0.94</c:v>
                </c:pt>
                <c:pt idx="941">
                  <c:v>0.94099999999999995</c:v>
                </c:pt>
                <c:pt idx="942">
                  <c:v>0.94199999999999995</c:v>
                </c:pt>
                <c:pt idx="943">
                  <c:v>0.94299999999999995</c:v>
                </c:pt>
                <c:pt idx="944">
                  <c:v>0.94399999999999995</c:v>
                </c:pt>
                <c:pt idx="945">
                  <c:v>0.94499999999999995</c:v>
                </c:pt>
                <c:pt idx="946">
                  <c:v>0.94599999999999995</c:v>
                </c:pt>
                <c:pt idx="947">
                  <c:v>0.94699999999999995</c:v>
                </c:pt>
                <c:pt idx="948">
                  <c:v>0.94799999999999995</c:v>
                </c:pt>
                <c:pt idx="949">
                  <c:v>0.94899999999999995</c:v>
                </c:pt>
                <c:pt idx="950">
                  <c:v>0.95</c:v>
                </c:pt>
                <c:pt idx="951">
                  <c:v>0.95099999999999996</c:v>
                </c:pt>
                <c:pt idx="952">
                  <c:v>0.95199999999999996</c:v>
                </c:pt>
                <c:pt idx="953">
                  <c:v>0.95299999999999996</c:v>
                </c:pt>
                <c:pt idx="954">
                  <c:v>0.95399999999999996</c:v>
                </c:pt>
                <c:pt idx="955">
                  <c:v>0.95499999999999996</c:v>
                </c:pt>
                <c:pt idx="956">
                  <c:v>0.95599999999999996</c:v>
                </c:pt>
                <c:pt idx="957">
                  <c:v>0.95699999999999996</c:v>
                </c:pt>
                <c:pt idx="958">
                  <c:v>0.95799999999999996</c:v>
                </c:pt>
                <c:pt idx="959">
                  <c:v>0.95899999999999996</c:v>
                </c:pt>
                <c:pt idx="960">
                  <c:v>0.96</c:v>
                </c:pt>
                <c:pt idx="961">
                  <c:v>0.96099999999999997</c:v>
                </c:pt>
                <c:pt idx="962">
                  <c:v>0.96199999999999997</c:v>
                </c:pt>
                <c:pt idx="963">
                  <c:v>0.96299999999999997</c:v>
                </c:pt>
                <c:pt idx="964">
                  <c:v>0.96399999999999997</c:v>
                </c:pt>
                <c:pt idx="965">
                  <c:v>0.96499999999999997</c:v>
                </c:pt>
                <c:pt idx="966">
                  <c:v>0.96599999999999997</c:v>
                </c:pt>
                <c:pt idx="967">
                  <c:v>0.96699999999999997</c:v>
                </c:pt>
                <c:pt idx="968">
                  <c:v>0.96799999999999997</c:v>
                </c:pt>
                <c:pt idx="969">
                  <c:v>0.96899999999999997</c:v>
                </c:pt>
                <c:pt idx="970">
                  <c:v>0.97</c:v>
                </c:pt>
                <c:pt idx="971">
                  <c:v>0.97099999999999997</c:v>
                </c:pt>
                <c:pt idx="972">
                  <c:v>0.97199999999999998</c:v>
                </c:pt>
                <c:pt idx="973">
                  <c:v>0.97299999999999998</c:v>
                </c:pt>
                <c:pt idx="974">
                  <c:v>0.97399999999999998</c:v>
                </c:pt>
                <c:pt idx="975">
                  <c:v>0.97499999999999998</c:v>
                </c:pt>
                <c:pt idx="976">
                  <c:v>0.97599999999999998</c:v>
                </c:pt>
                <c:pt idx="977">
                  <c:v>0.97699999999999998</c:v>
                </c:pt>
                <c:pt idx="978">
                  <c:v>0.97799999999999998</c:v>
                </c:pt>
                <c:pt idx="979">
                  <c:v>0.97899999999999998</c:v>
                </c:pt>
                <c:pt idx="980">
                  <c:v>0.98</c:v>
                </c:pt>
                <c:pt idx="981">
                  <c:v>0.98099999999999998</c:v>
                </c:pt>
                <c:pt idx="982">
                  <c:v>0.98199999999999998</c:v>
                </c:pt>
                <c:pt idx="983">
                  <c:v>0.98299999999999998</c:v>
                </c:pt>
                <c:pt idx="984">
                  <c:v>0.98399999999999999</c:v>
                </c:pt>
                <c:pt idx="985">
                  <c:v>0.98499999999999999</c:v>
                </c:pt>
                <c:pt idx="986">
                  <c:v>0.98599999999999999</c:v>
                </c:pt>
                <c:pt idx="987">
                  <c:v>0.98699999999999999</c:v>
                </c:pt>
                <c:pt idx="988">
                  <c:v>0.98799999999999999</c:v>
                </c:pt>
                <c:pt idx="989">
                  <c:v>0.98899999999999999</c:v>
                </c:pt>
                <c:pt idx="990">
                  <c:v>0.99</c:v>
                </c:pt>
                <c:pt idx="991">
                  <c:v>0.99099999999999999</c:v>
                </c:pt>
                <c:pt idx="992">
                  <c:v>0.99199999999999999</c:v>
                </c:pt>
                <c:pt idx="993">
                  <c:v>0.99299999999999999</c:v>
                </c:pt>
                <c:pt idx="994">
                  <c:v>0.99399999999999999</c:v>
                </c:pt>
                <c:pt idx="995">
                  <c:v>0.995</c:v>
                </c:pt>
                <c:pt idx="996">
                  <c:v>0.996</c:v>
                </c:pt>
                <c:pt idx="997">
                  <c:v>0.997</c:v>
                </c:pt>
                <c:pt idx="998">
                  <c:v>0.998</c:v>
                </c:pt>
                <c:pt idx="999">
                  <c:v>0.999</c:v>
                </c:pt>
                <c:pt idx="1000">
                  <c:v>1</c:v>
                </c:pt>
                <c:pt idx="1001">
                  <c:v>1.0009999999999999</c:v>
                </c:pt>
                <c:pt idx="1002">
                  <c:v>1.002</c:v>
                </c:pt>
                <c:pt idx="1003">
                  <c:v>1.0029999999999999</c:v>
                </c:pt>
                <c:pt idx="1004">
                  <c:v>1.004</c:v>
                </c:pt>
                <c:pt idx="1005">
                  <c:v>1.0049999999999999</c:v>
                </c:pt>
                <c:pt idx="1006">
                  <c:v>1.006</c:v>
                </c:pt>
                <c:pt idx="1007">
                  <c:v>1.0069999999999999</c:v>
                </c:pt>
                <c:pt idx="1008">
                  <c:v>1.008</c:v>
                </c:pt>
                <c:pt idx="1009">
                  <c:v>1.0089999999999999</c:v>
                </c:pt>
                <c:pt idx="1010">
                  <c:v>1.01</c:v>
                </c:pt>
                <c:pt idx="1011">
                  <c:v>1.0109999999999999</c:v>
                </c:pt>
                <c:pt idx="1012">
                  <c:v>1.012</c:v>
                </c:pt>
                <c:pt idx="1013">
                  <c:v>1.0129999999999999</c:v>
                </c:pt>
                <c:pt idx="1014">
                  <c:v>1.014</c:v>
                </c:pt>
                <c:pt idx="1015">
                  <c:v>1.0149999999999999</c:v>
                </c:pt>
                <c:pt idx="1016">
                  <c:v>1.016</c:v>
                </c:pt>
                <c:pt idx="1017">
                  <c:v>1.0169999999999999</c:v>
                </c:pt>
                <c:pt idx="1018">
                  <c:v>1.018</c:v>
                </c:pt>
                <c:pt idx="1019">
                  <c:v>1.0189999999999999</c:v>
                </c:pt>
                <c:pt idx="1020">
                  <c:v>1.02</c:v>
                </c:pt>
                <c:pt idx="1021">
                  <c:v>1.0209999999999999</c:v>
                </c:pt>
                <c:pt idx="1022">
                  <c:v>1.022</c:v>
                </c:pt>
                <c:pt idx="1023">
                  <c:v>1.0229999999999999</c:v>
                </c:pt>
                <c:pt idx="1024">
                  <c:v>1.024</c:v>
                </c:pt>
                <c:pt idx="1025">
                  <c:v>1.0249999999999999</c:v>
                </c:pt>
                <c:pt idx="1026">
                  <c:v>1.026</c:v>
                </c:pt>
                <c:pt idx="1027">
                  <c:v>1.0269999999999999</c:v>
                </c:pt>
                <c:pt idx="1028">
                  <c:v>1.028</c:v>
                </c:pt>
                <c:pt idx="1029">
                  <c:v>1.0289999999999999</c:v>
                </c:pt>
                <c:pt idx="1030">
                  <c:v>1.03</c:v>
                </c:pt>
                <c:pt idx="1031">
                  <c:v>1.0309999999999999</c:v>
                </c:pt>
                <c:pt idx="1032">
                  <c:v>1.032</c:v>
                </c:pt>
                <c:pt idx="1033">
                  <c:v>1.0329999999999999</c:v>
                </c:pt>
                <c:pt idx="1034">
                  <c:v>1.034</c:v>
                </c:pt>
                <c:pt idx="1035">
                  <c:v>1.0349999999999999</c:v>
                </c:pt>
                <c:pt idx="1036">
                  <c:v>1.036</c:v>
                </c:pt>
                <c:pt idx="1037">
                  <c:v>1.0369999999999999</c:v>
                </c:pt>
                <c:pt idx="1038">
                  <c:v>1.038</c:v>
                </c:pt>
                <c:pt idx="1039">
                  <c:v>1.0389999999999999</c:v>
                </c:pt>
                <c:pt idx="1040">
                  <c:v>1.04</c:v>
                </c:pt>
                <c:pt idx="1041">
                  <c:v>1.0409999999999999</c:v>
                </c:pt>
                <c:pt idx="1042">
                  <c:v>1.042</c:v>
                </c:pt>
                <c:pt idx="1043">
                  <c:v>1.0429999999999999</c:v>
                </c:pt>
                <c:pt idx="1044">
                  <c:v>1.044</c:v>
                </c:pt>
                <c:pt idx="1045">
                  <c:v>1.0449999999999999</c:v>
                </c:pt>
                <c:pt idx="1046">
                  <c:v>1.046</c:v>
                </c:pt>
                <c:pt idx="1047">
                  <c:v>1.0469999999999999</c:v>
                </c:pt>
                <c:pt idx="1048">
                  <c:v>1.048</c:v>
                </c:pt>
                <c:pt idx="1049">
                  <c:v>1.0489999999999999</c:v>
                </c:pt>
                <c:pt idx="1050">
                  <c:v>1.05</c:v>
                </c:pt>
                <c:pt idx="1051">
                  <c:v>1.0509999999999999</c:v>
                </c:pt>
                <c:pt idx="1052">
                  <c:v>1.052</c:v>
                </c:pt>
                <c:pt idx="1053">
                  <c:v>1.0529999999999999</c:v>
                </c:pt>
                <c:pt idx="1054">
                  <c:v>1.054</c:v>
                </c:pt>
                <c:pt idx="1055">
                  <c:v>1.0549999999999999</c:v>
                </c:pt>
                <c:pt idx="1056">
                  <c:v>1.056</c:v>
                </c:pt>
                <c:pt idx="1057">
                  <c:v>1.0569999999999999</c:v>
                </c:pt>
                <c:pt idx="1058">
                  <c:v>1.0580000000000001</c:v>
                </c:pt>
                <c:pt idx="1059">
                  <c:v>1.0589999999999999</c:v>
                </c:pt>
                <c:pt idx="1060">
                  <c:v>1.06</c:v>
                </c:pt>
                <c:pt idx="1061">
                  <c:v>1.0609999999999999</c:v>
                </c:pt>
                <c:pt idx="1062">
                  <c:v>1.0620000000000001</c:v>
                </c:pt>
                <c:pt idx="1063">
                  <c:v>1.0629999999999999</c:v>
                </c:pt>
                <c:pt idx="1064">
                  <c:v>1.0640000000000001</c:v>
                </c:pt>
                <c:pt idx="1065">
                  <c:v>1.0649999999999999</c:v>
                </c:pt>
                <c:pt idx="1066">
                  <c:v>1.0660000000000001</c:v>
                </c:pt>
                <c:pt idx="1067">
                  <c:v>1.0669999999999999</c:v>
                </c:pt>
                <c:pt idx="1068">
                  <c:v>1.0680000000000001</c:v>
                </c:pt>
                <c:pt idx="1069">
                  <c:v>1.069</c:v>
                </c:pt>
                <c:pt idx="1070">
                  <c:v>1.07</c:v>
                </c:pt>
                <c:pt idx="1071">
                  <c:v>1.071</c:v>
                </c:pt>
                <c:pt idx="1072">
                  <c:v>1.0720000000000001</c:v>
                </c:pt>
                <c:pt idx="1073">
                  <c:v>1.073</c:v>
                </c:pt>
                <c:pt idx="1074">
                  <c:v>1.0740000000000001</c:v>
                </c:pt>
                <c:pt idx="1075">
                  <c:v>1.075</c:v>
                </c:pt>
                <c:pt idx="1076">
                  <c:v>1.0760000000000001</c:v>
                </c:pt>
                <c:pt idx="1077">
                  <c:v>1.077</c:v>
                </c:pt>
                <c:pt idx="1078">
                  <c:v>1.0780000000000001</c:v>
                </c:pt>
                <c:pt idx="1079">
                  <c:v>1.079</c:v>
                </c:pt>
                <c:pt idx="1080">
                  <c:v>1.08</c:v>
                </c:pt>
                <c:pt idx="1081">
                  <c:v>1.081</c:v>
                </c:pt>
                <c:pt idx="1082">
                  <c:v>1.0820000000000001</c:v>
                </c:pt>
                <c:pt idx="1083">
                  <c:v>1.083</c:v>
                </c:pt>
                <c:pt idx="1084">
                  <c:v>1.0840000000000001</c:v>
                </c:pt>
                <c:pt idx="1085">
                  <c:v>1.085</c:v>
                </c:pt>
                <c:pt idx="1086">
                  <c:v>1.0860000000000001</c:v>
                </c:pt>
                <c:pt idx="1087">
                  <c:v>1.087</c:v>
                </c:pt>
                <c:pt idx="1088">
                  <c:v>1.0880000000000001</c:v>
                </c:pt>
                <c:pt idx="1089">
                  <c:v>1.089</c:v>
                </c:pt>
                <c:pt idx="1090">
                  <c:v>1.0900000000000001</c:v>
                </c:pt>
                <c:pt idx="1091">
                  <c:v>1.091</c:v>
                </c:pt>
                <c:pt idx="1092">
                  <c:v>1.0920000000000001</c:v>
                </c:pt>
                <c:pt idx="1093">
                  <c:v>1.093</c:v>
                </c:pt>
                <c:pt idx="1094">
                  <c:v>1.0940000000000001</c:v>
                </c:pt>
                <c:pt idx="1095">
                  <c:v>1.095</c:v>
                </c:pt>
                <c:pt idx="1096">
                  <c:v>1.0960000000000001</c:v>
                </c:pt>
                <c:pt idx="1097">
                  <c:v>1.097</c:v>
                </c:pt>
                <c:pt idx="1098">
                  <c:v>1.0980000000000001</c:v>
                </c:pt>
                <c:pt idx="1099">
                  <c:v>1.099</c:v>
                </c:pt>
                <c:pt idx="1100">
                  <c:v>1.1000000000000001</c:v>
                </c:pt>
                <c:pt idx="1101">
                  <c:v>1.101</c:v>
                </c:pt>
                <c:pt idx="1102">
                  <c:v>1.1020000000000001</c:v>
                </c:pt>
                <c:pt idx="1103">
                  <c:v>1.103</c:v>
                </c:pt>
                <c:pt idx="1104">
                  <c:v>1.1040000000000001</c:v>
                </c:pt>
                <c:pt idx="1105">
                  <c:v>1.105</c:v>
                </c:pt>
                <c:pt idx="1106">
                  <c:v>1.1060000000000001</c:v>
                </c:pt>
                <c:pt idx="1107">
                  <c:v>1.107</c:v>
                </c:pt>
                <c:pt idx="1108">
                  <c:v>1.1080000000000001</c:v>
                </c:pt>
                <c:pt idx="1109">
                  <c:v>1.109</c:v>
                </c:pt>
                <c:pt idx="1110">
                  <c:v>1.1100000000000001</c:v>
                </c:pt>
                <c:pt idx="1111">
                  <c:v>1.111</c:v>
                </c:pt>
                <c:pt idx="1112">
                  <c:v>1.1120000000000001</c:v>
                </c:pt>
                <c:pt idx="1113">
                  <c:v>1.113</c:v>
                </c:pt>
                <c:pt idx="1114">
                  <c:v>1.1140000000000001</c:v>
                </c:pt>
                <c:pt idx="1115">
                  <c:v>1.115</c:v>
                </c:pt>
                <c:pt idx="1116">
                  <c:v>1.1160000000000001</c:v>
                </c:pt>
                <c:pt idx="1117">
                  <c:v>1.117</c:v>
                </c:pt>
                <c:pt idx="1118">
                  <c:v>1.1180000000000001</c:v>
                </c:pt>
                <c:pt idx="1119">
                  <c:v>1.119</c:v>
                </c:pt>
                <c:pt idx="1120">
                  <c:v>1.1200000000000001</c:v>
                </c:pt>
                <c:pt idx="1121">
                  <c:v>1.121</c:v>
                </c:pt>
                <c:pt idx="1122">
                  <c:v>1.1220000000000001</c:v>
                </c:pt>
                <c:pt idx="1123">
                  <c:v>1.123</c:v>
                </c:pt>
                <c:pt idx="1124">
                  <c:v>1.1240000000000001</c:v>
                </c:pt>
                <c:pt idx="1125">
                  <c:v>1.125</c:v>
                </c:pt>
                <c:pt idx="1126">
                  <c:v>1.1259999999999999</c:v>
                </c:pt>
                <c:pt idx="1127">
                  <c:v>1.127</c:v>
                </c:pt>
                <c:pt idx="1128">
                  <c:v>1.1279999999999999</c:v>
                </c:pt>
                <c:pt idx="1129">
                  <c:v>1.129</c:v>
                </c:pt>
                <c:pt idx="1130">
                  <c:v>1.1299999999999999</c:v>
                </c:pt>
                <c:pt idx="1131">
                  <c:v>1.131</c:v>
                </c:pt>
                <c:pt idx="1132">
                  <c:v>1.1319999999999999</c:v>
                </c:pt>
                <c:pt idx="1133">
                  <c:v>1.133</c:v>
                </c:pt>
                <c:pt idx="1134">
                  <c:v>1.1339999999999999</c:v>
                </c:pt>
                <c:pt idx="1135">
                  <c:v>1.135</c:v>
                </c:pt>
                <c:pt idx="1136">
                  <c:v>1.1359999999999999</c:v>
                </c:pt>
                <c:pt idx="1137">
                  <c:v>1.137</c:v>
                </c:pt>
                <c:pt idx="1138">
                  <c:v>1.1379999999999999</c:v>
                </c:pt>
                <c:pt idx="1139">
                  <c:v>1.139</c:v>
                </c:pt>
                <c:pt idx="1140">
                  <c:v>1.1399999999999999</c:v>
                </c:pt>
                <c:pt idx="1141">
                  <c:v>1.141</c:v>
                </c:pt>
                <c:pt idx="1142">
                  <c:v>1.1419999999999999</c:v>
                </c:pt>
                <c:pt idx="1143">
                  <c:v>1.143</c:v>
                </c:pt>
                <c:pt idx="1144">
                  <c:v>1.1439999999999999</c:v>
                </c:pt>
                <c:pt idx="1145">
                  <c:v>1.145</c:v>
                </c:pt>
                <c:pt idx="1146">
                  <c:v>1.1459999999999999</c:v>
                </c:pt>
                <c:pt idx="1147">
                  <c:v>1.147</c:v>
                </c:pt>
                <c:pt idx="1148">
                  <c:v>1.1479999999999999</c:v>
                </c:pt>
                <c:pt idx="1149">
                  <c:v>1.149</c:v>
                </c:pt>
                <c:pt idx="1150">
                  <c:v>1.1499999999999999</c:v>
                </c:pt>
                <c:pt idx="1151">
                  <c:v>1.151</c:v>
                </c:pt>
                <c:pt idx="1152">
                  <c:v>1.1519999999999999</c:v>
                </c:pt>
                <c:pt idx="1153">
                  <c:v>1.153</c:v>
                </c:pt>
                <c:pt idx="1154">
                  <c:v>1.1539999999999999</c:v>
                </c:pt>
                <c:pt idx="1155">
                  <c:v>1.155</c:v>
                </c:pt>
                <c:pt idx="1156">
                  <c:v>1.1559999999999999</c:v>
                </c:pt>
                <c:pt idx="1157">
                  <c:v>1.157</c:v>
                </c:pt>
                <c:pt idx="1158">
                  <c:v>1.1579999999999999</c:v>
                </c:pt>
                <c:pt idx="1159">
                  <c:v>1.159</c:v>
                </c:pt>
                <c:pt idx="1160">
                  <c:v>1.1599999999999999</c:v>
                </c:pt>
                <c:pt idx="1161">
                  <c:v>1.161</c:v>
                </c:pt>
                <c:pt idx="1162">
                  <c:v>1.1619999999999999</c:v>
                </c:pt>
                <c:pt idx="1163">
                  <c:v>1.163</c:v>
                </c:pt>
                <c:pt idx="1164">
                  <c:v>1.1639999999999999</c:v>
                </c:pt>
                <c:pt idx="1165">
                  <c:v>1.165</c:v>
                </c:pt>
                <c:pt idx="1166">
                  <c:v>1.1659999999999999</c:v>
                </c:pt>
                <c:pt idx="1167">
                  <c:v>1.167</c:v>
                </c:pt>
                <c:pt idx="1168">
                  <c:v>1.1679999999999999</c:v>
                </c:pt>
                <c:pt idx="1169">
                  <c:v>1.169</c:v>
                </c:pt>
                <c:pt idx="1170">
                  <c:v>1.17</c:v>
                </c:pt>
                <c:pt idx="1171">
                  <c:v>1.171</c:v>
                </c:pt>
                <c:pt idx="1172">
                  <c:v>1.1719999999999999</c:v>
                </c:pt>
                <c:pt idx="1173">
                  <c:v>1.173</c:v>
                </c:pt>
                <c:pt idx="1174">
                  <c:v>1.1739999999999999</c:v>
                </c:pt>
                <c:pt idx="1175">
                  <c:v>1.175</c:v>
                </c:pt>
                <c:pt idx="1176">
                  <c:v>1.1759999999999999</c:v>
                </c:pt>
                <c:pt idx="1177">
                  <c:v>1.177</c:v>
                </c:pt>
                <c:pt idx="1178">
                  <c:v>1.1779999999999999</c:v>
                </c:pt>
                <c:pt idx="1179">
                  <c:v>1.179</c:v>
                </c:pt>
                <c:pt idx="1180">
                  <c:v>1.18</c:v>
                </c:pt>
                <c:pt idx="1181">
                  <c:v>1.181</c:v>
                </c:pt>
                <c:pt idx="1182">
                  <c:v>1.1819999999999999</c:v>
                </c:pt>
                <c:pt idx="1183">
                  <c:v>1.1830000000000001</c:v>
                </c:pt>
                <c:pt idx="1184">
                  <c:v>1.1839999999999999</c:v>
                </c:pt>
                <c:pt idx="1185">
                  <c:v>1.1850000000000001</c:v>
                </c:pt>
                <c:pt idx="1186">
                  <c:v>1.1859999999999999</c:v>
                </c:pt>
                <c:pt idx="1187">
                  <c:v>1.1870000000000001</c:v>
                </c:pt>
                <c:pt idx="1188">
                  <c:v>1.1879999999999999</c:v>
                </c:pt>
                <c:pt idx="1189">
                  <c:v>1.1890000000000001</c:v>
                </c:pt>
                <c:pt idx="1190">
                  <c:v>1.19</c:v>
                </c:pt>
                <c:pt idx="1191">
                  <c:v>1.1910000000000001</c:v>
                </c:pt>
                <c:pt idx="1192">
                  <c:v>1.1919999999999999</c:v>
                </c:pt>
                <c:pt idx="1193">
                  <c:v>1.1930000000000001</c:v>
                </c:pt>
                <c:pt idx="1194">
                  <c:v>1.194</c:v>
                </c:pt>
                <c:pt idx="1195">
                  <c:v>1.1950000000000001</c:v>
                </c:pt>
                <c:pt idx="1196">
                  <c:v>1.196</c:v>
                </c:pt>
                <c:pt idx="1197">
                  <c:v>1.1970000000000001</c:v>
                </c:pt>
                <c:pt idx="1198">
                  <c:v>1.198</c:v>
                </c:pt>
                <c:pt idx="1199">
                  <c:v>1.1990000000000001</c:v>
                </c:pt>
                <c:pt idx="1200">
                  <c:v>1.2</c:v>
                </c:pt>
                <c:pt idx="1201">
                  <c:v>1.2010000000000001</c:v>
                </c:pt>
                <c:pt idx="1202">
                  <c:v>1.202</c:v>
                </c:pt>
                <c:pt idx="1203">
                  <c:v>1.2030000000000001</c:v>
                </c:pt>
                <c:pt idx="1204">
                  <c:v>1.204</c:v>
                </c:pt>
                <c:pt idx="1205">
                  <c:v>1.2050000000000001</c:v>
                </c:pt>
                <c:pt idx="1206">
                  <c:v>1.206</c:v>
                </c:pt>
                <c:pt idx="1207">
                  <c:v>1.2070000000000001</c:v>
                </c:pt>
                <c:pt idx="1208">
                  <c:v>1.208</c:v>
                </c:pt>
                <c:pt idx="1209">
                  <c:v>1.2090000000000001</c:v>
                </c:pt>
                <c:pt idx="1210">
                  <c:v>1.21</c:v>
                </c:pt>
                <c:pt idx="1211">
                  <c:v>1.2110000000000001</c:v>
                </c:pt>
                <c:pt idx="1212">
                  <c:v>1.212</c:v>
                </c:pt>
                <c:pt idx="1213">
                  <c:v>1.2130000000000001</c:v>
                </c:pt>
                <c:pt idx="1214">
                  <c:v>1.214</c:v>
                </c:pt>
                <c:pt idx="1215">
                  <c:v>1.2150000000000001</c:v>
                </c:pt>
                <c:pt idx="1216">
                  <c:v>1.216</c:v>
                </c:pt>
                <c:pt idx="1217">
                  <c:v>1.2170000000000001</c:v>
                </c:pt>
                <c:pt idx="1218">
                  <c:v>1.218</c:v>
                </c:pt>
                <c:pt idx="1219">
                  <c:v>1.2190000000000001</c:v>
                </c:pt>
                <c:pt idx="1220">
                  <c:v>1.22</c:v>
                </c:pt>
                <c:pt idx="1221">
                  <c:v>1.2210000000000001</c:v>
                </c:pt>
                <c:pt idx="1222">
                  <c:v>1.222</c:v>
                </c:pt>
                <c:pt idx="1223">
                  <c:v>1.2230000000000001</c:v>
                </c:pt>
                <c:pt idx="1224">
                  <c:v>1.224</c:v>
                </c:pt>
                <c:pt idx="1225">
                  <c:v>1.2250000000000001</c:v>
                </c:pt>
                <c:pt idx="1226">
                  <c:v>1.226</c:v>
                </c:pt>
                <c:pt idx="1227">
                  <c:v>1.2270000000000001</c:v>
                </c:pt>
                <c:pt idx="1228">
                  <c:v>1.228</c:v>
                </c:pt>
                <c:pt idx="1229">
                  <c:v>1.2290000000000001</c:v>
                </c:pt>
                <c:pt idx="1230">
                  <c:v>1.23</c:v>
                </c:pt>
                <c:pt idx="1231">
                  <c:v>1.2310000000000001</c:v>
                </c:pt>
                <c:pt idx="1232">
                  <c:v>1.232</c:v>
                </c:pt>
                <c:pt idx="1233">
                  <c:v>1.2330000000000001</c:v>
                </c:pt>
                <c:pt idx="1234">
                  <c:v>1.234</c:v>
                </c:pt>
                <c:pt idx="1235">
                  <c:v>1.2350000000000001</c:v>
                </c:pt>
                <c:pt idx="1236">
                  <c:v>1.236</c:v>
                </c:pt>
                <c:pt idx="1237">
                  <c:v>1.2370000000000001</c:v>
                </c:pt>
                <c:pt idx="1238">
                  <c:v>1.238</c:v>
                </c:pt>
                <c:pt idx="1239">
                  <c:v>1.2390000000000001</c:v>
                </c:pt>
                <c:pt idx="1240">
                  <c:v>1.24</c:v>
                </c:pt>
                <c:pt idx="1241">
                  <c:v>1.2410000000000001</c:v>
                </c:pt>
                <c:pt idx="1242">
                  <c:v>1.242</c:v>
                </c:pt>
                <c:pt idx="1243">
                  <c:v>1.2430000000000001</c:v>
                </c:pt>
                <c:pt idx="1244">
                  <c:v>1.244</c:v>
                </c:pt>
                <c:pt idx="1245">
                  <c:v>1.2450000000000001</c:v>
                </c:pt>
                <c:pt idx="1246">
                  <c:v>1.246</c:v>
                </c:pt>
                <c:pt idx="1247">
                  <c:v>1.2470000000000001</c:v>
                </c:pt>
                <c:pt idx="1248">
                  <c:v>1.248</c:v>
                </c:pt>
                <c:pt idx="1249">
                  <c:v>1.2490000000000001</c:v>
                </c:pt>
                <c:pt idx="1250">
                  <c:v>1.25</c:v>
                </c:pt>
                <c:pt idx="1251">
                  <c:v>1.2509999999999999</c:v>
                </c:pt>
                <c:pt idx="1252">
                  <c:v>1.252</c:v>
                </c:pt>
                <c:pt idx="1253">
                  <c:v>1.2529999999999999</c:v>
                </c:pt>
                <c:pt idx="1254">
                  <c:v>1.254</c:v>
                </c:pt>
                <c:pt idx="1255">
                  <c:v>1.2549999999999999</c:v>
                </c:pt>
                <c:pt idx="1256">
                  <c:v>1.256</c:v>
                </c:pt>
                <c:pt idx="1257">
                  <c:v>1.2569999999999999</c:v>
                </c:pt>
                <c:pt idx="1258">
                  <c:v>1.258</c:v>
                </c:pt>
                <c:pt idx="1259">
                  <c:v>1.2589999999999999</c:v>
                </c:pt>
                <c:pt idx="1260">
                  <c:v>1.26</c:v>
                </c:pt>
                <c:pt idx="1261">
                  <c:v>1.2609999999999999</c:v>
                </c:pt>
                <c:pt idx="1262">
                  <c:v>1.262</c:v>
                </c:pt>
                <c:pt idx="1263">
                  <c:v>1.2629999999999999</c:v>
                </c:pt>
                <c:pt idx="1264">
                  <c:v>1.264</c:v>
                </c:pt>
                <c:pt idx="1265">
                  <c:v>1.2649999999999999</c:v>
                </c:pt>
                <c:pt idx="1266">
                  <c:v>1.266</c:v>
                </c:pt>
                <c:pt idx="1267">
                  <c:v>1.2669999999999999</c:v>
                </c:pt>
                <c:pt idx="1268">
                  <c:v>1.268</c:v>
                </c:pt>
                <c:pt idx="1269">
                  <c:v>1.2689999999999999</c:v>
                </c:pt>
                <c:pt idx="1270">
                  <c:v>1.27</c:v>
                </c:pt>
                <c:pt idx="1271">
                  <c:v>1.2709999999999999</c:v>
                </c:pt>
                <c:pt idx="1272">
                  <c:v>1.272</c:v>
                </c:pt>
                <c:pt idx="1273">
                  <c:v>1.2729999999999999</c:v>
                </c:pt>
                <c:pt idx="1274">
                  <c:v>1.274</c:v>
                </c:pt>
                <c:pt idx="1275">
                  <c:v>1.2749999999999999</c:v>
                </c:pt>
                <c:pt idx="1276">
                  <c:v>1.276</c:v>
                </c:pt>
                <c:pt idx="1277">
                  <c:v>1.2769999999999999</c:v>
                </c:pt>
                <c:pt idx="1278">
                  <c:v>1.278</c:v>
                </c:pt>
                <c:pt idx="1279">
                  <c:v>1.2789999999999999</c:v>
                </c:pt>
                <c:pt idx="1280">
                  <c:v>1.28</c:v>
                </c:pt>
                <c:pt idx="1281">
                  <c:v>1.2809999999999999</c:v>
                </c:pt>
                <c:pt idx="1282">
                  <c:v>1.282</c:v>
                </c:pt>
                <c:pt idx="1283">
                  <c:v>1.2829999999999999</c:v>
                </c:pt>
                <c:pt idx="1284">
                  <c:v>1.284</c:v>
                </c:pt>
                <c:pt idx="1285">
                  <c:v>1.2849999999999999</c:v>
                </c:pt>
                <c:pt idx="1286">
                  <c:v>1.286</c:v>
                </c:pt>
                <c:pt idx="1287">
                  <c:v>1.2869999999999999</c:v>
                </c:pt>
                <c:pt idx="1288">
                  <c:v>1.288</c:v>
                </c:pt>
                <c:pt idx="1289">
                  <c:v>1.2889999999999999</c:v>
                </c:pt>
                <c:pt idx="1290">
                  <c:v>1.29</c:v>
                </c:pt>
                <c:pt idx="1291">
                  <c:v>1.2909999999999999</c:v>
                </c:pt>
                <c:pt idx="1292">
                  <c:v>1.292</c:v>
                </c:pt>
                <c:pt idx="1293">
                  <c:v>1.2929999999999999</c:v>
                </c:pt>
                <c:pt idx="1294">
                  <c:v>1.294</c:v>
                </c:pt>
                <c:pt idx="1295">
                  <c:v>1.2949999999999999</c:v>
                </c:pt>
                <c:pt idx="1296">
                  <c:v>1.296</c:v>
                </c:pt>
                <c:pt idx="1297">
                  <c:v>1.2969999999999999</c:v>
                </c:pt>
                <c:pt idx="1298">
                  <c:v>1.298</c:v>
                </c:pt>
                <c:pt idx="1299">
                  <c:v>1.2989999999999999</c:v>
                </c:pt>
                <c:pt idx="1300">
                  <c:v>1.3</c:v>
                </c:pt>
                <c:pt idx="1301">
                  <c:v>1.3009999999999999</c:v>
                </c:pt>
                <c:pt idx="1302">
                  <c:v>1.302</c:v>
                </c:pt>
                <c:pt idx="1303">
                  <c:v>1.3029999999999999</c:v>
                </c:pt>
                <c:pt idx="1304">
                  <c:v>1.304</c:v>
                </c:pt>
                <c:pt idx="1305">
                  <c:v>1.3049999999999999</c:v>
                </c:pt>
                <c:pt idx="1306">
                  <c:v>1.306</c:v>
                </c:pt>
                <c:pt idx="1307">
                  <c:v>1.3069999999999999</c:v>
                </c:pt>
                <c:pt idx="1308">
                  <c:v>1.3080000000000001</c:v>
                </c:pt>
                <c:pt idx="1309">
                  <c:v>1.3089999999999999</c:v>
                </c:pt>
                <c:pt idx="1310">
                  <c:v>1.31</c:v>
                </c:pt>
                <c:pt idx="1311">
                  <c:v>1.3109999999999999</c:v>
                </c:pt>
                <c:pt idx="1312">
                  <c:v>1.3120000000000001</c:v>
                </c:pt>
                <c:pt idx="1313">
                  <c:v>1.3129999999999999</c:v>
                </c:pt>
                <c:pt idx="1314">
                  <c:v>1.3140000000000001</c:v>
                </c:pt>
                <c:pt idx="1315">
                  <c:v>1.3149999999999999</c:v>
                </c:pt>
                <c:pt idx="1316">
                  <c:v>1.3160000000000001</c:v>
                </c:pt>
                <c:pt idx="1317">
                  <c:v>1.3169999999999999</c:v>
                </c:pt>
                <c:pt idx="1318">
                  <c:v>1.3180000000000001</c:v>
                </c:pt>
                <c:pt idx="1319">
                  <c:v>1.319</c:v>
                </c:pt>
                <c:pt idx="1320">
                  <c:v>1.32</c:v>
                </c:pt>
                <c:pt idx="1321">
                  <c:v>1.321</c:v>
                </c:pt>
                <c:pt idx="1322">
                  <c:v>1.3220000000000001</c:v>
                </c:pt>
                <c:pt idx="1323">
                  <c:v>1.323</c:v>
                </c:pt>
                <c:pt idx="1324">
                  <c:v>1.3240000000000001</c:v>
                </c:pt>
                <c:pt idx="1325">
                  <c:v>1.325</c:v>
                </c:pt>
                <c:pt idx="1326">
                  <c:v>1.3260000000000001</c:v>
                </c:pt>
                <c:pt idx="1327">
                  <c:v>1.327</c:v>
                </c:pt>
                <c:pt idx="1328">
                  <c:v>1.3280000000000001</c:v>
                </c:pt>
                <c:pt idx="1329">
                  <c:v>1.329</c:v>
                </c:pt>
                <c:pt idx="1330">
                  <c:v>1.33</c:v>
                </c:pt>
                <c:pt idx="1331">
                  <c:v>1.331</c:v>
                </c:pt>
                <c:pt idx="1332">
                  <c:v>1.3320000000000001</c:v>
                </c:pt>
                <c:pt idx="1333">
                  <c:v>1.333</c:v>
                </c:pt>
                <c:pt idx="1334">
                  <c:v>1.3340000000000001</c:v>
                </c:pt>
                <c:pt idx="1335">
                  <c:v>1.335</c:v>
                </c:pt>
                <c:pt idx="1336">
                  <c:v>1.3360000000000001</c:v>
                </c:pt>
                <c:pt idx="1337">
                  <c:v>1.337</c:v>
                </c:pt>
                <c:pt idx="1338">
                  <c:v>1.3380000000000001</c:v>
                </c:pt>
                <c:pt idx="1339">
                  <c:v>1.339</c:v>
                </c:pt>
                <c:pt idx="1340">
                  <c:v>1.34</c:v>
                </c:pt>
                <c:pt idx="1341">
                  <c:v>1.341</c:v>
                </c:pt>
                <c:pt idx="1342">
                  <c:v>1.3420000000000001</c:v>
                </c:pt>
                <c:pt idx="1343">
                  <c:v>1.343</c:v>
                </c:pt>
                <c:pt idx="1344">
                  <c:v>1.3440000000000001</c:v>
                </c:pt>
                <c:pt idx="1345">
                  <c:v>1.345</c:v>
                </c:pt>
                <c:pt idx="1346">
                  <c:v>1.3460000000000001</c:v>
                </c:pt>
                <c:pt idx="1347">
                  <c:v>1.347</c:v>
                </c:pt>
                <c:pt idx="1348">
                  <c:v>1.3480000000000001</c:v>
                </c:pt>
                <c:pt idx="1349">
                  <c:v>1.349</c:v>
                </c:pt>
                <c:pt idx="1350">
                  <c:v>1.35</c:v>
                </c:pt>
                <c:pt idx="1351">
                  <c:v>1.351</c:v>
                </c:pt>
                <c:pt idx="1352">
                  <c:v>1.3520000000000001</c:v>
                </c:pt>
                <c:pt idx="1353">
                  <c:v>1.353</c:v>
                </c:pt>
                <c:pt idx="1354">
                  <c:v>1.3540000000000001</c:v>
                </c:pt>
                <c:pt idx="1355">
                  <c:v>1.355</c:v>
                </c:pt>
                <c:pt idx="1356">
                  <c:v>1.3560000000000001</c:v>
                </c:pt>
                <c:pt idx="1357">
                  <c:v>1.357</c:v>
                </c:pt>
                <c:pt idx="1358">
                  <c:v>1.3580000000000001</c:v>
                </c:pt>
                <c:pt idx="1359">
                  <c:v>1.359</c:v>
                </c:pt>
                <c:pt idx="1360">
                  <c:v>1.36</c:v>
                </c:pt>
                <c:pt idx="1361">
                  <c:v>1.361</c:v>
                </c:pt>
                <c:pt idx="1362">
                  <c:v>1.3620000000000001</c:v>
                </c:pt>
                <c:pt idx="1363">
                  <c:v>1.363</c:v>
                </c:pt>
                <c:pt idx="1364">
                  <c:v>1.3640000000000001</c:v>
                </c:pt>
                <c:pt idx="1365">
                  <c:v>1.365</c:v>
                </c:pt>
                <c:pt idx="1366">
                  <c:v>1.3660000000000001</c:v>
                </c:pt>
                <c:pt idx="1367">
                  <c:v>1.367</c:v>
                </c:pt>
                <c:pt idx="1368">
                  <c:v>1.3680000000000001</c:v>
                </c:pt>
                <c:pt idx="1369">
                  <c:v>1.369</c:v>
                </c:pt>
                <c:pt idx="1370">
                  <c:v>1.37</c:v>
                </c:pt>
                <c:pt idx="1371">
                  <c:v>1.371</c:v>
                </c:pt>
                <c:pt idx="1372">
                  <c:v>1.3720000000000001</c:v>
                </c:pt>
                <c:pt idx="1373">
                  <c:v>1.373</c:v>
                </c:pt>
                <c:pt idx="1374">
                  <c:v>1.3740000000000001</c:v>
                </c:pt>
                <c:pt idx="1375">
                  <c:v>1.375</c:v>
                </c:pt>
                <c:pt idx="1376">
                  <c:v>1.3759999999999999</c:v>
                </c:pt>
                <c:pt idx="1377">
                  <c:v>1.377</c:v>
                </c:pt>
                <c:pt idx="1378">
                  <c:v>1.3779999999999999</c:v>
                </c:pt>
                <c:pt idx="1379">
                  <c:v>1.379</c:v>
                </c:pt>
                <c:pt idx="1380">
                  <c:v>1.38</c:v>
                </c:pt>
                <c:pt idx="1381">
                  <c:v>1.381</c:v>
                </c:pt>
                <c:pt idx="1382">
                  <c:v>1.3819999999999999</c:v>
                </c:pt>
                <c:pt idx="1383">
                  <c:v>1.383</c:v>
                </c:pt>
                <c:pt idx="1384">
                  <c:v>1.3839999999999999</c:v>
                </c:pt>
                <c:pt idx="1385">
                  <c:v>1.385</c:v>
                </c:pt>
                <c:pt idx="1386">
                  <c:v>1.3859999999999999</c:v>
                </c:pt>
                <c:pt idx="1387">
                  <c:v>1.387</c:v>
                </c:pt>
                <c:pt idx="1388">
                  <c:v>1.3879999999999999</c:v>
                </c:pt>
                <c:pt idx="1389">
                  <c:v>1.389</c:v>
                </c:pt>
                <c:pt idx="1390">
                  <c:v>1.39</c:v>
                </c:pt>
                <c:pt idx="1391">
                  <c:v>1.391</c:v>
                </c:pt>
                <c:pt idx="1392">
                  <c:v>1.3919999999999999</c:v>
                </c:pt>
                <c:pt idx="1393">
                  <c:v>1.393</c:v>
                </c:pt>
                <c:pt idx="1394">
                  <c:v>1.3939999999999999</c:v>
                </c:pt>
                <c:pt idx="1395">
                  <c:v>1.395</c:v>
                </c:pt>
                <c:pt idx="1396">
                  <c:v>1.3959999999999999</c:v>
                </c:pt>
                <c:pt idx="1397">
                  <c:v>1.397</c:v>
                </c:pt>
                <c:pt idx="1398">
                  <c:v>1.3979999999999999</c:v>
                </c:pt>
                <c:pt idx="1399">
                  <c:v>1.399</c:v>
                </c:pt>
                <c:pt idx="1400">
                  <c:v>1.4</c:v>
                </c:pt>
                <c:pt idx="1401">
                  <c:v>1.401</c:v>
                </c:pt>
                <c:pt idx="1402">
                  <c:v>1.4019999999999999</c:v>
                </c:pt>
                <c:pt idx="1403">
                  <c:v>1.403</c:v>
                </c:pt>
                <c:pt idx="1404">
                  <c:v>1.4039999999999999</c:v>
                </c:pt>
                <c:pt idx="1405">
                  <c:v>1.405</c:v>
                </c:pt>
                <c:pt idx="1406">
                  <c:v>1.4059999999999999</c:v>
                </c:pt>
                <c:pt idx="1407">
                  <c:v>1.407</c:v>
                </c:pt>
                <c:pt idx="1408">
                  <c:v>1.4079999999999999</c:v>
                </c:pt>
                <c:pt idx="1409">
                  <c:v>1.409</c:v>
                </c:pt>
                <c:pt idx="1410">
                  <c:v>1.41</c:v>
                </c:pt>
                <c:pt idx="1411">
                  <c:v>1.411</c:v>
                </c:pt>
                <c:pt idx="1412">
                  <c:v>1.4119999999999999</c:v>
                </c:pt>
                <c:pt idx="1413">
                  <c:v>1.413</c:v>
                </c:pt>
                <c:pt idx="1414">
                  <c:v>1.4139999999999999</c:v>
                </c:pt>
                <c:pt idx="1415">
                  <c:v>1.415</c:v>
                </c:pt>
                <c:pt idx="1416">
                  <c:v>1.4159999999999999</c:v>
                </c:pt>
                <c:pt idx="1417">
                  <c:v>1.417</c:v>
                </c:pt>
                <c:pt idx="1418">
                  <c:v>1.4179999999999999</c:v>
                </c:pt>
                <c:pt idx="1419">
                  <c:v>1.419</c:v>
                </c:pt>
                <c:pt idx="1420">
                  <c:v>1.42</c:v>
                </c:pt>
                <c:pt idx="1421">
                  <c:v>1.421</c:v>
                </c:pt>
                <c:pt idx="1422">
                  <c:v>1.4219999999999999</c:v>
                </c:pt>
                <c:pt idx="1423">
                  <c:v>1.423</c:v>
                </c:pt>
                <c:pt idx="1424">
                  <c:v>1.4239999999999999</c:v>
                </c:pt>
                <c:pt idx="1425">
                  <c:v>1.425</c:v>
                </c:pt>
                <c:pt idx="1426">
                  <c:v>1.4259999999999999</c:v>
                </c:pt>
                <c:pt idx="1427">
                  <c:v>1.427</c:v>
                </c:pt>
                <c:pt idx="1428">
                  <c:v>1.4279999999999999</c:v>
                </c:pt>
                <c:pt idx="1429">
                  <c:v>1.429</c:v>
                </c:pt>
                <c:pt idx="1430">
                  <c:v>1.43</c:v>
                </c:pt>
                <c:pt idx="1431">
                  <c:v>1.431</c:v>
                </c:pt>
                <c:pt idx="1432">
                  <c:v>1.4319999999999999</c:v>
                </c:pt>
                <c:pt idx="1433">
                  <c:v>1.4330000000000001</c:v>
                </c:pt>
                <c:pt idx="1434">
                  <c:v>1.4339999999999999</c:v>
                </c:pt>
                <c:pt idx="1435">
                  <c:v>1.4350000000000001</c:v>
                </c:pt>
                <c:pt idx="1436">
                  <c:v>1.4359999999999999</c:v>
                </c:pt>
                <c:pt idx="1437">
                  <c:v>1.4370000000000001</c:v>
                </c:pt>
                <c:pt idx="1438">
                  <c:v>1.4379999999999999</c:v>
                </c:pt>
                <c:pt idx="1439">
                  <c:v>1.4390000000000001</c:v>
                </c:pt>
                <c:pt idx="1440">
                  <c:v>1.44</c:v>
                </c:pt>
                <c:pt idx="1441">
                  <c:v>1.4410000000000001</c:v>
                </c:pt>
                <c:pt idx="1442">
                  <c:v>1.4419999999999999</c:v>
                </c:pt>
                <c:pt idx="1443">
                  <c:v>1.4430000000000001</c:v>
                </c:pt>
                <c:pt idx="1444">
                  <c:v>1.444</c:v>
                </c:pt>
                <c:pt idx="1445">
                  <c:v>1.4450000000000001</c:v>
                </c:pt>
                <c:pt idx="1446">
                  <c:v>1.446</c:v>
                </c:pt>
                <c:pt idx="1447">
                  <c:v>1.4470000000000001</c:v>
                </c:pt>
                <c:pt idx="1448">
                  <c:v>1.448</c:v>
                </c:pt>
                <c:pt idx="1449">
                  <c:v>1.4490000000000001</c:v>
                </c:pt>
                <c:pt idx="1450">
                  <c:v>1.45</c:v>
                </c:pt>
                <c:pt idx="1451">
                  <c:v>1.4510000000000001</c:v>
                </c:pt>
                <c:pt idx="1452">
                  <c:v>1.452</c:v>
                </c:pt>
                <c:pt idx="1453">
                  <c:v>1.4530000000000001</c:v>
                </c:pt>
                <c:pt idx="1454">
                  <c:v>1.454</c:v>
                </c:pt>
                <c:pt idx="1455">
                  <c:v>1.4550000000000001</c:v>
                </c:pt>
                <c:pt idx="1456">
                  <c:v>1.456</c:v>
                </c:pt>
                <c:pt idx="1457">
                  <c:v>1.4570000000000001</c:v>
                </c:pt>
                <c:pt idx="1458">
                  <c:v>1.458</c:v>
                </c:pt>
                <c:pt idx="1459">
                  <c:v>1.4590000000000001</c:v>
                </c:pt>
                <c:pt idx="1460">
                  <c:v>1.46</c:v>
                </c:pt>
                <c:pt idx="1461">
                  <c:v>1.4610000000000001</c:v>
                </c:pt>
                <c:pt idx="1462">
                  <c:v>1.462</c:v>
                </c:pt>
                <c:pt idx="1463">
                  <c:v>1.4630000000000001</c:v>
                </c:pt>
                <c:pt idx="1464">
                  <c:v>1.464</c:v>
                </c:pt>
                <c:pt idx="1465">
                  <c:v>1.4650000000000001</c:v>
                </c:pt>
                <c:pt idx="1466">
                  <c:v>1.466</c:v>
                </c:pt>
                <c:pt idx="1467">
                  <c:v>1.4670000000000001</c:v>
                </c:pt>
                <c:pt idx="1468">
                  <c:v>1.468</c:v>
                </c:pt>
                <c:pt idx="1469">
                  <c:v>1.4690000000000001</c:v>
                </c:pt>
                <c:pt idx="1470">
                  <c:v>1.47</c:v>
                </c:pt>
                <c:pt idx="1471">
                  <c:v>1.4710000000000001</c:v>
                </c:pt>
                <c:pt idx="1472">
                  <c:v>1.472</c:v>
                </c:pt>
                <c:pt idx="1473">
                  <c:v>1.4730000000000001</c:v>
                </c:pt>
                <c:pt idx="1474">
                  <c:v>1.474</c:v>
                </c:pt>
                <c:pt idx="1475">
                  <c:v>1.4750000000000001</c:v>
                </c:pt>
                <c:pt idx="1476">
                  <c:v>1.476</c:v>
                </c:pt>
                <c:pt idx="1477">
                  <c:v>1.4770000000000001</c:v>
                </c:pt>
                <c:pt idx="1478">
                  <c:v>1.478</c:v>
                </c:pt>
                <c:pt idx="1479">
                  <c:v>1.4790000000000001</c:v>
                </c:pt>
                <c:pt idx="1480">
                  <c:v>1.48</c:v>
                </c:pt>
                <c:pt idx="1481">
                  <c:v>1.4810000000000001</c:v>
                </c:pt>
                <c:pt idx="1482">
                  <c:v>1.482</c:v>
                </c:pt>
                <c:pt idx="1483">
                  <c:v>1.4830000000000001</c:v>
                </c:pt>
                <c:pt idx="1484">
                  <c:v>1.484</c:v>
                </c:pt>
                <c:pt idx="1485">
                  <c:v>1.4850000000000001</c:v>
                </c:pt>
                <c:pt idx="1486">
                  <c:v>1.486</c:v>
                </c:pt>
                <c:pt idx="1487">
                  <c:v>1.4870000000000001</c:v>
                </c:pt>
                <c:pt idx="1488">
                  <c:v>1.488</c:v>
                </c:pt>
                <c:pt idx="1489">
                  <c:v>1.4890000000000001</c:v>
                </c:pt>
                <c:pt idx="1490">
                  <c:v>1.49</c:v>
                </c:pt>
                <c:pt idx="1491">
                  <c:v>1.4910000000000001</c:v>
                </c:pt>
                <c:pt idx="1492">
                  <c:v>1.492</c:v>
                </c:pt>
                <c:pt idx="1493">
                  <c:v>1.4930000000000001</c:v>
                </c:pt>
                <c:pt idx="1494">
                  <c:v>1.494</c:v>
                </c:pt>
                <c:pt idx="1495">
                  <c:v>1.4950000000000001</c:v>
                </c:pt>
                <c:pt idx="1496">
                  <c:v>1.496</c:v>
                </c:pt>
                <c:pt idx="1497">
                  <c:v>1.4970000000000001</c:v>
                </c:pt>
                <c:pt idx="1498">
                  <c:v>1.498</c:v>
                </c:pt>
                <c:pt idx="1499">
                  <c:v>1.4990000000000001</c:v>
                </c:pt>
                <c:pt idx="1500">
                  <c:v>1.5</c:v>
                </c:pt>
                <c:pt idx="1501">
                  <c:v>1.5009999999999999</c:v>
                </c:pt>
                <c:pt idx="1502">
                  <c:v>1.502</c:v>
                </c:pt>
                <c:pt idx="1503">
                  <c:v>1.5029999999999999</c:v>
                </c:pt>
                <c:pt idx="1504">
                  <c:v>1.504</c:v>
                </c:pt>
                <c:pt idx="1505">
                  <c:v>1.5049999999999999</c:v>
                </c:pt>
                <c:pt idx="1506">
                  <c:v>1.506</c:v>
                </c:pt>
                <c:pt idx="1507">
                  <c:v>1.5069999999999999</c:v>
                </c:pt>
                <c:pt idx="1508">
                  <c:v>1.508</c:v>
                </c:pt>
                <c:pt idx="1509">
                  <c:v>1.5089999999999999</c:v>
                </c:pt>
                <c:pt idx="1510">
                  <c:v>1.51</c:v>
                </c:pt>
                <c:pt idx="1511">
                  <c:v>1.5109999999999999</c:v>
                </c:pt>
                <c:pt idx="1512">
                  <c:v>1.512</c:v>
                </c:pt>
                <c:pt idx="1513">
                  <c:v>1.5129999999999999</c:v>
                </c:pt>
                <c:pt idx="1514">
                  <c:v>1.514</c:v>
                </c:pt>
                <c:pt idx="1515">
                  <c:v>1.5149999999999999</c:v>
                </c:pt>
                <c:pt idx="1516">
                  <c:v>1.516</c:v>
                </c:pt>
                <c:pt idx="1517">
                  <c:v>1.5169999999999999</c:v>
                </c:pt>
                <c:pt idx="1518">
                  <c:v>1.518</c:v>
                </c:pt>
                <c:pt idx="1519">
                  <c:v>1.5189999999999999</c:v>
                </c:pt>
                <c:pt idx="1520">
                  <c:v>1.52</c:v>
                </c:pt>
                <c:pt idx="1521">
                  <c:v>1.5209999999999999</c:v>
                </c:pt>
                <c:pt idx="1522">
                  <c:v>1.522</c:v>
                </c:pt>
                <c:pt idx="1523">
                  <c:v>1.5229999999999999</c:v>
                </c:pt>
                <c:pt idx="1524">
                  <c:v>1.524</c:v>
                </c:pt>
                <c:pt idx="1525">
                  <c:v>1.5249999999999999</c:v>
                </c:pt>
                <c:pt idx="1526">
                  <c:v>1.526</c:v>
                </c:pt>
                <c:pt idx="1527">
                  <c:v>1.5269999999999999</c:v>
                </c:pt>
                <c:pt idx="1528">
                  <c:v>1.528</c:v>
                </c:pt>
                <c:pt idx="1529">
                  <c:v>1.5289999999999999</c:v>
                </c:pt>
                <c:pt idx="1530">
                  <c:v>1.53</c:v>
                </c:pt>
                <c:pt idx="1531">
                  <c:v>1.5309999999999999</c:v>
                </c:pt>
                <c:pt idx="1532">
                  <c:v>1.532</c:v>
                </c:pt>
                <c:pt idx="1533">
                  <c:v>1.5329999999999999</c:v>
                </c:pt>
                <c:pt idx="1534">
                  <c:v>1.534</c:v>
                </c:pt>
                <c:pt idx="1535">
                  <c:v>1.5349999999999999</c:v>
                </c:pt>
                <c:pt idx="1536">
                  <c:v>1.536</c:v>
                </c:pt>
                <c:pt idx="1537">
                  <c:v>1.5369999999999999</c:v>
                </c:pt>
                <c:pt idx="1538">
                  <c:v>1.538</c:v>
                </c:pt>
                <c:pt idx="1539">
                  <c:v>1.5389999999999999</c:v>
                </c:pt>
                <c:pt idx="1540">
                  <c:v>1.54</c:v>
                </c:pt>
                <c:pt idx="1541">
                  <c:v>1.5409999999999999</c:v>
                </c:pt>
                <c:pt idx="1542">
                  <c:v>1.542</c:v>
                </c:pt>
                <c:pt idx="1543">
                  <c:v>1.5429999999999999</c:v>
                </c:pt>
                <c:pt idx="1544">
                  <c:v>1.544</c:v>
                </c:pt>
                <c:pt idx="1545">
                  <c:v>1.5449999999999999</c:v>
                </c:pt>
                <c:pt idx="1546">
                  <c:v>1.546</c:v>
                </c:pt>
                <c:pt idx="1547">
                  <c:v>1.5469999999999999</c:v>
                </c:pt>
                <c:pt idx="1548">
                  <c:v>1.548</c:v>
                </c:pt>
                <c:pt idx="1549">
                  <c:v>1.5489999999999999</c:v>
                </c:pt>
                <c:pt idx="1550">
                  <c:v>1.55</c:v>
                </c:pt>
                <c:pt idx="1551">
                  <c:v>1.5509999999999999</c:v>
                </c:pt>
                <c:pt idx="1552">
                  <c:v>1.552</c:v>
                </c:pt>
                <c:pt idx="1553">
                  <c:v>1.5529999999999999</c:v>
                </c:pt>
                <c:pt idx="1554">
                  <c:v>1.554</c:v>
                </c:pt>
                <c:pt idx="1555">
                  <c:v>1.5549999999999999</c:v>
                </c:pt>
                <c:pt idx="1556">
                  <c:v>1.556</c:v>
                </c:pt>
                <c:pt idx="1557">
                  <c:v>1.5569999999999999</c:v>
                </c:pt>
                <c:pt idx="1558">
                  <c:v>1.5580000000000001</c:v>
                </c:pt>
                <c:pt idx="1559">
                  <c:v>1.5589999999999999</c:v>
                </c:pt>
                <c:pt idx="1560">
                  <c:v>1.56</c:v>
                </c:pt>
                <c:pt idx="1561">
                  <c:v>1.5609999999999999</c:v>
                </c:pt>
                <c:pt idx="1562">
                  <c:v>1.5620000000000001</c:v>
                </c:pt>
                <c:pt idx="1563">
                  <c:v>1.5629999999999999</c:v>
                </c:pt>
                <c:pt idx="1564">
                  <c:v>1.5640000000000001</c:v>
                </c:pt>
                <c:pt idx="1565">
                  <c:v>1.5649999999999999</c:v>
                </c:pt>
                <c:pt idx="1566">
                  <c:v>1.5660000000000001</c:v>
                </c:pt>
                <c:pt idx="1567">
                  <c:v>1.5669999999999999</c:v>
                </c:pt>
                <c:pt idx="1568">
                  <c:v>1.5680000000000001</c:v>
                </c:pt>
                <c:pt idx="1569">
                  <c:v>1.569</c:v>
                </c:pt>
                <c:pt idx="1570">
                  <c:v>1.57</c:v>
                </c:pt>
                <c:pt idx="1571">
                  <c:v>1.571</c:v>
                </c:pt>
                <c:pt idx="1572">
                  <c:v>1.5720000000000001</c:v>
                </c:pt>
                <c:pt idx="1573">
                  <c:v>1.573</c:v>
                </c:pt>
                <c:pt idx="1574">
                  <c:v>1.5740000000000001</c:v>
                </c:pt>
                <c:pt idx="1575">
                  <c:v>1.575</c:v>
                </c:pt>
                <c:pt idx="1576">
                  <c:v>1.5760000000000001</c:v>
                </c:pt>
                <c:pt idx="1577">
                  <c:v>1.577</c:v>
                </c:pt>
                <c:pt idx="1578">
                  <c:v>1.5780000000000001</c:v>
                </c:pt>
                <c:pt idx="1579">
                  <c:v>1.579</c:v>
                </c:pt>
                <c:pt idx="1580">
                  <c:v>1.58</c:v>
                </c:pt>
                <c:pt idx="1581">
                  <c:v>1.581</c:v>
                </c:pt>
                <c:pt idx="1582">
                  <c:v>1.5820000000000001</c:v>
                </c:pt>
                <c:pt idx="1583">
                  <c:v>1.583</c:v>
                </c:pt>
                <c:pt idx="1584">
                  <c:v>1.5840000000000001</c:v>
                </c:pt>
                <c:pt idx="1585">
                  <c:v>1.585</c:v>
                </c:pt>
                <c:pt idx="1586">
                  <c:v>1.5860000000000001</c:v>
                </c:pt>
                <c:pt idx="1587">
                  <c:v>1.587</c:v>
                </c:pt>
                <c:pt idx="1588">
                  <c:v>1.5880000000000001</c:v>
                </c:pt>
                <c:pt idx="1589">
                  <c:v>1.589</c:v>
                </c:pt>
                <c:pt idx="1590">
                  <c:v>1.59</c:v>
                </c:pt>
                <c:pt idx="1591">
                  <c:v>1.591</c:v>
                </c:pt>
                <c:pt idx="1592">
                  <c:v>1.5920000000000001</c:v>
                </c:pt>
                <c:pt idx="1593">
                  <c:v>1.593</c:v>
                </c:pt>
                <c:pt idx="1594">
                  <c:v>1.5940000000000001</c:v>
                </c:pt>
                <c:pt idx="1595">
                  <c:v>1.595</c:v>
                </c:pt>
                <c:pt idx="1596">
                  <c:v>1.5960000000000001</c:v>
                </c:pt>
                <c:pt idx="1597">
                  <c:v>1.597</c:v>
                </c:pt>
                <c:pt idx="1598">
                  <c:v>1.5980000000000001</c:v>
                </c:pt>
                <c:pt idx="1599">
                  <c:v>1.599</c:v>
                </c:pt>
                <c:pt idx="1600">
                  <c:v>1.6</c:v>
                </c:pt>
                <c:pt idx="1601">
                  <c:v>1.601</c:v>
                </c:pt>
                <c:pt idx="1602">
                  <c:v>1.6020000000000001</c:v>
                </c:pt>
                <c:pt idx="1603">
                  <c:v>1.603</c:v>
                </c:pt>
                <c:pt idx="1604">
                  <c:v>1.6040000000000001</c:v>
                </c:pt>
                <c:pt idx="1605">
                  <c:v>1.605</c:v>
                </c:pt>
                <c:pt idx="1606">
                  <c:v>1.6060000000000001</c:v>
                </c:pt>
                <c:pt idx="1607">
                  <c:v>1.607</c:v>
                </c:pt>
                <c:pt idx="1608">
                  <c:v>1.6080000000000001</c:v>
                </c:pt>
                <c:pt idx="1609">
                  <c:v>1.609</c:v>
                </c:pt>
                <c:pt idx="1610">
                  <c:v>1.61</c:v>
                </c:pt>
                <c:pt idx="1611">
                  <c:v>1.611</c:v>
                </c:pt>
                <c:pt idx="1612">
                  <c:v>1.6120000000000001</c:v>
                </c:pt>
                <c:pt idx="1613">
                  <c:v>1.613</c:v>
                </c:pt>
                <c:pt idx="1614">
                  <c:v>1.6140000000000001</c:v>
                </c:pt>
                <c:pt idx="1615">
                  <c:v>1.615</c:v>
                </c:pt>
                <c:pt idx="1616">
                  <c:v>1.6160000000000001</c:v>
                </c:pt>
                <c:pt idx="1617">
                  <c:v>1.617</c:v>
                </c:pt>
                <c:pt idx="1618">
                  <c:v>1.6180000000000001</c:v>
                </c:pt>
                <c:pt idx="1619">
                  <c:v>1.619</c:v>
                </c:pt>
                <c:pt idx="1620">
                  <c:v>1.62</c:v>
                </c:pt>
                <c:pt idx="1621">
                  <c:v>1.621</c:v>
                </c:pt>
                <c:pt idx="1622">
                  <c:v>1.6220000000000001</c:v>
                </c:pt>
                <c:pt idx="1623">
                  <c:v>1.623</c:v>
                </c:pt>
                <c:pt idx="1624">
                  <c:v>1.6240000000000001</c:v>
                </c:pt>
                <c:pt idx="1625">
                  <c:v>1.625</c:v>
                </c:pt>
                <c:pt idx="1626">
                  <c:v>1.6259999999999999</c:v>
                </c:pt>
                <c:pt idx="1627">
                  <c:v>1.627</c:v>
                </c:pt>
                <c:pt idx="1628">
                  <c:v>1.6279999999999999</c:v>
                </c:pt>
                <c:pt idx="1629">
                  <c:v>1.629</c:v>
                </c:pt>
                <c:pt idx="1630">
                  <c:v>1.63</c:v>
                </c:pt>
                <c:pt idx="1631">
                  <c:v>1.631</c:v>
                </c:pt>
                <c:pt idx="1632">
                  <c:v>1.6319999999999999</c:v>
                </c:pt>
                <c:pt idx="1633">
                  <c:v>1.633</c:v>
                </c:pt>
                <c:pt idx="1634">
                  <c:v>1.6339999999999999</c:v>
                </c:pt>
                <c:pt idx="1635">
                  <c:v>1.635</c:v>
                </c:pt>
                <c:pt idx="1636">
                  <c:v>1.6359999999999999</c:v>
                </c:pt>
                <c:pt idx="1637">
                  <c:v>1.637</c:v>
                </c:pt>
                <c:pt idx="1638">
                  <c:v>1.6379999999999999</c:v>
                </c:pt>
                <c:pt idx="1639">
                  <c:v>1.639</c:v>
                </c:pt>
                <c:pt idx="1640">
                  <c:v>1.64</c:v>
                </c:pt>
                <c:pt idx="1641">
                  <c:v>1.641</c:v>
                </c:pt>
                <c:pt idx="1642">
                  <c:v>1.6419999999999999</c:v>
                </c:pt>
                <c:pt idx="1643">
                  <c:v>1.643</c:v>
                </c:pt>
                <c:pt idx="1644">
                  <c:v>1.6439999999999999</c:v>
                </c:pt>
                <c:pt idx="1645">
                  <c:v>1.645</c:v>
                </c:pt>
                <c:pt idx="1646">
                  <c:v>1.6459999999999999</c:v>
                </c:pt>
                <c:pt idx="1647">
                  <c:v>1.647</c:v>
                </c:pt>
                <c:pt idx="1648">
                  <c:v>1.6479999999999999</c:v>
                </c:pt>
                <c:pt idx="1649">
                  <c:v>1.649</c:v>
                </c:pt>
                <c:pt idx="1650">
                  <c:v>1.65</c:v>
                </c:pt>
                <c:pt idx="1651">
                  <c:v>1.651</c:v>
                </c:pt>
                <c:pt idx="1652">
                  <c:v>1.6519999999999999</c:v>
                </c:pt>
                <c:pt idx="1653">
                  <c:v>1.653</c:v>
                </c:pt>
                <c:pt idx="1654">
                  <c:v>1.6539999999999999</c:v>
                </c:pt>
                <c:pt idx="1655">
                  <c:v>1.655</c:v>
                </c:pt>
                <c:pt idx="1656">
                  <c:v>1.6559999999999999</c:v>
                </c:pt>
                <c:pt idx="1657">
                  <c:v>1.657</c:v>
                </c:pt>
                <c:pt idx="1658">
                  <c:v>1.6579999999999999</c:v>
                </c:pt>
                <c:pt idx="1659">
                  <c:v>1.659</c:v>
                </c:pt>
                <c:pt idx="1660">
                  <c:v>1.66</c:v>
                </c:pt>
                <c:pt idx="1661">
                  <c:v>1.661</c:v>
                </c:pt>
                <c:pt idx="1662">
                  <c:v>1.6619999999999999</c:v>
                </c:pt>
                <c:pt idx="1663">
                  <c:v>1.663</c:v>
                </c:pt>
                <c:pt idx="1664">
                  <c:v>1.6639999999999999</c:v>
                </c:pt>
                <c:pt idx="1665">
                  <c:v>1.665</c:v>
                </c:pt>
                <c:pt idx="1666">
                  <c:v>1.6659999999999999</c:v>
                </c:pt>
                <c:pt idx="1667">
                  <c:v>1.667</c:v>
                </c:pt>
                <c:pt idx="1668">
                  <c:v>1.6679999999999999</c:v>
                </c:pt>
                <c:pt idx="1669">
                  <c:v>1.669</c:v>
                </c:pt>
                <c:pt idx="1670">
                  <c:v>1.67</c:v>
                </c:pt>
                <c:pt idx="1671">
                  <c:v>1.671</c:v>
                </c:pt>
                <c:pt idx="1672">
                  <c:v>1.6719999999999999</c:v>
                </c:pt>
                <c:pt idx="1673">
                  <c:v>1.673</c:v>
                </c:pt>
                <c:pt idx="1674">
                  <c:v>1.6739999999999999</c:v>
                </c:pt>
                <c:pt idx="1675">
                  <c:v>1.675</c:v>
                </c:pt>
                <c:pt idx="1676">
                  <c:v>1.6759999999999999</c:v>
                </c:pt>
                <c:pt idx="1677">
                  <c:v>1.677</c:v>
                </c:pt>
                <c:pt idx="1678">
                  <c:v>1.6779999999999999</c:v>
                </c:pt>
                <c:pt idx="1679">
                  <c:v>1.679</c:v>
                </c:pt>
                <c:pt idx="1680">
                  <c:v>1.68</c:v>
                </c:pt>
                <c:pt idx="1681">
                  <c:v>1.681</c:v>
                </c:pt>
                <c:pt idx="1682">
                  <c:v>1.6819999999999999</c:v>
                </c:pt>
                <c:pt idx="1683">
                  <c:v>1.6830000000000001</c:v>
                </c:pt>
                <c:pt idx="1684">
                  <c:v>1.6839999999999999</c:v>
                </c:pt>
                <c:pt idx="1685">
                  <c:v>1.6850000000000001</c:v>
                </c:pt>
                <c:pt idx="1686">
                  <c:v>1.6859999999999999</c:v>
                </c:pt>
                <c:pt idx="1687">
                  <c:v>1.6870000000000001</c:v>
                </c:pt>
                <c:pt idx="1688">
                  <c:v>1.6879999999999999</c:v>
                </c:pt>
                <c:pt idx="1689">
                  <c:v>1.6890000000000001</c:v>
                </c:pt>
                <c:pt idx="1690">
                  <c:v>1.69</c:v>
                </c:pt>
                <c:pt idx="1691">
                  <c:v>1.6910000000000001</c:v>
                </c:pt>
                <c:pt idx="1692">
                  <c:v>1.6919999999999999</c:v>
                </c:pt>
                <c:pt idx="1693">
                  <c:v>1.6930000000000001</c:v>
                </c:pt>
                <c:pt idx="1694">
                  <c:v>1.694</c:v>
                </c:pt>
                <c:pt idx="1695">
                  <c:v>1.6950000000000001</c:v>
                </c:pt>
                <c:pt idx="1696">
                  <c:v>1.696</c:v>
                </c:pt>
                <c:pt idx="1697">
                  <c:v>1.6970000000000001</c:v>
                </c:pt>
                <c:pt idx="1698">
                  <c:v>1.698</c:v>
                </c:pt>
                <c:pt idx="1699">
                  <c:v>1.6990000000000001</c:v>
                </c:pt>
                <c:pt idx="1700">
                  <c:v>1.7</c:v>
                </c:pt>
                <c:pt idx="1701">
                  <c:v>1.7010000000000001</c:v>
                </c:pt>
                <c:pt idx="1702">
                  <c:v>1.702</c:v>
                </c:pt>
                <c:pt idx="1703">
                  <c:v>1.7030000000000001</c:v>
                </c:pt>
                <c:pt idx="1704">
                  <c:v>1.704</c:v>
                </c:pt>
                <c:pt idx="1705">
                  <c:v>1.7050000000000001</c:v>
                </c:pt>
                <c:pt idx="1706">
                  <c:v>1.706</c:v>
                </c:pt>
                <c:pt idx="1707">
                  <c:v>1.7070000000000001</c:v>
                </c:pt>
                <c:pt idx="1708">
                  <c:v>1.708</c:v>
                </c:pt>
                <c:pt idx="1709">
                  <c:v>1.7090000000000001</c:v>
                </c:pt>
                <c:pt idx="1710">
                  <c:v>1.71</c:v>
                </c:pt>
                <c:pt idx="1711">
                  <c:v>1.7110000000000001</c:v>
                </c:pt>
                <c:pt idx="1712">
                  <c:v>1.712</c:v>
                </c:pt>
                <c:pt idx="1713">
                  <c:v>1.7130000000000001</c:v>
                </c:pt>
                <c:pt idx="1714">
                  <c:v>1.714</c:v>
                </c:pt>
                <c:pt idx="1715">
                  <c:v>1.7150000000000001</c:v>
                </c:pt>
                <c:pt idx="1716">
                  <c:v>1.716</c:v>
                </c:pt>
                <c:pt idx="1717">
                  <c:v>1.7170000000000001</c:v>
                </c:pt>
                <c:pt idx="1718">
                  <c:v>1.718</c:v>
                </c:pt>
                <c:pt idx="1719">
                  <c:v>1.7190000000000001</c:v>
                </c:pt>
                <c:pt idx="1720">
                  <c:v>1.72</c:v>
                </c:pt>
                <c:pt idx="1721">
                  <c:v>1.7210000000000001</c:v>
                </c:pt>
                <c:pt idx="1722">
                  <c:v>1.722</c:v>
                </c:pt>
                <c:pt idx="1723">
                  <c:v>1.7230000000000001</c:v>
                </c:pt>
                <c:pt idx="1724">
                  <c:v>1.724</c:v>
                </c:pt>
                <c:pt idx="1725">
                  <c:v>1.7250000000000001</c:v>
                </c:pt>
                <c:pt idx="1726">
                  <c:v>1.726</c:v>
                </c:pt>
                <c:pt idx="1727">
                  <c:v>1.7270000000000001</c:v>
                </c:pt>
                <c:pt idx="1728">
                  <c:v>1.728</c:v>
                </c:pt>
                <c:pt idx="1729">
                  <c:v>1.7290000000000001</c:v>
                </c:pt>
                <c:pt idx="1730">
                  <c:v>1.73</c:v>
                </c:pt>
                <c:pt idx="1731">
                  <c:v>1.7310000000000001</c:v>
                </c:pt>
                <c:pt idx="1732">
                  <c:v>1.732</c:v>
                </c:pt>
                <c:pt idx="1733">
                  <c:v>1.7330000000000001</c:v>
                </c:pt>
                <c:pt idx="1734">
                  <c:v>1.734</c:v>
                </c:pt>
                <c:pt idx="1735">
                  <c:v>1.7350000000000001</c:v>
                </c:pt>
                <c:pt idx="1736">
                  <c:v>1.736</c:v>
                </c:pt>
                <c:pt idx="1737">
                  <c:v>1.7370000000000001</c:v>
                </c:pt>
                <c:pt idx="1738">
                  <c:v>1.738</c:v>
                </c:pt>
                <c:pt idx="1739">
                  <c:v>1.7390000000000001</c:v>
                </c:pt>
                <c:pt idx="1740">
                  <c:v>1.74</c:v>
                </c:pt>
                <c:pt idx="1741">
                  <c:v>1.7410000000000001</c:v>
                </c:pt>
                <c:pt idx="1742">
                  <c:v>1.742</c:v>
                </c:pt>
                <c:pt idx="1743">
                  <c:v>1.7430000000000001</c:v>
                </c:pt>
                <c:pt idx="1744">
                  <c:v>1.744</c:v>
                </c:pt>
                <c:pt idx="1745">
                  <c:v>1.7450000000000001</c:v>
                </c:pt>
                <c:pt idx="1746">
                  <c:v>1.746</c:v>
                </c:pt>
                <c:pt idx="1747">
                  <c:v>1.7470000000000001</c:v>
                </c:pt>
                <c:pt idx="1748">
                  <c:v>1.748</c:v>
                </c:pt>
                <c:pt idx="1749">
                  <c:v>1.7490000000000001</c:v>
                </c:pt>
                <c:pt idx="1750">
                  <c:v>1.75</c:v>
                </c:pt>
                <c:pt idx="1751">
                  <c:v>1.7509999999999999</c:v>
                </c:pt>
                <c:pt idx="1752">
                  <c:v>1.752</c:v>
                </c:pt>
                <c:pt idx="1753">
                  <c:v>1.7529999999999999</c:v>
                </c:pt>
                <c:pt idx="1754">
                  <c:v>1.754</c:v>
                </c:pt>
                <c:pt idx="1755">
                  <c:v>1.7549999999999999</c:v>
                </c:pt>
                <c:pt idx="1756">
                  <c:v>1.756</c:v>
                </c:pt>
                <c:pt idx="1757">
                  <c:v>1.7569999999999999</c:v>
                </c:pt>
                <c:pt idx="1758">
                  <c:v>1.758</c:v>
                </c:pt>
                <c:pt idx="1759">
                  <c:v>1.7589999999999999</c:v>
                </c:pt>
                <c:pt idx="1760">
                  <c:v>1.76</c:v>
                </c:pt>
                <c:pt idx="1761">
                  <c:v>1.7609999999999999</c:v>
                </c:pt>
                <c:pt idx="1762">
                  <c:v>1.762</c:v>
                </c:pt>
                <c:pt idx="1763">
                  <c:v>1.7629999999999999</c:v>
                </c:pt>
                <c:pt idx="1764">
                  <c:v>1.764</c:v>
                </c:pt>
                <c:pt idx="1765">
                  <c:v>1.7649999999999999</c:v>
                </c:pt>
                <c:pt idx="1766">
                  <c:v>1.766</c:v>
                </c:pt>
                <c:pt idx="1767">
                  <c:v>1.7669999999999999</c:v>
                </c:pt>
                <c:pt idx="1768">
                  <c:v>1.768</c:v>
                </c:pt>
                <c:pt idx="1769">
                  <c:v>1.7689999999999999</c:v>
                </c:pt>
                <c:pt idx="1770">
                  <c:v>1.77</c:v>
                </c:pt>
                <c:pt idx="1771">
                  <c:v>1.7709999999999999</c:v>
                </c:pt>
                <c:pt idx="1772">
                  <c:v>1.772</c:v>
                </c:pt>
                <c:pt idx="1773">
                  <c:v>1.7729999999999999</c:v>
                </c:pt>
                <c:pt idx="1774">
                  <c:v>1.774</c:v>
                </c:pt>
                <c:pt idx="1775">
                  <c:v>1.7749999999999999</c:v>
                </c:pt>
                <c:pt idx="1776">
                  <c:v>1.776</c:v>
                </c:pt>
                <c:pt idx="1777">
                  <c:v>1.7769999999999999</c:v>
                </c:pt>
                <c:pt idx="1778">
                  <c:v>1.778</c:v>
                </c:pt>
                <c:pt idx="1779">
                  <c:v>1.7789999999999999</c:v>
                </c:pt>
                <c:pt idx="1780">
                  <c:v>1.78</c:v>
                </c:pt>
                <c:pt idx="1781">
                  <c:v>1.7809999999999999</c:v>
                </c:pt>
                <c:pt idx="1782">
                  <c:v>1.782</c:v>
                </c:pt>
                <c:pt idx="1783">
                  <c:v>1.7829999999999999</c:v>
                </c:pt>
                <c:pt idx="1784">
                  <c:v>1.784</c:v>
                </c:pt>
                <c:pt idx="1785">
                  <c:v>1.7849999999999999</c:v>
                </c:pt>
                <c:pt idx="1786">
                  <c:v>1.786</c:v>
                </c:pt>
                <c:pt idx="1787">
                  <c:v>1.7869999999999999</c:v>
                </c:pt>
                <c:pt idx="1788">
                  <c:v>1.788</c:v>
                </c:pt>
                <c:pt idx="1789">
                  <c:v>1.7889999999999999</c:v>
                </c:pt>
                <c:pt idx="1790">
                  <c:v>1.79</c:v>
                </c:pt>
                <c:pt idx="1791">
                  <c:v>1.7909999999999999</c:v>
                </c:pt>
                <c:pt idx="1792">
                  <c:v>1.792</c:v>
                </c:pt>
                <c:pt idx="1793">
                  <c:v>1.7929999999999999</c:v>
                </c:pt>
                <c:pt idx="1794">
                  <c:v>1.794</c:v>
                </c:pt>
                <c:pt idx="1795">
                  <c:v>1.7949999999999999</c:v>
                </c:pt>
                <c:pt idx="1796">
                  <c:v>1.796</c:v>
                </c:pt>
                <c:pt idx="1797">
                  <c:v>1.7969999999999999</c:v>
                </c:pt>
                <c:pt idx="1798">
                  <c:v>1.798</c:v>
                </c:pt>
                <c:pt idx="1799">
                  <c:v>1.7989999999999999</c:v>
                </c:pt>
                <c:pt idx="1800">
                  <c:v>1.8</c:v>
                </c:pt>
                <c:pt idx="1801">
                  <c:v>1.8009999999999999</c:v>
                </c:pt>
                <c:pt idx="1802">
                  <c:v>1.802</c:v>
                </c:pt>
                <c:pt idx="1803">
                  <c:v>1.8029999999999999</c:v>
                </c:pt>
                <c:pt idx="1804">
                  <c:v>1.804</c:v>
                </c:pt>
                <c:pt idx="1805">
                  <c:v>1.8049999999999999</c:v>
                </c:pt>
                <c:pt idx="1806">
                  <c:v>1.806</c:v>
                </c:pt>
                <c:pt idx="1807">
                  <c:v>1.8069999999999999</c:v>
                </c:pt>
                <c:pt idx="1808">
                  <c:v>1.8080000000000001</c:v>
                </c:pt>
                <c:pt idx="1809">
                  <c:v>1.8089999999999999</c:v>
                </c:pt>
                <c:pt idx="1810">
                  <c:v>1.81</c:v>
                </c:pt>
                <c:pt idx="1811">
                  <c:v>1.8109999999999999</c:v>
                </c:pt>
                <c:pt idx="1812">
                  <c:v>1.8120000000000001</c:v>
                </c:pt>
                <c:pt idx="1813">
                  <c:v>1.8129999999999999</c:v>
                </c:pt>
                <c:pt idx="1814">
                  <c:v>1.8140000000000001</c:v>
                </c:pt>
                <c:pt idx="1815">
                  <c:v>1.8149999999999999</c:v>
                </c:pt>
                <c:pt idx="1816">
                  <c:v>1.8160000000000001</c:v>
                </c:pt>
                <c:pt idx="1817">
                  <c:v>1.8169999999999999</c:v>
                </c:pt>
                <c:pt idx="1818">
                  <c:v>1.8180000000000001</c:v>
                </c:pt>
                <c:pt idx="1819">
                  <c:v>1.819</c:v>
                </c:pt>
                <c:pt idx="1820">
                  <c:v>1.82</c:v>
                </c:pt>
                <c:pt idx="1821">
                  <c:v>1.821</c:v>
                </c:pt>
                <c:pt idx="1822">
                  <c:v>1.8220000000000001</c:v>
                </c:pt>
                <c:pt idx="1823">
                  <c:v>1.823</c:v>
                </c:pt>
                <c:pt idx="1824">
                  <c:v>1.8240000000000001</c:v>
                </c:pt>
                <c:pt idx="1825">
                  <c:v>1.825</c:v>
                </c:pt>
                <c:pt idx="1826">
                  <c:v>1.8260000000000001</c:v>
                </c:pt>
                <c:pt idx="1827">
                  <c:v>1.827</c:v>
                </c:pt>
                <c:pt idx="1828">
                  <c:v>1.8280000000000001</c:v>
                </c:pt>
                <c:pt idx="1829">
                  <c:v>1.829</c:v>
                </c:pt>
                <c:pt idx="1830">
                  <c:v>1.83</c:v>
                </c:pt>
                <c:pt idx="1831">
                  <c:v>1.831</c:v>
                </c:pt>
                <c:pt idx="1832">
                  <c:v>1.8320000000000001</c:v>
                </c:pt>
                <c:pt idx="1833">
                  <c:v>1.833</c:v>
                </c:pt>
                <c:pt idx="1834">
                  <c:v>1.8340000000000001</c:v>
                </c:pt>
                <c:pt idx="1835">
                  <c:v>1.835</c:v>
                </c:pt>
                <c:pt idx="1836">
                  <c:v>1.8360000000000001</c:v>
                </c:pt>
                <c:pt idx="1837">
                  <c:v>1.837</c:v>
                </c:pt>
                <c:pt idx="1838">
                  <c:v>1.8380000000000001</c:v>
                </c:pt>
                <c:pt idx="1839">
                  <c:v>1.839</c:v>
                </c:pt>
                <c:pt idx="1840">
                  <c:v>1.84</c:v>
                </c:pt>
                <c:pt idx="1841">
                  <c:v>1.841</c:v>
                </c:pt>
                <c:pt idx="1842">
                  <c:v>1.8420000000000001</c:v>
                </c:pt>
                <c:pt idx="1843">
                  <c:v>1.843</c:v>
                </c:pt>
                <c:pt idx="1844">
                  <c:v>1.8440000000000001</c:v>
                </c:pt>
                <c:pt idx="1845">
                  <c:v>1.845</c:v>
                </c:pt>
                <c:pt idx="1846">
                  <c:v>1.8460000000000001</c:v>
                </c:pt>
                <c:pt idx="1847">
                  <c:v>1.847</c:v>
                </c:pt>
                <c:pt idx="1848">
                  <c:v>1.8480000000000001</c:v>
                </c:pt>
                <c:pt idx="1849">
                  <c:v>1.849</c:v>
                </c:pt>
                <c:pt idx="1850">
                  <c:v>1.85</c:v>
                </c:pt>
                <c:pt idx="1851">
                  <c:v>1.851</c:v>
                </c:pt>
                <c:pt idx="1852">
                  <c:v>1.8520000000000001</c:v>
                </c:pt>
                <c:pt idx="1853">
                  <c:v>1.853</c:v>
                </c:pt>
                <c:pt idx="1854">
                  <c:v>1.8540000000000001</c:v>
                </c:pt>
                <c:pt idx="1855">
                  <c:v>1.855</c:v>
                </c:pt>
                <c:pt idx="1856">
                  <c:v>1.8560000000000001</c:v>
                </c:pt>
                <c:pt idx="1857">
                  <c:v>1.857</c:v>
                </c:pt>
                <c:pt idx="1858">
                  <c:v>1.8580000000000001</c:v>
                </c:pt>
                <c:pt idx="1859">
                  <c:v>1.859</c:v>
                </c:pt>
                <c:pt idx="1860">
                  <c:v>1.86</c:v>
                </c:pt>
                <c:pt idx="1861">
                  <c:v>1.861</c:v>
                </c:pt>
                <c:pt idx="1862">
                  <c:v>1.8620000000000001</c:v>
                </c:pt>
                <c:pt idx="1863">
                  <c:v>1.863</c:v>
                </c:pt>
                <c:pt idx="1864">
                  <c:v>1.8640000000000001</c:v>
                </c:pt>
                <c:pt idx="1865">
                  <c:v>1.865</c:v>
                </c:pt>
                <c:pt idx="1866">
                  <c:v>1.8660000000000001</c:v>
                </c:pt>
                <c:pt idx="1867">
                  <c:v>1.867</c:v>
                </c:pt>
                <c:pt idx="1868">
                  <c:v>1.8680000000000001</c:v>
                </c:pt>
                <c:pt idx="1869">
                  <c:v>1.869</c:v>
                </c:pt>
                <c:pt idx="1870">
                  <c:v>1.87</c:v>
                </c:pt>
                <c:pt idx="1871">
                  <c:v>1.871</c:v>
                </c:pt>
                <c:pt idx="1872">
                  <c:v>1.8720000000000001</c:v>
                </c:pt>
                <c:pt idx="1873">
                  <c:v>1.873</c:v>
                </c:pt>
                <c:pt idx="1874">
                  <c:v>1.8740000000000001</c:v>
                </c:pt>
                <c:pt idx="1875">
                  <c:v>1.875</c:v>
                </c:pt>
                <c:pt idx="1876">
                  <c:v>1.8759999999999999</c:v>
                </c:pt>
                <c:pt idx="1877">
                  <c:v>1.877</c:v>
                </c:pt>
                <c:pt idx="1878">
                  <c:v>1.8779999999999999</c:v>
                </c:pt>
                <c:pt idx="1879">
                  <c:v>1.879</c:v>
                </c:pt>
                <c:pt idx="1880">
                  <c:v>1.88</c:v>
                </c:pt>
                <c:pt idx="1881">
                  <c:v>1.881</c:v>
                </c:pt>
                <c:pt idx="1882">
                  <c:v>1.8819999999999999</c:v>
                </c:pt>
                <c:pt idx="1883">
                  <c:v>1.883</c:v>
                </c:pt>
                <c:pt idx="1884">
                  <c:v>1.8839999999999999</c:v>
                </c:pt>
                <c:pt idx="1885">
                  <c:v>1.885</c:v>
                </c:pt>
                <c:pt idx="1886">
                  <c:v>1.8859999999999999</c:v>
                </c:pt>
                <c:pt idx="1887">
                  <c:v>1.887</c:v>
                </c:pt>
                <c:pt idx="1888">
                  <c:v>1.8879999999999999</c:v>
                </c:pt>
                <c:pt idx="1889">
                  <c:v>1.889</c:v>
                </c:pt>
                <c:pt idx="1890">
                  <c:v>1.89</c:v>
                </c:pt>
                <c:pt idx="1891">
                  <c:v>1.891</c:v>
                </c:pt>
                <c:pt idx="1892">
                  <c:v>1.8919999999999999</c:v>
                </c:pt>
                <c:pt idx="1893">
                  <c:v>1.893</c:v>
                </c:pt>
                <c:pt idx="1894">
                  <c:v>1.8939999999999999</c:v>
                </c:pt>
                <c:pt idx="1895">
                  <c:v>1.895</c:v>
                </c:pt>
                <c:pt idx="1896">
                  <c:v>1.8959999999999999</c:v>
                </c:pt>
                <c:pt idx="1897">
                  <c:v>1.897</c:v>
                </c:pt>
                <c:pt idx="1898">
                  <c:v>1.8979999999999999</c:v>
                </c:pt>
                <c:pt idx="1899">
                  <c:v>1.899</c:v>
                </c:pt>
                <c:pt idx="1900">
                  <c:v>1.9</c:v>
                </c:pt>
                <c:pt idx="1901">
                  <c:v>1.901</c:v>
                </c:pt>
                <c:pt idx="1902">
                  <c:v>1.9019999999999999</c:v>
                </c:pt>
                <c:pt idx="1903">
                  <c:v>1.903</c:v>
                </c:pt>
                <c:pt idx="1904">
                  <c:v>1.9039999999999999</c:v>
                </c:pt>
                <c:pt idx="1905">
                  <c:v>1.905</c:v>
                </c:pt>
                <c:pt idx="1906">
                  <c:v>1.9059999999999999</c:v>
                </c:pt>
                <c:pt idx="1907">
                  <c:v>1.907</c:v>
                </c:pt>
                <c:pt idx="1908">
                  <c:v>1.9079999999999999</c:v>
                </c:pt>
                <c:pt idx="1909">
                  <c:v>1.909</c:v>
                </c:pt>
                <c:pt idx="1910">
                  <c:v>1.91</c:v>
                </c:pt>
                <c:pt idx="1911">
                  <c:v>1.911</c:v>
                </c:pt>
                <c:pt idx="1912">
                  <c:v>1.9119999999999999</c:v>
                </c:pt>
                <c:pt idx="1913">
                  <c:v>1.913</c:v>
                </c:pt>
                <c:pt idx="1914">
                  <c:v>1.9139999999999999</c:v>
                </c:pt>
                <c:pt idx="1915">
                  <c:v>1.915</c:v>
                </c:pt>
                <c:pt idx="1916">
                  <c:v>1.9159999999999999</c:v>
                </c:pt>
                <c:pt idx="1917">
                  <c:v>1.917</c:v>
                </c:pt>
                <c:pt idx="1918">
                  <c:v>1.9179999999999999</c:v>
                </c:pt>
                <c:pt idx="1919">
                  <c:v>1.919</c:v>
                </c:pt>
                <c:pt idx="1920">
                  <c:v>1.92</c:v>
                </c:pt>
                <c:pt idx="1921">
                  <c:v>1.921</c:v>
                </c:pt>
                <c:pt idx="1922">
                  <c:v>1.9219999999999999</c:v>
                </c:pt>
                <c:pt idx="1923">
                  <c:v>1.923</c:v>
                </c:pt>
                <c:pt idx="1924">
                  <c:v>1.9239999999999999</c:v>
                </c:pt>
                <c:pt idx="1925">
                  <c:v>1.925</c:v>
                </c:pt>
                <c:pt idx="1926">
                  <c:v>1.9259999999999999</c:v>
                </c:pt>
                <c:pt idx="1927">
                  <c:v>1.927</c:v>
                </c:pt>
                <c:pt idx="1928">
                  <c:v>1.9279999999999999</c:v>
                </c:pt>
                <c:pt idx="1929">
                  <c:v>1.929</c:v>
                </c:pt>
                <c:pt idx="1930">
                  <c:v>1.93</c:v>
                </c:pt>
                <c:pt idx="1931">
                  <c:v>1.931</c:v>
                </c:pt>
                <c:pt idx="1932">
                  <c:v>1.9319999999999999</c:v>
                </c:pt>
                <c:pt idx="1933">
                  <c:v>1.9330000000000001</c:v>
                </c:pt>
                <c:pt idx="1934">
                  <c:v>1.9339999999999999</c:v>
                </c:pt>
                <c:pt idx="1935">
                  <c:v>1.9350000000000001</c:v>
                </c:pt>
                <c:pt idx="1936">
                  <c:v>1.9359999999999999</c:v>
                </c:pt>
                <c:pt idx="1937">
                  <c:v>1.9370000000000001</c:v>
                </c:pt>
                <c:pt idx="1938">
                  <c:v>1.9379999999999999</c:v>
                </c:pt>
                <c:pt idx="1939">
                  <c:v>1.9390000000000001</c:v>
                </c:pt>
                <c:pt idx="1940">
                  <c:v>1.94</c:v>
                </c:pt>
                <c:pt idx="1941">
                  <c:v>1.9410000000000001</c:v>
                </c:pt>
                <c:pt idx="1942">
                  <c:v>1.9419999999999999</c:v>
                </c:pt>
                <c:pt idx="1943">
                  <c:v>1.9430000000000001</c:v>
                </c:pt>
                <c:pt idx="1944">
                  <c:v>1.944</c:v>
                </c:pt>
                <c:pt idx="1945">
                  <c:v>1.9450000000000001</c:v>
                </c:pt>
                <c:pt idx="1946">
                  <c:v>1.946</c:v>
                </c:pt>
                <c:pt idx="1947">
                  <c:v>1.9470000000000001</c:v>
                </c:pt>
                <c:pt idx="1948">
                  <c:v>1.948</c:v>
                </c:pt>
                <c:pt idx="1949">
                  <c:v>1.9490000000000001</c:v>
                </c:pt>
                <c:pt idx="1950">
                  <c:v>1.95</c:v>
                </c:pt>
                <c:pt idx="1951">
                  <c:v>1.9510000000000001</c:v>
                </c:pt>
                <c:pt idx="1952">
                  <c:v>1.952</c:v>
                </c:pt>
                <c:pt idx="1953">
                  <c:v>1.9530000000000001</c:v>
                </c:pt>
                <c:pt idx="1954">
                  <c:v>1.954</c:v>
                </c:pt>
                <c:pt idx="1955">
                  <c:v>1.9550000000000001</c:v>
                </c:pt>
                <c:pt idx="1956">
                  <c:v>1.956</c:v>
                </c:pt>
                <c:pt idx="1957">
                  <c:v>1.9570000000000001</c:v>
                </c:pt>
                <c:pt idx="1958">
                  <c:v>1.958</c:v>
                </c:pt>
                <c:pt idx="1959">
                  <c:v>1.9590000000000001</c:v>
                </c:pt>
                <c:pt idx="1960">
                  <c:v>1.96</c:v>
                </c:pt>
                <c:pt idx="1961">
                  <c:v>1.9610000000000001</c:v>
                </c:pt>
                <c:pt idx="1962">
                  <c:v>1.962</c:v>
                </c:pt>
                <c:pt idx="1963">
                  <c:v>1.9630000000000001</c:v>
                </c:pt>
                <c:pt idx="1964">
                  <c:v>1.964</c:v>
                </c:pt>
                <c:pt idx="1965">
                  <c:v>1.9650000000000001</c:v>
                </c:pt>
                <c:pt idx="1966">
                  <c:v>1.966</c:v>
                </c:pt>
                <c:pt idx="1967">
                  <c:v>1.9670000000000001</c:v>
                </c:pt>
                <c:pt idx="1968">
                  <c:v>1.968</c:v>
                </c:pt>
                <c:pt idx="1969">
                  <c:v>1.9690000000000001</c:v>
                </c:pt>
                <c:pt idx="1970">
                  <c:v>1.97</c:v>
                </c:pt>
                <c:pt idx="1971">
                  <c:v>1.9710000000000001</c:v>
                </c:pt>
                <c:pt idx="1972">
                  <c:v>1.972</c:v>
                </c:pt>
                <c:pt idx="1973">
                  <c:v>1.9730000000000001</c:v>
                </c:pt>
                <c:pt idx="1974">
                  <c:v>1.974</c:v>
                </c:pt>
                <c:pt idx="1975">
                  <c:v>1.9750000000000001</c:v>
                </c:pt>
                <c:pt idx="1976">
                  <c:v>1.976</c:v>
                </c:pt>
                <c:pt idx="1977">
                  <c:v>1.9770000000000001</c:v>
                </c:pt>
                <c:pt idx="1978">
                  <c:v>1.978</c:v>
                </c:pt>
                <c:pt idx="1979">
                  <c:v>1.9790000000000001</c:v>
                </c:pt>
                <c:pt idx="1980">
                  <c:v>1.98</c:v>
                </c:pt>
                <c:pt idx="1981">
                  <c:v>1.9810000000000001</c:v>
                </c:pt>
                <c:pt idx="1982">
                  <c:v>1.982</c:v>
                </c:pt>
                <c:pt idx="1983">
                  <c:v>1.9830000000000001</c:v>
                </c:pt>
                <c:pt idx="1984">
                  <c:v>1.984</c:v>
                </c:pt>
                <c:pt idx="1985">
                  <c:v>1.9850000000000001</c:v>
                </c:pt>
                <c:pt idx="1986">
                  <c:v>1.986</c:v>
                </c:pt>
                <c:pt idx="1987">
                  <c:v>1.9870000000000001</c:v>
                </c:pt>
                <c:pt idx="1988">
                  <c:v>1.988</c:v>
                </c:pt>
                <c:pt idx="1989">
                  <c:v>1.9890000000000001</c:v>
                </c:pt>
                <c:pt idx="1990">
                  <c:v>1.99</c:v>
                </c:pt>
                <c:pt idx="1991">
                  <c:v>1.9910000000000001</c:v>
                </c:pt>
                <c:pt idx="1992">
                  <c:v>1.992</c:v>
                </c:pt>
                <c:pt idx="1993">
                  <c:v>1.9930000000000001</c:v>
                </c:pt>
                <c:pt idx="1994">
                  <c:v>1.994</c:v>
                </c:pt>
                <c:pt idx="1995">
                  <c:v>1.9950000000000001</c:v>
                </c:pt>
                <c:pt idx="1996">
                  <c:v>1.996</c:v>
                </c:pt>
                <c:pt idx="1997">
                  <c:v>1.9970000000000001</c:v>
                </c:pt>
                <c:pt idx="1998">
                  <c:v>1.998</c:v>
                </c:pt>
                <c:pt idx="1999">
                  <c:v>1.9990000000000001</c:v>
                </c:pt>
                <c:pt idx="2000">
                  <c:v>2</c:v>
                </c:pt>
                <c:pt idx="2001">
                  <c:v>2.0009999999999999</c:v>
                </c:pt>
                <c:pt idx="2002">
                  <c:v>2.0019999999999998</c:v>
                </c:pt>
                <c:pt idx="2003">
                  <c:v>2.0030000000000001</c:v>
                </c:pt>
                <c:pt idx="2004">
                  <c:v>2.004</c:v>
                </c:pt>
                <c:pt idx="2005">
                  <c:v>2.0049999999999999</c:v>
                </c:pt>
                <c:pt idx="2006">
                  <c:v>2.0059999999999998</c:v>
                </c:pt>
                <c:pt idx="2007">
                  <c:v>2.0070000000000001</c:v>
                </c:pt>
                <c:pt idx="2008">
                  <c:v>2.008</c:v>
                </c:pt>
                <c:pt idx="2009">
                  <c:v>2.0089999999999999</c:v>
                </c:pt>
                <c:pt idx="2010">
                  <c:v>2.0099999999999998</c:v>
                </c:pt>
                <c:pt idx="2011">
                  <c:v>2.0110000000000001</c:v>
                </c:pt>
                <c:pt idx="2012">
                  <c:v>2.012</c:v>
                </c:pt>
                <c:pt idx="2013">
                  <c:v>2.0129999999999999</c:v>
                </c:pt>
                <c:pt idx="2014">
                  <c:v>2.0139999999999998</c:v>
                </c:pt>
                <c:pt idx="2015">
                  <c:v>2.0150000000000001</c:v>
                </c:pt>
                <c:pt idx="2016">
                  <c:v>2.016</c:v>
                </c:pt>
                <c:pt idx="2017">
                  <c:v>2.0169999999999999</c:v>
                </c:pt>
                <c:pt idx="2018">
                  <c:v>2.0179999999999998</c:v>
                </c:pt>
                <c:pt idx="2019">
                  <c:v>2.0190000000000001</c:v>
                </c:pt>
                <c:pt idx="2020">
                  <c:v>2.02</c:v>
                </c:pt>
                <c:pt idx="2021">
                  <c:v>2.0209999999999999</c:v>
                </c:pt>
                <c:pt idx="2022">
                  <c:v>2.0219999999999998</c:v>
                </c:pt>
                <c:pt idx="2023">
                  <c:v>2.0230000000000001</c:v>
                </c:pt>
                <c:pt idx="2024">
                  <c:v>2.024</c:v>
                </c:pt>
                <c:pt idx="2025">
                  <c:v>2.0249999999999999</c:v>
                </c:pt>
                <c:pt idx="2026">
                  <c:v>2.0259999999999998</c:v>
                </c:pt>
                <c:pt idx="2027">
                  <c:v>2.0270000000000001</c:v>
                </c:pt>
                <c:pt idx="2028">
                  <c:v>2.028</c:v>
                </c:pt>
                <c:pt idx="2029">
                  <c:v>2.0289999999999999</c:v>
                </c:pt>
                <c:pt idx="2030">
                  <c:v>2.0299999999999998</c:v>
                </c:pt>
                <c:pt idx="2031">
                  <c:v>2.0310000000000001</c:v>
                </c:pt>
                <c:pt idx="2032">
                  <c:v>2.032</c:v>
                </c:pt>
                <c:pt idx="2033">
                  <c:v>2.0329999999999999</c:v>
                </c:pt>
                <c:pt idx="2034">
                  <c:v>2.0339999999999998</c:v>
                </c:pt>
                <c:pt idx="2035">
                  <c:v>2.0350000000000001</c:v>
                </c:pt>
                <c:pt idx="2036">
                  <c:v>2.036</c:v>
                </c:pt>
                <c:pt idx="2037">
                  <c:v>2.0369999999999999</c:v>
                </c:pt>
                <c:pt idx="2038">
                  <c:v>2.0379999999999998</c:v>
                </c:pt>
                <c:pt idx="2039">
                  <c:v>2.0390000000000001</c:v>
                </c:pt>
                <c:pt idx="2040">
                  <c:v>2.04</c:v>
                </c:pt>
                <c:pt idx="2041">
                  <c:v>2.0409999999999999</c:v>
                </c:pt>
                <c:pt idx="2042">
                  <c:v>2.0419999999999998</c:v>
                </c:pt>
                <c:pt idx="2043">
                  <c:v>2.0430000000000001</c:v>
                </c:pt>
                <c:pt idx="2044">
                  <c:v>2.044</c:v>
                </c:pt>
                <c:pt idx="2045">
                  <c:v>2.0449999999999999</c:v>
                </c:pt>
                <c:pt idx="2046">
                  <c:v>2.0459999999999998</c:v>
                </c:pt>
                <c:pt idx="2047">
                  <c:v>2.0470000000000002</c:v>
                </c:pt>
                <c:pt idx="2048">
                  <c:v>2.048</c:v>
                </c:pt>
                <c:pt idx="2049">
                  <c:v>2.0489999999999999</c:v>
                </c:pt>
                <c:pt idx="2050">
                  <c:v>2.0499999999999998</c:v>
                </c:pt>
                <c:pt idx="2051">
                  <c:v>2.0510000000000002</c:v>
                </c:pt>
                <c:pt idx="2052">
                  <c:v>2.052</c:v>
                </c:pt>
                <c:pt idx="2053">
                  <c:v>2.0529999999999999</c:v>
                </c:pt>
                <c:pt idx="2054">
                  <c:v>2.0539999999999998</c:v>
                </c:pt>
                <c:pt idx="2055">
                  <c:v>2.0550000000000002</c:v>
                </c:pt>
                <c:pt idx="2056">
                  <c:v>2.056</c:v>
                </c:pt>
                <c:pt idx="2057">
                  <c:v>2.0569999999999999</c:v>
                </c:pt>
                <c:pt idx="2058">
                  <c:v>2.0579999999999998</c:v>
                </c:pt>
                <c:pt idx="2059">
                  <c:v>2.0590000000000002</c:v>
                </c:pt>
                <c:pt idx="2060">
                  <c:v>2.06</c:v>
                </c:pt>
                <c:pt idx="2061">
                  <c:v>2.0609999999999999</c:v>
                </c:pt>
                <c:pt idx="2062">
                  <c:v>2.0619999999999998</c:v>
                </c:pt>
                <c:pt idx="2063">
                  <c:v>2.0630000000000002</c:v>
                </c:pt>
                <c:pt idx="2064">
                  <c:v>2.0640000000000001</c:v>
                </c:pt>
                <c:pt idx="2065">
                  <c:v>2.0649999999999999</c:v>
                </c:pt>
                <c:pt idx="2066">
                  <c:v>2.0659999999999998</c:v>
                </c:pt>
                <c:pt idx="2067">
                  <c:v>2.0670000000000002</c:v>
                </c:pt>
                <c:pt idx="2068">
                  <c:v>2.0680000000000001</c:v>
                </c:pt>
                <c:pt idx="2069">
                  <c:v>2.069</c:v>
                </c:pt>
                <c:pt idx="2070">
                  <c:v>2.0699999999999998</c:v>
                </c:pt>
                <c:pt idx="2071">
                  <c:v>2.0710000000000002</c:v>
                </c:pt>
                <c:pt idx="2072">
                  <c:v>2.0720000000000001</c:v>
                </c:pt>
                <c:pt idx="2073">
                  <c:v>2.073</c:v>
                </c:pt>
                <c:pt idx="2074">
                  <c:v>2.0739999999999998</c:v>
                </c:pt>
                <c:pt idx="2075">
                  <c:v>2.0750000000000002</c:v>
                </c:pt>
                <c:pt idx="2076">
                  <c:v>2.0760000000000001</c:v>
                </c:pt>
                <c:pt idx="2077">
                  <c:v>2.077</c:v>
                </c:pt>
                <c:pt idx="2078">
                  <c:v>2.0779999999999998</c:v>
                </c:pt>
                <c:pt idx="2079">
                  <c:v>2.0790000000000002</c:v>
                </c:pt>
                <c:pt idx="2080">
                  <c:v>2.08</c:v>
                </c:pt>
                <c:pt idx="2081">
                  <c:v>2.081</c:v>
                </c:pt>
                <c:pt idx="2082">
                  <c:v>2.0819999999999999</c:v>
                </c:pt>
                <c:pt idx="2083">
                  <c:v>2.0830000000000002</c:v>
                </c:pt>
                <c:pt idx="2084">
                  <c:v>2.0840000000000001</c:v>
                </c:pt>
                <c:pt idx="2085">
                  <c:v>2.085</c:v>
                </c:pt>
                <c:pt idx="2086">
                  <c:v>2.0859999999999999</c:v>
                </c:pt>
                <c:pt idx="2087">
                  <c:v>2.0870000000000002</c:v>
                </c:pt>
                <c:pt idx="2088">
                  <c:v>2.0880000000000001</c:v>
                </c:pt>
                <c:pt idx="2089">
                  <c:v>2.089</c:v>
                </c:pt>
                <c:pt idx="2090">
                  <c:v>2.09</c:v>
                </c:pt>
                <c:pt idx="2091">
                  <c:v>2.0910000000000002</c:v>
                </c:pt>
                <c:pt idx="2092">
                  <c:v>2.0920000000000001</c:v>
                </c:pt>
                <c:pt idx="2093">
                  <c:v>2.093</c:v>
                </c:pt>
                <c:pt idx="2094">
                  <c:v>2.0939999999999999</c:v>
                </c:pt>
                <c:pt idx="2095">
                  <c:v>2.0950000000000002</c:v>
                </c:pt>
                <c:pt idx="2096">
                  <c:v>2.0960000000000001</c:v>
                </c:pt>
                <c:pt idx="2097">
                  <c:v>2.097</c:v>
                </c:pt>
                <c:pt idx="2098">
                  <c:v>2.0979999999999999</c:v>
                </c:pt>
                <c:pt idx="2099">
                  <c:v>2.0990000000000002</c:v>
                </c:pt>
                <c:pt idx="2100">
                  <c:v>2.1</c:v>
                </c:pt>
                <c:pt idx="2101">
                  <c:v>2.101</c:v>
                </c:pt>
                <c:pt idx="2102">
                  <c:v>2.1019999999999999</c:v>
                </c:pt>
                <c:pt idx="2103">
                  <c:v>2.1030000000000002</c:v>
                </c:pt>
                <c:pt idx="2104">
                  <c:v>2.1040000000000001</c:v>
                </c:pt>
                <c:pt idx="2105">
                  <c:v>2.105</c:v>
                </c:pt>
                <c:pt idx="2106">
                  <c:v>2.1059999999999999</c:v>
                </c:pt>
                <c:pt idx="2107">
                  <c:v>2.1070000000000002</c:v>
                </c:pt>
                <c:pt idx="2108">
                  <c:v>2.1080000000000001</c:v>
                </c:pt>
                <c:pt idx="2109">
                  <c:v>2.109</c:v>
                </c:pt>
                <c:pt idx="2110">
                  <c:v>2.11</c:v>
                </c:pt>
                <c:pt idx="2111">
                  <c:v>2.1110000000000002</c:v>
                </c:pt>
                <c:pt idx="2112">
                  <c:v>2.1120000000000001</c:v>
                </c:pt>
                <c:pt idx="2113">
                  <c:v>2.113</c:v>
                </c:pt>
                <c:pt idx="2114">
                  <c:v>2.1139999999999999</c:v>
                </c:pt>
                <c:pt idx="2115">
                  <c:v>2.1150000000000002</c:v>
                </c:pt>
                <c:pt idx="2116">
                  <c:v>2.1160000000000001</c:v>
                </c:pt>
                <c:pt idx="2117">
                  <c:v>2.117</c:v>
                </c:pt>
                <c:pt idx="2118">
                  <c:v>2.1179999999999999</c:v>
                </c:pt>
                <c:pt idx="2119">
                  <c:v>2.1190000000000002</c:v>
                </c:pt>
                <c:pt idx="2120">
                  <c:v>2.12</c:v>
                </c:pt>
                <c:pt idx="2121">
                  <c:v>2.121</c:v>
                </c:pt>
                <c:pt idx="2122">
                  <c:v>2.1219999999999999</c:v>
                </c:pt>
                <c:pt idx="2123">
                  <c:v>2.1230000000000002</c:v>
                </c:pt>
                <c:pt idx="2124">
                  <c:v>2.1240000000000001</c:v>
                </c:pt>
                <c:pt idx="2125">
                  <c:v>2.125</c:v>
                </c:pt>
                <c:pt idx="2126">
                  <c:v>2.1259999999999999</c:v>
                </c:pt>
                <c:pt idx="2127">
                  <c:v>2.1269999999999998</c:v>
                </c:pt>
                <c:pt idx="2128">
                  <c:v>2.1280000000000001</c:v>
                </c:pt>
                <c:pt idx="2129">
                  <c:v>2.129</c:v>
                </c:pt>
                <c:pt idx="2130">
                  <c:v>2.13</c:v>
                </c:pt>
                <c:pt idx="2131">
                  <c:v>2.1309999999999998</c:v>
                </c:pt>
                <c:pt idx="2132">
                  <c:v>2.1320000000000001</c:v>
                </c:pt>
                <c:pt idx="2133">
                  <c:v>2.133</c:v>
                </c:pt>
                <c:pt idx="2134">
                  <c:v>2.1339999999999999</c:v>
                </c:pt>
                <c:pt idx="2135">
                  <c:v>2.1349999999999998</c:v>
                </c:pt>
                <c:pt idx="2136">
                  <c:v>2.1360000000000001</c:v>
                </c:pt>
                <c:pt idx="2137">
                  <c:v>2.137</c:v>
                </c:pt>
                <c:pt idx="2138">
                  <c:v>2.1379999999999999</c:v>
                </c:pt>
                <c:pt idx="2139">
                  <c:v>2.1389999999999998</c:v>
                </c:pt>
                <c:pt idx="2140">
                  <c:v>2.14</c:v>
                </c:pt>
                <c:pt idx="2141">
                  <c:v>2.141</c:v>
                </c:pt>
                <c:pt idx="2142">
                  <c:v>2.1419999999999999</c:v>
                </c:pt>
                <c:pt idx="2143">
                  <c:v>2.1429999999999998</c:v>
                </c:pt>
                <c:pt idx="2144">
                  <c:v>2.1440000000000001</c:v>
                </c:pt>
                <c:pt idx="2145">
                  <c:v>2.145</c:v>
                </c:pt>
                <c:pt idx="2146">
                  <c:v>2.1459999999999999</c:v>
                </c:pt>
                <c:pt idx="2147">
                  <c:v>2.1469999999999998</c:v>
                </c:pt>
                <c:pt idx="2148">
                  <c:v>2.1480000000000001</c:v>
                </c:pt>
                <c:pt idx="2149">
                  <c:v>2.149</c:v>
                </c:pt>
                <c:pt idx="2150">
                  <c:v>2.15</c:v>
                </c:pt>
                <c:pt idx="2151">
                  <c:v>2.1509999999999998</c:v>
                </c:pt>
                <c:pt idx="2152">
                  <c:v>2.1520000000000001</c:v>
                </c:pt>
                <c:pt idx="2153">
                  <c:v>2.153</c:v>
                </c:pt>
                <c:pt idx="2154">
                  <c:v>2.1539999999999999</c:v>
                </c:pt>
                <c:pt idx="2155">
                  <c:v>2.1549999999999998</c:v>
                </c:pt>
                <c:pt idx="2156">
                  <c:v>2.1560000000000001</c:v>
                </c:pt>
                <c:pt idx="2157">
                  <c:v>2.157</c:v>
                </c:pt>
                <c:pt idx="2158">
                  <c:v>2.1579999999999999</c:v>
                </c:pt>
                <c:pt idx="2159">
                  <c:v>2.1589999999999998</c:v>
                </c:pt>
                <c:pt idx="2160">
                  <c:v>2.16</c:v>
                </c:pt>
                <c:pt idx="2161">
                  <c:v>2.161</c:v>
                </c:pt>
                <c:pt idx="2162">
                  <c:v>2.1619999999999999</c:v>
                </c:pt>
                <c:pt idx="2163">
                  <c:v>2.1629999999999998</c:v>
                </c:pt>
                <c:pt idx="2164">
                  <c:v>2.1640000000000001</c:v>
                </c:pt>
                <c:pt idx="2165">
                  <c:v>2.165</c:v>
                </c:pt>
                <c:pt idx="2166">
                  <c:v>2.1659999999999999</c:v>
                </c:pt>
                <c:pt idx="2167">
                  <c:v>2.1669999999999998</c:v>
                </c:pt>
                <c:pt idx="2168">
                  <c:v>2.1680000000000001</c:v>
                </c:pt>
                <c:pt idx="2169">
                  <c:v>2.169</c:v>
                </c:pt>
                <c:pt idx="2170">
                  <c:v>2.17</c:v>
                </c:pt>
                <c:pt idx="2171">
                  <c:v>2.1709999999999998</c:v>
                </c:pt>
                <c:pt idx="2172">
                  <c:v>2.1720000000000002</c:v>
                </c:pt>
                <c:pt idx="2173">
                  <c:v>2.173</c:v>
                </c:pt>
                <c:pt idx="2174">
                  <c:v>2.1739999999999999</c:v>
                </c:pt>
                <c:pt idx="2175">
                  <c:v>2.1749999999999998</c:v>
                </c:pt>
                <c:pt idx="2176">
                  <c:v>2.1760000000000002</c:v>
                </c:pt>
                <c:pt idx="2177">
                  <c:v>2.177</c:v>
                </c:pt>
                <c:pt idx="2178">
                  <c:v>2.1779999999999999</c:v>
                </c:pt>
                <c:pt idx="2179">
                  <c:v>2.1789999999999998</c:v>
                </c:pt>
                <c:pt idx="2180">
                  <c:v>2.1800000000000002</c:v>
                </c:pt>
                <c:pt idx="2181">
                  <c:v>2.181</c:v>
                </c:pt>
                <c:pt idx="2182">
                  <c:v>2.1819999999999999</c:v>
                </c:pt>
                <c:pt idx="2183">
                  <c:v>2.1829999999999998</c:v>
                </c:pt>
                <c:pt idx="2184">
                  <c:v>2.1840000000000002</c:v>
                </c:pt>
                <c:pt idx="2185">
                  <c:v>2.1850000000000001</c:v>
                </c:pt>
                <c:pt idx="2186">
                  <c:v>2.1859999999999999</c:v>
                </c:pt>
                <c:pt idx="2187">
                  <c:v>2.1869999999999998</c:v>
                </c:pt>
                <c:pt idx="2188">
                  <c:v>2.1880000000000002</c:v>
                </c:pt>
                <c:pt idx="2189">
                  <c:v>2.1890000000000001</c:v>
                </c:pt>
                <c:pt idx="2190">
                  <c:v>2.19</c:v>
                </c:pt>
                <c:pt idx="2191">
                  <c:v>2.1909999999999998</c:v>
                </c:pt>
                <c:pt idx="2192">
                  <c:v>2.1920000000000002</c:v>
                </c:pt>
                <c:pt idx="2193">
                  <c:v>2.1930000000000001</c:v>
                </c:pt>
                <c:pt idx="2194">
                  <c:v>2.194</c:v>
                </c:pt>
                <c:pt idx="2195">
                  <c:v>2.1949999999999998</c:v>
                </c:pt>
                <c:pt idx="2196">
                  <c:v>2.1960000000000002</c:v>
                </c:pt>
                <c:pt idx="2197">
                  <c:v>2.1970000000000001</c:v>
                </c:pt>
                <c:pt idx="2198">
                  <c:v>2.198</c:v>
                </c:pt>
                <c:pt idx="2199">
                  <c:v>2.1989999999999998</c:v>
                </c:pt>
                <c:pt idx="2200">
                  <c:v>2.2000000000000002</c:v>
                </c:pt>
                <c:pt idx="2201">
                  <c:v>2.2010000000000001</c:v>
                </c:pt>
                <c:pt idx="2202">
                  <c:v>2.202</c:v>
                </c:pt>
                <c:pt idx="2203">
                  <c:v>2.2029999999999998</c:v>
                </c:pt>
                <c:pt idx="2204">
                  <c:v>2.2040000000000002</c:v>
                </c:pt>
                <c:pt idx="2205">
                  <c:v>2.2050000000000001</c:v>
                </c:pt>
                <c:pt idx="2206">
                  <c:v>2.206</c:v>
                </c:pt>
                <c:pt idx="2207">
                  <c:v>2.2069999999999999</c:v>
                </c:pt>
                <c:pt idx="2208">
                  <c:v>2.2080000000000002</c:v>
                </c:pt>
                <c:pt idx="2209">
                  <c:v>2.2090000000000001</c:v>
                </c:pt>
                <c:pt idx="2210">
                  <c:v>2.21</c:v>
                </c:pt>
                <c:pt idx="2211">
                  <c:v>2.2109999999999999</c:v>
                </c:pt>
                <c:pt idx="2212">
                  <c:v>2.2120000000000002</c:v>
                </c:pt>
                <c:pt idx="2213">
                  <c:v>2.2130000000000001</c:v>
                </c:pt>
                <c:pt idx="2214">
                  <c:v>2.214</c:v>
                </c:pt>
                <c:pt idx="2215">
                  <c:v>2.2149999999999999</c:v>
                </c:pt>
                <c:pt idx="2216">
                  <c:v>2.2160000000000002</c:v>
                </c:pt>
                <c:pt idx="2217">
                  <c:v>2.2170000000000001</c:v>
                </c:pt>
                <c:pt idx="2218">
                  <c:v>2.218</c:v>
                </c:pt>
                <c:pt idx="2219">
                  <c:v>2.2189999999999999</c:v>
                </c:pt>
                <c:pt idx="2220">
                  <c:v>2.2200000000000002</c:v>
                </c:pt>
                <c:pt idx="2221">
                  <c:v>2.2210000000000001</c:v>
                </c:pt>
                <c:pt idx="2222">
                  <c:v>2.222</c:v>
                </c:pt>
                <c:pt idx="2223">
                  <c:v>2.2229999999999999</c:v>
                </c:pt>
                <c:pt idx="2224">
                  <c:v>2.2240000000000002</c:v>
                </c:pt>
                <c:pt idx="2225">
                  <c:v>2.2250000000000001</c:v>
                </c:pt>
                <c:pt idx="2226">
                  <c:v>2.226</c:v>
                </c:pt>
                <c:pt idx="2227">
                  <c:v>2.2269999999999999</c:v>
                </c:pt>
                <c:pt idx="2228">
                  <c:v>2.2280000000000002</c:v>
                </c:pt>
                <c:pt idx="2229">
                  <c:v>2.2290000000000001</c:v>
                </c:pt>
                <c:pt idx="2230">
                  <c:v>2.23</c:v>
                </c:pt>
                <c:pt idx="2231">
                  <c:v>2.2309999999999999</c:v>
                </c:pt>
                <c:pt idx="2232">
                  <c:v>2.2320000000000002</c:v>
                </c:pt>
                <c:pt idx="2233">
                  <c:v>2.2330000000000001</c:v>
                </c:pt>
                <c:pt idx="2234">
                  <c:v>2.234</c:v>
                </c:pt>
                <c:pt idx="2235">
                  <c:v>2.2349999999999999</c:v>
                </c:pt>
                <c:pt idx="2236">
                  <c:v>2.2360000000000002</c:v>
                </c:pt>
                <c:pt idx="2237">
                  <c:v>2.2370000000000001</c:v>
                </c:pt>
                <c:pt idx="2238">
                  <c:v>2.238</c:v>
                </c:pt>
                <c:pt idx="2239">
                  <c:v>2.2389999999999999</c:v>
                </c:pt>
                <c:pt idx="2240">
                  <c:v>2.2400000000000002</c:v>
                </c:pt>
                <c:pt idx="2241">
                  <c:v>2.2410000000000001</c:v>
                </c:pt>
                <c:pt idx="2242">
                  <c:v>2.242</c:v>
                </c:pt>
                <c:pt idx="2243">
                  <c:v>2.2429999999999999</c:v>
                </c:pt>
                <c:pt idx="2244">
                  <c:v>2.2440000000000002</c:v>
                </c:pt>
                <c:pt idx="2245">
                  <c:v>2.2450000000000001</c:v>
                </c:pt>
                <c:pt idx="2246">
                  <c:v>2.246</c:v>
                </c:pt>
                <c:pt idx="2247">
                  <c:v>2.2469999999999999</c:v>
                </c:pt>
                <c:pt idx="2248">
                  <c:v>2.2480000000000002</c:v>
                </c:pt>
                <c:pt idx="2249">
                  <c:v>2.2490000000000001</c:v>
                </c:pt>
                <c:pt idx="2250">
                  <c:v>2.25</c:v>
                </c:pt>
                <c:pt idx="2251">
                  <c:v>2.2509999999999999</c:v>
                </c:pt>
                <c:pt idx="2252">
                  <c:v>2.2519999999999998</c:v>
                </c:pt>
                <c:pt idx="2253">
                  <c:v>2.2530000000000001</c:v>
                </c:pt>
                <c:pt idx="2254">
                  <c:v>2.254</c:v>
                </c:pt>
                <c:pt idx="2255">
                  <c:v>2.2549999999999999</c:v>
                </c:pt>
                <c:pt idx="2256">
                  <c:v>2.2559999999999998</c:v>
                </c:pt>
                <c:pt idx="2257">
                  <c:v>2.2570000000000001</c:v>
                </c:pt>
                <c:pt idx="2258">
                  <c:v>2.258</c:v>
                </c:pt>
                <c:pt idx="2259">
                  <c:v>2.2589999999999999</c:v>
                </c:pt>
                <c:pt idx="2260">
                  <c:v>2.2599999999999998</c:v>
                </c:pt>
                <c:pt idx="2261">
                  <c:v>2.2610000000000001</c:v>
                </c:pt>
                <c:pt idx="2262">
                  <c:v>2.262</c:v>
                </c:pt>
                <c:pt idx="2263">
                  <c:v>2.2629999999999999</c:v>
                </c:pt>
                <c:pt idx="2264">
                  <c:v>2.2639999999999998</c:v>
                </c:pt>
                <c:pt idx="2265">
                  <c:v>2.2650000000000001</c:v>
                </c:pt>
                <c:pt idx="2266">
                  <c:v>2.266</c:v>
                </c:pt>
                <c:pt idx="2267">
                  <c:v>2.2669999999999999</c:v>
                </c:pt>
                <c:pt idx="2268">
                  <c:v>2.2679999999999998</c:v>
                </c:pt>
                <c:pt idx="2269">
                  <c:v>2.2690000000000001</c:v>
                </c:pt>
                <c:pt idx="2270">
                  <c:v>2.27</c:v>
                </c:pt>
                <c:pt idx="2271">
                  <c:v>2.2709999999999999</c:v>
                </c:pt>
                <c:pt idx="2272">
                  <c:v>2.2719999999999998</c:v>
                </c:pt>
                <c:pt idx="2273">
                  <c:v>2.2730000000000001</c:v>
                </c:pt>
                <c:pt idx="2274">
                  <c:v>2.274</c:v>
                </c:pt>
                <c:pt idx="2275">
                  <c:v>2.2749999999999999</c:v>
                </c:pt>
                <c:pt idx="2276">
                  <c:v>2.2759999999999998</c:v>
                </c:pt>
                <c:pt idx="2277">
                  <c:v>2.2770000000000001</c:v>
                </c:pt>
                <c:pt idx="2278">
                  <c:v>2.278</c:v>
                </c:pt>
                <c:pt idx="2279">
                  <c:v>2.2789999999999999</c:v>
                </c:pt>
                <c:pt idx="2280">
                  <c:v>2.2799999999999998</c:v>
                </c:pt>
                <c:pt idx="2281">
                  <c:v>2.2810000000000001</c:v>
                </c:pt>
                <c:pt idx="2282">
                  <c:v>2.282</c:v>
                </c:pt>
                <c:pt idx="2283">
                  <c:v>2.2829999999999999</c:v>
                </c:pt>
                <c:pt idx="2284">
                  <c:v>2.2839999999999998</c:v>
                </c:pt>
                <c:pt idx="2285">
                  <c:v>2.2850000000000001</c:v>
                </c:pt>
                <c:pt idx="2286">
                  <c:v>2.286</c:v>
                </c:pt>
                <c:pt idx="2287">
                  <c:v>2.2869999999999999</c:v>
                </c:pt>
                <c:pt idx="2288">
                  <c:v>2.2879999999999998</c:v>
                </c:pt>
                <c:pt idx="2289">
                  <c:v>2.2890000000000001</c:v>
                </c:pt>
                <c:pt idx="2290">
                  <c:v>2.29</c:v>
                </c:pt>
                <c:pt idx="2291">
                  <c:v>2.2909999999999999</c:v>
                </c:pt>
                <c:pt idx="2292">
                  <c:v>2.2919999999999998</c:v>
                </c:pt>
                <c:pt idx="2293">
                  <c:v>2.2930000000000001</c:v>
                </c:pt>
                <c:pt idx="2294">
                  <c:v>2.294</c:v>
                </c:pt>
                <c:pt idx="2295">
                  <c:v>2.2949999999999999</c:v>
                </c:pt>
                <c:pt idx="2296">
                  <c:v>2.2959999999999998</c:v>
                </c:pt>
                <c:pt idx="2297">
                  <c:v>2.2970000000000002</c:v>
                </c:pt>
                <c:pt idx="2298">
                  <c:v>2.298</c:v>
                </c:pt>
                <c:pt idx="2299">
                  <c:v>2.2989999999999999</c:v>
                </c:pt>
                <c:pt idx="2300">
                  <c:v>2.2999999999999998</c:v>
                </c:pt>
                <c:pt idx="2301">
                  <c:v>2.3010000000000002</c:v>
                </c:pt>
                <c:pt idx="2302">
                  <c:v>2.302</c:v>
                </c:pt>
                <c:pt idx="2303">
                  <c:v>2.3029999999999999</c:v>
                </c:pt>
                <c:pt idx="2304">
                  <c:v>2.3039999999999998</c:v>
                </c:pt>
                <c:pt idx="2305">
                  <c:v>2.3050000000000002</c:v>
                </c:pt>
                <c:pt idx="2306">
                  <c:v>2.306</c:v>
                </c:pt>
                <c:pt idx="2307">
                  <c:v>2.3069999999999999</c:v>
                </c:pt>
                <c:pt idx="2308">
                  <c:v>2.3079999999999998</c:v>
                </c:pt>
                <c:pt idx="2309">
                  <c:v>2.3090000000000002</c:v>
                </c:pt>
                <c:pt idx="2310">
                  <c:v>2.31</c:v>
                </c:pt>
                <c:pt idx="2311">
                  <c:v>2.3109999999999999</c:v>
                </c:pt>
                <c:pt idx="2312">
                  <c:v>2.3119999999999998</c:v>
                </c:pt>
                <c:pt idx="2313">
                  <c:v>2.3130000000000002</c:v>
                </c:pt>
                <c:pt idx="2314">
                  <c:v>2.3140000000000001</c:v>
                </c:pt>
                <c:pt idx="2315">
                  <c:v>2.3149999999999999</c:v>
                </c:pt>
                <c:pt idx="2316">
                  <c:v>2.3159999999999998</c:v>
                </c:pt>
                <c:pt idx="2317">
                  <c:v>2.3170000000000002</c:v>
                </c:pt>
                <c:pt idx="2318">
                  <c:v>2.3180000000000001</c:v>
                </c:pt>
                <c:pt idx="2319">
                  <c:v>2.319</c:v>
                </c:pt>
                <c:pt idx="2320">
                  <c:v>2.3199999999999998</c:v>
                </c:pt>
                <c:pt idx="2321">
                  <c:v>2.3210000000000002</c:v>
                </c:pt>
                <c:pt idx="2322">
                  <c:v>2.3220000000000001</c:v>
                </c:pt>
                <c:pt idx="2323">
                  <c:v>2.323</c:v>
                </c:pt>
                <c:pt idx="2324">
                  <c:v>2.3239999999999998</c:v>
                </c:pt>
                <c:pt idx="2325">
                  <c:v>2.3250000000000002</c:v>
                </c:pt>
                <c:pt idx="2326">
                  <c:v>2.3260000000000001</c:v>
                </c:pt>
                <c:pt idx="2327">
                  <c:v>2.327</c:v>
                </c:pt>
                <c:pt idx="2328">
                  <c:v>2.3279999999999998</c:v>
                </c:pt>
                <c:pt idx="2329">
                  <c:v>2.3290000000000002</c:v>
                </c:pt>
                <c:pt idx="2330">
                  <c:v>2.33</c:v>
                </c:pt>
                <c:pt idx="2331">
                  <c:v>2.331</c:v>
                </c:pt>
                <c:pt idx="2332">
                  <c:v>2.3319999999999999</c:v>
                </c:pt>
                <c:pt idx="2333">
                  <c:v>2.3330000000000002</c:v>
                </c:pt>
                <c:pt idx="2334">
                  <c:v>2.3340000000000001</c:v>
                </c:pt>
                <c:pt idx="2335">
                  <c:v>2.335</c:v>
                </c:pt>
                <c:pt idx="2336">
                  <c:v>2.3359999999999999</c:v>
                </c:pt>
                <c:pt idx="2337">
                  <c:v>2.3370000000000002</c:v>
                </c:pt>
                <c:pt idx="2338">
                  <c:v>2.3380000000000001</c:v>
                </c:pt>
                <c:pt idx="2339">
                  <c:v>2.339</c:v>
                </c:pt>
                <c:pt idx="2340">
                  <c:v>2.34</c:v>
                </c:pt>
                <c:pt idx="2341">
                  <c:v>2.3410000000000002</c:v>
                </c:pt>
                <c:pt idx="2342">
                  <c:v>2.3420000000000001</c:v>
                </c:pt>
                <c:pt idx="2343">
                  <c:v>2.343</c:v>
                </c:pt>
                <c:pt idx="2344">
                  <c:v>2.3439999999999999</c:v>
                </c:pt>
                <c:pt idx="2345">
                  <c:v>2.3450000000000002</c:v>
                </c:pt>
                <c:pt idx="2346">
                  <c:v>2.3460000000000001</c:v>
                </c:pt>
                <c:pt idx="2347">
                  <c:v>2.347</c:v>
                </c:pt>
                <c:pt idx="2348">
                  <c:v>2.3479999999999999</c:v>
                </c:pt>
                <c:pt idx="2349">
                  <c:v>2.3490000000000002</c:v>
                </c:pt>
                <c:pt idx="2350">
                  <c:v>2.35</c:v>
                </c:pt>
                <c:pt idx="2351">
                  <c:v>2.351</c:v>
                </c:pt>
                <c:pt idx="2352">
                  <c:v>2.3519999999999999</c:v>
                </c:pt>
                <c:pt idx="2353">
                  <c:v>2.3530000000000002</c:v>
                </c:pt>
                <c:pt idx="2354">
                  <c:v>2.3540000000000001</c:v>
                </c:pt>
                <c:pt idx="2355">
                  <c:v>2.355</c:v>
                </c:pt>
                <c:pt idx="2356">
                  <c:v>2.3559999999999999</c:v>
                </c:pt>
                <c:pt idx="2357">
                  <c:v>2.3570000000000002</c:v>
                </c:pt>
                <c:pt idx="2358">
                  <c:v>2.3580000000000001</c:v>
                </c:pt>
                <c:pt idx="2359">
                  <c:v>2.359</c:v>
                </c:pt>
                <c:pt idx="2360">
                  <c:v>2.36</c:v>
                </c:pt>
                <c:pt idx="2361">
                  <c:v>2.3610000000000002</c:v>
                </c:pt>
                <c:pt idx="2362">
                  <c:v>2.3620000000000001</c:v>
                </c:pt>
                <c:pt idx="2363">
                  <c:v>2.363</c:v>
                </c:pt>
                <c:pt idx="2364">
                  <c:v>2.3639999999999999</c:v>
                </c:pt>
                <c:pt idx="2365">
                  <c:v>2.3650000000000002</c:v>
                </c:pt>
                <c:pt idx="2366">
                  <c:v>2.3660000000000001</c:v>
                </c:pt>
                <c:pt idx="2367">
                  <c:v>2.367</c:v>
                </c:pt>
                <c:pt idx="2368">
                  <c:v>2.3679999999999999</c:v>
                </c:pt>
                <c:pt idx="2369">
                  <c:v>2.3690000000000002</c:v>
                </c:pt>
                <c:pt idx="2370">
                  <c:v>2.37</c:v>
                </c:pt>
                <c:pt idx="2371">
                  <c:v>2.371</c:v>
                </c:pt>
                <c:pt idx="2372">
                  <c:v>2.3719999999999999</c:v>
                </c:pt>
                <c:pt idx="2373">
                  <c:v>2.3730000000000002</c:v>
                </c:pt>
                <c:pt idx="2374">
                  <c:v>2.3740000000000001</c:v>
                </c:pt>
                <c:pt idx="2375">
                  <c:v>2.375</c:v>
                </c:pt>
                <c:pt idx="2376">
                  <c:v>2.3759999999999999</c:v>
                </c:pt>
                <c:pt idx="2377">
                  <c:v>2.3769999999999998</c:v>
                </c:pt>
                <c:pt idx="2378">
                  <c:v>2.3780000000000001</c:v>
                </c:pt>
                <c:pt idx="2379">
                  <c:v>2.379</c:v>
                </c:pt>
                <c:pt idx="2380">
                  <c:v>2.38</c:v>
                </c:pt>
                <c:pt idx="2381">
                  <c:v>2.3809999999999998</c:v>
                </c:pt>
                <c:pt idx="2382">
                  <c:v>2.3820000000000001</c:v>
                </c:pt>
                <c:pt idx="2383">
                  <c:v>2.383</c:v>
                </c:pt>
                <c:pt idx="2384">
                  <c:v>2.3839999999999999</c:v>
                </c:pt>
                <c:pt idx="2385">
                  <c:v>2.3849999999999998</c:v>
                </c:pt>
                <c:pt idx="2386">
                  <c:v>2.3860000000000001</c:v>
                </c:pt>
                <c:pt idx="2387">
                  <c:v>2.387</c:v>
                </c:pt>
                <c:pt idx="2388">
                  <c:v>2.3879999999999999</c:v>
                </c:pt>
                <c:pt idx="2389">
                  <c:v>2.3889999999999998</c:v>
                </c:pt>
                <c:pt idx="2390">
                  <c:v>2.39</c:v>
                </c:pt>
                <c:pt idx="2391">
                  <c:v>2.391</c:v>
                </c:pt>
                <c:pt idx="2392">
                  <c:v>2.3919999999999999</c:v>
                </c:pt>
                <c:pt idx="2393">
                  <c:v>2.3929999999999998</c:v>
                </c:pt>
                <c:pt idx="2394">
                  <c:v>2.3940000000000001</c:v>
                </c:pt>
                <c:pt idx="2395">
                  <c:v>2.395</c:v>
                </c:pt>
                <c:pt idx="2396">
                  <c:v>2.3959999999999999</c:v>
                </c:pt>
                <c:pt idx="2397">
                  <c:v>2.3969999999999998</c:v>
                </c:pt>
                <c:pt idx="2398">
                  <c:v>2.3980000000000001</c:v>
                </c:pt>
                <c:pt idx="2399">
                  <c:v>2.399</c:v>
                </c:pt>
                <c:pt idx="2400">
                  <c:v>2.4</c:v>
                </c:pt>
                <c:pt idx="2401">
                  <c:v>2.4009999999999998</c:v>
                </c:pt>
                <c:pt idx="2402">
                  <c:v>2.4020000000000001</c:v>
                </c:pt>
                <c:pt idx="2403">
                  <c:v>2.403</c:v>
                </c:pt>
                <c:pt idx="2404">
                  <c:v>2.4039999999999999</c:v>
                </c:pt>
                <c:pt idx="2405">
                  <c:v>2.4049999999999998</c:v>
                </c:pt>
                <c:pt idx="2406">
                  <c:v>2.4060000000000001</c:v>
                </c:pt>
                <c:pt idx="2407">
                  <c:v>2.407</c:v>
                </c:pt>
                <c:pt idx="2408">
                  <c:v>2.4079999999999999</c:v>
                </c:pt>
                <c:pt idx="2409">
                  <c:v>2.4089999999999998</c:v>
                </c:pt>
                <c:pt idx="2410">
                  <c:v>2.41</c:v>
                </c:pt>
                <c:pt idx="2411">
                  <c:v>2.411</c:v>
                </c:pt>
                <c:pt idx="2412">
                  <c:v>2.4119999999999999</c:v>
                </c:pt>
                <c:pt idx="2413">
                  <c:v>2.4129999999999998</c:v>
                </c:pt>
                <c:pt idx="2414">
                  <c:v>2.4140000000000001</c:v>
                </c:pt>
                <c:pt idx="2415">
                  <c:v>2.415</c:v>
                </c:pt>
                <c:pt idx="2416">
                  <c:v>2.4159999999999999</c:v>
                </c:pt>
                <c:pt idx="2417">
                  <c:v>2.4169999999999998</c:v>
                </c:pt>
                <c:pt idx="2418">
                  <c:v>2.4180000000000001</c:v>
                </c:pt>
                <c:pt idx="2419">
                  <c:v>2.419</c:v>
                </c:pt>
                <c:pt idx="2420">
                  <c:v>2.42</c:v>
                </c:pt>
                <c:pt idx="2421">
                  <c:v>2.4209999999999998</c:v>
                </c:pt>
                <c:pt idx="2422">
                  <c:v>2.4220000000000002</c:v>
                </c:pt>
                <c:pt idx="2423">
                  <c:v>2.423</c:v>
                </c:pt>
                <c:pt idx="2424">
                  <c:v>2.4239999999999999</c:v>
                </c:pt>
                <c:pt idx="2425">
                  <c:v>2.4249999999999998</c:v>
                </c:pt>
                <c:pt idx="2426">
                  <c:v>2.4260000000000002</c:v>
                </c:pt>
                <c:pt idx="2427">
                  <c:v>2.427</c:v>
                </c:pt>
                <c:pt idx="2428">
                  <c:v>2.4279999999999999</c:v>
                </c:pt>
                <c:pt idx="2429">
                  <c:v>2.4289999999999998</c:v>
                </c:pt>
                <c:pt idx="2430">
                  <c:v>2.4300000000000002</c:v>
                </c:pt>
                <c:pt idx="2431">
                  <c:v>2.431</c:v>
                </c:pt>
                <c:pt idx="2432">
                  <c:v>2.4319999999999999</c:v>
                </c:pt>
                <c:pt idx="2433">
                  <c:v>2.4329999999999998</c:v>
                </c:pt>
                <c:pt idx="2434">
                  <c:v>2.4340000000000002</c:v>
                </c:pt>
                <c:pt idx="2435">
                  <c:v>2.4350000000000001</c:v>
                </c:pt>
                <c:pt idx="2436">
                  <c:v>2.4359999999999999</c:v>
                </c:pt>
                <c:pt idx="2437">
                  <c:v>2.4369999999999998</c:v>
                </c:pt>
                <c:pt idx="2438">
                  <c:v>2.4380000000000002</c:v>
                </c:pt>
                <c:pt idx="2439">
                  <c:v>2.4390000000000001</c:v>
                </c:pt>
                <c:pt idx="2440">
                  <c:v>2.44</c:v>
                </c:pt>
                <c:pt idx="2441">
                  <c:v>2.4409999999999998</c:v>
                </c:pt>
                <c:pt idx="2442">
                  <c:v>2.4420000000000002</c:v>
                </c:pt>
                <c:pt idx="2443">
                  <c:v>2.4430000000000001</c:v>
                </c:pt>
                <c:pt idx="2444">
                  <c:v>2.444</c:v>
                </c:pt>
                <c:pt idx="2445">
                  <c:v>2.4449999999999998</c:v>
                </c:pt>
                <c:pt idx="2446">
                  <c:v>2.4460000000000002</c:v>
                </c:pt>
                <c:pt idx="2447">
                  <c:v>2.4470000000000001</c:v>
                </c:pt>
                <c:pt idx="2448">
                  <c:v>2.448</c:v>
                </c:pt>
                <c:pt idx="2449">
                  <c:v>2.4489999999999998</c:v>
                </c:pt>
                <c:pt idx="2450">
                  <c:v>2.4500000000000002</c:v>
                </c:pt>
                <c:pt idx="2451">
                  <c:v>2.4510000000000001</c:v>
                </c:pt>
                <c:pt idx="2452">
                  <c:v>2.452</c:v>
                </c:pt>
                <c:pt idx="2453">
                  <c:v>2.4529999999999998</c:v>
                </c:pt>
                <c:pt idx="2454">
                  <c:v>2.4540000000000002</c:v>
                </c:pt>
                <c:pt idx="2455">
                  <c:v>2.4550000000000001</c:v>
                </c:pt>
                <c:pt idx="2456">
                  <c:v>2.456</c:v>
                </c:pt>
                <c:pt idx="2457">
                  <c:v>2.4569999999999999</c:v>
                </c:pt>
                <c:pt idx="2458">
                  <c:v>2.4580000000000002</c:v>
                </c:pt>
                <c:pt idx="2459">
                  <c:v>2.4590000000000001</c:v>
                </c:pt>
                <c:pt idx="2460">
                  <c:v>2.46</c:v>
                </c:pt>
                <c:pt idx="2461">
                  <c:v>2.4609999999999999</c:v>
                </c:pt>
                <c:pt idx="2462">
                  <c:v>2.4620000000000002</c:v>
                </c:pt>
                <c:pt idx="2463">
                  <c:v>2.4630000000000001</c:v>
                </c:pt>
                <c:pt idx="2464">
                  <c:v>2.464</c:v>
                </c:pt>
                <c:pt idx="2465">
                  <c:v>2.4649999999999999</c:v>
                </c:pt>
                <c:pt idx="2466">
                  <c:v>2.4660000000000002</c:v>
                </c:pt>
                <c:pt idx="2467">
                  <c:v>2.4670000000000001</c:v>
                </c:pt>
                <c:pt idx="2468">
                  <c:v>2.468</c:v>
                </c:pt>
                <c:pt idx="2469">
                  <c:v>2.4689999999999999</c:v>
                </c:pt>
                <c:pt idx="2470">
                  <c:v>2.4700000000000002</c:v>
                </c:pt>
                <c:pt idx="2471">
                  <c:v>2.4710000000000001</c:v>
                </c:pt>
                <c:pt idx="2472">
                  <c:v>2.472</c:v>
                </c:pt>
                <c:pt idx="2473">
                  <c:v>2.4729999999999999</c:v>
                </c:pt>
                <c:pt idx="2474">
                  <c:v>2.4740000000000002</c:v>
                </c:pt>
                <c:pt idx="2475">
                  <c:v>2.4750000000000001</c:v>
                </c:pt>
                <c:pt idx="2476">
                  <c:v>2.476</c:v>
                </c:pt>
                <c:pt idx="2477">
                  <c:v>2.4769999999999999</c:v>
                </c:pt>
                <c:pt idx="2478">
                  <c:v>2.4780000000000002</c:v>
                </c:pt>
                <c:pt idx="2479">
                  <c:v>2.4790000000000001</c:v>
                </c:pt>
                <c:pt idx="2480">
                  <c:v>2.48</c:v>
                </c:pt>
                <c:pt idx="2481">
                  <c:v>2.4809999999999999</c:v>
                </c:pt>
                <c:pt idx="2482">
                  <c:v>2.4820000000000002</c:v>
                </c:pt>
                <c:pt idx="2483">
                  <c:v>2.4830000000000001</c:v>
                </c:pt>
                <c:pt idx="2484">
                  <c:v>2.484</c:v>
                </c:pt>
                <c:pt idx="2485">
                  <c:v>2.4849999999999999</c:v>
                </c:pt>
                <c:pt idx="2486">
                  <c:v>2.4860000000000002</c:v>
                </c:pt>
                <c:pt idx="2487">
                  <c:v>2.4870000000000001</c:v>
                </c:pt>
                <c:pt idx="2488">
                  <c:v>2.488</c:v>
                </c:pt>
                <c:pt idx="2489">
                  <c:v>2.4889999999999999</c:v>
                </c:pt>
                <c:pt idx="2490">
                  <c:v>2.4900000000000002</c:v>
                </c:pt>
                <c:pt idx="2491">
                  <c:v>2.4910000000000001</c:v>
                </c:pt>
                <c:pt idx="2492">
                  <c:v>2.492</c:v>
                </c:pt>
                <c:pt idx="2493">
                  <c:v>2.4929999999999999</c:v>
                </c:pt>
                <c:pt idx="2494">
                  <c:v>2.4940000000000002</c:v>
                </c:pt>
                <c:pt idx="2495">
                  <c:v>2.4950000000000001</c:v>
                </c:pt>
                <c:pt idx="2496">
                  <c:v>2.496</c:v>
                </c:pt>
                <c:pt idx="2497">
                  <c:v>2.4969999999999999</c:v>
                </c:pt>
                <c:pt idx="2498">
                  <c:v>2.4980000000000002</c:v>
                </c:pt>
                <c:pt idx="2499">
                  <c:v>2.4990000000000001</c:v>
                </c:pt>
                <c:pt idx="2500">
                  <c:v>2.5</c:v>
                </c:pt>
              </c:numCache>
            </c:numRef>
          </c:xVal>
          <c:yVal>
            <c:numRef>
              <c:f>Unstable!$F$2:$F$2502</c:f>
              <c:numCache>
                <c:formatCode>General</c:formatCode>
                <c:ptCount val="2501"/>
                <c:pt idx="0">
                  <c:v>1.1648866844447987</c:v>
                </c:pt>
                <c:pt idx="1">
                  <c:v>1.1648866844440988</c:v>
                </c:pt>
                <c:pt idx="2">
                  <c:v>1.1648866844433989</c:v>
                </c:pt>
                <c:pt idx="3">
                  <c:v>1.1648866844424006</c:v>
                </c:pt>
                <c:pt idx="4">
                  <c:v>1.1648866844408996</c:v>
                </c:pt>
                <c:pt idx="5">
                  <c:v>1.1648866844394998</c:v>
                </c:pt>
                <c:pt idx="6">
                  <c:v>1.1648866844377004</c:v>
                </c:pt>
                <c:pt idx="7">
                  <c:v>1.164886684435599</c:v>
                </c:pt>
                <c:pt idx="8">
                  <c:v>1.1648866844334016</c:v>
                </c:pt>
                <c:pt idx="9">
                  <c:v>1.164886684431</c:v>
                </c:pt>
                <c:pt idx="10">
                  <c:v>1.1648866844282004</c:v>
                </c:pt>
                <c:pt idx="11">
                  <c:v>1.1648866844252002</c:v>
                </c:pt>
                <c:pt idx="12">
                  <c:v>1.1648866844219992</c:v>
                </c:pt>
                <c:pt idx="13">
                  <c:v>1.1648866844184997</c:v>
                </c:pt>
                <c:pt idx="14">
                  <c:v>1.1648866844145989</c:v>
                </c:pt>
                <c:pt idx="15">
                  <c:v>1.1648866844105008</c:v>
                </c:pt>
                <c:pt idx="16">
                  <c:v>1.1648866844060013</c:v>
                </c:pt>
                <c:pt idx="17">
                  <c:v>1.1648866844011998</c:v>
                </c:pt>
                <c:pt idx="18">
                  <c:v>1.1648866843961994</c:v>
                </c:pt>
                <c:pt idx="19">
                  <c:v>1.164886684390801</c:v>
                </c:pt>
                <c:pt idx="20">
                  <c:v>1.1648866843850012</c:v>
                </c:pt>
                <c:pt idx="21">
                  <c:v>1.1648866843792991</c:v>
                </c:pt>
                <c:pt idx="22">
                  <c:v>1.1648866843734993</c:v>
                </c:pt>
                <c:pt idx="23">
                  <c:v>1.1648866843674011</c:v>
                </c:pt>
                <c:pt idx="24">
                  <c:v>1.1648866843613011</c:v>
                </c:pt>
                <c:pt idx="25">
                  <c:v>1.1648866843549985</c:v>
                </c:pt>
                <c:pt idx="26">
                  <c:v>1.1648866843487014</c:v>
                </c:pt>
                <c:pt idx="27">
                  <c:v>1.1648866843423011</c:v>
                </c:pt>
                <c:pt idx="28">
                  <c:v>1.1648866843360004</c:v>
                </c:pt>
                <c:pt idx="29">
                  <c:v>1.1648866843298009</c:v>
                </c:pt>
                <c:pt idx="30">
                  <c:v>1.1648866843235997</c:v>
                </c:pt>
                <c:pt idx="31">
                  <c:v>1.1648866843176986</c:v>
                </c:pt>
                <c:pt idx="32">
                  <c:v>1.1648866843119006</c:v>
                </c:pt>
                <c:pt idx="33">
                  <c:v>1.1648866843063992</c:v>
                </c:pt>
                <c:pt idx="34">
                  <c:v>1.1648866843011998</c:v>
                </c:pt>
                <c:pt idx="35">
                  <c:v>1.1648866842964001</c:v>
                </c:pt>
                <c:pt idx="36">
                  <c:v>1.1648866842920995</c:v>
                </c:pt>
                <c:pt idx="37">
                  <c:v>1.1648866842883994</c:v>
                </c:pt>
                <c:pt idx="38">
                  <c:v>1.1648866842852001</c:v>
                </c:pt>
                <c:pt idx="39">
                  <c:v>1.1648866842825996</c:v>
                </c:pt>
                <c:pt idx="40">
                  <c:v>1.1648866842808001</c:v>
                </c:pt>
                <c:pt idx="41">
                  <c:v>1.1648866842740997</c:v>
                </c:pt>
                <c:pt idx="42">
                  <c:v>1.1648866842669996</c:v>
                </c:pt>
                <c:pt idx="43">
                  <c:v>1.1648866842598</c:v>
                </c:pt>
                <c:pt idx="44">
                  <c:v>1.1648866842523002</c:v>
                </c:pt>
                <c:pt idx="45">
                  <c:v>1.1648866842445997</c:v>
                </c:pt>
                <c:pt idx="46">
                  <c:v>1.164886684236599</c:v>
                </c:pt>
                <c:pt idx="47">
                  <c:v>1.1648866842284011</c:v>
                </c:pt>
                <c:pt idx="48">
                  <c:v>1.1648866842198</c:v>
                </c:pt>
                <c:pt idx="49">
                  <c:v>1.1648866842111012</c:v>
                </c:pt>
                <c:pt idx="50">
                  <c:v>1.1648866842019991</c:v>
                </c:pt>
                <c:pt idx="51">
                  <c:v>1.1648866841926004</c:v>
                </c:pt>
                <c:pt idx="52">
                  <c:v>1.1648866841828998</c:v>
                </c:pt>
                <c:pt idx="53">
                  <c:v>1.1648866841729006</c:v>
                </c:pt>
                <c:pt idx="54">
                  <c:v>1.1648866841625996</c:v>
                </c:pt>
                <c:pt idx="55">
                  <c:v>1.1648866841518988</c:v>
                </c:pt>
                <c:pt idx="56">
                  <c:v>1.1648866841408996</c:v>
                </c:pt>
                <c:pt idx="57">
                  <c:v>1.1648866841295007</c:v>
                </c:pt>
                <c:pt idx="58">
                  <c:v>1.1648866841177998</c:v>
                </c:pt>
                <c:pt idx="59">
                  <c:v>1.1648866841058005</c:v>
                </c:pt>
                <c:pt idx="60">
                  <c:v>1.1648866840932985</c:v>
                </c:pt>
                <c:pt idx="61">
                  <c:v>1.1648866840804004</c:v>
                </c:pt>
                <c:pt idx="62">
                  <c:v>1.1648866840672003</c:v>
                </c:pt>
                <c:pt idx="63">
                  <c:v>1.1648866840535987</c:v>
                </c:pt>
                <c:pt idx="64">
                  <c:v>1.1648866840394003</c:v>
                </c:pt>
                <c:pt idx="65">
                  <c:v>1.1648866840249994</c:v>
                </c:pt>
                <c:pt idx="66">
                  <c:v>1.1648866840099998</c:v>
                </c:pt>
                <c:pt idx="67">
                  <c:v>1.1648866839947001</c:v>
                </c:pt>
                <c:pt idx="68">
                  <c:v>1.1648866839788994</c:v>
                </c:pt>
                <c:pt idx="69">
                  <c:v>1.1648866839625995</c:v>
                </c:pt>
                <c:pt idx="70">
                  <c:v>1.1648866839459</c:v>
                </c:pt>
                <c:pt idx="71">
                  <c:v>1.1648866839286001</c:v>
                </c:pt>
                <c:pt idx="72">
                  <c:v>1.1648866839109004</c:v>
                </c:pt>
                <c:pt idx="73">
                  <c:v>1.1648866838926999</c:v>
                </c:pt>
                <c:pt idx="74">
                  <c:v>1.1648866838740002</c:v>
                </c:pt>
                <c:pt idx="75">
                  <c:v>1.1648866838547001</c:v>
                </c:pt>
                <c:pt idx="76">
                  <c:v>1.1648866838350997</c:v>
                </c:pt>
                <c:pt idx="77">
                  <c:v>1.1648866838148013</c:v>
                </c:pt>
                <c:pt idx="78">
                  <c:v>1.1648866837939007</c:v>
                </c:pt>
                <c:pt idx="79">
                  <c:v>1.1648866837724992</c:v>
                </c:pt>
                <c:pt idx="80">
                  <c:v>1.1648866837506002</c:v>
                </c:pt>
                <c:pt idx="81">
                  <c:v>1.1648866837353005</c:v>
                </c:pt>
                <c:pt idx="82">
                  <c:v>1.1648866837198995</c:v>
                </c:pt>
                <c:pt idx="83">
                  <c:v>1.1648866837045002</c:v>
                </c:pt>
                <c:pt idx="84">
                  <c:v>1.1648866836889002</c:v>
                </c:pt>
                <c:pt idx="85">
                  <c:v>1.1648866836730996</c:v>
                </c:pt>
                <c:pt idx="86">
                  <c:v>1.1648866836581995</c:v>
                </c:pt>
                <c:pt idx="87">
                  <c:v>1.1648866836434006</c:v>
                </c:pt>
                <c:pt idx="88">
                  <c:v>1.1648866836289002</c:v>
                </c:pt>
                <c:pt idx="89">
                  <c:v>1.1648866836144993</c:v>
                </c:pt>
                <c:pt idx="90">
                  <c:v>1.1648866836004004</c:v>
                </c:pt>
                <c:pt idx="91">
                  <c:v>1.1648866835864009</c:v>
                </c:pt>
                <c:pt idx="92">
                  <c:v>1.1648866835725986</c:v>
                </c:pt>
                <c:pt idx="93">
                  <c:v>1.1648866835590006</c:v>
                </c:pt>
                <c:pt idx="94">
                  <c:v>1.1648866835455998</c:v>
                </c:pt>
                <c:pt idx="95">
                  <c:v>1.1648866835322984</c:v>
                </c:pt>
                <c:pt idx="96">
                  <c:v>1.1648866835190006</c:v>
                </c:pt>
                <c:pt idx="97">
                  <c:v>1.1648866835057987</c:v>
                </c:pt>
                <c:pt idx="98">
                  <c:v>1.1648866834926004</c:v>
                </c:pt>
                <c:pt idx="99">
                  <c:v>1.1648866834794998</c:v>
                </c:pt>
                <c:pt idx="100">
                  <c:v>1.1648866834665998</c:v>
                </c:pt>
                <c:pt idx="101">
                  <c:v>1.1646216865468002</c:v>
                </c:pt>
                <c:pt idx="102">
                  <c:v>1.1639350377861994</c:v>
                </c:pt>
                <c:pt idx="103">
                  <c:v>1.1629156429930987</c:v>
                </c:pt>
                <c:pt idx="104">
                  <c:v>1.1615299648844992</c:v>
                </c:pt>
                <c:pt idx="105">
                  <c:v>1.1597530852607001</c:v>
                </c:pt>
                <c:pt idx="106">
                  <c:v>1.1575776541364</c:v>
                </c:pt>
                <c:pt idx="107">
                  <c:v>1.1550043697637005</c:v>
                </c:pt>
                <c:pt idx="108">
                  <c:v>1.1520357589590002</c:v>
                </c:pt>
                <c:pt idx="109">
                  <c:v>1.1486707482731013</c:v>
                </c:pt>
                <c:pt idx="110">
                  <c:v>1.1449084961150007</c:v>
                </c:pt>
                <c:pt idx="111">
                  <c:v>1.1407493171330998</c:v>
                </c:pt>
                <c:pt idx="112">
                  <c:v>1.1361932113278002</c:v>
                </c:pt>
                <c:pt idx="113">
                  <c:v>1.1312396673879999</c:v>
                </c:pt>
                <c:pt idx="114">
                  <c:v>1.1258875494362997</c:v>
                </c:pt>
                <c:pt idx="115">
                  <c:v>1.120137723354901</c:v>
                </c:pt>
                <c:pt idx="116">
                  <c:v>1.113990189143701</c:v>
                </c:pt>
                <c:pt idx="117">
                  <c:v>1.1074425218780011</c:v>
                </c:pt>
                <c:pt idx="118">
                  <c:v>1.1004916550906998</c:v>
                </c:pt>
                <c:pt idx="119">
                  <c:v>1.0931403106768993</c:v>
                </c:pt>
                <c:pt idx="120">
                  <c:v>1.0853884886362994</c:v>
                </c:pt>
                <c:pt idx="121">
                  <c:v>1.0772361889689002</c:v>
                </c:pt>
                <c:pt idx="122">
                  <c:v>1.0686834116749004</c:v>
                </c:pt>
                <c:pt idx="123">
                  <c:v>1.0597301567540001</c:v>
                </c:pt>
                <c:pt idx="124">
                  <c:v>1.0503764242063998</c:v>
                </c:pt>
                <c:pt idx="125">
                  <c:v>1.0406148669480011</c:v>
                </c:pt>
                <c:pt idx="126">
                  <c:v>1.0304455501885013</c:v>
                </c:pt>
                <c:pt idx="127">
                  <c:v>1.0198728311611998</c:v>
                </c:pt>
                <c:pt idx="128">
                  <c:v>1.0088967098660007</c:v>
                </c:pt>
                <c:pt idx="129">
                  <c:v>0.99751718630309938</c:v>
                </c:pt>
                <c:pt idx="130">
                  <c:v>0.98573426047229873</c:v>
                </c:pt>
                <c:pt idx="131">
                  <c:v>0.97354793237359871</c:v>
                </c:pt>
                <c:pt idx="132">
                  <c:v>0.96095820200720006</c:v>
                </c:pt>
                <c:pt idx="133">
                  <c:v>0.94794834445229981</c:v>
                </c:pt>
                <c:pt idx="134">
                  <c:v>0.93452620447870061</c:v>
                </c:pt>
                <c:pt idx="135">
                  <c:v>0.92069573192390131</c:v>
                </c:pt>
                <c:pt idx="136">
                  <c:v>0.90645692678799961</c:v>
                </c:pt>
                <c:pt idx="137">
                  <c:v>0.89180978907099906</c:v>
                </c:pt>
                <c:pt idx="138">
                  <c:v>0.87675431877280019</c:v>
                </c:pt>
                <c:pt idx="139">
                  <c:v>0.86129051589349892</c:v>
                </c:pt>
                <c:pt idx="140">
                  <c:v>0.84541838043310058</c:v>
                </c:pt>
                <c:pt idx="141">
                  <c:v>0.8291114975886007</c:v>
                </c:pt>
                <c:pt idx="142">
                  <c:v>0.81238968749749851</c:v>
                </c:pt>
                <c:pt idx="143">
                  <c:v>0.7952534147349013</c:v>
                </c:pt>
                <c:pt idx="144">
                  <c:v>0.77770267930089965</c:v>
                </c:pt>
                <c:pt idx="145">
                  <c:v>0.75973748119560014</c:v>
                </c:pt>
                <c:pt idx="146">
                  <c:v>0.7413578204187985</c:v>
                </c:pt>
                <c:pt idx="147">
                  <c:v>0.7225636969706013</c:v>
                </c:pt>
                <c:pt idx="148">
                  <c:v>0.70335186594520138</c:v>
                </c:pt>
                <c:pt idx="149">
                  <c:v>0.68370560105520006</c:v>
                </c:pt>
                <c:pt idx="150">
                  <c:v>0.66363680461079966</c:v>
                </c:pt>
                <c:pt idx="151">
                  <c:v>0.64314457812669978</c:v>
                </c:pt>
                <c:pt idx="152">
                  <c:v>0.62222802311750058</c:v>
                </c:pt>
                <c:pt idx="153">
                  <c:v>0.6008862410982001</c:v>
                </c:pt>
                <c:pt idx="154">
                  <c:v>0.57911833358340026</c:v>
                </c:pt>
                <c:pt idx="155">
                  <c:v>0.55692340208799962</c:v>
                </c:pt>
                <c:pt idx="156">
                  <c:v>0.53430054812669958</c:v>
                </c:pt>
                <c:pt idx="157">
                  <c:v>0.51124887321410029</c:v>
                </c:pt>
                <c:pt idx="158">
                  <c:v>0.4877674788651003</c:v>
                </c:pt>
                <c:pt idx="159">
                  <c:v>0.46385546659449872</c:v>
                </c:pt>
                <c:pt idx="160">
                  <c:v>0.43951193791709997</c:v>
                </c:pt>
                <c:pt idx="161">
                  <c:v>0.41473599434750064</c:v>
                </c:pt>
                <c:pt idx="162">
                  <c:v>0.38952673740060106</c:v>
                </c:pt>
                <c:pt idx="163">
                  <c:v>0.36388326859090014</c:v>
                </c:pt>
                <c:pt idx="164">
                  <c:v>0.33779852105330122</c:v>
                </c:pt>
                <c:pt idx="165">
                  <c:v>0.3112709811362997</c:v>
                </c:pt>
                <c:pt idx="166">
                  <c:v>0.28430402793739873</c:v>
                </c:pt>
                <c:pt idx="167">
                  <c:v>0.25689659096619977</c:v>
                </c:pt>
                <c:pt idx="168">
                  <c:v>0.22904759973239663</c:v>
                </c:pt>
                <c:pt idx="169">
                  <c:v>0.20075598374529946</c:v>
                </c:pt>
                <c:pt idx="170">
                  <c:v>0.17202067251460207</c:v>
                </c:pt>
                <c:pt idx="171">
                  <c:v>0.14284059554979933</c:v>
                </c:pt>
                <c:pt idx="172">
                  <c:v>0.11321468236049981</c:v>
                </c:pt>
                <c:pt idx="173">
                  <c:v>8.3141862456098892E-2</c:v>
                </c:pt>
                <c:pt idx="174">
                  <c:v>5.262106534620159E-2</c:v>
                </c:pt>
                <c:pt idx="175">
                  <c:v>2.1651220540398697E-2</c:v>
                </c:pt>
                <c:pt idx="176">
                  <c:v>-9.7687424517971522E-3</c:v>
                </c:pt>
                <c:pt idx="177">
                  <c:v>-4.1639894120802268E-2</c:v>
                </c:pt>
                <c:pt idx="178">
                  <c:v>-7.3963304957199938E-2</c:v>
                </c:pt>
                <c:pt idx="179">
                  <c:v>-0.10674004545129989</c:v>
                </c:pt>
                <c:pt idx="180">
                  <c:v>-0.13998856663069859</c:v>
                </c:pt>
                <c:pt idx="181">
                  <c:v>-0.17369706678190155</c:v>
                </c:pt>
                <c:pt idx="182">
                  <c:v>-0.20786577370889958</c:v>
                </c:pt>
                <c:pt idx="183">
                  <c:v>-0.24249596671370099</c:v>
                </c:pt>
                <c:pt idx="184">
                  <c:v>-0.27758892509810096</c:v>
                </c:pt>
                <c:pt idx="185">
                  <c:v>-0.31314592816369924</c:v>
                </c:pt>
                <c:pt idx="186">
                  <c:v>-0.34916825521239758</c:v>
                </c:pt>
                <c:pt idx="187">
                  <c:v>-0.38565718554610129</c:v>
                </c:pt>
                <c:pt idx="188">
                  <c:v>-0.42261399846620051</c:v>
                </c:pt>
                <c:pt idx="189">
                  <c:v>-0.46003997327479951</c:v>
                </c:pt>
                <c:pt idx="190">
                  <c:v>-0.49793638927349804</c:v>
                </c:pt>
                <c:pt idx="191">
                  <c:v>-0.53630452576419785</c:v>
                </c:pt>
                <c:pt idx="192">
                  <c:v>-0.57514566204860174</c:v>
                </c:pt>
                <c:pt idx="193">
                  <c:v>-0.61446107742840184</c:v>
                </c:pt>
                <c:pt idx="194">
                  <c:v>-0.6542520512054999</c:v>
                </c:pt>
                <c:pt idx="195">
                  <c:v>-0.6945238909032021</c:v>
                </c:pt>
                <c:pt idx="196">
                  <c:v>-0.73528398627300007</c:v>
                </c:pt>
                <c:pt idx="197">
                  <c:v>-0.77652601738000016</c:v>
                </c:pt>
                <c:pt idx="198">
                  <c:v>-0.81825141345419894</c:v>
                </c:pt>
                <c:pt idx="199">
                  <c:v>-0.86046160372529812</c:v>
                </c:pt>
                <c:pt idx="200">
                  <c:v>-0.9031580174232019</c:v>
                </c:pt>
                <c:pt idx="201">
                  <c:v>-0.94634208377780027</c:v>
                </c:pt>
                <c:pt idx="202">
                  <c:v>-0.99001523201890151</c:v>
                </c:pt>
                <c:pt idx="203">
                  <c:v>-1.0341788913762997</c:v>
                </c:pt>
                <c:pt idx="204">
                  <c:v>-1.0788344910797996</c:v>
                </c:pt>
                <c:pt idx="205">
                  <c:v>-1.1239834603592982</c:v>
                </c:pt>
                <c:pt idx="206">
                  <c:v>-1.1696272284447033</c:v>
                </c:pt>
                <c:pt idx="207">
                  <c:v>-1.215767224565699</c:v>
                </c:pt>
                <c:pt idx="208">
                  <c:v>-1.2624048779521999</c:v>
                </c:pt>
                <c:pt idx="209">
                  <c:v>-1.3095416178342028</c:v>
                </c:pt>
                <c:pt idx="210">
                  <c:v>-1.3571788734413026</c:v>
                </c:pt>
                <c:pt idx="211">
                  <c:v>-1.4053176952666</c:v>
                </c:pt>
                <c:pt idx="212">
                  <c:v>-1.4539596449057015</c:v>
                </c:pt>
                <c:pt idx="213">
                  <c:v>-1.5031062906083008</c:v>
                </c:pt>
                <c:pt idx="214">
                  <c:v>-1.5527590554064012</c:v>
                </c:pt>
                <c:pt idx="215">
                  <c:v>-1.6029193623318001</c:v>
                </c:pt>
                <c:pt idx="216">
                  <c:v>-1.6535886344165007</c:v>
                </c:pt>
                <c:pt idx="217">
                  <c:v>-1.7047682946925988</c:v>
                </c:pt>
                <c:pt idx="218">
                  <c:v>-1.7564597661917993</c:v>
                </c:pt>
                <c:pt idx="219">
                  <c:v>-1.8086644719461979</c:v>
                </c:pt>
                <c:pt idx="220">
                  <c:v>-1.8613838349875991</c:v>
                </c:pt>
                <c:pt idx="221">
                  <c:v>-1.9146192783478995</c:v>
                </c:pt>
                <c:pt idx="222">
                  <c:v>-1.9683722250589994</c:v>
                </c:pt>
                <c:pt idx="223">
                  <c:v>-2.0226440981531013</c:v>
                </c:pt>
                <c:pt idx="224">
                  <c:v>-2.0774363206619988</c:v>
                </c:pt>
                <c:pt idx="225">
                  <c:v>-2.1327503156174998</c:v>
                </c:pt>
                <c:pt idx="226">
                  <c:v>-2.1885863804115004</c:v>
                </c:pt>
                <c:pt idx="227">
                  <c:v>-2.2449334250256996</c:v>
                </c:pt>
                <c:pt idx="228">
                  <c:v>-2.3018031239887016</c:v>
                </c:pt>
                <c:pt idx="229">
                  <c:v>-2.3591965610304015</c:v>
                </c:pt>
                <c:pt idx="230">
                  <c:v>-2.417114806315297</c:v>
                </c:pt>
                <c:pt idx="231">
                  <c:v>-2.4755589164421998</c:v>
                </c:pt>
                <c:pt idx="232">
                  <c:v>-2.5345299344444001</c:v>
                </c:pt>
                <c:pt idx="233">
                  <c:v>-2.5940288897894987</c:v>
                </c:pt>
                <c:pt idx="234">
                  <c:v>-2.6540567983797985</c:v>
                </c:pt>
                <c:pt idx="235">
                  <c:v>-2.7146146625515968</c:v>
                </c:pt>
                <c:pt idx="236">
                  <c:v>-2.775703471076099</c:v>
                </c:pt>
                <c:pt idx="237">
                  <c:v>-2.8373241991585019</c:v>
                </c:pt>
                <c:pt idx="238">
                  <c:v>-2.8994778084386965</c:v>
                </c:pt>
                <c:pt idx="239">
                  <c:v>-2.9621652469908</c:v>
                </c:pt>
                <c:pt idx="240">
                  <c:v>-3.025387449323695</c:v>
                </c:pt>
                <c:pt idx="241">
                  <c:v>-3.0891453363800991</c:v>
                </c:pt>
                <c:pt idx="242">
                  <c:v>-3.1534377596296039</c:v>
                </c:pt>
                <c:pt idx="243">
                  <c:v>-3.218264577223799</c:v>
                </c:pt>
                <c:pt idx="244">
                  <c:v>-3.2836286315293037</c:v>
                </c:pt>
                <c:pt idx="245">
                  <c:v>-3.3495306785485965</c:v>
                </c:pt>
                <c:pt idx="246">
                  <c:v>-3.4159714563597987</c:v>
                </c:pt>
                <c:pt idx="247">
                  <c:v>-3.4829516851173992</c:v>
                </c:pt>
                <c:pt idx="248">
                  <c:v>-3.5504720670520982</c:v>
                </c:pt>
                <c:pt idx="249">
                  <c:v>-3.6185332864703028</c:v>
                </c:pt>
                <c:pt idx="250">
                  <c:v>-3.6871360097551005</c:v>
                </c:pt>
                <c:pt idx="251">
                  <c:v>-3.7562808853652001</c:v>
                </c:pt>
                <c:pt idx="252">
                  <c:v>-3.8259685438356996</c:v>
                </c:pt>
                <c:pt idx="253">
                  <c:v>-3.8961995977775956</c:v>
                </c:pt>
                <c:pt idx="254">
                  <c:v>-3.9669746418784015</c:v>
                </c:pt>
                <c:pt idx="255">
                  <c:v>-4.0382942529012027</c:v>
                </c:pt>
                <c:pt idx="256">
                  <c:v>-4.1101589896855941</c:v>
                </c:pt>
                <c:pt idx="257">
                  <c:v>-4.1825693931472046</c:v>
                </c:pt>
                <c:pt idx="258">
                  <c:v>-4.2555287162320994</c:v>
                </c:pt>
                <c:pt idx="259">
                  <c:v>-4.3289003220135029</c:v>
                </c:pt>
                <c:pt idx="260">
                  <c:v>-4.4020940716875998</c:v>
                </c:pt>
                <c:pt idx="261">
                  <c:v>-4.4751701676047944</c:v>
                </c:pt>
                <c:pt idx="262">
                  <c:v>-4.5480051786642974</c:v>
                </c:pt>
                <c:pt idx="263">
                  <c:v>-4.6201933999883025</c:v>
                </c:pt>
                <c:pt idx="264">
                  <c:v>-4.6916612019996009</c:v>
                </c:pt>
                <c:pt idx="265">
                  <c:v>-4.7621726364063974</c:v>
                </c:pt>
                <c:pt idx="266">
                  <c:v>-4.831594862889105</c:v>
                </c:pt>
                <c:pt idx="267">
                  <c:v>-4.9000851408419024</c:v>
                </c:pt>
                <c:pt idx="268">
                  <c:v>-4.967544316885494</c:v>
                </c:pt>
                <c:pt idx="269">
                  <c:v>-5.0340457952541016</c:v>
                </c:pt>
                <c:pt idx="270">
                  <c:v>-5.0995730471625009</c:v>
                </c:pt>
                <c:pt idx="271">
                  <c:v>-5.1641367398422986</c:v>
                </c:pt>
                <c:pt idx="272">
                  <c:v>-5.2277324669098988</c:v>
                </c:pt>
                <c:pt idx="273">
                  <c:v>-5.2903602283655999</c:v>
                </c:pt>
                <c:pt idx="274">
                  <c:v>-5.3520219237475999</c:v>
                </c:pt>
                <c:pt idx="275">
                  <c:v>-5.4127208405136997</c:v>
                </c:pt>
                <c:pt idx="276">
                  <c:v>-5.4724543053277017</c:v>
                </c:pt>
                <c:pt idx="277">
                  <c:v>-5.5312223181896982</c:v>
                </c:pt>
                <c:pt idx="278">
                  <c:v>-5.5890148904228028</c:v>
                </c:pt>
                <c:pt idx="279">
                  <c:v>-5.6458204251198012</c:v>
                </c:pt>
                <c:pt idx="280">
                  <c:v>-5.701649567707598</c:v>
                </c:pt>
                <c:pt idx="281">
                  <c:v>-5.7565023181862998</c:v>
                </c:pt>
                <c:pt idx="282">
                  <c:v>-5.8103786765557004</c:v>
                </c:pt>
                <c:pt idx="283">
                  <c:v>-5.8632786428158994</c:v>
                </c:pt>
                <c:pt idx="284">
                  <c:v>-5.9152022169669038</c:v>
                </c:pt>
                <c:pt idx="285">
                  <c:v>-5.9661493990086996</c:v>
                </c:pt>
                <c:pt idx="286">
                  <c:v>-6.0160642297622999</c:v>
                </c:pt>
                <c:pt idx="287">
                  <c:v>-6.064938828888998</c:v>
                </c:pt>
                <c:pt idx="288">
                  <c:v>-6.1128130108508003</c:v>
                </c:pt>
                <c:pt idx="289">
                  <c:v>-6.1596867756476996</c:v>
                </c:pt>
                <c:pt idx="290">
                  <c:v>-6.205560123279497</c:v>
                </c:pt>
                <c:pt idx="291">
                  <c:v>-6.2504330537461996</c:v>
                </c:pt>
                <c:pt idx="292">
                  <c:v>-6.2943055670479993</c:v>
                </c:pt>
                <c:pt idx="293">
                  <c:v>-6.3371776631848959</c:v>
                </c:pt>
                <c:pt idx="294">
                  <c:v>-6.3789242619324042</c:v>
                </c:pt>
                <c:pt idx="295">
                  <c:v>-6.4195775592776982</c:v>
                </c:pt>
                <c:pt idx="296">
                  <c:v>-6.4591878696391021</c:v>
                </c:pt>
                <c:pt idx="297">
                  <c:v>-6.4977551930163955</c:v>
                </c:pt>
                <c:pt idx="298">
                  <c:v>-6.5352795294099053</c:v>
                </c:pt>
                <c:pt idx="299">
                  <c:v>-6.5717608788191058</c:v>
                </c:pt>
                <c:pt idx="300">
                  <c:v>-6.6071992412444942</c:v>
                </c:pt>
                <c:pt idx="301">
                  <c:v>-6.6415946166858006</c:v>
                </c:pt>
                <c:pt idx="302">
                  <c:v>-6.6747435225423004</c:v>
                </c:pt>
                <c:pt idx="303">
                  <c:v>-6.7067530552096954</c:v>
                </c:pt>
                <c:pt idx="304">
                  <c:v>-6.7376625256602978</c:v>
                </c:pt>
                <c:pt idx="305">
                  <c:v>-6.7674719338939084</c:v>
                </c:pt>
                <c:pt idx="306">
                  <c:v>-6.796181279910698</c:v>
                </c:pt>
                <c:pt idx="307">
                  <c:v>-6.8237905637106024</c:v>
                </c:pt>
                <c:pt idx="308">
                  <c:v>-6.8502997852935934</c:v>
                </c:pt>
                <c:pt idx="309">
                  <c:v>-6.8757089446595998</c:v>
                </c:pt>
                <c:pt idx="310">
                  <c:v>-6.8998127509317939</c:v>
                </c:pt>
                <c:pt idx="311">
                  <c:v>-6.9227310208518986</c:v>
                </c:pt>
                <c:pt idx="312">
                  <c:v>-6.9444631335310021</c:v>
                </c:pt>
                <c:pt idx="313">
                  <c:v>-6.9650003223695904</c:v>
                </c:pt>
                <c:pt idx="314">
                  <c:v>-6.9843338207683985</c:v>
                </c:pt>
                <c:pt idx="315">
                  <c:v>-7.0024548621278058</c:v>
                </c:pt>
                <c:pt idx="316">
                  <c:v>-7.0193546798485045</c:v>
                </c:pt>
                <c:pt idx="317">
                  <c:v>-7.0350245073311015</c:v>
                </c:pt>
                <c:pt idx="318">
                  <c:v>-7.0494555779758059</c:v>
                </c:pt>
                <c:pt idx="319">
                  <c:v>-7.0626391251837077</c:v>
                </c:pt>
                <c:pt idx="320">
                  <c:v>-7.0745663823550018</c:v>
                </c:pt>
                <c:pt idx="321">
                  <c:v>-7.0852285828903945</c:v>
                </c:pt>
                <c:pt idx="322">
                  <c:v>-7.0946169601904927</c:v>
                </c:pt>
                <c:pt idx="323">
                  <c:v>-7.1027227476557044</c:v>
                </c:pt>
                <c:pt idx="324">
                  <c:v>-7.1095371786867076</c:v>
                </c:pt>
                <c:pt idx="325">
                  <c:v>-7.1150227385091966</c:v>
                </c:pt>
                <c:pt idx="326">
                  <c:v>-7.1190817299089986</c:v>
                </c:pt>
                <c:pt idx="327">
                  <c:v>-7.1217937733136978</c:v>
                </c:pt>
                <c:pt idx="328">
                  <c:v>-7.1231480583905977</c:v>
                </c:pt>
                <c:pt idx="329">
                  <c:v>-7.1231337748067034</c:v>
                </c:pt>
                <c:pt idx="330">
                  <c:v>-7.121740112229304</c:v>
                </c:pt>
                <c:pt idx="331">
                  <c:v>-7.1189562603254899</c:v>
                </c:pt>
                <c:pt idx="332">
                  <c:v>-7.1147714087623939</c:v>
                </c:pt>
                <c:pt idx="333">
                  <c:v>-7.1091747472074047</c:v>
                </c:pt>
                <c:pt idx="334">
                  <c:v>-7.1021554653273995</c:v>
                </c:pt>
                <c:pt idx="335">
                  <c:v>-7.0937027527897953</c:v>
                </c:pt>
                <c:pt idx="336">
                  <c:v>-7.0838057992613983</c:v>
                </c:pt>
                <c:pt idx="337">
                  <c:v>-7.0724537944098955</c:v>
                </c:pt>
                <c:pt idx="338">
                  <c:v>-7.0596359279018941</c:v>
                </c:pt>
                <c:pt idx="339">
                  <c:v>-7.0453344148061916</c:v>
                </c:pt>
                <c:pt idx="340">
                  <c:v>-7.029428888510509</c:v>
                </c:pt>
                <c:pt idx="341">
                  <c:v>-7.0120004537469072</c:v>
                </c:pt>
                <c:pt idx="342">
                  <c:v>-6.9930367369252053</c:v>
                </c:pt>
                <c:pt idx="343">
                  <c:v>-6.9725253644554925</c:v>
                </c:pt>
                <c:pt idx="344">
                  <c:v>-6.9504539627475879</c:v>
                </c:pt>
                <c:pt idx="345">
                  <c:v>-6.9268101582115094</c:v>
                </c:pt>
                <c:pt idx="346">
                  <c:v>-6.9015815772570903</c:v>
                </c:pt>
                <c:pt idx="347">
                  <c:v>-6.8747558462944056</c:v>
                </c:pt>
                <c:pt idx="348">
                  <c:v>-6.8463205917333028</c:v>
                </c:pt>
                <c:pt idx="349">
                  <c:v>-6.8162634399838993</c:v>
                </c:pt>
                <c:pt idx="350">
                  <c:v>-6.7845720174558011</c:v>
                </c:pt>
                <c:pt idx="351">
                  <c:v>-6.7512339505592962</c:v>
                </c:pt>
                <c:pt idx="352">
                  <c:v>-6.7162368657041043</c:v>
                </c:pt>
                <c:pt idx="353">
                  <c:v>-6.6795683893003996</c:v>
                </c:pt>
                <c:pt idx="354">
                  <c:v>-6.6411323653504013</c:v>
                </c:pt>
                <c:pt idx="355">
                  <c:v>-6.6009731056108052</c:v>
                </c:pt>
                <c:pt idx="356">
                  <c:v>-6.5590850318666014</c:v>
                </c:pt>
                <c:pt idx="357">
                  <c:v>-6.5154545066357912</c:v>
                </c:pt>
                <c:pt idx="358">
                  <c:v>-6.470067892436802</c:v>
                </c:pt>
                <c:pt idx="359">
                  <c:v>-6.4229115517878057</c:v>
                </c:pt>
                <c:pt idx="360">
                  <c:v>-6.3739718472070024</c:v>
                </c:pt>
                <c:pt idx="361">
                  <c:v>-6.3232377512470066</c:v>
                </c:pt>
                <c:pt idx="362">
                  <c:v>-6.2706973813649967</c:v>
                </c:pt>
                <c:pt idx="363">
                  <c:v>-6.216334855806096</c:v>
                </c:pt>
                <c:pt idx="364">
                  <c:v>-6.1601367273514001</c:v>
                </c:pt>
                <c:pt idx="365">
                  <c:v>-6.1020895487822031</c:v>
                </c:pt>
                <c:pt idx="366">
                  <c:v>-6.0421798728797995</c:v>
                </c:pt>
                <c:pt idx="367">
                  <c:v>-5.9803942524253983</c:v>
                </c:pt>
                <c:pt idx="368">
                  <c:v>-5.9167205670281078</c:v>
                </c:pt>
                <c:pt idx="369">
                  <c:v>-5.8511826993404981</c:v>
                </c:pt>
                <c:pt idx="370">
                  <c:v>-5.7837435250760905</c:v>
                </c:pt>
                <c:pt idx="371">
                  <c:v>-5.714391365146696</c:v>
                </c:pt>
                <c:pt idx="372">
                  <c:v>-5.6431145404638983</c:v>
                </c:pt>
                <c:pt idx="373">
                  <c:v>-5.5699013719395936</c:v>
                </c:pt>
                <c:pt idx="374">
                  <c:v>-5.4947401804869997</c:v>
                </c:pt>
                <c:pt idx="375">
                  <c:v>-5.4176309028251097</c:v>
                </c:pt>
                <c:pt idx="376">
                  <c:v>-5.3385814847885058</c:v>
                </c:pt>
                <c:pt idx="377">
                  <c:v>-5.2575651122796927</c:v>
                </c:pt>
                <c:pt idx="378">
                  <c:v>-5.1745720494317879</c:v>
                </c:pt>
                <c:pt idx="379">
                  <c:v>-5.0895925603802112</c:v>
                </c:pt>
                <c:pt idx="380">
                  <c:v>-5.0026169092580091</c:v>
                </c:pt>
                <c:pt idx="381">
                  <c:v>-4.9136353602006011</c:v>
                </c:pt>
                <c:pt idx="382">
                  <c:v>-4.8226435210039966</c:v>
                </c:pt>
                <c:pt idx="383">
                  <c:v>-4.7296319273140028</c:v>
                </c:pt>
                <c:pt idx="384">
                  <c:v>-4.634589137411993</c:v>
                </c:pt>
                <c:pt idx="385">
                  <c:v>-4.5375058835049913</c:v>
                </c:pt>
                <c:pt idx="386">
                  <c:v>-4.4383728977930019</c:v>
                </c:pt>
                <c:pt idx="387">
                  <c:v>-4.3371809124830065</c:v>
                </c:pt>
                <c:pt idx="388">
                  <c:v>-4.2339206597779935</c:v>
                </c:pt>
                <c:pt idx="389">
                  <c:v>-4.1286171129829938</c:v>
                </c:pt>
                <c:pt idx="390">
                  <c:v>-4.0212421484969951</c:v>
                </c:pt>
                <c:pt idx="391">
                  <c:v>-3.9117877082900065</c:v>
                </c:pt>
                <c:pt idx="392">
                  <c:v>-3.8002464400610023</c:v>
                </c:pt>
                <c:pt idx="393">
                  <c:v>-3.6866109915119978</c:v>
                </c:pt>
                <c:pt idx="394">
                  <c:v>-3.5708740103439993</c:v>
                </c:pt>
                <c:pt idx="395">
                  <c:v>-3.4530340253990062</c:v>
                </c:pt>
                <c:pt idx="396">
                  <c:v>-3.3330984255839979</c:v>
                </c:pt>
                <c:pt idx="397">
                  <c:v>-3.2110495345019956</c:v>
                </c:pt>
                <c:pt idx="398">
                  <c:v>-3.086881291145005</c:v>
                </c:pt>
                <c:pt idx="399">
                  <c:v>-2.960587634506993</c:v>
                </c:pt>
                <c:pt idx="400">
                  <c:v>-2.8321625035789992</c:v>
                </c:pt>
                <c:pt idx="401">
                  <c:v>-2.701599837353001</c:v>
                </c:pt>
                <c:pt idx="402">
                  <c:v>-2.5689049480469919</c:v>
                </c:pt>
                <c:pt idx="403">
                  <c:v>-2.4340764710679963</c:v>
                </c:pt>
                <c:pt idx="404">
                  <c:v>-2.2971049381149982</c:v>
                </c:pt>
                <c:pt idx="405">
                  <c:v>-2.1579869182869942</c:v>
                </c:pt>
                <c:pt idx="406">
                  <c:v>-2.0167191975019989</c:v>
                </c:pt>
                <c:pt idx="407">
                  <c:v>-1.873298778478997</c:v>
                </c:pt>
                <c:pt idx="408">
                  <c:v>-1.7277228807530065</c:v>
                </c:pt>
                <c:pt idx="409">
                  <c:v>-1.5800007936909992</c:v>
                </c:pt>
                <c:pt idx="410">
                  <c:v>-1.4301261728100059</c:v>
                </c:pt>
                <c:pt idx="411">
                  <c:v>-1.2780975562820061</c:v>
                </c:pt>
                <c:pt idx="412">
                  <c:v>-1.1239147393680042</c:v>
                </c:pt>
                <c:pt idx="413">
                  <c:v>-0.96757787145099883</c:v>
                </c:pt>
                <c:pt idx="414">
                  <c:v>-0.80908745603198895</c:v>
                </c:pt>
                <c:pt idx="415">
                  <c:v>-0.64844435073200657</c:v>
                </c:pt>
                <c:pt idx="416">
                  <c:v>-0.48564976729599607</c:v>
                </c:pt>
                <c:pt idx="417">
                  <c:v>-0.32070527158700202</c:v>
                </c:pt>
                <c:pt idx="418">
                  <c:v>-0.1536127835889971</c:v>
                </c:pt>
                <c:pt idx="419">
                  <c:v>1.5625422593998906E-2</c:v>
                </c:pt>
                <c:pt idx="420">
                  <c:v>0.18700671873500596</c:v>
                </c:pt>
                <c:pt idx="421">
                  <c:v>0.36052812248900068</c:v>
                </c:pt>
                <c:pt idx="422">
                  <c:v>0.53620303016400328</c:v>
                </c:pt>
                <c:pt idx="423">
                  <c:v>0.71403362408101145</c:v>
                </c:pt>
                <c:pt idx="424">
                  <c:v>0.89400493874099141</c:v>
                </c:pt>
                <c:pt idx="425">
                  <c:v>1.0761142214469999</c:v>
                </c:pt>
                <c:pt idx="426">
                  <c:v>1.2603584617479981</c:v>
                </c:pt>
                <c:pt idx="427">
                  <c:v>1.4467343914359958</c:v>
                </c:pt>
                <c:pt idx="428">
                  <c:v>1.6352384845500012</c:v>
                </c:pt>
                <c:pt idx="429">
                  <c:v>1.8258669573780111</c:v>
                </c:pt>
                <c:pt idx="430">
                  <c:v>2.0186157684509993</c:v>
                </c:pt>
                <c:pt idx="431">
                  <c:v>2.2134806185449918</c:v>
                </c:pt>
                <c:pt idx="432">
                  <c:v>2.410456950686978</c:v>
                </c:pt>
                <c:pt idx="433">
                  <c:v>2.6095399501429881</c:v>
                </c:pt>
                <c:pt idx="434">
                  <c:v>2.8107245444309967</c:v>
                </c:pt>
                <c:pt idx="435">
                  <c:v>3.0140043703489994</c:v>
                </c:pt>
                <c:pt idx="436">
                  <c:v>3.2193681678430153</c:v>
                </c:pt>
                <c:pt idx="437">
                  <c:v>3.4268146726639941</c:v>
                </c:pt>
                <c:pt idx="438">
                  <c:v>3.6363375211940081</c:v>
                </c:pt>
                <c:pt idx="439">
                  <c:v>3.8479300790910145</c:v>
                </c:pt>
                <c:pt idx="440">
                  <c:v>4.0615854412820056</c:v>
                </c:pt>
                <c:pt idx="441">
                  <c:v>4.2772964319649986</c:v>
                </c:pt>
                <c:pt idx="442">
                  <c:v>4.4950556046140093</c:v>
                </c:pt>
                <c:pt idx="443">
                  <c:v>4.7148552419709802</c:v>
                </c:pt>
                <c:pt idx="444">
                  <c:v>4.9366873560540228</c:v>
                </c:pt>
                <c:pt idx="445">
                  <c:v>5.1605436881509945</c:v>
                </c:pt>
                <c:pt idx="446">
                  <c:v>5.3864157088219997</c:v>
                </c:pt>
                <c:pt idx="447">
                  <c:v>5.6142946178999864</c:v>
                </c:pt>
                <c:pt idx="448">
                  <c:v>5.8441713444900074</c:v>
                </c:pt>
                <c:pt idx="449">
                  <c:v>6.0760267967099821</c:v>
                </c:pt>
                <c:pt idx="450">
                  <c:v>6.3098553095239822</c:v>
                </c:pt>
                <c:pt idx="451">
                  <c:v>6.5456490101989857</c:v>
                </c:pt>
                <c:pt idx="452">
                  <c:v>6.7833973241459944</c:v>
                </c:pt>
                <c:pt idx="453">
                  <c:v>7.0230893872190165</c:v>
                </c:pt>
                <c:pt idx="454">
                  <c:v>7.2647140457119974</c:v>
                </c:pt>
                <c:pt idx="455">
                  <c:v>7.5082598563599845</c:v>
                </c:pt>
                <c:pt idx="456">
                  <c:v>7.7537150863390139</c:v>
                </c:pt>
                <c:pt idx="457">
                  <c:v>8.0010677132640069</c:v>
                </c:pt>
                <c:pt idx="458">
                  <c:v>8.250305425194</c:v>
                </c:pt>
                <c:pt idx="459">
                  <c:v>8.5014156206250107</c:v>
                </c:pt>
                <c:pt idx="460">
                  <c:v>8.754385408496006</c:v>
                </c:pt>
                <c:pt idx="461">
                  <c:v>9.0092016081869986</c:v>
                </c:pt>
                <c:pt idx="462">
                  <c:v>9.2658468445769984</c:v>
                </c:pt>
                <c:pt idx="463">
                  <c:v>9.5243035670419829</c:v>
                </c:pt>
                <c:pt idx="464">
                  <c:v>9.7845624553910113</c:v>
                </c:pt>
                <c:pt idx="465">
                  <c:v>10.046608833497999</c:v>
                </c:pt>
                <c:pt idx="466">
                  <c:v>10.310427720325009</c:v>
                </c:pt>
                <c:pt idx="467">
                  <c:v>10.576003829927004</c:v>
                </c:pt>
                <c:pt idx="468">
                  <c:v>10.84332157144101</c:v>
                </c:pt>
                <c:pt idx="469">
                  <c:v>11.112365049093</c:v>
                </c:pt>
                <c:pt idx="470">
                  <c:v>11.383118062199003</c:v>
                </c:pt>
                <c:pt idx="471">
                  <c:v>11.655564105164018</c:v>
                </c:pt>
                <c:pt idx="472">
                  <c:v>11.929686367475995</c:v>
                </c:pt>
                <c:pt idx="473">
                  <c:v>12.205467733713988</c:v>
                </c:pt>
                <c:pt idx="474">
                  <c:v>12.482890783545002</c:v>
                </c:pt>
                <c:pt idx="475">
                  <c:v>12.761937581996989</c:v>
                </c:pt>
                <c:pt idx="476">
                  <c:v>13.042581134762997</c:v>
                </c:pt>
                <c:pt idx="477">
                  <c:v>13.324809755524996</c:v>
                </c:pt>
                <c:pt idx="478">
                  <c:v>13.608604509944996</c:v>
                </c:pt>
                <c:pt idx="479">
                  <c:v>13.893946145140006</c:v>
                </c:pt>
                <c:pt idx="480">
                  <c:v>14.180815089682</c:v>
                </c:pt>
                <c:pt idx="481">
                  <c:v>14.469191453597006</c:v>
                </c:pt>
                <c:pt idx="482">
                  <c:v>14.759055028365992</c:v>
                </c:pt>
                <c:pt idx="483">
                  <c:v>15.050385286925007</c:v>
                </c:pt>
                <c:pt idx="484">
                  <c:v>15.343161383661993</c:v>
                </c:pt>
                <c:pt idx="485">
                  <c:v>15.637362154423982</c:v>
                </c:pt>
                <c:pt idx="486">
                  <c:v>15.932966116507998</c:v>
                </c:pt>
                <c:pt idx="487">
                  <c:v>16.229951468668986</c:v>
                </c:pt>
                <c:pt idx="488">
                  <c:v>16.52829609111501</c:v>
                </c:pt>
                <c:pt idx="489">
                  <c:v>16.82797916693201</c:v>
                </c:pt>
                <c:pt idx="490">
                  <c:v>17.128977849291999</c:v>
                </c:pt>
                <c:pt idx="491">
                  <c:v>17.43126843247498</c:v>
                </c:pt>
                <c:pt idx="492">
                  <c:v>17.734827654327006</c:v>
                </c:pt>
                <c:pt idx="493">
                  <c:v>18.039631944537007</c:v>
                </c:pt>
                <c:pt idx="494">
                  <c:v>18.34565742498998</c:v>
                </c:pt>
                <c:pt idx="495">
                  <c:v>18.652879910121982</c:v>
                </c:pt>
                <c:pt idx="496">
                  <c:v>18.961274907274003</c:v>
                </c:pt>
                <c:pt idx="497">
                  <c:v>19.270817617039</c:v>
                </c:pt>
                <c:pt idx="498">
                  <c:v>19.581482933627001</c:v>
                </c:pt>
                <c:pt idx="499">
                  <c:v>19.893245445206986</c:v>
                </c:pt>
                <c:pt idx="500">
                  <c:v>20.206079434265973</c:v>
                </c:pt>
                <c:pt idx="501">
                  <c:v>20.519958877962011</c:v>
                </c:pt>
                <c:pt idx="502">
                  <c:v>20.834857448475987</c:v>
                </c:pt>
                <c:pt idx="503">
                  <c:v>21.150748513366011</c:v>
                </c:pt>
                <c:pt idx="504">
                  <c:v>21.467605135922014</c:v>
                </c:pt>
                <c:pt idx="505">
                  <c:v>21.785400075513991</c:v>
                </c:pt>
                <c:pt idx="506">
                  <c:v>22.104105787951994</c:v>
                </c:pt>
                <c:pt idx="507">
                  <c:v>22.423694425835976</c:v>
                </c:pt>
                <c:pt idx="508">
                  <c:v>22.744137838907989</c:v>
                </c:pt>
                <c:pt idx="509">
                  <c:v>23.065407574407999</c:v>
                </c:pt>
                <c:pt idx="510">
                  <c:v>23.387474877426996</c:v>
                </c:pt>
                <c:pt idx="511">
                  <c:v>23.71031069126002</c:v>
                </c:pt>
                <c:pt idx="512">
                  <c:v>24.033885657756002</c:v>
                </c:pt>
                <c:pt idx="513">
                  <c:v>24.358170117679009</c:v>
                </c:pt>
                <c:pt idx="514">
                  <c:v>24.683134111051999</c:v>
                </c:pt>
                <c:pt idx="515">
                  <c:v>25.008747377517977</c:v>
                </c:pt>
                <c:pt idx="516">
                  <c:v>25.335014400960006</c:v>
                </c:pt>
                <c:pt idx="517">
                  <c:v>25.661880574131999</c:v>
                </c:pt>
                <c:pt idx="518">
                  <c:v>25.989311774602982</c:v>
                </c:pt>
                <c:pt idx="519">
                  <c:v>26.317277361712996</c:v>
                </c:pt>
                <c:pt idx="520">
                  <c:v>26.645746441515001</c:v>
                </c:pt>
                <c:pt idx="521">
                  <c:v>26.974687868244985</c:v>
                </c:pt>
                <c:pt idx="522">
                  <c:v>27.304070245805008</c:v>
                </c:pt>
                <c:pt idx="523">
                  <c:v>27.633861929232978</c:v>
                </c:pt>
                <c:pt idx="524">
                  <c:v>27.964031026186007</c:v>
                </c:pt>
                <c:pt idx="525">
                  <c:v>28.294545398410008</c:v>
                </c:pt>
                <c:pt idx="526">
                  <c:v>28.625372663225988</c:v>
                </c:pt>
                <c:pt idx="527">
                  <c:v>28.956480194996999</c:v>
                </c:pt>
                <c:pt idx="528">
                  <c:v>29.287835126606012</c:v>
                </c:pt>
                <c:pt idx="529">
                  <c:v>29.619404350943</c:v>
                </c:pt>
                <c:pt idx="530">
                  <c:v>29.951154522365982</c:v>
                </c:pt>
                <c:pt idx="531">
                  <c:v>30.283052058189014</c:v>
                </c:pt>
                <c:pt idx="532">
                  <c:v>30.615063140156991</c:v>
                </c:pt>
                <c:pt idx="533">
                  <c:v>30.947153715918006</c:v>
                </c:pt>
                <c:pt idx="534">
                  <c:v>31.279289500505001</c:v>
                </c:pt>
                <c:pt idx="535">
                  <c:v>31.611435977806025</c:v>
                </c:pt>
                <c:pt idx="536">
                  <c:v>31.943558402049007</c:v>
                </c:pt>
                <c:pt idx="537">
                  <c:v>32.275621799270994</c:v>
                </c:pt>
                <c:pt idx="538">
                  <c:v>32.607590968801986</c:v>
                </c:pt>
                <c:pt idx="539">
                  <c:v>32.939547692744014</c:v>
                </c:pt>
                <c:pt idx="540">
                  <c:v>33.271494819758999</c:v>
                </c:pt>
                <c:pt idx="541">
                  <c:v>33.603288794901999</c:v>
                </c:pt>
                <c:pt idx="542">
                  <c:v>33.934897875383996</c:v>
                </c:pt>
                <c:pt idx="543">
                  <c:v>34.266290316331975</c:v>
                </c:pt>
                <c:pt idx="544">
                  <c:v>34.597434377068993</c:v>
                </c:pt>
                <c:pt idx="545">
                  <c:v>34.928298327378002</c:v>
                </c:pt>
                <c:pt idx="546">
                  <c:v>35.25885045377899</c:v>
                </c:pt>
                <c:pt idx="547">
                  <c:v>35.589059065805003</c:v>
                </c:pt>
                <c:pt idx="548">
                  <c:v>35.918892502269017</c:v>
                </c:pt>
                <c:pt idx="549">
                  <c:v>36.248319137545991</c:v>
                </c:pt>
                <c:pt idx="550">
                  <c:v>36.577307387833997</c:v>
                </c:pt>
                <c:pt idx="551">
                  <c:v>36.905825717439001</c:v>
                </c:pt>
                <c:pt idx="552">
                  <c:v>37.233842645041989</c:v>
                </c:pt>
                <c:pt idx="553">
                  <c:v>37.561326749973006</c:v>
                </c:pt>
                <c:pt idx="554">
                  <c:v>37.888246678483995</c:v>
                </c:pt>
                <c:pt idx="555">
                  <c:v>38.214571150026018</c:v>
                </c:pt>
                <c:pt idx="556">
                  <c:v>38.540268963511977</c:v>
                </c:pt>
                <c:pt idx="557">
                  <c:v>38.865309003605006</c:v>
                </c:pt>
                <c:pt idx="558">
                  <c:v>39.189660246977013</c:v>
                </c:pt>
                <c:pt idx="559">
                  <c:v>39.513291768595025</c:v>
                </c:pt>
                <c:pt idx="560">
                  <c:v>39.83617274797902</c:v>
                </c:pt>
                <c:pt idx="561">
                  <c:v>40.158272475493021</c:v>
                </c:pt>
                <c:pt idx="562">
                  <c:v>40.479570898003004</c:v>
                </c:pt>
                <c:pt idx="563">
                  <c:v>40.800156471647995</c:v>
                </c:pt>
                <c:pt idx="564">
                  <c:v>41.119894208573982</c:v>
                </c:pt>
                <c:pt idx="565">
                  <c:v>41.438756097172984</c:v>
                </c:pt>
                <c:pt idx="566">
                  <c:v>41.756714372447988</c:v>
                </c:pt>
                <c:pt idx="567">
                  <c:v>42.073741524441004</c:v>
                </c:pt>
                <c:pt idx="568">
                  <c:v>42.38981030667901</c:v>
                </c:pt>
                <c:pt idx="569">
                  <c:v>42.704893744610018</c:v>
                </c:pt>
                <c:pt idx="570">
                  <c:v>43.018965144037992</c:v>
                </c:pt>
                <c:pt idx="571">
                  <c:v>43.331998099565993</c:v>
                </c:pt>
                <c:pt idx="572">
                  <c:v>43.643966503028992</c:v>
                </c:pt>
                <c:pt idx="573">
                  <c:v>43.954844551935992</c:v>
                </c:pt>
                <c:pt idx="574">
                  <c:v>44.264606757905995</c:v>
                </c:pt>
                <c:pt idx="575">
                  <c:v>44.573227955107001</c:v>
                </c:pt>
                <c:pt idx="576">
                  <c:v>44.880683308692994</c:v>
                </c:pt>
                <c:pt idx="577">
                  <c:v>45.186948323240983</c:v>
                </c:pt>
                <c:pt idx="578">
                  <c:v>45.491998851191994</c:v>
                </c:pt>
                <c:pt idx="579">
                  <c:v>45.795811101287995</c:v>
                </c:pt>
                <c:pt idx="580">
                  <c:v>46.09836164700701</c:v>
                </c:pt>
                <c:pt idx="581">
                  <c:v>46.399627435006011</c:v>
                </c:pt>
                <c:pt idx="582">
                  <c:v>46.699585793555002</c:v>
                </c:pt>
                <c:pt idx="583">
                  <c:v>46.998214440977989</c:v>
                </c:pt>
                <c:pt idx="584">
                  <c:v>47.295491494087003</c:v>
                </c:pt>
                <c:pt idx="585">
                  <c:v>47.591395476621983</c:v>
                </c:pt>
                <c:pt idx="586">
                  <c:v>47.886015101942007</c:v>
                </c:pt>
                <c:pt idx="587">
                  <c:v>48.179296775295995</c:v>
                </c:pt>
                <c:pt idx="588">
                  <c:v>48.471174805119972</c:v>
                </c:pt>
                <c:pt idx="589">
                  <c:v>48.761632102926995</c:v>
                </c:pt>
                <c:pt idx="590">
                  <c:v>49.05065215269201</c:v>
                </c:pt>
                <c:pt idx="591">
                  <c:v>49.338219021745999</c:v>
                </c:pt>
                <c:pt idx="592">
                  <c:v>49.624317371680007</c:v>
                </c:pt>
                <c:pt idx="593">
                  <c:v>49.908932469234003</c:v>
                </c:pt>
                <c:pt idx="594">
                  <c:v>50.192050197202008</c:v>
                </c:pt>
                <c:pt idx="595">
                  <c:v>50.473657065321021</c:v>
                </c:pt>
                <c:pt idx="596">
                  <c:v>50.753740221176997</c:v>
                </c:pt>
                <c:pt idx="597">
                  <c:v>51.032287461093006</c:v>
                </c:pt>
                <c:pt idx="598">
                  <c:v>51.309287241031996</c:v>
                </c:pt>
                <c:pt idx="599">
                  <c:v>51.584728687495016</c:v>
                </c:pt>
                <c:pt idx="600">
                  <c:v>51.858601608409998</c:v>
                </c:pt>
                <c:pt idx="601">
                  <c:v>52.130896504039981</c:v>
                </c:pt>
                <c:pt idx="602">
                  <c:v>52.401604577871979</c:v>
                </c:pt>
                <c:pt idx="603">
                  <c:v>52.670717747515994</c:v>
                </c:pt>
                <c:pt idx="604">
                  <c:v>52.93822865560702</c:v>
                </c:pt>
                <c:pt idx="605">
                  <c:v>53.204130680692003</c:v>
                </c:pt>
                <c:pt idx="606">
                  <c:v>53.468417948136988</c:v>
                </c:pt>
                <c:pt idx="607">
                  <c:v>53.731012059209007</c:v>
                </c:pt>
                <c:pt idx="608">
                  <c:v>53.99191660826898</c:v>
                </c:pt>
                <c:pt idx="609">
                  <c:v>54.251168257432994</c:v>
                </c:pt>
                <c:pt idx="610">
                  <c:v>54.508761945974015</c:v>
                </c:pt>
                <c:pt idx="611">
                  <c:v>54.76469330320802</c:v>
                </c:pt>
                <c:pt idx="612">
                  <c:v>55.018958657047023</c:v>
                </c:pt>
                <c:pt idx="613">
                  <c:v>55.271555042559982</c:v>
                </c:pt>
                <c:pt idx="614">
                  <c:v>55.522480210520996</c:v>
                </c:pt>
                <c:pt idx="615">
                  <c:v>55.771732635980982</c:v>
                </c:pt>
                <c:pt idx="616">
                  <c:v>56.019311526811009</c:v>
                </c:pt>
                <c:pt idx="617">
                  <c:v>56.265216832267015</c:v>
                </c:pt>
                <c:pt idx="618">
                  <c:v>56.509449251546982</c:v>
                </c:pt>
                <c:pt idx="619">
                  <c:v>56.752010242344994</c:v>
                </c:pt>
                <c:pt idx="620">
                  <c:v>56.992902029410004</c:v>
                </c:pt>
                <c:pt idx="621">
                  <c:v>57.232127613106002</c:v>
                </c:pt>
                <c:pt idx="622">
                  <c:v>57.469690777962995</c:v>
                </c:pt>
                <c:pt idx="623">
                  <c:v>57.705596101238996</c:v>
                </c:pt>
                <c:pt idx="624">
                  <c:v>57.939848961478987</c:v>
                </c:pt>
                <c:pt idx="625">
                  <c:v>58.172455547063976</c:v>
                </c:pt>
                <c:pt idx="626">
                  <c:v>58.40342286477798</c:v>
                </c:pt>
                <c:pt idx="627">
                  <c:v>58.632758748358015</c:v>
                </c:pt>
                <c:pt idx="628">
                  <c:v>58.860270728749981</c:v>
                </c:pt>
                <c:pt idx="629">
                  <c:v>59.085945388773013</c:v>
                </c:pt>
                <c:pt idx="630">
                  <c:v>59.309938031075973</c:v>
                </c:pt>
                <c:pt idx="631">
                  <c:v>59.532252458114982</c:v>
                </c:pt>
                <c:pt idx="632">
                  <c:v>59.752892968263012</c:v>
                </c:pt>
                <c:pt idx="633">
                  <c:v>59.971864356252979</c:v>
                </c:pt>
                <c:pt idx="634">
                  <c:v>60.189171913627007</c:v>
                </c:pt>
                <c:pt idx="635">
                  <c:v>60.404821429181993</c:v>
                </c:pt>
                <c:pt idx="636">
                  <c:v>60.618819189408981</c:v>
                </c:pt>
                <c:pt idx="637">
                  <c:v>60.83117197894299</c:v>
                </c:pt>
                <c:pt idx="638">
                  <c:v>61.041887081006024</c:v>
                </c:pt>
                <c:pt idx="639">
                  <c:v>61.250972277852981</c:v>
                </c:pt>
                <c:pt idx="640">
                  <c:v>61.458435851214006</c:v>
                </c:pt>
                <c:pt idx="641">
                  <c:v>61.664286582745007</c:v>
                </c:pt>
                <c:pt idx="642">
                  <c:v>61.868533754462987</c:v>
                </c:pt>
                <c:pt idx="643">
                  <c:v>62.071187149202018</c:v>
                </c:pt>
                <c:pt idx="644">
                  <c:v>62.272257051050019</c:v>
                </c:pt>
                <c:pt idx="645">
                  <c:v>62.471754245799019</c:v>
                </c:pt>
                <c:pt idx="646">
                  <c:v>62.669690021384014</c:v>
                </c:pt>
                <c:pt idx="647">
                  <c:v>62.866076168336008</c:v>
                </c:pt>
                <c:pt idx="648">
                  <c:v>63.060924980219028</c:v>
                </c:pt>
                <c:pt idx="649">
                  <c:v>63.254249260700988</c:v>
                </c:pt>
                <c:pt idx="650">
                  <c:v>63.446061964154012</c:v>
                </c:pt>
                <c:pt idx="651">
                  <c:v>63.636376667731014</c:v>
                </c:pt>
                <c:pt idx="652">
                  <c:v>63.825207551431021</c:v>
                </c:pt>
                <c:pt idx="653">
                  <c:v>64.012569288210983</c:v>
                </c:pt>
                <c:pt idx="654">
                  <c:v>64.19847704399001</c:v>
                </c:pt>
                <c:pt idx="655">
                  <c:v>64.382946477642008</c:v>
                </c:pt>
                <c:pt idx="656">
                  <c:v>64.565993741002984</c:v>
                </c:pt>
                <c:pt idx="657">
                  <c:v>64.747635478866982</c:v>
                </c:pt>
                <c:pt idx="658">
                  <c:v>64.927888828988984</c:v>
                </c:pt>
                <c:pt idx="659">
                  <c:v>65.106771422079987</c:v>
                </c:pt>
                <c:pt idx="660">
                  <c:v>65.284301381811986</c:v>
                </c:pt>
                <c:pt idx="661">
                  <c:v>65.460497324816998</c:v>
                </c:pt>
                <c:pt idx="662">
                  <c:v>65.635378360682978</c:v>
                </c:pt>
                <c:pt idx="663">
                  <c:v>65.808964091960007</c:v>
                </c:pt>
                <c:pt idx="664">
                  <c:v>65.98127461415703</c:v>
                </c:pt>
                <c:pt idx="665">
                  <c:v>66.15233051573901</c:v>
                </c:pt>
                <c:pt idx="666">
                  <c:v>66.322152878135</c:v>
                </c:pt>
                <c:pt idx="667">
                  <c:v>66.490763275729023</c:v>
                </c:pt>
                <c:pt idx="668">
                  <c:v>66.658049495995016</c:v>
                </c:pt>
                <c:pt idx="669">
                  <c:v>66.824007775198993</c:v>
                </c:pt>
                <c:pt idx="670">
                  <c:v>66.988769600631997</c:v>
                </c:pt>
                <c:pt idx="671">
                  <c:v>67.152354445767003</c:v>
                </c:pt>
                <c:pt idx="672">
                  <c:v>67.314782149919978</c:v>
                </c:pt>
                <c:pt idx="673">
                  <c:v>67.47607291825102</c:v>
                </c:pt>
                <c:pt idx="674">
                  <c:v>67.636247321758987</c:v>
                </c:pt>
                <c:pt idx="675">
                  <c:v>67.795326297288</c:v>
                </c:pt>
                <c:pt idx="676">
                  <c:v>67.953331147523016</c:v>
                </c:pt>
                <c:pt idx="677">
                  <c:v>68.110283540989997</c:v>
                </c:pt>
                <c:pt idx="678">
                  <c:v>68.266205512059031</c:v>
                </c:pt>
                <c:pt idx="679">
                  <c:v>68.421119460941981</c:v>
                </c:pt>
                <c:pt idx="680">
                  <c:v>68.575048153691995</c:v>
                </c:pt>
                <c:pt idx="681">
                  <c:v>68.728014722204989</c:v>
                </c:pt>
                <c:pt idx="682">
                  <c:v>68.880042664219985</c:v>
                </c:pt>
                <c:pt idx="683">
                  <c:v>69.031155843316981</c:v>
                </c:pt>
                <c:pt idx="684">
                  <c:v>69.181378488917005</c:v>
                </c:pt>
                <c:pt idx="685">
                  <c:v>69.330735196287009</c:v>
                </c:pt>
                <c:pt idx="686">
                  <c:v>69.479250926533012</c:v>
                </c:pt>
                <c:pt idx="687">
                  <c:v>69.62693593440099</c:v>
                </c:pt>
                <c:pt idx="688">
                  <c:v>69.773815189269982</c:v>
                </c:pt>
                <c:pt idx="689">
                  <c:v>69.919924990515</c:v>
                </c:pt>
                <c:pt idx="690">
                  <c:v>70.06529131612902</c:v>
                </c:pt>
                <c:pt idx="691">
                  <c:v>70.209940495557987</c:v>
                </c:pt>
                <c:pt idx="692">
                  <c:v>70.353899209698028</c:v>
                </c:pt>
                <c:pt idx="693">
                  <c:v>70.497194490897016</c:v>
                </c:pt>
                <c:pt idx="694">
                  <c:v>70.639853722958975</c:v>
                </c:pt>
                <c:pt idx="695">
                  <c:v>70.781904641135014</c:v>
                </c:pt>
                <c:pt idx="696">
                  <c:v>70.923375332131997</c:v>
                </c:pt>
                <c:pt idx="697">
                  <c:v>71.064294234106001</c:v>
                </c:pt>
                <c:pt idx="698">
                  <c:v>71.204690136668006</c:v>
                </c:pt>
                <c:pt idx="699">
                  <c:v>71.344592180881023</c:v>
                </c:pt>
                <c:pt idx="700">
                  <c:v>71.484029859255003</c:v>
                </c:pt>
                <c:pt idx="701">
                  <c:v>71.622915681632975</c:v>
                </c:pt>
                <c:pt idx="702">
                  <c:v>71.761283631232033</c:v>
                </c:pt>
                <c:pt idx="703">
                  <c:v>71.899226784793001</c:v>
                </c:pt>
                <c:pt idx="704">
                  <c:v>72.036771192352006</c:v>
                </c:pt>
                <c:pt idx="705">
                  <c:v>72.173943074444992</c:v>
                </c:pt>
                <c:pt idx="706">
                  <c:v>72.310768822101977</c:v>
                </c:pt>
                <c:pt idx="707">
                  <c:v>72.447274996846971</c:v>
                </c:pt>
                <c:pt idx="708">
                  <c:v>72.583488330701982</c:v>
                </c:pt>
                <c:pt idx="709">
                  <c:v>72.719435726186987</c:v>
                </c:pt>
                <c:pt idx="710">
                  <c:v>72.855144256312997</c:v>
                </c:pt>
                <c:pt idx="711">
                  <c:v>72.990641164592972</c:v>
                </c:pt>
                <c:pt idx="712">
                  <c:v>73.12595386502997</c:v>
                </c:pt>
                <c:pt idx="713">
                  <c:v>73.261109942129025</c:v>
                </c:pt>
                <c:pt idx="714">
                  <c:v>73.396137150887995</c:v>
                </c:pt>
                <c:pt idx="715">
                  <c:v>73.530959079994005</c:v>
                </c:pt>
                <c:pt idx="716">
                  <c:v>73.665618598018995</c:v>
                </c:pt>
                <c:pt idx="717">
                  <c:v>73.800188258893968</c:v>
                </c:pt>
                <c:pt idx="718">
                  <c:v>73.934691792389032</c:v>
                </c:pt>
                <c:pt idx="719">
                  <c:v>74.069152905346982</c:v>
                </c:pt>
                <c:pt idx="720">
                  <c:v>74.203595281674041</c:v>
                </c:pt>
                <c:pt idx="721">
                  <c:v>74.338042582351022</c:v>
                </c:pt>
                <c:pt idx="722">
                  <c:v>74.47251844542501</c:v>
                </c:pt>
                <c:pt idx="723">
                  <c:v>74.607046486012052</c:v>
                </c:pt>
                <c:pt idx="724">
                  <c:v>74.741650296299042</c:v>
                </c:pt>
                <c:pt idx="725">
                  <c:v>74.876353445540019</c:v>
                </c:pt>
                <c:pt idx="726">
                  <c:v>75.011179480060036</c:v>
                </c:pt>
                <c:pt idx="727">
                  <c:v>75.146151923250954</c:v>
                </c:pt>
                <c:pt idx="728">
                  <c:v>75.281294275575988</c:v>
                </c:pt>
                <c:pt idx="729">
                  <c:v>75.416558403728004</c:v>
                </c:pt>
                <c:pt idx="730">
                  <c:v>75.551985541950955</c:v>
                </c:pt>
                <c:pt idx="731">
                  <c:v>75.687623219616</c:v>
                </c:pt>
                <c:pt idx="732">
                  <c:v>75.823491655238968</c:v>
                </c:pt>
                <c:pt idx="733">
                  <c:v>75.959610906481998</c:v>
                </c:pt>
                <c:pt idx="734">
                  <c:v>76.096000870152011</c:v>
                </c:pt>
                <c:pt idx="735">
                  <c:v>76.232681282202009</c:v>
                </c:pt>
                <c:pt idx="736">
                  <c:v>76.369671717723008</c:v>
                </c:pt>
                <c:pt idx="737">
                  <c:v>76.506991590960979</c:v>
                </c:pt>
                <c:pt idx="738">
                  <c:v>76.644660155297004</c:v>
                </c:pt>
                <c:pt idx="739">
                  <c:v>76.782696503263026</c:v>
                </c:pt>
                <c:pt idx="740">
                  <c:v>76.921119566534003</c:v>
                </c:pt>
                <c:pt idx="741">
                  <c:v>77.059948115927</c:v>
                </c:pt>
                <c:pt idx="742">
                  <c:v>77.199200761406985</c:v>
                </c:pt>
                <c:pt idx="743">
                  <c:v>77.338836581368014</c:v>
                </c:pt>
                <c:pt idx="744">
                  <c:v>77.478894528245974</c:v>
                </c:pt>
                <c:pt idx="745">
                  <c:v>77.619408314481973</c:v>
                </c:pt>
                <c:pt idx="746">
                  <c:v>77.760393432768012</c:v>
                </c:pt>
                <c:pt idx="747">
                  <c:v>77.901865108195977</c:v>
                </c:pt>
                <c:pt idx="748">
                  <c:v>78.04383829826503</c:v>
                </c:pt>
                <c:pt idx="749">
                  <c:v>78.186327692869042</c:v>
                </c:pt>
                <c:pt idx="750">
                  <c:v>78.329347714306039</c:v>
                </c:pt>
                <c:pt idx="751">
                  <c:v>78.472912517277962</c:v>
                </c:pt>
                <c:pt idx="752">
                  <c:v>78.617035988884027</c:v>
                </c:pt>
                <c:pt idx="753">
                  <c:v>78.761731748624982</c:v>
                </c:pt>
                <c:pt idx="754">
                  <c:v>78.907013148405952</c:v>
                </c:pt>
                <c:pt idx="755">
                  <c:v>79.052893272532003</c:v>
                </c:pt>
                <c:pt idx="756">
                  <c:v>79.199384937708999</c:v>
                </c:pt>
                <c:pt idx="757">
                  <c:v>79.346454081763966</c:v>
                </c:pt>
                <c:pt idx="758">
                  <c:v>79.494133325608004</c:v>
                </c:pt>
                <c:pt idx="759">
                  <c:v>79.64244386523302</c:v>
                </c:pt>
                <c:pt idx="760">
                  <c:v>79.791395623553001</c:v>
                </c:pt>
                <c:pt idx="761">
                  <c:v>79.940998177360029</c:v>
                </c:pt>
                <c:pt idx="762">
                  <c:v>80.091260757328996</c:v>
                </c:pt>
                <c:pt idx="763">
                  <c:v>80.242192248009019</c:v>
                </c:pt>
                <c:pt idx="764">
                  <c:v>80.393801187827023</c:v>
                </c:pt>
                <c:pt idx="765">
                  <c:v>80.546095769090016</c:v>
                </c:pt>
                <c:pt idx="766">
                  <c:v>80.699083837982982</c:v>
                </c:pt>
                <c:pt idx="767">
                  <c:v>80.85277289457099</c:v>
                </c:pt>
                <c:pt idx="768">
                  <c:v>81.007170092792023</c:v>
                </c:pt>
                <c:pt idx="769">
                  <c:v>81.162282240470972</c:v>
                </c:pt>
                <c:pt idx="770">
                  <c:v>81.318115799300983</c:v>
                </c:pt>
                <c:pt idx="771">
                  <c:v>81.474660578158023</c:v>
                </c:pt>
                <c:pt idx="772">
                  <c:v>81.63193003051498</c:v>
                </c:pt>
                <c:pt idx="773">
                  <c:v>81.789931500668047</c:v>
                </c:pt>
                <c:pt idx="774">
                  <c:v>81.948669134064005</c:v>
                </c:pt>
                <c:pt idx="775">
                  <c:v>82.108146659949</c:v>
                </c:pt>
                <c:pt idx="776">
                  <c:v>82.268367389097023</c:v>
                </c:pt>
                <c:pt idx="777">
                  <c:v>82.429334211524008</c:v>
                </c:pt>
                <c:pt idx="778">
                  <c:v>82.591049594210006</c:v>
                </c:pt>
                <c:pt idx="779">
                  <c:v>82.753515578820952</c:v>
                </c:pt>
                <c:pt idx="780">
                  <c:v>82.916733779434026</c:v>
                </c:pt>
                <c:pt idx="781">
                  <c:v>83.080705380244012</c:v>
                </c:pt>
                <c:pt idx="782">
                  <c:v>83.245431133300997</c:v>
                </c:pt>
                <c:pt idx="783">
                  <c:v>83.410911356220993</c:v>
                </c:pt>
                <c:pt idx="784">
                  <c:v>83.577145929906976</c:v>
                </c:pt>
                <c:pt idx="785">
                  <c:v>83.744134296272989</c:v>
                </c:pt>
                <c:pt idx="786">
                  <c:v>83.911875455965003</c:v>
                </c:pt>
                <c:pt idx="787">
                  <c:v>84.080367966078029</c:v>
                </c:pt>
                <c:pt idx="788">
                  <c:v>84.249609937878006</c:v>
                </c:pt>
                <c:pt idx="789">
                  <c:v>84.419599034524992</c:v>
                </c:pt>
                <c:pt idx="790">
                  <c:v>84.590332468789995</c:v>
                </c:pt>
                <c:pt idx="791">
                  <c:v>84.761807000779982</c:v>
                </c:pt>
                <c:pt idx="792">
                  <c:v>84.93401893565499</c:v>
                </c:pt>
                <c:pt idx="793">
                  <c:v>85.106964121348994</c:v>
                </c:pt>
                <c:pt idx="794">
                  <c:v>85.280637946292984</c:v>
                </c:pt>
                <c:pt idx="795">
                  <c:v>85.455035337134973</c:v>
                </c:pt>
                <c:pt idx="796">
                  <c:v>85.630150756455976</c:v>
                </c:pt>
                <c:pt idx="797">
                  <c:v>85.805978200500988</c:v>
                </c:pt>
                <c:pt idx="798">
                  <c:v>85.98251119688797</c:v>
                </c:pt>
                <c:pt idx="799">
                  <c:v>86.159727186015004</c:v>
                </c:pt>
                <c:pt idx="800">
                  <c:v>86.337630102903006</c:v>
                </c:pt>
                <c:pt idx="801">
                  <c:v>86.516212892388012</c:v>
                </c:pt>
                <c:pt idx="802">
                  <c:v>86.69546686210299</c:v>
                </c:pt>
                <c:pt idx="803">
                  <c:v>86.875382822484994</c:v>
                </c:pt>
                <c:pt idx="804">
                  <c:v>87.055951084091021</c:v>
                </c:pt>
                <c:pt idx="805">
                  <c:v>87.237161454908005</c:v>
                </c:pt>
                <c:pt idx="806">
                  <c:v>87.419003237664015</c:v>
                </c:pt>
                <c:pt idx="807">
                  <c:v>87.601465227142967</c:v>
                </c:pt>
                <c:pt idx="808">
                  <c:v>87.784535707494001</c:v>
                </c:pt>
                <c:pt idx="809">
                  <c:v>87.968202449541025</c:v>
                </c:pt>
                <c:pt idx="810">
                  <c:v>88.152452708098963</c:v>
                </c:pt>
                <c:pt idx="811">
                  <c:v>88.337273219283986</c:v>
                </c:pt>
                <c:pt idx="812">
                  <c:v>88.522650197822031</c:v>
                </c:pt>
                <c:pt idx="813">
                  <c:v>88.708569334368008</c:v>
                </c:pt>
                <c:pt idx="814">
                  <c:v>88.895015792807953</c:v>
                </c:pt>
                <c:pt idx="815">
                  <c:v>89.081974207576991</c:v>
                </c:pt>
                <c:pt idx="816">
                  <c:v>89.269428680971032</c:v>
                </c:pt>
                <c:pt idx="817">
                  <c:v>89.457362780457004</c:v>
                </c:pt>
                <c:pt idx="818">
                  <c:v>89.645759535983018</c:v>
                </c:pt>
                <c:pt idx="819">
                  <c:v>89.834601437292008</c:v>
                </c:pt>
                <c:pt idx="820">
                  <c:v>90.023870431234968</c:v>
                </c:pt>
                <c:pt idx="821">
                  <c:v>90.213547919079019</c:v>
                </c:pt>
                <c:pt idx="822">
                  <c:v>90.403657785787004</c:v>
                </c:pt>
                <c:pt idx="823">
                  <c:v>90.594352169003002</c:v>
                </c:pt>
                <c:pt idx="824">
                  <c:v>90.785441392476002</c:v>
                </c:pt>
                <c:pt idx="825">
                  <c:v>90.97690870476498</c:v>
                </c:pt>
                <c:pt idx="826">
                  <c:v>91.168736994065</c:v>
                </c:pt>
                <c:pt idx="827">
                  <c:v>91.360908789805023</c:v>
                </c:pt>
                <c:pt idx="828">
                  <c:v>91.55340626424902</c:v>
                </c:pt>
                <c:pt idx="829">
                  <c:v>91.746211234105999</c:v>
                </c:pt>
                <c:pt idx="830">
                  <c:v>91.939305162124015</c:v>
                </c:pt>
                <c:pt idx="831">
                  <c:v>92.132669158699969</c:v>
                </c:pt>
                <c:pt idx="832">
                  <c:v>92.326283983478959</c:v>
                </c:pt>
                <c:pt idx="833">
                  <c:v>92.520130046956012</c:v>
                </c:pt>
                <c:pt idx="834">
                  <c:v>92.714187412084016</c:v>
                </c:pt>
                <c:pt idx="835">
                  <c:v>92.908435795868002</c:v>
                </c:pt>
                <c:pt idx="836">
                  <c:v>93.102854570975978</c:v>
                </c:pt>
                <c:pt idx="837">
                  <c:v>93.297422767337991</c:v>
                </c:pt>
                <c:pt idx="838">
                  <c:v>93.492119073750018</c:v>
                </c:pt>
                <c:pt idx="839">
                  <c:v>93.686921839472006</c:v>
                </c:pt>
                <c:pt idx="840">
                  <c:v>93.88180907584001</c:v>
                </c:pt>
                <c:pt idx="841">
                  <c:v>94.076758457860024</c:v>
                </c:pt>
                <c:pt idx="842">
                  <c:v>94.271747325814999</c:v>
                </c:pt>
                <c:pt idx="843">
                  <c:v>94.466752686868006</c:v>
                </c:pt>
                <c:pt idx="844">
                  <c:v>94.661751216661003</c:v>
                </c:pt>
                <c:pt idx="845">
                  <c:v>94.85671926092499</c:v>
                </c:pt>
                <c:pt idx="846">
                  <c:v>95.051668338670993</c:v>
                </c:pt>
                <c:pt idx="847">
                  <c:v>95.24659336068197</c:v>
                </c:pt>
                <c:pt idx="848">
                  <c:v>95.44143023591505</c:v>
                </c:pt>
                <c:pt idx="849">
                  <c:v>95.636155311295965</c:v>
                </c:pt>
                <c:pt idx="850">
                  <c:v>95.830744672181027</c:v>
                </c:pt>
                <c:pt idx="851">
                  <c:v>96.025174145173025</c:v>
                </c:pt>
                <c:pt idx="852">
                  <c:v>96.219419300931008</c:v>
                </c:pt>
                <c:pt idx="853">
                  <c:v>96.413455457003977</c:v>
                </c:pt>
                <c:pt idx="854">
                  <c:v>96.607257680634007</c:v>
                </c:pt>
                <c:pt idx="855">
                  <c:v>96.800800791585004</c:v>
                </c:pt>
                <c:pt idx="856">
                  <c:v>96.994059364954978</c:v>
                </c:pt>
                <c:pt idx="857">
                  <c:v>97.187007733995983</c:v>
                </c:pt>
                <c:pt idx="858">
                  <c:v>97.379619992933954</c:v>
                </c:pt>
                <c:pt idx="859">
                  <c:v>97.571869999782962</c:v>
                </c:pt>
                <c:pt idx="860">
                  <c:v>97.763731379166018</c:v>
                </c:pt>
                <c:pt idx="861">
                  <c:v>97.955177525137003</c:v>
                </c:pt>
                <c:pt idx="862">
                  <c:v>98.146181603986975</c:v>
                </c:pt>
                <c:pt idx="863">
                  <c:v>98.336716557077978</c:v>
                </c:pt>
                <c:pt idx="864">
                  <c:v>98.526755103647986</c:v>
                </c:pt>
                <c:pt idx="865">
                  <c:v>98.716269743637042</c:v>
                </c:pt>
                <c:pt idx="866">
                  <c:v>98.905232760502997</c:v>
                </c:pt>
                <c:pt idx="867">
                  <c:v>99.093616224037987</c:v>
                </c:pt>
                <c:pt idx="868">
                  <c:v>99.281391993189004</c:v>
                </c:pt>
                <c:pt idx="869">
                  <c:v>99.468531718874999</c:v>
                </c:pt>
                <c:pt idx="870">
                  <c:v>99.655161381605012</c:v>
                </c:pt>
                <c:pt idx="871">
                  <c:v>99.841195858738047</c:v>
                </c:pt>
                <c:pt idx="872">
                  <c:v>100.02654976265399</c:v>
                </c:pt>
                <c:pt idx="873">
                  <c:v>100.21119744789399</c:v>
                </c:pt>
                <c:pt idx="874">
                  <c:v>100.39511323412802</c:v>
                </c:pt>
                <c:pt idx="875">
                  <c:v>100.57827141208298</c:v>
                </c:pt>
                <c:pt idx="876">
                  <c:v>100.76064624948202</c:v>
                </c:pt>
                <c:pt idx="877">
                  <c:v>100.94221199698001</c:v>
                </c:pt>
                <c:pt idx="878">
                  <c:v>101.12294289410301</c:v>
                </c:pt>
                <c:pt idx="879">
                  <c:v>101.30281317517898</c:v>
                </c:pt>
                <c:pt idx="880">
                  <c:v>101.48179707527402</c:v>
                </c:pt>
                <c:pt idx="881">
                  <c:v>101.659868836133</c:v>
                </c:pt>
                <c:pt idx="882">
                  <c:v>101.837002712112</c:v>
                </c:pt>
                <c:pt idx="883">
                  <c:v>102.013172976112</c:v>
                </c:pt>
                <c:pt idx="884">
                  <c:v>102.18835392552</c:v>
                </c:pt>
                <c:pt idx="885">
                  <c:v>102.36251988814001</c:v>
                </c:pt>
                <c:pt idx="886">
                  <c:v>102.53564522813502</c:v>
                </c:pt>
                <c:pt idx="887">
                  <c:v>102.70770435195499</c:v>
                </c:pt>
                <c:pt idx="888">
                  <c:v>102.87867171427797</c:v>
                </c:pt>
                <c:pt idx="889">
                  <c:v>103.04852182394603</c:v>
                </c:pt>
                <c:pt idx="890">
                  <c:v>103.21722924989899</c:v>
                </c:pt>
                <c:pt idx="891">
                  <c:v>103.38476862711201</c:v>
                </c:pt>
                <c:pt idx="892">
                  <c:v>103.55111466252902</c:v>
                </c:pt>
                <c:pt idx="893">
                  <c:v>103.716242141002</c:v>
                </c:pt>
                <c:pt idx="894">
                  <c:v>103.880298393619</c:v>
                </c:pt>
                <c:pt idx="895">
                  <c:v>104.04312355996905</c:v>
                </c:pt>
                <c:pt idx="896">
                  <c:v>104.20468926111096</c:v>
                </c:pt>
                <c:pt idx="897">
                  <c:v>104.36497352403597</c:v>
                </c:pt>
                <c:pt idx="898">
                  <c:v>104.52395461422401</c:v>
                </c:pt>
                <c:pt idx="899">
                  <c:v>104.68161104417197</c:v>
                </c:pt>
                <c:pt idx="900">
                  <c:v>104.83792158192898</c:v>
                </c:pt>
                <c:pt idx="901">
                  <c:v>104.992865259621</c:v>
                </c:pt>
                <c:pt idx="902">
                  <c:v>105.14642138198604</c:v>
                </c:pt>
                <c:pt idx="903">
                  <c:v>105.29856953490503</c:v>
                </c:pt>
                <c:pt idx="904">
                  <c:v>105.44928959393002</c:v>
                </c:pt>
                <c:pt idx="905">
                  <c:v>105.59856173281702</c:v>
                </c:pt>
                <c:pt idx="906">
                  <c:v>105.74636643205901</c:v>
                </c:pt>
                <c:pt idx="907">
                  <c:v>105.89268448741001</c:v>
                </c:pt>
                <c:pt idx="908">
                  <c:v>106.03749701842298</c:v>
                </c:pt>
                <c:pt idx="909">
                  <c:v>106.180785476979</c:v>
                </c:pt>
                <c:pt idx="910">
                  <c:v>106.32253165581403</c:v>
                </c:pt>
                <c:pt idx="911">
                  <c:v>106.46271769705402</c:v>
                </c:pt>
                <c:pt idx="912">
                  <c:v>106.60132610074504</c:v>
                </c:pt>
                <c:pt idx="913">
                  <c:v>106.73833973338498</c:v>
                </c:pt>
                <c:pt idx="914">
                  <c:v>106.87374183644999</c:v>
                </c:pt>
                <c:pt idx="915">
                  <c:v>107.00751603493097</c:v>
                </c:pt>
                <c:pt idx="916">
                  <c:v>107.13964634586205</c:v>
                </c:pt>
                <c:pt idx="917">
                  <c:v>107.27013129406299</c:v>
                </c:pt>
                <c:pt idx="918">
                  <c:v>107.398998144286</c:v>
                </c:pt>
                <c:pt idx="919">
                  <c:v>107.52618777883703</c:v>
                </c:pt>
                <c:pt idx="920">
                  <c:v>107.65168691960702</c:v>
                </c:pt>
                <c:pt idx="921">
                  <c:v>107.775482772038</c:v>
                </c:pt>
                <c:pt idx="922">
                  <c:v>107.89756303463702</c:v>
                </c:pt>
                <c:pt idx="923">
                  <c:v>108.017915908482</c:v>
                </c:pt>
                <c:pt idx="924">
                  <c:v>108.13653010674801</c:v>
                </c:pt>
                <c:pt idx="925">
                  <c:v>108.25339486421001</c:v>
                </c:pt>
                <c:pt idx="926">
                  <c:v>108.36849994676498</c:v>
                </c:pt>
                <c:pt idx="927">
                  <c:v>108.48183566093797</c:v>
                </c:pt>
                <c:pt idx="928">
                  <c:v>108.59339286340298</c:v>
                </c:pt>
                <c:pt idx="929">
                  <c:v>108.70316297049101</c:v>
                </c:pt>
                <c:pt idx="930">
                  <c:v>108.81113796770802</c:v>
                </c:pt>
                <c:pt idx="931">
                  <c:v>108.91731041924697</c:v>
                </c:pt>
                <c:pt idx="932">
                  <c:v>109.02167347750003</c:v>
                </c:pt>
                <c:pt idx="933">
                  <c:v>109.12422089257399</c:v>
                </c:pt>
                <c:pt idx="934">
                  <c:v>109.22494702180501</c:v>
                </c:pt>
                <c:pt idx="935">
                  <c:v>109.32384683926904</c:v>
                </c:pt>
                <c:pt idx="936">
                  <c:v>109.42091594530103</c:v>
                </c:pt>
                <c:pt idx="937">
                  <c:v>109.51615057600299</c:v>
                </c:pt>
                <c:pt idx="938">
                  <c:v>109.60954761276003</c:v>
                </c:pt>
                <c:pt idx="939">
                  <c:v>109.70110459175402</c:v>
                </c:pt>
                <c:pt idx="940">
                  <c:v>109.79081971347796</c:v>
                </c:pt>
                <c:pt idx="941">
                  <c:v>109.87862439237199</c:v>
                </c:pt>
                <c:pt idx="942">
                  <c:v>109.96449425915898</c:v>
                </c:pt>
                <c:pt idx="943">
                  <c:v>110.04849411944298</c:v>
                </c:pt>
                <c:pt idx="944">
                  <c:v>110.13062263332193</c:v>
                </c:pt>
                <c:pt idx="945">
                  <c:v>110.21087906695402</c:v>
                </c:pt>
                <c:pt idx="946">
                  <c:v>110.28926329994499</c:v>
                </c:pt>
                <c:pt idx="947">
                  <c:v>110.36577583274806</c:v>
                </c:pt>
                <c:pt idx="948">
                  <c:v>110.44041779406098</c:v>
                </c:pt>
                <c:pt idx="949">
                  <c:v>110.51319094821798</c:v>
                </c:pt>
                <c:pt idx="950">
                  <c:v>110.58409770258908</c:v>
                </c:pt>
                <c:pt idx="951">
                  <c:v>110.65314111497202</c:v>
                </c:pt>
                <c:pt idx="952">
                  <c:v>110.72032490099099</c:v>
                </c:pt>
                <c:pt idx="953">
                  <c:v>110.78565344149001</c:v>
                </c:pt>
                <c:pt idx="954">
                  <c:v>110.84913178993094</c:v>
                </c:pt>
                <c:pt idx="955">
                  <c:v>110.91076567978803</c:v>
                </c:pt>
                <c:pt idx="956">
                  <c:v>110.970561531942</c:v>
                </c:pt>
                <c:pt idx="957">
                  <c:v>111.02852646207998</c:v>
                </c:pt>
                <c:pt idx="958">
                  <c:v>111.08466828808696</c:v>
                </c:pt>
                <c:pt idx="959">
                  <c:v>111.13899553744096</c:v>
                </c:pt>
                <c:pt idx="960">
                  <c:v>111.19151745461295</c:v>
                </c:pt>
                <c:pt idx="961">
                  <c:v>111.24224400846106</c:v>
                </c:pt>
                <c:pt idx="962">
                  <c:v>111.29118589962405</c:v>
                </c:pt>
                <c:pt idx="963">
                  <c:v>111.33835456792002</c:v>
                </c:pt>
                <c:pt idx="964">
                  <c:v>111.383762199736</c:v>
                </c:pt>
                <c:pt idx="965">
                  <c:v>111.42719750419201</c:v>
                </c:pt>
                <c:pt idx="966">
                  <c:v>111.46877293927207</c:v>
                </c:pt>
                <c:pt idx="967">
                  <c:v>111.50857055002501</c:v>
                </c:pt>
                <c:pt idx="968">
                  <c:v>111.54660068342196</c:v>
                </c:pt>
                <c:pt idx="969">
                  <c:v>111.58287424533302</c:v>
                </c:pt>
                <c:pt idx="970">
                  <c:v>111.61740270345405</c:v>
                </c:pt>
                <c:pt idx="971">
                  <c:v>111.65019809022192</c:v>
                </c:pt>
                <c:pt idx="972">
                  <c:v>111.68127300574503</c:v>
                </c:pt>
                <c:pt idx="973">
                  <c:v>111.71064062071696</c:v>
                </c:pt>
                <c:pt idx="974">
                  <c:v>111.73831467934798</c:v>
                </c:pt>
                <c:pt idx="975">
                  <c:v>111.76430950227899</c:v>
                </c:pt>
                <c:pt idx="976">
                  <c:v>111.78863998951306</c:v>
                </c:pt>
                <c:pt idx="977">
                  <c:v>111.81132162332801</c:v>
                </c:pt>
                <c:pt idx="978">
                  <c:v>111.83237047120605</c:v>
                </c:pt>
                <c:pt idx="979">
                  <c:v>111.85180318875598</c:v>
                </c:pt>
                <c:pt idx="980">
                  <c:v>111.86963702262898</c:v>
                </c:pt>
                <c:pt idx="981">
                  <c:v>111.88588981344901</c:v>
                </c:pt>
                <c:pt idx="982">
                  <c:v>111.90057999873198</c:v>
                </c:pt>
                <c:pt idx="983">
                  <c:v>111.91372661580698</c:v>
                </c:pt>
                <c:pt idx="984">
                  <c:v>111.92534930474102</c:v>
                </c:pt>
                <c:pt idx="985">
                  <c:v>111.93546831126105</c:v>
                </c:pt>
                <c:pt idx="986">
                  <c:v>111.94410448967307</c:v>
                </c:pt>
                <c:pt idx="987">
                  <c:v>111.95127930578997</c:v>
                </c:pt>
                <c:pt idx="988">
                  <c:v>111.95701483985107</c:v>
                </c:pt>
                <c:pt idx="989">
                  <c:v>111.96104298150493</c:v>
                </c:pt>
                <c:pt idx="990">
                  <c:v>111.96362648193099</c:v>
                </c:pt>
                <c:pt idx="991">
                  <c:v>111.96478509186903</c:v>
                </c:pt>
                <c:pt idx="992">
                  <c:v>111.96453872141296</c:v>
                </c:pt>
                <c:pt idx="993">
                  <c:v>111.96290769756303</c:v>
                </c:pt>
                <c:pt idx="994">
                  <c:v>111.95991276295496</c:v>
                </c:pt>
                <c:pt idx="995">
                  <c:v>111.95557507456999</c:v>
                </c:pt>
                <c:pt idx="996">
                  <c:v>111.949916202466</c:v>
                </c:pt>
                <c:pt idx="997">
                  <c:v>111.94295812848998</c:v>
                </c:pt>
                <c:pt idx="998">
                  <c:v>111.93472324500004</c:v>
                </c:pt>
                <c:pt idx="999">
                  <c:v>111.92523435358697</c:v>
                </c:pt>
                <c:pt idx="1000">
                  <c:v>111.91451466379203</c:v>
                </c:pt>
                <c:pt idx="1001">
                  <c:v>111.90258779183193</c:v>
                </c:pt>
                <c:pt idx="1002">
                  <c:v>111.88947775931598</c:v>
                </c:pt>
                <c:pt idx="1003">
                  <c:v>111.875208991965</c:v>
                </c:pt>
                <c:pt idx="1004">
                  <c:v>111.85980631833399</c:v>
                </c:pt>
                <c:pt idx="1005">
                  <c:v>111.84329496853201</c:v>
                </c:pt>
                <c:pt idx="1006">
                  <c:v>111.82570057294004</c:v>
                </c:pt>
                <c:pt idx="1007">
                  <c:v>111.80704916093902</c:v>
                </c:pt>
                <c:pt idx="1008">
                  <c:v>111.787367159616</c:v>
                </c:pt>
                <c:pt idx="1009">
                  <c:v>111.76668139250194</c:v>
                </c:pt>
                <c:pt idx="1010">
                  <c:v>111.74501907827596</c:v>
                </c:pt>
                <c:pt idx="1011">
                  <c:v>111.72240782949592</c:v>
                </c:pt>
                <c:pt idx="1012">
                  <c:v>111.69882662417899</c:v>
                </c:pt>
                <c:pt idx="1013">
                  <c:v>111.67419059177098</c:v>
                </c:pt>
                <c:pt idx="1014">
                  <c:v>111.64865448053598</c:v>
                </c:pt>
                <c:pt idx="1015">
                  <c:v>111.62224433474404</c:v>
                </c:pt>
                <c:pt idx="1016">
                  <c:v>111.59498644079798</c:v>
                </c:pt>
                <c:pt idx="1017">
                  <c:v>111.56690732303298</c:v>
                </c:pt>
                <c:pt idx="1018">
                  <c:v>111.53803373951405</c:v>
                </c:pt>
                <c:pt idx="1019">
                  <c:v>111.50839267783493</c:v>
                </c:pt>
                <c:pt idx="1020">
                  <c:v>111.47801135091697</c:v>
                </c:pt>
                <c:pt idx="1021">
                  <c:v>111.44691719280598</c:v>
                </c:pt>
                <c:pt idx="1022">
                  <c:v>111.41513785447199</c:v>
                </c:pt>
                <c:pt idx="1023">
                  <c:v>111.38270119960197</c:v>
                </c:pt>
                <c:pt idx="1024">
                  <c:v>111.34963530040994</c:v>
                </c:pt>
                <c:pt idx="1025">
                  <c:v>111.31596843342197</c:v>
                </c:pt>
                <c:pt idx="1026">
                  <c:v>111.28172907528199</c:v>
                </c:pt>
                <c:pt idx="1027">
                  <c:v>111.24694589854801</c:v>
                </c:pt>
                <c:pt idx="1028">
                  <c:v>111.21164776749197</c:v>
                </c:pt>
                <c:pt idx="1029">
                  <c:v>111.17586373389599</c:v>
                </c:pt>
                <c:pt idx="1030">
                  <c:v>111.13962303285103</c:v>
                </c:pt>
                <c:pt idx="1031">
                  <c:v>111.10295507855307</c:v>
                </c:pt>
                <c:pt idx="1032">
                  <c:v>111.06588946010805</c:v>
                </c:pt>
                <c:pt idx="1033">
                  <c:v>111.02845593732093</c:v>
                </c:pt>
                <c:pt idx="1034">
                  <c:v>110.99068443650197</c:v>
                </c:pt>
                <c:pt idx="1035">
                  <c:v>110.952605046261</c:v>
                </c:pt>
                <c:pt idx="1036">
                  <c:v>110.91418276956597</c:v>
                </c:pt>
                <c:pt idx="1037">
                  <c:v>110.87543534532097</c:v>
                </c:pt>
                <c:pt idx="1038">
                  <c:v>110.83644711827702</c:v>
                </c:pt>
                <c:pt idx="1039">
                  <c:v>110.79724672678799</c:v>
                </c:pt>
                <c:pt idx="1040">
                  <c:v>110.75786285562498</c:v>
                </c:pt>
                <c:pt idx="1041">
                  <c:v>110.71832422988103</c:v>
                </c:pt>
                <c:pt idx="1042">
                  <c:v>110.67865960886598</c:v>
                </c:pt>
                <c:pt idx="1043">
                  <c:v>110.63889778001305</c:v>
                </c:pt>
                <c:pt idx="1044">
                  <c:v>110.59906755277603</c:v>
                </c:pt>
                <c:pt idx="1045">
                  <c:v>110.55919775253102</c:v>
                </c:pt>
                <c:pt idx="1046">
                  <c:v>110.51931721447806</c:v>
                </c:pt>
                <c:pt idx="1047">
                  <c:v>110.47945477753905</c:v>
                </c:pt>
                <c:pt idx="1048">
                  <c:v>110.43963927826098</c:v>
                </c:pt>
                <c:pt idx="1049">
                  <c:v>110.39989954471895</c:v>
                </c:pt>
                <c:pt idx="1050">
                  <c:v>110.36026439041007</c:v>
                </c:pt>
                <c:pt idx="1051">
                  <c:v>110.32076260816007</c:v>
                </c:pt>
                <c:pt idx="1052">
                  <c:v>110.281422964022</c:v>
                </c:pt>
                <c:pt idx="1053">
                  <c:v>110.24227419117796</c:v>
                </c:pt>
                <c:pt idx="1054">
                  <c:v>110.20334498383704</c:v>
                </c:pt>
                <c:pt idx="1055">
                  <c:v>110.16466399113801</c:v>
                </c:pt>
                <c:pt idx="1056">
                  <c:v>110.12625981105299</c:v>
                </c:pt>
                <c:pt idx="1057">
                  <c:v>110.08816098428201</c:v>
                </c:pt>
                <c:pt idx="1058">
                  <c:v>110.05039598815898</c:v>
                </c:pt>
                <c:pt idx="1059">
                  <c:v>110.012993230549</c:v>
                </c:pt>
                <c:pt idx="1060">
                  <c:v>109.97588481577702</c:v>
                </c:pt>
                <c:pt idx="1061">
                  <c:v>109.93914807073406</c:v>
                </c:pt>
                <c:pt idx="1062">
                  <c:v>109.90283463669402</c:v>
                </c:pt>
                <c:pt idx="1063">
                  <c:v>109.86697058210007</c:v>
                </c:pt>
                <c:pt idx="1064">
                  <c:v>109.83158178379495</c:v>
                </c:pt>
                <c:pt idx="1065">
                  <c:v>109.79669391908999</c:v>
                </c:pt>
                <c:pt idx="1066">
                  <c:v>109.76233245784704</c:v>
                </c:pt>
                <c:pt idx="1067">
                  <c:v>109.72852265455811</c:v>
                </c:pt>
                <c:pt idx="1068">
                  <c:v>109.69528954041698</c:v>
                </c:pt>
                <c:pt idx="1069">
                  <c:v>109.66265791540093</c:v>
                </c:pt>
                <c:pt idx="1070">
                  <c:v>109.63065234034696</c:v>
                </c:pt>
                <c:pt idx="1071">
                  <c:v>109.59929712902499</c:v>
                </c:pt>
                <c:pt idx="1072">
                  <c:v>109.56861634022596</c:v>
                </c:pt>
                <c:pt idx="1073">
                  <c:v>109.53863376982702</c:v>
                </c:pt>
                <c:pt idx="1074">
                  <c:v>109.50937294287201</c:v>
                </c:pt>
                <c:pt idx="1075">
                  <c:v>109.48085710565806</c:v>
                </c:pt>
                <c:pt idx="1076">
                  <c:v>109.45310921779901</c:v>
                </c:pt>
                <c:pt idx="1077">
                  <c:v>109.42615194431198</c:v>
                </c:pt>
                <c:pt idx="1078">
                  <c:v>109.40000764769297</c:v>
                </c:pt>
                <c:pt idx="1079">
                  <c:v>109.37469837999106</c:v>
                </c:pt>
                <c:pt idx="1080">
                  <c:v>109.35024587488999</c:v>
                </c:pt>
                <c:pt idx="1081">
                  <c:v>109.32667153978196</c:v>
                </c:pt>
                <c:pt idx="1082">
                  <c:v>109.30399644784904</c:v>
                </c:pt>
                <c:pt idx="1083">
                  <c:v>109.28223969448595</c:v>
                </c:pt>
                <c:pt idx="1084">
                  <c:v>109.26137475278108</c:v>
                </c:pt>
                <c:pt idx="1085">
                  <c:v>109.24146140378696</c:v>
                </c:pt>
                <c:pt idx="1086">
                  <c:v>109.222518540995</c:v>
                </c:pt>
                <c:pt idx="1087">
                  <c:v>109.20456464841402</c:v>
                </c:pt>
                <c:pt idx="1088">
                  <c:v>109.18761779193801</c:v>
                </c:pt>
                <c:pt idx="1089">
                  <c:v>109.17169561069193</c:v>
                </c:pt>
                <c:pt idx="1090">
                  <c:v>109.15681530839493</c:v>
                </c:pt>
                <c:pt idx="1091">
                  <c:v>109.14299364472095</c:v>
                </c:pt>
                <c:pt idx="1092">
                  <c:v>109.13024692664703</c:v>
                </c:pt>
                <c:pt idx="1093">
                  <c:v>109.11859099981598</c:v>
                </c:pt>
                <c:pt idx="1094">
                  <c:v>109.10804123989806</c:v>
                </c:pt>
                <c:pt idx="1095">
                  <c:v>109.09861254393695</c:v>
                </c:pt>
                <c:pt idx="1096">
                  <c:v>109.09031932171706</c:v>
                </c:pt>
                <c:pt idx="1097">
                  <c:v>109.08317548711898</c:v>
                </c:pt>
                <c:pt idx="1098">
                  <c:v>109.0771944494719</c:v>
                </c:pt>
                <c:pt idx="1099">
                  <c:v>109.07238910491594</c:v>
                </c:pt>
                <c:pt idx="1100">
                  <c:v>109.06877182775895</c:v>
                </c:pt>
                <c:pt idx="1101">
                  <c:v>109.06635446182895</c:v>
                </c:pt>
                <c:pt idx="1102">
                  <c:v>109.06514831184109</c:v>
                </c:pt>
                <c:pt idx="1103">
                  <c:v>109.06516413474299</c:v>
                </c:pt>
                <c:pt idx="1104">
                  <c:v>109.06641213108207</c:v>
                </c:pt>
                <c:pt idx="1105">
                  <c:v>109.068901936359</c:v>
                </c:pt>
                <c:pt idx="1106">
                  <c:v>109.07264261238299</c:v>
                </c:pt>
                <c:pt idx="1107">
                  <c:v>109.07767192396602</c:v>
                </c:pt>
                <c:pt idx="1108">
                  <c:v>109.0840500538859</c:v>
                </c:pt>
                <c:pt idx="1109">
                  <c:v>109.09172171639295</c:v>
                </c:pt>
                <c:pt idx="1110">
                  <c:v>109.10069522759795</c:v>
                </c:pt>
                <c:pt idx="1111">
                  <c:v>109.11097836256499</c:v>
                </c:pt>
                <c:pt idx="1112">
                  <c:v>109.12257834818001</c:v>
                </c:pt>
                <c:pt idx="1113">
                  <c:v>109.13550185604004</c:v>
                </c:pt>
                <c:pt idx="1114">
                  <c:v>109.14975499533205</c:v>
                </c:pt>
                <c:pt idx="1115">
                  <c:v>109.16534330571096</c:v>
                </c:pt>
                <c:pt idx="1116">
                  <c:v>109.18227175018603</c:v>
                </c:pt>
                <c:pt idx="1117">
                  <c:v>109.20054470799801</c:v>
                </c:pt>
                <c:pt idx="1118">
                  <c:v>109.22016596750007</c:v>
                </c:pt>
                <c:pt idx="1119">
                  <c:v>109.2411387190441</c:v>
                </c:pt>
                <c:pt idx="1120">
                  <c:v>109.26346554785505</c:v>
                </c:pt>
                <c:pt idx="1121">
                  <c:v>109.28714842691591</c:v>
                </c:pt>
                <c:pt idx="1122">
                  <c:v>109.31218870984992</c:v>
                </c:pt>
                <c:pt idx="1123">
                  <c:v>109.33858712379799</c:v>
                </c:pt>
                <c:pt idx="1124">
                  <c:v>109.36634376230006</c:v>
                </c:pt>
                <c:pt idx="1125">
                  <c:v>109.39545807818104</c:v>
                </c:pt>
                <c:pt idx="1126">
                  <c:v>109.42592887642707</c:v>
                </c:pt>
                <c:pt idx="1127">
                  <c:v>109.45775430706908</c:v>
                </c:pt>
                <c:pt idx="1128">
                  <c:v>109.49093185806203</c:v>
                </c:pt>
                <c:pt idx="1129">
                  <c:v>109.52545834816704</c:v>
                </c:pt>
                <c:pt idx="1130">
                  <c:v>109.56132991983395</c:v>
                </c:pt>
                <c:pt idx="1131">
                  <c:v>109.59867787544601</c:v>
                </c:pt>
                <c:pt idx="1132">
                  <c:v>109.63750441022307</c:v>
                </c:pt>
                <c:pt idx="1133">
                  <c:v>109.67770720275098</c:v>
                </c:pt>
                <c:pt idx="1134">
                  <c:v>109.71928361370396</c:v>
                </c:pt>
                <c:pt idx="1135">
                  <c:v>109.76223047588303</c:v>
                </c:pt>
                <c:pt idx="1136">
                  <c:v>109.80654409076601</c:v>
                </c:pt>
                <c:pt idx="1137">
                  <c:v>109.85222022507401</c:v>
                </c:pt>
                <c:pt idx="1138">
                  <c:v>109.89925410732701</c:v>
                </c:pt>
                <c:pt idx="1139">
                  <c:v>109.94764042440306</c:v>
                </c:pt>
                <c:pt idx="1140">
                  <c:v>109.99737331809797</c:v>
                </c:pt>
                <c:pt idx="1141">
                  <c:v>110.04844638168504</c:v>
                </c:pt>
                <c:pt idx="1142">
                  <c:v>110.10085265647206</c:v>
                </c:pt>
                <c:pt idx="1143">
                  <c:v>110.15458462836307</c:v>
                </c:pt>
                <c:pt idx="1144">
                  <c:v>110.20963422441594</c:v>
                </c:pt>
                <c:pt idx="1145">
                  <c:v>110.26599280940002</c:v>
                </c:pt>
                <c:pt idx="1146">
                  <c:v>110.32365118235998</c:v>
                </c:pt>
                <c:pt idx="1147">
                  <c:v>110.382599573167</c:v>
                </c:pt>
                <c:pt idx="1148">
                  <c:v>110.442827639087</c:v>
                </c:pt>
                <c:pt idx="1149">
                  <c:v>110.50432446133209</c:v>
                </c:pt>
                <c:pt idx="1150">
                  <c:v>110.56707854162607</c:v>
                </c:pt>
                <c:pt idx="1151">
                  <c:v>110.63107779875691</c:v>
                </c:pt>
                <c:pt idx="1152">
                  <c:v>110.696309565143</c:v>
                </c:pt>
                <c:pt idx="1153">
                  <c:v>110.76276058338397</c:v>
                </c:pt>
                <c:pt idx="1154">
                  <c:v>110.83041700282797</c:v>
                </c:pt>
                <c:pt idx="1155">
                  <c:v>110.89946816543898</c:v>
                </c:pt>
                <c:pt idx="1156">
                  <c:v>110.96978218722995</c:v>
                </c:pt>
                <c:pt idx="1157">
                  <c:v>111.04130433586806</c:v>
                </c:pt>
                <c:pt idx="1158">
                  <c:v>111.114022393239</c:v>
                </c:pt>
                <c:pt idx="1159">
                  <c:v>111.18792371565803</c:v>
                </c:pt>
                <c:pt idx="1160">
                  <c:v>111.26299523410398</c:v>
                </c:pt>
                <c:pt idx="1161">
                  <c:v>111.33922345445808</c:v>
                </c:pt>
                <c:pt idx="1162">
                  <c:v>111.41659445773496</c:v>
                </c:pt>
                <c:pt idx="1163">
                  <c:v>111.49509390032006</c:v>
                </c:pt>
                <c:pt idx="1164">
                  <c:v>111.57470701420198</c:v>
                </c:pt>
                <c:pt idx="1165">
                  <c:v>111.65541860721498</c:v>
                </c:pt>
                <c:pt idx="1166">
                  <c:v>111.73721306326502</c:v>
                </c:pt>
                <c:pt idx="1167">
                  <c:v>111.82007434257093</c:v>
                </c:pt>
                <c:pt idx="1168">
                  <c:v>111.90398598189404</c:v>
                </c:pt>
                <c:pt idx="1169">
                  <c:v>111.98893109478502</c:v>
                </c:pt>
                <c:pt idx="1170">
                  <c:v>112.07489237180198</c:v>
                </c:pt>
                <c:pt idx="1171">
                  <c:v>112.16185208076297</c:v>
                </c:pt>
                <c:pt idx="1172">
                  <c:v>112.24979206696605</c:v>
                </c:pt>
                <c:pt idx="1173">
                  <c:v>112.33869375343602</c:v>
                </c:pt>
                <c:pt idx="1174">
                  <c:v>112.42853814115392</c:v>
                </c:pt>
                <c:pt idx="1175">
                  <c:v>112.51930580929297</c:v>
                </c:pt>
                <c:pt idx="1176">
                  <c:v>112.61097691545399</c:v>
                </c:pt>
                <c:pt idx="1177">
                  <c:v>112.70353119590197</c:v>
                </c:pt>
                <c:pt idx="1178">
                  <c:v>112.79695832024299</c:v>
                </c:pt>
                <c:pt idx="1179">
                  <c:v>112.89137363073792</c:v>
                </c:pt>
                <c:pt idx="1180">
                  <c:v>112.98663623097593</c:v>
                </c:pt>
                <c:pt idx="1181">
                  <c:v>113.08272655519795</c:v>
                </c:pt>
                <c:pt idx="1182">
                  <c:v>113.17962472854299</c:v>
                </c:pt>
                <c:pt idx="1183">
                  <c:v>113.27731056952507</c:v>
                </c:pt>
                <c:pt idx="1184">
                  <c:v>113.37576359251295</c:v>
                </c:pt>
                <c:pt idx="1185">
                  <c:v>113.47496301020294</c:v>
                </c:pt>
                <c:pt idx="1186">
                  <c:v>113.574887736096</c:v>
                </c:pt>
                <c:pt idx="1187">
                  <c:v>113.67551638697307</c:v>
                </c:pt>
                <c:pt idx="1188">
                  <c:v>113.77682728537593</c:v>
                </c:pt>
                <c:pt idx="1189">
                  <c:v>113.87879846207898</c:v>
                </c:pt>
                <c:pt idx="1190">
                  <c:v>113.98140765856704</c:v>
                </c:pt>
                <c:pt idx="1191">
                  <c:v>114.08463232951408</c:v>
                </c:pt>
                <c:pt idx="1192">
                  <c:v>114.18844964525294</c:v>
                </c:pt>
                <c:pt idx="1193">
                  <c:v>114.292836494261</c:v>
                </c:pt>
                <c:pt idx="1194">
                  <c:v>114.39776948562803</c:v>
                </c:pt>
                <c:pt idx="1195">
                  <c:v>114.50322495154103</c:v>
                </c:pt>
                <c:pt idx="1196">
                  <c:v>114.60917894975103</c:v>
                </c:pt>
                <c:pt idx="1197">
                  <c:v>114.71560726605605</c:v>
                </c:pt>
                <c:pt idx="1198">
                  <c:v>114.82248541677893</c:v>
                </c:pt>
                <c:pt idx="1199">
                  <c:v>114.92978865123598</c:v>
                </c:pt>
                <c:pt idx="1200">
                  <c:v>115.03749195422199</c:v>
                </c:pt>
                <c:pt idx="1201">
                  <c:v>115.14557004847904</c:v>
                </c:pt>
                <c:pt idx="1202">
                  <c:v>115.25402557738698</c:v>
                </c:pt>
                <c:pt idx="1203">
                  <c:v>115.36287155019102</c:v>
                </c:pt>
                <c:pt idx="1204">
                  <c:v>115.47203120062193</c:v>
                </c:pt>
                <c:pt idx="1205">
                  <c:v>115.58147962579596</c:v>
                </c:pt>
                <c:pt idx="1206">
                  <c:v>115.69119173792205</c:v>
                </c:pt>
                <c:pt idx="1207">
                  <c:v>115.80114226808496</c:v>
                </c:pt>
                <c:pt idx="1208">
                  <c:v>115.91130577002195</c:v>
                </c:pt>
                <c:pt idx="1209">
                  <c:v>116.021656623892</c:v>
                </c:pt>
                <c:pt idx="1210">
                  <c:v>116.13216904006094</c:v>
                </c:pt>
                <c:pt idx="1211">
                  <c:v>116.24281706287798</c:v>
                </c:pt>
                <c:pt idx="1212">
                  <c:v>116.35357457444297</c:v>
                </c:pt>
                <c:pt idx="1213">
                  <c:v>116.46441529839092</c:v>
                </c:pt>
                <c:pt idx="1214">
                  <c:v>116.57531280366993</c:v>
                </c:pt>
                <c:pt idx="1215">
                  <c:v>116.68624050830908</c:v>
                </c:pt>
                <c:pt idx="1216">
                  <c:v>116.79717168320497</c:v>
                </c:pt>
                <c:pt idx="1217">
                  <c:v>116.90807945589097</c:v>
                </c:pt>
                <c:pt idx="1218">
                  <c:v>117.01893681431602</c:v>
                </c:pt>
                <c:pt idx="1219">
                  <c:v>117.12971661062306</c:v>
                </c:pt>
                <c:pt idx="1220">
                  <c:v>117.24039156492495</c:v>
                </c:pt>
                <c:pt idx="1221">
                  <c:v>117.35093426907702</c:v>
                </c:pt>
                <c:pt idx="1222">
                  <c:v>117.46131719045695</c:v>
                </c:pt>
                <c:pt idx="1223">
                  <c:v>117.57151267574704</c:v>
                </c:pt>
                <c:pt idx="1224">
                  <c:v>117.68149295469595</c:v>
                </c:pt>
                <c:pt idx="1225">
                  <c:v>117.79123014390893</c:v>
                </c:pt>
                <c:pt idx="1226">
                  <c:v>117.90077101798795</c:v>
                </c:pt>
                <c:pt idx="1227">
                  <c:v>118.01008243540605</c:v>
                </c:pt>
                <c:pt idx="1228">
                  <c:v>118.11909067072804</c:v>
                </c:pt>
                <c:pt idx="1229">
                  <c:v>118.22776948498597</c:v>
                </c:pt>
                <c:pt idx="1230">
                  <c:v>118.33609263972698</c:v>
                </c:pt>
                <c:pt idx="1231">
                  <c:v>118.44403390267996</c:v>
                </c:pt>
                <c:pt idx="1232">
                  <c:v>118.55156705342699</c:v>
                </c:pt>
                <c:pt idx="1233">
                  <c:v>118.65866588906795</c:v>
                </c:pt>
                <c:pt idx="1234">
                  <c:v>118.76530422989401</c:v>
                </c:pt>
                <c:pt idx="1235">
                  <c:v>118.87145592505897</c:v>
                </c:pt>
                <c:pt idx="1236">
                  <c:v>118.97709485824396</c:v>
                </c:pt>
                <c:pt idx="1237">
                  <c:v>119.08219495332798</c:v>
                </c:pt>
                <c:pt idx="1238">
                  <c:v>119.18673018005904</c:v>
                </c:pt>
                <c:pt idx="1239">
                  <c:v>119.29067455972302</c:v>
                </c:pt>
                <c:pt idx="1240">
                  <c:v>119.39400217081095</c:v>
                </c:pt>
                <c:pt idx="1241">
                  <c:v>119.49668715469102</c:v>
                </c:pt>
                <c:pt idx="1242">
                  <c:v>119.59870372127591</c:v>
                </c:pt>
                <c:pt idx="1243">
                  <c:v>119.70002615469605</c:v>
                </c:pt>
                <c:pt idx="1244">
                  <c:v>119.80062881896197</c:v>
                </c:pt>
                <c:pt idx="1245">
                  <c:v>119.900486163643</c:v>
                </c:pt>
                <c:pt idx="1246">
                  <c:v>119.99957272952395</c:v>
                </c:pt>
                <c:pt idx="1247">
                  <c:v>120.09786315428903</c:v>
                </c:pt>
                <c:pt idx="1248">
                  <c:v>120.19533217818309</c:v>
                </c:pt>
                <c:pt idx="1249">
                  <c:v>120.29195464967802</c:v>
                </c:pt>
                <c:pt idx="1250">
                  <c:v>120.38784391108607</c:v>
                </c:pt>
                <c:pt idx="1251">
                  <c:v>120.48288770020304</c:v>
                </c:pt>
                <c:pt idx="1252">
                  <c:v>120.57704129044794</c:v>
                </c:pt>
                <c:pt idx="1253">
                  <c:v>120.67028264110695</c:v>
                </c:pt>
                <c:pt idx="1254">
                  <c:v>120.76258996788795</c:v>
                </c:pt>
                <c:pt idx="1255">
                  <c:v>120.85394175097701</c:v>
                </c:pt>
                <c:pt idx="1256">
                  <c:v>120.94431674308498</c:v>
                </c:pt>
                <c:pt idx="1257">
                  <c:v>121.033693977501</c:v>
                </c:pt>
                <c:pt idx="1258">
                  <c:v>121.122052776141</c:v>
                </c:pt>
                <c:pt idx="1259">
                  <c:v>121.209372757599</c:v>
                </c:pt>
                <c:pt idx="1260">
                  <c:v>121.29563384519804</c:v>
                </c:pt>
                <c:pt idx="1261">
                  <c:v>121.38081627503902</c:v>
                </c:pt>
                <c:pt idx="1262">
                  <c:v>121.46490060405506</c:v>
                </c:pt>
                <c:pt idx="1263">
                  <c:v>121.54786771805607</c:v>
                </c:pt>
                <c:pt idx="1264">
                  <c:v>121.62969883978599</c:v>
                </c:pt>
                <c:pt idx="1265">
                  <c:v>121.71037553696806</c:v>
                </c:pt>
                <c:pt idx="1266">
                  <c:v>121.78987973035703</c:v>
                </c:pt>
                <c:pt idx="1267">
                  <c:v>121.86819370179307</c:v>
                </c:pt>
                <c:pt idx="1268">
                  <c:v>121.94530010224707</c:v>
                </c:pt>
                <c:pt idx="1269">
                  <c:v>122.021181959871</c:v>
                </c:pt>
                <c:pt idx="1270">
                  <c:v>122.09582268805593</c:v>
                </c:pt>
                <c:pt idx="1271">
                  <c:v>122.16920609347392</c:v>
                </c:pt>
                <c:pt idx="1272">
                  <c:v>122.24131638413405</c:v>
                </c:pt>
                <c:pt idx="1273">
                  <c:v>122.31214461657305</c:v>
                </c:pt>
                <c:pt idx="1274">
                  <c:v>122.38172800049392</c:v>
                </c:pt>
                <c:pt idx="1275">
                  <c:v>122.45000470334401</c:v>
                </c:pt>
                <c:pt idx="1276">
                  <c:v>122.51696160020003</c:v>
                </c:pt>
                <c:pt idx="1277">
                  <c:v>122.58258605345395</c:v>
                </c:pt>
                <c:pt idx="1278">
                  <c:v>122.64686592178498</c:v>
                </c:pt>
                <c:pt idx="1279">
                  <c:v>122.70978956912995</c:v>
                </c:pt>
                <c:pt idx="1280">
                  <c:v>122.77134587365697</c:v>
                </c:pt>
                <c:pt idx="1281">
                  <c:v>122.83152423673801</c:v>
                </c:pt>
                <c:pt idx="1282">
                  <c:v>122.89031459192108</c:v>
                </c:pt>
                <c:pt idx="1283">
                  <c:v>122.94770741390698</c:v>
                </c:pt>
                <c:pt idx="1284">
                  <c:v>123.00369372751402</c:v>
                </c:pt>
                <c:pt idx="1285">
                  <c:v>123.05826511665498</c:v>
                </c:pt>
                <c:pt idx="1286">
                  <c:v>123.11141373331293</c:v>
                </c:pt>
                <c:pt idx="1287">
                  <c:v>123.16313230650894</c:v>
                </c:pt>
                <c:pt idx="1288">
                  <c:v>123.21341415127608</c:v>
                </c:pt>
                <c:pt idx="1289">
                  <c:v>123.26225317763101</c:v>
                </c:pt>
                <c:pt idx="1290">
                  <c:v>123.30964389954909</c:v>
                </c:pt>
                <c:pt idx="1291">
                  <c:v>123.35558144393701</c:v>
                </c:pt>
                <c:pt idx="1292">
                  <c:v>123.40006155960202</c:v>
                </c:pt>
                <c:pt idx="1293">
                  <c:v>123.44308062622804</c:v>
                </c:pt>
                <c:pt idx="1294">
                  <c:v>123.48463566334601</c:v>
                </c:pt>
                <c:pt idx="1295">
                  <c:v>123.524724339307</c:v>
                </c:pt>
                <c:pt idx="1296">
                  <c:v>123.56334498025603</c:v>
                </c:pt>
                <c:pt idx="1297">
                  <c:v>123.60044566352508</c:v>
                </c:pt>
                <c:pt idx="1298">
                  <c:v>123.63597261908103</c:v>
                </c:pt>
                <c:pt idx="1299">
                  <c:v>123.6700040926321</c:v>
                </c:pt>
                <c:pt idx="1300">
                  <c:v>123.70253886036005</c:v>
                </c:pt>
                <c:pt idx="1301">
                  <c:v>123.73357629599093</c:v>
                </c:pt>
                <c:pt idx="1302">
                  <c:v>123.763116377654</c:v>
                </c:pt>
                <c:pt idx="1303">
                  <c:v>123.79115969474503</c:v>
                </c:pt>
                <c:pt idx="1304">
                  <c:v>123.817707454794</c:v>
                </c:pt>
                <c:pt idx="1305">
                  <c:v>123.84276149032007</c:v>
                </c:pt>
                <c:pt idx="1306">
                  <c:v>123.86632426570998</c:v>
                </c:pt>
                <c:pt idx="1307">
                  <c:v>123.88839888406596</c:v>
                </c:pt>
                <c:pt idx="1308">
                  <c:v>123.90898909407997</c:v>
                </c:pt>
                <c:pt idx="1309">
                  <c:v>123.92809929689997</c:v>
                </c:pt>
                <c:pt idx="1310">
                  <c:v>123.94573455298098</c:v>
                </c:pt>
                <c:pt idx="1311">
                  <c:v>123.961900588964</c:v>
                </c:pt>
                <c:pt idx="1312">
                  <c:v>123.97660380452692</c:v>
                </c:pt>
                <c:pt idx="1313">
                  <c:v>123.989851279258</c:v>
                </c:pt>
                <c:pt idx="1314">
                  <c:v>124.00165077951806</c:v>
                </c:pt>
                <c:pt idx="1315">
                  <c:v>124.01201076529696</c:v>
                </c:pt>
                <c:pt idx="1316">
                  <c:v>124.020940397088</c:v>
                </c:pt>
                <c:pt idx="1317">
                  <c:v>124.02844954274599</c:v>
                </c:pt>
                <c:pt idx="1318">
                  <c:v>124.03454878435195</c:v>
                </c:pt>
                <c:pt idx="1319">
                  <c:v>124.03924942507695</c:v>
                </c:pt>
                <c:pt idx="1320">
                  <c:v>124.04256349604498</c:v>
                </c:pt>
                <c:pt idx="1321">
                  <c:v>124.04432466500396</c:v>
                </c:pt>
                <c:pt idx="1322">
                  <c:v>124.04457784014903</c:v>
                </c:pt>
                <c:pt idx="1323">
                  <c:v>124.04343039920002</c:v>
                </c:pt>
                <c:pt idx="1324">
                  <c:v>124.04089271586395</c:v>
                </c:pt>
                <c:pt idx="1325">
                  <c:v>124.03697571286398</c:v>
                </c:pt>
                <c:pt idx="1326">
                  <c:v>124.03169086454</c:v>
                </c:pt>
                <c:pt idx="1327">
                  <c:v>124.02505019946602</c:v>
                </c:pt>
                <c:pt idx="1328">
                  <c:v>124.01706630304898</c:v>
                </c:pt>
                <c:pt idx="1329">
                  <c:v>124.00775232014405</c:v>
                </c:pt>
                <c:pt idx="1330">
                  <c:v>123.99712195765608</c:v>
                </c:pt>
                <c:pt idx="1331">
                  <c:v>123.98518948715207</c:v>
                </c:pt>
                <c:pt idx="1332">
                  <c:v>123.97196974747203</c:v>
                </c:pt>
                <c:pt idx="1333">
                  <c:v>123.95747814732601</c:v>
                </c:pt>
                <c:pt idx="1334">
                  <c:v>123.94173066791404</c:v>
                </c:pt>
                <c:pt idx="1335">
                  <c:v>123.92474386552806</c:v>
                </c:pt>
                <c:pt idx="1336">
                  <c:v>123.90653487415898</c:v>
                </c:pt>
                <c:pt idx="1337">
                  <c:v>123.88712140811003</c:v>
                </c:pt>
                <c:pt idx="1338">
                  <c:v>123.86652176459791</c:v>
                </c:pt>
                <c:pt idx="1339">
                  <c:v>123.84475482636606</c:v>
                </c:pt>
                <c:pt idx="1340">
                  <c:v>123.82184006428997</c:v>
                </c:pt>
                <c:pt idx="1341">
                  <c:v>123.79779753998798</c:v>
                </c:pt>
                <c:pt idx="1342">
                  <c:v>123.77264790842401</c:v>
                </c:pt>
                <c:pt idx="1343">
                  <c:v>123.74641242052201</c:v>
                </c:pt>
                <c:pt idx="1344">
                  <c:v>123.71911292576692</c:v>
                </c:pt>
                <c:pt idx="1345">
                  <c:v>123.69052141969394</c:v>
                </c:pt>
                <c:pt idx="1346">
                  <c:v>123.66083234008795</c:v>
                </c:pt>
                <c:pt idx="1347">
                  <c:v>123.63009445959801</c:v>
                </c:pt>
                <c:pt idx="1348">
                  <c:v>123.59832750662804</c:v>
                </c:pt>
                <c:pt idx="1349">
                  <c:v>123.56555161373001</c:v>
                </c:pt>
                <c:pt idx="1350">
                  <c:v>123.53178731610092</c:v>
                </c:pt>
                <c:pt idx="1351">
                  <c:v>123.49705555006801</c:v>
                </c:pt>
                <c:pt idx="1352">
                  <c:v>123.46137765157698</c:v>
                </c:pt>
                <c:pt idx="1353">
                  <c:v>123.42477535468504</c:v>
                </c:pt>
                <c:pt idx="1354">
                  <c:v>123.38727079004809</c:v>
                </c:pt>
                <c:pt idx="1355">
                  <c:v>123.34888648340893</c:v>
                </c:pt>
                <c:pt idx="1356">
                  <c:v>123.30964535408998</c:v>
                </c:pt>
                <c:pt idx="1357">
                  <c:v>123.26957071347704</c:v>
                </c:pt>
                <c:pt idx="1358">
                  <c:v>123.22868626351499</c:v>
                </c:pt>
                <c:pt idx="1359">
                  <c:v>123.18701609519098</c:v>
                </c:pt>
                <c:pt idx="1360">
                  <c:v>123.14458468702696</c:v>
                </c:pt>
                <c:pt idx="1361">
                  <c:v>123.10141690357204</c:v>
                </c:pt>
                <c:pt idx="1362">
                  <c:v>123.05753799388401</c:v>
                </c:pt>
                <c:pt idx="1363">
                  <c:v>123.01297359002399</c:v>
                </c:pt>
                <c:pt idx="1364">
                  <c:v>122.96774970554395</c:v>
                </c:pt>
                <c:pt idx="1365">
                  <c:v>122.92189273398003</c:v>
                </c:pt>
                <c:pt idx="1366">
                  <c:v>122.87542944733298</c:v>
                </c:pt>
                <c:pt idx="1367">
                  <c:v>122.82838699456602</c:v>
                </c:pt>
                <c:pt idx="1368">
                  <c:v>122.78076728047904</c:v>
                </c:pt>
                <c:pt idx="1369">
                  <c:v>122.73245519082093</c:v>
                </c:pt>
                <c:pt idx="1370">
                  <c:v>122.68361392426004</c:v>
                </c:pt>
                <c:pt idx="1371">
                  <c:v>122.63426920538495</c:v>
                </c:pt>
                <c:pt idx="1372">
                  <c:v>122.58444699239703</c:v>
                </c:pt>
                <c:pt idx="1373">
                  <c:v>122.53417347281197</c:v>
                </c:pt>
                <c:pt idx="1374">
                  <c:v>122.48347505929496</c:v>
                </c:pt>
                <c:pt idx="1375">
                  <c:v>122.432378385319</c:v>
                </c:pt>
                <c:pt idx="1376">
                  <c:v>122.38091030098599</c:v>
                </c:pt>
                <c:pt idx="1377">
                  <c:v>122.32909786875496</c:v>
                </c:pt>
                <c:pt idx="1378">
                  <c:v>122.27696835919301</c:v>
                </c:pt>
                <c:pt idx="1379">
                  <c:v>122.22454924673093</c:v>
                </c:pt>
                <c:pt idx="1380">
                  <c:v>122.17186820542895</c:v>
                </c:pt>
                <c:pt idx="1381">
                  <c:v>122.11895310469902</c:v>
                </c:pt>
                <c:pt idx="1382">
                  <c:v>122.06583200508999</c:v>
                </c:pt>
                <c:pt idx="1383">
                  <c:v>122.01253315401107</c:v>
                </c:pt>
                <c:pt idx="1384">
                  <c:v>121.95908498151698</c:v>
                </c:pt>
                <c:pt idx="1385">
                  <c:v>121.90551609602198</c:v>
                </c:pt>
                <c:pt idx="1386">
                  <c:v>121.85185528009504</c:v>
                </c:pt>
                <c:pt idx="1387">
                  <c:v>121.79813148617097</c:v>
                </c:pt>
                <c:pt idx="1388">
                  <c:v>121.74437383233987</c:v>
                </c:pt>
                <c:pt idx="1389">
                  <c:v>121.69061159807609</c:v>
                </c:pt>
                <c:pt idx="1390">
                  <c:v>121.63687421998611</c:v>
                </c:pt>
                <c:pt idx="1391">
                  <c:v>121.58319128759092</c:v>
                </c:pt>
                <c:pt idx="1392">
                  <c:v>121.52954265204801</c:v>
                </c:pt>
                <c:pt idx="1393">
                  <c:v>121.47591921530204</c:v>
                </c:pt>
                <c:pt idx="1394">
                  <c:v>121.4224162889559</c:v>
                </c:pt>
                <c:pt idx="1395">
                  <c:v>121.36906201100203</c:v>
                </c:pt>
                <c:pt idx="1396">
                  <c:v>121.31588455767405</c:v>
                </c:pt>
                <c:pt idx="1397">
                  <c:v>121.26291213726313</c:v>
                </c:pt>
                <c:pt idx="1398">
                  <c:v>121.21017298407094</c:v>
                </c:pt>
                <c:pt idx="1399">
                  <c:v>121.15769535222501</c:v>
                </c:pt>
                <c:pt idx="1400">
                  <c:v>121.10550750959203</c:v>
                </c:pt>
                <c:pt idx="1401">
                  <c:v>121.05363773166312</c:v>
                </c:pt>
                <c:pt idx="1402">
                  <c:v>121.00211429541503</c:v>
                </c:pt>
                <c:pt idx="1403">
                  <c:v>120.95096547318292</c:v>
                </c:pt>
                <c:pt idx="1404">
                  <c:v>120.90021952655195</c:v>
                </c:pt>
                <c:pt idx="1405">
                  <c:v>120.84990470027594</c:v>
                </c:pt>
                <c:pt idx="1406">
                  <c:v>120.80004921605689</c:v>
                </c:pt>
                <c:pt idx="1407">
                  <c:v>120.75068126654196</c:v>
                </c:pt>
                <c:pt idx="1408">
                  <c:v>120.70182900910095</c:v>
                </c:pt>
                <c:pt idx="1409">
                  <c:v>120.6535205597919</c:v>
                </c:pt>
                <c:pt idx="1410">
                  <c:v>120.605783987167</c:v>
                </c:pt>
                <c:pt idx="1411">
                  <c:v>120.55864730621499</c:v>
                </c:pt>
                <c:pt idx="1412">
                  <c:v>120.51213847217491</c:v>
                </c:pt>
                <c:pt idx="1413">
                  <c:v>120.46628537448589</c:v>
                </c:pt>
                <c:pt idx="1414">
                  <c:v>120.42111583061205</c:v>
                </c:pt>
                <c:pt idx="1415">
                  <c:v>120.37665757995705</c:v>
                </c:pt>
                <c:pt idx="1416">
                  <c:v>120.332867291203</c:v>
                </c:pt>
                <c:pt idx="1417">
                  <c:v>120.28979178858094</c:v>
                </c:pt>
                <c:pt idx="1418">
                  <c:v>120.24748983170787</c:v>
                </c:pt>
                <c:pt idx="1419">
                  <c:v>120.20598705218606</c:v>
                </c:pt>
                <c:pt idx="1420">
                  <c:v>120.16530889330306</c:v>
                </c:pt>
                <c:pt idx="1421">
                  <c:v>120.12548060227402</c:v>
                </c:pt>
                <c:pt idx="1422">
                  <c:v>120.08652722253305</c:v>
                </c:pt>
                <c:pt idx="1423">
                  <c:v>120.04847358606207</c:v>
                </c:pt>
                <c:pt idx="1424">
                  <c:v>120.01134430563002</c:v>
                </c:pt>
                <c:pt idx="1425">
                  <c:v>119.97516376712497</c:v>
                </c:pt>
                <c:pt idx="1426">
                  <c:v>119.93995612184392</c:v>
                </c:pt>
                <c:pt idx="1427">
                  <c:v>119.90574527873696</c:v>
                </c:pt>
                <c:pt idx="1428">
                  <c:v>119.87255489676102</c:v>
                </c:pt>
                <c:pt idx="1429">
                  <c:v>119.84040837712098</c:v>
                </c:pt>
                <c:pt idx="1430">
                  <c:v>119.80932885558695</c:v>
                </c:pt>
                <c:pt idx="1431">
                  <c:v>119.77933919478289</c:v>
                </c:pt>
                <c:pt idx="1432">
                  <c:v>119.75046197645497</c:v>
                </c:pt>
                <c:pt idx="1433">
                  <c:v>119.72271949379103</c:v>
                </c:pt>
                <c:pt idx="1434">
                  <c:v>119.6961337437051</c:v>
                </c:pt>
                <c:pt idx="1435">
                  <c:v>119.67072641910204</c:v>
                </c:pt>
                <c:pt idx="1436">
                  <c:v>119.64651890121797</c:v>
                </c:pt>
                <c:pt idx="1437">
                  <c:v>119.62353225186791</c:v>
                </c:pt>
                <c:pt idx="1438">
                  <c:v>119.60178720573413</c:v>
                </c:pt>
                <c:pt idx="1439">
                  <c:v>119.58130416269307</c:v>
                </c:pt>
                <c:pt idx="1440">
                  <c:v>119.56206928020208</c:v>
                </c:pt>
                <c:pt idx="1441">
                  <c:v>119.54412712001499</c:v>
                </c:pt>
                <c:pt idx="1442">
                  <c:v>119.52749906342694</c:v>
                </c:pt>
                <c:pt idx="1443">
                  <c:v>119.51220350447795</c:v>
                </c:pt>
                <c:pt idx="1444">
                  <c:v>119.4982584369061</c:v>
                </c:pt>
                <c:pt idx="1445">
                  <c:v>119.48568144598801</c:v>
                </c:pt>
                <c:pt idx="1446">
                  <c:v>119.47448970018013</c:v>
                </c:pt>
                <c:pt idx="1447">
                  <c:v>119.46469994297706</c:v>
                </c:pt>
                <c:pt idx="1448">
                  <c:v>119.45632848462697</c:v>
                </c:pt>
                <c:pt idx="1449">
                  <c:v>119.44939119386504</c:v>
                </c:pt>
                <c:pt idx="1450">
                  <c:v>119.44390348971808</c:v>
                </c:pt>
                <c:pt idx="1451">
                  <c:v>119.43988033322489</c:v>
                </c:pt>
                <c:pt idx="1452">
                  <c:v>119.4373362192199</c:v>
                </c:pt>
                <c:pt idx="1453">
                  <c:v>119.43628516807007</c:v>
                </c:pt>
                <c:pt idx="1454">
                  <c:v>119.43674071743987</c:v>
                </c:pt>
                <c:pt idx="1455">
                  <c:v>119.4387159140399</c:v>
                </c:pt>
                <c:pt idx="1456">
                  <c:v>119.44222330539003</c:v>
                </c:pt>
                <c:pt idx="1457">
                  <c:v>119.44727493162009</c:v>
                </c:pt>
                <c:pt idx="1458">
                  <c:v>119.45388231711991</c:v>
                </c:pt>
                <c:pt idx="1459">
                  <c:v>119.46205646239991</c:v>
                </c:pt>
                <c:pt idx="1460">
                  <c:v>119.47180783582996</c:v>
                </c:pt>
                <c:pt idx="1461">
                  <c:v>119.48314636530984</c:v>
                </c:pt>
                <c:pt idx="1462">
                  <c:v>119.49608143014007</c:v>
                </c:pt>
                <c:pt idx="1463">
                  <c:v>119.51064182408993</c:v>
                </c:pt>
                <c:pt idx="1464">
                  <c:v>119.52691718999995</c:v>
                </c:pt>
                <c:pt idx="1465">
                  <c:v>119.54483484357013</c:v>
                </c:pt>
                <c:pt idx="1466">
                  <c:v>119.56440370112</c:v>
                </c:pt>
                <c:pt idx="1467">
                  <c:v>119.58563217342999</c:v>
                </c:pt>
                <c:pt idx="1468">
                  <c:v>119.60852815928001</c:v>
                </c:pt>
                <c:pt idx="1469">
                  <c:v>119.63309903886011</c:v>
                </c:pt>
                <c:pt idx="1470">
                  <c:v>119.65935166723989</c:v>
                </c:pt>
                <c:pt idx="1471">
                  <c:v>119.68729236782997</c:v>
                </c:pt>
                <c:pt idx="1472">
                  <c:v>119.71692692581996</c:v>
                </c:pt>
                <c:pt idx="1473">
                  <c:v>119.74826058165013</c:v>
                </c:pt>
                <c:pt idx="1474">
                  <c:v>119.78129802449985</c:v>
                </c:pt>
                <c:pt idx="1475">
                  <c:v>119.81604338564011</c:v>
                </c:pt>
                <c:pt idx="1476">
                  <c:v>119.85250023202002</c:v>
                </c:pt>
                <c:pt idx="1477">
                  <c:v>119.89067155960993</c:v>
                </c:pt>
                <c:pt idx="1478">
                  <c:v>119.93055978694997</c:v>
                </c:pt>
                <c:pt idx="1479">
                  <c:v>119.97216674853007</c:v>
                </c:pt>
                <c:pt idx="1480">
                  <c:v>120.01549368830001</c:v>
                </c:pt>
                <c:pt idx="1481">
                  <c:v>120.06054125310015</c:v>
                </c:pt>
                <c:pt idx="1482">
                  <c:v>120.10730948608989</c:v>
                </c:pt>
                <c:pt idx="1483">
                  <c:v>120.15579782029999</c:v>
                </c:pt>
                <c:pt idx="1484">
                  <c:v>120.2060050719499</c:v>
                </c:pt>
                <c:pt idx="1485">
                  <c:v>120.25792943403007</c:v>
                </c:pt>
                <c:pt idx="1486">
                  <c:v>120.31156846968997</c:v>
                </c:pt>
                <c:pt idx="1487">
                  <c:v>120.36702262357016</c:v>
                </c:pt>
                <c:pt idx="1488">
                  <c:v>120.42434591061988</c:v>
                </c:pt>
                <c:pt idx="1489">
                  <c:v>120.48341757854996</c:v>
                </c:pt>
                <c:pt idx="1490">
                  <c:v>120.54423644498002</c:v>
                </c:pt>
                <c:pt idx="1491">
                  <c:v>120.60680084237993</c:v>
                </c:pt>
                <c:pt idx="1492">
                  <c:v>120.67110861501988</c:v>
                </c:pt>
                <c:pt idx="1493">
                  <c:v>120.73715711605996</c:v>
                </c:pt>
                <c:pt idx="1494">
                  <c:v>120.80494320451999</c:v>
                </c:pt>
                <c:pt idx="1495">
                  <c:v>120.87446324225016</c:v>
                </c:pt>
                <c:pt idx="1496">
                  <c:v>120.94571309102002</c:v>
                </c:pt>
                <c:pt idx="1497">
                  <c:v>121.01868810945984</c:v>
                </c:pt>
                <c:pt idx="1498">
                  <c:v>121.09338315013019</c:v>
                </c:pt>
                <c:pt idx="1499">
                  <c:v>121.16979255648016</c:v>
                </c:pt>
                <c:pt idx="1500">
                  <c:v>121.24791015984988</c:v>
                </c:pt>
                <c:pt idx="1501">
                  <c:v>121.32772927652013</c:v>
                </c:pt>
                <c:pt idx="1502">
                  <c:v>121.4092427047201</c:v>
                </c:pt>
                <c:pt idx="1503">
                  <c:v>121.49244272160013</c:v>
                </c:pt>
                <c:pt idx="1504">
                  <c:v>121.57732108027994</c:v>
                </c:pt>
                <c:pt idx="1505">
                  <c:v>121.66386900681005</c:v>
                </c:pt>
                <c:pt idx="1506">
                  <c:v>121.75207719724995</c:v>
                </c:pt>
                <c:pt idx="1507">
                  <c:v>121.84193581458021</c:v>
                </c:pt>
                <c:pt idx="1508">
                  <c:v>121.93343448582004</c:v>
                </c:pt>
                <c:pt idx="1509">
                  <c:v>122.02656229897002</c:v>
                </c:pt>
                <c:pt idx="1510">
                  <c:v>122.12130780002985</c:v>
                </c:pt>
                <c:pt idx="1511">
                  <c:v>122.21782161457986</c:v>
                </c:pt>
                <c:pt idx="1512">
                  <c:v>122.31603309507</c:v>
                </c:pt>
                <c:pt idx="1513">
                  <c:v>122.41586898435003</c:v>
                </c:pt>
                <c:pt idx="1514">
                  <c:v>122.51731939029992</c:v>
                </c:pt>
                <c:pt idx="1515">
                  <c:v>122.62037403644013</c:v>
                </c:pt>
                <c:pt idx="1516">
                  <c:v>122.72502226233996</c:v>
                </c:pt>
                <c:pt idx="1517">
                  <c:v>122.83125302407007</c:v>
                </c:pt>
                <c:pt idx="1518">
                  <c:v>122.93905489465988</c:v>
                </c:pt>
                <c:pt idx="1519">
                  <c:v>123.0484160645301</c:v>
                </c:pt>
                <c:pt idx="1520">
                  <c:v>123.15932434195997</c:v>
                </c:pt>
                <c:pt idx="1521">
                  <c:v>123.27176715352994</c:v>
                </c:pt>
                <c:pt idx="1522">
                  <c:v>123.38573154455003</c:v>
                </c:pt>
                <c:pt idx="1523">
                  <c:v>123.50120417953008</c:v>
                </c:pt>
                <c:pt idx="1524">
                  <c:v>123.61817134263015</c:v>
                </c:pt>
                <c:pt idx="1525">
                  <c:v>123.73661893809003</c:v>
                </c:pt>
                <c:pt idx="1526">
                  <c:v>123.85653249068014</c:v>
                </c:pt>
                <c:pt idx="1527">
                  <c:v>123.9778971461601</c:v>
                </c:pt>
                <c:pt idx="1528">
                  <c:v>124.10069767169989</c:v>
                </c:pt>
                <c:pt idx="1529">
                  <c:v>124.22491845640002</c:v>
                </c:pt>
                <c:pt idx="1530">
                  <c:v>124.35054351162989</c:v>
                </c:pt>
                <c:pt idx="1531">
                  <c:v>124.47755647156009</c:v>
                </c:pt>
                <c:pt idx="1532">
                  <c:v>124.60594059359005</c:v>
                </c:pt>
                <c:pt idx="1533">
                  <c:v>124.73567875875005</c:v>
                </c:pt>
                <c:pt idx="1534">
                  <c:v>124.86675347224013</c:v>
                </c:pt>
                <c:pt idx="1535">
                  <c:v>124.99927342233991</c:v>
                </c:pt>
                <c:pt idx="1536">
                  <c:v>125.13312185759992</c:v>
                </c:pt>
                <c:pt idx="1537">
                  <c:v>125.26827728566013</c:v>
                </c:pt>
                <c:pt idx="1538">
                  <c:v>125.40472282612996</c:v>
                </c:pt>
                <c:pt idx="1539">
                  <c:v>125.54244132128997</c:v>
                </c:pt>
                <c:pt idx="1540">
                  <c:v>125.6814153385501</c:v>
                </c:pt>
                <c:pt idx="1541">
                  <c:v>125.82162717273013</c:v>
                </c:pt>
                <c:pt idx="1542">
                  <c:v>125.96305884844992</c:v>
                </c:pt>
                <c:pt idx="1543">
                  <c:v>126.10569212246992</c:v>
                </c:pt>
                <c:pt idx="1544">
                  <c:v>126.24950848610001</c:v>
                </c:pt>
                <c:pt idx="1545">
                  <c:v>126.39448916745982</c:v>
                </c:pt>
                <c:pt idx="1546">
                  <c:v>126.54061513395004</c:v>
                </c:pt>
                <c:pt idx="1547">
                  <c:v>126.68786709451979</c:v>
                </c:pt>
                <c:pt idx="1548">
                  <c:v>126.83622550205996</c:v>
                </c:pt>
                <c:pt idx="1549">
                  <c:v>126.98567055580997</c:v>
                </c:pt>
                <c:pt idx="1550">
                  <c:v>127.13618220360013</c:v>
                </c:pt>
                <c:pt idx="1551">
                  <c:v>127.28774014433998</c:v>
                </c:pt>
                <c:pt idx="1552">
                  <c:v>127.44032383025001</c:v>
                </c:pt>
                <c:pt idx="1553">
                  <c:v>127.59391246937003</c:v>
                </c:pt>
                <c:pt idx="1554">
                  <c:v>127.74848502773011</c:v>
                </c:pt>
                <c:pt idx="1555">
                  <c:v>127.90402023189017</c:v>
                </c:pt>
                <c:pt idx="1556">
                  <c:v>128.06049657119001</c:v>
                </c:pt>
                <c:pt idx="1557">
                  <c:v>128.21789230011996</c:v>
                </c:pt>
                <c:pt idx="1558">
                  <c:v>128.37619997351999</c:v>
                </c:pt>
                <c:pt idx="1559">
                  <c:v>128.53544203709998</c:v>
                </c:pt>
                <c:pt idx="1560">
                  <c:v>128.69554958342997</c:v>
                </c:pt>
                <c:pt idx="1561">
                  <c:v>128.85650104861998</c:v>
                </c:pt>
                <c:pt idx="1562">
                  <c:v>129.01827469680006</c:v>
                </c:pt>
                <c:pt idx="1563">
                  <c:v>129.18084862335991</c:v>
                </c:pt>
                <c:pt idx="1564">
                  <c:v>129.34420075845992</c:v>
                </c:pt>
                <c:pt idx="1565">
                  <c:v>129.50830887033999</c:v>
                </c:pt>
                <c:pt idx="1566">
                  <c:v>129.67315056872008</c:v>
                </c:pt>
                <c:pt idx="1567">
                  <c:v>129.83870330823015</c:v>
                </c:pt>
                <c:pt idx="1568">
                  <c:v>130.00494439170006</c:v>
                </c:pt>
                <c:pt idx="1569">
                  <c:v>130.17185097364018</c:v>
                </c:pt>
                <c:pt idx="1570">
                  <c:v>130.33940006357989</c:v>
                </c:pt>
                <c:pt idx="1571">
                  <c:v>130.50756852942004</c:v>
                </c:pt>
                <c:pt idx="1572">
                  <c:v>130.67633310090014</c:v>
                </c:pt>
                <c:pt idx="1573">
                  <c:v>130.84567037291004</c:v>
                </c:pt>
                <c:pt idx="1574">
                  <c:v>131.01555680891011</c:v>
                </c:pt>
                <c:pt idx="1575">
                  <c:v>131.18596874428022</c:v>
                </c:pt>
                <c:pt idx="1576">
                  <c:v>131.35688238976991</c:v>
                </c:pt>
                <c:pt idx="1577">
                  <c:v>131.52827383478984</c:v>
                </c:pt>
                <c:pt idx="1578">
                  <c:v>131.70011905090996</c:v>
                </c:pt>
                <c:pt idx="1579">
                  <c:v>131.87239389511001</c:v>
                </c:pt>
                <c:pt idx="1580">
                  <c:v>132.04507411330019</c:v>
                </c:pt>
                <c:pt idx="1581">
                  <c:v>132.21813534360012</c:v>
                </c:pt>
                <c:pt idx="1582">
                  <c:v>132.39160655381988</c:v>
                </c:pt>
                <c:pt idx="1583">
                  <c:v>132.56548285482995</c:v>
                </c:pt>
                <c:pt idx="1584">
                  <c:v>132.73968785010993</c:v>
                </c:pt>
                <c:pt idx="1585">
                  <c:v>132.91419860779001</c:v>
                </c:pt>
                <c:pt idx="1586">
                  <c:v>133.08899218951001</c:v>
                </c:pt>
                <c:pt idx="1587">
                  <c:v>133.26404565547</c:v>
                </c:pt>
                <c:pt idx="1588">
                  <c:v>133.43933606956011</c:v>
                </c:pt>
                <c:pt idx="1589">
                  <c:v>133.61484050435001</c:v>
                </c:pt>
                <c:pt idx="1590">
                  <c:v>133.79053604625005</c:v>
                </c:pt>
                <c:pt idx="1591">
                  <c:v>133.96639980049986</c:v>
                </c:pt>
                <c:pt idx="1592">
                  <c:v>134.14240889633993</c:v>
                </c:pt>
                <c:pt idx="1593">
                  <c:v>134.31854049196022</c:v>
                </c:pt>
                <c:pt idx="1594">
                  <c:v>134.49477177967992</c:v>
                </c:pt>
                <c:pt idx="1595">
                  <c:v>134.67107999097016</c:v>
                </c:pt>
                <c:pt idx="1596">
                  <c:v>134.84744240151986</c:v>
                </c:pt>
                <c:pt idx="1597">
                  <c:v>135.02383633633008</c:v>
                </c:pt>
                <c:pt idx="1598">
                  <c:v>135.20023917479989</c:v>
                </c:pt>
                <c:pt idx="1599">
                  <c:v>135.37662835572996</c:v>
                </c:pt>
                <c:pt idx="1600">
                  <c:v>135.55298138248986</c:v>
                </c:pt>
                <c:pt idx="1601">
                  <c:v>135.72927582799002</c:v>
                </c:pt>
                <c:pt idx="1602">
                  <c:v>135.90548933987998</c:v>
                </c:pt>
                <c:pt idx="1603">
                  <c:v>136.08159964549009</c:v>
                </c:pt>
                <c:pt idx="1604">
                  <c:v>136.25758455696996</c:v>
                </c:pt>
                <c:pt idx="1605">
                  <c:v>136.43342197636002</c:v>
                </c:pt>
                <c:pt idx="1606">
                  <c:v>136.60921152695005</c:v>
                </c:pt>
                <c:pt idx="1607">
                  <c:v>136.78487843547009</c:v>
                </c:pt>
                <c:pt idx="1608">
                  <c:v>136.96036367622992</c:v>
                </c:pt>
                <c:pt idx="1609">
                  <c:v>137.13564822981994</c:v>
                </c:pt>
                <c:pt idx="1610">
                  <c:v>137.31071331440012</c:v>
                </c:pt>
                <c:pt idx="1611">
                  <c:v>137.48554039323994</c:v>
                </c:pt>
                <c:pt idx="1612">
                  <c:v>137.6601111821999</c:v>
                </c:pt>
                <c:pt idx="1613">
                  <c:v>137.83440765729983</c:v>
                </c:pt>
                <c:pt idx="1614">
                  <c:v>138.00841206213022</c:v>
                </c:pt>
                <c:pt idx="1615">
                  <c:v>138.18210691550007</c:v>
                </c:pt>
                <c:pt idx="1616">
                  <c:v>138.35547501878</c:v>
                </c:pt>
                <c:pt idx="1617">
                  <c:v>138.52849946355991</c:v>
                </c:pt>
                <c:pt idx="1618">
                  <c:v>138.70116363905004</c:v>
                </c:pt>
                <c:pt idx="1619">
                  <c:v>138.87345123964997</c:v>
                </c:pt>
                <c:pt idx="1620">
                  <c:v>139.04534627245994</c:v>
                </c:pt>
                <c:pt idx="1621">
                  <c:v>139.21683306474006</c:v>
                </c:pt>
                <c:pt idx="1622">
                  <c:v>139.38789627146002</c:v>
                </c:pt>
                <c:pt idx="1623">
                  <c:v>139.55852088279994</c:v>
                </c:pt>
                <c:pt idx="1624">
                  <c:v>139.72869223163002</c:v>
                </c:pt>
                <c:pt idx="1625">
                  <c:v>139.89839600110008</c:v>
                </c:pt>
                <c:pt idx="1626">
                  <c:v>140.06761823202987</c:v>
                </c:pt>
                <c:pt idx="1627">
                  <c:v>140.23634533051995</c:v>
                </c:pt>
                <c:pt idx="1628">
                  <c:v>140.4045640754</c:v>
                </c:pt>
                <c:pt idx="1629">
                  <c:v>140.5722616257799</c:v>
                </c:pt>
                <c:pt idx="1630">
                  <c:v>140.73951676129991</c:v>
                </c:pt>
                <c:pt idx="1631">
                  <c:v>140.90624259519018</c:v>
                </c:pt>
                <c:pt idx="1632">
                  <c:v>141.07242855066011</c:v>
                </c:pt>
                <c:pt idx="1633">
                  <c:v>141.23806484831994</c:v>
                </c:pt>
                <c:pt idx="1634">
                  <c:v>141.40314219334005</c:v>
                </c:pt>
                <c:pt idx="1635">
                  <c:v>141.56765178425985</c:v>
                </c:pt>
                <c:pt idx="1636">
                  <c:v>141.73158532184016</c:v>
                </c:pt>
                <c:pt idx="1637">
                  <c:v>141.89493501791981</c:v>
                </c:pt>
                <c:pt idx="1638">
                  <c:v>142.05769360418003</c:v>
                </c:pt>
                <c:pt idx="1639">
                  <c:v>142.21985434100998</c:v>
                </c:pt>
                <c:pt idx="1640">
                  <c:v>142.38141102637996</c:v>
                </c:pt>
                <c:pt idx="1641">
                  <c:v>142.54235800460015</c:v>
                </c:pt>
                <c:pt idx="1642">
                  <c:v>142.7026901751899</c:v>
                </c:pt>
                <c:pt idx="1643">
                  <c:v>142.86240300171994</c:v>
                </c:pt>
                <c:pt idx="1644">
                  <c:v>143.02149252058007</c:v>
                </c:pt>
                <c:pt idx="1645">
                  <c:v>143.17995534991996</c:v>
                </c:pt>
                <c:pt idx="1646">
                  <c:v>143.33778869836988</c:v>
                </c:pt>
                <c:pt idx="1647">
                  <c:v>143.49499037394003</c:v>
                </c:pt>
                <c:pt idx="1648">
                  <c:v>143.65155879282997</c:v>
                </c:pt>
                <c:pt idx="1649">
                  <c:v>143.80749298825003</c:v>
                </c:pt>
                <c:pt idx="1650">
                  <c:v>143.96279261925997</c:v>
                </c:pt>
                <c:pt idx="1651">
                  <c:v>144.11745797961999</c:v>
                </c:pt>
                <c:pt idx="1652">
                  <c:v>144.27149000661007</c:v>
                </c:pt>
                <c:pt idx="1653">
                  <c:v>144.42486575991984</c:v>
                </c:pt>
                <c:pt idx="1654">
                  <c:v>144.57752965834015</c:v>
                </c:pt>
                <c:pt idx="1655">
                  <c:v>144.72954860247</c:v>
                </c:pt>
                <c:pt idx="1656">
                  <c:v>144.88092460765006</c:v>
                </c:pt>
                <c:pt idx="1657">
                  <c:v>145.03166030336001</c:v>
                </c:pt>
                <c:pt idx="1658">
                  <c:v>145.1817589405598</c:v>
                </c:pt>
                <c:pt idx="1659">
                  <c:v>145.3312243990099</c:v>
                </c:pt>
                <c:pt idx="1660">
                  <c:v>145.48006119467004</c:v>
                </c:pt>
                <c:pt idx="1661">
                  <c:v>145.62827448703001</c:v>
                </c:pt>
                <c:pt idx="1662">
                  <c:v>145.7758700864299</c:v>
                </c:pt>
                <c:pt idx="1663">
                  <c:v>145.92285446151004</c:v>
                </c:pt>
                <c:pt idx="1664">
                  <c:v>146.06923474643008</c:v>
                </c:pt>
                <c:pt idx="1665">
                  <c:v>146.21501874832006</c:v>
                </c:pt>
                <c:pt idx="1666">
                  <c:v>146.3602149546</c:v>
                </c:pt>
                <c:pt idx="1667">
                  <c:v>146.50483254033998</c:v>
                </c:pt>
                <c:pt idx="1668">
                  <c:v>146.64888137557</c:v>
                </c:pt>
                <c:pt idx="1669">
                  <c:v>146.79237203272987</c:v>
                </c:pt>
                <c:pt idx="1670">
                  <c:v>146.93531579389992</c:v>
                </c:pt>
                <c:pt idx="1671">
                  <c:v>147.07772465826997</c:v>
                </c:pt>
                <c:pt idx="1672">
                  <c:v>147.2196113493801</c:v>
                </c:pt>
                <c:pt idx="1673">
                  <c:v>147.36098932255004</c:v>
                </c:pt>
                <c:pt idx="1674">
                  <c:v>147.50187277223017</c:v>
                </c:pt>
                <c:pt idx="1675">
                  <c:v>147.64227663932002</c:v>
                </c:pt>
                <c:pt idx="1676">
                  <c:v>147.78221661852012</c:v>
                </c:pt>
                <c:pt idx="1677">
                  <c:v>147.92158047913995</c:v>
                </c:pt>
                <c:pt idx="1678">
                  <c:v>148.06035896274011</c:v>
                </c:pt>
                <c:pt idx="1679">
                  <c:v>148.19867741770008</c:v>
                </c:pt>
                <c:pt idx="1680">
                  <c:v>148.33655054643009</c:v>
                </c:pt>
                <c:pt idx="1681">
                  <c:v>148.47399365363003</c:v>
                </c:pt>
                <c:pt idx="1682">
                  <c:v>148.61102265001</c:v>
                </c:pt>
                <c:pt idx="1683">
                  <c:v>148.74765405584003</c:v>
                </c:pt>
                <c:pt idx="1684">
                  <c:v>148.88390500447986</c:v>
                </c:pt>
                <c:pt idx="1685">
                  <c:v>149.0197932460801</c:v>
                </c:pt>
                <c:pt idx="1686">
                  <c:v>149.15533715103015</c:v>
                </c:pt>
                <c:pt idx="1687">
                  <c:v>149.29055571369008</c:v>
                </c:pt>
                <c:pt idx="1688">
                  <c:v>149.42546855585988</c:v>
                </c:pt>
                <c:pt idx="1689">
                  <c:v>149.56009593043996</c:v>
                </c:pt>
                <c:pt idx="1690">
                  <c:v>149.694458725</c:v>
                </c:pt>
                <c:pt idx="1691">
                  <c:v>149.82857846534012</c:v>
                </c:pt>
                <c:pt idx="1692">
                  <c:v>149.9624773191299</c:v>
                </c:pt>
                <c:pt idx="1693">
                  <c:v>150.09617809943984</c:v>
                </c:pt>
                <c:pt idx="1694">
                  <c:v>150.22970426837992</c:v>
                </c:pt>
                <c:pt idx="1695">
                  <c:v>150.3630799406501</c:v>
                </c:pt>
                <c:pt idx="1696">
                  <c:v>150.49632988717008</c:v>
                </c:pt>
                <c:pt idx="1697">
                  <c:v>150.62947953859998</c:v>
                </c:pt>
                <c:pt idx="1698">
                  <c:v>150.76255498899991</c:v>
                </c:pt>
                <c:pt idx="1699">
                  <c:v>150.89558299937994</c:v>
                </c:pt>
                <c:pt idx="1700">
                  <c:v>151.02859100126989</c:v>
                </c:pt>
                <c:pt idx="1701">
                  <c:v>151.16139814111989</c:v>
                </c:pt>
                <c:pt idx="1702">
                  <c:v>151.29413868511983</c:v>
                </c:pt>
                <c:pt idx="1703">
                  <c:v>151.42689397726008</c:v>
                </c:pt>
                <c:pt idx="1704">
                  <c:v>151.55968980634998</c:v>
                </c:pt>
                <c:pt idx="1705">
                  <c:v>151.69255244992996</c:v>
                </c:pt>
                <c:pt idx="1706">
                  <c:v>151.82550867386999</c:v>
                </c:pt>
                <c:pt idx="1707">
                  <c:v>151.95858573197984</c:v>
                </c:pt>
                <c:pt idx="1708">
                  <c:v>152.09181136561006</c:v>
                </c:pt>
                <c:pt idx="1709">
                  <c:v>152.22521380327998</c:v>
                </c:pt>
                <c:pt idx="1710">
                  <c:v>152.35882176028008</c:v>
                </c:pt>
                <c:pt idx="1711">
                  <c:v>152.49266443828992</c:v>
                </c:pt>
                <c:pt idx="1712">
                  <c:v>152.62677152503011</c:v>
                </c:pt>
                <c:pt idx="1713">
                  <c:v>152.76117319378</c:v>
                </c:pt>
                <c:pt idx="1714">
                  <c:v>152.89590010306006</c:v>
                </c:pt>
                <c:pt idx="1715">
                  <c:v>153.03098339627991</c:v>
                </c:pt>
                <c:pt idx="1716">
                  <c:v>153.16645470124013</c:v>
                </c:pt>
                <c:pt idx="1717">
                  <c:v>153.30234612983986</c:v>
                </c:pt>
                <c:pt idx="1718">
                  <c:v>153.43869027766004</c:v>
                </c:pt>
                <c:pt idx="1719">
                  <c:v>153.57552022356003</c:v>
                </c:pt>
                <c:pt idx="1720">
                  <c:v>153.71286952932996</c:v>
                </c:pt>
                <c:pt idx="1721">
                  <c:v>153.85077223924009</c:v>
                </c:pt>
                <c:pt idx="1722">
                  <c:v>153.98926287972995</c:v>
                </c:pt>
                <c:pt idx="1723">
                  <c:v>154.12837645893001</c:v>
                </c:pt>
                <c:pt idx="1724">
                  <c:v>154.26814253536986</c:v>
                </c:pt>
                <c:pt idx="1725">
                  <c:v>154.40841115530998</c:v>
                </c:pt>
                <c:pt idx="1726">
                  <c:v>154.5493759879198</c:v>
                </c:pt>
                <c:pt idx="1727">
                  <c:v>154.69107095360005</c:v>
                </c:pt>
                <c:pt idx="1728">
                  <c:v>154.83353031192996</c:v>
                </c:pt>
                <c:pt idx="1729">
                  <c:v>154.97678865848002</c:v>
                </c:pt>
                <c:pt idx="1730">
                  <c:v>155.12088092161002</c:v>
                </c:pt>
                <c:pt idx="1731">
                  <c:v>155.26584235922996</c:v>
                </c:pt>
                <c:pt idx="1732">
                  <c:v>155.4117085555099</c:v>
                </c:pt>
                <c:pt idx="1733">
                  <c:v>155.55851541777997</c:v>
                </c:pt>
                <c:pt idx="1734">
                  <c:v>155.70629917316001</c:v>
                </c:pt>
                <c:pt idx="1735">
                  <c:v>155.85509636547022</c:v>
                </c:pt>
                <c:pt idx="1736">
                  <c:v>156.00494385188995</c:v>
                </c:pt>
                <c:pt idx="1737">
                  <c:v>156.15587879980012</c:v>
                </c:pt>
                <c:pt idx="1738">
                  <c:v>156.30793868353999</c:v>
                </c:pt>
                <c:pt idx="1739">
                  <c:v>156.46116128118001</c:v>
                </c:pt>
                <c:pt idx="1740">
                  <c:v>156.61558467127998</c:v>
                </c:pt>
                <c:pt idx="1741">
                  <c:v>156.77124722968006</c:v>
                </c:pt>
                <c:pt idx="1742">
                  <c:v>156.92818762626007</c:v>
                </c:pt>
                <c:pt idx="1743">
                  <c:v>157.0864448217601</c:v>
                </c:pt>
                <c:pt idx="1744">
                  <c:v>157.24605806448017</c:v>
                </c:pt>
                <c:pt idx="1745">
                  <c:v>157.40706688707996</c:v>
                </c:pt>
                <c:pt idx="1746">
                  <c:v>157.56951110341015</c:v>
                </c:pt>
                <c:pt idx="1747">
                  <c:v>157.73343080519999</c:v>
                </c:pt>
                <c:pt idx="1748">
                  <c:v>157.8988281319298</c:v>
                </c:pt>
                <c:pt idx="1749">
                  <c:v>158.06567407469015</c:v>
                </c:pt>
                <c:pt idx="1750">
                  <c:v>158.23409236237012</c:v>
                </c:pt>
                <c:pt idx="1751">
                  <c:v>158.40412201009008</c:v>
                </c:pt>
                <c:pt idx="1752">
                  <c:v>158.57580219478996</c:v>
                </c:pt>
                <c:pt idx="1753">
                  <c:v>158.74917224990008</c:v>
                </c:pt>
                <c:pt idx="1754">
                  <c:v>158.92427166021002</c:v>
                </c:pt>
                <c:pt idx="1755">
                  <c:v>159.10114005658988</c:v>
                </c:pt>
                <c:pt idx="1756">
                  <c:v>159.27981721073002</c:v>
                </c:pt>
                <c:pt idx="1757">
                  <c:v>159.46034302997009</c:v>
                </c:pt>
                <c:pt idx="1758">
                  <c:v>159.64275755196013</c:v>
                </c:pt>
                <c:pt idx="1759">
                  <c:v>159.82710093956007</c:v>
                </c:pt>
                <c:pt idx="1760">
                  <c:v>160.0134134754901</c:v>
                </c:pt>
                <c:pt idx="1761">
                  <c:v>160.20173555715996</c:v>
                </c:pt>
                <c:pt idx="1762">
                  <c:v>160.39210769140004</c:v>
                </c:pt>
                <c:pt idx="1763">
                  <c:v>160.58457048921991</c:v>
                </c:pt>
                <c:pt idx="1764">
                  <c:v>160.77916466062993</c:v>
                </c:pt>
                <c:pt idx="1765">
                  <c:v>160.97593100934</c:v>
                </c:pt>
                <c:pt idx="1766">
                  <c:v>161.17491042756001</c:v>
                </c:pt>
                <c:pt idx="1767">
                  <c:v>161.37614389074997</c:v>
                </c:pt>
                <c:pt idx="1768">
                  <c:v>161.57967245237</c:v>
                </c:pt>
                <c:pt idx="1769">
                  <c:v>161.78553723871005</c:v>
                </c:pt>
                <c:pt idx="1770">
                  <c:v>161.99377944356002</c:v>
                </c:pt>
                <c:pt idx="1771">
                  <c:v>162.20444032306</c:v>
                </c:pt>
                <c:pt idx="1772">
                  <c:v>162.41749646623998</c:v>
                </c:pt>
                <c:pt idx="1773">
                  <c:v>162.63298503782994</c:v>
                </c:pt>
                <c:pt idx="1774">
                  <c:v>162.85099392229995</c:v>
                </c:pt>
                <c:pt idx="1775">
                  <c:v>163.07156265925005</c:v>
                </c:pt>
                <c:pt idx="1776">
                  <c:v>163.29473073626014</c:v>
                </c:pt>
                <c:pt idx="1777">
                  <c:v>163.52053758192983</c:v>
                </c:pt>
                <c:pt idx="1778">
                  <c:v>163.7490225587901</c:v>
                </c:pt>
                <c:pt idx="1779">
                  <c:v>163.98022495641999</c:v>
                </c:pt>
                <c:pt idx="1780">
                  <c:v>164.21418398432002</c:v>
                </c:pt>
                <c:pt idx="1781">
                  <c:v>164.45093876503006</c:v>
                </c:pt>
                <c:pt idx="1782">
                  <c:v>164.69052832709008</c:v>
                </c:pt>
                <c:pt idx="1783">
                  <c:v>164.93299159799994</c:v>
                </c:pt>
                <c:pt idx="1784">
                  <c:v>165.17836739730001</c:v>
                </c:pt>
                <c:pt idx="1785">
                  <c:v>165.4266944295</c:v>
                </c:pt>
                <c:pt idx="1786">
                  <c:v>165.67801127713983</c:v>
                </c:pt>
                <c:pt idx="1787">
                  <c:v>165.93235639376007</c:v>
                </c:pt>
                <c:pt idx="1788">
                  <c:v>166.18976809691003</c:v>
                </c:pt>
                <c:pt idx="1789">
                  <c:v>166.45028456114005</c:v>
                </c:pt>
                <c:pt idx="1790">
                  <c:v>166.71394381102982</c:v>
                </c:pt>
                <c:pt idx="1791">
                  <c:v>166.98078371418001</c:v>
                </c:pt>
                <c:pt idx="1792">
                  <c:v>167.25084197421006</c:v>
                </c:pt>
                <c:pt idx="1793">
                  <c:v>167.52415612374989</c:v>
                </c:pt>
                <c:pt idx="1794">
                  <c:v>167.80076351747994</c:v>
                </c:pt>
                <c:pt idx="1795">
                  <c:v>168.08070132507987</c:v>
                </c:pt>
                <c:pt idx="1796">
                  <c:v>168.36395868616</c:v>
                </c:pt>
                <c:pt idx="1797">
                  <c:v>168.65059957919993</c:v>
                </c:pt>
                <c:pt idx="1798">
                  <c:v>168.94066993810998</c:v>
                </c:pt>
                <c:pt idx="1799">
                  <c:v>169.23420517089994</c:v>
                </c:pt>
                <c:pt idx="1800">
                  <c:v>169.53124042205991</c:v>
                </c:pt>
                <c:pt idx="1801">
                  <c:v>169.83181056469994</c:v>
                </c:pt>
                <c:pt idx="1802">
                  <c:v>170.13595019267996</c:v>
                </c:pt>
                <c:pt idx="1803">
                  <c:v>170.44369361274994</c:v>
                </c:pt>
                <c:pt idx="1804">
                  <c:v>170.7550748366898</c:v>
                </c:pt>
                <c:pt idx="1805">
                  <c:v>171.07012757343</c:v>
                </c:pt>
                <c:pt idx="1806">
                  <c:v>171.38888522119009</c:v>
                </c:pt>
                <c:pt idx="1807">
                  <c:v>171.71138085963003</c:v>
                </c:pt>
                <c:pt idx="1808">
                  <c:v>172.03764724197981</c:v>
                </c:pt>
                <c:pt idx="1809">
                  <c:v>172.36771678718014</c:v>
                </c:pt>
                <c:pt idx="1810">
                  <c:v>172.70162157198979</c:v>
                </c:pt>
                <c:pt idx="1811">
                  <c:v>173.03939332316986</c:v>
                </c:pt>
                <c:pt idx="1812">
                  <c:v>173.38106340958007</c:v>
                </c:pt>
                <c:pt idx="1813">
                  <c:v>173.72666283435001</c:v>
                </c:pt>
                <c:pt idx="1814">
                  <c:v>174.07622222697</c:v>
                </c:pt>
                <c:pt idx="1815">
                  <c:v>174.42977183546009</c:v>
                </c:pt>
                <c:pt idx="1816">
                  <c:v>174.78734151851995</c:v>
                </c:pt>
                <c:pt idx="1817">
                  <c:v>175.1489607376302</c:v>
                </c:pt>
                <c:pt idx="1818">
                  <c:v>175.51465854919002</c:v>
                </c:pt>
                <c:pt idx="1819">
                  <c:v>175.88446939162986</c:v>
                </c:pt>
                <c:pt idx="1820">
                  <c:v>176.25850145641016</c:v>
                </c:pt>
                <c:pt idx="1821">
                  <c:v>176.63671275951992</c:v>
                </c:pt>
                <c:pt idx="1822">
                  <c:v>177.0191320460799</c:v>
                </c:pt>
                <c:pt idx="1823">
                  <c:v>177.40578768157002</c:v>
                </c:pt>
                <c:pt idx="1824">
                  <c:v>177.79670764523007</c:v>
                </c:pt>
                <c:pt idx="1825">
                  <c:v>178.19191952357005</c:v>
                </c:pt>
                <c:pt idx="1826">
                  <c:v>178.59145050371012</c:v>
                </c:pt>
                <c:pt idx="1827">
                  <c:v>178.99532736696005</c:v>
                </c:pt>
                <c:pt idx="1828">
                  <c:v>179.40357648210988</c:v>
                </c:pt>
                <c:pt idx="1829">
                  <c:v>179.81622379902001</c:v>
                </c:pt>
                <c:pt idx="1830">
                  <c:v>180.23329484194005</c:v>
                </c:pt>
                <c:pt idx="1831">
                  <c:v>180.65481470302984</c:v>
                </c:pt>
                <c:pt idx="1832">
                  <c:v>181.08080803577991</c:v>
                </c:pt>
                <c:pt idx="1833">
                  <c:v>181.51129904842992</c:v>
                </c:pt>
                <c:pt idx="1834">
                  <c:v>181.94631149747988</c:v>
                </c:pt>
                <c:pt idx="1835">
                  <c:v>182.38586868102016</c:v>
                </c:pt>
                <c:pt idx="1836">
                  <c:v>182.82999343227993</c:v>
                </c:pt>
                <c:pt idx="1837">
                  <c:v>183.27870811304001</c:v>
                </c:pt>
                <c:pt idx="1838">
                  <c:v>183.73203460703007</c:v>
                </c:pt>
                <c:pt idx="1839">
                  <c:v>184.18999431342991</c:v>
                </c:pt>
                <c:pt idx="1840">
                  <c:v>184.65260814030012</c:v>
                </c:pt>
                <c:pt idx="1841">
                  <c:v>185.1198964979701</c:v>
                </c:pt>
                <c:pt idx="1842">
                  <c:v>185.59187929256996</c:v>
                </c:pt>
                <c:pt idx="1843">
                  <c:v>186.06864801307006</c:v>
                </c:pt>
                <c:pt idx="1844">
                  <c:v>186.55032287357994</c:v>
                </c:pt>
                <c:pt idx="1845">
                  <c:v>187.03679077353013</c:v>
                </c:pt>
                <c:pt idx="1846">
                  <c:v>187.52807314402003</c:v>
                </c:pt>
                <c:pt idx="1847">
                  <c:v>188.02419104632008</c:v>
                </c:pt>
                <c:pt idx="1848">
                  <c:v>188.52516516862011</c:v>
                </c:pt>
                <c:pt idx="1849">
                  <c:v>189.03101582279987</c:v>
                </c:pt>
                <c:pt idx="1850">
                  <c:v>189.54176294131003</c:v>
                </c:pt>
                <c:pt idx="1851">
                  <c:v>190.05742607390994</c:v>
                </c:pt>
                <c:pt idx="1852">
                  <c:v>190.57802438446993</c:v>
                </c:pt>
                <c:pt idx="1853">
                  <c:v>191.10357664781009</c:v>
                </c:pt>
                <c:pt idx="1854">
                  <c:v>191.63410124643997</c:v>
                </c:pt>
                <c:pt idx="1855">
                  <c:v>192.16961616740991</c:v>
                </c:pt>
                <c:pt idx="1856">
                  <c:v>192.71013899907985</c:v>
                </c:pt>
                <c:pt idx="1857">
                  <c:v>193.25568692791012</c:v>
                </c:pt>
                <c:pt idx="1858">
                  <c:v>193.8062767353199</c:v>
                </c:pt>
                <c:pt idx="1859">
                  <c:v>194.36192479440001</c:v>
                </c:pt>
                <c:pt idx="1860">
                  <c:v>194.92264706676997</c:v>
                </c:pt>
                <c:pt idx="1861">
                  <c:v>195.48845909935994</c:v>
                </c:pt>
                <c:pt idx="1862">
                  <c:v>196.05937602119002</c:v>
                </c:pt>
                <c:pt idx="1863">
                  <c:v>196.63541254023994</c:v>
                </c:pt>
                <c:pt idx="1864">
                  <c:v>197.21658294013992</c:v>
                </c:pt>
                <c:pt idx="1865">
                  <c:v>197.80290107705014</c:v>
                </c:pt>
                <c:pt idx="1866">
                  <c:v>198.39438037644004</c:v>
                </c:pt>
                <c:pt idx="1867">
                  <c:v>198.99115794981003</c:v>
                </c:pt>
                <c:pt idx="1868">
                  <c:v>199.59323909585009</c:v>
                </c:pt>
                <c:pt idx="1869">
                  <c:v>200.20055943267994</c:v>
                </c:pt>
                <c:pt idx="1870">
                  <c:v>200.81313406653999</c:v>
                </c:pt>
                <c:pt idx="1871">
                  <c:v>201.43097781512006</c:v>
                </c:pt>
                <c:pt idx="1872">
                  <c:v>202.05410520746</c:v>
                </c:pt>
                <c:pt idx="1873">
                  <c:v>202.68253048398992</c:v>
                </c:pt>
                <c:pt idx="1874">
                  <c:v>203.31626759640017</c:v>
                </c:pt>
                <c:pt idx="1875">
                  <c:v>203.95533020770017</c:v>
                </c:pt>
                <c:pt idx="1876">
                  <c:v>204.59973169205</c:v>
                </c:pt>
                <c:pt idx="1877">
                  <c:v>205.24948513482991</c:v>
                </c:pt>
                <c:pt idx="1878">
                  <c:v>205.90460333253009</c:v>
                </c:pt>
                <c:pt idx="1879">
                  <c:v>206.56509879275995</c:v>
                </c:pt>
                <c:pt idx="1880">
                  <c:v>207.23098373414996</c:v>
                </c:pt>
                <c:pt idx="1881">
                  <c:v>207.90227008631996</c:v>
                </c:pt>
                <c:pt idx="1882">
                  <c:v>208.57896948987013</c:v>
                </c:pt>
                <c:pt idx="1883">
                  <c:v>209.26109329634005</c:v>
                </c:pt>
                <c:pt idx="1884">
                  <c:v>209.94865256808998</c:v>
                </c:pt>
                <c:pt idx="1885">
                  <c:v>210.64165807835002</c:v>
                </c:pt>
                <c:pt idx="1886">
                  <c:v>211.34012031113002</c:v>
                </c:pt>
                <c:pt idx="1887">
                  <c:v>212.04404946119007</c:v>
                </c:pt>
                <c:pt idx="1888">
                  <c:v>212.75345543395997</c:v>
                </c:pt>
                <c:pt idx="1889">
                  <c:v>213.46834784557018</c:v>
                </c:pt>
                <c:pt idx="1890">
                  <c:v>214.18873602274994</c:v>
                </c:pt>
                <c:pt idx="1891">
                  <c:v>214.91464830937002</c:v>
                </c:pt>
                <c:pt idx="1892">
                  <c:v>215.64608135096</c:v>
                </c:pt>
                <c:pt idx="1893">
                  <c:v>216.38304075556016</c:v>
                </c:pt>
                <c:pt idx="1894">
                  <c:v>217.12553505892993</c:v>
                </c:pt>
                <c:pt idx="1895">
                  <c:v>217.87357252398988</c:v>
                </c:pt>
                <c:pt idx="1896">
                  <c:v>218.62716114113982</c:v>
                </c:pt>
                <c:pt idx="1897">
                  <c:v>219.38630862853984</c:v>
                </c:pt>
                <c:pt idx="1898">
                  <c:v>220.15102243238994</c:v>
                </c:pt>
                <c:pt idx="1899">
                  <c:v>220.92130972726</c:v>
                </c:pt>
                <c:pt idx="1900">
                  <c:v>221.69717741632007</c:v>
                </c:pt>
                <c:pt idx="1901">
                  <c:v>222.47863213168989</c:v>
                </c:pt>
                <c:pt idx="1902">
                  <c:v>223.26568023469008</c:v>
                </c:pt>
                <c:pt idx="1903">
                  <c:v>224.05832781613981</c:v>
                </c:pt>
                <c:pt idx="1904">
                  <c:v>224.85658069668011</c:v>
                </c:pt>
                <c:pt idx="1905">
                  <c:v>225.66044442701991</c:v>
                </c:pt>
                <c:pt idx="1906">
                  <c:v>226.46992428822</c:v>
                </c:pt>
                <c:pt idx="1907">
                  <c:v>227.28502529204002</c:v>
                </c:pt>
                <c:pt idx="1908">
                  <c:v>228.10575218119993</c:v>
                </c:pt>
                <c:pt idx="1909">
                  <c:v>228.93210942963992</c:v>
                </c:pt>
                <c:pt idx="1910">
                  <c:v>229.76410124285985</c:v>
                </c:pt>
                <c:pt idx="1911">
                  <c:v>230.60173155816005</c:v>
                </c:pt>
                <c:pt idx="1912">
                  <c:v>231.44500404499013</c:v>
                </c:pt>
                <c:pt idx="1913">
                  <c:v>232.29392210518017</c:v>
                </c:pt>
                <c:pt idx="1914">
                  <c:v>233.14846805475008</c:v>
                </c:pt>
                <c:pt idx="1915">
                  <c:v>234.00847044718012</c:v>
                </c:pt>
                <c:pt idx="1916">
                  <c:v>234.87408942526008</c:v>
                </c:pt>
                <c:pt idx="1917">
                  <c:v>235.74532406495018</c:v>
                </c:pt>
                <c:pt idx="1918">
                  <c:v>236.62217302422982</c:v>
                </c:pt>
                <c:pt idx="1919">
                  <c:v>237.50463454033002</c:v>
                </c:pt>
                <c:pt idx="1920">
                  <c:v>238.39270642691008</c:v>
                </c:pt>
                <c:pt idx="1921">
                  <c:v>239.28638607133985</c:v>
                </c:pt>
                <c:pt idx="1922">
                  <c:v>240.18567043190978</c:v>
                </c:pt>
                <c:pt idx="1923">
                  <c:v>241.09055603501997</c:v>
                </c:pt>
                <c:pt idx="1924">
                  <c:v>242.00103897247027</c:v>
                </c:pt>
                <c:pt idx="1925">
                  <c:v>242.91711489868999</c:v>
                </c:pt>
                <c:pt idx="1926">
                  <c:v>243.83877902789004</c:v>
                </c:pt>
                <c:pt idx="1927">
                  <c:v>244.76602613135992</c:v>
                </c:pt>
                <c:pt idx="1928">
                  <c:v>245.69885053466987</c:v>
                </c:pt>
                <c:pt idx="1929">
                  <c:v>246.63724611490011</c:v>
                </c:pt>
                <c:pt idx="1930">
                  <c:v>247.58120629788982</c:v>
                </c:pt>
                <c:pt idx="1931">
                  <c:v>248.5307240554298</c:v>
                </c:pt>
                <c:pt idx="1932">
                  <c:v>249.48579190252008</c:v>
                </c:pt>
                <c:pt idx="1933">
                  <c:v>250.44640189457004</c:v>
                </c:pt>
                <c:pt idx="1934">
                  <c:v>251.41254562467998</c:v>
                </c:pt>
                <c:pt idx="1935">
                  <c:v>252.38421422076999</c:v>
                </c:pt>
                <c:pt idx="1936">
                  <c:v>253.36139834293022</c:v>
                </c:pt>
                <c:pt idx="1937">
                  <c:v>254.34408818055999</c:v>
                </c:pt>
                <c:pt idx="1938">
                  <c:v>255.33217275206994</c:v>
                </c:pt>
                <c:pt idx="1939">
                  <c:v>256.32553327181995</c:v>
                </c:pt>
                <c:pt idx="1940">
                  <c:v>257.32431447849012</c:v>
                </c:pt>
                <c:pt idx="1941">
                  <c:v>258.32850012423</c:v>
                </c:pt>
                <c:pt idx="1942">
                  <c:v>259.33807326711008</c:v>
                </c:pt>
                <c:pt idx="1943">
                  <c:v>260.35301626416003</c:v>
                </c:pt>
                <c:pt idx="1944">
                  <c:v>261.37331076437977</c:v>
                </c:pt>
                <c:pt idx="1945">
                  <c:v>262.3989377017399</c:v>
                </c:pt>
                <c:pt idx="1946">
                  <c:v>263.42987728824005</c:v>
                </c:pt>
                <c:pt idx="1947">
                  <c:v>264.46610900688984</c:v>
                </c:pt>
                <c:pt idx="1948">
                  <c:v>265.5076116047901</c:v>
                </c:pt>
                <c:pt idx="1949">
                  <c:v>266.55436308612002</c:v>
                </c:pt>
                <c:pt idx="1950">
                  <c:v>267.60634070513015</c:v>
                </c:pt>
                <c:pt idx="1951">
                  <c:v>268.66352095925026</c:v>
                </c:pt>
                <c:pt idx="1952">
                  <c:v>269.72587958206009</c:v>
                </c:pt>
                <c:pt idx="1953">
                  <c:v>270.79339153628007</c:v>
                </c:pt>
                <c:pt idx="1954">
                  <c:v>271.86603100689013</c:v>
                </c:pt>
                <c:pt idx="1955">
                  <c:v>272.94377139406015</c:v>
                </c:pt>
                <c:pt idx="1956">
                  <c:v>274.02658530622011</c:v>
                </c:pt>
                <c:pt idx="1957">
                  <c:v>275.11444455308015</c:v>
                </c:pt>
                <c:pt idx="1958">
                  <c:v>276.20732013863994</c:v>
                </c:pt>
                <c:pt idx="1959">
                  <c:v>277.30518225424021</c:v>
                </c:pt>
                <c:pt idx="1960">
                  <c:v>278.40800027155979</c:v>
                </c:pt>
                <c:pt idx="1961">
                  <c:v>279.51574273564006</c:v>
                </c:pt>
                <c:pt idx="1962">
                  <c:v>280.62831211615003</c:v>
                </c:pt>
                <c:pt idx="1963">
                  <c:v>281.74568620238006</c:v>
                </c:pt>
                <c:pt idx="1964">
                  <c:v>282.86786536879004</c:v>
                </c:pt>
                <c:pt idx="1965">
                  <c:v>283.99481308671989</c:v>
                </c:pt>
                <c:pt idx="1966">
                  <c:v>285.12649188797013</c:v>
                </c:pt>
                <c:pt idx="1967">
                  <c:v>286.26286335623968</c:v>
                </c:pt>
                <c:pt idx="1968">
                  <c:v>287.40388811856019</c:v>
                </c:pt>
                <c:pt idx="1969">
                  <c:v>288.54952583683985</c:v>
                </c:pt>
                <c:pt idx="1970">
                  <c:v>289.69973519925998</c:v>
                </c:pt>
                <c:pt idx="1971">
                  <c:v>290.85447391177013</c:v>
                </c:pt>
                <c:pt idx="1972">
                  <c:v>292.01369868955999</c:v>
                </c:pt>
                <c:pt idx="1973">
                  <c:v>293.17736524848988</c:v>
                </c:pt>
                <c:pt idx="1974">
                  <c:v>294.34542829661996</c:v>
                </c:pt>
                <c:pt idx="1975">
                  <c:v>295.51784152560026</c:v>
                </c:pt>
                <c:pt idx="1976">
                  <c:v>296.69455760221012</c:v>
                </c:pt>
                <c:pt idx="1977">
                  <c:v>297.87552815977006</c:v>
                </c:pt>
                <c:pt idx="1978">
                  <c:v>299.06070378962022</c:v>
                </c:pt>
                <c:pt idx="1979">
                  <c:v>300.25003403262986</c:v>
                </c:pt>
                <c:pt idx="1980">
                  <c:v>301.44346737059004</c:v>
                </c:pt>
                <c:pt idx="1981">
                  <c:v>302.64095121772993</c:v>
                </c:pt>
                <c:pt idx="1982">
                  <c:v>303.84243191218002</c:v>
                </c:pt>
                <c:pt idx="1983">
                  <c:v>305.0478547074099</c:v>
                </c:pt>
                <c:pt idx="1984">
                  <c:v>306.25716376372975</c:v>
                </c:pt>
                <c:pt idx="1985">
                  <c:v>307.47030213970993</c:v>
                </c:pt>
                <c:pt idx="1986">
                  <c:v>308.68747617523991</c:v>
                </c:pt>
                <c:pt idx="1987">
                  <c:v>309.90844683497994</c:v>
                </c:pt>
                <c:pt idx="1988">
                  <c:v>311.13312644207031</c:v>
                </c:pt>
                <c:pt idx="1989">
                  <c:v>312.36145837312006</c:v>
                </c:pt>
                <c:pt idx="1990">
                  <c:v>313.59338508012979</c:v>
                </c:pt>
                <c:pt idx="1991">
                  <c:v>314.82884808629001</c:v>
                </c:pt>
                <c:pt idx="1992">
                  <c:v>316.06778798178016</c:v>
                </c:pt>
                <c:pt idx="1993">
                  <c:v>317.31014441967022</c:v>
                </c:pt>
                <c:pt idx="1994">
                  <c:v>318.55585611170022</c:v>
                </c:pt>
                <c:pt idx="1995">
                  <c:v>319.80486082412995</c:v>
                </c:pt>
                <c:pt idx="1996">
                  <c:v>321.05709537354983</c:v>
                </c:pt>
                <c:pt idx="1997">
                  <c:v>322.31249562274002</c:v>
                </c:pt>
                <c:pt idx="1998">
                  <c:v>323.57099647644009</c:v>
                </c:pt>
                <c:pt idx="1999">
                  <c:v>324.83253187725018</c:v>
                </c:pt>
                <c:pt idx="2000">
                  <c:v>326.09703480144003</c:v>
                </c:pt>
                <c:pt idx="2001">
                  <c:v>327.36443725473987</c:v>
                </c:pt>
                <c:pt idx="2002">
                  <c:v>328.63467026819012</c:v>
                </c:pt>
                <c:pt idx="2003">
                  <c:v>329.90766389400028</c:v>
                </c:pt>
                <c:pt idx="2004">
                  <c:v>331.18334720134999</c:v>
                </c:pt>
                <c:pt idx="2005">
                  <c:v>332.46164827221992</c:v>
                </c:pt>
                <c:pt idx="2006">
                  <c:v>333.74249419720991</c:v>
                </c:pt>
                <c:pt idx="2007">
                  <c:v>335.02581107138985</c:v>
                </c:pt>
                <c:pt idx="2008">
                  <c:v>336.31152399014013</c:v>
                </c:pt>
                <c:pt idx="2009">
                  <c:v>337.59965895287974</c:v>
                </c:pt>
                <c:pt idx="2010">
                  <c:v>338.89072322833022</c:v>
                </c:pt>
                <c:pt idx="2011">
                  <c:v>340.18408955124005</c:v>
                </c:pt>
                <c:pt idx="2012">
                  <c:v>341.47969081395991</c:v>
                </c:pt>
                <c:pt idx="2013">
                  <c:v>342.77745943949026</c:v>
                </c:pt>
                <c:pt idx="2014">
                  <c:v>344.07732738830009</c:v>
                </c:pt>
                <c:pt idx="2015">
                  <c:v>345.37922616536002</c:v>
                </c:pt>
                <c:pt idx="2016">
                  <c:v>346.68308682704992</c:v>
                </c:pt>
                <c:pt idx="2017">
                  <c:v>347.9888399880399</c:v>
                </c:pt>
                <c:pt idx="2018">
                  <c:v>349.29641582831027</c:v>
                </c:pt>
                <c:pt idx="2019">
                  <c:v>350.60574410003005</c:v>
                </c:pt>
                <c:pt idx="2020">
                  <c:v>351.91675413451981</c:v>
                </c:pt>
                <c:pt idx="2021">
                  <c:v>353.22937484916974</c:v>
                </c:pt>
                <c:pt idx="2022">
                  <c:v>354.54353475439007</c:v>
                </c:pt>
                <c:pt idx="2023">
                  <c:v>355.85916196053017</c:v>
                </c:pt>
                <c:pt idx="2024">
                  <c:v>357.17618418483016</c:v>
                </c:pt>
                <c:pt idx="2025">
                  <c:v>358.49452875836982</c:v>
                </c:pt>
                <c:pt idx="2026">
                  <c:v>359.81412263292987</c:v>
                </c:pt>
                <c:pt idx="2027">
                  <c:v>361.13489238804004</c:v>
                </c:pt>
                <c:pt idx="2028">
                  <c:v>362.45676423783993</c:v>
                </c:pt>
                <c:pt idx="2029">
                  <c:v>363.77966403801975</c:v>
                </c:pt>
                <c:pt idx="2030">
                  <c:v>365.10351729280001</c:v>
                </c:pt>
                <c:pt idx="2031">
                  <c:v>366.42824916179006</c:v>
                </c:pt>
                <c:pt idx="2032">
                  <c:v>367.75378446700006</c:v>
                </c:pt>
                <c:pt idx="2033">
                  <c:v>369.08042900344026</c:v>
                </c:pt>
                <c:pt idx="2034">
                  <c:v>370.40841219919002</c:v>
                </c:pt>
                <c:pt idx="2035">
                  <c:v>371.73715284593982</c:v>
                </c:pt>
                <c:pt idx="2036">
                  <c:v>373.06659004063022</c:v>
                </c:pt>
                <c:pt idx="2037">
                  <c:v>374.3966632967099</c:v>
                </c:pt>
                <c:pt idx="2038">
                  <c:v>375.72731256547013</c:v>
                </c:pt>
                <c:pt idx="2039">
                  <c:v>377.05847825744968</c:v>
                </c:pt>
                <c:pt idx="2040">
                  <c:v>378.39010126375979</c:v>
                </c:pt>
                <c:pt idx="2041">
                  <c:v>379.72212297747001</c:v>
                </c:pt>
                <c:pt idx="2042">
                  <c:v>381.05448531488992</c:v>
                </c:pt>
                <c:pt idx="2043">
                  <c:v>382.38713073705003</c:v>
                </c:pt>
                <c:pt idx="2044">
                  <c:v>383.72000227095987</c:v>
                </c:pt>
                <c:pt idx="2045">
                  <c:v>385.05304353101974</c:v>
                </c:pt>
                <c:pt idx="2046">
                  <c:v>386.3861987403302</c:v>
                </c:pt>
                <c:pt idx="2047">
                  <c:v>387.71941275211975</c:v>
                </c:pt>
                <c:pt idx="2048">
                  <c:v>389.05263107102974</c:v>
                </c:pt>
                <c:pt idx="2049">
                  <c:v>390.38579987453977</c:v>
                </c:pt>
                <c:pt idx="2050">
                  <c:v>391.71886603427993</c:v>
                </c:pt>
                <c:pt idx="2051">
                  <c:v>393.05177713739977</c:v>
                </c:pt>
                <c:pt idx="2052">
                  <c:v>394.3844815079201</c:v>
                </c:pt>
                <c:pt idx="2053">
                  <c:v>395.7169282281402</c:v>
                </c:pt>
                <c:pt idx="2054">
                  <c:v>397.04906715993002</c:v>
                </c:pt>
                <c:pt idx="2055">
                  <c:v>398.38084896610007</c:v>
                </c:pt>
                <c:pt idx="2056">
                  <c:v>399.71222513182011</c:v>
                </c:pt>
                <c:pt idx="2057">
                  <c:v>401.04358705903996</c:v>
                </c:pt>
                <c:pt idx="2058">
                  <c:v>402.37477194125995</c:v>
                </c:pt>
                <c:pt idx="2059">
                  <c:v>403.70553773705024</c:v>
                </c:pt>
                <c:pt idx="2060">
                  <c:v>405.0358502090603</c:v>
                </c:pt>
                <c:pt idx="2061">
                  <c:v>406.36567654404007</c:v>
                </c:pt>
                <c:pt idx="2062">
                  <c:v>407.6949853841702</c:v>
                </c:pt>
                <c:pt idx="2063">
                  <c:v>409.02374685811992</c:v>
                </c:pt>
                <c:pt idx="2064">
                  <c:v>410.35193261246968</c:v>
                </c:pt>
                <c:pt idx="2065">
                  <c:v>411.6795158427999</c:v>
                </c:pt>
                <c:pt idx="2066">
                  <c:v>413.00647132496988</c:v>
                </c:pt>
                <c:pt idx="2067">
                  <c:v>414.33277544634984</c:v>
                </c:pt>
                <c:pt idx="2068">
                  <c:v>415.65840623708027</c:v>
                </c:pt>
                <c:pt idx="2069">
                  <c:v>416.98334340123029</c:v>
                </c:pt>
                <c:pt idx="2070">
                  <c:v>418.30756834810018</c:v>
                </c:pt>
                <c:pt idx="2071">
                  <c:v>419.6310642234298</c:v>
                </c:pt>
                <c:pt idx="2072">
                  <c:v>420.95381594058017</c:v>
                </c:pt>
                <c:pt idx="2073">
                  <c:v>422.27581021186006</c:v>
                </c:pt>
                <c:pt idx="2074">
                  <c:v>423.59703557966031</c:v>
                </c:pt>
                <c:pt idx="2075">
                  <c:v>424.91748244773999</c:v>
                </c:pt>
                <c:pt idx="2076">
                  <c:v>426.23714311245976</c:v>
                </c:pt>
                <c:pt idx="2077">
                  <c:v>427.55601179397991</c:v>
                </c:pt>
                <c:pt idx="2078">
                  <c:v>428.87408466751003</c:v>
                </c:pt>
                <c:pt idx="2079">
                  <c:v>430.19135989454981</c:v>
                </c:pt>
                <c:pt idx="2080">
                  <c:v>431.50783765409005</c:v>
                </c:pt>
                <c:pt idx="2081">
                  <c:v>432.82333727137984</c:v>
                </c:pt>
                <c:pt idx="2082">
                  <c:v>434.13799648123995</c:v>
                </c:pt>
                <c:pt idx="2083">
                  <c:v>435.45183322189996</c:v>
                </c:pt>
                <c:pt idx="2084">
                  <c:v>436.76485286418983</c:v>
                </c:pt>
                <c:pt idx="2085">
                  <c:v>438.07706280699995</c:v>
                </c:pt>
                <c:pt idx="2086">
                  <c:v>439.38847250558001</c:v>
                </c:pt>
                <c:pt idx="2087">
                  <c:v>440.69909349995032</c:v>
                </c:pt>
                <c:pt idx="2088">
                  <c:v>442.00893944314021</c:v>
                </c:pt>
                <c:pt idx="2089">
                  <c:v>443.31802612965976</c:v>
                </c:pt>
                <c:pt idx="2090">
                  <c:v>444.62637152371963</c:v>
                </c:pt>
                <c:pt idx="2091">
                  <c:v>445.93399578763001</c:v>
                </c:pt>
                <c:pt idx="2092">
                  <c:v>447.24092131015004</c:v>
                </c:pt>
                <c:pt idx="2093">
                  <c:v>448.54717273482993</c:v>
                </c:pt>
                <c:pt idx="2094">
                  <c:v>449.85277698829987</c:v>
                </c:pt>
                <c:pt idx="2095">
                  <c:v>451.15776330866993</c:v>
                </c:pt>
                <c:pt idx="2096">
                  <c:v>452.46216327386037</c:v>
                </c:pt>
                <c:pt idx="2097">
                  <c:v>453.76601082992011</c:v>
                </c:pt>
                <c:pt idx="2098">
                  <c:v>455.06934231936975</c:v>
                </c:pt>
                <c:pt idx="2099">
                  <c:v>456.37219650961015</c:v>
                </c:pt>
                <c:pt idx="2100">
                  <c:v>457.67461462113988</c:v>
                </c:pt>
                <c:pt idx="2101">
                  <c:v>458.97664035600019</c:v>
                </c:pt>
                <c:pt idx="2102">
                  <c:v>460.27831992609026</c:v>
                </c:pt>
                <c:pt idx="2103">
                  <c:v>461.57970208149027</c:v>
                </c:pt>
                <c:pt idx="2104">
                  <c:v>462.88064127055031</c:v>
                </c:pt>
                <c:pt idx="2105">
                  <c:v>464.18037032896018</c:v>
                </c:pt>
                <c:pt idx="2106">
                  <c:v>465.47975353439006</c:v>
                </c:pt>
                <c:pt idx="2107">
                  <c:v>466.77883190385</c:v>
                </c:pt>
                <c:pt idx="2108">
                  <c:v>468.07764828908012</c:v>
                </c:pt>
                <c:pt idx="2109">
                  <c:v>469.3762473879201</c:v>
                </c:pt>
                <c:pt idx="2110">
                  <c:v>470.6746757555602</c:v>
                </c:pt>
                <c:pt idx="2111">
                  <c:v>471.97298181593032</c:v>
                </c:pt>
                <c:pt idx="2112">
                  <c:v>473.27121587299007</c:v>
                </c:pt>
                <c:pt idx="2113">
                  <c:v>474.56943012207012</c:v>
                </c:pt>
                <c:pt idx="2114">
                  <c:v>475.86767866114042</c:v>
                </c:pt>
                <c:pt idx="2115">
                  <c:v>477.16601750222981</c:v>
                </c:pt>
                <c:pt idx="2116">
                  <c:v>478.46450458267009</c:v>
                </c:pt>
                <c:pt idx="2117">
                  <c:v>479.76319977642015</c:v>
                </c:pt>
                <c:pt idx="2118">
                  <c:v>481.06216490547013</c:v>
                </c:pt>
                <c:pt idx="2119">
                  <c:v>482.36146375106</c:v>
                </c:pt>
                <c:pt idx="2120">
                  <c:v>483.66116206503966</c:v>
                </c:pt>
                <c:pt idx="2121">
                  <c:v>484.96132758124986</c:v>
                </c:pt>
                <c:pt idx="2122">
                  <c:v>486.26203002677994</c:v>
                </c:pt>
                <c:pt idx="2123">
                  <c:v>487.56334113328967</c:v>
                </c:pt>
                <c:pt idx="2124">
                  <c:v>488.86533464835975</c:v>
                </c:pt>
                <c:pt idx="2125">
                  <c:v>490.16808634680001</c:v>
                </c:pt>
                <c:pt idx="2126">
                  <c:v>491.47167404200991</c:v>
                </c:pt>
                <c:pt idx="2127">
                  <c:v>492.77617759722034</c:v>
                </c:pt>
                <c:pt idx="2128">
                  <c:v>494.0810266336598</c:v>
                </c:pt>
                <c:pt idx="2129">
                  <c:v>495.38593084186004</c:v>
                </c:pt>
                <c:pt idx="2130">
                  <c:v>496.69171837207978</c:v>
                </c:pt>
                <c:pt idx="2131">
                  <c:v>497.9984530473298</c:v>
                </c:pt>
                <c:pt idx="2132">
                  <c:v>499.30619967190023</c:v>
                </c:pt>
                <c:pt idx="2133">
                  <c:v>500.61502402008</c:v>
                </c:pt>
                <c:pt idx="2134">
                  <c:v>501.92499282502013</c:v>
                </c:pt>
                <c:pt idx="2135">
                  <c:v>503.23617376740003</c:v>
                </c:pt>
                <c:pt idx="2136">
                  <c:v>504.5486354643499</c:v>
                </c:pt>
                <c:pt idx="2137">
                  <c:v>505.86244745812019</c:v>
                </c:pt>
                <c:pt idx="2138">
                  <c:v>507.17768020490985</c:v>
                </c:pt>
                <c:pt idx="2139">
                  <c:v>508.49440506368001</c:v>
                </c:pt>
                <c:pt idx="2140">
                  <c:v>509.81269428483984</c:v>
                </c:pt>
                <c:pt idx="2141">
                  <c:v>511.13262099911981</c:v>
                </c:pt>
                <c:pt idx="2142">
                  <c:v>512.45425920634989</c:v>
                </c:pt>
                <c:pt idx="2143">
                  <c:v>513.77768376415997</c:v>
                </c:pt>
                <c:pt idx="2144">
                  <c:v>515.10297037685996</c:v>
                </c:pt>
                <c:pt idx="2145">
                  <c:v>516.43019558415017</c:v>
                </c:pt>
                <c:pt idx="2146">
                  <c:v>517.75943674996006</c:v>
                </c:pt>
                <c:pt idx="2147">
                  <c:v>519.09077205116</c:v>
                </c:pt>
                <c:pt idx="2148">
                  <c:v>520.42428046642999</c:v>
                </c:pt>
                <c:pt idx="2149">
                  <c:v>521.76004176498009</c:v>
                </c:pt>
                <c:pt idx="2150">
                  <c:v>523.09813649531998</c:v>
                </c:pt>
                <c:pt idx="2151">
                  <c:v>524.43864597411994</c:v>
                </c:pt>
                <c:pt idx="2152">
                  <c:v>525.78089540917017</c:v>
                </c:pt>
                <c:pt idx="2153">
                  <c:v>527.12523318659987</c:v>
                </c:pt>
                <c:pt idx="2154">
                  <c:v>528.47202683370006</c:v>
                </c:pt>
                <c:pt idx="2155">
                  <c:v>529.82134305526006</c:v>
                </c:pt>
                <c:pt idx="2156">
                  <c:v>531.17324846154997</c:v>
                </c:pt>
                <c:pt idx="2157">
                  <c:v>532.52780954097989</c:v>
                </c:pt>
                <c:pt idx="2158">
                  <c:v>533.88509263288006</c:v>
                </c:pt>
                <c:pt idx="2159">
                  <c:v>535.24516390016015</c:v>
                </c:pt>
                <c:pt idx="2160">
                  <c:v>536.60808930199983</c:v>
                </c:pt>
                <c:pt idx="2161">
                  <c:v>537.9739345666103</c:v>
                </c:pt>
                <c:pt idx="2162">
                  <c:v>539.34276516391037</c:v>
                </c:pt>
                <c:pt idx="2163">
                  <c:v>540.7146462782398</c:v>
                </c:pt>
                <c:pt idx="2164">
                  <c:v>542.08964278107987</c:v>
                </c:pt>
                <c:pt idx="2165">
                  <c:v>543.46781920371996</c:v>
                </c:pt>
                <c:pt idx="2166">
                  <c:v>544.84923971003036</c:v>
                </c:pt>
                <c:pt idx="2167">
                  <c:v>546.23396806913024</c:v>
                </c:pt>
                <c:pt idx="2168">
                  <c:v>547.62206762809001</c:v>
                </c:pt>
                <c:pt idx="2169">
                  <c:v>549.01360128467968</c:v>
                </c:pt>
                <c:pt idx="2170">
                  <c:v>550.40863146002994</c:v>
                </c:pt>
                <c:pt idx="2171">
                  <c:v>551.80722007135</c:v>
                </c:pt>
                <c:pt idx="2172">
                  <c:v>553.20942850469009</c:v>
                </c:pt>
                <c:pt idx="2173">
                  <c:v>554.61531758757019</c:v>
                </c:pt>
                <c:pt idx="2174">
                  <c:v>556.02494756174974</c:v>
                </c:pt>
                <c:pt idx="2175">
                  <c:v>557.4383780558901</c:v>
                </c:pt>
                <c:pt idx="2176">
                  <c:v>558.85533759922964</c:v>
                </c:pt>
                <c:pt idx="2177">
                  <c:v>560.27614059850976</c:v>
                </c:pt>
                <c:pt idx="2178">
                  <c:v>561.70085310785998</c:v>
                </c:pt>
                <c:pt idx="2179">
                  <c:v>563.12952649508998</c:v>
                </c:pt>
                <c:pt idx="2180">
                  <c:v>564.56221112603998</c:v>
                </c:pt>
                <c:pt idx="2181">
                  <c:v>565.99895633232973</c:v>
                </c:pt>
                <c:pt idx="2182">
                  <c:v>567.43981037898993</c:v>
                </c:pt>
                <c:pt idx="2183">
                  <c:v>568.88482043226986</c:v>
                </c:pt>
                <c:pt idx="2184">
                  <c:v>570.33403252722974</c:v>
                </c:pt>
                <c:pt idx="2185">
                  <c:v>571.78749153553963</c:v>
                </c:pt>
                <c:pt idx="2186">
                  <c:v>573.24524113312009</c:v>
                </c:pt>
                <c:pt idx="2187">
                  <c:v>574.70732376787009</c:v>
                </c:pt>
                <c:pt idx="2188">
                  <c:v>576.17378062739999</c:v>
                </c:pt>
                <c:pt idx="2189">
                  <c:v>577.64465160665986</c:v>
                </c:pt>
                <c:pt idx="2190">
                  <c:v>579.11997527571975</c:v>
                </c:pt>
                <c:pt idx="2191">
                  <c:v>580.59978884741986</c:v>
                </c:pt>
                <c:pt idx="2192">
                  <c:v>582.08412814513986</c:v>
                </c:pt>
                <c:pt idx="2193">
                  <c:v>583.57302757041998</c:v>
                </c:pt>
                <c:pt idx="2194">
                  <c:v>585.06652007071989</c:v>
                </c:pt>
                <c:pt idx="2195">
                  <c:v>586.56463710712023</c:v>
                </c:pt>
                <c:pt idx="2196">
                  <c:v>588.06740862199013</c:v>
                </c:pt>
                <c:pt idx="2197">
                  <c:v>589.57486300675009</c:v>
                </c:pt>
                <c:pt idx="2198">
                  <c:v>591.08702706949998</c:v>
                </c:pt>
                <c:pt idx="2199">
                  <c:v>592.60394429023017</c:v>
                </c:pt>
                <c:pt idx="2200">
                  <c:v>594.12569561229975</c:v>
                </c:pt>
                <c:pt idx="2201">
                  <c:v>595.65224342629017</c:v>
                </c:pt>
                <c:pt idx="2202">
                  <c:v>597.18360928360971</c:v>
                </c:pt>
                <c:pt idx="2203">
                  <c:v>598.71981305597001</c:v>
                </c:pt>
                <c:pt idx="2204">
                  <c:v>600.26087290433998</c:v>
                </c:pt>
                <c:pt idx="2205">
                  <c:v>601.80680524801028</c:v>
                </c:pt>
                <c:pt idx="2206">
                  <c:v>603.35762473356999</c:v>
                </c:pt>
                <c:pt idx="2207">
                  <c:v>604.91334420394014</c:v>
                </c:pt>
                <c:pt idx="2208">
                  <c:v>606.47397466735993</c:v>
                </c:pt>
                <c:pt idx="2209">
                  <c:v>608.0395252664498</c:v>
                </c:pt>
                <c:pt idx="2210">
                  <c:v>609.61000324715997</c:v>
                </c:pt>
                <c:pt idx="2211">
                  <c:v>611.1854139278098</c:v>
                </c:pt>
                <c:pt idx="2212">
                  <c:v>612.76576066814005</c:v>
                </c:pt>
                <c:pt idx="2213">
                  <c:v>614.3510448382699</c:v>
                </c:pt>
                <c:pt idx="2214">
                  <c:v>615.94126578773012</c:v>
                </c:pt>
                <c:pt idx="2215">
                  <c:v>617.53642081447015</c:v>
                </c:pt>
                <c:pt idx="2216">
                  <c:v>619.13650513388984</c:v>
                </c:pt>
                <c:pt idx="2217">
                  <c:v>620.74151184783022</c:v>
                </c:pt>
                <c:pt idx="2218">
                  <c:v>622.3514319135902</c:v>
                </c:pt>
                <c:pt idx="2219">
                  <c:v>623.96625411296009</c:v>
                </c:pt>
                <c:pt idx="2220">
                  <c:v>625.58596502120008</c:v>
                </c:pt>
                <c:pt idx="2221">
                  <c:v>627.21054897605973</c:v>
                </c:pt>
                <c:pt idx="2222">
                  <c:v>628.83998804683006</c:v>
                </c:pt>
                <c:pt idx="2223">
                  <c:v>630.47440273148004</c:v>
                </c:pt>
                <c:pt idx="2224">
                  <c:v>632.11382422981023</c:v>
                </c:pt>
                <c:pt idx="2225">
                  <c:v>633.75808977990982</c:v>
                </c:pt>
                <c:pt idx="2226">
                  <c:v>635.40717690892006</c:v>
                </c:pt>
                <c:pt idx="2227">
                  <c:v>637.06106094405959</c:v>
                </c:pt>
                <c:pt idx="2228">
                  <c:v>638.71971498613993</c:v>
                </c:pt>
                <c:pt idx="2229">
                  <c:v>640.38310988298008</c:v>
                </c:pt>
                <c:pt idx="2230">
                  <c:v>642.05121420297019</c:v>
                </c:pt>
                <c:pt idx="2231">
                  <c:v>643.7239942085198</c:v>
                </c:pt>
                <c:pt idx="2232">
                  <c:v>645.40141382952015</c:v>
                </c:pt>
                <c:pt idx="2233">
                  <c:v>647.08343463689016</c:v>
                </c:pt>
                <c:pt idx="2234">
                  <c:v>648.77001581604009</c:v>
                </c:pt>
                <c:pt idx="2235">
                  <c:v>650.4611141403102</c:v>
                </c:pt>
                <c:pt idx="2236">
                  <c:v>652.15668394454997</c:v>
                </c:pt>
                <c:pt idx="2237">
                  <c:v>653.85667709849031</c:v>
                </c:pt>
                <c:pt idx="2238">
                  <c:v>655.56104298034006</c:v>
                </c:pt>
                <c:pt idx="2239">
                  <c:v>657.26972845021965</c:v>
                </c:pt>
                <c:pt idx="2240">
                  <c:v>658.98267782363018</c:v>
                </c:pt>
                <c:pt idx="2241">
                  <c:v>660.69983284497039</c:v>
                </c:pt>
                <c:pt idx="2242">
                  <c:v>662.42113266102979</c:v>
                </c:pt>
                <c:pt idx="2243">
                  <c:v>664.14651379444012</c:v>
                </c:pt>
                <c:pt idx="2244">
                  <c:v>665.87591011719041</c:v>
                </c:pt>
                <c:pt idx="2245">
                  <c:v>667.60925282411017</c:v>
                </c:pt>
                <c:pt idx="2246">
                  <c:v>669.34647040634991</c:v>
                </c:pt>
                <c:pt idx="2247">
                  <c:v>671.08825720280993</c:v>
                </c:pt>
                <c:pt idx="2248">
                  <c:v>672.83420655669033</c:v>
                </c:pt>
                <c:pt idx="2249">
                  <c:v>674.58399978256011</c:v>
                </c:pt>
                <c:pt idx="2250">
                  <c:v>676.33757122069983</c:v>
                </c:pt>
                <c:pt idx="2251">
                  <c:v>678.09485315144002</c:v>
                </c:pt>
                <c:pt idx="2252">
                  <c:v>679.85577578411994</c:v>
                </c:pt>
                <c:pt idx="2253">
                  <c:v>681.62026724604993</c:v>
                </c:pt>
                <c:pt idx="2254">
                  <c:v>683.38825357146015</c:v>
                </c:pt>
                <c:pt idx="2255">
                  <c:v>685.15965869039974</c:v>
                </c:pt>
                <c:pt idx="2256">
                  <c:v>686.93440441773009</c:v>
                </c:pt>
                <c:pt idx="2257">
                  <c:v>688.71241044205999</c:v>
                </c:pt>
                <c:pt idx="2258">
                  <c:v>690.49359431471021</c:v>
                </c:pt>
                <c:pt idx="2259">
                  <c:v>692.2778714385704</c:v>
                </c:pt>
                <c:pt idx="2260">
                  <c:v>694.06515505719017</c:v>
                </c:pt>
                <c:pt idx="2261">
                  <c:v>695.8553562436</c:v>
                </c:pt>
                <c:pt idx="2262">
                  <c:v>697.64838388931003</c:v>
                </c:pt>
                <c:pt idx="2263">
                  <c:v>699.44414469327012</c:v>
                </c:pt>
                <c:pt idx="2264">
                  <c:v>701.24254315077997</c:v>
                </c:pt>
                <c:pt idx="2265">
                  <c:v>703.04348154244008</c:v>
                </c:pt>
                <c:pt idx="2266">
                  <c:v>704.84685992315008</c:v>
                </c:pt>
                <c:pt idx="2267">
                  <c:v>706.65257611098014</c:v>
                </c:pt>
                <c:pt idx="2268">
                  <c:v>708.4605256761497</c:v>
                </c:pt>
                <c:pt idx="2269">
                  <c:v>710.27060192998988</c:v>
                </c:pt>
                <c:pt idx="2270">
                  <c:v>712.08269591385988</c:v>
                </c:pt>
                <c:pt idx="2271">
                  <c:v>713.89869936308014</c:v>
                </c:pt>
                <c:pt idx="2272">
                  <c:v>715.71686223833012</c:v>
                </c:pt>
                <c:pt idx="2273">
                  <c:v>717.53708715932999</c:v>
                </c:pt>
                <c:pt idx="2274">
                  <c:v>719.35928824543998</c:v>
                </c:pt>
                <c:pt idx="2275">
                  <c:v>721.18337876082978</c:v>
                </c:pt>
                <c:pt idx="2276">
                  <c:v>723.00927113250009</c:v>
                </c:pt>
                <c:pt idx="2277">
                  <c:v>724.83687696843981</c:v>
                </c:pt>
                <c:pt idx="2278">
                  <c:v>726.66610707562995</c:v>
                </c:pt>
                <c:pt idx="2279">
                  <c:v>728.49687147812028</c:v>
                </c:pt>
                <c:pt idx="2280">
                  <c:v>730.32907943512009</c:v>
                </c:pt>
                <c:pt idx="2281">
                  <c:v>732.16263945905985</c:v>
                </c:pt>
                <c:pt idx="2282">
                  <c:v>733.99745933368013</c:v>
                </c:pt>
                <c:pt idx="2283">
                  <c:v>735.83344613204008</c:v>
                </c:pt>
                <c:pt idx="2284">
                  <c:v>737.67050623468003</c:v>
                </c:pt>
                <c:pt idx="2285">
                  <c:v>739.50854534759992</c:v>
                </c:pt>
                <c:pt idx="2286">
                  <c:v>741.34746852039007</c:v>
                </c:pt>
                <c:pt idx="2287">
                  <c:v>743.1871801642701</c:v>
                </c:pt>
                <c:pt idx="2288">
                  <c:v>745.02758407018018</c:v>
                </c:pt>
                <c:pt idx="2289">
                  <c:v>746.8685834268399</c:v>
                </c:pt>
                <c:pt idx="2290">
                  <c:v>748.71008083881998</c:v>
                </c:pt>
                <c:pt idx="2291">
                  <c:v>750.55197834459022</c:v>
                </c:pt>
                <c:pt idx="2292">
                  <c:v>752.39417743463991</c:v>
                </c:pt>
                <c:pt idx="2293">
                  <c:v>754.23657906950984</c:v>
                </c:pt>
                <c:pt idx="2294">
                  <c:v>756.07988322101983</c:v>
                </c:pt>
                <c:pt idx="2295">
                  <c:v>757.92591350371004</c:v>
                </c:pt>
                <c:pt idx="2296">
                  <c:v>759.77245215080029</c:v>
                </c:pt>
                <c:pt idx="2297">
                  <c:v>761.61945041263971</c:v>
                </c:pt>
                <c:pt idx="2298">
                  <c:v>763.46686152480015</c:v>
                </c:pt>
                <c:pt idx="2299">
                  <c:v>765.31464077498003</c:v>
                </c:pt>
                <c:pt idx="2300">
                  <c:v>767.16274556980034</c:v>
                </c:pt>
                <c:pt idx="2301">
                  <c:v>769.01113550162972</c:v>
                </c:pt>
                <c:pt idx="2302">
                  <c:v>770.85977241541968</c:v>
                </c:pt>
                <c:pt idx="2303">
                  <c:v>772.70862047550008</c:v>
                </c:pt>
                <c:pt idx="2304">
                  <c:v>774.55764623246023</c:v>
                </c:pt>
                <c:pt idx="2305">
                  <c:v>776.40681868991987</c:v>
                </c:pt>
                <c:pt idx="2306">
                  <c:v>778.25610937140027</c:v>
                </c:pt>
                <c:pt idx="2307">
                  <c:v>780.1054923871302</c:v>
                </c:pt>
                <c:pt idx="2308">
                  <c:v>781.95494450085971</c:v>
                </c:pt>
                <c:pt idx="2309">
                  <c:v>783.80444519669982</c:v>
                </c:pt>
                <c:pt idx="2310">
                  <c:v>785.65397674597989</c:v>
                </c:pt>
                <c:pt idx="2311">
                  <c:v>787.50352427399002</c:v>
                </c:pt>
                <c:pt idx="2312">
                  <c:v>789.3530758269103</c:v>
                </c:pt>
                <c:pt idx="2313">
                  <c:v>791.20262243856996</c:v>
                </c:pt>
                <c:pt idx="2314">
                  <c:v>793.05215819726982</c:v>
                </c:pt>
                <c:pt idx="2315">
                  <c:v>794.90168031268013</c:v>
                </c:pt>
                <c:pt idx="2316">
                  <c:v>796.75214521062026</c:v>
                </c:pt>
                <c:pt idx="2317">
                  <c:v>798.60291634945997</c:v>
                </c:pt>
                <c:pt idx="2318">
                  <c:v>800.4539070927899</c:v>
                </c:pt>
                <c:pt idx="2319">
                  <c:v>802.30514751480996</c:v>
                </c:pt>
                <c:pt idx="2320">
                  <c:v>804.15667208611012</c:v>
                </c:pt>
                <c:pt idx="2321">
                  <c:v>806.00851976008016</c:v>
                </c:pt>
                <c:pt idx="2322">
                  <c:v>807.86073405907018</c:v>
                </c:pt>
                <c:pt idx="2323">
                  <c:v>809.7133631606298</c:v>
                </c:pt>
                <c:pt idx="2324">
                  <c:v>811.56645998378963</c:v>
                </c:pt>
                <c:pt idx="2325">
                  <c:v>813.42008227525002</c:v>
                </c:pt>
                <c:pt idx="2326">
                  <c:v>815.27429269568984</c:v>
                </c:pt>
                <c:pt idx="2327">
                  <c:v>817.12915890594013</c:v>
                </c:pt>
                <c:pt idx="2328">
                  <c:v>818.98475365327022</c:v>
                </c:pt>
                <c:pt idx="2329">
                  <c:v>820.84115485762004</c:v>
                </c:pt>
                <c:pt idx="2330">
                  <c:v>822.69844569785982</c:v>
                </c:pt>
                <c:pt idx="2331">
                  <c:v>824.5567146979497</c:v>
                </c:pt>
                <c:pt idx="2332">
                  <c:v>826.41605581331987</c:v>
                </c:pt>
                <c:pt idx="2333">
                  <c:v>828.27656851698021</c:v>
                </c:pt>
                <c:pt idx="2334">
                  <c:v>830.13835788582992</c:v>
                </c:pt>
                <c:pt idx="2335">
                  <c:v>832.00153468691997</c:v>
                </c:pt>
                <c:pt idx="2336">
                  <c:v>833.86621546362039</c:v>
                </c:pt>
                <c:pt idx="2337">
                  <c:v>835.73103385594004</c:v>
                </c:pt>
                <c:pt idx="2338">
                  <c:v>837.59580068393007</c:v>
                </c:pt>
                <c:pt idx="2339">
                  <c:v>839.46185030760989</c:v>
                </c:pt>
                <c:pt idx="2340">
                  <c:v>841.32926705729005</c:v>
                </c:pt>
                <c:pt idx="2341">
                  <c:v>843.19813867818993</c:v>
                </c:pt>
                <c:pt idx="2342">
                  <c:v>845.06855635683996</c:v>
                </c:pt>
                <c:pt idx="2343">
                  <c:v>846.94061474747969</c:v>
                </c:pt>
                <c:pt idx="2344">
                  <c:v>848.81441199851997</c:v>
                </c:pt>
                <c:pt idx="2345">
                  <c:v>850.6900497788597</c:v>
                </c:pt>
                <c:pt idx="2346">
                  <c:v>852.56763330440981</c:v>
                </c:pt>
                <c:pt idx="2347">
                  <c:v>854.44727136442998</c:v>
                </c:pt>
                <c:pt idx="2348">
                  <c:v>856.32907634795993</c:v>
                </c:pt>
                <c:pt idx="2349">
                  <c:v>858.21316427025022</c:v>
                </c:pt>
                <c:pt idx="2350">
                  <c:v>860.09965479912989</c:v>
                </c:pt>
                <c:pt idx="2351">
                  <c:v>861.98867128147003</c:v>
                </c:pt>
                <c:pt idx="2352">
                  <c:v>863.88034076958002</c:v>
                </c:pt>
                <c:pt idx="2353">
                  <c:v>865.77479404760015</c:v>
                </c:pt>
                <c:pt idx="2354">
                  <c:v>867.67216565791978</c:v>
                </c:pt>
                <c:pt idx="2355">
                  <c:v>869.57259392761989</c:v>
                </c:pt>
                <c:pt idx="2356">
                  <c:v>871.47503818186988</c:v>
                </c:pt>
                <c:pt idx="2357">
                  <c:v>873.37735061654985</c:v>
                </c:pt>
                <c:pt idx="2358">
                  <c:v>875.28221256584993</c:v>
                </c:pt>
                <c:pt idx="2359">
                  <c:v>877.18968318490033</c:v>
                </c:pt>
                <c:pt idx="2360">
                  <c:v>879.09982050913004</c:v>
                </c:pt>
                <c:pt idx="2361">
                  <c:v>881.01268136561021</c:v>
                </c:pt>
                <c:pt idx="2362">
                  <c:v>882.92832128449027</c:v>
                </c:pt>
                <c:pt idx="2363">
                  <c:v>884.8467944103204</c:v>
                </c:pt>
                <c:pt idx="2364">
                  <c:v>886.76815341354995</c:v>
                </c:pt>
                <c:pt idx="2365">
                  <c:v>888.69244940180988</c:v>
                </c:pt>
                <c:pt idx="2366">
                  <c:v>890.6197318313798</c:v>
                </c:pt>
                <c:pt idx="2367">
                  <c:v>892.55004841854998</c:v>
                </c:pt>
                <c:pt idx="2368">
                  <c:v>894.48344505102978</c:v>
                </c:pt>
                <c:pt idx="2369">
                  <c:v>896.41996569932007</c:v>
                </c:pt>
                <c:pt idx="2370">
                  <c:v>898.35965232810031</c:v>
                </c:pt>
                <c:pt idx="2371">
                  <c:v>900.30254480767962</c:v>
                </c:pt>
                <c:pt idx="2372">
                  <c:v>902.24868082529974</c:v>
                </c:pt>
                <c:pt idx="2373">
                  <c:v>904.19809579661978</c:v>
                </c:pt>
                <c:pt idx="2374">
                  <c:v>906.15082277703959</c:v>
                </c:pt>
                <c:pt idx="2375">
                  <c:v>908.10699933711021</c:v>
                </c:pt>
                <c:pt idx="2376">
                  <c:v>910.06847303211998</c:v>
                </c:pt>
                <c:pt idx="2377">
                  <c:v>912.03377553036989</c:v>
                </c:pt>
                <c:pt idx="2378">
                  <c:v>914.00297486679028</c:v>
                </c:pt>
                <c:pt idx="2379">
                  <c:v>915.97613879842993</c:v>
                </c:pt>
                <c:pt idx="2380">
                  <c:v>917.9533347762399</c:v>
                </c:pt>
                <c:pt idx="2381">
                  <c:v>919.93462991698016</c:v>
                </c:pt>
                <c:pt idx="2382">
                  <c:v>921.92009097490018</c:v>
                </c:pt>
                <c:pt idx="2383">
                  <c:v>923.90978431367012</c:v>
                </c:pt>
                <c:pt idx="2384">
                  <c:v>925.90377587805006</c:v>
                </c:pt>
                <c:pt idx="2385">
                  <c:v>927.90213116585983</c:v>
                </c:pt>
                <c:pt idx="2386">
                  <c:v>929.90491519963007</c:v>
                </c:pt>
                <c:pt idx="2387">
                  <c:v>931.9121924985302</c:v>
                </c:pt>
                <c:pt idx="2388">
                  <c:v>933.92402705007999</c:v>
                </c:pt>
                <c:pt idx="2389">
                  <c:v>935.94048228204974</c:v>
                </c:pt>
                <c:pt idx="2390">
                  <c:v>937.96162103420011</c:v>
                </c:pt>
                <c:pt idx="2391">
                  <c:v>939.98750553008995</c:v>
                </c:pt>
                <c:pt idx="2392">
                  <c:v>942.0181973489598</c:v>
                </c:pt>
                <c:pt idx="2393">
                  <c:v>944.05375739742021</c:v>
                </c:pt>
                <c:pt idx="2394">
                  <c:v>946.09424588137017</c:v>
                </c:pt>
                <c:pt idx="2395">
                  <c:v>948.13857079432</c:v>
                </c:pt>
                <c:pt idx="2396">
                  <c:v>950.18742813096014</c:v>
                </c:pt>
                <c:pt idx="2397">
                  <c:v>952.24105754412039</c:v>
                </c:pt>
                <c:pt idx="2398">
                  <c:v>954.29948208034011</c:v>
                </c:pt>
                <c:pt idx="2399">
                  <c:v>956.36272205633986</c:v>
                </c:pt>
                <c:pt idx="2400">
                  <c:v>958.4307949856202</c:v>
                </c:pt>
                <c:pt idx="2401">
                  <c:v>960.50371550500995</c:v>
                </c:pt>
                <c:pt idx="2402">
                  <c:v>962.58149530115998</c:v>
                </c:pt>
                <c:pt idx="2403">
                  <c:v>964.66414303717011</c:v>
                </c:pt>
                <c:pt idx="2404">
                  <c:v>966.75166427903014</c:v>
                </c:pt>
                <c:pt idx="2405">
                  <c:v>968.84406142231001</c:v>
                </c:pt>
                <c:pt idx="2406">
                  <c:v>970.94133361853983</c:v>
                </c:pt>
                <c:pt idx="2407">
                  <c:v>973.04347670194011</c:v>
                </c:pt>
                <c:pt idx="2408">
                  <c:v>975.15048311578994</c:v>
                </c:pt>
                <c:pt idx="2409">
                  <c:v>977.26234183910992</c:v>
                </c:pt>
                <c:pt idx="2410">
                  <c:v>979.37903831315998</c:v>
                </c:pt>
                <c:pt idx="2411">
                  <c:v>981.50055436794992</c:v>
                </c:pt>
                <c:pt idx="2412">
                  <c:v>983.62686814886001</c:v>
                </c:pt>
                <c:pt idx="2413">
                  <c:v>985.75795404314977</c:v>
                </c:pt>
                <c:pt idx="2414">
                  <c:v>987.89383891669013</c:v>
                </c:pt>
                <c:pt idx="2415">
                  <c:v>990.0344874037396</c:v>
                </c:pt>
                <c:pt idx="2416">
                  <c:v>992.17983050702014</c:v>
                </c:pt>
                <c:pt idx="2417">
                  <c:v>994.32982920218001</c:v>
                </c:pt>
                <c:pt idx="2418">
                  <c:v>996.48444047192015</c:v>
                </c:pt>
                <c:pt idx="2419">
                  <c:v>998.64361723577986</c:v>
                </c:pt>
                <c:pt idx="2420">
                  <c:v>1000.8073082799101</c:v>
                </c:pt>
                <c:pt idx="2421">
                  <c:v>1002.9754581868501</c:v>
                </c:pt>
                <c:pt idx="2422">
                  <c:v>1005.1480072653299</c:v>
                </c:pt>
                <c:pt idx="2423">
                  <c:v>1007.3248914799601</c:v>
                </c:pt>
                <c:pt idx="2424">
                  <c:v>1009.5060423810801</c:v>
                </c:pt>
                <c:pt idx="2425">
                  <c:v>1011.6913870345397</c:v>
                </c:pt>
                <c:pt idx="2426">
                  <c:v>1013.88084795139</c:v>
                </c:pt>
                <c:pt idx="2427">
                  <c:v>1016.0743430177399</c:v>
                </c:pt>
                <c:pt idx="2428">
                  <c:v>1018.2717854245102</c:v>
                </c:pt>
                <c:pt idx="2429">
                  <c:v>1020.47308359716</c:v>
                </c:pt>
                <c:pt idx="2430">
                  <c:v>1022.6781411255402</c:v>
                </c:pt>
                <c:pt idx="2431">
                  <c:v>1024.8868566935903</c:v>
                </c:pt>
                <c:pt idx="2432">
                  <c:v>1027.0991240091298</c:v>
                </c:pt>
                <c:pt idx="2433">
                  <c:v>1029.3151320686302</c:v>
                </c:pt>
                <c:pt idx="2434">
                  <c:v>1031.53510238121</c:v>
                </c:pt>
                <c:pt idx="2435">
                  <c:v>1033.75847123115</c:v>
                </c:pt>
                <c:pt idx="2436">
                  <c:v>1035.9851323656999</c:v>
                </c:pt>
                <c:pt idx="2437">
                  <c:v>1038.2149753741701</c:v>
                </c:pt>
                <c:pt idx="2438">
                  <c:v>1040.4478856464002</c:v>
                </c:pt>
                <c:pt idx="2439">
                  <c:v>1042.6837443311701</c:v>
                </c:pt>
                <c:pt idx="2440">
                  <c:v>1044.9224282945802</c:v>
                </c:pt>
                <c:pt idx="2441">
                  <c:v>1047.1638100785199</c:v>
                </c:pt>
                <c:pt idx="2442">
                  <c:v>1049.40775785904</c:v>
                </c:pt>
                <c:pt idx="2443">
                  <c:v>1051.6541354047604</c:v>
                </c:pt>
                <c:pt idx="2444">
                  <c:v>1053.9028020353103</c:v>
                </c:pt>
                <c:pt idx="2445">
                  <c:v>1056.1536125797402</c:v>
                </c:pt>
                <c:pt idx="2446">
                  <c:v>1058.4064173349302</c:v>
                </c:pt>
                <c:pt idx="2447">
                  <c:v>1060.6610620239703</c:v>
                </c:pt>
                <c:pt idx="2448">
                  <c:v>1062.91738775465</c:v>
                </c:pt>
                <c:pt idx="2449">
                  <c:v>1065.1752309777798</c:v>
                </c:pt>
                <c:pt idx="2450">
                  <c:v>1067.4344234456598</c:v>
                </c:pt>
                <c:pt idx="2451">
                  <c:v>1069.69479217055</c:v>
                </c:pt>
                <c:pt idx="2452">
                  <c:v>1071.9565492473398</c:v>
                </c:pt>
                <c:pt idx="2453">
                  <c:v>1074.2219071941399</c:v>
                </c:pt>
                <c:pt idx="2454">
                  <c:v>1076.48857239874</c:v>
                </c:pt>
                <c:pt idx="2455">
                  <c:v>1078.7564246911998</c:v>
                </c:pt>
                <c:pt idx="2456">
                  <c:v>1081.02534307222</c:v>
                </c:pt>
                <c:pt idx="2457">
                  <c:v>1083.29520577311</c:v>
                </c:pt>
                <c:pt idx="2458">
                  <c:v>1085.5658903155399</c:v>
                </c:pt>
                <c:pt idx="2459">
                  <c:v>1087.8372735714602</c:v>
                </c:pt>
                <c:pt idx="2460">
                  <c:v>1090.1092318229698</c:v>
                </c:pt>
                <c:pt idx="2461">
                  <c:v>1092.3816408221496</c:v>
                </c:pt>
                <c:pt idx="2462">
                  <c:v>1094.6543758509397</c:v>
                </c:pt>
                <c:pt idx="2463">
                  <c:v>1096.9273117810199</c:v>
                </c:pt>
                <c:pt idx="2464">
                  <c:v>1099.2003231336298</c:v>
                </c:pt>
                <c:pt idx="2465">
                  <c:v>1101.4732841395003</c:v>
                </c:pt>
                <c:pt idx="2466">
                  <c:v>1103.7460687986299</c:v>
                </c:pt>
                <c:pt idx="2467">
                  <c:v>1106.0185509402199</c:v>
                </c:pt>
                <c:pt idx="2468">
                  <c:v>1108.2906042825198</c:v>
                </c:pt>
                <c:pt idx="2469">
                  <c:v>1110.56210249267</c:v>
                </c:pt>
                <c:pt idx="2470">
                  <c:v>1112.8329192465803</c:v>
                </c:pt>
                <c:pt idx="2471">
                  <c:v>1115.1029282887798</c:v>
                </c:pt>
                <c:pt idx="2472">
                  <c:v>1117.3744932375598</c:v>
                </c:pt>
                <c:pt idx="2473">
                  <c:v>1119.6458185046099</c:v>
                </c:pt>
                <c:pt idx="2474">
                  <c:v>1121.9166165039401</c:v>
                </c:pt>
                <c:pt idx="2475">
                  <c:v>1124.18682942346</c:v>
                </c:pt>
                <c:pt idx="2476">
                  <c:v>1126.45640358225</c:v>
                </c:pt>
                <c:pt idx="2477">
                  <c:v>1128.7252895813899</c:v>
                </c:pt>
                <c:pt idx="2478">
                  <c:v>1130.99344245474</c:v>
                </c:pt>
                <c:pt idx="2479">
                  <c:v>1133.2608218197997</c:v>
                </c:pt>
                <c:pt idx="2480">
                  <c:v>1135.5273920285499</c:v>
                </c:pt>
                <c:pt idx="2481">
                  <c:v>1137.7931223183</c:v>
                </c:pt>
                <c:pt idx="2482">
                  <c:v>1140.0579869624303</c:v>
                </c:pt>
                <c:pt idx="2483">
                  <c:v>1142.3219654213503</c:v>
                </c:pt>
                <c:pt idx="2484">
                  <c:v>1144.58504249323</c:v>
                </c:pt>
                <c:pt idx="2485">
                  <c:v>1146.8472084648802</c:v>
                </c:pt>
                <c:pt idx="2486">
                  <c:v>1149.1084592625702</c:v>
                </c:pt>
                <c:pt idx="2487">
                  <c:v>1151.3687966028501</c:v>
                </c:pt>
                <c:pt idx="2488">
                  <c:v>1153.6282281433901</c:v>
                </c:pt>
                <c:pt idx="2489">
                  <c:v>1155.88676763382</c:v>
                </c:pt>
                <c:pt idx="2490">
                  <c:v>1158.1444350665497</c:v>
                </c:pt>
                <c:pt idx="2491">
                  <c:v>1160.4013020761499</c:v>
                </c:pt>
                <c:pt idx="2492">
                  <c:v>1162.6573900843196</c:v>
                </c:pt>
                <c:pt idx="2493">
                  <c:v>1164.9127210156403</c:v>
                </c:pt>
                <c:pt idx="2494">
                  <c:v>1167.1673430056503</c:v>
                </c:pt>
                <c:pt idx="2495">
                  <c:v>1169.4213112801499</c:v>
                </c:pt>
                <c:pt idx="2496">
                  <c:v>1171.6746883083101</c:v>
                </c:pt>
                <c:pt idx="2497">
                  <c:v>1173.92754395576</c:v>
                </c:pt>
                <c:pt idx="2498">
                  <c:v>1176.1799556376805</c:v>
                </c:pt>
                <c:pt idx="2499">
                  <c:v>1178.4320084719097</c:v>
                </c:pt>
                <c:pt idx="2500">
                  <c:v>1180.6837954320395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839-BD43-AA18-B778E1EA98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7642655"/>
        <c:axId val="1648906704"/>
      </c:scatterChart>
      <c:valAx>
        <c:axId val="1317642655"/>
        <c:scaling>
          <c:orientation val="minMax"/>
          <c:max val="2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8906704"/>
        <c:crosses val="autoZero"/>
        <c:crossBetween val="midCat"/>
      </c:valAx>
      <c:valAx>
        <c:axId val="1648906704"/>
        <c:scaling>
          <c:orientation val="minMax"/>
          <c:max val="200"/>
          <c:min val="-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7642655"/>
        <c:crosses val="autoZero"/>
        <c:crossBetween val="midCat"/>
        <c:majorUnit val="4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3"/>
          <c:order val="0"/>
          <c:tx>
            <c:strRef>
              <c:f>Unstable!$E$1</c:f>
              <c:strCache>
                <c:ptCount val="1"/>
                <c:pt idx="0">
                  <c:v>d2-d1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Unstable!$A$2:$A$2502</c:f>
              <c:numCache>
                <c:formatCode>General</c:formatCode>
                <c:ptCount val="25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8.9999999999999993E-3</c:v>
                </c:pt>
                <c:pt idx="10">
                  <c:v>0.01</c:v>
                </c:pt>
                <c:pt idx="11">
                  <c:v>1.0999999999999999E-2</c:v>
                </c:pt>
                <c:pt idx="12">
                  <c:v>1.2E-2</c:v>
                </c:pt>
                <c:pt idx="13">
                  <c:v>1.2999999999999999E-2</c:v>
                </c:pt>
                <c:pt idx="14">
                  <c:v>1.4E-2</c:v>
                </c:pt>
                <c:pt idx="15">
                  <c:v>1.4999999999999999E-2</c:v>
                </c:pt>
                <c:pt idx="16">
                  <c:v>1.6E-2</c:v>
                </c:pt>
                <c:pt idx="17">
                  <c:v>1.7000000000000001E-2</c:v>
                </c:pt>
                <c:pt idx="18">
                  <c:v>1.7999999999999999E-2</c:v>
                </c:pt>
                <c:pt idx="19">
                  <c:v>1.9E-2</c:v>
                </c:pt>
                <c:pt idx="20">
                  <c:v>0.02</c:v>
                </c:pt>
                <c:pt idx="21">
                  <c:v>2.1000000000000001E-2</c:v>
                </c:pt>
                <c:pt idx="22">
                  <c:v>2.1999999999999999E-2</c:v>
                </c:pt>
                <c:pt idx="23">
                  <c:v>2.3E-2</c:v>
                </c:pt>
                <c:pt idx="24">
                  <c:v>2.4E-2</c:v>
                </c:pt>
                <c:pt idx="25">
                  <c:v>2.5000000000000001E-2</c:v>
                </c:pt>
                <c:pt idx="26">
                  <c:v>2.5999999999999999E-2</c:v>
                </c:pt>
                <c:pt idx="27">
                  <c:v>2.7E-2</c:v>
                </c:pt>
                <c:pt idx="28">
                  <c:v>2.8000000000000001E-2</c:v>
                </c:pt>
                <c:pt idx="29">
                  <c:v>2.9000000000000001E-2</c:v>
                </c:pt>
                <c:pt idx="30">
                  <c:v>0.03</c:v>
                </c:pt>
                <c:pt idx="31">
                  <c:v>3.1E-2</c:v>
                </c:pt>
                <c:pt idx="32">
                  <c:v>3.2000000000000001E-2</c:v>
                </c:pt>
                <c:pt idx="33">
                  <c:v>3.3000000000000002E-2</c:v>
                </c:pt>
                <c:pt idx="34">
                  <c:v>3.4000000000000002E-2</c:v>
                </c:pt>
                <c:pt idx="35">
                  <c:v>3.5000000000000003E-2</c:v>
                </c:pt>
                <c:pt idx="36">
                  <c:v>3.5999999999999997E-2</c:v>
                </c:pt>
                <c:pt idx="37">
                  <c:v>3.6999999999999998E-2</c:v>
                </c:pt>
                <c:pt idx="38">
                  <c:v>3.7999999999999999E-2</c:v>
                </c:pt>
                <c:pt idx="39">
                  <c:v>3.9E-2</c:v>
                </c:pt>
                <c:pt idx="40">
                  <c:v>0.04</c:v>
                </c:pt>
                <c:pt idx="41">
                  <c:v>4.1000000000000002E-2</c:v>
                </c:pt>
                <c:pt idx="42">
                  <c:v>4.2000000000000003E-2</c:v>
                </c:pt>
                <c:pt idx="43">
                  <c:v>4.2999999999999997E-2</c:v>
                </c:pt>
                <c:pt idx="44">
                  <c:v>4.3999999999999997E-2</c:v>
                </c:pt>
                <c:pt idx="45">
                  <c:v>4.4999999999999998E-2</c:v>
                </c:pt>
                <c:pt idx="46">
                  <c:v>4.5999999999999999E-2</c:v>
                </c:pt>
                <c:pt idx="47">
                  <c:v>4.7E-2</c:v>
                </c:pt>
                <c:pt idx="48">
                  <c:v>4.8000000000000001E-2</c:v>
                </c:pt>
                <c:pt idx="49">
                  <c:v>4.9000000000000002E-2</c:v>
                </c:pt>
                <c:pt idx="50">
                  <c:v>0.05</c:v>
                </c:pt>
                <c:pt idx="51">
                  <c:v>5.0999999999999997E-2</c:v>
                </c:pt>
                <c:pt idx="52">
                  <c:v>5.1999999999999998E-2</c:v>
                </c:pt>
                <c:pt idx="53">
                  <c:v>5.2999999999999999E-2</c:v>
                </c:pt>
                <c:pt idx="54">
                  <c:v>5.3999999999999999E-2</c:v>
                </c:pt>
                <c:pt idx="55">
                  <c:v>5.5E-2</c:v>
                </c:pt>
                <c:pt idx="56">
                  <c:v>5.6000000000000001E-2</c:v>
                </c:pt>
                <c:pt idx="57">
                  <c:v>5.7000000000000002E-2</c:v>
                </c:pt>
                <c:pt idx="58">
                  <c:v>5.8000000000000003E-2</c:v>
                </c:pt>
                <c:pt idx="59">
                  <c:v>5.8999999999999997E-2</c:v>
                </c:pt>
                <c:pt idx="60">
                  <c:v>0.06</c:v>
                </c:pt>
                <c:pt idx="61">
                  <c:v>6.0999999999999999E-2</c:v>
                </c:pt>
                <c:pt idx="62">
                  <c:v>6.2E-2</c:v>
                </c:pt>
                <c:pt idx="63">
                  <c:v>6.3E-2</c:v>
                </c:pt>
                <c:pt idx="64">
                  <c:v>6.4000000000000001E-2</c:v>
                </c:pt>
                <c:pt idx="65">
                  <c:v>6.5000000000000002E-2</c:v>
                </c:pt>
                <c:pt idx="66">
                  <c:v>6.6000000000000003E-2</c:v>
                </c:pt>
                <c:pt idx="67">
                  <c:v>6.7000000000000004E-2</c:v>
                </c:pt>
                <c:pt idx="68">
                  <c:v>6.8000000000000005E-2</c:v>
                </c:pt>
                <c:pt idx="69">
                  <c:v>6.9000000000000006E-2</c:v>
                </c:pt>
                <c:pt idx="70">
                  <c:v>7.0000000000000007E-2</c:v>
                </c:pt>
                <c:pt idx="71">
                  <c:v>7.0999999999999994E-2</c:v>
                </c:pt>
                <c:pt idx="72">
                  <c:v>7.1999999999999995E-2</c:v>
                </c:pt>
                <c:pt idx="73">
                  <c:v>7.2999999999999995E-2</c:v>
                </c:pt>
                <c:pt idx="74">
                  <c:v>7.3999999999999996E-2</c:v>
                </c:pt>
                <c:pt idx="75">
                  <c:v>7.4999999999999997E-2</c:v>
                </c:pt>
                <c:pt idx="76">
                  <c:v>7.5999999999999998E-2</c:v>
                </c:pt>
                <c:pt idx="77">
                  <c:v>7.6999999999999999E-2</c:v>
                </c:pt>
                <c:pt idx="78">
                  <c:v>7.8E-2</c:v>
                </c:pt>
                <c:pt idx="79">
                  <c:v>7.9000000000000001E-2</c:v>
                </c:pt>
                <c:pt idx="80">
                  <c:v>0.08</c:v>
                </c:pt>
                <c:pt idx="81">
                  <c:v>8.1000000000000003E-2</c:v>
                </c:pt>
                <c:pt idx="82">
                  <c:v>8.2000000000000003E-2</c:v>
                </c:pt>
                <c:pt idx="83">
                  <c:v>8.3000000000000004E-2</c:v>
                </c:pt>
                <c:pt idx="84">
                  <c:v>8.4000000000000005E-2</c:v>
                </c:pt>
                <c:pt idx="85">
                  <c:v>8.5000000000000006E-2</c:v>
                </c:pt>
                <c:pt idx="86">
                  <c:v>8.5999999999999993E-2</c:v>
                </c:pt>
                <c:pt idx="87">
                  <c:v>8.6999999999999994E-2</c:v>
                </c:pt>
                <c:pt idx="88">
                  <c:v>8.7999999999999995E-2</c:v>
                </c:pt>
                <c:pt idx="89">
                  <c:v>8.8999999999999996E-2</c:v>
                </c:pt>
                <c:pt idx="90">
                  <c:v>0.09</c:v>
                </c:pt>
                <c:pt idx="91">
                  <c:v>9.0999999999999998E-2</c:v>
                </c:pt>
                <c:pt idx="92">
                  <c:v>9.1999999999999998E-2</c:v>
                </c:pt>
                <c:pt idx="93">
                  <c:v>9.2999999999999999E-2</c:v>
                </c:pt>
                <c:pt idx="94">
                  <c:v>9.4E-2</c:v>
                </c:pt>
                <c:pt idx="95">
                  <c:v>9.5000000000000001E-2</c:v>
                </c:pt>
                <c:pt idx="96">
                  <c:v>9.6000000000000002E-2</c:v>
                </c:pt>
                <c:pt idx="97">
                  <c:v>9.7000000000000003E-2</c:v>
                </c:pt>
                <c:pt idx="98">
                  <c:v>9.8000000000000004E-2</c:v>
                </c:pt>
                <c:pt idx="99">
                  <c:v>9.9000000000000005E-2</c:v>
                </c:pt>
                <c:pt idx="100">
                  <c:v>0.1</c:v>
                </c:pt>
                <c:pt idx="101">
                  <c:v>0.10100000000000001</c:v>
                </c:pt>
                <c:pt idx="102">
                  <c:v>0.10199999999999999</c:v>
                </c:pt>
                <c:pt idx="103">
                  <c:v>0.10299999999999999</c:v>
                </c:pt>
                <c:pt idx="104">
                  <c:v>0.104</c:v>
                </c:pt>
                <c:pt idx="105">
                  <c:v>0.105</c:v>
                </c:pt>
                <c:pt idx="106">
                  <c:v>0.106</c:v>
                </c:pt>
                <c:pt idx="107">
                  <c:v>0.107</c:v>
                </c:pt>
                <c:pt idx="108">
                  <c:v>0.108</c:v>
                </c:pt>
                <c:pt idx="109">
                  <c:v>0.109</c:v>
                </c:pt>
                <c:pt idx="110">
                  <c:v>0.11</c:v>
                </c:pt>
                <c:pt idx="111">
                  <c:v>0.111</c:v>
                </c:pt>
                <c:pt idx="112">
                  <c:v>0.112</c:v>
                </c:pt>
                <c:pt idx="113">
                  <c:v>0.113</c:v>
                </c:pt>
                <c:pt idx="114">
                  <c:v>0.114</c:v>
                </c:pt>
                <c:pt idx="115">
                  <c:v>0.115</c:v>
                </c:pt>
                <c:pt idx="116">
                  <c:v>0.11600000000000001</c:v>
                </c:pt>
                <c:pt idx="117">
                  <c:v>0.11700000000000001</c:v>
                </c:pt>
                <c:pt idx="118">
                  <c:v>0.11799999999999999</c:v>
                </c:pt>
                <c:pt idx="119">
                  <c:v>0.11899999999999999</c:v>
                </c:pt>
                <c:pt idx="120">
                  <c:v>0.12</c:v>
                </c:pt>
                <c:pt idx="121">
                  <c:v>0.121</c:v>
                </c:pt>
                <c:pt idx="122">
                  <c:v>0.122</c:v>
                </c:pt>
                <c:pt idx="123">
                  <c:v>0.123</c:v>
                </c:pt>
                <c:pt idx="124">
                  <c:v>0.124</c:v>
                </c:pt>
                <c:pt idx="125">
                  <c:v>0.125</c:v>
                </c:pt>
                <c:pt idx="126">
                  <c:v>0.126</c:v>
                </c:pt>
                <c:pt idx="127">
                  <c:v>0.127</c:v>
                </c:pt>
                <c:pt idx="128">
                  <c:v>0.128</c:v>
                </c:pt>
                <c:pt idx="129">
                  <c:v>0.129</c:v>
                </c:pt>
                <c:pt idx="130">
                  <c:v>0.13</c:v>
                </c:pt>
                <c:pt idx="131">
                  <c:v>0.13100000000000001</c:v>
                </c:pt>
                <c:pt idx="132">
                  <c:v>0.13200000000000001</c:v>
                </c:pt>
                <c:pt idx="133">
                  <c:v>0.13300000000000001</c:v>
                </c:pt>
                <c:pt idx="134">
                  <c:v>0.13400000000000001</c:v>
                </c:pt>
                <c:pt idx="135">
                  <c:v>0.13500000000000001</c:v>
                </c:pt>
                <c:pt idx="136">
                  <c:v>0.13600000000000001</c:v>
                </c:pt>
                <c:pt idx="137">
                  <c:v>0.13700000000000001</c:v>
                </c:pt>
                <c:pt idx="138">
                  <c:v>0.13800000000000001</c:v>
                </c:pt>
                <c:pt idx="139">
                  <c:v>0.13900000000000001</c:v>
                </c:pt>
                <c:pt idx="140">
                  <c:v>0.14000000000000001</c:v>
                </c:pt>
                <c:pt idx="141">
                  <c:v>0.14099999999999999</c:v>
                </c:pt>
                <c:pt idx="142">
                  <c:v>0.14199999999999999</c:v>
                </c:pt>
                <c:pt idx="143">
                  <c:v>0.14299999999999999</c:v>
                </c:pt>
                <c:pt idx="144">
                  <c:v>0.14399999999999999</c:v>
                </c:pt>
                <c:pt idx="145">
                  <c:v>0.14499999999999999</c:v>
                </c:pt>
                <c:pt idx="146">
                  <c:v>0.14599999999999999</c:v>
                </c:pt>
                <c:pt idx="147">
                  <c:v>0.14699999999999999</c:v>
                </c:pt>
                <c:pt idx="148">
                  <c:v>0.14799999999999999</c:v>
                </c:pt>
                <c:pt idx="149">
                  <c:v>0.14899999999999999</c:v>
                </c:pt>
                <c:pt idx="150">
                  <c:v>0.15</c:v>
                </c:pt>
                <c:pt idx="151">
                  <c:v>0.151</c:v>
                </c:pt>
                <c:pt idx="152">
                  <c:v>0.152</c:v>
                </c:pt>
                <c:pt idx="153">
                  <c:v>0.153</c:v>
                </c:pt>
                <c:pt idx="154">
                  <c:v>0.154</c:v>
                </c:pt>
                <c:pt idx="155">
                  <c:v>0.155</c:v>
                </c:pt>
                <c:pt idx="156">
                  <c:v>0.156</c:v>
                </c:pt>
                <c:pt idx="157">
                  <c:v>0.157</c:v>
                </c:pt>
                <c:pt idx="158">
                  <c:v>0.158</c:v>
                </c:pt>
                <c:pt idx="159">
                  <c:v>0.159</c:v>
                </c:pt>
                <c:pt idx="160">
                  <c:v>0.16</c:v>
                </c:pt>
                <c:pt idx="161">
                  <c:v>0.161</c:v>
                </c:pt>
                <c:pt idx="162">
                  <c:v>0.16200000000000001</c:v>
                </c:pt>
                <c:pt idx="163">
                  <c:v>0.16300000000000001</c:v>
                </c:pt>
                <c:pt idx="164">
                  <c:v>0.16400000000000001</c:v>
                </c:pt>
                <c:pt idx="165">
                  <c:v>0.16500000000000001</c:v>
                </c:pt>
                <c:pt idx="166">
                  <c:v>0.16600000000000001</c:v>
                </c:pt>
                <c:pt idx="167">
                  <c:v>0.16700000000000001</c:v>
                </c:pt>
                <c:pt idx="168">
                  <c:v>0.16800000000000001</c:v>
                </c:pt>
                <c:pt idx="169">
                  <c:v>0.16900000000000001</c:v>
                </c:pt>
                <c:pt idx="170">
                  <c:v>0.17</c:v>
                </c:pt>
                <c:pt idx="171">
                  <c:v>0.17100000000000001</c:v>
                </c:pt>
                <c:pt idx="172">
                  <c:v>0.17199999999999999</c:v>
                </c:pt>
                <c:pt idx="173">
                  <c:v>0.17299999999999999</c:v>
                </c:pt>
                <c:pt idx="174">
                  <c:v>0.17399999999999999</c:v>
                </c:pt>
                <c:pt idx="175">
                  <c:v>0.17499999999999999</c:v>
                </c:pt>
                <c:pt idx="176">
                  <c:v>0.17599999999999999</c:v>
                </c:pt>
                <c:pt idx="177">
                  <c:v>0.17699999999999999</c:v>
                </c:pt>
                <c:pt idx="178">
                  <c:v>0.17799999999999999</c:v>
                </c:pt>
                <c:pt idx="179">
                  <c:v>0.17899999999999999</c:v>
                </c:pt>
                <c:pt idx="180">
                  <c:v>0.18</c:v>
                </c:pt>
                <c:pt idx="181">
                  <c:v>0.18099999999999999</c:v>
                </c:pt>
                <c:pt idx="182">
                  <c:v>0.182</c:v>
                </c:pt>
                <c:pt idx="183">
                  <c:v>0.183</c:v>
                </c:pt>
                <c:pt idx="184">
                  <c:v>0.184</c:v>
                </c:pt>
                <c:pt idx="185">
                  <c:v>0.185</c:v>
                </c:pt>
                <c:pt idx="186">
                  <c:v>0.186</c:v>
                </c:pt>
                <c:pt idx="187">
                  <c:v>0.187</c:v>
                </c:pt>
                <c:pt idx="188">
                  <c:v>0.188</c:v>
                </c:pt>
                <c:pt idx="189">
                  <c:v>0.189</c:v>
                </c:pt>
                <c:pt idx="190">
                  <c:v>0.19</c:v>
                </c:pt>
                <c:pt idx="191">
                  <c:v>0.191</c:v>
                </c:pt>
                <c:pt idx="192">
                  <c:v>0.192</c:v>
                </c:pt>
                <c:pt idx="193">
                  <c:v>0.193</c:v>
                </c:pt>
                <c:pt idx="194">
                  <c:v>0.19400000000000001</c:v>
                </c:pt>
                <c:pt idx="195">
                  <c:v>0.19500000000000001</c:v>
                </c:pt>
                <c:pt idx="196">
                  <c:v>0.19600000000000001</c:v>
                </c:pt>
                <c:pt idx="197">
                  <c:v>0.19700000000000001</c:v>
                </c:pt>
                <c:pt idx="198">
                  <c:v>0.19800000000000001</c:v>
                </c:pt>
                <c:pt idx="199">
                  <c:v>0.19900000000000001</c:v>
                </c:pt>
                <c:pt idx="200">
                  <c:v>0.2</c:v>
                </c:pt>
                <c:pt idx="201">
                  <c:v>0.20100000000000001</c:v>
                </c:pt>
                <c:pt idx="202">
                  <c:v>0.20200000000000001</c:v>
                </c:pt>
                <c:pt idx="203">
                  <c:v>0.20300000000000001</c:v>
                </c:pt>
                <c:pt idx="204">
                  <c:v>0.20399999999999999</c:v>
                </c:pt>
                <c:pt idx="205">
                  <c:v>0.20499999999999999</c:v>
                </c:pt>
                <c:pt idx="206">
                  <c:v>0.20599999999999999</c:v>
                </c:pt>
                <c:pt idx="207">
                  <c:v>0.20699999999999999</c:v>
                </c:pt>
                <c:pt idx="208">
                  <c:v>0.20799999999999999</c:v>
                </c:pt>
                <c:pt idx="209">
                  <c:v>0.20899999999999999</c:v>
                </c:pt>
                <c:pt idx="210">
                  <c:v>0.21</c:v>
                </c:pt>
                <c:pt idx="211">
                  <c:v>0.21099999999999999</c:v>
                </c:pt>
                <c:pt idx="212">
                  <c:v>0.21199999999999999</c:v>
                </c:pt>
                <c:pt idx="213">
                  <c:v>0.21299999999999999</c:v>
                </c:pt>
                <c:pt idx="214">
                  <c:v>0.214</c:v>
                </c:pt>
                <c:pt idx="215">
                  <c:v>0.215</c:v>
                </c:pt>
                <c:pt idx="216">
                  <c:v>0.216</c:v>
                </c:pt>
                <c:pt idx="217">
                  <c:v>0.217</c:v>
                </c:pt>
                <c:pt idx="218">
                  <c:v>0.218</c:v>
                </c:pt>
                <c:pt idx="219">
                  <c:v>0.219</c:v>
                </c:pt>
                <c:pt idx="220">
                  <c:v>0.22</c:v>
                </c:pt>
                <c:pt idx="221">
                  <c:v>0.221</c:v>
                </c:pt>
                <c:pt idx="222">
                  <c:v>0.222</c:v>
                </c:pt>
                <c:pt idx="223">
                  <c:v>0.223</c:v>
                </c:pt>
                <c:pt idx="224">
                  <c:v>0.224</c:v>
                </c:pt>
                <c:pt idx="225">
                  <c:v>0.22500000000000001</c:v>
                </c:pt>
                <c:pt idx="226">
                  <c:v>0.22600000000000001</c:v>
                </c:pt>
                <c:pt idx="227">
                  <c:v>0.22700000000000001</c:v>
                </c:pt>
                <c:pt idx="228">
                  <c:v>0.22800000000000001</c:v>
                </c:pt>
                <c:pt idx="229">
                  <c:v>0.22900000000000001</c:v>
                </c:pt>
                <c:pt idx="230">
                  <c:v>0.23</c:v>
                </c:pt>
                <c:pt idx="231">
                  <c:v>0.23100000000000001</c:v>
                </c:pt>
                <c:pt idx="232">
                  <c:v>0.23200000000000001</c:v>
                </c:pt>
                <c:pt idx="233">
                  <c:v>0.23300000000000001</c:v>
                </c:pt>
                <c:pt idx="234">
                  <c:v>0.23400000000000001</c:v>
                </c:pt>
                <c:pt idx="235">
                  <c:v>0.23499999999999999</c:v>
                </c:pt>
                <c:pt idx="236">
                  <c:v>0.23599999999999999</c:v>
                </c:pt>
                <c:pt idx="237">
                  <c:v>0.23699999999999999</c:v>
                </c:pt>
                <c:pt idx="238">
                  <c:v>0.23799999999999999</c:v>
                </c:pt>
                <c:pt idx="239">
                  <c:v>0.23899999999999999</c:v>
                </c:pt>
                <c:pt idx="240">
                  <c:v>0.24</c:v>
                </c:pt>
                <c:pt idx="241">
                  <c:v>0.24099999999999999</c:v>
                </c:pt>
                <c:pt idx="242">
                  <c:v>0.24199999999999999</c:v>
                </c:pt>
                <c:pt idx="243">
                  <c:v>0.24299999999999999</c:v>
                </c:pt>
                <c:pt idx="244">
                  <c:v>0.24399999999999999</c:v>
                </c:pt>
                <c:pt idx="245">
                  <c:v>0.245</c:v>
                </c:pt>
                <c:pt idx="246">
                  <c:v>0.246</c:v>
                </c:pt>
                <c:pt idx="247">
                  <c:v>0.247</c:v>
                </c:pt>
                <c:pt idx="248">
                  <c:v>0.248</c:v>
                </c:pt>
                <c:pt idx="249">
                  <c:v>0.249</c:v>
                </c:pt>
                <c:pt idx="250">
                  <c:v>0.25</c:v>
                </c:pt>
                <c:pt idx="251">
                  <c:v>0.251</c:v>
                </c:pt>
                <c:pt idx="252">
                  <c:v>0.252</c:v>
                </c:pt>
                <c:pt idx="253">
                  <c:v>0.253</c:v>
                </c:pt>
                <c:pt idx="254">
                  <c:v>0.254</c:v>
                </c:pt>
                <c:pt idx="255">
                  <c:v>0.255</c:v>
                </c:pt>
                <c:pt idx="256">
                  <c:v>0.25600000000000001</c:v>
                </c:pt>
                <c:pt idx="257">
                  <c:v>0.25700000000000001</c:v>
                </c:pt>
                <c:pt idx="258">
                  <c:v>0.25800000000000001</c:v>
                </c:pt>
                <c:pt idx="259">
                  <c:v>0.25900000000000001</c:v>
                </c:pt>
                <c:pt idx="260">
                  <c:v>0.26</c:v>
                </c:pt>
                <c:pt idx="261">
                  <c:v>0.26100000000000001</c:v>
                </c:pt>
                <c:pt idx="262">
                  <c:v>0.26200000000000001</c:v>
                </c:pt>
                <c:pt idx="263">
                  <c:v>0.26300000000000001</c:v>
                </c:pt>
                <c:pt idx="264">
                  <c:v>0.26400000000000001</c:v>
                </c:pt>
                <c:pt idx="265">
                  <c:v>0.26500000000000001</c:v>
                </c:pt>
                <c:pt idx="266">
                  <c:v>0.26600000000000001</c:v>
                </c:pt>
                <c:pt idx="267">
                  <c:v>0.26700000000000002</c:v>
                </c:pt>
                <c:pt idx="268">
                  <c:v>0.26800000000000002</c:v>
                </c:pt>
                <c:pt idx="269">
                  <c:v>0.26900000000000002</c:v>
                </c:pt>
                <c:pt idx="270">
                  <c:v>0.27</c:v>
                </c:pt>
                <c:pt idx="271">
                  <c:v>0.27100000000000002</c:v>
                </c:pt>
                <c:pt idx="272">
                  <c:v>0.27200000000000002</c:v>
                </c:pt>
                <c:pt idx="273">
                  <c:v>0.27300000000000002</c:v>
                </c:pt>
                <c:pt idx="274">
                  <c:v>0.27400000000000002</c:v>
                </c:pt>
                <c:pt idx="275">
                  <c:v>0.27500000000000002</c:v>
                </c:pt>
                <c:pt idx="276">
                  <c:v>0.27600000000000002</c:v>
                </c:pt>
                <c:pt idx="277">
                  <c:v>0.27700000000000002</c:v>
                </c:pt>
                <c:pt idx="278">
                  <c:v>0.27800000000000002</c:v>
                </c:pt>
                <c:pt idx="279">
                  <c:v>0.27900000000000003</c:v>
                </c:pt>
                <c:pt idx="280">
                  <c:v>0.28000000000000003</c:v>
                </c:pt>
                <c:pt idx="281">
                  <c:v>0.28100000000000003</c:v>
                </c:pt>
                <c:pt idx="282">
                  <c:v>0.28199999999999997</c:v>
                </c:pt>
                <c:pt idx="283">
                  <c:v>0.28299999999999997</c:v>
                </c:pt>
                <c:pt idx="284">
                  <c:v>0.28399999999999997</c:v>
                </c:pt>
                <c:pt idx="285">
                  <c:v>0.28499999999999998</c:v>
                </c:pt>
                <c:pt idx="286">
                  <c:v>0.28599999999999998</c:v>
                </c:pt>
                <c:pt idx="287">
                  <c:v>0.28699999999999998</c:v>
                </c:pt>
                <c:pt idx="288">
                  <c:v>0.28799999999999998</c:v>
                </c:pt>
                <c:pt idx="289">
                  <c:v>0.28899999999999998</c:v>
                </c:pt>
                <c:pt idx="290">
                  <c:v>0.28999999999999998</c:v>
                </c:pt>
                <c:pt idx="291">
                  <c:v>0.29099999999999998</c:v>
                </c:pt>
                <c:pt idx="292">
                  <c:v>0.29199999999999998</c:v>
                </c:pt>
                <c:pt idx="293">
                  <c:v>0.29299999999999998</c:v>
                </c:pt>
                <c:pt idx="294">
                  <c:v>0.29399999999999998</c:v>
                </c:pt>
                <c:pt idx="295">
                  <c:v>0.29499999999999998</c:v>
                </c:pt>
                <c:pt idx="296">
                  <c:v>0.29599999999999999</c:v>
                </c:pt>
                <c:pt idx="297">
                  <c:v>0.29699999999999999</c:v>
                </c:pt>
                <c:pt idx="298">
                  <c:v>0.29799999999999999</c:v>
                </c:pt>
                <c:pt idx="299">
                  <c:v>0.29899999999999999</c:v>
                </c:pt>
                <c:pt idx="300">
                  <c:v>0.3</c:v>
                </c:pt>
                <c:pt idx="301">
                  <c:v>0.30099999999999999</c:v>
                </c:pt>
                <c:pt idx="302">
                  <c:v>0.30199999999999999</c:v>
                </c:pt>
                <c:pt idx="303">
                  <c:v>0.30299999999999999</c:v>
                </c:pt>
                <c:pt idx="304">
                  <c:v>0.30399999999999999</c:v>
                </c:pt>
                <c:pt idx="305">
                  <c:v>0.30499999999999999</c:v>
                </c:pt>
                <c:pt idx="306">
                  <c:v>0.30599999999999999</c:v>
                </c:pt>
                <c:pt idx="307">
                  <c:v>0.307</c:v>
                </c:pt>
                <c:pt idx="308">
                  <c:v>0.308</c:v>
                </c:pt>
                <c:pt idx="309">
                  <c:v>0.309</c:v>
                </c:pt>
                <c:pt idx="310">
                  <c:v>0.31</c:v>
                </c:pt>
                <c:pt idx="311">
                  <c:v>0.311</c:v>
                </c:pt>
                <c:pt idx="312">
                  <c:v>0.312</c:v>
                </c:pt>
                <c:pt idx="313">
                  <c:v>0.313</c:v>
                </c:pt>
                <c:pt idx="314">
                  <c:v>0.314</c:v>
                </c:pt>
                <c:pt idx="315">
                  <c:v>0.315</c:v>
                </c:pt>
                <c:pt idx="316">
                  <c:v>0.316</c:v>
                </c:pt>
                <c:pt idx="317">
                  <c:v>0.317</c:v>
                </c:pt>
                <c:pt idx="318">
                  <c:v>0.318</c:v>
                </c:pt>
                <c:pt idx="319">
                  <c:v>0.31900000000000001</c:v>
                </c:pt>
                <c:pt idx="320">
                  <c:v>0.32</c:v>
                </c:pt>
                <c:pt idx="321">
                  <c:v>0.32100000000000001</c:v>
                </c:pt>
                <c:pt idx="322">
                  <c:v>0.32200000000000001</c:v>
                </c:pt>
                <c:pt idx="323">
                  <c:v>0.32300000000000001</c:v>
                </c:pt>
                <c:pt idx="324">
                  <c:v>0.32400000000000001</c:v>
                </c:pt>
                <c:pt idx="325">
                  <c:v>0.32500000000000001</c:v>
                </c:pt>
                <c:pt idx="326">
                  <c:v>0.32600000000000001</c:v>
                </c:pt>
                <c:pt idx="327">
                  <c:v>0.32700000000000001</c:v>
                </c:pt>
                <c:pt idx="328">
                  <c:v>0.32800000000000001</c:v>
                </c:pt>
                <c:pt idx="329">
                  <c:v>0.32900000000000001</c:v>
                </c:pt>
                <c:pt idx="330">
                  <c:v>0.33</c:v>
                </c:pt>
                <c:pt idx="331">
                  <c:v>0.33100000000000002</c:v>
                </c:pt>
                <c:pt idx="332">
                  <c:v>0.33200000000000002</c:v>
                </c:pt>
                <c:pt idx="333">
                  <c:v>0.33300000000000002</c:v>
                </c:pt>
                <c:pt idx="334">
                  <c:v>0.33400000000000002</c:v>
                </c:pt>
                <c:pt idx="335">
                  <c:v>0.33500000000000002</c:v>
                </c:pt>
                <c:pt idx="336">
                  <c:v>0.33600000000000002</c:v>
                </c:pt>
                <c:pt idx="337">
                  <c:v>0.33700000000000002</c:v>
                </c:pt>
                <c:pt idx="338">
                  <c:v>0.33800000000000002</c:v>
                </c:pt>
                <c:pt idx="339">
                  <c:v>0.33900000000000002</c:v>
                </c:pt>
                <c:pt idx="340">
                  <c:v>0.34</c:v>
                </c:pt>
                <c:pt idx="341">
                  <c:v>0.34100000000000003</c:v>
                </c:pt>
                <c:pt idx="342">
                  <c:v>0.34200000000000003</c:v>
                </c:pt>
                <c:pt idx="343">
                  <c:v>0.34300000000000003</c:v>
                </c:pt>
                <c:pt idx="344">
                  <c:v>0.34399999999999997</c:v>
                </c:pt>
                <c:pt idx="345">
                  <c:v>0.34499999999999997</c:v>
                </c:pt>
                <c:pt idx="346">
                  <c:v>0.34599999999999997</c:v>
                </c:pt>
                <c:pt idx="347">
                  <c:v>0.34699999999999998</c:v>
                </c:pt>
                <c:pt idx="348">
                  <c:v>0.34799999999999998</c:v>
                </c:pt>
                <c:pt idx="349">
                  <c:v>0.34899999999999998</c:v>
                </c:pt>
                <c:pt idx="350">
                  <c:v>0.35</c:v>
                </c:pt>
                <c:pt idx="351">
                  <c:v>0.35099999999999998</c:v>
                </c:pt>
                <c:pt idx="352">
                  <c:v>0.35199999999999998</c:v>
                </c:pt>
                <c:pt idx="353">
                  <c:v>0.35299999999999998</c:v>
                </c:pt>
                <c:pt idx="354">
                  <c:v>0.35399999999999998</c:v>
                </c:pt>
                <c:pt idx="355">
                  <c:v>0.35499999999999998</c:v>
                </c:pt>
                <c:pt idx="356">
                  <c:v>0.35599999999999998</c:v>
                </c:pt>
                <c:pt idx="357">
                  <c:v>0.35699999999999998</c:v>
                </c:pt>
                <c:pt idx="358">
                  <c:v>0.35799999999999998</c:v>
                </c:pt>
                <c:pt idx="359">
                  <c:v>0.35899999999999999</c:v>
                </c:pt>
                <c:pt idx="360">
                  <c:v>0.36</c:v>
                </c:pt>
                <c:pt idx="361">
                  <c:v>0.36099999999999999</c:v>
                </c:pt>
                <c:pt idx="362">
                  <c:v>0.36199999999999999</c:v>
                </c:pt>
                <c:pt idx="363">
                  <c:v>0.36299999999999999</c:v>
                </c:pt>
                <c:pt idx="364">
                  <c:v>0.36399999999999999</c:v>
                </c:pt>
                <c:pt idx="365">
                  <c:v>0.36499999999999999</c:v>
                </c:pt>
                <c:pt idx="366">
                  <c:v>0.36599999999999999</c:v>
                </c:pt>
                <c:pt idx="367">
                  <c:v>0.36699999999999999</c:v>
                </c:pt>
                <c:pt idx="368">
                  <c:v>0.36799999999999999</c:v>
                </c:pt>
                <c:pt idx="369">
                  <c:v>0.36899999999999999</c:v>
                </c:pt>
                <c:pt idx="370">
                  <c:v>0.37</c:v>
                </c:pt>
                <c:pt idx="371">
                  <c:v>0.371</c:v>
                </c:pt>
                <c:pt idx="372">
                  <c:v>0.372</c:v>
                </c:pt>
                <c:pt idx="373">
                  <c:v>0.373</c:v>
                </c:pt>
                <c:pt idx="374">
                  <c:v>0.374</c:v>
                </c:pt>
                <c:pt idx="375">
                  <c:v>0.375</c:v>
                </c:pt>
                <c:pt idx="376">
                  <c:v>0.376</c:v>
                </c:pt>
                <c:pt idx="377">
                  <c:v>0.377</c:v>
                </c:pt>
                <c:pt idx="378">
                  <c:v>0.378</c:v>
                </c:pt>
                <c:pt idx="379">
                  <c:v>0.379</c:v>
                </c:pt>
                <c:pt idx="380">
                  <c:v>0.38</c:v>
                </c:pt>
                <c:pt idx="381">
                  <c:v>0.38100000000000001</c:v>
                </c:pt>
                <c:pt idx="382">
                  <c:v>0.38200000000000001</c:v>
                </c:pt>
                <c:pt idx="383">
                  <c:v>0.38300000000000001</c:v>
                </c:pt>
                <c:pt idx="384">
                  <c:v>0.38400000000000001</c:v>
                </c:pt>
                <c:pt idx="385">
                  <c:v>0.38500000000000001</c:v>
                </c:pt>
                <c:pt idx="386">
                  <c:v>0.38600000000000001</c:v>
                </c:pt>
                <c:pt idx="387">
                  <c:v>0.38700000000000001</c:v>
                </c:pt>
                <c:pt idx="388">
                  <c:v>0.38800000000000001</c:v>
                </c:pt>
                <c:pt idx="389">
                  <c:v>0.38900000000000001</c:v>
                </c:pt>
                <c:pt idx="390">
                  <c:v>0.39</c:v>
                </c:pt>
                <c:pt idx="391">
                  <c:v>0.39100000000000001</c:v>
                </c:pt>
                <c:pt idx="392">
                  <c:v>0.39200000000000002</c:v>
                </c:pt>
                <c:pt idx="393">
                  <c:v>0.39300000000000002</c:v>
                </c:pt>
                <c:pt idx="394">
                  <c:v>0.39400000000000002</c:v>
                </c:pt>
                <c:pt idx="395">
                  <c:v>0.39500000000000002</c:v>
                </c:pt>
                <c:pt idx="396">
                  <c:v>0.39600000000000002</c:v>
                </c:pt>
                <c:pt idx="397">
                  <c:v>0.39700000000000002</c:v>
                </c:pt>
                <c:pt idx="398">
                  <c:v>0.39800000000000002</c:v>
                </c:pt>
                <c:pt idx="399">
                  <c:v>0.39900000000000002</c:v>
                </c:pt>
                <c:pt idx="400">
                  <c:v>0.4</c:v>
                </c:pt>
                <c:pt idx="401">
                  <c:v>0.40100000000000002</c:v>
                </c:pt>
                <c:pt idx="402">
                  <c:v>0.40200000000000002</c:v>
                </c:pt>
                <c:pt idx="403">
                  <c:v>0.40300000000000002</c:v>
                </c:pt>
                <c:pt idx="404">
                  <c:v>0.40400000000000003</c:v>
                </c:pt>
                <c:pt idx="405">
                  <c:v>0.40500000000000003</c:v>
                </c:pt>
                <c:pt idx="406">
                  <c:v>0.40600000000000003</c:v>
                </c:pt>
                <c:pt idx="407">
                  <c:v>0.40699999999999997</c:v>
                </c:pt>
                <c:pt idx="408">
                  <c:v>0.40799999999999997</c:v>
                </c:pt>
                <c:pt idx="409">
                  <c:v>0.40899999999999997</c:v>
                </c:pt>
                <c:pt idx="410">
                  <c:v>0.41</c:v>
                </c:pt>
                <c:pt idx="411">
                  <c:v>0.41099999999999998</c:v>
                </c:pt>
                <c:pt idx="412">
                  <c:v>0.41199999999999998</c:v>
                </c:pt>
                <c:pt idx="413">
                  <c:v>0.41299999999999998</c:v>
                </c:pt>
                <c:pt idx="414">
                  <c:v>0.41399999999999998</c:v>
                </c:pt>
                <c:pt idx="415">
                  <c:v>0.41499999999999998</c:v>
                </c:pt>
                <c:pt idx="416">
                  <c:v>0.41599999999999998</c:v>
                </c:pt>
                <c:pt idx="417">
                  <c:v>0.41699999999999998</c:v>
                </c:pt>
                <c:pt idx="418">
                  <c:v>0.41799999999999998</c:v>
                </c:pt>
                <c:pt idx="419">
                  <c:v>0.41899999999999998</c:v>
                </c:pt>
                <c:pt idx="420">
                  <c:v>0.42</c:v>
                </c:pt>
                <c:pt idx="421">
                  <c:v>0.42099999999999999</c:v>
                </c:pt>
                <c:pt idx="422">
                  <c:v>0.42199999999999999</c:v>
                </c:pt>
                <c:pt idx="423">
                  <c:v>0.42299999999999999</c:v>
                </c:pt>
                <c:pt idx="424">
                  <c:v>0.42399999999999999</c:v>
                </c:pt>
                <c:pt idx="425">
                  <c:v>0.42499999999999999</c:v>
                </c:pt>
                <c:pt idx="426">
                  <c:v>0.42599999999999999</c:v>
                </c:pt>
                <c:pt idx="427">
                  <c:v>0.42699999999999999</c:v>
                </c:pt>
                <c:pt idx="428">
                  <c:v>0.42799999999999999</c:v>
                </c:pt>
                <c:pt idx="429">
                  <c:v>0.42899999999999999</c:v>
                </c:pt>
                <c:pt idx="430">
                  <c:v>0.43</c:v>
                </c:pt>
                <c:pt idx="431">
                  <c:v>0.43099999999999999</c:v>
                </c:pt>
                <c:pt idx="432">
                  <c:v>0.432</c:v>
                </c:pt>
                <c:pt idx="433">
                  <c:v>0.433</c:v>
                </c:pt>
                <c:pt idx="434">
                  <c:v>0.434</c:v>
                </c:pt>
                <c:pt idx="435">
                  <c:v>0.435</c:v>
                </c:pt>
                <c:pt idx="436">
                  <c:v>0.436</c:v>
                </c:pt>
                <c:pt idx="437">
                  <c:v>0.437</c:v>
                </c:pt>
                <c:pt idx="438">
                  <c:v>0.438</c:v>
                </c:pt>
                <c:pt idx="439">
                  <c:v>0.439</c:v>
                </c:pt>
                <c:pt idx="440">
                  <c:v>0.44</c:v>
                </c:pt>
                <c:pt idx="441">
                  <c:v>0.441</c:v>
                </c:pt>
                <c:pt idx="442">
                  <c:v>0.442</c:v>
                </c:pt>
                <c:pt idx="443">
                  <c:v>0.443</c:v>
                </c:pt>
                <c:pt idx="444">
                  <c:v>0.44400000000000001</c:v>
                </c:pt>
                <c:pt idx="445">
                  <c:v>0.44500000000000001</c:v>
                </c:pt>
                <c:pt idx="446">
                  <c:v>0.44600000000000001</c:v>
                </c:pt>
                <c:pt idx="447">
                  <c:v>0.44700000000000001</c:v>
                </c:pt>
                <c:pt idx="448">
                  <c:v>0.44800000000000001</c:v>
                </c:pt>
                <c:pt idx="449">
                  <c:v>0.44900000000000001</c:v>
                </c:pt>
                <c:pt idx="450">
                  <c:v>0.45</c:v>
                </c:pt>
                <c:pt idx="451">
                  <c:v>0.45100000000000001</c:v>
                </c:pt>
                <c:pt idx="452">
                  <c:v>0.45200000000000001</c:v>
                </c:pt>
                <c:pt idx="453">
                  <c:v>0.45300000000000001</c:v>
                </c:pt>
                <c:pt idx="454">
                  <c:v>0.45400000000000001</c:v>
                </c:pt>
                <c:pt idx="455">
                  <c:v>0.45500000000000002</c:v>
                </c:pt>
                <c:pt idx="456">
                  <c:v>0.45600000000000002</c:v>
                </c:pt>
                <c:pt idx="457">
                  <c:v>0.45700000000000002</c:v>
                </c:pt>
                <c:pt idx="458">
                  <c:v>0.45800000000000002</c:v>
                </c:pt>
                <c:pt idx="459">
                  <c:v>0.45900000000000002</c:v>
                </c:pt>
                <c:pt idx="460">
                  <c:v>0.46</c:v>
                </c:pt>
                <c:pt idx="461">
                  <c:v>0.46100000000000002</c:v>
                </c:pt>
                <c:pt idx="462">
                  <c:v>0.46200000000000002</c:v>
                </c:pt>
                <c:pt idx="463">
                  <c:v>0.46300000000000002</c:v>
                </c:pt>
                <c:pt idx="464">
                  <c:v>0.46400000000000002</c:v>
                </c:pt>
                <c:pt idx="465">
                  <c:v>0.46500000000000002</c:v>
                </c:pt>
                <c:pt idx="466">
                  <c:v>0.46600000000000003</c:v>
                </c:pt>
                <c:pt idx="467">
                  <c:v>0.46700000000000003</c:v>
                </c:pt>
                <c:pt idx="468">
                  <c:v>0.46800000000000003</c:v>
                </c:pt>
                <c:pt idx="469">
                  <c:v>0.46899999999999997</c:v>
                </c:pt>
                <c:pt idx="470">
                  <c:v>0.47</c:v>
                </c:pt>
                <c:pt idx="471">
                  <c:v>0.47099999999999997</c:v>
                </c:pt>
                <c:pt idx="472">
                  <c:v>0.47199999999999998</c:v>
                </c:pt>
                <c:pt idx="473">
                  <c:v>0.47299999999999998</c:v>
                </c:pt>
                <c:pt idx="474">
                  <c:v>0.47399999999999998</c:v>
                </c:pt>
                <c:pt idx="475">
                  <c:v>0.47499999999999998</c:v>
                </c:pt>
                <c:pt idx="476">
                  <c:v>0.47599999999999998</c:v>
                </c:pt>
                <c:pt idx="477">
                  <c:v>0.47699999999999998</c:v>
                </c:pt>
                <c:pt idx="478">
                  <c:v>0.47799999999999998</c:v>
                </c:pt>
                <c:pt idx="479">
                  <c:v>0.47899999999999998</c:v>
                </c:pt>
                <c:pt idx="480">
                  <c:v>0.48</c:v>
                </c:pt>
                <c:pt idx="481">
                  <c:v>0.48099999999999998</c:v>
                </c:pt>
                <c:pt idx="482">
                  <c:v>0.48199999999999998</c:v>
                </c:pt>
                <c:pt idx="483">
                  <c:v>0.48299999999999998</c:v>
                </c:pt>
                <c:pt idx="484">
                  <c:v>0.48399999999999999</c:v>
                </c:pt>
                <c:pt idx="485">
                  <c:v>0.48499999999999999</c:v>
                </c:pt>
                <c:pt idx="486">
                  <c:v>0.48599999999999999</c:v>
                </c:pt>
                <c:pt idx="487">
                  <c:v>0.48699999999999999</c:v>
                </c:pt>
                <c:pt idx="488">
                  <c:v>0.48799999999999999</c:v>
                </c:pt>
                <c:pt idx="489">
                  <c:v>0.48899999999999999</c:v>
                </c:pt>
                <c:pt idx="490">
                  <c:v>0.49</c:v>
                </c:pt>
                <c:pt idx="491">
                  <c:v>0.49099999999999999</c:v>
                </c:pt>
                <c:pt idx="492">
                  <c:v>0.49199999999999999</c:v>
                </c:pt>
                <c:pt idx="493">
                  <c:v>0.49299999999999999</c:v>
                </c:pt>
                <c:pt idx="494">
                  <c:v>0.49399999999999999</c:v>
                </c:pt>
                <c:pt idx="495">
                  <c:v>0.495</c:v>
                </c:pt>
                <c:pt idx="496">
                  <c:v>0.496</c:v>
                </c:pt>
                <c:pt idx="497">
                  <c:v>0.497</c:v>
                </c:pt>
                <c:pt idx="498">
                  <c:v>0.498</c:v>
                </c:pt>
                <c:pt idx="499">
                  <c:v>0.499</c:v>
                </c:pt>
                <c:pt idx="500">
                  <c:v>0.5</c:v>
                </c:pt>
                <c:pt idx="501">
                  <c:v>0.501</c:v>
                </c:pt>
                <c:pt idx="502">
                  <c:v>0.502</c:v>
                </c:pt>
                <c:pt idx="503">
                  <c:v>0.503</c:v>
                </c:pt>
                <c:pt idx="504">
                  <c:v>0.504</c:v>
                </c:pt>
                <c:pt idx="505">
                  <c:v>0.505</c:v>
                </c:pt>
                <c:pt idx="506">
                  <c:v>0.50600000000000001</c:v>
                </c:pt>
                <c:pt idx="507">
                  <c:v>0.50700000000000001</c:v>
                </c:pt>
                <c:pt idx="508">
                  <c:v>0.50800000000000001</c:v>
                </c:pt>
                <c:pt idx="509">
                  <c:v>0.50900000000000001</c:v>
                </c:pt>
                <c:pt idx="510">
                  <c:v>0.51</c:v>
                </c:pt>
                <c:pt idx="511">
                  <c:v>0.51100000000000001</c:v>
                </c:pt>
                <c:pt idx="512">
                  <c:v>0.51200000000000001</c:v>
                </c:pt>
                <c:pt idx="513">
                  <c:v>0.51300000000000001</c:v>
                </c:pt>
                <c:pt idx="514">
                  <c:v>0.51400000000000001</c:v>
                </c:pt>
                <c:pt idx="515">
                  <c:v>0.51500000000000001</c:v>
                </c:pt>
                <c:pt idx="516">
                  <c:v>0.51600000000000001</c:v>
                </c:pt>
                <c:pt idx="517">
                  <c:v>0.51700000000000002</c:v>
                </c:pt>
                <c:pt idx="518">
                  <c:v>0.51800000000000002</c:v>
                </c:pt>
                <c:pt idx="519">
                  <c:v>0.51900000000000002</c:v>
                </c:pt>
                <c:pt idx="520">
                  <c:v>0.52</c:v>
                </c:pt>
                <c:pt idx="521">
                  <c:v>0.52100000000000002</c:v>
                </c:pt>
                <c:pt idx="522">
                  <c:v>0.52200000000000002</c:v>
                </c:pt>
                <c:pt idx="523">
                  <c:v>0.52300000000000002</c:v>
                </c:pt>
                <c:pt idx="524">
                  <c:v>0.52400000000000002</c:v>
                </c:pt>
                <c:pt idx="525">
                  <c:v>0.52500000000000002</c:v>
                </c:pt>
                <c:pt idx="526">
                  <c:v>0.52600000000000002</c:v>
                </c:pt>
                <c:pt idx="527">
                  <c:v>0.52700000000000002</c:v>
                </c:pt>
                <c:pt idx="528">
                  <c:v>0.52800000000000002</c:v>
                </c:pt>
                <c:pt idx="529">
                  <c:v>0.52900000000000003</c:v>
                </c:pt>
                <c:pt idx="530">
                  <c:v>0.53</c:v>
                </c:pt>
                <c:pt idx="531">
                  <c:v>0.53100000000000003</c:v>
                </c:pt>
                <c:pt idx="532">
                  <c:v>0.53200000000000003</c:v>
                </c:pt>
                <c:pt idx="533">
                  <c:v>0.53300000000000003</c:v>
                </c:pt>
                <c:pt idx="534">
                  <c:v>0.53400000000000003</c:v>
                </c:pt>
                <c:pt idx="535">
                  <c:v>0.53500000000000003</c:v>
                </c:pt>
                <c:pt idx="536">
                  <c:v>0.53600000000000003</c:v>
                </c:pt>
                <c:pt idx="537">
                  <c:v>0.53700000000000003</c:v>
                </c:pt>
                <c:pt idx="538">
                  <c:v>0.53800000000000003</c:v>
                </c:pt>
                <c:pt idx="539">
                  <c:v>0.53900000000000003</c:v>
                </c:pt>
                <c:pt idx="540">
                  <c:v>0.54</c:v>
                </c:pt>
                <c:pt idx="541">
                  <c:v>0.54100000000000004</c:v>
                </c:pt>
                <c:pt idx="542">
                  <c:v>0.54200000000000004</c:v>
                </c:pt>
                <c:pt idx="543">
                  <c:v>0.54300000000000004</c:v>
                </c:pt>
                <c:pt idx="544">
                  <c:v>0.54400000000000004</c:v>
                </c:pt>
                <c:pt idx="545">
                  <c:v>0.54500000000000004</c:v>
                </c:pt>
                <c:pt idx="546">
                  <c:v>0.54600000000000004</c:v>
                </c:pt>
                <c:pt idx="547">
                  <c:v>0.54700000000000004</c:v>
                </c:pt>
                <c:pt idx="548">
                  <c:v>0.54800000000000004</c:v>
                </c:pt>
                <c:pt idx="549">
                  <c:v>0.54900000000000004</c:v>
                </c:pt>
                <c:pt idx="550">
                  <c:v>0.55000000000000004</c:v>
                </c:pt>
                <c:pt idx="551">
                  <c:v>0.55100000000000005</c:v>
                </c:pt>
                <c:pt idx="552">
                  <c:v>0.55200000000000005</c:v>
                </c:pt>
                <c:pt idx="553">
                  <c:v>0.55300000000000005</c:v>
                </c:pt>
                <c:pt idx="554">
                  <c:v>0.55400000000000005</c:v>
                </c:pt>
                <c:pt idx="555">
                  <c:v>0.55500000000000005</c:v>
                </c:pt>
                <c:pt idx="556">
                  <c:v>0.55600000000000005</c:v>
                </c:pt>
                <c:pt idx="557">
                  <c:v>0.55700000000000005</c:v>
                </c:pt>
                <c:pt idx="558">
                  <c:v>0.55800000000000005</c:v>
                </c:pt>
                <c:pt idx="559">
                  <c:v>0.55900000000000005</c:v>
                </c:pt>
                <c:pt idx="560">
                  <c:v>0.56000000000000005</c:v>
                </c:pt>
                <c:pt idx="561">
                  <c:v>0.56100000000000005</c:v>
                </c:pt>
                <c:pt idx="562">
                  <c:v>0.56200000000000006</c:v>
                </c:pt>
                <c:pt idx="563">
                  <c:v>0.56299999999999994</c:v>
                </c:pt>
                <c:pt idx="564">
                  <c:v>0.56399999999999995</c:v>
                </c:pt>
                <c:pt idx="565">
                  <c:v>0.56499999999999995</c:v>
                </c:pt>
                <c:pt idx="566">
                  <c:v>0.56599999999999995</c:v>
                </c:pt>
                <c:pt idx="567">
                  <c:v>0.56699999999999995</c:v>
                </c:pt>
                <c:pt idx="568">
                  <c:v>0.56799999999999995</c:v>
                </c:pt>
                <c:pt idx="569">
                  <c:v>0.56899999999999995</c:v>
                </c:pt>
                <c:pt idx="570">
                  <c:v>0.56999999999999995</c:v>
                </c:pt>
                <c:pt idx="571">
                  <c:v>0.57099999999999995</c:v>
                </c:pt>
                <c:pt idx="572">
                  <c:v>0.57199999999999995</c:v>
                </c:pt>
                <c:pt idx="573">
                  <c:v>0.57299999999999995</c:v>
                </c:pt>
                <c:pt idx="574">
                  <c:v>0.57399999999999995</c:v>
                </c:pt>
                <c:pt idx="575">
                  <c:v>0.57499999999999996</c:v>
                </c:pt>
                <c:pt idx="576">
                  <c:v>0.57599999999999996</c:v>
                </c:pt>
                <c:pt idx="577">
                  <c:v>0.57699999999999996</c:v>
                </c:pt>
                <c:pt idx="578">
                  <c:v>0.57799999999999996</c:v>
                </c:pt>
                <c:pt idx="579">
                  <c:v>0.57899999999999996</c:v>
                </c:pt>
                <c:pt idx="580">
                  <c:v>0.57999999999999996</c:v>
                </c:pt>
                <c:pt idx="581">
                  <c:v>0.58099999999999996</c:v>
                </c:pt>
                <c:pt idx="582">
                  <c:v>0.58199999999999996</c:v>
                </c:pt>
                <c:pt idx="583">
                  <c:v>0.58299999999999996</c:v>
                </c:pt>
                <c:pt idx="584">
                  <c:v>0.58399999999999996</c:v>
                </c:pt>
                <c:pt idx="585">
                  <c:v>0.58499999999999996</c:v>
                </c:pt>
                <c:pt idx="586">
                  <c:v>0.58599999999999997</c:v>
                </c:pt>
                <c:pt idx="587">
                  <c:v>0.58699999999999997</c:v>
                </c:pt>
                <c:pt idx="588">
                  <c:v>0.58799999999999997</c:v>
                </c:pt>
                <c:pt idx="589">
                  <c:v>0.58899999999999997</c:v>
                </c:pt>
                <c:pt idx="590">
                  <c:v>0.59</c:v>
                </c:pt>
                <c:pt idx="591">
                  <c:v>0.59099999999999997</c:v>
                </c:pt>
                <c:pt idx="592">
                  <c:v>0.59199999999999997</c:v>
                </c:pt>
                <c:pt idx="593">
                  <c:v>0.59299999999999997</c:v>
                </c:pt>
                <c:pt idx="594">
                  <c:v>0.59399999999999997</c:v>
                </c:pt>
                <c:pt idx="595">
                  <c:v>0.59499999999999997</c:v>
                </c:pt>
                <c:pt idx="596">
                  <c:v>0.59599999999999997</c:v>
                </c:pt>
                <c:pt idx="597">
                  <c:v>0.59699999999999998</c:v>
                </c:pt>
                <c:pt idx="598">
                  <c:v>0.59799999999999998</c:v>
                </c:pt>
                <c:pt idx="599">
                  <c:v>0.59899999999999998</c:v>
                </c:pt>
                <c:pt idx="600">
                  <c:v>0.6</c:v>
                </c:pt>
                <c:pt idx="601">
                  <c:v>0.60099999999999998</c:v>
                </c:pt>
                <c:pt idx="602">
                  <c:v>0.60199999999999998</c:v>
                </c:pt>
                <c:pt idx="603">
                  <c:v>0.60299999999999998</c:v>
                </c:pt>
                <c:pt idx="604">
                  <c:v>0.60399999999999998</c:v>
                </c:pt>
                <c:pt idx="605">
                  <c:v>0.60499999999999998</c:v>
                </c:pt>
                <c:pt idx="606">
                  <c:v>0.60599999999999998</c:v>
                </c:pt>
                <c:pt idx="607">
                  <c:v>0.60699999999999998</c:v>
                </c:pt>
                <c:pt idx="608">
                  <c:v>0.60799999999999998</c:v>
                </c:pt>
                <c:pt idx="609">
                  <c:v>0.60899999999999999</c:v>
                </c:pt>
                <c:pt idx="610">
                  <c:v>0.61</c:v>
                </c:pt>
                <c:pt idx="611">
                  <c:v>0.61099999999999999</c:v>
                </c:pt>
                <c:pt idx="612">
                  <c:v>0.61199999999999999</c:v>
                </c:pt>
                <c:pt idx="613">
                  <c:v>0.61299999999999999</c:v>
                </c:pt>
                <c:pt idx="614">
                  <c:v>0.61399999999999999</c:v>
                </c:pt>
                <c:pt idx="615">
                  <c:v>0.61499999999999999</c:v>
                </c:pt>
                <c:pt idx="616">
                  <c:v>0.61599999999999999</c:v>
                </c:pt>
                <c:pt idx="617">
                  <c:v>0.61699999999999999</c:v>
                </c:pt>
                <c:pt idx="618">
                  <c:v>0.61799999999999999</c:v>
                </c:pt>
                <c:pt idx="619">
                  <c:v>0.61899999999999999</c:v>
                </c:pt>
                <c:pt idx="620">
                  <c:v>0.62</c:v>
                </c:pt>
                <c:pt idx="621">
                  <c:v>0.621</c:v>
                </c:pt>
                <c:pt idx="622">
                  <c:v>0.622</c:v>
                </c:pt>
                <c:pt idx="623">
                  <c:v>0.623</c:v>
                </c:pt>
                <c:pt idx="624">
                  <c:v>0.624</c:v>
                </c:pt>
                <c:pt idx="625">
                  <c:v>0.625</c:v>
                </c:pt>
                <c:pt idx="626">
                  <c:v>0.626</c:v>
                </c:pt>
                <c:pt idx="627">
                  <c:v>0.627</c:v>
                </c:pt>
                <c:pt idx="628">
                  <c:v>0.628</c:v>
                </c:pt>
                <c:pt idx="629">
                  <c:v>0.629</c:v>
                </c:pt>
                <c:pt idx="630">
                  <c:v>0.63</c:v>
                </c:pt>
                <c:pt idx="631">
                  <c:v>0.63100000000000001</c:v>
                </c:pt>
                <c:pt idx="632">
                  <c:v>0.63200000000000001</c:v>
                </c:pt>
                <c:pt idx="633">
                  <c:v>0.63300000000000001</c:v>
                </c:pt>
                <c:pt idx="634">
                  <c:v>0.63400000000000001</c:v>
                </c:pt>
                <c:pt idx="635">
                  <c:v>0.63500000000000001</c:v>
                </c:pt>
                <c:pt idx="636">
                  <c:v>0.63600000000000001</c:v>
                </c:pt>
                <c:pt idx="637">
                  <c:v>0.63700000000000001</c:v>
                </c:pt>
                <c:pt idx="638">
                  <c:v>0.63800000000000001</c:v>
                </c:pt>
                <c:pt idx="639">
                  <c:v>0.63900000000000001</c:v>
                </c:pt>
                <c:pt idx="640">
                  <c:v>0.64</c:v>
                </c:pt>
                <c:pt idx="641">
                  <c:v>0.64100000000000001</c:v>
                </c:pt>
                <c:pt idx="642">
                  <c:v>0.64200000000000002</c:v>
                </c:pt>
                <c:pt idx="643">
                  <c:v>0.64300000000000002</c:v>
                </c:pt>
                <c:pt idx="644">
                  <c:v>0.64400000000000002</c:v>
                </c:pt>
                <c:pt idx="645">
                  <c:v>0.64500000000000002</c:v>
                </c:pt>
                <c:pt idx="646">
                  <c:v>0.64600000000000002</c:v>
                </c:pt>
                <c:pt idx="647">
                  <c:v>0.64700000000000002</c:v>
                </c:pt>
                <c:pt idx="648">
                  <c:v>0.64800000000000002</c:v>
                </c:pt>
                <c:pt idx="649">
                  <c:v>0.64900000000000002</c:v>
                </c:pt>
                <c:pt idx="650">
                  <c:v>0.65</c:v>
                </c:pt>
                <c:pt idx="651">
                  <c:v>0.65100000000000002</c:v>
                </c:pt>
                <c:pt idx="652">
                  <c:v>0.65200000000000002</c:v>
                </c:pt>
                <c:pt idx="653">
                  <c:v>0.65300000000000002</c:v>
                </c:pt>
                <c:pt idx="654">
                  <c:v>0.65400000000000003</c:v>
                </c:pt>
                <c:pt idx="655">
                  <c:v>0.65500000000000003</c:v>
                </c:pt>
                <c:pt idx="656">
                  <c:v>0.65600000000000003</c:v>
                </c:pt>
                <c:pt idx="657">
                  <c:v>0.65700000000000003</c:v>
                </c:pt>
                <c:pt idx="658">
                  <c:v>0.65800000000000003</c:v>
                </c:pt>
                <c:pt idx="659">
                  <c:v>0.65900000000000003</c:v>
                </c:pt>
                <c:pt idx="660">
                  <c:v>0.66</c:v>
                </c:pt>
                <c:pt idx="661">
                  <c:v>0.66100000000000003</c:v>
                </c:pt>
                <c:pt idx="662">
                  <c:v>0.66200000000000003</c:v>
                </c:pt>
                <c:pt idx="663">
                  <c:v>0.66300000000000003</c:v>
                </c:pt>
                <c:pt idx="664">
                  <c:v>0.66400000000000003</c:v>
                </c:pt>
                <c:pt idx="665">
                  <c:v>0.66500000000000004</c:v>
                </c:pt>
                <c:pt idx="666">
                  <c:v>0.66600000000000004</c:v>
                </c:pt>
                <c:pt idx="667">
                  <c:v>0.66700000000000004</c:v>
                </c:pt>
                <c:pt idx="668">
                  <c:v>0.66800000000000004</c:v>
                </c:pt>
                <c:pt idx="669">
                  <c:v>0.66900000000000004</c:v>
                </c:pt>
                <c:pt idx="670">
                  <c:v>0.67</c:v>
                </c:pt>
                <c:pt idx="671">
                  <c:v>0.67100000000000004</c:v>
                </c:pt>
                <c:pt idx="672">
                  <c:v>0.67200000000000004</c:v>
                </c:pt>
                <c:pt idx="673">
                  <c:v>0.67300000000000004</c:v>
                </c:pt>
                <c:pt idx="674">
                  <c:v>0.67400000000000004</c:v>
                </c:pt>
                <c:pt idx="675">
                  <c:v>0.67500000000000004</c:v>
                </c:pt>
                <c:pt idx="676">
                  <c:v>0.67600000000000005</c:v>
                </c:pt>
                <c:pt idx="677">
                  <c:v>0.67700000000000005</c:v>
                </c:pt>
                <c:pt idx="678">
                  <c:v>0.67800000000000005</c:v>
                </c:pt>
                <c:pt idx="679">
                  <c:v>0.67900000000000005</c:v>
                </c:pt>
                <c:pt idx="680">
                  <c:v>0.68</c:v>
                </c:pt>
                <c:pt idx="681">
                  <c:v>0.68100000000000005</c:v>
                </c:pt>
                <c:pt idx="682">
                  <c:v>0.68200000000000005</c:v>
                </c:pt>
                <c:pt idx="683">
                  <c:v>0.68300000000000005</c:v>
                </c:pt>
                <c:pt idx="684">
                  <c:v>0.68400000000000005</c:v>
                </c:pt>
                <c:pt idx="685">
                  <c:v>0.68500000000000005</c:v>
                </c:pt>
                <c:pt idx="686">
                  <c:v>0.68600000000000005</c:v>
                </c:pt>
                <c:pt idx="687">
                  <c:v>0.68700000000000006</c:v>
                </c:pt>
                <c:pt idx="688">
                  <c:v>0.68799999999999994</c:v>
                </c:pt>
                <c:pt idx="689">
                  <c:v>0.68899999999999995</c:v>
                </c:pt>
                <c:pt idx="690">
                  <c:v>0.69</c:v>
                </c:pt>
                <c:pt idx="691">
                  <c:v>0.69099999999999995</c:v>
                </c:pt>
                <c:pt idx="692">
                  <c:v>0.69199999999999995</c:v>
                </c:pt>
                <c:pt idx="693">
                  <c:v>0.69299999999999995</c:v>
                </c:pt>
                <c:pt idx="694">
                  <c:v>0.69399999999999995</c:v>
                </c:pt>
                <c:pt idx="695">
                  <c:v>0.69499999999999995</c:v>
                </c:pt>
                <c:pt idx="696">
                  <c:v>0.69599999999999995</c:v>
                </c:pt>
                <c:pt idx="697">
                  <c:v>0.69699999999999995</c:v>
                </c:pt>
                <c:pt idx="698">
                  <c:v>0.69799999999999995</c:v>
                </c:pt>
                <c:pt idx="699">
                  <c:v>0.69899999999999995</c:v>
                </c:pt>
                <c:pt idx="700">
                  <c:v>0.7</c:v>
                </c:pt>
                <c:pt idx="701">
                  <c:v>0.70099999999999996</c:v>
                </c:pt>
                <c:pt idx="702">
                  <c:v>0.70199999999999996</c:v>
                </c:pt>
                <c:pt idx="703">
                  <c:v>0.70299999999999996</c:v>
                </c:pt>
                <c:pt idx="704">
                  <c:v>0.70399999999999996</c:v>
                </c:pt>
                <c:pt idx="705">
                  <c:v>0.70499999999999996</c:v>
                </c:pt>
                <c:pt idx="706">
                  <c:v>0.70599999999999996</c:v>
                </c:pt>
                <c:pt idx="707">
                  <c:v>0.70699999999999996</c:v>
                </c:pt>
                <c:pt idx="708">
                  <c:v>0.70799999999999996</c:v>
                </c:pt>
                <c:pt idx="709">
                  <c:v>0.70899999999999996</c:v>
                </c:pt>
                <c:pt idx="710">
                  <c:v>0.71</c:v>
                </c:pt>
                <c:pt idx="711">
                  <c:v>0.71099999999999997</c:v>
                </c:pt>
                <c:pt idx="712">
                  <c:v>0.71199999999999997</c:v>
                </c:pt>
                <c:pt idx="713">
                  <c:v>0.71299999999999997</c:v>
                </c:pt>
                <c:pt idx="714">
                  <c:v>0.71399999999999997</c:v>
                </c:pt>
                <c:pt idx="715">
                  <c:v>0.71499999999999997</c:v>
                </c:pt>
                <c:pt idx="716">
                  <c:v>0.71599999999999997</c:v>
                </c:pt>
                <c:pt idx="717">
                  <c:v>0.71699999999999997</c:v>
                </c:pt>
                <c:pt idx="718">
                  <c:v>0.71799999999999997</c:v>
                </c:pt>
                <c:pt idx="719">
                  <c:v>0.71899999999999997</c:v>
                </c:pt>
                <c:pt idx="720">
                  <c:v>0.72</c:v>
                </c:pt>
                <c:pt idx="721">
                  <c:v>0.72099999999999997</c:v>
                </c:pt>
                <c:pt idx="722">
                  <c:v>0.72199999999999998</c:v>
                </c:pt>
                <c:pt idx="723">
                  <c:v>0.72299999999999998</c:v>
                </c:pt>
                <c:pt idx="724">
                  <c:v>0.72399999999999998</c:v>
                </c:pt>
                <c:pt idx="725">
                  <c:v>0.72499999999999998</c:v>
                </c:pt>
                <c:pt idx="726">
                  <c:v>0.72599999999999998</c:v>
                </c:pt>
                <c:pt idx="727">
                  <c:v>0.72699999999999998</c:v>
                </c:pt>
                <c:pt idx="728">
                  <c:v>0.72799999999999998</c:v>
                </c:pt>
                <c:pt idx="729">
                  <c:v>0.72899999999999998</c:v>
                </c:pt>
                <c:pt idx="730">
                  <c:v>0.73</c:v>
                </c:pt>
                <c:pt idx="731">
                  <c:v>0.73099999999999998</c:v>
                </c:pt>
                <c:pt idx="732">
                  <c:v>0.73199999999999998</c:v>
                </c:pt>
                <c:pt idx="733">
                  <c:v>0.73299999999999998</c:v>
                </c:pt>
                <c:pt idx="734">
                  <c:v>0.73399999999999999</c:v>
                </c:pt>
                <c:pt idx="735">
                  <c:v>0.73499999999999999</c:v>
                </c:pt>
                <c:pt idx="736">
                  <c:v>0.73599999999999999</c:v>
                </c:pt>
                <c:pt idx="737">
                  <c:v>0.73699999999999999</c:v>
                </c:pt>
                <c:pt idx="738">
                  <c:v>0.73799999999999999</c:v>
                </c:pt>
                <c:pt idx="739">
                  <c:v>0.73899999999999999</c:v>
                </c:pt>
                <c:pt idx="740">
                  <c:v>0.74</c:v>
                </c:pt>
                <c:pt idx="741">
                  <c:v>0.74099999999999999</c:v>
                </c:pt>
                <c:pt idx="742">
                  <c:v>0.74199999999999999</c:v>
                </c:pt>
                <c:pt idx="743">
                  <c:v>0.74299999999999999</c:v>
                </c:pt>
                <c:pt idx="744">
                  <c:v>0.74399999999999999</c:v>
                </c:pt>
                <c:pt idx="745">
                  <c:v>0.745</c:v>
                </c:pt>
                <c:pt idx="746">
                  <c:v>0.746</c:v>
                </c:pt>
                <c:pt idx="747">
                  <c:v>0.747</c:v>
                </c:pt>
                <c:pt idx="748">
                  <c:v>0.748</c:v>
                </c:pt>
                <c:pt idx="749">
                  <c:v>0.749</c:v>
                </c:pt>
                <c:pt idx="750">
                  <c:v>0.75</c:v>
                </c:pt>
                <c:pt idx="751">
                  <c:v>0.751</c:v>
                </c:pt>
                <c:pt idx="752">
                  <c:v>0.752</c:v>
                </c:pt>
                <c:pt idx="753">
                  <c:v>0.753</c:v>
                </c:pt>
                <c:pt idx="754">
                  <c:v>0.754</c:v>
                </c:pt>
                <c:pt idx="755">
                  <c:v>0.755</c:v>
                </c:pt>
                <c:pt idx="756">
                  <c:v>0.75600000000000001</c:v>
                </c:pt>
                <c:pt idx="757">
                  <c:v>0.75700000000000001</c:v>
                </c:pt>
                <c:pt idx="758">
                  <c:v>0.75800000000000001</c:v>
                </c:pt>
                <c:pt idx="759">
                  <c:v>0.75900000000000001</c:v>
                </c:pt>
                <c:pt idx="760">
                  <c:v>0.76</c:v>
                </c:pt>
                <c:pt idx="761">
                  <c:v>0.76100000000000001</c:v>
                </c:pt>
                <c:pt idx="762">
                  <c:v>0.76200000000000001</c:v>
                </c:pt>
                <c:pt idx="763">
                  <c:v>0.76300000000000001</c:v>
                </c:pt>
                <c:pt idx="764">
                  <c:v>0.76400000000000001</c:v>
                </c:pt>
                <c:pt idx="765">
                  <c:v>0.76500000000000001</c:v>
                </c:pt>
                <c:pt idx="766">
                  <c:v>0.76600000000000001</c:v>
                </c:pt>
                <c:pt idx="767">
                  <c:v>0.76700000000000002</c:v>
                </c:pt>
                <c:pt idx="768">
                  <c:v>0.76800000000000002</c:v>
                </c:pt>
                <c:pt idx="769">
                  <c:v>0.76900000000000002</c:v>
                </c:pt>
                <c:pt idx="770">
                  <c:v>0.77</c:v>
                </c:pt>
                <c:pt idx="771">
                  <c:v>0.77100000000000002</c:v>
                </c:pt>
                <c:pt idx="772">
                  <c:v>0.77200000000000002</c:v>
                </c:pt>
                <c:pt idx="773">
                  <c:v>0.77300000000000002</c:v>
                </c:pt>
                <c:pt idx="774">
                  <c:v>0.77400000000000002</c:v>
                </c:pt>
                <c:pt idx="775">
                  <c:v>0.77500000000000002</c:v>
                </c:pt>
                <c:pt idx="776">
                  <c:v>0.77600000000000002</c:v>
                </c:pt>
                <c:pt idx="777">
                  <c:v>0.77700000000000002</c:v>
                </c:pt>
                <c:pt idx="778">
                  <c:v>0.77800000000000002</c:v>
                </c:pt>
                <c:pt idx="779">
                  <c:v>0.77900000000000003</c:v>
                </c:pt>
                <c:pt idx="780">
                  <c:v>0.78</c:v>
                </c:pt>
                <c:pt idx="781">
                  <c:v>0.78100000000000003</c:v>
                </c:pt>
                <c:pt idx="782">
                  <c:v>0.78200000000000003</c:v>
                </c:pt>
                <c:pt idx="783">
                  <c:v>0.78300000000000003</c:v>
                </c:pt>
                <c:pt idx="784">
                  <c:v>0.78400000000000003</c:v>
                </c:pt>
                <c:pt idx="785">
                  <c:v>0.78500000000000003</c:v>
                </c:pt>
                <c:pt idx="786">
                  <c:v>0.78600000000000003</c:v>
                </c:pt>
                <c:pt idx="787">
                  <c:v>0.78700000000000003</c:v>
                </c:pt>
                <c:pt idx="788">
                  <c:v>0.78800000000000003</c:v>
                </c:pt>
                <c:pt idx="789">
                  <c:v>0.78900000000000003</c:v>
                </c:pt>
                <c:pt idx="790">
                  <c:v>0.79</c:v>
                </c:pt>
                <c:pt idx="791">
                  <c:v>0.79100000000000004</c:v>
                </c:pt>
                <c:pt idx="792">
                  <c:v>0.79200000000000004</c:v>
                </c:pt>
                <c:pt idx="793">
                  <c:v>0.79300000000000004</c:v>
                </c:pt>
                <c:pt idx="794">
                  <c:v>0.79400000000000004</c:v>
                </c:pt>
                <c:pt idx="795">
                  <c:v>0.79500000000000004</c:v>
                </c:pt>
                <c:pt idx="796">
                  <c:v>0.79600000000000004</c:v>
                </c:pt>
                <c:pt idx="797">
                  <c:v>0.79700000000000004</c:v>
                </c:pt>
                <c:pt idx="798">
                  <c:v>0.79800000000000004</c:v>
                </c:pt>
                <c:pt idx="799">
                  <c:v>0.79900000000000004</c:v>
                </c:pt>
                <c:pt idx="800">
                  <c:v>0.8</c:v>
                </c:pt>
                <c:pt idx="801">
                  <c:v>0.80100000000000005</c:v>
                </c:pt>
                <c:pt idx="802">
                  <c:v>0.80200000000000005</c:v>
                </c:pt>
                <c:pt idx="803">
                  <c:v>0.80300000000000005</c:v>
                </c:pt>
                <c:pt idx="804">
                  <c:v>0.80400000000000005</c:v>
                </c:pt>
                <c:pt idx="805">
                  <c:v>0.80500000000000005</c:v>
                </c:pt>
                <c:pt idx="806">
                  <c:v>0.80600000000000005</c:v>
                </c:pt>
                <c:pt idx="807">
                  <c:v>0.80700000000000005</c:v>
                </c:pt>
                <c:pt idx="808">
                  <c:v>0.80800000000000005</c:v>
                </c:pt>
                <c:pt idx="809">
                  <c:v>0.80900000000000005</c:v>
                </c:pt>
                <c:pt idx="810">
                  <c:v>0.81</c:v>
                </c:pt>
                <c:pt idx="811">
                  <c:v>0.81100000000000005</c:v>
                </c:pt>
                <c:pt idx="812">
                  <c:v>0.81200000000000006</c:v>
                </c:pt>
                <c:pt idx="813">
                  <c:v>0.81299999999999994</c:v>
                </c:pt>
                <c:pt idx="814">
                  <c:v>0.81399999999999995</c:v>
                </c:pt>
                <c:pt idx="815">
                  <c:v>0.81499999999999995</c:v>
                </c:pt>
                <c:pt idx="816">
                  <c:v>0.81599999999999995</c:v>
                </c:pt>
                <c:pt idx="817">
                  <c:v>0.81699999999999995</c:v>
                </c:pt>
                <c:pt idx="818">
                  <c:v>0.81799999999999995</c:v>
                </c:pt>
                <c:pt idx="819">
                  <c:v>0.81899999999999995</c:v>
                </c:pt>
                <c:pt idx="820">
                  <c:v>0.82</c:v>
                </c:pt>
                <c:pt idx="821">
                  <c:v>0.82099999999999995</c:v>
                </c:pt>
                <c:pt idx="822">
                  <c:v>0.82199999999999995</c:v>
                </c:pt>
                <c:pt idx="823">
                  <c:v>0.82299999999999995</c:v>
                </c:pt>
                <c:pt idx="824">
                  <c:v>0.82399999999999995</c:v>
                </c:pt>
                <c:pt idx="825">
                  <c:v>0.82499999999999996</c:v>
                </c:pt>
                <c:pt idx="826">
                  <c:v>0.82599999999999996</c:v>
                </c:pt>
                <c:pt idx="827">
                  <c:v>0.82699999999999996</c:v>
                </c:pt>
                <c:pt idx="828">
                  <c:v>0.82799999999999996</c:v>
                </c:pt>
                <c:pt idx="829">
                  <c:v>0.82899999999999996</c:v>
                </c:pt>
                <c:pt idx="830">
                  <c:v>0.83</c:v>
                </c:pt>
                <c:pt idx="831">
                  <c:v>0.83099999999999996</c:v>
                </c:pt>
                <c:pt idx="832">
                  <c:v>0.83199999999999996</c:v>
                </c:pt>
                <c:pt idx="833">
                  <c:v>0.83299999999999996</c:v>
                </c:pt>
                <c:pt idx="834">
                  <c:v>0.83399999999999996</c:v>
                </c:pt>
                <c:pt idx="835">
                  <c:v>0.83499999999999996</c:v>
                </c:pt>
                <c:pt idx="836">
                  <c:v>0.83599999999999997</c:v>
                </c:pt>
                <c:pt idx="837">
                  <c:v>0.83699999999999997</c:v>
                </c:pt>
                <c:pt idx="838">
                  <c:v>0.83799999999999997</c:v>
                </c:pt>
                <c:pt idx="839">
                  <c:v>0.83899999999999997</c:v>
                </c:pt>
                <c:pt idx="840">
                  <c:v>0.84</c:v>
                </c:pt>
                <c:pt idx="841">
                  <c:v>0.84099999999999997</c:v>
                </c:pt>
                <c:pt idx="842">
                  <c:v>0.84199999999999997</c:v>
                </c:pt>
                <c:pt idx="843">
                  <c:v>0.84299999999999997</c:v>
                </c:pt>
                <c:pt idx="844">
                  <c:v>0.84399999999999997</c:v>
                </c:pt>
                <c:pt idx="845">
                  <c:v>0.84499999999999997</c:v>
                </c:pt>
                <c:pt idx="846">
                  <c:v>0.84599999999999997</c:v>
                </c:pt>
                <c:pt idx="847">
                  <c:v>0.84699999999999998</c:v>
                </c:pt>
                <c:pt idx="848">
                  <c:v>0.84799999999999998</c:v>
                </c:pt>
                <c:pt idx="849">
                  <c:v>0.84899999999999998</c:v>
                </c:pt>
                <c:pt idx="850">
                  <c:v>0.85</c:v>
                </c:pt>
                <c:pt idx="851">
                  <c:v>0.85099999999999998</c:v>
                </c:pt>
                <c:pt idx="852">
                  <c:v>0.85199999999999998</c:v>
                </c:pt>
                <c:pt idx="853">
                  <c:v>0.85299999999999998</c:v>
                </c:pt>
                <c:pt idx="854">
                  <c:v>0.85399999999999998</c:v>
                </c:pt>
                <c:pt idx="855">
                  <c:v>0.85499999999999998</c:v>
                </c:pt>
                <c:pt idx="856">
                  <c:v>0.85599999999999998</c:v>
                </c:pt>
                <c:pt idx="857">
                  <c:v>0.85699999999999998</c:v>
                </c:pt>
                <c:pt idx="858">
                  <c:v>0.85799999999999998</c:v>
                </c:pt>
                <c:pt idx="859">
                  <c:v>0.85899999999999999</c:v>
                </c:pt>
                <c:pt idx="860">
                  <c:v>0.86</c:v>
                </c:pt>
                <c:pt idx="861">
                  <c:v>0.86099999999999999</c:v>
                </c:pt>
                <c:pt idx="862">
                  <c:v>0.86199999999999999</c:v>
                </c:pt>
                <c:pt idx="863">
                  <c:v>0.86299999999999999</c:v>
                </c:pt>
                <c:pt idx="864">
                  <c:v>0.86399999999999999</c:v>
                </c:pt>
                <c:pt idx="865">
                  <c:v>0.86499999999999999</c:v>
                </c:pt>
                <c:pt idx="866">
                  <c:v>0.86599999999999999</c:v>
                </c:pt>
                <c:pt idx="867">
                  <c:v>0.86699999999999999</c:v>
                </c:pt>
                <c:pt idx="868">
                  <c:v>0.86799999999999999</c:v>
                </c:pt>
                <c:pt idx="869">
                  <c:v>0.86899999999999999</c:v>
                </c:pt>
                <c:pt idx="870">
                  <c:v>0.87</c:v>
                </c:pt>
                <c:pt idx="871">
                  <c:v>0.871</c:v>
                </c:pt>
                <c:pt idx="872">
                  <c:v>0.872</c:v>
                </c:pt>
                <c:pt idx="873">
                  <c:v>0.873</c:v>
                </c:pt>
                <c:pt idx="874">
                  <c:v>0.874</c:v>
                </c:pt>
                <c:pt idx="875">
                  <c:v>0.875</c:v>
                </c:pt>
                <c:pt idx="876">
                  <c:v>0.876</c:v>
                </c:pt>
                <c:pt idx="877">
                  <c:v>0.877</c:v>
                </c:pt>
                <c:pt idx="878">
                  <c:v>0.878</c:v>
                </c:pt>
                <c:pt idx="879">
                  <c:v>0.879</c:v>
                </c:pt>
                <c:pt idx="880">
                  <c:v>0.88</c:v>
                </c:pt>
                <c:pt idx="881">
                  <c:v>0.88100000000000001</c:v>
                </c:pt>
                <c:pt idx="882">
                  <c:v>0.88200000000000001</c:v>
                </c:pt>
                <c:pt idx="883">
                  <c:v>0.88300000000000001</c:v>
                </c:pt>
                <c:pt idx="884">
                  <c:v>0.88400000000000001</c:v>
                </c:pt>
                <c:pt idx="885">
                  <c:v>0.88500000000000001</c:v>
                </c:pt>
                <c:pt idx="886">
                  <c:v>0.88600000000000001</c:v>
                </c:pt>
                <c:pt idx="887">
                  <c:v>0.88700000000000001</c:v>
                </c:pt>
                <c:pt idx="888">
                  <c:v>0.88800000000000001</c:v>
                </c:pt>
                <c:pt idx="889">
                  <c:v>0.88900000000000001</c:v>
                </c:pt>
                <c:pt idx="890">
                  <c:v>0.89</c:v>
                </c:pt>
                <c:pt idx="891">
                  <c:v>0.89100000000000001</c:v>
                </c:pt>
                <c:pt idx="892">
                  <c:v>0.89200000000000002</c:v>
                </c:pt>
                <c:pt idx="893">
                  <c:v>0.89300000000000002</c:v>
                </c:pt>
                <c:pt idx="894">
                  <c:v>0.89400000000000002</c:v>
                </c:pt>
                <c:pt idx="895">
                  <c:v>0.89500000000000002</c:v>
                </c:pt>
                <c:pt idx="896">
                  <c:v>0.89600000000000002</c:v>
                </c:pt>
                <c:pt idx="897">
                  <c:v>0.89700000000000002</c:v>
                </c:pt>
                <c:pt idx="898">
                  <c:v>0.89800000000000002</c:v>
                </c:pt>
                <c:pt idx="899">
                  <c:v>0.89900000000000002</c:v>
                </c:pt>
                <c:pt idx="900">
                  <c:v>0.9</c:v>
                </c:pt>
                <c:pt idx="901">
                  <c:v>0.90100000000000002</c:v>
                </c:pt>
                <c:pt idx="902">
                  <c:v>0.90200000000000002</c:v>
                </c:pt>
                <c:pt idx="903">
                  <c:v>0.90300000000000002</c:v>
                </c:pt>
                <c:pt idx="904">
                  <c:v>0.90400000000000003</c:v>
                </c:pt>
                <c:pt idx="905">
                  <c:v>0.90500000000000003</c:v>
                </c:pt>
                <c:pt idx="906">
                  <c:v>0.90600000000000003</c:v>
                </c:pt>
                <c:pt idx="907">
                  <c:v>0.90700000000000003</c:v>
                </c:pt>
                <c:pt idx="908">
                  <c:v>0.90800000000000003</c:v>
                </c:pt>
                <c:pt idx="909">
                  <c:v>0.90900000000000003</c:v>
                </c:pt>
                <c:pt idx="910">
                  <c:v>0.91</c:v>
                </c:pt>
                <c:pt idx="911">
                  <c:v>0.91100000000000003</c:v>
                </c:pt>
                <c:pt idx="912">
                  <c:v>0.91200000000000003</c:v>
                </c:pt>
                <c:pt idx="913">
                  <c:v>0.91300000000000003</c:v>
                </c:pt>
                <c:pt idx="914">
                  <c:v>0.91400000000000003</c:v>
                </c:pt>
                <c:pt idx="915">
                  <c:v>0.91500000000000004</c:v>
                </c:pt>
                <c:pt idx="916">
                  <c:v>0.91600000000000004</c:v>
                </c:pt>
                <c:pt idx="917">
                  <c:v>0.91700000000000004</c:v>
                </c:pt>
                <c:pt idx="918">
                  <c:v>0.91800000000000004</c:v>
                </c:pt>
                <c:pt idx="919">
                  <c:v>0.91900000000000004</c:v>
                </c:pt>
                <c:pt idx="920">
                  <c:v>0.92</c:v>
                </c:pt>
                <c:pt idx="921">
                  <c:v>0.92100000000000004</c:v>
                </c:pt>
                <c:pt idx="922">
                  <c:v>0.92200000000000004</c:v>
                </c:pt>
                <c:pt idx="923">
                  <c:v>0.92300000000000004</c:v>
                </c:pt>
                <c:pt idx="924">
                  <c:v>0.92400000000000004</c:v>
                </c:pt>
                <c:pt idx="925">
                  <c:v>0.92500000000000004</c:v>
                </c:pt>
                <c:pt idx="926">
                  <c:v>0.92600000000000005</c:v>
                </c:pt>
                <c:pt idx="927">
                  <c:v>0.92700000000000005</c:v>
                </c:pt>
                <c:pt idx="928">
                  <c:v>0.92800000000000005</c:v>
                </c:pt>
                <c:pt idx="929">
                  <c:v>0.92900000000000005</c:v>
                </c:pt>
                <c:pt idx="930">
                  <c:v>0.93</c:v>
                </c:pt>
                <c:pt idx="931">
                  <c:v>0.93100000000000005</c:v>
                </c:pt>
                <c:pt idx="932">
                  <c:v>0.93200000000000005</c:v>
                </c:pt>
                <c:pt idx="933">
                  <c:v>0.93300000000000005</c:v>
                </c:pt>
                <c:pt idx="934">
                  <c:v>0.93400000000000005</c:v>
                </c:pt>
                <c:pt idx="935">
                  <c:v>0.93500000000000005</c:v>
                </c:pt>
                <c:pt idx="936">
                  <c:v>0.93600000000000005</c:v>
                </c:pt>
                <c:pt idx="937">
                  <c:v>0.93700000000000006</c:v>
                </c:pt>
                <c:pt idx="938">
                  <c:v>0.93799999999999994</c:v>
                </c:pt>
                <c:pt idx="939">
                  <c:v>0.93899999999999995</c:v>
                </c:pt>
                <c:pt idx="940">
                  <c:v>0.94</c:v>
                </c:pt>
                <c:pt idx="941">
                  <c:v>0.94099999999999995</c:v>
                </c:pt>
                <c:pt idx="942">
                  <c:v>0.94199999999999995</c:v>
                </c:pt>
                <c:pt idx="943">
                  <c:v>0.94299999999999995</c:v>
                </c:pt>
                <c:pt idx="944">
                  <c:v>0.94399999999999995</c:v>
                </c:pt>
                <c:pt idx="945">
                  <c:v>0.94499999999999995</c:v>
                </c:pt>
                <c:pt idx="946">
                  <c:v>0.94599999999999995</c:v>
                </c:pt>
                <c:pt idx="947">
                  <c:v>0.94699999999999995</c:v>
                </c:pt>
                <c:pt idx="948">
                  <c:v>0.94799999999999995</c:v>
                </c:pt>
                <c:pt idx="949">
                  <c:v>0.94899999999999995</c:v>
                </c:pt>
                <c:pt idx="950">
                  <c:v>0.95</c:v>
                </c:pt>
                <c:pt idx="951">
                  <c:v>0.95099999999999996</c:v>
                </c:pt>
                <c:pt idx="952">
                  <c:v>0.95199999999999996</c:v>
                </c:pt>
                <c:pt idx="953">
                  <c:v>0.95299999999999996</c:v>
                </c:pt>
                <c:pt idx="954">
                  <c:v>0.95399999999999996</c:v>
                </c:pt>
                <c:pt idx="955">
                  <c:v>0.95499999999999996</c:v>
                </c:pt>
                <c:pt idx="956">
                  <c:v>0.95599999999999996</c:v>
                </c:pt>
                <c:pt idx="957">
                  <c:v>0.95699999999999996</c:v>
                </c:pt>
                <c:pt idx="958">
                  <c:v>0.95799999999999996</c:v>
                </c:pt>
                <c:pt idx="959">
                  <c:v>0.95899999999999996</c:v>
                </c:pt>
                <c:pt idx="960">
                  <c:v>0.96</c:v>
                </c:pt>
                <c:pt idx="961">
                  <c:v>0.96099999999999997</c:v>
                </c:pt>
                <c:pt idx="962">
                  <c:v>0.96199999999999997</c:v>
                </c:pt>
                <c:pt idx="963">
                  <c:v>0.96299999999999997</c:v>
                </c:pt>
                <c:pt idx="964">
                  <c:v>0.96399999999999997</c:v>
                </c:pt>
                <c:pt idx="965">
                  <c:v>0.96499999999999997</c:v>
                </c:pt>
                <c:pt idx="966">
                  <c:v>0.96599999999999997</c:v>
                </c:pt>
                <c:pt idx="967">
                  <c:v>0.96699999999999997</c:v>
                </c:pt>
                <c:pt idx="968">
                  <c:v>0.96799999999999997</c:v>
                </c:pt>
                <c:pt idx="969">
                  <c:v>0.96899999999999997</c:v>
                </c:pt>
                <c:pt idx="970">
                  <c:v>0.97</c:v>
                </c:pt>
                <c:pt idx="971">
                  <c:v>0.97099999999999997</c:v>
                </c:pt>
                <c:pt idx="972">
                  <c:v>0.97199999999999998</c:v>
                </c:pt>
                <c:pt idx="973">
                  <c:v>0.97299999999999998</c:v>
                </c:pt>
                <c:pt idx="974">
                  <c:v>0.97399999999999998</c:v>
                </c:pt>
                <c:pt idx="975">
                  <c:v>0.97499999999999998</c:v>
                </c:pt>
                <c:pt idx="976">
                  <c:v>0.97599999999999998</c:v>
                </c:pt>
                <c:pt idx="977">
                  <c:v>0.97699999999999998</c:v>
                </c:pt>
                <c:pt idx="978">
                  <c:v>0.97799999999999998</c:v>
                </c:pt>
                <c:pt idx="979">
                  <c:v>0.97899999999999998</c:v>
                </c:pt>
                <c:pt idx="980">
                  <c:v>0.98</c:v>
                </c:pt>
                <c:pt idx="981">
                  <c:v>0.98099999999999998</c:v>
                </c:pt>
                <c:pt idx="982">
                  <c:v>0.98199999999999998</c:v>
                </c:pt>
                <c:pt idx="983">
                  <c:v>0.98299999999999998</c:v>
                </c:pt>
                <c:pt idx="984">
                  <c:v>0.98399999999999999</c:v>
                </c:pt>
                <c:pt idx="985">
                  <c:v>0.98499999999999999</c:v>
                </c:pt>
                <c:pt idx="986">
                  <c:v>0.98599999999999999</c:v>
                </c:pt>
                <c:pt idx="987">
                  <c:v>0.98699999999999999</c:v>
                </c:pt>
                <c:pt idx="988">
                  <c:v>0.98799999999999999</c:v>
                </c:pt>
                <c:pt idx="989">
                  <c:v>0.98899999999999999</c:v>
                </c:pt>
                <c:pt idx="990">
                  <c:v>0.99</c:v>
                </c:pt>
                <c:pt idx="991">
                  <c:v>0.99099999999999999</c:v>
                </c:pt>
                <c:pt idx="992">
                  <c:v>0.99199999999999999</c:v>
                </c:pt>
                <c:pt idx="993">
                  <c:v>0.99299999999999999</c:v>
                </c:pt>
                <c:pt idx="994">
                  <c:v>0.99399999999999999</c:v>
                </c:pt>
                <c:pt idx="995">
                  <c:v>0.995</c:v>
                </c:pt>
                <c:pt idx="996">
                  <c:v>0.996</c:v>
                </c:pt>
                <c:pt idx="997">
                  <c:v>0.997</c:v>
                </c:pt>
                <c:pt idx="998">
                  <c:v>0.998</c:v>
                </c:pt>
                <c:pt idx="999">
                  <c:v>0.999</c:v>
                </c:pt>
                <c:pt idx="1000">
                  <c:v>1</c:v>
                </c:pt>
                <c:pt idx="1001">
                  <c:v>1.0009999999999999</c:v>
                </c:pt>
                <c:pt idx="1002">
                  <c:v>1.002</c:v>
                </c:pt>
                <c:pt idx="1003">
                  <c:v>1.0029999999999999</c:v>
                </c:pt>
                <c:pt idx="1004">
                  <c:v>1.004</c:v>
                </c:pt>
                <c:pt idx="1005">
                  <c:v>1.0049999999999999</c:v>
                </c:pt>
                <c:pt idx="1006">
                  <c:v>1.006</c:v>
                </c:pt>
                <c:pt idx="1007">
                  <c:v>1.0069999999999999</c:v>
                </c:pt>
                <c:pt idx="1008">
                  <c:v>1.008</c:v>
                </c:pt>
                <c:pt idx="1009">
                  <c:v>1.0089999999999999</c:v>
                </c:pt>
                <c:pt idx="1010">
                  <c:v>1.01</c:v>
                </c:pt>
                <c:pt idx="1011">
                  <c:v>1.0109999999999999</c:v>
                </c:pt>
                <c:pt idx="1012">
                  <c:v>1.012</c:v>
                </c:pt>
                <c:pt idx="1013">
                  <c:v>1.0129999999999999</c:v>
                </c:pt>
                <c:pt idx="1014">
                  <c:v>1.014</c:v>
                </c:pt>
                <c:pt idx="1015">
                  <c:v>1.0149999999999999</c:v>
                </c:pt>
                <c:pt idx="1016">
                  <c:v>1.016</c:v>
                </c:pt>
                <c:pt idx="1017">
                  <c:v>1.0169999999999999</c:v>
                </c:pt>
                <c:pt idx="1018">
                  <c:v>1.018</c:v>
                </c:pt>
                <c:pt idx="1019">
                  <c:v>1.0189999999999999</c:v>
                </c:pt>
                <c:pt idx="1020">
                  <c:v>1.02</c:v>
                </c:pt>
                <c:pt idx="1021">
                  <c:v>1.0209999999999999</c:v>
                </c:pt>
                <c:pt idx="1022">
                  <c:v>1.022</c:v>
                </c:pt>
                <c:pt idx="1023">
                  <c:v>1.0229999999999999</c:v>
                </c:pt>
                <c:pt idx="1024">
                  <c:v>1.024</c:v>
                </c:pt>
                <c:pt idx="1025">
                  <c:v>1.0249999999999999</c:v>
                </c:pt>
                <c:pt idx="1026">
                  <c:v>1.026</c:v>
                </c:pt>
                <c:pt idx="1027">
                  <c:v>1.0269999999999999</c:v>
                </c:pt>
                <c:pt idx="1028">
                  <c:v>1.028</c:v>
                </c:pt>
                <c:pt idx="1029">
                  <c:v>1.0289999999999999</c:v>
                </c:pt>
                <c:pt idx="1030">
                  <c:v>1.03</c:v>
                </c:pt>
                <c:pt idx="1031">
                  <c:v>1.0309999999999999</c:v>
                </c:pt>
                <c:pt idx="1032">
                  <c:v>1.032</c:v>
                </c:pt>
                <c:pt idx="1033">
                  <c:v>1.0329999999999999</c:v>
                </c:pt>
                <c:pt idx="1034">
                  <c:v>1.034</c:v>
                </c:pt>
                <c:pt idx="1035">
                  <c:v>1.0349999999999999</c:v>
                </c:pt>
                <c:pt idx="1036">
                  <c:v>1.036</c:v>
                </c:pt>
                <c:pt idx="1037">
                  <c:v>1.0369999999999999</c:v>
                </c:pt>
                <c:pt idx="1038">
                  <c:v>1.038</c:v>
                </c:pt>
                <c:pt idx="1039">
                  <c:v>1.0389999999999999</c:v>
                </c:pt>
                <c:pt idx="1040">
                  <c:v>1.04</c:v>
                </c:pt>
                <c:pt idx="1041">
                  <c:v>1.0409999999999999</c:v>
                </c:pt>
                <c:pt idx="1042">
                  <c:v>1.042</c:v>
                </c:pt>
                <c:pt idx="1043">
                  <c:v>1.0429999999999999</c:v>
                </c:pt>
                <c:pt idx="1044">
                  <c:v>1.044</c:v>
                </c:pt>
                <c:pt idx="1045">
                  <c:v>1.0449999999999999</c:v>
                </c:pt>
                <c:pt idx="1046">
                  <c:v>1.046</c:v>
                </c:pt>
                <c:pt idx="1047">
                  <c:v>1.0469999999999999</c:v>
                </c:pt>
                <c:pt idx="1048">
                  <c:v>1.048</c:v>
                </c:pt>
                <c:pt idx="1049">
                  <c:v>1.0489999999999999</c:v>
                </c:pt>
                <c:pt idx="1050">
                  <c:v>1.05</c:v>
                </c:pt>
                <c:pt idx="1051">
                  <c:v>1.0509999999999999</c:v>
                </c:pt>
                <c:pt idx="1052">
                  <c:v>1.052</c:v>
                </c:pt>
                <c:pt idx="1053">
                  <c:v>1.0529999999999999</c:v>
                </c:pt>
                <c:pt idx="1054">
                  <c:v>1.054</c:v>
                </c:pt>
                <c:pt idx="1055">
                  <c:v>1.0549999999999999</c:v>
                </c:pt>
                <c:pt idx="1056">
                  <c:v>1.056</c:v>
                </c:pt>
                <c:pt idx="1057">
                  <c:v>1.0569999999999999</c:v>
                </c:pt>
                <c:pt idx="1058">
                  <c:v>1.0580000000000001</c:v>
                </c:pt>
                <c:pt idx="1059">
                  <c:v>1.0589999999999999</c:v>
                </c:pt>
                <c:pt idx="1060">
                  <c:v>1.06</c:v>
                </c:pt>
                <c:pt idx="1061">
                  <c:v>1.0609999999999999</c:v>
                </c:pt>
                <c:pt idx="1062">
                  <c:v>1.0620000000000001</c:v>
                </c:pt>
                <c:pt idx="1063">
                  <c:v>1.0629999999999999</c:v>
                </c:pt>
                <c:pt idx="1064">
                  <c:v>1.0640000000000001</c:v>
                </c:pt>
                <c:pt idx="1065">
                  <c:v>1.0649999999999999</c:v>
                </c:pt>
                <c:pt idx="1066">
                  <c:v>1.0660000000000001</c:v>
                </c:pt>
                <c:pt idx="1067">
                  <c:v>1.0669999999999999</c:v>
                </c:pt>
                <c:pt idx="1068">
                  <c:v>1.0680000000000001</c:v>
                </c:pt>
                <c:pt idx="1069">
                  <c:v>1.069</c:v>
                </c:pt>
                <c:pt idx="1070">
                  <c:v>1.07</c:v>
                </c:pt>
                <c:pt idx="1071">
                  <c:v>1.071</c:v>
                </c:pt>
                <c:pt idx="1072">
                  <c:v>1.0720000000000001</c:v>
                </c:pt>
                <c:pt idx="1073">
                  <c:v>1.073</c:v>
                </c:pt>
                <c:pt idx="1074">
                  <c:v>1.0740000000000001</c:v>
                </c:pt>
                <c:pt idx="1075">
                  <c:v>1.075</c:v>
                </c:pt>
                <c:pt idx="1076">
                  <c:v>1.0760000000000001</c:v>
                </c:pt>
                <c:pt idx="1077">
                  <c:v>1.077</c:v>
                </c:pt>
                <c:pt idx="1078">
                  <c:v>1.0780000000000001</c:v>
                </c:pt>
                <c:pt idx="1079">
                  <c:v>1.079</c:v>
                </c:pt>
                <c:pt idx="1080">
                  <c:v>1.08</c:v>
                </c:pt>
                <c:pt idx="1081">
                  <c:v>1.081</c:v>
                </c:pt>
                <c:pt idx="1082">
                  <c:v>1.0820000000000001</c:v>
                </c:pt>
                <c:pt idx="1083">
                  <c:v>1.083</c:v>
                </c:pt>
                <c:pt idx="1084">
                  <c:v>1.0840000000000001</c:v>
                </c:pt>
                <c:pt idx="1085">
                  <c:v>1.085</c:v>
                </c:pt>
                <c:pt idx="1086">
                  <c:v>1.0860000000000001</c:v>
                </c:pt>
                <c:pt idx="1087">
                  <c:v>1.087</c:v>
                </c:pt>
                <c:pt idx="1088">
                  <c:v>1.0880000000000001</c:v>
                </c:pt>
                <c:pt idx="1089">
                  <c:v>1.089</c:v>
                </c:pt>
                <c:pt idx="1090">
                  <c:v>1.0900000000000001</c:v>
                </c:pt>
                <c:pt idx="1091">
                  <c:v>1.091</c:v>
                </c:pt>
                <c:pt idx="1092">
                  <c:v>1.0920000000000001</c:v>
                </c:pt>
                <c:pt idx="1093">
                  <c:v>1.093</c:v>
                </c:pt>
                <c:pt idx="1094">
                  <c:v>1.0940000000000001</c:v>
                </c:pt>
                <c:pt idx="1095">
                  <c:v>1.095</c:v>
                </c:pt>
                <c:pt idx="1096">
                  <c:v>1.0960000000000001</c:v>
                </c:pt>
                <c:pt idx="1097">
                  <c:v>1.097</c:v>
                </c:pt>
                <c:pt idx="1098">
                  <c:v>1.0980000000000001</c:v>
                </c:pt>
                <c:pt idx="1099">
                  <c:v>1.099</c:v>
                </c:pt>
                <c:pt idx="1100">
                  <c:v>1.1000000000000001</c:v>
                </c:pt>
                <c:pt idx="1101">
                  <c:v>1.101</c:v>
                </c:pt>
                <c:pt idx="1102">
                  <c:v>1.1020000000000001</c:v>
                </c:pt>
                <c:pt idx="1103">
                  <c:v>1.103</c:v>
                </c:pt>
                <c:pt idx="1104">
                  <c:v>1.1040000000000001</c:v>
                </c:pt>
                <c:pt idx="1105">
                  <c:v>1.105</c:v>
                </c:pt>
                <c:pt idx="1106">
                  <c:v>1.1060000000000001</c:v>
                </c:pt>
                <c:pt idx="1107">
                  <c:v>1.107</c:v>
                </c:pt>
                <c:pt idx="1108">
                  <c:v>1.1080000000000001</c:v>
                </c:pt>
                <c:pt idx="1109">
                  <c:v>1.109</c:v>
                </c:pt>
                <c:pt idx="1110">
                  <c:v>1.1100000000000001</c:v>
                </c:pt>
                <c:pt idx="1111">
                  <c:v>1.111</c:v>
                </c:pt>
                <c:pt idx="1112">
                  <c:v>1.1120000000000001</c:v>
                </c:pt>
                <c:pt idx="1113">
                  <c:v>1.113</c:v>
                </c:pt>
                <c:pt idx="1114">
                  <c:v>1.1140000000000001</c:v>
                </c:pt>
                <c:pt idx="1115">
                  <c:v>1.115</c:v>
                </c:pt>
                <c:pt idx="1116">
                  <c:v>1.1160000000000001</c:v>
                </c:pt>
                <c:pt idx="1117">
                  <c:v>1.117</c:v>
                </c:pt>
                <c:pt idx="1118">
                  <c:v>1.1180000000000001</c:v>
                </c:pt>
                <c:pt idx="1119">
                  <c:v>1.119</c:v>
                </c:pt>
                <c:pt idx="1120">
                  <c:v>1.1200000000000001</c:v>
                </c:pt>
                <c:pt idx="1121">
                  <c:v>1.121</c:v>
                </c:pt>
                <c:pt idx="1122">
                  <c:v>1.1220000000000001</c:v>
                </c:pt>
                <c:pt idx="1123">
                  <c:v>1.123</c:v>
                </c:pt>
                <c:pt idx="1124">
                  <c:v>1.1240000000000001</c:v>
                </c:pt>
                <c:pt idx="1125">
                  <c:v>1.125</c:v>
                </c:pt>
                <c:pt idx="1126">
                  <c:v>1.1259999999999999</c:v>
                </c:pt>
                <c:pt idx="1127">
                  <c:v>1.127</c:v>
                </c:pt>
                <c:pt idx="1128">
                  <c:v>1.1279999999999999</c:v>
                </c:pt>
                <c:pt idx="1129">
                  <c:v>1.129</c:v>
                </c:pt>
                <c:pt idx="1130">
                  <c:v>1.1299999999999999</c:v>
                </c:pt>
                <c:pt idx="1131">
                  <c:v>1.131</c:v>
                </c:pt>
                <c:pt idx="1132">
                  <c:v>1.1319999999999999</c:v>
                </c:pt>
                <c:pt idx="1133">
                  <c:v>1.133</c:v>
                </c:pt>
                <c:pt idx="1134">
                  <c:v>1.1339999999999999</c:v>
                </c:pt>
                <c:pt idx="1135">
                  <c:v>1.135</c:v>
                </c:pt>
                <c:pt idx="1136">
                  <c:v>1.1359999999999999</c:v>
                </c:pt>
                <c:pt idx="1137">
                  <c:v>1.137</c:v>
                </c:pt>
                <c:pt idx="1138">
                  <c:v>1.1379999999999999</c:v>
                </c:pt>
                <c:pt idx="1139">
                  <c:v>1.139</c:v>
                </c:pt>
                <c:pt idx="1140">
                  <c:v>1.1399999999999999</c:v>
                </c:pt>
                <c:pt idx="1141">
                  <c:v>1.141</c:v>
                </c:pt>
                <c:pt idx="1142">
                  <c:v>1.1419999999999999</c:v>
                </c:pt>
                <c:pt idx="1143">
                  <c:v>1.143</c:v>
                </c:pt>
                <c:pt idx="1144">
                  <c:v>1.1439999999999999</c:v>
                </c:pt>
                <c:pt idx="1145">
                  <c:v>1.145</c:v>
                </c:pt>
                <c:pt idx="1146">
                  <c:v>1.1459999999999999</c:v>
                </c:pt>
                <c:pt idx="1147">
                  <c:v>1.147</c:v>
                </c:pt>
                <c:pt idx="1148">
                  <c:v>1.1479999999999999</c:v>
                </c:pt>
                <c:pt idx="1149">
                  <c:v>1.149</c:v>
                </c:pt>
                <c:pt idx="1150">
                  <c:v>1.1499999999999999</c:v>
                </c:pt>
                <c:pt idx="1151">
                  <c:v>1.151</c:v>
                </c:pt>
                <c:pt idx="1152">
                  <c:v>1.1519999999999999</c:v>
                </c:pt>
                <c:pt idx="1153">
                  <c:v>1.153</c:v>
                </c:pt>
                <c:pt idx="1154">
                  <c:v>1.1539999999999999</c:v>
                </c:pt>
                <c:pt idx="1155">
                  <c:v>1.155</c:v>
                </c:pt>
                <c:pt idx="1156">
                  <c:v>1.1559999999999999</c:v>
                </c:pt>
                <c:pt idx="1157">
                  <c:v>1.157</c:v>
                </c:pt>
                <c:pt idx="1158">
                  <c:v>1.1579999999999999</c:v>
                </c:pt>
                <c:pt idx="1159">
                  <c:v>1.159</c:v>
                </c:pt>
                <c:pt idx="1160">
                  <c:v>1.1599999999999999</c:v>
                </c:pt>
                <c:pt idx="1161">
                  <c:v>1.161</c:v>
                </c:pt>
                <c:pt idx="1162">
                  <c:v>1.1619999999999999</c:v>
                </c:pt>
                <c:pt idx="1163">
                  <c:v>1.163</c:v>
                </c:pt>
                <c:pt idx="1164">
                  <c:v>1.1639999999999999</c:v>
                </c:pt>
                <c:pt idx="1165">
                  <c:v>1.165</c:v>
                </c:pt>
                <c:pt idx="1166">
                  <c:v>1.1659999999999999</c:v>
                </c:pt>
                <c:pt idx="1167">
                  <c:v>1.167</c:v>
                </c:pt>
                <c:pt idx="1168">
                  <c:v>1.1679999999999999</c:v>
                </c:pt>
                <c:pt idx="1169">
                  <c:v>1.169</c:v>
                </c:pt>
                <c:pt idx="1170">
                  <c:v>1.17</c:v>
                </c:pt>
                <c:pt idx="1171">
                  <c:v>1.171</c:v>
                </c:pt>
                <c:pt idx="1172">
                  <c:v>1.1719999999999999</c:v>
                </c:pt>
                <c:pt idx="1173">
                  <c:v>1.173</c:v>
                </c:pt>
                <c:pt idx="1174">
                  <c:v>1.1739999999999999</c:v>
                </c:pt>
                <c:pt idx="1175">
                  <c:v>1.175</c:v>
                </c:pt>
                <c:pt idx="1176">
                  <c:v>1.1759999999999999</c:v>
                </c:pt>
                <c:pt idx="1177">
                  <c:v>1.177</c:v>
                </c:pt>
                <c:pt idx="1178">
                  <c:v>1.1779999999999999</c:v>
                </c:pt>
                <c:pt idx="1179">
                  <c:v>1.179</c:v>
                </c:pt>
                <c:pt idx="1180">
                  <c:v>1.18</c:v>
                </c:pt>
                <c:pt idx="1181">
                  <c:v>1.181</c:v>
                </c:pt>
                <c:pt idx="1182">
                  <c:v>1.1819999999999999</c:v>
                </c:pt>
                <c:pt idx="1183">
                  <c:v>1.1830000000000001</c:v>
                </c:pt>
                <c:pt idx="1184">
                  <c:v>1.1839999999999999</c:v>
                </c:pt>
                <c:pt idx="1185">
                  <c:v>1.1850000000000001</c:v>
                </c:pt>
                <c:pt idx="1186">
                  <c:v>1.1859999999999999</c:v>
                </c:pt>
                <c:pt idx="1187">
                  <c:v>1.1870000000000001</c:v>
                </c:pt>
                <c:pt idx="1188">
                  <c:v>1.1879999999999999</c:v>
                </c:pt>
                <c:pt idx="1189">
                  <c:v>1.1890000000000001</c:v>
                </c:pt>
                <c:pt idx="1190">
                  <c:v>1.19</c:v>
                </c:pt>
                <c:pt idx="1191">
                  <c:v>1.1910000000000001</c:v>
                </c:pt>
                <c:pt idx="1192">
                  <c:v>1.1919999999999999</c:v>
                </c:pt>
                <c:pt idx="1193">
                  <c:v>1.1930000000000001</c:v>
                </c:pt>
                <c:pt idx="1194">
                  <c:v>1.194</c:v>
                </c:pt>
                <c:pt idx="1195">
                  <c:v>1.1950000000000001</c:v>
                </c:pt>
                <c:pt idx="1196">
                  <c:v>1.196</c:v>
                </c:pt>
                <c:pt idx="1197">
                  <c:v>1.1970000000000001</c:v>
                </c:pt>
                <c:pt idx="1198">
                  <c:v>1.198</c:v>
                </c:pt>
                <c:pt idx="1199">
                  <c:v>1.1990000000000001</c:v>
                </c:pt>
                <c:pt idx="1200">
                  <c:v>1.2</c:v>
                </c:pt>
                <c:pt idx="1201">
                  <c:v>1.2010000000000001</c:v>
                </c:pt>
                <c:pt idx="1202">
                  <c:v>1.202</c:v>
                </c:pt>
                <c:pt idx="1203">
                  <c:v>1.2030000000000001</c:v>
                </c:pt>
                <c:pt idx="1204">
                  <c:v>1.204</c:v>
                </c:pt>
                <c:pt idx="1205">
                  <c:v>1.2050000000000001</c:v>
                </c:pt>
                <c:pt idx="1206">
                  <c:v>1.206</c:v>
                </c:pt>
                <c:pt idx="1207">
                  <c:v>1.2070000000000001</c:v>
                </c:pt>
                <c:pt idx="1208">
                  <c:v>1.208</c:v>
                </c:pt>
                <c:pt idx="1209">
                  <c:v>1.2090000000000001</c:v>
                </c:pt>
                <c:pt idx="1210">
                  <c:v>1.21</c:v>
                </c:pt>
                <c:pt idx="1211">
                  <c:v>1.2110000000000001</c:v>
                </c:pt>
                <c:pt idx="1212">
                  <c:v>1.212</c:v>
                </c:pt>
                <c:pt idx="1213">
                  <c:v>1.2130000000000001</c:v>
                </c:pt>
                <c:pt idx="1214">
                  <c:v>1.214</c:v>
                </c:pt>
                <c:pt idx="1215">
                  <c:v>1.2150000000000001</c:v>
                </c:pt>
                <c:pt idx="1216">
                  <c:v>1.216</c:v>
                </c:pt>
                <c:pt idx="1217">
                  <c:v>1.2170000000000001</c:v>
                </c:pt>
                <c:pt idx="1218">
                  <c:v>1.218</c:v>
                </c:pt>
                <c:pt idx="1219">
                  <c:v>1.2190000000000001</c:v>
                </c:pt>
                <c:pt idx="1220">
                  <c:v>1.22</c:v>
                </c:pt>
                <c:pt idx="1221">
                  <c:v>1.2210000000000001</c:v>
                </c:pt>
                <c:pt idx="1222">
                  <c:v>1.222</c:v>
                </c:pt>
                <c:pt idx="1223">
                  <c:v>1.2230000000000001</c:v>
                </c:pt>
                <c:pt idx="1224">
                  <c:v>1.224</c:v>
                </c:pt>
                <c:pt idx="1225">
                  <c:v>1.2250000000000001</c:v>
                </c:pt>
                <c:pt idx="1226">
                  <c:v>1.226</c:v>
                </c:pt>
                <c:pt idx="1227">
                  <c:v>1.2270000000000001</c:v>
                </c:pt>
                <c:pt idx="1228">
                  <c:v>1.228</c:v>
                </c:pt>
                <c:pt idx="1229">
                  <c:v>1.2290000000000001</c:v>
                </c:pt>
                <c:pt idx="1230">
                  <c:v>1.23</c:v>
                </c:pt>
                <c:pt idx="1231">
                  <c:v>1.2310000000000001</c:v>
                </c:pt>
                <c:pt idx="1232">
                  <c:v>1.232</c:v>
                </c:pt>
                <c:pt idx="1233">
                  <c:v>1.2330000000000001</c:v>
                </c:pt>
                <c:pt idx="1234">
                  <c:v>1.234</c:v>
                </c:pt>
                <c:pt idx="1235">
                  <c:v>1.2350000000000001</c:v>
                </c:pt>
                <c:pt idx="1236">
                  <c:v>1.236</c:v>
                </c:pt>
                <c:pt idx="1237">
                  <c:v>1.2370000000000001</c:v>
                </c:pt>
                <c:pt idx="1238">
                  <c:v>1.238</c:v>
                </c:pt>
                <c:pt idx="1239">
                  <c:v>1.2390000000000001</c:v>
                </c:pt>
                <c:pt idx="1240">
                  <c:v>1.24</c:v>
                </c:pt>
                <c:pt idx="1241">
                  <c:v>1.2410000000000001</c:v>
                </c:pt>
                <c:pt idx="1242">
                  <c:v>1.242</c:v>
                </c:pt>
                <c:pt idx="1243">
                  <c:v>1.2430000000000001</c:v>
                </c:pt>
                <c:pt idx="1244">
                  <c:v>1.244</c:v>
                </c:pt>
                <c:pt idx="1245">
                  <c:v>1.2450000000000001</c:v>
                </c:pt>
                <c:pt idx="1246">
                  <c:v>1.246</c:v>
                </c:pt>
                <c:pt idx="1247">
                  <c:v>1.2470000000000001</c:v>
                </c:pt>
                <c:pt idx="1248">
                  <c:v>1.248</c:v>
                </c:pt>
                <c:pt idx="1249">
                  <c:v>1.2490000000000001</c:v>
                </c:pt>
                <c:pt idx="1250">
                  <c:v>1.25</c:v>
                </c:pt>
                <c:pt idx="1251">
                  <c:v>1.2509999999999999</c:v>
                </c:pt>
                <c:pt idx="1252">
                  <c:v>1.252</c:v>
                </c:pt>
                <c:pt idx="1253">
                  <c:v>1.2529999999999999</c:v>
                </c:pt>
                <c:pt idx="1254">
                  <c:v>1.254</c:v>
                </c:pt>
                <c:pt idx="1255">
                  <c:v>1.2549999999999999</c:v>
                </c:pt>
                <c:pt idx="1256">
                  <c:v>1.256</c:v>
                </c:pt>
                <c:pt idx="1257">
                  <c:v>1.2569999999999999</c:v>
                </c:pt>
                <c:pt idx="1258">
                  <c:v>1.258</c:v>
                </c:pt>
                <c:pt idx="1259">
                  <c:v>1.2589999999999999</c:v>
                </c:pt>
                <c:pt idx="1260">
                  <c:v>1.26</c:v>
                </c:pt>
                <c:pt idx="1261">
                  <c:v>1.2609999999999999</c:v>
                </c:pt>
                <c:pt idx="1262">
                  <c:v>1.262</c:v>
                </c:pt>
                <c:pt idx="1263">
                  <c:v>1.2629999999999999</c:v>
                </c:pt>
                <c:pt idx="1264">
                  <c:v>1.264</c:v>
                </c:pt>
                <c:pt idx="1265">
                  <c:v>1.2649999999999999</c:v>
                </c:pt>
                <c:pt idx="1266">
                  <c:v>1.266</c:v>
                </c:pt>
                <c:pt idx="1267">
                  <c:v>1.2669999999999999</c:v>
                </c:pt>
                <c:pt idx="1268">
                  <c:v>1.268</c:v>
                </c:pt>
                <c:pt idx="1269">
                  <c:v>1.2689999999999999</c:v>
                </c:pt>
                <c:pt idx="1270">
                  <c:v>1.27</c:v>
                </c:pt>
                <c:pt idx="1271">
                  <c:v>1.2709999999999999</c:v>
                </c:pt>
                <c:pt idx="1272">
                  <c:v>1.272</c:v>
                </c:pt>
                <c:pt idx="1273">
                  <c:v>1.2729999999999999</c:v>
                </c:pt>
                <c:pt idx="1274">
                  <c:v>1.274</c:v>
                </c:pt>
                <c:pt idx="1275">
                  <c:v>1.2749999999999999</c:v>
                </c:pt>
                <c:pt idx="1276">
                  <c:v>1.276</c:v>
                </c:pt>
                <c:pt idx="1277">
                  <c:v>1.2769999999999999</c:v>
                </c:pt>
                <c:pt idx="1278">
                  <c:v>1.278</c:v>
                </c:pt>
                <c:pt idx="1279">
                  <c:v>1.2789999999999999</c:v>
                </c:pt>
                <c:pt idx="1280">
                  <c:v>1.28</c:v>
                </c:pt>
                <c:pt idx="1281">
                  <c:v>1.2809999999999999</c:v>
                </c:pt>
                <c:pt idx="1282">
                  <c:v>1.282</c:v>
                </c:pt>
                <c:pt idx="1283">
                  <c:v>1.2829999999999999</c:v>
                </c:pt>
                <c:pt idx="1284">
                  <c:v>1.284</c:v>
                </c:pt>
                <c:pt idx="1285">
                  <c:v>1.2849999999999999</c:v>
                </c:pt>
                <c:pt idx="1286">
                  <c:v>1.286</c:v>
                </c:pt>
                <c:pt idx="1287">
                  <c:v>1.2869999999999999</c:v>
                </c:pt>
                <c:pt idx="1288">
                  <c:v>1.288</c:v>
                </c:pt>
                <c:pt idx="1289">
                  <c:v>1.2889999999999999</c:v>
                </c:pt>
                <c:pt idx="1290">
                  <c:v>1.29</c:v>
                </c:pt>
                <c:pt idx="1291">
                  <c:v>1.2909999999999999</c:v>
                </c:pt>
                <c:pt idx="1292">
                  <c:v>1.292</c:v>
                </c:pt>
                <c:pt idx="1293">
                  <c:v>1.2929999999999999</c:v>
                </c:pt>
                <c:pt idx="1294">
                  <c:v>1.294</c:v>
                </c:pt>
                <c:pt idx="1295">
                  <c:v>1.2949999999999999</c:v>
                </c:pt>
                <c:pt idx="1296">
                  <c:v>1.296</c:v>
                </c:pt>
                <c:pt idx="1297">
                  <c:v>1.2969999999999999</c:v>
                </c:pt>
                <c:pt idx="1298">
                  <c:v>1.298</c:v>
                </c:pt>
                <c:pt idx="1299">
                  <c:v>1.2989999999999999</c:v>
                </c:pt>
                <c:pt idx="1300">
                  <c:v>1.3</c:v>
                </c:pt>
                <c:pt idx="1301">
                  <c:v>1.3009999999999999</c:v>
                </c:pt>
                <c:pt idx="1302">
                  <c:v>1.302</c:v>
                </c:pt>
                <c:pt idx="1303">
                  <c:v>1.3029999999999999</c:v>
                </c:pt>
                <c:pt idx="1304">
                  <c:v>1.304</c:v>
                </c:pt>
                <c:pt idx="1305">
                  <c:v>1.3049999999999999</c:v>
                </c:pt>
                <c:pt idx="1306">
                  <c:v>1.306</c:v>
                </c:pt>
                <c:pt idx="1307">
                  <c:v>1.3069999999999999</c:v>
                </c:pt>
                <c:pt idx="1308">
                  <c:v>1.3080000000000001</c:v>
                </c:pt>
                <c:pt idx="1309">
                  <c:v>1.3089999999999999</c:v>
                </c:pt>
                <c:pt idx="1310">
                  <c:v>1.31</c:v>
                </c:pt>
                <c:pt idx="1311">
                  <c:v>1.3109999999999999</c:v>
                </c:pt>
                <c:pt idx="1312">
                  <c:v>1.3120000000000001</c:v>
                </c:pt>
                <c:pt idx="1313">
                  <c:v>1.3129999999999999</c:v>
                </c:pt>
                <c:pt idx="1314">
                  <c:v>1.3140000000000001</c:v>
                </c:pt>
                <c:pt idx="1315">
                  <c:v>1.3149999999999999</c:v>
                </c:pt>
                <c:pt idx="1316">
                  <c:v>1.3160000000000001</c:v>
                </c:pt>
                <c:pt idx="1317">
                  <c:v>1.3169999999999999</c:v>
                </c:pt>
                <c:pt idx="1318">
                  <c:v>1.3180000000000001</c:v>
                </c:pt>
                <c:pt idx="1319">
                  <c:v>1.319</c:v>
                </c:pt>
                <c:pt idx="1320">
                  <c:v>1.32</c:v>
                </c:pt>
                <c:pt idx="1321">
                  <c:v>1.321</c:v>
                </c:pt>
                <c:pt idx="1322">
                  <c:v>1.3220000000000001</c:v>
                </c:pt>
                <c:pt idx="1323">
                  <c:v>1.323</c:v>
                </c:pt>
                <c:pt idx="1324">
                  <c:v>1.3240000000000001</c:v>
                </c:pt>
                <c:pt idx="1325">
                  <c:v>1.325</c:v>
                </c:pt>
                <c:pt idx="1326">
                  <c:v>1.3260000000000001</c:v>
                </c:pt>
                <c:pt idx="1327">
                  <c:v>1.327</c:v>
                </c:pt>
                <c:pt idx="1328">
                  <c:v>1.3280000000000001</c:v>
                </c:pt>
                <c:pt idx="1329">
                  <c:v>1.329</c:v>
                </c:pt>
                <c:pt idx="1330">
                  <c:v>1.33</c:v>
                </c:pt>
                <c:pt idx="1331">
                  <c:v>1.331</c:v>
                </c:pt>
                <c:pt idx="1332">
                  <c:v>1.3320000000000001</c:v>
                </c:pt>
                <c:pt idx="1333">
                  <c:v>1.333</c:v>
                </c:pt>
                <c:pt idx="1334">
                  <c:v>1.3340000000000001</c:v>
                </c:pt>
                <c:pt idx="1335">
                  <c:v>1.335</c:v>
                </c:pt>
                <c:pt idx="1336">
                  <c:v>1.3360000000000001</c:v>
                </c:pt>
                <c:pt idx="1337">
                  <c:v>1.337</c:v>
                </c:pt>
                <c:pt idx="1338">
                  <c:v>1.3380000000000001</c:v>
                </c:pt>
                <c:pt idx="1339">
                  <c:v>1.339</c:v>
                </c:pt>
                <c:pt idx="1340">
                  <c:v>1.34</c:v>
                </c:pt>
                <c:pt idx="1341">
                  <c:v>1.341</c:v>
                </c:pt>
                <c:pt idx="1342">
                  <c:v>1.3420000000000001</c:v>
                </c:pt>
                <c:pt idx="1343">
                  <c:v>1.343</c:v>
                </c:pt>
                <c:pt idx="1344">
                  <c:v>1.3440000000000001</c:v>
                </c:pt>
                <c:pt idx="1345">
                  <c:v>1.345</c:v>
                </c:pt>
                <c:pt idx="1346">
                  <c:v>1.3460000000000001</c:v>
                </c:pt>
                <c:pt idx="1347">
                  <c:v>1.347</c:v>
                </c:pt>
                <c:pt idx="1348">
                  <c:v>1.3480000000000001</c:v>
                </c:pt>
                <c:pt idx="1349">
                  <c:v>1.349</c:v>
                </c:pt>
                <c:pt idx="1350">
                  <c:v>1.35</c:v>
                </c:pt>
                <c:pt idx="1351">
                  <c:v>1.351</c:v>
                </c:pt>
                <c:pt idx="1352">
                  <c:v>1.3520000000000001</c:v>
                </c:pt>
                <c:pt idx="1353">
                  <c:v>1.353</c:v>
                </c:pt>
                <c:pt idx="1354">
                  <c:v>1.3540000000000001</c:v>
                </c:pt>
                <c:pt idx="1355">
                  <c:v>1.355</c:v>
                </c:pt>
                <c:pt idx="1356">
                  <c:v>1.3560000000000001</c:v>
                </c:pt>
                <c:pt idx="1357">
                  <c:v>1.357</c:v>
                </c:pt>
                <c:pt idx="1358">
                  <c:v>1.3580000000000001</c:v>
                </c:pt>
                <c:pt idx="1359">
                  <c:v>1.359</c:v>
                </c:pt>
                <c:pt idx="1360">
                  <c:v>1.36</c:v>
                </c:pt>
                <c:pt idx="1361">
                  <c:v>1.361</c:v>
                </c:pt>
                <c:pt idx="1362">
                  <c:v>1.3620000000000001</c:v>
                </c:pt>
                <c:pt idx="1363">
                  <c:v>1.363</c:v>
                </c:pt>
                <c:pt idx="1364">
                  <c:v>1.3640000000000001</c:v>
                </c:pt>
                <c:pt idx="1365">
                  <c:v>1.365</c:v>
                </c:pt>
                <c:pt idx="1366">
                  <c:v>1.3660000000000001</c:v>
                </c:pt>
                <c:pt idx="1367">
                  <c:v>1.367</c:v>
                </c:pt>
                <c:pt idx="1368">
                  <c:v>1.3680000000000001</c:v>
                </c:pt>
                <c:pt idx="1369">
                  <c:v>1.369</c:v>
                </c:pt>
                <c:pt idx="1370">
                  <c:v>1.37</c:v>
                </c:pt>
                <c:pt idx="1371">
                  <c:v>1.371</c:v>
                </c:pt>
                <c:pt idx="1372">
                  <c:v>1.3720000000000001</c:v>
                </c:pt>
                <c:pt idx="1373">
                  <c:v>1.373</c:v>
                </c:pt>
                <c:pt idx="1374">
                  <c:v>1.3740000000000001</c:v>
                </c:pt>
                <c:pt idx="1375">
                  <c:v>1.375</c:v>
                </c:pt>
                <c:pt idx="1376">
                  <c:v>1.3759999999999999</c:v>
                </c:pt>
                <c:pt idx="1377">
                  <c:v>1.377</c:v>
                </c:pt>
                <c:pt idx="1378">
                  <c:v>1.3779999999999999</c:v>
                </c:pt>
                <c:pt idx="1379">
                  <c:v>1.379</c:v>
                </c:pt>
                <c:pt idx="1380">
                  <c:v>1.38</c:v>
                </c:pt>
                <c:pt idx="1381">
                  <c:v>1.381</c:v>
                </c:pt>
                <c:pt idx="1382">
                  <c:v>1.3819999999999999</c:v>
                </c:pt>
                <c:pt idx="1383">
                  <c:v>1.383</c:v>
                </c:pt>
                <c:pt idx="1384">
                  <c:v>1.3839999999999999</c:v>
                </c:pt>
                <c:pt idx="1385">
                  <c:v>1.385</c:v>
                </c:pt>
                <c:pt idx="1386">
                  <c:v>1.3859999999999999</c:v>
                </c:pt>
                <c:pt idx="1387">
                  <c:v>1.387</c:v>
                </c:pt>
                <c:pt idx="1388">
                  <c:v>1.3879999999999999</c:v>
                </c:pt>
                <c:pt idx="1389">
                  <c:v>1.389</c:v>
                </c:pt>
                <c:pt idx="1390">
                  <c:v>1.39</c:v>
                </c:pt>
                <c:pt idx="1391">
                  <c:v>1.391</c:v>
                </c:pt>
                <c:pt idx="1392">
                  <c:v>1.3919999999999999</c:v>
                </c:pt>
                <c:pt idx="1393">
                  <c:v>1.393</c:v>
                </c:pt>
                <c:pt idx="1394">
                  <c:v>1.3939999999999999</c:v>
                </c:pt>
                <c:pt idx="1395">
                  <c:v>1.395</c:v>
                </c:pt>
                <c:pt idx="1396">
                  <c:v>1.3959999999999999</c:v>
                </c:pt>
                <c:pt idx="1397">
                  <c:v>1.397</c:v>
                </c:pt>
                <c:pt idx="1398">
                  <c:v>1.3979999999999999</c:v>
                </c:pt>
                <c:pt idx="1399">
                  <c:v>1.399</c:v>
                </c:pt>
                <c:pt idx="1400">
                  <c:v>1.4</c:v>
                </c:pt>
                <c:pt idx="1401">
                  <c:v>1.401</c:v>
                </c:pt>
                <c:pt idx="1402">
                  <c:v>1.4019999999999999</c:v>
                </c:pt>
                <c:pt idx="1403">
                  <c:v>1.403</c:v>
                </c:pt>
                <c:pt idx="1404">
                  <c:v>1.4039999999999999</c:v>
                </c:pt>
                <c:pt idx="1405">
                  <c:v>1.405</c:v>
                </c:pt>
                <c:pt idx="1406">
                  <c:v>1.4059999999999999</c:v>
                </c:pt>
                <c:pt idx="1407">
                  <c:v>1.407</c:v>
                </c:pt>
                <c:pt idx="1408">
                  <c:v>1.4079999999999999</c:v>
                </c:pt>
                <c:pt idx="1409">
                  <c:v>1.409</c:v>
                </c:pt>
                <c:pt idx="1410">
                  <c:v>1.41</c:v>
                </c:pt>
                <c:pt idx="1411">
                  <c:v>1.411</c:v>
                </c:pt>
                <c:pt idx="1412">
                  <c:v>1.4119999999999999</c:v>
                </c:pt>
                <c:pt idx="1413">
                  <c:v>1.413</c:v>
                </c:pt>
                <c:pt idx="1414">
                  <c:v>1.4139999999999999</c:v>
                </c:pt>
                <c:pt idx="1415">
                  <c:v>1.415</c:v>
                </c:pt>
                <c:pt idx="1416">
                  <c:v>1.4159999999999999</c:v>
                </c:pt>
                <c:pt idx="1417">
                  <c:v>1.417</c:v>
                </c:pt>
                <c:pt idx="1418">
                  <c:v>1.4179999999999999</c:v>
                </c:pt>
                <c:pt idx="1419">
                  <c:v>1.419</c:v>
                </c:pt>
                <c:pt idx="1420">
                  <c:v>1.42</c:v>
                </c:pt>
                <c:pt idx="1421">
                  <c:v>1.421</c:v>
                </c:pt>
                <c:pt idx="1422">
                  <c:v>1.4219999999999999</c:v>
                </c:pt>
                <c:pt idx="1423">
                  <c:v>1.423</c:v>
                </c:pt>
                <c:pt idx="1424">
                  <c:v>1.4239999999999999</c:v>
                </c:pt>
                <c:pt idx="1425">
                  <c:v>1.425</c:v>
                </c:pt>
                <c:pt idx="1426">
                  <c:v>1.4259999999999999</c:v>
                </c:pt>
                <c:pt idx="1427">
                  <c:v>1.427</c:v>
                </c:pt>
                <c:pt idx="1428">
                  <c:v>1.4279999999999999</c:v>
                </c:pt>
                <c:pt idx="1429">
                  <c:v>1.429</c:v>
                </c:pt>
                <c:pt idx="1430">
                  <c:v>1.43</c:v>
                </c:pt>
                <c:pt idx="1431">
                  <c:v>1.431</c:v>
                </c:pt>
                <c:pt idx="1432">
                  <c:v>1.4319999999999999</c:v>
                </c:pt>
                <c:pt idx="1433">
                  <c:v>1.4330000000000001</c:v>
                </c:pt>
                <c:pt idx="1434">
                  <c:v>1.4339999999999999</c:v>
                </c:pt>
                <c:pt idx="1435">
                  <c:v>1.4350000000000001</c:v>
                </c:pt>
                <c:pt idx="1436">
                  <c:v>1.4359999999999999</c:v>
                </c:pt>
                <c:pt idx="1437">
                  <c:v>1.4370000000000001</c:v>
                </c:pt>
                <c:pt idx="1438">
                  <c:v>1.4379999999999999</c:v>
                </c:pt>
                <c:pt idx="1439">
                  <c:v>1.4390000000000001</c:v>
                </c:pt>
                <c:pt idx="1440">
                  <c:v>1.44</c:v>
                </c:pt>
                <c:pt idx="1441">
                  <c:v>1.4410000000000001</c:v>
                </c:pt>
                <c:pt idx="1442">
                  <c:v>1.4419999999999999</c:v>
                </c:pt>
                <c:pt idx="1443">
                  <c:v>1.4430000000000001</c:v>
                </c:pt>
                <c:pt idx="1444">
                  <c:v>1.444</c:v>
                </c:pt>
                <c:pt idx="1445">
                  <c:v>1.4450000000000001</c:v>
                </c:pt>
                <c:pt idx="1446">
                  <c:v>1.446</c:v>
                </c:pt>
                <c:pt idx="1447">
                  <c:v>1.4470000000000001</c:v>
                </c:pt>
                <c:pt idx="1448">
                  <c:v>1.448</c:v>
                </c:pt>
                <c:pt idx="1449">
                  <c:v>1.4490000000000001</c:v>
                </c:pt>
                <c:pt idx="1450">
                  <c:v>1.45</c:v>
                </c:pt>
                <c:pt idx="1451">
                  <c:v>1.4510000000000001</c:v>
                </c:pt>
                <c:pt idx="1452">
                  <c:v>1.452</c:v>
                </c:pt>
                <c:pt idx="1453">
                  <c:v>1.4530000000000001</c:v>
                </c:pt>
                <c:pt idx="1454">
                  <c:v>1.454</c:v>
                </c:pt>
                <c:pt idx="1455">
                  <c:v>1.4550000000000001</c:v>
                </c:pt>
                <c:pt idx="1456">
                  <c:v>1.456</c:v>
                </c:pt>
                <c:pt idx="1457">
                  <c:v>1.4570000000000001</c:v>
                </c:pt>
                <c:pt idx="1458">
                  <c:v>1.458</c:v>
                </c:pt>
                <c:pt idx="1459">
                  <c:v>1.4590000000000001</c:v>
                </c:pt>
                <c:pt idx="1460">
                  <c:v>1.46</c:v>
                </c:pt>
                <c:pt idx="1461">
                  <c:v>1.4610000000000001</c:v>
                </c:pt>
                <c:pt idx="1462">
                  <c:v>1.462</c:v>
                </c:pt>
                <c:pt idx="1463">
                  <c:v>1.4630000000000001</c:v>
                </c:pt>
                <c:pt idx="1464">
                  <c:v>1.464</c:v>
                </c:pt>
                <c:pt idx="1465">
                  <c:v>1.4650000000000001</c:v>
                </c:pt>
                <c:pt idx="1466">
                  <c:v>1.466</c:v>
                </c:pt>
                <c:pt idx="1467">
                  <c:v>1.4670000000000001</c:v>
                </c:pt>
                <c:pt idx="1468">
                  <c:v>1.468</c:v>
                </c:pt>
                <c:pt idx="1469">
                  <c:v>1.4690000000000001</c:v>
                </c:pt>
                <c:pt idx="1470">
                  <c:v>1.47</c:v>
                </c:pt>
                <c:pt idx="1471">
                  <c:v>1.4710000000000001</c:v>
                </c:pt>
                <c:pt idx="1472">
                  <c:v>1.472</c:v>
                </c:pt>
                <c:pt idx="1473">
                  <c:v>1.4730000000000001</c:v>
                </c:pt>
                <c:pt idx="1474">
                  <c:v>1.474</c:v>
                </c:pt>
                <c:pt idx="1475">
                  <c:v>1.4750000000000001</c:v>
                </c:pt>
                <c:pt idx="1476">
                  <c:v>1.476</c:v>
                </c:pt>
                <c:pt idx="1477">
                  <c:v>1.4770000000000001</c:v>
                </c:pt>
                <c:pt idx="1478">
                  <c:v>1.478</c:v>
                </c:pt>
                <c:pt idx="1479">
                  <c:v>1.4790000000000001</c:v>
                </c:pt>
                <c:pt idx="1480">
                  <c:v>1.48</c:v>
                </c:pt>
                <c:pt idx="1481">
                  <c:v>1.4810000000000001</c:v>
                </c:pt>
                <c:pt idx="1482">
                  <c:v>1.482</c:v>
                </c:pt>
                <c:pt idx="1483">
                  <c:v>1.4830000000000001</c:v>
                </c:pt>
                <c:pt idx="1484">
                  <c:v>1.484</c:v>
                </c:pt>
                <c:pt idx="1485">
                  <c:v>1.4850000000000001</c:v>
                </c:pt>
                <c:pt idx="1486">
                  <c:v>1.486</c:v>
                </c:pt>
                <c:pt idx="1487">
                  <c:v>1.4870000000000001</c:v>
                </c:pt>
                <c:pt idx="1488">
                  <c:v>1.488</c:v>
                </c:pt>
                <c:pt idx="1489">
                  <c:v>1.4890000000000001</c:v>
                </c:pt>
                <c:pt idx="1490">
                  <c:v>1.49</c:v>
                </c:pt>
                <c:pt idx="1491">
                  <c:v>1.4910000000000001</c:v>
                </c:pt>
                <c:pt idx="1492">
                  <c:v>1.492</c:v>
                </c:pt>
                <c:pt idx="1493">
                  <c:v>1.4930000000000001</c:v>
                </c:pt>
                <c:pt idx="1494">
                  <c:v>1.494</c:v>
                </c:pt>
                <c:pt idx="1495">
                  <c:v>1.4950000000000001</c:v>
                </c:pt>
                <c:pt idx="1496">
                  <c:v>1.496</c:v>
                </c:pt>
                <c:pt idx="1497">
                  <c:v>1.4970000000000001</c:v>
                </c:pt>
                <c:pt idx="1498">
                  <c:v>1.498</c:v>
                </c:pt>
                <c:pt idx="1499">
                  <c:v>1.4990000000000001</c:v>
                </c:pt>
                <c:pt idx="1500">
                  <c:v>1.5</c:v>
                </c:pt>
                <c:pt idx="1501">
                  <c:v>1.5009999999999999</c:v>
                </c:pt>
                <c:pt idx="1502">
                  <c:v>1.502</c:v>
                </c:pt>
                <c:pt idx="1503">
                  <c:v>1.5029999999999999</c:v>
                </c:pt>
                <c:pt idx="1504">
                  <c:v>1.504</c:v>
                </c:pt>
                <c:pt idx="1505">
                  <c:v>1.5049999999999999</c:v>
                </c:pt>
                <c:pt idx="1506">
                  <c:v>1.506</c:v>
                </c:pt>
                <c:pt idx="1507">
                  <c:v>1.5069999999999999</c:v>
                </c:pt>
                <c:pt idx="1508">
                  <c:v>1.508</c:v>
                </c:pt>
                <c:pt idx="1509">
                  <c:v>1.5089999999999999</c:v>
                </c:pt>
                <c:pt idx="1510">
                  <c:v>1.51</c:v>
                </c:pt>
                <c:pt idx="1511">
                  <c:v>1.5109999999999999</c:v>
                </c:pt>
                <c:pt idx="1512">
                  <c:v>1.512</c:v>
                </c:pt>
                <c:pt idx="1513">
                  <c:v>1.5129999999999999</c:v>
                </c:pt>
                <c:pt idx="1514">
                  <c:v>1.514</c:v>
                </c:pt>
                <c:pt idx="1515">
                  <c:v>1.5149999999999999</c:v>
                </c:pt>
                <c:pt idx="1516">
                  <c:v>1.516</c:v>
                </c:pt>
                <c:pt idx="1517">
                  <c:v>1.5169999999999999</c:v>
                </c:pt>
                <c:pt idx="1518">
                  <c:v>1.518</c:v>
                </c:pt>
                <c:pt idx="1519">
                  <c:v>1.5189999999999999</c:v>
                </c:pt>
                <c:pt idx="1520">
                  <c:v>1.52</c:v>
                </c:pt>
                <c:pt idx="1521">
                  <c:v>1.5209999999999999</c:v>
                </c:pt>
                <c:pt idx="1522">
                  <c:v>1.522</c:v>
                </c:pt>
                <c:pt idx="1523">
                  <c:v>1.5229999999999999</c:v>
                </c:pt>
                <c:pt idx="1524">
                  <c:v>1.524</c:v>
                </c:pt>
                <c:pt idx="1525">
                  <c:v>1.5249999999999999</c:v>
                </c:pt>
                <c:pt idx="1526">
                  <c:v>1.526</c:v>
                </c:pt>
                <c:pt idx="1527">
                  <c:v>1.5269999999999999</c:v>
                </c:pt>
                <c:pt idx="1528">
                  <c:v>1.528</c:v>
                </c:pt>
                <c:pt idx="1529">
                  <c:v>1.5289999999999999</c:v>
                </c:pt>
                <c:pt idx="1530">
                  <c:v>1.53</c:v>
                </c:pt>
                <c:pt idx="1531">
                  <c:v>1.5309999999999999</c:v>
                </c:pt>
                <c:pt idx="1532">
                  <c:v>1.532</c:v>
                </c:pt>
                <c:pt idx="1533">
                  <c:v>1.5329999999999999</c:v>
                </c:pt>
                <c:pt idx="1534">
                  <c:v>1.534</c:v>
                </c:pt>
                <c:pt idx="1535">
                  <c:v>1.5349999999999999</c:v>
                </c:pt>
                <c:pt idx="1536">
                  <c:v>1.536</c:v>
                </c:pt>
                <c:pt idx="1537">
                  <c:v>1.5369999999999999</c:v>
                </c:pt>
                <c:pt idx="1538">
                  <c:v>1.538</c:v>
                </c:pt>
                <c:pt idx="1539">
                  <c:v>1.5389999999999999</c:v>
                </c:pt>
                <c:pt idx="1540">
                  <c:v>1.54</c:v>
                </c:pt>
                <c:pt idx="1541">
                  <c:v>1.5409999999999999</c:v>
                </c:pt>
                <c:pt idx="1542">
                  <c:v>1.542</c:v>
                </c:pt>
                <c:pt idx="1543">
                  <c:v>1.5429999999999999</c:v>
                </c:pt>
                <c:pt idx="1544">
                  <c:v>1.544</c:v>
                </c:pt>
                <c:pt idx="1545">
                  <c:v>1.5449999999999999</c:v>
                </c:pt>
                <c:pt idx="1546">
                  <c:v>1.546</c:v>
                </c:pt>
                <c:pt idx="1547">
                  <c:v>1.5469999999999999</c:v>
                </c:pt>
                <c:pt idx="1548">
                  <c:v>1.548</c:v>
                </c:pt>
                <c:pt idx="1549">
                  <c:v>1.5489999999999999</c:v>
                </c:pt>
                <c:pt idx="1550">
                  <c:v>1.55</c:v>
                </c:pt>
                <c:pt idx="1551">
                  <c:v>1.5509999999999999</c:v>
                </c:pt>
                <c:pt idx="1552">
                  <c:v>1.552</c:v>
                </c:pt>
                <c:pt idx="1553">
                  <c:v>1.5529999999999999</c:v>
                </c:pt>
                <c:pt idx="1554">
                  <c:v>1.554</c:v>
                </c:pt>
                <c:pt idx="1555">
                  <c:v>1.5549999999999999</c:v>
                </c:pt>
                <c:pt idx="1556">
                  <c:v>1.556</c:v>
                </c:pt>
                <c:pt idx="1557">
                  <c:v>1.5569999999999999</c:v>
                </c:pt>
                <c:pt idx="1558">
                  <c:v>1.5580000000000001</c:v>
                </c:pt>
                <c:pt idx="1559">
                  <c:v>1.5589999999999999</c:v>
                </c:pt>
                <c:pt idx="1560">
                  <c:v>1.56</c:v>
                </c:pt>
                <c:pt idx="1561">
                  <c:v>1.5609999999999999</c:v>
                </c:pt>
                <c:pt idx="1562">
                  <c:v>1.5620000000000001</c:v>
                </c:pt>
                <c:pt idx="1563">
                  <c:v>1.5629999999999999</c:v>
                </c:pt>
                <c:pt idx="1564">
                  <c:v>1.5640000000000001</c:v>
                </c:pt>
                <c:pt idx="1565">
                  <c:v>1.5649999999999999</c:v>
                </c:pt>
                <c:pt idx="1566">
                  <c:v>1.5660000000000001</c:v>
                </c:pt>
                <c:pt idx="1567">
                  <c:v>1.5669999999999999</c:v>
                </c:pt>
                <c:pt idx="1568">
                  <c:v>1.5680000000000001</c:v>
                </c:pt>
                <c:pt idx="1569">
                  <c:v>1.569</c:v>
                </c:pt>
                <c:pt idx="1570">
                  <c:v>1.57</c:v>
                </c:pt>
                <c:pt idx="1571">
                  <c:v>1.571</c:v>
                </c:pt>
                <c:pt idx="1572">
                  <c:v>1.5720000000000001</c:v>
                </c:pt>
                <c:pt idx="1573">
                  <c:v>1.573</c:v>
                </c:pt>
                <c:pt idx="1574">
                  <c:v>1.5740000000000001</c:v>
                </c:pt>
                <c:pt idx="1575">
                  <c:v>1.575</c:v>
                </c:pt>
                <c:pt idx="1576">
                  <c:v>1.5760000000000001</c:v>
                </c:pt>
                <c:pt idx="1577">
                  <c:v>1.577</c:v>
                </c:pt>
                <c:pt idx="1578">
                  <c:v>1.5780000000000001</c:v>
                </c:pt>
                <c:pt idx="1579">
                  <c:v>1.579</c:v>
                </c:pt>
                <c:pt idx="1580">
                  <c:v>1.58</c:v>
                </c:pt>
                <c:pt idx="1581">
                  <c:v>1.581</c:v>
                </c:pt>
                <c:pt idx="1582">
                  <c:v>1.5820000000000001</c:v>
                </c:pt>
                <c:pt idx="1583">
                  <c:v>1.583</c:v>
                </c:pt>
                <c:pt idx="1584">
                  <c:v>1.5840000000000001</c:v>
                </c:pt>
                <c:pt idx="1585">
                  <c:v>1.585</c:v>
                </c:pt>
                <c:pt idx="1586">
                  <c:v>1.5860000000000001</c:v>
                </c:pt>
                <c:pt idx="1587">
                  <c:v>1.587</c:v>
                </c:pt>
                <c:pt idx="1588">
                  <c:v>1.5880000000000001</c:v>
                </c:pt>
                <c:pt idx="1589">
                  <c:v>1.589</c:v>
                </c:pt>
                <c:pt idx="1590">
                  <c:v>1.59</c:v>
                </c:pt>
                <c:pt idx="1591">
                  <c:v>1.591</c:v>
                </c:pt>
                <c:pt idx="1592">
                  <c:v>1.5920000000000001</c:v>
                </c:pt>
                <c:pt idx="1593">
                  <c:v>1.593</c:v>
                </c:pt>
                <c:pt idx="1594">
                  <c:v>1.5940000000000001</c:v>
                </c:pt>
                <c:pt idx="1595">
                  <c:v>1.595</c:v>
                </c:pt>
                <c:pt idx="1596">
                  <c:v>1.5960000000000001</c:v>
                </c:pt>
                <c:pt idx="1597">
                  <c:v>1.597</c:v>
                </c:pt>
                <c:pt idx="1598">
                  <c:v>1.5980000000000001</c:v>
                </c:pt>
                <c:pt idx="1599">
                  <c:v>1.599</c:v>
                </c:pt>
                <c:pt idx="1600">
                  <c:v>1.6</c:v>
                </c:pt>
                <c:pt idx="1601">
                  <c:v>1.601</c:v>
                </c:pt>
                <c:pt idx="1602">
                  <c:v>1.6020000000000001</c:v>
                </c:pt>
                <c:pt idx="1603">
                  <c:v>1.603</c:v>
                </c:pt>
                <c:pt idx="1604">
                  <c:v>1.6040000000000001</c:v>
                </c:pt>
                <c:pt idx="1605">
                  <c:v>1.605</c:v>
                </c:pt>
                <c:pt idx="1606">
                  <c:v>1.6060000000000001</c:v>
                </c:pt>
                <c:pt idx="1607">
                  <c:v>1.607</c:v>
                </c:pt>
                <c:pt idx="1608">
                  <c:v>1.6080000000000001</c:v>
                </c:pt>
                <c:pt idx="1609">
                  <c:v>1.609</c:v>
                </c:pt>
                <c:pt idx="1610">
                  <c:v>1.61</c:v>
                </c:pt>
                <c:pt idx="1611">
                  <c:v>1.611</c:v>
                </c:pt>
                <c:pt idx="1612">
                  <c:v>1.6120000000000001</c:v>
                </c:pt>
                <c:pt idx="1613">
                  <c:v>1.613</c:v>
                </c:pt>
                <c:pt idx="1614">
                  <c:v>1.6140000000000001</c:v>
                </c:pt>
                <c:pt idx="1615">
                  <c:v>1.615</c:v>
                </c:pt>
                <c:pt idx="1616">
                  <c:v>1.6160000000000001</c:v>
                </c:pt>
                <c:pt idx="1617">
                  <c:v>1.617</c:v>
                </c:pt>
                <c:pt idx="1618">
                  <c:v>1.6180000000000001</c:v>
                </c:pt>
                <c:pt idx="1619">
                  <c:v>1.619</c:v>
                </c:pt>
                <c:pt idx="1620">
                  <c:v>1.62</c:v>
                </c:pt>
                <c:pt idx="1621">
                  <c:v>1.621</c:v>
                </c:pt>
                <c:pt idx="1622">
                  <c:v>1.6220000000000001</c:v>
                </c:pt>
                <c:pt idx="1623">
                  <c:v>1.623</c:v>
                </c:pt>
                <c:pt idx="1624">
                  <c:v>1.6240000000000001</c:v>
                </c:pt>
                <c:pt idx="1625">
                  <c:v>1.625</c:v>
                </c:pt>
                <c:pt idx="1626">
                  <c:v>1.6259999999999999</c:v>
                </c:pt>
                <c:pt idx="1627">
                  <c:v>1.627</c:v>
                </c:pt>
                <c:pt idx="1628">
                  <c:v>1.6279999999999999</c:v>
                </c:pt>
                <c:pt idx="1629">
                  <c:v>1.629</c:v>
                </c:pt>
                <c:pt idx="1630">
                  <c:v>1.63</c:v>
                </c:pt>
                <c:pt idx="1631">
                  <c:v>1.631</c:v>
                </c:pt>
                <c:pt idx="1632">
                  <c:v>1.6319999999999999</c:v>
                </c:pt>
                <c:pt idx="1633">
                  <c:v>1.633</c:v>
                </c:pt>
                <c:pt idx="1634">
                  <c:v>1.6339999999999999</c:v>
                </c:pt>
                <c:pt idx="1635">
                  <c:v>1.635</c:v>
                </c:pt>
                <c:pt idx="1636">
                  <c:v>1.6359999999999999</c:v>
                </c:pt>
                <c:pt idx="1637">
                  <c:v>1.637</c:v>
                </c:pt>
                <c:pt idx="1638">
                  <c:v>1.6379999999999999</c:v>
                </c:pt>
                <c:pt idx="1639">
                  <c:v>1.639</c:v>
                </c:pt>
                <c:pt idx="1640">
                  <c:v>1.64</c:v>
                </c:pt>
                <c:pt idx="1641">
                  <c:v>1.641</c:v>
                </c:pt>
                <c:pt idx="1642">
                  <c:v>1.6419999999999999</c:v>
                </c:pt>
                <c:pt idx="1643">
                  <c:v>1.643</c:v>
                </c:pt>
                <c:pt idx="1644">
                  <c:v>1.6439999999999999</c:v>
                </c:pt>
                <c:pt idx="1645">
                  <c:v>1.645</c:v>
                </c:pt>
                <c:pt idx="1646">
                  <c:v>1.6459999999999999</c:v>
                </c:pt>
                <c:pt idx="1647">
                  <c:v>1.647</c:v>
                </c:pt>
                <c:pt idx="1648">
                  <c:v>1.6479999999999999</c:v>
                </c:pt>
                <c:pt idx="1649">
                  <c:v>1.649</c:v>
                </c:pt>
                <c:pt idx="1650">
                  <c:v>1.65</c:v>
                </c:pt>
                <c:pt idx="1651">
                  <c:v>1.651</c:v>
                </c:pt>
                <c:pt idx="1652">
                  <c:v>1.6519999999999999</c:v>
                </c:pt>
                <c:pt idx="1653">
                  <c:v>1.653</c:v>
                </c:pt>
                <c:pt idx="1654">
                  <c:v>1.6539999999999999</c:v>
                </c:pt>
                <c:pt idx="1655">
                  <c:v>1.655</c:v>
                </c:pt>
                <c:pt idx="1656">
                  <c:v>1.6559999999999999</c:v>
                </c:pt>
                <c:pt idx="1657">
                  <c:v>1.657</c:v>
                </c:pt>
                <c:pt idx="1658">
                  <c:v>1.6579999999999999</c:v>
                </c:pt>
                <c:pt idx="1659">
                  <c:v>1.659</c:v>
                </c:pt>
                <c:pt idx="1660">
                  <c:v>1.66</c:v>
                </c:pt>
                <c:pt idx="1661">
                  <c:v>1.661</c:v>
                </c:pt>
                <c:pt idx="1662">
                  <c:v>1.6619999999999999</c:v>
                </c:pt>
                <c:pt idx="1663">
                  <c:v>1.663</c:v>
                </c:pt>
                <c:pt idx="1664">
                  <c:v>1.6639999999999999</c:v>
                </c:pt>
                <c:pt idx="1665">
                  <c:v>1.665</c:v>
                </c:pt>
                <c:pt idx="1666">
                  <c:v>1.6659999999999999</c:v>
                </c:pt>
                <c:pt idx="1667">
                  <c:v>1.667</c:v>
                </c:pt>
                <c:pt idx="1668">
                  <c:v>1.6679999999999999</c:v>
                </c:pt>
                <c:pt idx="1669">
                  <c:v>1.669</c:v>
                </c:pt>
                <c:pt idx="1670">
                  <c:v>1.67</c:v>
                </c:pt>
                <c:pt idx="1671">
                  <c:v>1.671</c:v>
                </c:pt>
                <c:pt idx="1672">
                  <c:v>1.6719999999999999</c:v>
                </c:pt>
                <c:pt idx="1673">
                  <c:v>1.673</c:v>
                </c:pt>
                <c:pt idx="1674">
                  <c:v>1.6739999999999999</c:v>
                </c:pt>
                <c:pt idx="1675">
                  <c:v>1.675</c:v>
                </c:pt>
                <c:pt idx="1676">
                  <c:v>1.6759999999999999</c:v>
                </c:pt>
                <c:pt idx="1677">
                  <c:v>1.677</c:v>
                </c:pt>
                <c:pt idx="1678">
                  <c:v>1.6779999999999999</c:v>
                </c:pt>
                <c:pt idx="1679">
                  <c:v>1.679</c:v>
                </c:pt>
                <c:pt idx="1680">
                  <c:v>1.68</c:v>
                </c:pt>
                <c:pt idx="1681">
                  <c:v>1.681</c:v>
                </c:pt>
                <c:pt idx="1682">
                  <c:v>1.6819999999999999</c:v>
                </c:pt>
                <c:pt idx="1683">
                  <c:v>1.6830000000000001</c:v>
                </c:pt>
                <c:pt idx="1684">
                  <c:v>1.6839999999999999</c:v>
                </c:pt>
                <c:pt idx="1685">
                  <c:v>1.6850000000000001</c:v>
                </c:pt>
                <c:pt idx="1686">
                  <c:v>1.6859999999999999</c:v>
                </c:pt>
                <c:pt idx="1687">
                  <c:v>1.6870000000000001</c:v>
                </c:pt>
                <c:pt idx="1688">
                  <c:v>1.6879999999999999</c:v>
                </c:pt>
                <c:pt idx="1689">
                  <c:v>1.6890000000000001</c:v>
                </c:pt>
                <c:pt idx="1690">
                  <c:v>1.69</c:v>
                </c:pt>
                <c:pt idx="1691">
                  <c:v>1.6910000000000001</c:v>
                </c:pt>
                <c:pt idx="1692">
                  <c:v>1.6919999999999999</c:v>
                </c:pt>
                <c:pt idx="1693">
                  <c:v>1.6930000000000001</c:v>
                </c:pt>
                <c:pt idx="1694">
                  <c:v>1.694</c:v>
                </c:pt>
                <c:pt idx="1695">
                  <c:v>1.6950000000000001</c:v>
                </c:pt>
                <c:pt idx="1696">
                  <c:v>1.696</c:v>
                </c:pt>
                <c:pt idx="1697">
                  <c:v>1.6970000000000001</c:v>
                </c:pt>
                <c:pt idx="1698">
                  <c:v>1.698</c:v>
                </c:pt>
                <c:pt idx="1699">
                  <c:v>1.6990000000000001</c:v>
                </c:pt>
                <c:pt idx="1700">
                  <c:v>1.7</c:v>
                </c:pt>
                <c:pt idx="1701">
                  <c:v>1.7010000000000001</c:v>
                </c:pt>
                <c:pt idx="1702">
                  <c:v>1.702</c:v>
                </c:pt>
                <c:pt idx="1703">
                  <c:v>1.7030000000000001</c:v>
                </c:pt>
                <c:pt idx="1704">
                  <c:v>1.704</c:v>
                </c:pt>
                <c:pt idx="1705">
                  <c:v>1.7050000000000001</c:v>
                </c:pt>
                <c:pt idx="1706">
                  <c:v>1.706</c:v>
                </c:pt>
                <c:pt idx="1707">
                  <c:v>1.7070000000000001</c:v>
                </c:pt>
                <c:pt idx="1708">
                  <c:v>1.708</c:v>
                </c:pt>
                <c:pt idx="1709">
                  <c:v>1.7090000000000001</c:v>
                </c:pt>
                <c:pt idx="1710">
                  <c:v>1.71</c:v>
                </c:pt>
                <c:pt idx="1711">
                  <c:v>1.7110000000000001</c:v>
                </c:pt>
                <c:pt idx="1712">
                  <c:v>1.712</c:v>
                </c:pt>
                <c:pt idx="1713">
                  <c:v>1.7130000000000001</c:v>
                </c:pt>
                <c:pt idx="1714">
                  <c:v>1.714</c:v>
                </c:pt>
                <c:pt idx="1715">
                  <c:v>1.7150000000000001</c:v>
                </c:pt>
                <c:pt idx="1716">
                  <c:v>1.716</c:v>
                </c:pt>
                <c:pt idx="1717">
                  <c:v>1.7170000000000001</c:v>
                </c:pt>
                <c:pt idx="1718">
                  <c:v>1.718</c:v>
                </c:pt>
                <c:pt idx="1719">
                  <c:v>1.7190000000000001</c:v>
                </c:pt>
                <c:pt idx="1720">
                  <c:v>1.72</c:v>
                </c:pt>
                <c:pt idx="1721">
                  <c:v>1.7210000000000001</c:v>
                </c:pt>
                <c:pt idx="1722">
                  <c:v>1.722</c:v>
                </c:pt>
                <c:pt idx="1723">
                  <c:v>1.7230000000000001</c:v>
                </c:pt>
                <c:pt idx="1724">
                  <c:v>1.724</c:v>
                </c:pt>
                <c:pt idx="1725">
                  <c:v>1.7250000000000001</c:v>
                </c:pt>
                <c:pt idx="1726">
                  <c:v>1.726</c:v>
                </c:pt>
                <c:pt idx="1727">
                  <c:v>1.7270000000000001</c:v>
                </c:pt>
                <c:pt idx="1728">
                  <c:v>1.728</c:v>
                </c:pt>
                <c:pt idx="1729">
                  <c:v>1.7290000000000001</c:v>
                </c:pt>
                <c:pt idx="1730">
                  <c:v>1.73</c:v>
                </c:pt>
                <c:pt idx="1731">
                  <c:v>1.7310000000000001</c:v>
                </c:pt>
                <c:pt idx="1732">
                  <c:v>1.732</c:v>
                </c:pt>
                <c:pt idx="1733">
                  <c:v>1.7330000000000001</c:v>
                </c:pt>
                <c:pt idx="1734">
                  <c:v>1.734</c:v>
                </c:pt>
                <c:pt idx="1735">
                  <c:v>1.7350000000000001</c:v>
                </c:pt>
                <c:pt idx="1736">
                  <c:v>1.736</c:v>
                </c:pt>
                <c:pt idx="1737">
                  <c:v>1.7370000000000001</c:v>
                </c:pt>
                <c:pt idx="1738">
                  <c:v>1.738</c:v>
                </c:pt>
                <c:pt idx="1739">
                  <c:v>1.7390000000000001</c:v>
                </c:pt>
                <c:pt idx="1740">
                  <c:v>1.74</c:v>
                </c:pt>
                <c:pt idx="1741">
                  <c:v>1.7410000000000001</c:v>
                </c:pt>
                <c:pt idx="1742">
                  <c:v>1.742</c:v>
                </c:pt>
                <c:pt idx="1743">
                  <c:v>1.7430000000000001</c:v>
                </c:pt>
                <c:pt idx="1744">
                  <c:v>1.744</c:v>
                </c:pt>
                <c:pt idx="1745">
                  <c:v>1.7450000000000001</c:v>
                </c:pt>
                <c:pt idx="1746">
                  <c:v>1.746</c:v>
                </c:pt>
                <c:pt idx="1747">
                  <c:v>1.7470000000000001</c:v>
                </c:pt>
                <c:pt idx="1748">
                  <c:v>1.748</c:v>
                </c:pt>
                <c:pt idx="1749">
                  <c:v>1.7490000000000001</c:v>
                </c:pt>
                <c:pt idx="1750">
                  <c:v>1.75</c:v>
                </c:pt>
                <c:pt idx="1751">
                  <c:v>1.7509999999999999</c:v>
                </c:pt>
                <c:pt idx="1752">
                  <c:v>1.752</c:v>
                </c:pt>
                <c:pt idx="1753">
                  <c:v>1.7529999999999999</c:v>
                </c:pt>
                <c:pt idx="1754">
                  <c:v>1.754</c:v>
                </c:pt>
                <c:pt idx="1755">
                  <c:v>1.7549999999999999</c:v>
                </c:pt>
                <c:pt idx="1756">
                  <c:v>1.756</c:v>
                </c:pt>
                <c:pt idx="1757">
                  <c:v>1.7569999999999999</c:v>
                </c:pt>
                <c:pt idx="1758">
                  <c:v>1.758</c:v>
                </c:pt>
                <c:pt idx="1759">
                  <c:v>1.7589999999999999</c:v>
                </c:pt>
                <c:pt idx="1760">
                  <c:v>1.76</c:v>
                </c:pt>
                <c:pt idx="1761">
                  <c:v>1.7609999999999999</c:v>
                </c:pt>
                <c:pt idx="1762">
                  <c:v>1.762</c:v>
                </c:pt>
                <c:pt idx="1763">
                  <c:v>1.7629999999999999</c:v>
                </c:pt>
                <c:pt idx="1764">
                  <c:v>1.764</c:v>
                </c:pt>
                <c:pt idx="1765">
                  <c:v>1.7649999999999999</c:v>
                </c:pt>
                <c:pt idx="1766">
                  <c:v>1.766</c:v>
                </c:pt>
                <c:pt idx="1767">
                  <c:v>1.7669999999999999</c:v>
                </c:pt>
                <c:pt idx="1768">
                  <c:v>1.768</c:v>
                </c:pt>
                <c:pt idx="1769">
                  <c:v>1.7689999999999999</c:v>
                </c:pt>
                <c:pt idx="1770">
                  <c:v>1.77</c:v>
                </c:pt>
                <c:pt idx="1771">
                  <c:v>1.7709999999999999</c:v>
                </c:pt>
                <c:pt idx="1772">
                  <c:v>1.772</c:v>
                </c:pt>
                <c:pt idx="1773">
                  <c:v>1.7729999999999999</c:v>
                </c:pt>
                <c:pt idx="1774">
                  <c:v>1.774</c:v>
                </c:pt>
                <c:pt idx="1775">
                  <c:v>1.7749999999999999</c:v>
                </c:pt>
                <c:pt idx="1776">
                  <c:v>1.776</c:v>
                </c:pt>
                <c:pt idx="1777">
                  <c:v>1.7769999999999999</c:v>
                </c:pt>
                <c:pt idx="1778">
                  <c:v>1.778</c:v>
                </c:pt>
                <c:pt idx="1779">
                  <c:v>1.7789999999999999</c:v>
                </c:pt>
                <c:pt idx="1780">
                  <c:v>1.78</c:v>
                </c:pt>
                <c:pt idx="1781">
                  <c:v>1.7809999999999999</c:v>
                </c:pt>
                <c:pt idx="1782">
                  <c:v>1.782</c:v>
                </c:pt>
                <c:pt idx="1783">
                  <c:v>1.7829999999999999</c:v>
                </c:pt>
                <c:pt idx="1784">
                  <c:v>1.784</c:v>
                </c:pt>
                <c:pt idx="1785">
                  <c:v>1.7849999999999999</c:v>
                </c:pt>
                <c:pt idx="1786">
                  <c:v>1.786</c:v>
                </c:pt>
                <c:pt idx="1787">
                  <c:v>1.7869999999999999</c:v>
                </c:pt>
                <c:pt idx="1788">
                  <c:v>1.788</c:v>
                </c:pt>
                <c:pt idx="1789">
                  <c:v>1.7889999999999999</c:v>
                </c:pt>
                <c:pt idx="1790">
                  <c:v>1.79</c:v>
                </c:pt>
                <c:pt idx="1791">
                  <c:v>1.7909999999999999</c:v>
                </c:pt>
                <c:pt idx="1792">
                  <c:v>1.792</c:v>
                </c:pt>
                <c:pt idx="1793">
                  <c:v>1.7929999999999999</c:v>
                </c:pt>
                <c:pt idx="1794">
                  <c:v>1.794</c:v>
                </c:pt>
                <c:pt idx="1795">
                  <c:v>1.7949999999999999</c:v>
                </c:pt>
                <c:pt idx="1796">
                  <c:v>1.796</c:v>
                </c:pt>
                <c:pt idx="1797">
                  <c:v>1.7969999999999999</c:v>
                </c:pt>
                <c:pt idx="1798">
                  <c:v>1.798</c:v>
                </c:pt>
                <c:pt idx="1799">
                  <c:v>1.7989999999999999</c:v>
                </c:pt>
                <c:pt idx="1800">
                  <c:v>1.8</c:v>
                </c:pt>
                <c:pt idx="1801">
                  <c:v>1.8009999999999999</c:v>
                </c:pt>
                <c:pt idx="1802">
                  <c:v>1.802</c:v>
                </c:pt>
                <c:pt idx="1803">
                  <c:v>1.8029999999999999</c:v>
                </c:pt>
                <c:pt idx="1804">
                  <c:v>1.804</c:v>
                </c:pt>
                <c:pt idx="1805">
                  <c:v>1.8049999999999999</c:v>
                </c:pt>
                <c:pt idx="1806">
                  <c:v>1.806</c:v>
                </c:pt>
                <c:pt idx="1807">
                  <c:v>1.8069999999999999</c:v>
                </c:pt>
                <c:pt idx="1808">
                  <c:v>1.8080000000000001</c:v>
                </c:pt>
                <c:pt idx="1809">
                  <c:v>1.8089999999999999</c:v>
                </c:pt>
                <c:pt idx="1810">
                  <c:v>1.81</c:v>
                </c:pt>
                <c:pt idx="1811">
                  <c:v>1.8109999999999999</c:v>
                </c:pt>
                <c:pt idx="1812">
                  <c:v>1.8120000000000001</c:v>
                </c:pt>
                <c:pt idx="1813">
                  <c:v>1.8129999999999999</c:v>
                </c:pt>
                <c:pt idx="1814">
                  <c:v>1.8140000000000001</c:v>
                </c:pt>
                <c:pt idx="1815">
                  <c:v>1.8149999999999999</c:v>
                </c:pt>
                <c:pt idx="1816">
                  <c:v>1.8160000000000001</c:v>
                </c:pt>
                <c:pt idx="1817">
                  <c:v>1.8169999999999999</c:v>
                </c:pt>
                <c:pt idx="1818">
                  <c:v>1.8180000000000001</c:v>
                </c:pt>
                <c:pt idx="1819">
                  <c:v>1.819</c:v>
                </c:pt>
                <c:pt idx="1820">
                  <c:v>1.82</c:v>
                </c:pt>
                <c:pt idx="1821">
                  <c:v>1.821</c:v>
                </c:pt>
                <c:pt idx="1822">
                  <c:v>1.8220000000000001</c:v>
                </c:pt>
                <c:pt idx="1823">
                  <c:v>1.823</c:v>
                </c:pt>
                <c:pt idx="1824">
                  <c:v>1.8240000000000001</c:v>
                </c:pt>
                <c:pt idx="1825">
                  <c:v>1.825</c:v>
                </c:pt>
                <c:pt idx="1826">
                  <c:v>1.8260000000000001</c:v>
                </c:pt>
                <c:pt idx="1827">
                  <c:v>1.827</c:v>
                </c:pt>
                <c:pt idx="1828">
                  <c:v>1.8280000000000001</c:v>
                </c:pt>
                <c:pt idx="1829">
                  <c:v>1.829</c:v>
                </c:pt>
                <c:pt idx="1830">
                  <c:v>1.83</c:v>
                </c:pt>
                <c:pt idx="1831">
                  <c:v>1.831</c:v>
                </c:pt>
                <c:pt idx="1832">
                  <c:v>1.8320000000000001</c:v>
                </c:pt>
                <c:pt idx="1833">
                  <c:v>1.833</c:v>
                </c:pt>
                <c:pt idx="1834">
                  <c:v>1.8340000000000001</c:v>
                </c:pt>
                <c:pt idx="1835">
                  <c:v>1.835</c:v>
                </c:pt>
                <c:pt idx="1836">
                  <c:v>1.8360000000000001</c:v>
                </c:pt>
                <c:pt idx="1837">
                  <c:v>1.837</c:v>
                </c:pt>
                <c:pt idx="1838">
                  <c:v>1.8380000000000001</c:v>
                </c:pt>
                <c:pt idx="1839">
                  <c:v>1.839</c:v>
                </c:pt>
                <c:pt idx="1840">
                  <c:v>1.84</c:v>
                </c:pt>
                <c:pt idx="1841">
                  <c:v>1.841</c:v>
                </c:pt>
                <c:pt idx="1842">
                  <c:v>1.8420000000000001</c:v>
                </c:pt>
                <c:pt idx="1843">
                  <c:v>1.843</c:v>
                </c:pt>
                <c:pt idx="1844">
                  <c:v>1.8440000000000001</c:v>
                </c:pt>
                <c:pt idx="1845">
                  <c:v>1.845</c:v>
                </c:pt>
                <c:pt idx="1846">
                  <c:v>1.8460000000000001</c:v>
                </c:pt>
                <c:pt idx="1847">
                  <c:v>1.847</c:v>
                </c:pt>
                <c:pt idx="1848">
                  <c:v>1.8480000000000001</c:v>
                </c:pt>
                <c:pt idx="1849">
                  <c:v>1.849</c:v>
                </c:pt>
                <c:pt idx="1850">
                  <c:v>1.85</c:v>
                </c:pt>
                <c:pt idx="1851">
                  <c:v>1.851</c:v>
                </c:pt>
                <c:pt idx="1852">
                  <c:v>1.8520000000000001</c:v>
                </c:pt>
                <c:pt idx="1853">
                  <c:v>1.853</c:v>
                </c:pt>
                <c:pt idx="1854">
                  <c:v>1.8540000000000001</c:v>
                </c:pt>
                <c:pt idx="1855">
                  <c:v>1.855</c:v>
                </c:pt>
                <c:pt idx="1856">
                  <c:v>1.8560000000000001</c:v>
                </c:pt>
                <c:pt idx="1857">
                  <c:v>1.857</c:v>
                </c:pt>
                <c:pt idx="1858">
                  <c:v>1.8580000000000001</c:v>
                </c:pt>
                <c:pt idx="1859">
                  <c:v>1.859</c:v>
                </c:pt>
                <c:pt idx="1860">
                  <c:v>1.86</c:v>
                </c:pt>
                <c:pt idx="1861">
                  <c:v>1.861</c:v>
                </c:pt>
                <c:pt idx="1862">
                  <c:v>1.8620000000000001</c:v>
                </c:pt>
                <c:pt idx="1863">
                  <c:v>1.863</c:v>
                </c:pt>
                <c:pt idx="1864">
                  <c:v>1.8640000000000001</c:v>
                </c:pt>
                <c:pt idx="1865">
                  <c:v>1.865</c:v>
                </c:pt>
                <c:pt idx="1866">
                  <c:v>1.8660000000000001</c:v>
                </c:pt>
                <c:pt idx="1867">
                  <c:v>1.867</c:v>
                </c:pt>
                <c:pt idx="1868">
                  <c:v>1.8680000000000001</c:v>
                </c:pt>
                <c:pt idx="1869">
                  <c:v>1.869</c:v>
                </c:pt>
                <c:pt idx="1870">
                  <c:v>1.87</c:v>
                </c:pt>
                <c:pt idx="1871">
                  <c:v>1.871</c:v>
                </c:pt>
                <c:pt idx="1872">
                  <c:v>1.8720000000000001</c:v>
                </c:pt>
                <c:pt idx="1873">
                  <c:v>1.873</c:v>
                </c:pt>
                <c:pt idx="1874">
                  <c:v>1.8740000000000001</c:v>
                </c:pt>
                <c:pt idx="1875">
                  <c:v>1.875</c:v>
                </c:pt>
                <c:pt idx="1876">
                  <c:v>1.8759999999999999</c:v>
                </c:pt>
                <c:pt idx="1877">
                  <c:v>1.877</c:v>
                </c:pt>
                <c:pt idx="1878">
                  <c:v>1.8779999999999999</c:v>
                </c:pt>
                <c:pt idx="1879">
                  <c:v>1.879</c:v>
                </c:pt>
                <c:pt idx="1880">
                  <c:v>1.88</c:v>
                </c:pt>
                <c:pt idx="1881">
                  <c:v>1.881</c:v>
                </c:pt>
                <c:pt idx="1882">
                  <c:v>1.8819999999999999</c:v>
                </c:pt>
                <c:pt idx="1883">
                  <c:v>1.883</c:v>
                </c:pt>
                <c:pt idx="1884">
                  <c:v>1.8839999999999999</c:v>
                </c:pt>
                <c:pt idx="1885">
                  <c:v>1.885</c:v>
                </c:pt>
                <c:pt idx="1886">
                  <c:v>1.8859999999999999</c:v>
                </c:pt>
                <c:pt idx="1887">
                  <c:v>1.887</c:v>
                </c:pt>
                <c:pt idx="1888">
                  <c:v>1.8879999999999999</c:v>
                </c:pt>
                <c:pt idx="1889">
                  <c:v>1.889</c:v>
                </c:pt>
                <c:pt idx="1890">
                  <c:v>1.89</c:v>
                </c:pt>
                <c:pt idx="1891">
                  <c:v>1.891</c:v>
                </c:pt>
                <c:pt idx="1892">
                  <c:v>1.8919999999999999</c:v>
                </c:pt>
                <c:pt idx="1893">
                  <c:v>1.893</c:v>
                </c:pt>
                <c:pt idx="1894">
                  <c:v>1.8939999999999999</c:v>
                </c:pt>
                <c:pt idx="1895">
                  <c:v>1.895</c:v>
                </c:pt>
                <c:pt idx="1896">
                  <c:v>1.8959999999999999</c:v>
                </c:pt>
                <c:pt idx="1897">
                  <c:v>1.897</c:v>
                </c:pt>
                <c:pt idx="1898">
                  <c:v>1.8979999999999999</c:v>
                </c:pt>
                <c:pt idx="1899">
                  <c:v>1.899</c:v>
                </c:pt>
                <c:pt idx="1900">
                  <c:v>1.9</c:v>
                </c:pt>
                <c:pt idx="1901">
                  <c:v>1.901</c:v>
                </c:pt>
                <c:pt idx="1902">
                  <c:v>1.9019999999999999</c:v>
                </c:pt>
                <c:pt idx="1903">
                  <c:v>1.903</c:v>
                </c:pt>
                <c:pt idx="1904">
                  <c:v>1.9039999999999999</c:v>
                </c:pt>
                <c:pt idx="1905">
                  <c:v>1.905</c:v>
                </c:pt>
                <c:pt idx="1906">
                  <c:v>1.9059999999999999</c:v>
                </c:pt>
                <c:pt idx="1907">
                  <c:v>1.907</c:v>
                </c:pt>
                <c:pt idx="1908">
                  <c:v>1.9079999999999999</c:v>
                </c:pt>
                <c:pt idx="1909">
                  <c:v>1.909</c:v>
                </c:pt>
                <c:pt idx="1910">
                  <c:v>1.91</c:v>
                </c:pt>
                <c:pt idx="1911">
                  <c:v>1.911</c:v>
                </c:pt>
                <c:pt idx="1912">
                  <c:v>1.9119999999999999</c:v>
                </c:pt>
                <c:pt idx="1913">
                  <c:v>1.913</c:v>
                </c:pt>
                <c:pt idx="1914">
                  <c:v>1.9139999999999999</c:v>
                </c:pt>
                <c:pt idx="1915">
                  <c:v>1.915</c:v>
                </c:pt>
                <c:pt idx="1916">
                  <c:v>1.9159999999999999</c:v>
                </c:pt>
                <c:pt idx="1917">
                  <c:v>1.917</c:v>
                </c:pt>
                <c:pt idx="1918">
                  <c:v>1.9179999999999999</c:v>
                </c:pt>
                <c:pt idx="1919">
                  <c:v>1.919</c:v>
                </c:pt>
                <c:pt idx="1920">
                  <c:v>1.92</c:v>
                </c:pt>
                <c:pt idx="1921">
                  <c:v>1.921</c:v>
                </c:pt>
                <c:pt idx="1922">
                  <c:v>1.9219999999999999</c:v>
                </c:pt>
                <c:pt idx="1923">
                  <c:v>1.923</c:v>
                </c:pt>
                <c:pt idx="1924">
                  <c:v>1.9239999999999999</c:v>
                </c:pt>
                <c:pt idx="1925">
                  <c:v>1.925</c:v>
                </c:pt>
                <c:pt idx="1926">
                  <c:v>1.9259999999999999</c:v>
                </c:pt>
                <c:pt idx="1927">
                  <c:v>1.927</c:v>
                </c:pt>
                <c:pt idx="1928">
                  <c:v>1.9279999999999999</c:v>
                </c:pt>
                <c:pt idx="1929">
                  <c:v>1.929</c:v>
                </c:pt>
                <c:pt idx="1930">
                  <c:v>1.93</c:v>
                </c:pt>
                <c:pt idx="1931">
                  <c:v>1.931</c:v>
                </c:pt>
                <c:pt idx="1932">
                  <c:v>1.9319999999999999</c:v>
                </c:pt>
                <c:pt idx="1933">
                  <c:v>1.9330000000000001</c:v>
                </c:pt>
                <c:pt idx="1934">
                  <c:v>1.9339999999999999</c:v>
                </c:pt>
                <c:pt idx="1935">
                  <c:v>1.9350000000000001</c:v>
                </c:pt>
                <c:pt idx="1936">
                  <c:v>1.9359999999999999</c:v>
                </c:pt>
                <c:pt idx="1937">
                  <c:v>1.9370000000000001</c:v>
                </c:pt>
                <c:pt idx="1938">
                  <c:v>1.9379999999999999</c:v>
                </c:pt>
                <c:pt idx="1939">
                  <c:v>1.9390000000000001</c:v>
                </c:pt>
                <c:pt idx="1940">
                  <c:v>1.94</c:v>
                </c:pt>
                <c:pt idx="1941">
                  <c:v>1.9410000000000001</c:v>
                </c:pt>
                <c:pt idx="1942">
                  <c:v>1.9419999999999999</c:v>
                </c:pt>
                <c:pt idx="1943">
                  <c:v>1.9430000000000001</c:v>
                </c:pt>
                <c:pt idx="1944">
                  <c:v>1.944</c:v>
                </c:pt>
                <c:pt idx="1945">
                  <c:v>1.9450000000000001</c:v>
                </c:pt>
                <c:pt idx="1946">
                  <c:v>1.946</c:v>
                </c:pt>
                <c:pt idx="1947">
                  <c:v>1.9470000000000001</c:v>
                </c:pt>
                <c:pt idx="1948">
                  <c:v>1.948</c:v>
                </c:pt>
                <c:pt idx="1949">
                  <c:v>1.9490000000000001</c:v>
                </c:pt>
                <c:pt idx="1950">
                  <c:v>1.95</c:v>
                </c:pt>
                <c:pt idx="1951">
                  <c:v>1.9510000000000001</c:v>
                </c:pt>
                <c:pt idx="1952">
                  <c:v>1.952</c:v>
                </c:pt>
                <c:pt idx="1953">
                  <c:v>1.9530000000000001</c:v>
                </c:pt>
                <c:pt idx="1954">
                  <c:v>1.954</c:v>
                </c:pt>
                <c:pt idx="1955">
                  <c:v>1.9550000000000001</c:v>
                </c:pt>
                <c:pt idx="1956">
                  <c:v>1.956</c:v>
                </c:pt>
                <c:pt idx="1957">
                  <c:v>1.9570000000000001</c:v>
                </c:pt>
                <c:pt idx="1958">
                  <c:v>1.958</c:v>
                </c:pt>
                <c:pt idx="1959">
                  <c:v>1.9590000000000001</c:v>
                </c:pt>
                <c:pt idx="1960">
                  <c:v>1.96</c:v>
                </c:pt>
                <c:pt idx="1961">
                  <c:v>1.9610000000000001</c:v>
                </c:pt>
                <c:pt idx="1962">
                  <c:v>1.962</c:v>
                </c:pt>
                <c:pt idx="1963">
                  <c:v>1.9630000000000001</c:v>
                </c:pt>
                <c:pt idx="1964">
                  <c:v>1.964</c:v>
                </c:pt>
                <c:pt idx="1965">
                  <c:v>1.9650000000000001</c:v>
                </c:pt>
                <c:pt idx="1966">
                  <c:v>1.966</c:v>
                </c:pt>
                <c:pt idx="1967">
                  <c:v>1.9670000000000001</c:v>
                </c:pt>
                <c:pt idx="1968">
                  <c:v>1.968</c:v>
                </c:pt>
                <c:pt idx="1969">
                  <c:v>1.9690000000000001</c:v>
                </c:pt>
                <c:pt idx="1970">
                  <c:v>1.97</c:v>
                </c:pt>
                <c:pt idx="1971">
                  <c:v>1.9710000000000001</c:v>
                </c:pt>
                <c:pt idx="1972">
                  <c:v>1.972</c:v>
                </c:pt>
                <c:pt idx="1973">
                  <c:v>1.9730000000000001</c:v>
                </c:pt>
                <c:pt idx="1974">
                  <c:v>1.974</c:v>
                </c:pt>
                <c:pt idx="1975">
                  <c:v>1.9750000000000001</c:v>
                </c:pt>
                <c:pt idx="1976">
                  <c:v>1.976</c:v>
                </c:pt>
                <c:pt idx="1977">
                  <c:v>1.9770000000000001</c:v>
                </c:pt>
                <c:pt idx="1978">
                  <c:v>1.978</c:v>
                </c:pt>
                <c:pt idx="1979">
                  <c:v>1.9790000000000001</c:v>
                </c:pt>
                <c:pt idx="1980">
                  <c:v>1.98</c:v>
                </c:pt>
                <c:pt idx="1981">
                  <c:v>1.9810000000000001</c:v>
                </c:pt>
                <c:pt idx="1982">
                  <c:v>1.982</c:v>
                </c:pt>
                <c:pt idx="1983">
                  <c:v>1.9830000000000001</c:v>
                </c:pt>
                <c:pt idx="1984">
                  <c:v>1.984</c:v>
                </c:pt>
                <c:pt idx="1985">
                  <c:v>1.9850000000000001</c:v>
                </c:pt>
                <c:pt idx="1986">
                  <c:v>1.986</c:v>
                </c:pt>
                <c:pt idx="1987">
                  <c:v>1.9870000000000001</c:v>
                </c:pt>
                <c:pt idx="1988">
                  <c:v>1.988</c:v>
                </c:pt>
                <c:pt idx="1989">
                  <c:v>1.9890000000000001</c:v>
                </c:pt>
                <c:pt idx="1990">
                  <c:v>1.99</c:v>
                </c:pt>
                <c:pt idx="1991">
                  <c:v>1.9910000000000001</c:v>
                </c:pt>
                <c:pt idx="1992">
                  <c:v>1.992</c:v>
                </c:pt>
                <c:pt idx="1993">
                  <c:v>1.9930000000000001</c:v>
                </c:pt>
                <c:pt idx="1994">
                  <c:v>1.994</c:v>
                </c:pt>
                <c:pt idx="1995">
                  <c:v>1.9950000000000001</c:v>
                </c:pt>
                <c:pt idx="1996">
                  <c:v>1.996</c:v>
                </c:pt>
                <c:pt idx="1997">
                  <c:v>1.9970000000000001</c:v>
                </c:pt>
                <c:pt idx="1998">
                  <c:v>1.998</c:v>
                </c:pt>
                <c:pt idx="1999">
                  <c:v>1.9990000000000001</c:v>
                </c:pt>
                <c:pt idx="2000">
                  <c:v>2</c:v>
                </c:pt>
                <c:pt idx="2001">
                  <c:v>2.0009999999999999</c:v>
                </c:pt>
                <c:pt idx="2002">
                  <c:v>2.0019999999999998</c:v>
                </c:pt>
                <c:pt idx="2003">
                  <c:v>2.0030000000000001</c:v>
                </c:pt>
                <c:pt idx="2004">
                  <c:v>2.004</c:v>
                </c:pt>
                <c:pt idx="2005">
                  <c:v>2.0049999999999999</c:v>
                </c:pt>
                <c:pt idx="2006">
                  <c:v>2.0059999999999998</c:v>
                </c:pt>
                <c:pt idx="2007">
                  <c:v>2.0070000000000001</c:v>
                </c:pt>
                <c:pt idx="2008">
                  <c:v>2.008</c:v>
                </c:pt>
                <c:pt idx="2009">
                  <c:v>2.0089999999999999</c:v>
                </c:pt>
                <c:pt idx="2010">
                  <c:v>2.0099999999999998</c:v>
                </c:pt>
                <c:pt idx="2011">
                  <c:v>2.0110000000000001</c:v>
                </c:pt>
                <c:pt idx="2012">
                  <c:v>2.012</c:v>
                </c:pt>
                <c:pt idx="2013">
                  <c:v>2.0129999999999999</c:v>
                </c:pt>
                <c:pt idx="2014">
                  <c:v>2.0139999999999998</c:v>
                </c:pt>
                <c:pt idx="2015">
                  <c:v>2.0150000000000001</c:v>
                </c:pt>
                <c:pt idx="2016">
                  <c:v>2.016</c:v>
                </c:pt>
                <c:pt idx="2017">
                  <c:v>2.0169999999999999</c:v>
                </c:pt>
                <c:pt idx="2018">
                  <c:v>2.0179999999999998</c:v>
                </c:pt>
                <c:pt idx="2019">
                  <c:v>2.0190000000000001</c:v>
                </c:pt>
                <c:pt idx="2020">
                  <c:v>2.02</c:v>
                </c:pt>
                <c:pt idx="2021">
                  <c:v>2.0209999999999999</c:v>
                </c:pt>
                <c:pt idx="2022">
                  <c:v>2.0219999999999998</c:v>
                </c:pt>
                <c:pt idx="2023">
                  <c:v>2.0230000000000001</c:v>
                </c:pt>
                <c:pt idx="2024">
                  <c:v>2.024</c:v>
                </c:pt>
                <c:pt idx="2025">
                  <c:v>2.0249999999999999</c:v>
                </c:pt>
                <c:pt idx="2026">
                  <c:v>2.0259999999999998</c:v>
                </c:pt>
                <c:pt idx="2027">
                  <c:v>2.0270000000000001</c:v>
                </c:pt>
                <c:pt idx="2028">
                  <c:v>2.028</c:v>
                </c:pt>
                <c:pt idx="2029">
                  <c:v>2.0289999999999999</c:v>
                </c:pt>
                <c:pt idx="2030">
                  <c:v>2.0299999999999998</c:v>
                </c:pt>
                <c:pt idx="2031">
                  <c:v>2.0310000000000001</c:v>
                </c:pt>
                <c:pt idx="2032">
                  <c:v>2.032</c:v>
                </c:pt>
                <c:pt idx="2033">
                  <c:v>2.0329999999999999</c:v>
                </c:pt>
                <c:pt idx="2034">
                  <c:v>2.0339999999999998</c:v>
                </c:pt>
                <c:pt idx="2035">
                  <c:v>2.0350000000000001</c:v>
                </c:pt>
                <c:pt idx="2036">
                  <c:v>2.036</c:v>
                </c:pt>
                <c:pt idx="2037">
                  <c:v>2.0369999999999999</c:v>
                </c:pt>
                <c:pt idx="2038">
                  <c:v>2.0379999999999998</c:v>
                </c:pt>
                <c:pt idx="2039">
                  <c:v>2.0390000000000001</c:v>
                </c:pt>
                <c:pt idx="2040">
                  <c:v>2.04</c:v>
                </c:pt>
                <c:pt idx="2041">
                  <c:v>2.0409999999999999</c:v>
                </c:pt>
                <c:pt idx="2042">
                  <c:v>2.0419999999999998</c:v>
                </c:pt>
                <c:pt idx="2043">
                  <c:v>2.0430000000000001</c:v>
                </c:pt>
                <c:pt idx="2044">
                  <c:v>2.044</c:v>
                </c:pt>
                <c:pt idx="2045">
                  <c:v>2.0449999999999999</c:v>
                </c:pt>
                <c:pt idx="2046">
                  <c:v>2.0459999999999998</c:v>
                </c:pt>
                <c:pt idx="2047">
                  <c:v>2.0470000000000002</c:v>
                </c:pt>
                <c:pt idx="2048">
                  <c:v>2.048</c:v>
                </c:pt>
                <c:pt idx="2049">
                  <c:v>2.0489999999999999</c:v>
                </c:pt>
                <c:pt idx="2050">
                  <c:v>2.0499999999999998</c:v>
                </c:pt>
                <c:pt idx="2051">
                  <c:v>2.0510000000000002</c:v>
                </c:pt>
                <c:pt idx="2052">
                  <c:v>2.052</c:v>
                </c:pt>
                <c:pt idx="2053">
                  <c:v>2.0529999999999999</c:v>
                </c:pt>
                <c:pt idx="2054">
                  <c:v>2.0539999999999998</c:v>
                </c:pt>
                <c:pt idx="2055">
                  <c:v>2.0550000000000002</c:v>
                </c:pt>
                <c:pt idx="2056">
                  <c:v>2.056</c:v>
                </c:pt>
                <c:pt idx="2057">
                  <c:v>2.0569999999999999</c:v>
                </c:pt>
                <c:pt idx="2058">
                  <c:v>2.0579999999999998</c:v>
                </c:pt>
                <c:pt idx="2059">
                  <c:v>2.0590000000000002</c:v>
                </c:pt>
                <c:pt idx="2060">
                  <c:v>2.06</c:v>
                </c:pt>
                <c:pt idx="2061">
                  <c:v>2.0609999999999999</c:v>
                </c:pt>
                <c:pt idx="2062">
                  <c:v>2.0619999999999998</c:v>
                </c:pt>
                <c:pt idx="2063">
                  <c:v>2.0630000000000002</c:v>
                </c:pt>
                <c:pt idx="2064">
                  <c:v>2.0640000000000001</c:v>
                </c:pt>
                <c:pt idx="2065">
                  <c:v>2.0649999999999999</c:v>
                </c:pt>
                <c:pt idx="2066">
                  <c:v>2.0659999999999998</c:v>
                </c:pt>
                <c:pt idx="2067">
                  <c:v>2.0670000000000002</c:v>
                </c:pt>
                <c:pt idx="2068">
                  <c:v>2.0680000000000001</c:v>
                </c:pt>
                <c:pt idx="2069">
                  <c:v>2.069</c:v>
                </c:pt>
                <c:pt idx="2070">
                  <c:v>2.0699999999999998</c:v>
                </c:pt>
                <c:pt idx="2071">
                  <c:v>2.0710000000000002</c:v>
                </c:pt>
                <c:pt idx="2072">
                  <c:v>2.0720000000000001</c:v>
                </c:pt>
                <c:pt idx="2073">
                  <c:v>2.073</c:v>
                </c:pt>
                <c:pt idx="2074">
                  <c:v>2.0739999999999998</c:v>
                </c:pt>
                <c:pt idx="2075">
                  <c:v>2.0750000000000002</c:v>
                </c:pt>
                <c:pt idx="2076">
                  <c:v>2.0760000000000001</c:v>
                </c:pt>
                <c:pt idx="2077">
                  <c:v>2.077</c:v>
                </c:pt>
                <c:pt idx="2078">
                  <c:v>2.0779999999999998</c:v>
                </c:pt>
                <c:pt idx="2079">
                  <c:v>2.0790000000000002</c:v>
                </c:pt>
                <c:pt idx="2080">
                  <c:v>2.08</c:v>
                </c:pt>
                <c:pt idx="2081">
                  <c:v>2.081</c:v>
                </c:pt>
                <c:pt idx="2082">
                  <c:v>2.0819999999999999</c:v>
                </c:pt>
                <c:pt idx="2083">
                  <c:v>2.0830000000000002</c:v>
                </c:pt>
                <c:pt idx="2084">
                  <c:v>2.0840000000000001</c:v>
                </c:pt>
                <c:pt idx="2085">
                  <c:v>2.085</c:v>
                </c:pt>
                <c:pt idx="2086">
                  <c:v>2.0859999999999999</c:v>
                </c:pt>
                <c:pt idx="2087">
                  <c:v>2.0870000000000002</c:v>
                </c:pt>
                <c:pt idx="2088">
                  <c:v>2.0880000000000001</c:v>
                </c:pt>
                <c:pt idx="2089">
                  <c:v>2.089</c:v>
                </c:pt>
                <c:pt idx="2090">
                  <c:v>2.09</c:v>
                </c:pt>
                <c:pt idx="2091">
                  <c:v>2.0910000000000002</c:v>
                </c:pt>
                <c:pt idx="2092">
                  <c:v>2.0920000000000001</c:v>
                </c:pt>
                <c:pt idx="2093">
                  <c:v>2.093</c:v>
                </c:pt>
                <c:pt idx="2094">
                  <c:v>2.0939999999999999</c:v>
                </c:pt>
                <c:pt idx="2095">
                  <c:v>2.0950000000000002</c:v>
                </c:pt>
                <c:pt idx="2096">
                  <c:v>2.0960000000000001</c:v>
                </c:pt>
                <c:pt idx="2097">
                  <c:v>2.097</c:v>
                </c:pt>
                <c:pt idx="2098">
                  <c:v>2.0979999999999999</c:v>
                </c:pt>
                <c:pt idx="2099">
                  <c:v>2.0990000000000002</c:v>
                </c:pt>
                <c:pt idx="2100">
                  <c:v>2.1</c:v>
                </c:pt>
                <c:pt idx="2101">
                  <c:v>2.101</c:v>
                </c:pt>
                <c:pt idx="2102">
                  <c:v>2.1019999999999999</c:v>
                </c:pt>
                <c:pt idx="2103">
                  <c:v>2.1030000000000002</c:v>
                </c:pt>
                <c:pt idx="2104">
                  <c:v>2.1040000000000001</c:v>
                </c:pt>
                <c:pt idx="2105">
                  <c:v>2.105</c:v>
                </c:pt>
                <c:pt idx="2106">
                  <c:v>2.1059999999999999</c:v>
                </c:pt>
                <c:pt idx="2107">
                  <c:v>2.1070000000000002</c:v>
                </c:pt>
                <c:pt idx="2108">
                  <c:v>2.1080000000000001</c:v>
                </c:pt>
                <c:pt idx="2109">
                  <c:v>2.109</c:v>
                </c:pt>
                <c:pt idx="2110">
                  <c:v>2.11</c:v>
                </c:pt>
                <c:pt idx="2111">
                  <c:v>2.1110000000000002</c:v>
                </c:pt>
                <c:pt idx="2112">
                  <c:v>2.1120000000000001</c:v>
                </c:pt>
                <c:pt idx="2113">
                  <c:v>2.113</c:v>
                </c:pt>
                <c:pt idx="2114">
                  <c:v>2.1139999999999999</c:v>
                </c:pt>
                <c:pt idx="2115">
                  <c:v>2.1150000000000002</c:v>
                </c:pt>
                <c:pt idx="2116">
                  <c:v>2.1160000000000001</c:v>
                </c:pt>
                <c:pt idx="2117">
                  <c:v>2.117</c:v>
                </c:pt>
                <c:pt idx="2118">
                  <c:v>2.1179999999999999</c:v>
                </c:pt>
                <c:pt idx="2119">
                  <c:v>2.1190000000000002</c:v>
                </c:pt>
                <c:pt idx="2120">
                  <c:v>2.12</c:v>
                </c:pt>
                <c:pt idx="2121">
                  <c:v>2.121</c:v>
                </c:pt>
                <c:pt idx="2122">
                  <c:v>2.1219999999999999</c:v>
                </c:pt>
                <c:pt idx="2123">
                  <c:v>2.1230000000000002</c:v>
                </c:pt>
                <c:pt idx="2124">
                  <c:v>2.1240000000000001</c:v>
                </c:pt>
                <c:pt idx="2125">
                  <c:v>2.125</c:v>
                </c:pt>
                <c:pt idx="2126">
                  <c:v>2.1259999999999999</c:v>
                </c:pt>
                <c:pt idx="2127">
                  <c:v>2.1269999999999998</c:v>
                </c:pt>
                <c:pt idx="2128">
                  <c:v>2.1280000000000001</c:v>
                </c:pt>
                <c:pt idx="2129">
                  <c:v>2.129</c:v>
                </c:pt>
                <c:pt idx="2130">
                  <c:v>2.13</c:v>
                </c:pt>
                <c:pt idx="2131">
                  <c:v>2.1309999999999998</c:v>
                </c:pt>
                <c:pt idx="2132">
                  <c:v>2.1320000000000001</c:v>
                </c:pt>
                <c:pt idx="2133">
                  <c:v>2.133</c:v>
                </c:pt>
                <c:pt idx="2134">
                  <c:v>2.1339999999999999</c:v>
                </c:pt>
                <c:pt idx="2135">
                  <c:v>2.1349999999999998</c:v>
                </c:pt>
                <c:pt idx="2136">
                  <c:v>2.1360000000000001</c:v>
                </c:pt>
                <c:pt idx="2137">
                  <c:v>2.137</c:v>
                </c:pt>
                <c:pt idx="2138">
                  <c:v>2.1379999999999999</c:v>
                </c:pt>
                <c:pt idx="2139">
                  <c:v>2.1389999999999998</c:v>
                </c:pt>
                <c:pt idx="2140">
                  <c:v>2.14</c:v>
                </c:pt>
                <c:pt idx="2141">
                  <c:v>2.141</c:v>
                </c:pt>
                <c:pt idx="2142">
                  <c:v>2.1419999999999999</c:v>
                </c:pt>
                <c:pt idx="2143">
                  <c:v>2.1429999999999998</c:v>
                </c:pt>
                <c:pt idx="2144">
                  <c:v>2.1440000000000001</c:v>
                </c:pt>
                <c:pt idx="2145">
                  <c:v>2.145</c:v>
                </c:pt>
                <c:pt idx="2146">
                  <c:v>2.1459999999999999</c:v>
                </c:pt>
                <c:pt idx="2147">
                  <c:v>2.1469999999999998</c:v>
                </c:pt>
                <c:pt idx="2148">
                  <c:v>2.1480000000000001</c:v>
                </c:pt>
                <c:pt idx="2149">
                  <c:v>2.149</c:v>
                </c:pt>
                <c:pt idx="2150">
                  <c:v>2.15</c:v>
                </c:pt>
                <c:pt idx="2151">
                  <c:v>2.1509999999999998</c:v>
                </c:pt>
                <c:pt idx="2152">
                  <c:v>2.1520000000000001</c:v>
                </c:pt>
                <c:pt idx="2153">
                  <c:v>2.153</c:v>
                </c:pt>
                <c:pt idx="2154">
                  <c:v>2.1539999999999999</c:v>
                </c:pt>
                <c:pt idx="2155">
                  <c:v>2.1549999999999998</c:v>
                </c:pt>
                <c:pt idx="2156">
                  <c:v>2.1560000000000001</c:v>
                </c:pt>
                <c:pt idx="2157">
                  <c:v>2.157</c:v>
                </c:pt>
                <c:pt idx="2158">
                  <c:v>2.1579999999999999</c:v>
                </c:pt>
                <c:pt idx="2159">
                  <c:v>2.1589999999999998</c:v>
                </c:pt>
                <c:pt idx="2160">
                  <c:v>2.16</c:v>
                </c:pt>
                <c:pt idx="2161">
                  <c:v>2.161</c:v>
                </c:pt>
                <c:pt idx="2162">
                  <c:v>2.1619999999999999</c:v>
                </c:pt>
                <c:pt idx="2163">
                  <c:v>2.1629999999999998</c:v>
                </c:pt>
                <c:pt idx="2164">
                  <c:v>2.1640000000000001</c:v>
                </c:pt>
                <c:pt idx="2165">
                  <c:v>2.165</c:v>
                </c:pt>
                <c:pt idx="2166">
                  <c:v>2.1659999999999999</c:v>
                </c:pt>
                <c:pt idx="2167">
                  <c:v>2.1669999999999998</c:v>
                </c:pt>
                <c:pt idx="2168">
                  <c:v>2.1680000000000001</c:v>
                </c:pt>
                <c:pt idx="2169">
                  <c:v>2.169</c:v>
                </c:pt>
                <c:pt idx="2170">
                  <c:v>2.17</c:v>
                </c:pt>
                <c:pt idx="2171">
                  <c:v>2.1709999999999998</c:v>
                </c:pt>
                <c:pt idx="2172">
                  <c:v>2.1720000000000002</c:v>
                </c:pt>
                <c:pt idx="2173">
                  <c:v>2.173</c:v>
                </c:pt>
                <c:pt idx="2174">
                  <c:v>2.1739999999999999</c:v>
                </c:pt>
                <c:pt idx="2175">
                  <c:v>2.1749999999999998</c:v>
                </c:pt>
                <c:pt idx="2176">
                  <c:v>2.1760000000000002</c:v>
                </c:pt>
                <c:pt idx="2177">
                  <c:v>2.177</c:v>
                </c:pt>
                <c:pt idx="2178">
                  <c:v>2.1779999999999999</c:v>
                </c:pt>
                <c:pt idx="2179">
                  <c:v>2.1789999999999998</c:v>
                </c:pt>
                <c:pt idx="2180">
                  <c:v>2.1800000000000002</c:v>
                </c:pt>
                <c:pt idx="2181">
                  <c:v>2.181</c:v>
                </c:pt>
                <c:pt idx="2182">
                  <c:v>2.1819999999999999</c:v>
                </c:pt>
                <c:pt idx="2183">
                  <c:v>2.1829999999999998</c:v>
                </c:pt>
                <c:pt idx="2184">
                  <c:v>2.1840000000000002</c:v>
                </c:pt>
                <c:pt idx="2185">
                  <c:v>2.1850000000000001</c:v>
                </c:pt>
                <c:pt idx="2186">
                  <c:v>2.1859999999999999</c:v>
                </c:pt>
                <c:pt idx="2187">
                  <c:v>2.1869999999999998</c:v>
                </c:pt>
                <c:pt idx="2188">
                  <c:v>2.1880000000000002</c:v>
                </c:pt>
                <c:pt idx="2189">
                  <c:v>2.1890000000000001</c:v>
                </c:pt>
                <c:pt idx="2190">
                  <c:v>2.19</c:v>
                </c:pt>
                <c:pt idx="2191">
                  <c:v>2.1909999999999998</c:v>
                </c:pt>
                <c:pt idx="2192">
                  <c:v>2.1920000000000002</c:v>
                </c:pt>
                <c:pt idx="2193">
                  <c:v>2.1930000000000001</c:v>
                </c:pt>
                <c:pt idx="2194">
                  <c:v>2.194</c:v>
                </c:pt>
                <c:pt idx="2195">
                  <c:v>2.1949999999999998</c:v>
                </c:pt>
                <c:pt idx="2196">
                  <c:v>2.1960000000000002</c:v>
                </c:pt>
                <c:pt idx="2197">
                  <c:v>2.1970000000000001</c:v>
                </c:pt>
                <c:pt idx="2198">
                  <c:v>2.198</c:v>
                </c:pt>
                <c:pt idx="2199">
                  <c:v>2.1989999999999998</c:v>
                </c:pt>
                <c:pt idx="2200">
                  <c:v>2.2000000000000002</c:v>
                </c:pt>
                <c:pt idx="2201">
                  <c:v>2.2010000000000001</c:v>
                </c:pt>
                <c:pt idx="2202">
                  <c:v>2.202</c:v>
                </c:pt>
                <c:pt idx="2203">
                  <c:v>2.2029999999999998</c:v>
                </c:pt>
                <c:pt idx="2204">
                  <c:v>2.2040000000000002</c:v>
                </c:pt>
                <c:pt idx="2205">
                  <c:v>2.2050000000000001</c:v>
                </c:pt>
                <c:pt idx="2206">
                  <c:v>2.206</c:v>
                </c:pt>
                <c:pt idx="2207">
                  <c:v>2.2069999999999999</c:v>
                </c:pt>
                <c:pt idx="2208">
                  <c:v>2.2080000000000002</c:v>
                </c:pt>
                <c:pt idx="2209">
                  <c:v>2.2090000000000001</c:v>
                </c:pt>
                <c:pt idx="2210">
                  <c:v>2.21</c:v>
                </c:pt>
                <c:pt idx="2211">
                  <c:v>2.2109999999999999</c:v>
                </c:pt>
                <c:pt idx="2212">
                  <c:v>2.2120000000000002</c:v>
                </c:pt>
                <c:pt idx="2213">
                  <c:v>2.2130000000000001</c:v>
                </c:pt>
                <c:pt idx="2214">
                  <c:v>2.214</c:v>
                </c:pt>
                <c:pt idx="2215">
                  <c:v>2.2149999999999999</c:v>
                </c:pt>
                <c:pt idx="2216">
                  <c:v>2.2160000000000002</c:v>
                </c:pt>
                <c:pt idx="2217">
                  <c:v>2.2170000000000001</c:v>
                </c:pt>
                <c:pt idx="2218">
                  <c:v>2.218</c:v>
                </c:pt>
                <c:pt idx="2219">
                  <c:v>2.2189999999999999</c:v>
                </c:pt>
                <c:pt idx="2220">
                  <c:v>2.2200000000000002</c:v>
                </c:pt>
                <c:pt idx="2221">
                  <c:v>2.2210000000000001</c:v>
                </c:pt>
                <c:pt idx="2222">
                  <c:v>2.222</c:v>
                </c:pt>
                <c:pt idx="2223">
                  <c:v>2.2229999999999999</c:v>
                </c:pt>
                <c:pt idx="2224">
                  <c:v>2.2240000000000002</c:v>
                </c:pt>
                <c:pt idx="2225">
                  <c:v>2.2250000000000001</c:v>
                </c:pt>
                <c:pt idx="2226">
                  <c:v>2.226</c:v>
                </c:pt>
                <c:pt idx="2227">
                  <c:v>2.2269999999999999</c:v>
                </c:pt>
                <c:pt idx="2228">
                  <c:v>2.2280000000000002</c:v>
                </c:pt>
                <c:pt idx="2229">
                  <c:v>2.2290000000000001</c:v>
                </c:pt>
                <c:pt idx="2230">
                  <c:v>2.23</c:v>
                </c:pt>
                <c:pt idx="2231">
                  <c:v>2.2309999999999999</c:v>
                </c:pt>
                <c:pt idx="2232">
                  <c:v>2.2320000000000002</c:v>
                </c:pt>
                <c:pt idx="2233">
                  <c:v>2.2330000000000001</c:v>
                </c:pt>
                <c:pt idx="2234">
                  <c:v>2.234</c:v>
                </c:pt>
                <c:pt idx="2235">
                  <c:v>2.2349999999999999</c:v>
                </c:pt>
                <c:pt idx="2236">
                  <c:v>2.2360000000000002</c:v>
                </c:pt>
                <c:pt idx="2237">
                  <c:v>2.2370000000000001</c:v>
                </c:pt>
                <c:pt idx="2238">
                  <c:v>2.238</c:v>
                </c:pt>
                <c:pt idx="2239">
                  <c:v>2.2389999999999999</c:v>
                </c:pt>
                <c:pt idx="2240">
                  <c:v>2.2400000000000002</c:v>
                </c:pt>
                <c:pt idx="2241">
                  <c:v>2.2410000000000001</c:v>
                </c:pt>
                <c:pt idx="2242">
                  <c:v>2.242</c:v>
                </c:pt>
                <c:pt idx="2243">
                  <c:v>2.2429999999999999</c:v>
                </c:pt>
                <c:pt idx="2244">
                  <c:v>2.2440000000000002</c:v>
                </c:pt>
                <c:pt idx="2245">
                  <c:v>2.2450000000000001</c:v>
                </c:pt>
                <c:pt idx="2246">
                  <c:v>2.246</c:v>
                </c:pt>
                <c:pt idx="2247">
                  <c:v>2.2469999999999999</c:v>
                </c:pt>
                <c:pt idx="2248">
                  <c:v>2.2480000000000002</c:v>
                </c:pt>
                <c:pt idx="2249">
                  <c:v>2.2490000000000001</c:v>
                </c:pt>
                <c:pt idx="2250">
                  <c:v>2.25</c:v>
                </c:pt>
                <c:pt idx="2251">
                  <c:v>2.2509999999999999</c:v>
                </c:pt>
                <c:pt idx="2252">
                  <c:v>2.2519999999999998</c:v>
                </c:pt>
                <c:pt idx="2253">
                  <c:v>2.2530000000000001</c:v>
                </c:pt>
                <c:pt idx="2254">
                  <c:v>2.254</c:v>
                </c:pt>
                <c:pt idx="2255">
                  <c:v>2.2549999999999999</c:v>
                </c:pt>
                <c:pt idx="2256">
                  <c:v>2.2559999999999998</c:v>
                </c:pt>
                <c:pt idx="2257">
                  <c:v>2.2570000000000001</c:v>
                </c:pt>
                <c:pt idx="2258">
                  <c:v>2.258</c:v>
                </c:pt>
                <c:pt idx="2259">
                  <c:v>2.2589999999999999</c:v>
                </c:pt>
                <c:pt idx="2260">
                  <c:v>2.2599999999999998</c:v>
                </c:pt>
                <c:pt idx="2261">
                  <c:v>2.2610000000000001</c:v>
                </c:pt>
                <c:pt idx="2262">
                  <c:v>2.262</c:v>
                </c:pt>
                <c:pt idx="2263">
                  <c:v>2.2629999999999999</c:v>
                </c:pt>
                <c:pt idx="2264">
                  <c:v>2.2639999999999998</c:v>
                </c:pt>
                <c:pt idx="2265">
                  <c:v>2.2650000000000001</c:v>
                </c:pt>
                <c:pt idx="2266">
                  <c:v>2.266</c:v>
                </c:pt>
                <c:pt idx="2267">
                  <c:v>2.2669999999999999</c:v>
                </c:pt>
                <c:pt idx="2268">
                  <c:v>2.2679999999999998</c:v>
                </c:pt>
                <c:pt idx="2269">
                  <c:v>2.2690000000000001</c:v>
                </c:pt>
                <c:pt idx="2270">
                  <c:v>2.27</c:v>
                </c:pt>
                <c:pt idx="2271">
                  <c:v>2.2709999999999999</c:v>
                </c:pt>
                <c:pt idx="2272">
                  <c:v>2.2719999999999998</c:v>
                </c:pt>
                <c:pt idx="2273">
                  <c:v>2.2730000000000001</c:v>
                </c:pt>
                <c:pt idx="2274">
                  <c:v>2.274</c:v>
                </c:pt>
                <c:pt idx="2275">
                  <c:v>2.2749999999999999</c:v>
                </c:pt>
                <c:pt idx="2276">
                  <c:v>2.2759999999999998</c:v>
                </c:pt>
                <c:pt idx="2277">
                  <c:v>2.2770000000000001</c:v>
                </c:pt>
                <c:pt idx="2278">
                  <c:v>2.278</c:v>
                </c:pt>
                <c:pt idx="2279">
                  <c:v>2.2789999999999999</c:v>
                </c:pt>
                <c:pt idx="2280">
                  <c:v>2.2799999999999998</c:v>
                </c:pt>
                <c:pt idx="2281">
                  <c:v>2.2810000000000001</c:v>
                </c:pt>
                <c:pt idx="2282">
                  <c:v>2.282</c:v>
                </c:pt>
                <c:pt idx="2283">
                  <c:v>2.2829999999999999</c:v>
                </c:pt>
                <c:pt idx="2284">
                  <c:v>2.2839999999999998</c:v>
                </c:pt>
                <c:pt idx="2285">
                  <c:v>2.2850000000000001</c:v>
                </c:pt>
                <c:pt idx="2286">
                  <c:v>2.286</c:v>
                </c:pt>
                <c:pt idx="2287">
                  <c:v>2.2869999999999999</c:v>
                </c:pt>
                <c:pt idx="2288">
                  <c:v>2.2879999999999998</c:v>
                </c:pt>
                <c:pt idx="2289">
                  <c:v>2.2890000000000001</c:v>
                </c:pt>
                <c:pt idx="2290">
                  <c:v>2.29</c:v>
                </c:pt>
                <c:pt idx="2291">
                  <c:v>2.2909999999999999</c:v>
                </c:pt>
                <c:pt idx="2292">
                  <c:v>2.2919999999999998</c:v>
                </c:pt>
                <c:pt idx="2293">
                  <c:v>2.2930000000000001</c:v>
                </c:pt>
                <c:pt idx="2294">
                  <c:v>2.294</c:v>
                </c:pt>
                <c:pt idx="2295">
                  <c:v>2.2949999999999999</c:v>
                </c:pt>
                <c:pt idx="2296">
                  <c:v>2.2959999999999998</c:v>
                </c:pt>
                <c:pt idx="2297">
                  <c:v>2.2970000000000002</c:v>
                </c:pt>
                <c:pt idx="2298">
                  <c:v>2.298</c:v>
                </c:pt>
                <c:pt idx="2299">
                  <c:v>2.2989999999999999</c:v>
                </c:pt>
                <c:pt idx="2300">
                  <c:v>2.2999999999999998</c:v>
                </c:pt>
                <c:pt idx="2301">
                  <c:v>2.3010000000000002</c:v>
                </c:pt>
                <c:pt idx="2302">
                  <c:v>2.302</c:v>
                </c:pt>
                <c:pt idx="2303">
                  <c:v>2.3029999999999999</c:v>
                </c:pt>
                <c:pt idx="2304">
                  <c:v>2.3039999999999998</c:v>
                </c:pt>
                <c:pt idx="2305">
                  <c:v>2.3050000000000002</c:v>
                </c:pt>
                <c:pt idx="2306">
                  <c:v>2.306</c:v>
                </c:pt>
                <c:pt idx="2307">
                  <c:v>2.3069999999999999</c:v>
                </c:pt>
                <c:pt idx="2308">
                  <c:v>2.3079999999999998</c:v>
                </c:pt>
                <c:pt idx="2309">
                  <c:v>2.3090000000000002</c:v>
                </c:pt>
                <c:pt idx="2310">
                  <c:v>2.31</c:v>
                </c:pt>
                <c:pt idx="2311">
                  <c:v>2.3109999999999999</c:v>
                </c:pt>
                <c:pt idx="2312">
                  <c:v>2.3119999999999998</c:v>
                </c:pt>
                <c:pt idx="2313">
                  <c:v>2.3130000000000002</c:v>
                </c:pt>
                <c:pt idx="2314">
                  <c:v>2.3140000000000001</c:v>
                </c:pt>
                <c:pt idx="2315">
                  <c:v>2.3149999999999999</c:v>
                </c:pt>
                <c:pt idx="2316">
                  <c:v>2.3159999999999998</c:v>
                </c:pt>
                <c:pt idx="2317">
                  <c:v>2.3170000000000002</c:v>
                </c:pt>
                <c:pt idx="2318">
                  <c:v>2.3180000000000001</c:v>
                </c:pt>
                <c:pt idx="2319">
                  <c:v>2.319</c:v>
                </c:pt>
                <c:pt idx="2320">
                  <c:v>2.3199999999999998</c:v>
                </c:pt>
                <c:pt idx="2321">
                  <c:v>2.3210000000000002</c:v>
                </c:pt>
                <c:pt idx="2322">
                  <c:v>2.3220000000000001</c:v>
                </c:pt>
                <c:pt idx="2323">
                  <c:v>2.323</c:v>
                </c:pt>
                <c:pt idx="2324">
                  <c:v>2.3239999999999998</c:v>
                </c:pt>
                <c:pt idx="2325">
                  <c:v>2.3250000000000002</c:v>
                </c:pt>
                <c:pt idx="2326">
                  <c:v>2.3260000000000001</c:v>
                </c:pt>
                <c:pt idx="2327">
                  <c:v>2.327</c:v>
                </c:pt>
                <c:pt idx="2328">
                  <c:v>2.3279999999999998</c:v>
                </c:pt>
                <c:pt idx="2329">
                  <c:v>2.3290000000000002</c:v>
                </c:pt>
                <c:pt idx="2330">
                  <c:v>2.33</c:v>
                </c:pt>
                <c:pt idx="2331">
                  <c:v>2.331</c:v>
                </c:pt>
                <c:pt idx="2332">
                  <c:v>2.3319999999999999</c:v>
                </c:pt>
                <c:pt idx="2333">
                  <c:v>2.3330000000000002</c:v>
                </c:pt>
                <c:pt idx="2334">
                  <c:v>2.3340000000000001</c:v>
                </c:pt>
                <c:pt idx="2335">
                  <c:v>2.335</c:v>
                </c:pt>
                <c:pt idx="2336">
                  <c:v>2.3359999999999999</c:v>
                </c:pt>
                <c:pt idx="2337">
                  <c:v>2.3370000000000002</c:v>
                </c:pt>
                <c:pt idx="2338">
                  <c:v>2.3380000000000001</c:v>
                </c:pt>
                <c:pt idx="2339">
                  <c:v>2.339</c:v>
                </c:pt>
                <c:pt idx="2340">
                  <c:v>2.34</c:v>
                </c:pt>
                <c:pt idx="2341">
                  <c:v>2.3410000000000002</c:v>
                </c:pt>
                <c:pt idx="2342">
                  <c:v>2.3420000000000001</c:v>
                </c:pt>
                <c:pt idx="2343">
                  <c:v>2.343</c:v>
                </c:pt>
                <c:pt idx="2344">
                  <c:v>2.3439999999999999</c:v>
                </c:pt>
                <c:pt idx="2345">
                  <c:v>2.3450000000000002</c:v>
                </c:pt>
                <c:pt idx="2346">
                  <c:v>2.3460000000000001</c:v>
                </c:pt>
                <c:pt idx="2347">
                  <c:v>2.347</c:v>
                </c:pt>
                <c:pt idx="2348">
                  <c:v>2.3479999999999999</c:v>
                </c:pt>
                <c:pt idx="2349">
                  <c:v>2.3490000000000002</c:v>
                </c:pt>
                <c:pt idx="2350">
                  <c:v>2.35</c:v>
                </c:pt>
                <c:pt idx="2351">
                  <c:v>2.351</c:v>
                </c:pt>
                <c:pt idx="2352">
                  <c:v>2.3519999999999999</c:v>
                </c:pt>
                <c:pt idx="2353">
                  <c:v>2.3530000000000002</c:v>
                </c:pt>
                <c:pt idx="2354">
                  <c:v>2.3540000000000001</c:v>
                </c:pt>
                <c:pt idx="2355">
                  <c:v>2.355</c:v>
                </c:pt>
                <c:pt idx="2356">
                  <c:v>2.3559999999999999</c:v>
                </c:pt>
                <c:pt idx="2357">
                  <c:v>2.3570000000000002</c:v>
                </c:pt>
                <c:pt idx="2358">
                  <c:v>2.3580000000000001</c:v>
                </c:pt>
                <c:pt idx="2359">
                  <c:v>2.359</c:v>
                </c:pt>
                <c:pt idx="2360">
                  <c:v>2.36</c:v>
                </c:pt>
                <c:pt idx="2361">
                  <c:v>2.3610000000000002</c:v>
                </c:pt>
                <c:pt idx="2362">
                  <c:v>2.3620000000000001</c:v>
                </c:pt>
                <c:pt idx="2363">
                  <c:v>2.363</c:v>
                </c:pt>
                <c:pt idx="2364">
                  <c:v>2.3639999999999999</c:v>
                </c:pt>
                <c:pt idx="2365">
                  <c:v>2.3650000000000002</c:v>
                </c:pt>
                <c:pt idx="2366">
                  <c:v>2.3660000000000001</c:v>
                </c:pt>
                <c:pt idx="2367">
                  <c:v>2.367</c:v>
                </c:pt>
                <c:pt idx="2368">
                  <c:v>2.3679999999999999</c:v>
                </c:pt>
                <c:pt idx="2369">
                  <c:v>2.3690000000000002</c:v>
                </c:pt>
                <c:pt idx="2370">
                  <c:v>2.37</c:v>
                </c:pt>
                <c:pt idx="2371">
                  <c:v>2.371</c:v>
                </c:pt>
                <c:pt idx="2372">
                  <c:v>2.3719999999999999</c:v>
                </c:pt>
                <c:pt idx="2373">
                  <c:v>2.3730000000000002</c:v>
                </c:pt>
                <c:pt idx="2374">
                  <c:v>2.3740000000000001</c:v>
                </c:pt>
                <c:pt idx="2375">
                  <c:v>2.375</c:v>
                </c:pt>
                <c:pt idx="2376">
                  <c:v>2.3759999999999999</c:v>
                </c:pt>
                <c:pt idx="2377">
                  <c:v>2.3769999999999998</c:v>
                </c:pt>
                <c:pt idx="2378">
                  <c:v>2.3780000000000001</c:v>
                </c:pt>
                <c:pt idx="2379">
                  <c:v>2.379</c:v>
                </c:pt>
                <c:pt idx="2380">
                  <c:v>2.38</c:v>
                </c:pt>
                <c:pt idx="2381">
                  <c:v>2.3809999999999998</c:v>
                </c:pt>
                <c:pt idx="2382">
                  <c:v>2.3820000000000001</c:v>
                </c:pt>
                <c:pt idx="2383">
                  <c:v>2.383</c:v>
                </c:pt>
                <c:pt idx="2384">
                  <c:v>2.3839999999999999</c:v>
                </c:pt>
                <c:pt idx="2385">
                  <c:v>2.3849999999999998</c:v>
                </c:pt>
                <c:pt idx="2386">
                  <c:v>2.3860000000000001</c:v>
                </c:pt>
                <c:pt idx="2387">
                  <c:v>2.387</c:v>
                </c:pt>
                <c:pt idx="2388">
                  <c:v>2.3879999999999999</c:v>
                </c:pt>
                <c:pt idx="2389">
                  <c:v>2.3889999999999998</c:v>
                </c:pt>
                <c:pt idx="2390">
                  <c:v>2.39</c:v>
                </c:pt>
                <c:pt idx="2391">
                  <c:v>2.391</c:v>
                </c:pt>
                <c:pt idx="2392">
                  <c:v>2.3919999999999999</c:v>
                </c:pt>
                <c:pt idx="2393">
                  <c:v>2.3929999999999998</c:v>
                </c:pt>
                <c:pt idx="2394">
                  <c:v>2.3940000000000001</c:v>
                </c:pt>
                <c:pt idx="2395">
                  <c:v>2.395</c:v>
                </c:pt>
                <c:pt idx="2396">
                  <c:v>2.3959999999999999</c:v>
                </c:pt>
                <c:pt idx="2397">
                  <c:v>2.3969999999999998</c:v>
                </c:pt>
                <c:pt idx="2398">
                  <c:v>2.3980000000000001</c:v>
                </c:pt>
                <c:pt idx="2399">
                  <c:v>2.399</c:v>
                </c:pt>
                <c:pt idx="2400">
                  <c:v>2.4</c:v>
                </c:pt>
                <c:pt idx="2401">
                  <c:v>2.4009999999999998</c:v>
                </c:pt>
                <c:pt idx="2402">
                  <c:v>2.4020000000000001</c:v>
                </c:pt>
                <c:pt idx="2403">
                  <c:v>2.403</c:v>
                </c:pt>
                <c:pt idx="2404">
                  <c:v>2.4039999999999999</c:v>
                </c:pt>
                <c:pt idx="2405">
                  <c:v>2.4049999999999998</c:v>
                </c:pt>
                <c:pt idx="2406">
                  <c:v>2.4060000000000001</c:v>
                </c:pt>
                <c:pt idx="2407">
                  <c:v>2.407</c:v>
                </c:pt>
                <c:pt idx="2408">
                  <c:v>2.4079999999999999</c:v>
                </c:pt>
                <c:pt idx="2409">
                  <c:v>2.4089999999999998</c:v>
                </c:pt>
                <c:pt idx="2410">
                  <c:v>2.41</c:v>
                </c:pt>
                <c:pt idx="2411">
                  <c:v>2.411</c:v>
                </c:pt>
                <c:pt idx="2412">
                  <c:v>2.4119999999999999</c:v>
                </c:pt>
                <c:pt idx="2413">
                  <c:v>2.4129999999999998</c:v>
                </c:pt>
                <c:pt idx="2414">
                  <c:v>2.4140000000000001</c:v>
                </c:pt>
                <c:pt idx="2415">
                  <c:v>2.415</c:v>
                </c:pt>
                <c:pt idx="2416">
                  <c:v>2.4159999999999999</c:v>
                </c:pt>
                <c:pt idx="2417">
                  <c:v>2.4169999999999998</c:v>
                </c:pt>
                <c:pt idx="2418">
                  <c:v>2.4180000000000001</c:v>
                </c:pt>
                <c:pt idx="2419">
                  <c:v>2.419</c:v>
                </c:pt>
                <c:pt idx="2420">
                  <c:v>2.42</c:v>
                </c:pt>
                <c:pt idx="2421">
                  <c:v>2.4209999999999998</c:v>
                </c:pt>
                <c:pt idx="2422">
                  <c:v>2.4220000000000002</c:v>
                </c:pt>
                <c:pt idx="2423">
                  <c:v>2.423</c:v>
                </c:pt>
                <c:pt idx="2424">
                  <c:v>2.4239999999999999</c:v>
                </c:pt>
                <c:pt idx="2425">
                  <c:v>2.4249999999999998</c:v>
                </c:pt>
                <c:pt idx="2426">
                  <c:v>2.4260000000000002</c:v>
                </c:pt>
                <c:pt idx="2427">
                  <c:v>2.427</c:v>
                </c:pt>
                <c:pt idx="2428">
                  <c:v>2.4279999999999999</c:v>
                </c:pt>
                <c:pt idx="2429">
                  <c:v>2.4289999999999998</c:v>
                </c:pt>
                <c:pt idx="2430">
                  <c:v>2.4300000000000002</c:v>
                </c:pt>
                <c:pt idx="2431">
                  <c:v>2.431</c:v>
                </c:pt>
                <c:pt idx="2432">
                  <c:v>2.4319999999999999</c:v>
                </c:pt>
                <c:pt idx="2433">
                  <c:v>2.4329999999999998</c:v>
                </c:pt>
                <c:pt idx="2434">
                  <c:v>2.4340000000000002</c:v>
                </c:pt>
                <c:pt idx="2435">
                  <c:v>2.4350000000000001</c:v>
                </c:pt>
                <c:pt idx="2436">
                  <c:v>2.4359999999999999</c:v>
                </c:pt>
                <c:pt idx="2437">
                  <c:v>2.4369999999999998</c:v>
                </c:pt>
                <c:pt idx="2438">
                  <c:v>2.4380000000000002</c:v>
                </c:pt>
                <c:pt idx="2439">
                  <c:v>2.4390000000000001</c:v>
                </c:pt>
                <c:pt idx="2440">
                  <c:v>2.44</c:v>
                </c:pt>
                <c:pt idx="2441">
                  <c:v>2.4409999999999998</c:v>
                </c:pt>
                <c:pt idx="2442">
                  <c:v>2.4420000000000002</c:v>
                </c:pt>
                <c:pt idx="2443">
                  <c:v>2.4430000000000001</c:v>
                </c:pt>
                <c:pt idx="2444">
                  <c:v>2.444</c:v>
                </c:pt>
                <c:pt idx="2445">
                  <c:v>2.4449999999999998</c:v>
                </c:pt>
                <c:pt idx="2446">
                  <c:v>2.4460000000000002</c:v>
                </c:pt>
                <c:pt idx="2447">
                  <c:v>2.4470000000000001</c:v>
                </c:pt>
                <c:pt idx="2448">
                  <c:v>2.448</c:v>
                </c:pt>
                <c:pt idx="2449">
                  <c:v>2.4489999999999998</c:v>
                </c:pt>
                <c:pt idx="2450">
                  <c:v>2.4500000000000002</c:v>
                </c:pt>
                <c:pt idx="2451">
                  <c:v>2.4510000000000001</c:v>
                </c:pt>
                <c:pt idx="2452">
                  <c:v>2.452</c:v>
                </c:pt>
                <c:pt idx="2453">
                  <c:v>2.4529999999999998</c:v>
                </c:pt>
                <c:pt idx="2454">
                  <c:v>2.4540000000000002</c:v>
                </c:pt>
                <c:pt idx="2455">
                  <c:v>2.4550000000000001</c:v>
                </c:pt>
                <c:pt idx="2456">
                  <c:v>2.456</c:v>
                </c:pt>
                <c:pt idx="2457">
                  <c:v>2.4569999999999999</c:v>
                </c:pt>
                <c:pt idx="2458">
                  <c:v>2.4580000000000002</c:v>
                </c:pt>
                <c:pt idx="2459">
                  <c:v>2.4590000000000001</c:v>
                </c:pt>
                <c:pt idx="2460">
                  <c:v>2.46</c:v>
                </c:pt>
                <c:pt idx="2461">
                  <c:v>2.4609999999999999</c:v>
                </c:pt>
                <c:pt idx="2462">
                  <c:v>2.4620000000000002</c:v>
                </c:pt>
                <c:pt idx="2463">
                  <c:v>2.4630000000000001</c:v>
                </c:pt>
                <c:pt idx="2464">
                  <c:v>2.464</c:v>
                </c:pt>
                <c:pt idx="2465">
                  <c:v>2.4649999999999999</c:v>
                </c:pt>
                <c:pt idx="2466">
                  <c:v>2.4660000000000002</c:v>
                </c:pt>
                <c:pt idx="2467">
                  <c:v>2.4670000000000001</c:v>
                </c:pt>
                <c:pt idx="2468">
                  <c:v>2.468</c:v>
                </c:pt>
                <c:pt idx="2469">
                  <c:v>2.4689999999999999</c:v>
                </c:pt>
                <c:pt idx="2470">
                  <c:v>2.4700000000000002</c:v>
                </c:pt>
                <c:pt idx="2471">
                  <c:v>2.4710000000000001</c:v>
                </c:pt>
                <c:pt idx="2472">
                  <c:v>2.472</c:v>
                </c:pt>
                <c:pt idx="2473">
                  <c:v>2.4729999999999999</c:v>
                </c:pt>
                <c:pt idx="2474">
                  <c:v>2.4740000000000002</c:v>
                </c:pt>
                <c:pt idx="2475">
                  <c:v>2.4750000000000001</c:v>
                </c:pt>
                <c:pt idx="2476">
                  <c:v>2.476</c:v>
                </c:pt>
                <c:pt idx="2477">
                  <c:v>2.4769999999999999</c:v>
                </c:pt>
                <c:pt idx="2478">
                  <c:v>2.4780000000000002</c:v>
                </c:pt>
                <c:pt idx="2479">
                  <c:v>2.4790000000000001</c:v>
                </c:pt>
                <c:pt idx="2480">
                  <c:v>2.48</c:v>
                </c:pt>
                <c:pt idx="2481">
                  <c:v>2.4809999999999999</c:v>
                </c:pt>
                <c:pt idx="2482">
                  <c:v>2.4820000000000002</c:v>
                </c:pt>
                <c:pt idx="2483">
                  <c:v>2.4830000000000001</c:v>
                </c:pt>
                <c:pt idx="2484">
                  <c:v>2.484</c:v>
                </c:pt>
                <c:pt idx="2485">
                  <c:v>2.4849999999999999</c:v>
                </c:pt>
                <c:pt idx="2486">
                  <c:v>2.4860000000000002</c:v>
                </c:pt>
                <c:pt idx="2487">
                  <c:v>2.4870000000000001</c:v>
                </c:pt>
                <c:pt idx="2488">
                  <c:v>2.488</c:v>
                </c:pt>
                <c:pt idx="2489">
                  <c:v>2.4889999999999999</c:v>
                </c:pt>
                <c:pt idx="2490">
                  <c:v>2.4900000000000002</c:v>
                </c:pt>
                <c:pt idx="2491">
                  <c:v>2.4910000000000001</c:v>
                </c:pt>
                <c:pt idx="2492">
                  <c:v>2.492</c:v>
                </c:pt>
                <c:pt idx="2493">
                  <c:v>2.4929999999999999</c:v>
                </c:pt>
                <c:pt idx="2494">
                  <c:v>2.4940000000000002</c:v>
                </c:pt>
                <c:pt idx="2495">
                  <c:v>2.4950000000000001</c:v>
                </c:pt>
                <c:pt idx="2496">
                  <c:v>2.496</c:v>
                </c:pt>
                <c:pt idx="2497">
                  <c:v>2.4969999999999999</c:v>
                </c:pt>
                <c:pt idx="2498">
                  <c:v>2.4980000000000002</c:v>
                </c:pt>
                <c:pt idx="2499">
                  <c:v>2.4990000000000001</c:v>
                </c:pt>
                <c:pt idx="2500">
                  <c:v>2.5</c:v>
                </c:pt>
              </c:numCache>
            </c:numRef>
          </c:xVal>
          <c:yVal>
            <c:numRef>
              <c:f>Unstable!$E$2:$E$2502</c:f>
              <c:numCache>
                <c:formatCode>General</c:formatCode>
                <c:ptCount val="2501"/>
                <c:pt idx="0">
                  <c:v>-9.9353144294027587</c:v>
                </c:pt>
                <c:pt idx="1">
                  <c:v>-9.9353144294138431</c:v>
                </c:pt>
                <c:pt idx="2">
                  <c:v>-9.9353144294249294</c:v>
                </c:pt>
                <c:pt idx="3">
                  <c:v>-9.935314429441485</c:v>
                </c:pt>
                <c:pt idx="4">
                  <c:v>-9.935314429463709</c:v>
                </c:pt>
                <c:pt idx="5">
                  <c:v>-9.9353144294858335</c:v>
                </c:pt>
                <c:pt idx="6">
                  <c:v>-9.9353144295141291</c:v>
                </c:pt>
                <c:pt idx="7">
                  <c:v>-9.9353144295460254</c:v>
                </c:pt>
                <c:pt idx="8">
                  <c:v>-9.9353144295814158</c:v>
                </c:pt>
                <c:pt idx="9">
                  <c:v>-9.9353144296203055</c:v>
                </c:pt>
                <c:pt idx="10">
                  <c:v>-9.9353144296628937</c:v>
                </c:pt>
                <c:pt idx="11">
                  <c:v>-9.9353144297100773</c:v>
                </c:pt>
                <c:pt idx="12">
                  <c:v>-9.9353144297615081</c:v>
                </c:pt>
                <c:pt idx="13">
                  <c:v>-9.9353144298173515</c:v>
                </c:pt>
                <c:pt idx="14">
                  <c:v>-9.9353144298777689</c:v>
                </c:pt>
                <c:pt idx="15">
                  <c:v>-9.935314429942828</c:v>
                </c:pt>
                <c:pt idx="16">
                  <c:v>-9.9353144300126903</c:v>
                </c:pt>
                <c:pt idx="17">
                  <c:v>-9.9353144300875247</c:v>
                </c:pt>
                <c:pt idx="18">
                  <c:v>-9.9353144301673915</c:v>
                </c:pt>
                <c:pt idx="19">
                  <c:v>-9.9353144302524559</c:v>
                </c:pt>
                <c:pt idx="20">
                  <c:v>-9.9353144303429826</c:v>
                </c:pt>
                <c:pt idx="21">
                  <c:v>-9.9353144304327454</c:v>
                </c:pt>
                <c:pt idx="22">
                  <c:v>-9.9353144305253061</c:v>
                </c:pt>
                <c:pt idx="23">
                  <c:v>-9.9353144306203909</c:v>
                </c:pt>
                <c:pt idx="24">
                  <c:v>-9.9353144307174688</c:v>
                </c:pt>
                <c:pt idx="25">
                  <c:v>-9.935314430816053</c:v>
                </c:pt>
                <c:pt idx="26">
                  <c:v>-9.9353144309156036</c:v>
                </c:pt>
                <c:pt idx="27">
                  <c:v>-9.9353144310154349</c:v>
                </c:pt>
                <c:pt idx="28">
                  <c:v>-9.9353144311149997</c:v>
                </c:pt>
                <c:pt idx="29">
                  <c:v>-9.9353144312135058</c:v>
                </c:pt>
                <c:pt idx="30">
                  <c:v>-9.9353144313102995</c:v>
                </c:pt>
                <c:pt idx="31">
                  <c:v>-9.9353144314045796</c:v>
                </c:pt>
                <c:pt idx="32">
                  <c:v>-9.9353144314954882</c:v>
                </c:pt>
                <c:pt idx="33">
                  <c:v>-9.9353144315822224</c:v>
                </c:pt>
                <c:pt idx="34">
                  <c:v>-9.935314431663814</c:v>
                </c:pt>
                <c:pt idx="35">
                  <c:v>-9.9353144317392523</c:v>
                </c:pt>
                <c:pt idx="36">
                  <c:v>-9.9353144318075675</c:v>
                </c:pt>
                <c:pt idx="37">
                  <c:v>-9.9353144318676385</c:v>
                </c:pt>
                <c:pt idx="38">
                  <c:v>-9.9353144319184956</c:v>
                </c:pt>
                <c:pt idx="39">
                  <c:v>-9.9353144319589077</c:v>
                </c:pt>
                <c:pt idx="40">
                  <c:v>-9.9353144319876936</c:v>
                </c:pt>
                <c:pt idx="41">
                  <c:v>-9.9353144320957334</c:v>
                </c:pt>
                <c:pt idx="42">
                  <c:v>-9.9353144322073899</c:v>
                </c:pt>
                <c:pt idx="43">
                  <c:v>-9.9353144323226559</c:v>
                </c:pt>
                <c:pt idx="44">
                  <c:v>-9.9353144324417197</c:v>
                </c:pt>
                <c:pt idx="45">
                  <c:v>-9.9353144325647698</c:v>
                </c:pt>
                <c:pt idx="46">
                  <c:v>-9.9353144326919995</c:v>
                </c:pt>
                <c:pt idx="47">
                  <c:v>-9.9353144328233931</c:v>
                </c:pt>
                <c:pt idx="48">
                  <c:v>-9.935314432959343</c:v>
                </c:pt>
                <c:pt idx="49">
                  <c:v>-9.9353144330997374</c:v>
                </c:pt>
                <c:pt idx="50">
                  <c:v>-9.9353144332448657</c:v>
                </c:pt>
                <c:pt idx="51">
                  <c:v>-9.9353144333948151</c:v>
                </c:pt>
                <c:pt idx="52">
                  <c:v>-9.9353144335497792</c:v>
                </c:pt>
                <c:pt idx="53">
                  <c:v>-9.9353144337099426</c:v>
                </c:pt>
                <c:pt idx="54">
                  <c:v>-9.9353144338753001</c:v>
                </c:pt>
                <c:pt idx="55">
                  <c:v>-9.9353144340461359</c:v>
                </c:pt>
                <c:pt idx="56">
                  <c:v>-9.9353144342225406</c:v>
                </c:pt>
                <c:pt idx="57">
                  <c:v>-9.9353144344047024</c:v>
                </c:pt>
                <c:pt idx="58">
                  <c:v>-9.9353144345927156</c:v>
                </c:pt>
                <c:pt idx="59">
                  <c:v>-9.9353144347866653</c:v>
                </c:pt>
                <c:pt idx="60">
                  <c:v>-9.9353144349869424</c:v>
                </c:pt>
                <c:pt idx="61">
                  <c:v>-9.9353144351934315</c:v>
                </c:pt>
                <c:pt idx="62">
                  <c:v>-9.9353144354063296</c:v>
                </c:pt>
                <c:pt idx="63">
                  <c:v>-9.9353144356259211</c:v>
                </c:pt>
                <c:pt idx="64">
                  <c:v>-9.9353144358522947</c:v>
                </c:pt>
                <c:pt idx="65">
                  <c:v>-9.9353144360854433</c:v>
                </c:pt>
                <c:pt idx="66">
                  <c:v>-9.9353144363257542</c:v>
                </c:pt>
                <c:pt idx="67">
                  <c:v>-9.9353144365732149</c:v>
                </c:pt>
                <c:pt idx="68">
                  <c:v>-9.935314436827916</c:v>
                </c:pt>
                <c:pt idx="69">
                  <c:v>-9.9353144370902484</c:v>
                </c:pt>
                <c:pt idx="70">
                  <c:v>-9.9353144373600983</c:v>
                </c:pt>
                <c:pt idx="71">
                  <c:v>-9.9353144376377589</c:v>
                </c:pt>
                <c:pt idx="72">
                  <c:v>-9.9353144379234166</c:v>
                </c:pt>
                <c:pt idx="73">
                  <c:v>-9.9353144382170608</c:v>
                </c:pt>
                <c:pt idx="74">
                  <c:v>-9.9353144385188816</c:v>
                </c:pt>
                <c:pt idx="75">
                  <c:v>-9.9353144388291685</c:v>
                </c:pt>
                <c:pt idx="76">
                  <c:v>-9.9353144391478097</c:v>
                </c:pt>
                <c:pt idx="77">
                  <c:v>-9.9353144394751958</c:v>
                </c:pt>
                <c:pt idx="78">
                  <c:v>-9.9353144398114139</c:v>
                </c:pt>
                <c:pt idx="79">
                  <c:v>-9.9353144401565565</c:v>
                </c:pt>
                <c:pt idx="80">
                  <c:v>-9.9353144405108118</c:v>
                </c:pt>
                <c:pt idx="81">
                  <c:v>-9.9353144407600258</c:v>
                </c:pt>
                <c:pt idx="82">
                  <c:v>-9.9353144410109362</c:v>
                </c:pt>
                <c:pt idx="83">
                  <c:v>-9.9353144412636407</c:v>
                </c:pt>
                <c:pt idx="84">
                  <c:v>-9.9353144415181411</c:v>
                </c:pt>
                <c:pt idx="85">
                  <c:v>-9.9353144417744375</c:v>
                </c:pt>
                <c:pt idx="86">
                  <c:v>-9.9353144420194699</c:v>
                </c:pt>
                <c:pt idx="87">
                  <c:v>-9.9353144422619799</c:v>
                </c:pt>
                <c:pt idx="88">
                  <c:v>-9.9353144425018662</c:v>
                </c:pt>
                <c:pt idx="89">
                  <c:v>-9.9353144427392301</c:v>
                </c:pt>
                <c:pt idx="90">
                  <c:v>-9.9353144429739668</c:v>
                </c:pt>
                <c:pt idx="91">
                  <c:v>-9.9353144432061828</c:v>
                </c:pt>
                <c:pt idx="92">
                  <c:v>-9.9353144434358764</c:v>
                </c:pt>
                <c:pt idx="93">
                  <c:v>-9.9353144436629428</c:v>
                </c:pt>
                <c:pt idx="94">
                  <c:v>-9.9353144438874867</c:v>
                </c:pt>
                <c:pt idx="95">
                  <c:v>-9.9353144441095083</c:v>
                </c:pt>
                <c:pt idx="96">
                  <c:v>-9.9353144443334251</c:v>
                </c:pt>
                <c:pt idx="97">
                  <c:v>-9.9353144445561679</c:v>
                </c:pt>
                <c:pt idx="98">
                  <c:v>-9.9353144447781361</c:v>
                </c:pt>
                <c:pt idx="99">
                  <c:v>-9.9353144449992037</c:v>
                </c:pt>
                <c:pt idx="100">
                  <c:v>-9.9353144452184736</c:v>
                </c:pt>
                <c:pt idx="101">
                  <c:v>-9.9337643409652969</c:v>
                </c:pt>
                <c:pt idx="102">
                  <c:v>-9.9297483743278203</c:v>
                </c:pt>
                <c:pt idx="103">
                  <c:v>-9.9237874747080106</c:v>
                </c:pt>
                <c:pt idx="104">
                  <c:v>-9.9156866113106688</c:v>
                </c:pt>
                <c:pt idx="105">
                  <c:v>-9.9053020577194104</c:v>
                </c:pt>
                <c:pt idx="106">
                  <c:v>-9.8925958367889848</c:v>
                </c:pt>
                <c:pt idx="107">
                  <c:v>-9.8775726436865892</c:v>
                </c:pt>
                <c:pt idx="108">
                  <c:v>-9.8602532965355199</c:v>
                </c:pt>
                <c:pt idx="109">
                  <c:v>-9.8406332907350791</c:v>
                </c:pt>
                <c:pt idx="110">
                  <c:v>-9.8187285379321487</c:v>
                </c:pt>
                <c:pt idx="111">
                  <c:v>-9.7945330891825009</c:v>
                </c:pt>
                <c:pt idx="112">
                  <c:v>-9.7680469444859401</c:v>
                </c:pt>
                <c:pt idx="113">
                  <c:v>-9.7392788379183095</c:v>
                </c:pt>
                <c:pt idx="114">
                  <c:v>-9.7082481722416905</c:v>
                </c:pt>
                <c:pt idx="115">
                  <c:v>-9.6749401566838404</c:v>
                </c:pt>
                <c:pt idx="116">
                  <c:v>-9.6393547912448501</c:v>
                </c:pt>
                <c:pt idx="117">
                  <c:v>-9.6015338013682303</c:v>
                </c:pt>
                <c:pt idx="118">
                  <c:v>-9.5615299514451202</c:v>
                </c:pt>
                <c:pt idx="119">
                  <c:v>-9.5192964061025105</c:v>
                </c:pt>
                <c:pt idx="120">
                  <c:v>-9.4748331653406108</c:v>
                </c:pt>
                <c:pt idx="121">
                  <c:v>-9.4281402291594105</c:v>
                </c:pt>
                <c:pt idx="122">
                  <c:v>-9.379217597558819</c:v>
                </c:pt>
                <c:pt idx="123">
                  <c:v>-9.3280652705389393</c:v>
                </c:pt>
                <c:pt idx="124">
                  <c:v>-9.274683248099759</c:v>
                </c:pt>
                <c:pt idx="125">
                  <c:v>-9.2191984167660195</c:v>
                </c:pt>
                <c:pt idx="126">
                  <c:v>-9.1616096503402389</c:v>
                </c:pt>
                <c:pt idx="127">
                  <c:v>-9.1018416979941907</c:v>
                </c:pt>
                <c:pt idx="128">
                  <c:v>-9.0398945597279585</c:v>
                </c:pt>
                <c:pt idx="129">
                  <c:v>-8.9757682355414605</c:v>
                </c:pt>
                <c:pt idx="130">
                  <c:v>-8.9094627254347802</c:v>
                </c:pt>
                <c:pt idx="131">
                  <c:v>-8.8409780294079301</c:v>
                </c:pt>
                <c:pt idx="132">
                  <c:v>-8.7703141474608</c:v>
                </c:pt>
                <c:pt idx="133">
                  <c:v>-8.6977618269132293</c:v>
                </c:pt>
                <c:pt idx="134">
                  <c:v>-8.6231846936801286</c:v>
                </c:pt>
                <c:pt idx="135">
                  <c:v>-8.5465140834762092</c:v>
                </c:pt>
                <c:pt idx="136">
                  <c:v>-8.4677499963015599</c:v>
                </c:pt>
                <c:pt idx="137">
                  <c:v>-8.3868924321560812</c:v>
                </c:pt>
                <c:pt idx="138">
                  <c:v>-8.3039413910398689</c:v>
                </c:pt>
                <c:pt idx="139">
                  <c:v>-8.2188968729528309</c:v>
                </c:pt>
                <c:pt idx="140">
                  <c:v>-8.1317588778950594</c:v>
                </c:pt>
                <c:pt idx="141">
                  <c:v>-8.0429912052984704</c:v>
                </c:pt>
                <c:pt idx="142">
                  <c:v>-7.9522458469457806</c:v>
                </c:pt>
                <c:pt idx="143">
                  <c:v>-7.859514645678499</c:v>
                </c:pt>
                <c:pt idx="144">
                  <c:v>-7.7647976014968298</c:v>
                </c:pt>
                <c:pt idx="145">
                  <c:v>-7.6680947144005591</c:v>
                </c:pt>
                <c:pt idx="146">
                  <c:v>-7.5694059843899106</c:v>
                </c:pt>
                <c:pt idx="147">
                  <c:v>-7.4687314114646597</c:v>
                </c:pt>
                <c:pt idx="148">
                  <c:v>-7.3661291225999994</c:v>
                </c:pt>
                <c:pt idx="149">
                  <c:v>-7.2618987408136109</c:v>
                </c:pt>
                <c:pt idx="150">
                  <c:v>-7.1558270564440596</c:v>
                </c:pt>
                <c:pt idx="151">
                  <c:v>-7.0479301643278998</c:v>
                </c:pt>
                <c:pt idx="152">
                  <c:v>-6.9382241593017095</c:v>
                </c:pt>
                <c:pt idx="153">
                  <c:v>-6.8267251362019401</c:v>
                </c:pt>
                <c:pt idx="154">
                  <c:v>-6.71344918986515</c:v>
                </c:pt>
                <c:pt idx="155">
                  <c:v>-6.5984124151278198</c:v>
                </c:pt>
                <c:pt idx="156">
                  <c:v>-6.4816309068264015</c:v>
                </c:pt>
                <c:pt idx="157">
                  <c:v>-6.3631207597975603</c:v>
                </c:pt>
                <c:pt idx="158">
                  <c:v>-6.2428980688776488</c:v>
                </c:pt>
                <c:pt idx="159">
                  <c:v>-6.1209789289033498</c:v>
                </c:pt>
                <c:pt idx="160">
                  <c:v>-5.9973794347109095</c:v>
                </c:pt>
                <c:pt idx="161">
                  <c:v>-5.8721156811371014</c:v>
                </c:pt>
                <c:pt idx="162">
                  <c:v>-5.7452037630182993</c:v>
                </c:pt>
                <c:pt idx="163">
                  <c:v>-5.6166597751911986</c:v>
                </c:pt>
                <c:pt idx="164">
                  <c:v>-5.4866214170751988</c:v>
                </c:pt>
                <c:pt idx="165">
                  <c:v>-5.3551169110053021</c:v>
                </c:pt>
                <c:pt idx="166">
                  <c:v>-5.2220780227620995</c:v>
                </c:pt>
                <c:pt idx="167">
                  <c:v>-5.0875242381244004</c:v>
                </c:pt>
                <c:pt idx="168">
                  <c:v>-4.9514750428716017</c:v>
                </c:pt>
                <c:pt idx="169">
                  <c:v>-4.8139499227826015</c:v>
                </c:pt>
                <c:pt idx="170">
                  <c:v>-4.674968363636399</c:v>
                </c:pt>
                <c:pt idx="171">
                  <c:v>-4.534549851212299</c:v>
                </c:pt>
                <c:pt idx="172">
                  <c:v>-4.3927138712892013</c:v>
                </c:pt>
                <c:pt idx="173">
                  <c:v>-4.2494799096463005</c:v>
                </c:pt>
                <c:pt idx="174">
                  <c:v>-4.1048674520624981</c:v>
                </c:pt>
                <c:pt idx="175">
                  <c:v>-3.9588959843172002</c:v>
                </c:pt>
                <c:pt idx="176">
                  <c:v>-3.8115849921891982</c:v>
                </c:pt>
                <c:pt idx="177">
                  <c:v>-3.6629539614576014</c:v>
                </c:pt>
                <c:pt idx="178">
                  <c:v>-3.513022377901601</c:v>
                </c:pt>
                <c:pt idx="179">
                  <c:v>-3.3618097273001002</c:v>
                </c:pt>
                <c:pt idx="180">
                  <c:v>-3.2097161571764978</c:v>
                </c:pt>
                <c:pt idx="181">
                  <c:v>-3.0564792313182032</c:v>
                </c:pt>
                <c:pt idx="182">
                  <c:v>-2.9020999793191997</c:v>
                </c:pt>
                <c:pt idx="183">
                  <c:v>-2.7466024602627996</c:v>
                </c:pt>
                <c:pt idx="184">
                  <c:v>-2.5900107332318996</c:v>
                </c:pt>
                <c:pt idx="185">
                  <c:v>-2.4323488573094991</c:v>
                </c:pt>
                <c:pt idx="186">
                  <c:v>-2.2736408915787969</c:v>
                </c:pt>
                <c:pt idx="187">
                  <c:v>-2.1139108951229026</c:v>
                </c:pt>
                <c:pt idx="188">
                  <c:v>-1.9531829270245993</c:v>
                </c:pt>
                <c:pt idx="189">
                  <c:v>-1.7914810463671991</c:v>
                </c:pt>
                <c:pt idx="190">
                  <c:v>-1.6288293122334991</c:v>
                </c:pt>
                <c:pt idx="191">
                  <c:v>-1.4652517837069006</c:v>
                </c:pt>
                <c:pt idx="192">
                  <c:v>-1.3007725198702005</c:v>
                </c:pt>
                <c:pt idx="193">
                  <c:v>-1.1354155798065015</c:v>
                </c:pt>
                <c:pt idx="194">
                  <c:v>-0.96920502259879981</c:v>
                </c:pt>
                <c:pt idx="195">
                  <c:v>-0.80228144798980239</c:v>
                </c:pt>
                <c:pt idx="196">
                  <c:v>-0.63484569675629743</c:v>
                </c:pt>
                <c:pt idx="197">
                  <c:v>-0.46670197412780112</c:v>
                </c:pt>
                <c:pt idx="198">
                  <c:v>-0.29787867676289892</c:v>
                </c:pt>
                <c:pt idx="199">
                  <c:v>-0.12840420132030061</c:v>
                </c:pt>
                <c:pt idx="200">
                  <c:v>4.1693055541198731E-2</c:v>
                </c:pt>
                <c:pt idx="201">
                  <c:v>0.21238469716320196</c:v>
                </c:pt>
                <c:pt idx="202">
                  <c:v>0.38364232688680033</c:v>
                </c:pt>
                <c:pt idx="203">
                  <c:v>0.55543754805339773</c:v>
                </c:pt>
                <c:pt idx="204">
                  <c:v>0.72774196400440161</c:v>
                </c:pt>
                <c:pt idx="205">
                  <c:v>0.90052717808099914</c:v>
                </c:pt>
                <c:pt idx="206">
                  <c:v>1.0737647936246972</c:v>
                </c:pt>
                <c:pt idx="207">
                  <c:v>1.2474264139768003</c:v>
                </c:pt>
                <c:pt idx="208">
                  <c:v>1.4214836424784991</c:v>
                </c:pt>
                <c:pt idx="209">
                  <c:v>1.5959080824711975</c:v>
                </c:pt>
                <c:pt idx="210">
                  <c:v>1.7706713372962</c:v>
                </c:pt>
                <c:pt idx="211">
                  <c:v>1.9455992409579004</c:v>
                </c:pt>
                <c:pt idx="212">
                  <c:v>2.1207143420811008</c:v>
                </c:pt>
                <c:pt idx="213">
                  <c:v>2.2960417504225994</c:v>
                </c:pt>
                <c:pt idx="214">
                  <c:v>2.471550683854197</c:v>
                </c:pt>
                <c:pt idx="215">
                  <c:v>2.6472103602473993</c:v>
                </c:pt>
                <c:pt idx="216">
                  <c:v>2.8229899974740995</c:v>
                </c:pt>
                <c:pt idx="217">
                  <c:v>2.9988588134056009</c:v>
                </c:pt>
                <c:pt idx="218">
                  <c:v>3.1747860259137006</c:v>
                </c:pt>
                <c:pt idx="219">
                  <c:v>3.350740852870004</c:v>
                </c:pt>
                <c:pt idx="220">
                  <c:v>3.5266925121462016</c:v>
                </c:pt>
                <c:pt idx="221">
                  <c:v>3.7026102216138987</c:v>
                </c:pt>
                <c:pt idx="222">
                  <c:v>3.8784631991447966</c:v>
                </c:pt>
                <c:pt idx="223">
                  <c:v>4.0542206626104011</c:v>
                </c:pt>
                <c:pt idx="224">
                  <c:v>4.2298518298824028</c:v>
                </c:pt>
                <c:pt idx="225">
                  <c:v>4.4053259188323963</c:v>
                </c:pt>
                <c:pt idx="226">
                  <c:v>4.5806120939529009</c:v>
                </c:pt>
                <c:pt idx="227">
                  <c:v>4.7556789797324015</c:v>
                </c:pt>
                <c:pt idx="228">
                  <c:v>4.9304962801802006</c:v>
                </c:pt>
                <c:pt idx="229">
                  <c:v>5.1050331970778018</c:v>
                </c:pt>
                <c:pt idx="230">
                  <c:v>5.2792589315636036</c:v>
                </c:pt>
                <c:pt idx="231">
                  <c:v>5.453142684132402</c:v>
                </c:pt>
                <c:pt idx="232">
                  <c:v>5.6266536546360015</c:v>
                </c:pt>
                <c:pt idx="233">
                  <c:v>5.7997610422827037</c:v>
                </c:pt>
                <c:pt idx="234">
                  <c:v>5.972434045637506</c:v>
                </c:pt>
                <c:pt idx="235">
                  <c:v>6.1446418626223007</c:v>
                </c:pt>
                <c:pt idx="236">
                  <c:v>6.3163536905155055</c:v>
                </c:pt>
                <c:pt idx="237">
                  <c:v>6.4875387259523976</c:v>
                </c:pt>
                <c:pt idx="238">
                  <c:v>6.658166164924701</c:v>
                </c:pt>
                <c:pt idx="239">
                  <c:v>6.8282052027811986</c:v>
                </c:pt>
                <c:pt idx="240">
                  <c:v>6.9976250342269068</c:v>
                </c:pt>
                <c:pt idx="241">
                  <c:v>7.1663948533241992</c:v>
                </c:pt>
                <c:pt idx="242">
                  <c:v>7.3345306402777979</c:v>
                </c:pt>
                <c:pt idx="243">
                  <c:v>7.5020251566291023</c:v>
                </c:pt>
                <c:pt idx="244">
                  <c:v>7.668802942072297</c:v>
                </c:pt>
                <c:pt idx="245">
                  <c:v>7.8348357068335019</c:v>
                </c:pt>
                <c:pt idx="246">
                  <c:v>8.0000952596787016</c:v>
                </c:pt>
                <c:pt idx="247">
                  <c:v>8.1645535079133964</c:v>
                </c:pt>
                <c:pt idx="248">
                  <c:v>8.3281824573828018</c:v>
                </c:pt>
                <c:pt idx="249">
                  <c:v>8.4909542124724027</c:v>
                </c:pt>
                <c:pt idx="250">
                  <c:v>8.6528409761067024</c:v>
                </c:pt>
                <c:pt idx="251">
                  <c:v>8.8138150497506018</c:v>
                </c:pt>
                <c:pt idx="252">
                  <c:v>8.9738488334083968</c:v>
                </c:pt>
                <c:pt idx="253">
                  <c:v>9.1329148256243045</c:v>
                </c:pt>
                <c:pt idx="254">
                  <c:v>9.2909856234822001</c:v>
                </c:pt>
                <c:pt idx="255">
                  <c:v>9.448033922605795</c:v>
                </c:pt>
                <c:pt idx="256">
                  <c:v>9.604032517158501</c:v>
                </c:pt>
                <c:pt idx="257">
                  <c:v>9.7589542998435945</c:v>
                </c:pt>
                <c:pt idx="258">
                  <c:v>9.9128161321352977</c:v>
                </c:pt>
                <c:pt idx="259">
                  <c:v>10.0649516020218</c:v>
                </c:pt>
                <c:pt idx="260">
                  <c:v>10.212691597275601</c:v>
                </c:pt>
                <c:pt idx="261">
                  <c:v>10.356273834818303</c:v>
                </c:pt>
                <c:pt idx="262">
                  <c:v>10.495106890803605</c:v>
                </c:pt>
                <c:pt idx="263">
                  <c:v>10.627261485740597</c:v>
                </c:pt>
                <c:pt idx="264">
                  <c:v>10.7523804777802</c:v>
                </c:pt>
                <c:pt idx="265">
                  <c:v>10.869324879450801</c:v>
                </c:pt>
                <c:pt idx="266">
                  <c:v>10.977447761522598</c:v>
                </c:pt>
                <c:pt idx="267">
                  <c:v>11.077417558346902</c:v>
                </c:pt>
                <c:pt idx="268">
                  <c:v>11.168738580763105</c:v>
                </c:pt>
                <c:pt idx="269">
                  <c:v>11.251719537363094</c:v>
                </c:pt>
                <c:pt idx="270">
                  <c:v>11.326233033269098</c:v>
                </c:pt>
                <c:pt idx="271">
                  <c:v>11.392283760387102</c:v>
                </c:pt>
                <c:pt idx="272">
                  <c:v>11.449870187280801</c:v>
                </c:pt>
                <c:pt idx="273">
                  <c:v>11.498992313950104</c:v>
                </c:pt>
                <c:pt idx="274">
                  <c:v>11.539645981098495</c:v>
                </c:pt>
                <c:pt idx="275">
                  <c:v>11.571823990393504</c:v>
                </c:pt>
                <c:pt idx="276">
                  <c:v>11.595532195465601</c:v>
                </c:pt>
                <c:pt idx="277">
                  <c:v>11.610770596314907</c:v>
                </c:pt>
                <c:pt idx="278">
                  <c:v>11.617580356625993</c:v>
                </c:pt>
                <c:pt idx="279">
                  <c:v>11.616009267655599</c:v>
                </c:pt>
                <c:pt idx="280">
                  <c:v>11.606013459230105</c:v>
                </c:pt>
                <c:pt idx="281">
                  <c:v>11.587592931349299</c:v>
                </c:pt>
                <c:pt idx="282">
                  <c:v>11.560747684013506</c:v>
                </c:pt>
                <c:pt idx="283">
                  <c:v>11.525477717222707</c:v>
                </c:pt>
                <c:pt idx="284">
                  <c:v>11.481783030976601</c:v>
                </c:pt>
                <c:pt idx="285">
                  <c:v>11.429663625275502</c:v>
                </c:pt>
                <c:pt idx="286">
                  <c:v>11.369368706708002</c:v>
                </c:pt>
                <c:pt idx="287">
                  <c:v>11.300933369288707</c:v>
                </c:pt>
                <c:pt idx="288">
                  <c:v>11.224180304730602</c:v>
                </c:pt>
                <c:pt idx="289">
                  <c:v>11.139109513033901</c:v>
                </c:pt>
                <c:pt idx="290">
                  <c:v>11.045720994198604</c:v>
                </c:pt>
                <c:pt idx="291">
                  <c:v>10.944014748224703</c:v>
                </c:pt>
                <c:pt idx="292">
                  <c:v>10.833990775111999</c:v>
                </c:pt>
                <c:pt idx="293">
                  <c:v>10.7156490748607</c:v>
                </c:pt>
                <c:pt idx="294">
                  <c:v>10.589744650253493</c:v>
                </c:pt>
                <c:pt idx="295">
                  <c:v>10.456083161537599</c:v>
                </c:pt>
                <c:pt idx="296">
                  <c:v>10.314360903423498</c:v>
                </c:pt>
                <c:pt idx="297">
                  <c:v>10.164577875911299</c:v>
                </c:pt>
                <c:pt idx="298">
                  <c:v>10.006734079000793</c:v>
                </c:pt>
                <c:pt idx="299">
                  <c:v>9.8408295126922951</c:v>
                </c:pt>
                <c:pt idx="300">
                  <c:v>9.6668641769855128</c:v>
                </c:pt>
                <c:pt idx="301">
                  <c:v>9.4848380718806027</c:v>
                </c:pt>
                <c:pt idx="302">
                  <c:v>9.2962317239933014</c:v>
                </c:pt>
                <c:pt idx="303">
                  <c:v>9.1002659066781035</c:v>
                </c:pt>
                <c:pt idx="304">
                  <c:v>8.8966545957722047</c:v>
                </c:pt>
                <c:pt idx="305">
                  <c:v>8.6853977912756903</c:v>
                </c:pt>
                <c:pt idx="306">
                  <c:v>8.4664954931885035</c:v>
                </c:pt>
                <c:pt idx="307">
                  <c:v>8.239947701510701</c:v>
                </c:pt>
                <c:pt idx="308">
                  <c:v>8.0057544162421976</c:v>
                </c:pt>
                <c:pt idx="309">
                  <c:v>7.7639156373832066</c:v>
                </c:pt>
                <c:pt idx="310">
                  <c:v>7.5162030938079027</c:v>
                </c:pt>
                <c:pt idx="311">
                  <c:v>7.2615827269915059</c:v>
                </c:pt>
                <c:pt idx="312">
                  <c:v>7.0000598954141964</c:v>
                </c:pt>
                <c:pt idx="313">
                  <c:v>6.7317102577588059</c:v>
                </c:pt>
                <c:pt idx="314">
                  <c:v>6.4566094727081094</c:v>
                </c:pt>
                <c:pt idx="315">
                  <c:v>6.1748331989447962</c:v>
                </c:pt>
                <c:pt idx="316">
                  <c:v>5.8864570951515987</c:v>
                </c:pt>
                <c:pt idx="317">
                  <c:v>5.5915568200114905</c:v>
                </c:pt>
                <c:pt idx="318">
                  <c:v>5.2902080322070049</c:v>
                </c:pt>
                <c:pt idx="319">
                  <c:v>4.9824863904208883</c:v>
                </c:pt>
                <c:pt idx="320">
                  <c:v>4.6684675533360007</c:v>
                </c:pt>
                <c:pt idx="321">
                  <c:v>4.3482271796351029</c:v>
                </c:pt>
                <c:pt idx="322">
                  <c:v>4.0218409280008132</c:v>
                </c:pt>
                <c:pt idx="323">
                  <c:v>3.6893844571160912</c:v>
                </c:pt>
                <c:pt idx="324">
                  <c:v>3.3509334256634986</c:v>
                </c:pt>
                <c:pt idx="325">
                  <c:v>3.0069295136568996</c:v>
                </c:pt>
                <c:pt idx="326">
                  <c:v>2.6585806430237113</c:v>
                </c:pt>
                <c:pt idx="327">
                  <c:v>2.3048371301502044</c:v>
                </c:pt>
                <c:pt idx="328">
                  <c:v>1.9458006545020936</c:v>
                </c:pt>
                <c:pt idx="329">
                  <c:v>1.5815728955449941</c:v>
                </c:pt>
                <c:pt idx="330">
                  <c:v>1.212255532744706</c:v>
                </c:pt>
                <c:pt idx="331">
                  <c:v>0.83795024556670228</c:v>
                </c:pt>
                <c:pt idx="332">
                  <c:v>0.45875871347669772</c:v>
                </c:pt>
                <c:pt idx="333">
                  <c:v>7.4782615940392816E-2</c:v>
                </c:pt>
                <c:pt idx="334">
                  <c:v>-0.31387636757669668</c:v>
                </c:pt>
                <c:pt idx="335">
                  <c:v>-0.70711655760879921</c:v>
                </c:pt>
                <c:pt idx="336">
                  <c:v>-1.1048362746901006</c:v>
                </c:pt>
                <c:pt idx="337">
                  <c:v>-1.5069338393552982</c:v>
                </c:pt>
                <c:pt idx="338">
                  <c:v>-1.9133075721384927</c:v>
                </c:pt>
                <c:pt idx="339">
                  <c:v>-2.3237341714429931</c:v>
                </c:pt>
                <c:pt idx="340">
                  <c:v>-2.7362015298775049</c:v>
                </c:pt>
                <c:pt idx="341">
                  <c:v>-3.1522107707341007</c:v>
                </c:pt>
                <c:pt idx="342">
                  <c:v>-3.5716329546741008</c:v>
                </c:pt>
                <c:pt idx="343">
                  <c:v>-3.9943391423592942</c:v>
                </c:pt>
                <c:pt idx="344">
                  <c:v>-4.4202003944507879</c:v>
                </c:pt>
                <c:pt idx="345">
                  <c:v>-4.8490877716101011</c:v>
                </c:pt>
                <c:pt idx="346">
                  <c:v>-5.2808723344986959</c:v>
                </c:pt>
                <c:pt idx="347">
                  <c:v>-5.7154251437780061</c:v>
                </c:pt>
                <c:pt idx="348">
                  <c:v>-6.1526172601093947</c:v>
                </c:pt>
                <c:pt idx="349">
                  <c:v>-6.5923197441543948</c:v>
                </c:pt>
                <c:pt idx="350">
                  <c:v>-7.0344036565742982</c:v>
                </c:pt>
                <c:pt idx="351">
                  <c:v>-7.4787400580305956</c:v>
                </c:pt>
                <c:pt idx="352">
                  <c:v>-7.9252000091847066</c:v>
                </c:pt>
                <c:pt idx="353">
                  <c:v>-8.3736545706981929</c:v>
                </c:pt>
                <c:pt idx="354">
                  <c:v>-8.8218651307961977</c:v>
                </c:pt>
                <c:pt idx="355">
                  <c:v>-9.2711301084288067</c:v>
                </c:pt>
                <c:pt idx="356">
                  <c:v>-9.7214916743414932</c:v>
                </c:pt>
                <c:pt idx="357">
                  <c:v>-10.172789063928803</c:v>
                </c:pt>
                <c:pt idx="358">
                  <c:v>-10.624861512585696</c:v>
                </c:pt>
                <c:pt idx="359">
                  <c:v>-11.0775482557072</c:v>
                </c:pt>
                <c:pt idx="360">
                  <c:v>-11.530688528688103</c:v>
                </c:pt>
                <c:pt idx="361">
                  <c:v>-11.983827643794598</c:v>
                </c:pt>
                <c:pt idx="362">
                  <c:v>-12.436607207899996</c:v>
                </c:pt>
                <c:pt idx="363">
                  <c:v>-12.889119190189589</c:v>
                </c:pt>
                <c:pt idx="364">
                  <c:v>-13.341181400019892</c:v>
                </c:pt>
                <c:pt idx="365">
                  <c:v>-13.792611646747503</c:v>
                </c:pt>
                <c:pt idx="366">
                  <c:v>-14.243227739729207</c:v>
                </c:pt>
                <c:pt idx="367">
                  <c:v>-14.692847488321604</c:v>
                </c:pt>
                <c:pt idx="368">
                  <c:v>-15.141295262375806</c:v>
                </c:pt>
                <c:pt idx="369">
                  <c:v>-15.588573448608798</c:v>
                </c:pt>
                <c:pt idx="370">
                  <c:v>-16.034382785234797</c:v>
                </c:pt>
                <c:pt idx="371">
                  <c:v>-16.478549824123505</c:v>
                </c:pt>
                <c:pt idx="372">
                  <c:v>-16.920901117144496</c:v>
                </c:pt>
                <c:pt idx="373">
                  <c:v>-17.361263216167401</c:v>
                </c:pt>
                <c:pt idx="374">
                  <c:v>-17.799462673063601</c:v>
                </c:pt>
                <c:pt idx="375">
                  <c:v>-18.235391518565507</c:v>
                </c:pt>
                <c:pt idx="376">
                  <c:v>-18.668986931161896</c:v>
                </c:pt>
                <c:pt idx="377">
                  <c:v>-19.0999901459532</c:v>
                </c:pt>
                <c:pt idx="378">
                  <c:v>-19.528238668845091</c:v>
                </c:pt>
                <c:pt idx="379">
                  <c:v>-19.953570005745107</c:v>
                </c:pt>
                <c:pt idx="380">
                  <c:v>-20.375821662558607</c:v>
                </c:pt>
                <c:pt idx="381">
                  <c:v>-20.7948311451932</c:v>
                </c:pt>
                <c:pt idx="382">
                  <c:v>-21.210416031917404</c:v>
                </c:pt>
                <c:pt idx="383">
                  <c:v>-21.622412816106205</c:v>
                </c:pt>
                <c:pt idx="384">
                  <c:v>-22.030665365151592</c:v>
                </c:pt>
                <c:pt idx="385">
                  <c:v>-22.435009439430289</c:v>
                </c:pt>
                <c:pt idx="386">
                  <c:v>-22.835280799315797</c:v>
                </c:pt>
                <c:pt idx="387">
                  <c:v>-23.231315205185695</c:v>
                </c:pt>
                <c:pt idx="388">
                  <c:v>-23.622948417414705</c:v>
                </c:pt>
                <c:pt idx="389">
                  <c:v>-24.010228264284095</c:v>
                </c:pt>
                <c:pt idx="390">
                  <c:v>-24.392873725144199</c:v>
                </c:pt>
                <c:pt idx="391">
                  <c:v>-24.770728052891002</c:v>
                </c:pt>
                <c:pt idx="392">
                  <c:v>-25.143638871284907</c:v>
                </c:pt>
                <c:pt idx="393">
                  <c:v>-25.511453804089498</c:v>
                </c:pt>
                <c:pt idx="394">
                  <c:v>-25.874020475066501</c:v>
                </c:pt>
                <c:pt idx="395">
                  <c:v>-26.231218918838309</c:v>
                </c:pt>
                <c:pt idx="396">
                  <c:v>-26.582977997669587</c:v>
                </c:pt>
                <c:pt idx="397">
                  <c:v>-26.929088439415509</c:v>
                </c:pt>
                <c:pt idx="398">
                  <c:v>-27.269404984121294</c:v>
                </c:pt>
                <c:pt idx="399">
                  <c:v>-27.603782371834299</c:v>
                </c:pt>
                <c:pt idx="400">
                  <c:v>-27.932075342598793</c:v>
                </c:pt>
                <c:pt idx="401">
                  <c:v>-28.254138636459999</c:v>
                </c:pt>
                <c:pt idx="402">
                  <c:v>-28.569914221898401</c:v>
                </c:pt>
                <c:pt idx="403">
                  <c:v>-28.879292858743497</c:v>
                </c:pt>
                <c:pt idx="404">
                  <c:v>-29.182103154336502</c:v>
                </c:pt>
                <c:pt idx="405">
                  <c:v>-29.4782200206986</c:v>
                </c:pt>
                <c:pt idx="406">
                  <c:v>-29.767520032709001</c:v>
                </c:pt>
                <c:pt idx="407">
                  <c:v>-30.0498814280961</c:v>
                </c:pt>
                <c:pt idx="408">
                  <c:v>-30.325184107444102</c:v>
                </c:pt>
                <c:pt idx="409">
                  <c:v>-30.593438088084099</c:v>
                </c:pt>
                <c:pt idx="410">
                  <c:v>-30.854483273003012</c:v>
                </c:pt>
                <c:pt idx="411">
                  <c:v>-31.108211792887204</c:v>
                </c:pt>
                <c:pt idx="412">
                  <c:v>-31.354528714995396</c:v>
                </c:pt>
                <c:pt idx="413">
                  <c:v>-31.593342257504801</c:v>
                </c:pt>
                <c:pt idx="414">
                  <c:v>-31.824563789509995</c:v>
                </c:pt>
                <c:pt idx="415">
                  <c:v>-32.048107831022307</c:v>
                </c:pt>
                <c:pt idx="416">
                  <c:v>-32.263892052972196</c:v>
                </c:pt>
                <c:pt idx="417">
                  <c:v>-32.471837277206902</c:v>
                </c:pt>
                <c:pt idx="418">
                  <c:v>-32.671867476492196</c:v>
                </c:pt>
                <c:pt idx="419">
                  <c:v>-32.863909774510105</c:v>
                </c:pt>
                <c:pt idx="420">
                  <c:v>-33.047894445862397</c:v>
                </c:pt>
                <c:pt idx="421">
                  <c:v>-33.223754916067108</c:v>
                </c:pt>
                <c:pt idx="422">
                  <c:v>-33.391312831196302</c:v>
                </c:pt>
                <c:pt idx="423">
                  <c:v>-33.550467580062289</c:v>
                </c:pt>
                <c:pt idx="424">
                  <c:v>-33.701237051253102</c:v>
                </c:pt>
                <c:pt idx="425">
                  <c:v>-33.843555967385498</c:v>
                </c:pt>
                <c:pt idx="426">
                  <c:v>-33.977361540090911</c:v>
                </c:pt>
                <c:pt idx="427">
                  <c:v>-34.102593470021603</c:v>
                </c:pt>
                <c:pt idx="428">
                  <c:v>-34.219193946844399</c:v>
                </c:pt>
                <c:pt idx="429">
                  <c:v>-34.327107649242706</c:v>
                </c:pt>
                <c:pt idx="430">
                  <c:v>-34.426281744919095</c:v>
                </c:pt>
                <c:pt idx="431">
                  <c:v>-34.516665890593188</c:v>
                </c:pt>
                <c:pt idx="432">
                  <c:v>-34.598212231998815</c:v>
                </c:pt>
                <c:pt idx="433">
                  <c:v>-34.670875403891003</c:v>
                </c:pt>
                <c:pt idx="434">
                  <c:v>-34.734612530039215</c:v>
                </c:pt>
                <c:pt idx="435">
                  <c:v>-34.789412526611514</c:v>
                </c:pt>
                <c:pt idx="436">
                  <c:v>-34.835398402382296</c:v>
                </c:pt>
                <c:pt idx="437">
                  <c:v>-34.872404778704706</c:v>
                </c:pt>
                <c:pt idx="438">
                  <c:v>-34.900406114465284</c:v>
                </c:pt>
                <c:pt idx="439">
                  <c:v>-34.919379725609588</c:v>
                </c:pt>
                <c:pt idx="440">
                  <c:v>-34.929305785147093</c:v>
                </c:pt>
                <c:pt idx="441">
                  <c:v>-34.93016732314841</c:v>
                </c:pt>
                <c:pt idx="442">
                  <c:v>-34.921950226743704</c:v>
                </c:pt>
                <c:pt idx="443">
                  <c:v>-34.904643240127612</c:v>
                </c:pt>
                <c:pt idx="444">
                  <c:v>-34.878237964554287</c:v>
                </c:pt>
                <c:pt idx="445">
                  <c:v>-34.842728858338404</c:v>
                </c:pt>
                <c:pt idx="446">
                  <c:v>-34.798113236857901</c:v>
                </c:pt>
                <c:pt idx="447">
                  <c:v>-34.744391272552207</c:v>
                </c:pt>
                <c:pt idx="448">
                  <c:v>-34.681565994921499</c:v>
                </c:pt>
                <c:pt idx="449">
                  <c:v>-34.60980050290901</c:v>
                </c:pt>
                <c:pt idx="450">
                  <c:v>-34.529039893936016</c:v>
                </c:pt>
                <c:pt idx="451">
                  <c:v>-34.439263354070007</c:v>
                </c:pt>
                <c:pt idx="452">
                  <c:v>-34.340492125694993</c:v>
                </c:pt>
                <c:pt idx="453">
                  <c:v>-34.232750611882992</c:v>
                </c:pt>
                <c:pt idx="454">
                  <c:v>-34.116066376410004</c:v>
                </c:pt>
                <c:pt idx="455">
                  <c:v>-33.990470143747999</c:v>
                </c:pt>
                <c:pt idx="456">
                  <c:v>-33.855995799067983</c:v>
                </c:pt>
                <c:pt idx="457">
                  <c:v>-33.712680388237004</c:v>
                </c:pt>
                <c:pt idx="458">
                  <c:v>-33.560564117819013</c:v>
                </c:pt>
                <c:pt idx="459">
                  <c:v>-33.399690355079997</c:v>
                </c:pt>
                <c:pt idx="460">
                  <c:v>-33.230105627979995</c:v>
                </c:pt>
                <c:pt idx="461">
                  <c:v>-33.051859625177997</c:v>
                </c:pt>
                <c:pt idx="462">
                  <c:v>-32.865013790774</c:v>
                </c:pt>
                <c:pt idx="463">
                  <c:v>-32.669632478528001</c:v>
                </c:pt>
                <c:pt idx="464">
                  <c:v>-32.465764450468001</c:v>
                </c:pt>
                <c:pt idx="465">
                  <c:v>-32.253472780365996</c:v>
                </c:pt>
                <c:pt idx="466">
                  <c:v>-32.032823736482001</c:v>
                </c:pt>
                <c:pt idx="467">
                  <c:v>-31.803886781565993</c:v>
                </c:pt>
                <c:pt idx="468">
                  <c:v>-31.566734572857996</c:v>
                </c:pt>
                <c:pt idx="469">
                  <c:v>-31.321442962085996</c:v>
                </c:pt>
                <c:pt idx="470">
                  <c:v>-31.068090995467003</c:v>
                </c:pt>
                <c:pt idx="471">
                  <c:v>-30.80676091370799</c:v>
                </c:pt>
                <c:pt idx="472">
                  <c:v>-30.537538152006007</c:v>
                </c:pt>
                <c:pt idx="473">
                  <c:v>-30.260511340045994</c:v>
                </c:pt>
                <c:pt idx="474">
                  <c:v>-29.975772302002994</c:v>
                </c:pt>
                <c:pt idx="475">
                  <c:v>-29.683413196042011</c:v>
                </c:pt>
                <c:pt idx="476">
                  <c:v>-29.383409973303003</c:v>
                </c:pt>
                <c:pt idx="477">
                  <c:v>-29.075954723747017</c:v>
                </c:pt>
                <c:pt idx="478">
                  <c:v>-28.761148034787993</c:v>
                </c:pt>
                <c:pt idx="479">
                  <c:v>-28.439093502382988</c:v>
                </c:pt>
                <c:pt idx="480">
                  <c:v>-28.109897731029989</c:v>
                </c:pt>
                <c:pt idx="481">
                  <c:v>-27.773670333773993</c:v>
                </c:pt>
                <c:pt idx="482">
                  <c:v>-27.430523932204011</c:v>
                </c:pt>
                <c:pt idx="483">
                  <c:v>-27.080574156453991</c:v>
                </c:pt>
                <c:pt idx="484">
                  <c:v>-26.723939645199991</c:v>
                </c:pt>
                <c:pt idx="485">
                  <c:v>-26.360742045663017</c:v>
                </c:pt>
                <c:pt idx="486">
                  <c:v>-25.991106013610008</c:v>
                </c:pt>
                <c:pt idx="487">
                  <c:v>-25.615159213350012</c:v>
                </c:pt>
                <c:pt idx="488">
                  <c:v>-25.233032317736999</c:v>
                </c:pt>
                <c:pt idx="489">
                  <c:v>-24.844731371224</c:v>
                </c:pt>
                <c:pt idx="490">
                  <c:v>-24.450400144206995</c:v>
                </c:pt>
                <c:pt idx="491">
                  <c:v>-24.050227951086015</c:v>
                </c:pt>
                <c:pt idx="492">
                  <c:v>-23.644347122257997</c:v>
                </c:pt>
                <c:pt idx="493">
                  <c:v>-23.232892178854001</c:v>
                </c:pt>
                <c:pt idx="494">
                  <c:v>-22.815999804920011</c:v>
                </c:pt>
                <c:pt idx="495">
                  <c:v>-22.393808819606022</c:v>
                </c:pt>
                <c:pt idx="496">
                  <c:v>-21.966460149346005</c:v>
                </c:pt>
                <c:pt idx="497">
                  <c:v>-21.534096800051003</c:v>
                </c:pt>
                <c:pt idx="498">
                  <c:v>-21.096863829287997</c:v>
                </c:pt>
                <c:pt idx="499">
                  <c:v>-20.654908318469012</c:v>
                </c:pt>
                <c:pt idx="500">
                  <c:v>-20.208379345038026</c:v>
                </c:pt>
                <c:pt idx="501">
                  <c:v>-19.757427954650012</c:v>
                </c:pt>
                <c:pt idx="502">
                  <c:v>-19.302207133365016</c:v>
                </c:pt>
                <c:pt idx="503">
                  <c:v>-18.842871779827988</c:v>
                </c:pt>
                <c:pt idx="504">
                  <c:v>-18.379578677453992</c:v>
                </c:pt>
                <c:pt idx="505">
                  <c:v>-17.91248646662001</c:v>
                </c:pt>
                <c:pt idx="506">
                  <c:v>-17.441755616842016</c:v>
                </c:pt>
                <c:pt idx="507">
                  <c:v>-16.967548398967011</c:v>
                </c:pt>
                <c:pt idx="508">
                  <c:v>-16.490028857356009</c:v>
                </c:pt>
                <c:pt idx="509">
                  <c:v>-16.009362782069019</c:v>
                </c:pt>
                <c:pt idx="510">
                  <c:v>-15.52571768105301</c:v>
                </c:pt>
                <c:pt idx="511">
                  <c:v>-15.039262752322998</c:v>
                </c:pt>
                <c:pt idx="512">
                  <c:v>-14.550168856154016</c:v>
                </c:pt>
                <c:pt idx="513">
                  <c:v>-14.058608487260983</c:v>
                </c:pt>
                <c:pt idx="514">
                  <c:v>-13.564755746986009</c:v>
                </c:pt>
                <c:pt idx="515">
                  <c:v>-13.068786315487017</c:v>
                </c:pt>
                <c:pt idx="516">
                  <c:v>-12.570743760184001</c:v>
                </c:pt>
                <c:pt idx="517">
                  <c:v>-12.070897410480995</c:v>
                </c:pt>
                <c:pt idx="518">
                  <c:v>-11.569438817556005</c:v>
                </c:pt>
                <c:pt idx="519">
                  <c:v>-11.066546579857999</c:v>
                </c:pt>
                <c:pt idx="520">
                  <c:v>-10.562400562697007</c:v>
                </c:pt>
                <c:pt idx="521">
                  <c:v>-10.057181866148994</c:v>
                </c:pt>
                <c:pt idx="522">
                  <c:v>-9.5510727929529935</c:v>
                </c:pt>
                <c:pt idx="523">
                  <c:v>-9.044256816413025</c:v>
                </c:pt>
                <c:pt idx="524">
                  <c:v>-8.5369185483019976</c:v>
                </c:pt>
                <c:pt idx="525">
                  <c:v>-8.0292437067599849</c:v>
                </c:pt>
                <c:pt idx="526">
                  <c:v>-7.5214190841930133</c:v>
                </c:pt>
                <c:pt idx="527">
                  <c:v>-7.0136325151810013</c:v>
                </c:pt>
                <c:pt idx="528">
                  <c:v>-6.5060728443749838</c:v>
                </c:pt>
                <c:pt idx="529">
                  <c:v>-5.9989298943949905</c:v>
                </c:pt>
                <c:pt idx="530">
                  <c:v>-5.4923944337370187</c:v>
                </c:pt>
                <c:pt idx="531">
                  <c:v>-4.9866581446709972</c:v>
                </c:pt>
                <c:pt idx="532">
                  <c:v>-4.4819135911420176</c:v>
                </c:pt>
                <c:pt idx="533">
                  <c:v>-3.9783541866729877</c:v>
                </c:pt>
                <c:pt idx="534">
                  <c:v>-3.4761741622629927</c:v>
                </c:pt>
                <c:pt idx="535">
                  <c:v>-2.9755685342909999</c:v>
                </c:pt>
                <c:pt idx="536">
                  <c:v>-2.4767330724170051</c:v>
                </c:pt>
                <c:pt idx="537">
                  <c:v>-1.9798642674790017</c:v>
                </c:pt>
                <c:pt idx="538">
                  <c:v>-1.4851592994019995</c:v>
                </c:pt>
                <c:pt idx="539">
                  <c:v>-0.99207628702498596</c:v>
                </c:pt>
                <c:pt idx="540">
                  <c:v>-0.50057072317798657</c:v>
                </c:pt>
                <c:pt idx="541">
                  <c:v>-1.1521266691005394E-2</c:v>
                </c:pt>
                <c:pt idx="542">
                  <c:v>0.47489992045598228</c:v>
                </c:pt>
                <c:pt idx="543">
                  <c:v>0.95852151876798075</c:v>
                </c:pt>
                <c:pt idx="544">
                  <c:v>1.4391731135999919</c:v>
                </c:pt>
                <c:pt idx="545">
                  <c:v>1.9166852575309861</c:v>
                </c:pt>
                <c:pt idx="546">
                  <c:v>2.3908895327319897</c:v>
                </c:pt>
                <c:pt idx="547">
                  <c:v>2.8616186133370149</c:v>
                </c:pt>
                <c:pt idx="548">
                  <c:v>3.3287063278160076</c:v>
                </c:pt>
                <c:pt idx="549">
                  <c:v>3.7919877213440145</c:v>
                </c:pt>
                <c:pt idx="550">
                  <c:v>4.2512991181679922</c:v>
                </c:pt>
                <c:pt idx="551">
                  <c:v>4.7064781839860075</c:v>
                </c:pt>
                <c:pt idx="552">
                  <c:v>5.1573639883069973</c:v>
                </c:pt>
                <c:pt idx="553">
                  <c:v>5.6037970668310209</c:v>
                </c:pt>
                <c:pt idx="554">
                  <c:v>6.0456194838120041</c:v>
                </c:pt>
                <c:pt idx="555">
                  <c:v>6.4826748944380199</c:v>
                </c:pt>
                <c:pt idx="556">
                  <c:v>6.9148086071889736</c:v>
                </c:pt>
                <c:pt idx="557">
                  <c:v>7.3418676462189865</c:v>
                </c:pt>
                <c:pt idx="558">
                  <c:v>7.7637008137170085</c:v>
                </c:pt>
                <c:pt idx="559">
                  <c:v>8.1801587522890031</c:v>
                </c:pt>
                <c:pt idx="560">
                  <c:v>8.5910940073150073</c:v>
                </c:pt>
                <c:pt idx="561">
                  <c:v>8.9963610893319981</c:v>
                </c:pt>
                <c:pt idx="562">
                  <c:v>9.395840932157995</c:v>
                </c:pt>
                <c:pt idx="563">
                  <c:v>9.7896674424849834</c:v>
                </c:pt>
                <c:pt idx="564">
                  <c:v>10.177459168881995</c:v>
                </c:pt>
                <c:pt idx="565">
                  <c:v>10.559084179975997</c:v>
                </c:pt>
                <c:pt idx="566">
                  <c:v>10.934413063069996</c:v>
                </c:pt>
                <c:pt idx="567">
                  <c:v>11.303318991516988</c:v>
                </c:pt>
                <c:pt idx="568">
                  <c:v>11.665677792109989</c:v>
                </c:pt>
                <c:pt idx="569">
                  <c:v>12.021368012465018</c:v>
                </c:pt>
                <c:pt idx="570">
                  <c:v>12.37027098838999</c:v>
                </c:pt>
                <c:pt idx="571">
                  <c:v>12.71227091128199</c:v>
                </c:pt>
                <c:pt idx="572">
                  <c:v>13.047254895496991</c:v>
                </c:pt>
                <c:pt idx="573">
                  <c:v>13.375113045736981</c:v>
                </c:pt>
                <c:pt idx="574">
                  <c:v>13.695738524430993</c:v>
                </c:pt>
                <c:pt idx="575">
                  <c:v>14.009027619116011</c:v>
                </c:pt>
                <c:pt idx="576">
                  <c:v>14.314879809817995</c:v>
                </c:pt>
                <c:pt idx="577">
                  <c:v>14.613197836430999</c:v>
                </c:pt>
                <c:pt idx="578">
                  <c:v>14.903887766107999</c:v>
                </c:pt>
                <c:pt idx="579">
                  <c:v>15.186859060632003</c:v>
                </c:pt>
                <c:pt idx="580">
                  <c:v>15.462024643799992</c:v>
                </c:pt>
                <c:pt idx="581">
                  <c:v>15.729300968807024</c:v>
                </c:pt>
                <c:pt idx="582">
                  <c:v>15.988608085629977</c:v>
                </c:pt>
                <c:pt idx="583">
                  <c:v>16.239869708401983</c:v>
                </c:pt>
                <c:pt idx="584">
                  <c:v>16.483013282797998</c:v>
                </c:pt>
                <c:pt idx="585">
                  <c:v>16.717970053417986</c:v>
                </c:pt>
                <c:pt idx="586">
                  <c:v>16.944727573415008</c:v>
                </c:pt>
                <c:pt idx="587">
                  <c:v>17.163209142575994</c:v>
                </c:pt>
                <c:pt idx="588">
                  <c:v>17.373336076270988</c:v>
                </c:pt>
                <c:pt idx="589">
                  <c:v>17.575056766852981</c:v>
                </c:pt>
                <c:pt idx="590">
                  <c:v>17.76832380143199</c:v>
                </c:pt>
                <c:pt idx="591">
                  <c:v>17.953094030426001</c:v>
                </c:pt>
                <c:pt idx="592">
                  <c:v>18.129328636124001</c:v>
                </c:pt>
                <c:pt idx="593">
                  <c:v>18.296993201236006</c:v>
                </c:pt>
                <c:pt idx="594">
                  <c:v>18.456057777457005</c:v>
                </c:pt>
                <c:pt idx="595">
                  <c:v>18.606496954014005</c:v>
                </c:pt>
                <c:pt idx="596">
                  <c:v>18.748289926230001</c:v>
                </c:pt>
                <c:pt idx="597">
                  <c:v>18.881420564078013</c:v>
                </c:pt>
                <c:pt idx="598">
                  <c:v>19.005877480732011</c:v>
                </c:pt>
                <c:pt idx="599">
                  <c:v>19.121654101135022</c:v>
                </c:pt>
                <c:pt idx="600">
                  <c:v>19.228748730539991</c:v>
                </c:pt>
                <c:pt idx="601">
                  <c:v>19.327164623082979</c:v>
                </c:pt>
                <c:pt idx="602">
                  <c:v>19.416910050323992</c:v>
                </c:pt>
                <c:pt idx="603">
                  <c:v>19.49799836981299</c:v>
                </c:pt>
                <c:pt idx="604">
                  <c:v>19.570448093644018</c:v>
                </c:pt>
                <c:pt idx="605">
                  <c:v>19.634282957008992</c:v>
                </c:pt>
                <c:pt idx="606">
                  <c:v>19.689531986757004</c:v>
                </c:pt>
                <c:pt idx="607">
                  <c:v>19.735103332362996</c:v>
                </c:pt>
                <c:pt idx="608">
                  <c:v>19.771158877353002</c:v>
                </c:pt>
                <c:pt idx="609">
                  <c:v>19.798362227104008</c:v>
                </c:pt>
                <c:pt idx="610">
                  <c:v>19.816729184618993</c:v>
                </c:pt>
                <c:pt idx="611">
                  <c:v>19.826279477423014</c:v>
                </c:pt>
                <c:pt idx="612">
                  <c:v>19.827036790156995</c:v>
                </c:pt>
                <c:pt idx="613">
                  <c:v>19.819028797173985</c:v>
                </c:pt>
                <c:pt idx="614">
                  <c:v>19.802287195131015</c:v>
                </c:pt>
                <c:pt idx="615">
                  <c:v>19.776847735598977</c:v>
                </c:pt>
                <c:pt idx="616">
                  <c:v>19.742750257641006</c:v>
                </c:pt>
                <c:pt idx="617">
                  <c:v>19.700038720426022</c:v>
                </c:pt>
                <c:pt idx="618">
                  <c:v>19.648761235812998</c:v>
                </c:pt>
                <c:pt idx="619">
                  <c:v>19.588970100954981</c:v>
                </c:pt>
                <c:pt idx="620">
                  <c:v>19.520721830887993</c:v>
                </c:pt>
                <c:pt idx="621">
                  <c:v>19.444077191139996</c:v>
                </c:pt>
                <c:pt idx="622">
                  <c:v>19.359101230313001</c:v>
                </c:pt>
                <c:pt idx="623">
                  <c:v>19.265863312688992</c:v>
                </c:pt>
                <c:pt idx="624">
                  <c:v>19.164437150824</c:v>
                </c:pt>
                <c:pt idx="625">
                  <c:v>19.054900838143993</c:v>
                </c:pt>
                <c:pt idx="626">
                  <c:v>18.937336881541</c:v>
                </c:pt>
                <c:pt idx="627">
                  <c:v>18.811832233973007</c:v>
                </c:pt>
                <c:pt idx="628">
                  <c:v>18.677348508504991</c:v>
                </c:pt>
                <c:pt idx="629">
                  <c:v>18.533852844571982</c:v>
                </c:pt>
                <c:pt idx="630">
                  <c:v>18.382259856126979</c:v>
                </c:pt>
                <c:pt idx="631">
                  <c:v>18.222632901008978</c:v>
                </c:pt>
                <c:pt idx="632">
                  <c:v>18.055037846283994</c:v>
                </c:pt>
                <c:pt idx="633">
                  <c:v>17.879543055275008</c:v>
                </c:pt>
                <c:pt idx="634">
                  <c:v>17.696219374592005</c:v>
                </c:pt>
                <c:pt idx="635">
                  <c:v>17.505140121160025</c:v>
                </c:pt>
                <c:pt idx="636">
                  <c:v>17.306381069244992</c:v>
                </c:pt>
                <c:pt idx="637">
                  <c:v>17.100020437486023</c:v>
                </c:pt>
                <c:pt idx="638">
                  <c:v>16.886138875921006</c:v>
                </c:pt>
                <c:pt idx="639">
                  <c:v>16.664819453017003</c:v>
                </c:pt>
                <c:pt idx="640">
                  <c:v>16.436147642696994</c:v>
                </c:pt>
                <c:pt idx="641">
                  <c:v>16.20021131137301</c:v>
                </c:pt>
                <c:pt idx="642">
                  <c:v>15.957100704964006</c:v>
                </c:pt>
                <c:pt idx="643">
                  <c:v>15.706908435939994</c:v>
                </c:pt>
                <c:pt idx="644">
                  <c:v>15.449729470335001</c:v>
                </c:pt>
                <c:pt idx="645">
                  <c:v>15.185661114788019</c:v>
                </c:pt>
                <c:pt idx="646">
                  <c:v>14.914803003561019</c:v>
                </c:pt>
                <c:pt idx="647">
                  <c:v>14.637257085578995</c:v>
                </c:pt>
                <c:pt idx="648">
                  <c:v>14.353127611446013</c:v>
                </c:pt>
                <c:pt idx="649">
                  <c:v>14.062528351724012</c:v>
                </c:pt>
                <c:pt idx="650">
                  <c:v>13.765580855711988</c:v>
                </c:pt>
                <c:pt idx="651">
                  <c:v>13.46239568823799</c:v>
                </c:pt>
                <c:pt idx="652">
                  <c:v>13.15309018499002</c:v>
                </c:pt>
                <c:pt idx="653">
                  <c:v>12.837784283496006</c:v>
                </c:pt>
                <c:pt idx="654">
                  <c:v>12.516600523123003</c:v>
                </c:pt>
                <c:pt idx="655">
                  <c:v>12.189664045072988</c:v>
                </c:pt>
                <c:pt idx="656">
                  <c:v>11.857102592388998</c:v>
                </c:pt>
                <c:pt idx="657">
                  <c:v>11.519046509948993</c:v>
                </c:pt>
                <c:pt idx="658">
                  <c:v>11.175628744472021</c:v>
                </c:pt>
                <c:pt idx="659">
                  <c:v>10.826984844514016</c:v>
                </c:pt>
                <c:pt idx="660">
                  <c:v>10.473252960467988</c:v>
                </c:pt>
                <c:pt idx="661">
                  <c:v>10.114573844564006</c:v>
                </c:pt>
                <c:pt idx="662">
                  <c:v>9.7510908508739931</c:v>
                </c:pt>
                <c:pt idx="663">
                  <c:v>9.3829499353039978</c:v>
                </c:pt>
                <c:pt idx="664">
                  <c:v>9.0102996555999937</c:v>
                </c:pt>
                <c:pt idx="665">
                  <c:v>8.6332911713439842</c:v>
                </c:pt>
                <c:pt idx="666">
                  <c:v>8.252078243959005</c:v>
                </c:pt>
                <c:pt idx="667">
                  <c:v>7.8668172367040086</c:v>
                </c:pt>
                <c:pt idx="668">
                  <c:v>7.4769397044490233</c:v>
                </c:pt>
                <c:pt idx="669">
                  <c:v>7.0824646136560148</c:v>
                </c:pt>
                <c:pt idx="670">
                  <c:v>6.6841435332719925</c:v>
                </c:pt>
                <c:pt idx="671">
                  <c:v>6.282121171343988</c:v>
                </c:pt>
                <c:pt idx="672">
                  <c:v>5.8765441491480033</c:v>
                </c:pt>
                <c:pt idx="673">
                  <c:v>5.4675610011900062</c:v>
                </c:pt>
                <c:pt idx="674">
                  <c:v>5.0553221752049922</c:v>
                </c:pt>
                <c:pt idx="675">
                  <c:v>4.6399800321630096</c:v>
                </c:pt>
                <c:pt idx="676">
                  <c:v>4.2216888462569955</c:v>
                </c:pt>
                <c:pt idx="677">
                  <c:v>3.8006048049169863</c:v>
                </c:pt>
                <c:pt idx="678">
                  <c:v>3.3768860087999997</c:v>
                </c:pt>
                <c:pt idx="679">
                  <c:v>2.9506924717929905</c:v>
                </c:pt>
                <c:pt idx="680">
                  <c:v>2.5221861210150109</c:v>
                </c:pt>
                <c:pt idx="681">
                  <c:v>2.0915307968149932</c:v>
                </c:pt>
                <c:pt idx="682">
                  <c:v>1.6588922527700163</c:v>
                </c:pt>
                <c:pt idx="683">
                  <c:v>1.2244381556920132</c:v>
                </c:pt>
                <c:pt idx="684">
                  <c:v>0.78833808561699925</c:v>
                </c:pt>
                <c:pt idx="685">
                  <c:v>0.35076353581700914</c:v>
                </c:pt>
                <c:pt idx="686">
                  <c:v>-8.8112087208997991E-2</c:v>
                </c:pt>
                <c:pt idx="687">
                  <c:v>-0.52830875596100668</c:v>
                </c:pt>
                <c:pt idx="688">
                  <c:v>-0.96965861083799609</c:v>
                </c:pt>
                <c:pt idx="689">
                  <c:v>-1.4118498151839844</c:v>
                </c:pt>
                <c:pt idx="690">
                  <c:v>-1.8547070947059865</c:v>
                </c:pt>
                <c:pt idx="691">
                  <c:v>-2.298053448334997</c:v>
                </c:pt>
                <c:pt idx="692">
                  <c:v>-2.7417101482259909</c:v>
                </c:pt>
                <c:pt idx="693">
                  <c:v>-3.1854967397569851</c:v>
                </c:pt>
                <c:pt idx="694">
                  <c:v>-3.6292310415300051</c:v>
                </c:pt>
                <c:pt idx="695">
                  <c:v>-4.0727291453719943</c:v>
                </c:pt>
                <c:pt idx="696">
                  <c:v>-4.5158054163299823</c:v>
                </c:pt>
                <c:pt idx="697">
                  <c:v>-4.9582724926790149</c:v>
                </c:pt>
                <c:pt idx="698">
                  <c:v>-5.3999412859150198</c:v>
                </c:pt>
                <c:pt idx="699">
                  <c:v>-5.8406209807569951</c:v>
                </c:pt>
                <c:pt idx="700">
                  <c:v>-6.280119035149994</c:v>
                </c:pt>
                <c:pt idx="701">
                  <c:v>-6.7189814269480053</c:v>
                </c:pt>
                <c:pt idx="702">
                  <c:v>-7.156988263778004</c:v>
                </c:pt>
                <c:pt idx="703">
                  <c:v>-7.5935473299259968</c:v>
                </c:pt>
                <c:pt idx="704">
                  <c:v>-8.0284897634689969</c:v>
                </c:pt>
                <c:pt idx="705">
                  <c:v>-8.4616461173339985</c:v>
                </c:pt>
                <c:pt idx="706">
                  <c:v>-8.8928463593030074</c:v>
                </c:pt>
                <c:pt idx="707">
                  <c:v>-9.3219198720109944</c:v>
                </c:pt>
                <c:pt idx="708">
                  <c:v>-9.748695452947004</c:v>
                </c:pt>
                <c:pt idx="709">
                  <c:v>-10.173001314451</c:v>
                </c:pt>
                <c:pt idx="710">
                  <c:v>-10.594665083719008</c:v>
                </c:pt>
                <c:pt idx="711">
                  <c:v>-11.013513802796012</c:v>
                </c:pt>
                <c:pt idx="712">
                  <c:v>-11.429373928586017</c:v>
                </c:pt>
                <c:pt idx="713">
                  <c:v>-11.842071332840987</c:v>
                </c:pt>
                <c:pt idx="714">
                  <c:v>-12.251431302168015</c:v>
                </c:pt>
                <c:pt idx="715">
                  <c:v>-12.657910829582022</c:v>
                </c:pt>
                <c:pt idx="716">
                  <c:v>-13.061244508081984</c:v>
                </c:pt>
                <c:pt idx="717">
                  <c:v>-13.460987482451003</c:v>
                </c:pt>
                <c:pt idx="718">
                  <c:v>-13.856991224885007</c:v>
                </c:pt>
                <c:pt idx="719">
                  <c:v>-14.249107794617998</c:v>
                </c:pt>
                <c:pt idx="720">
                  <c:v>-14.637189837926968</c:v>
                </c:pt>
                <c:pt idx="721">
                  <c:v>-15.021090588124991</c:v>
                </c:pt>
                <c:pt idx="722">
                  <c:v>-15.400663865569982</c:v>
                </c:pt>
                <c:pt idx="723">
                  <c:v>-15.775764077657982</c:v>
                </c:pt>
                <c:pt idx="724">
                  <c:v>-16.146246218822967</c:v>
                </c:pt>
                <c:pt idx="725">
                  <c:v>-16.511965870543975</c:v>
                </c:pt>
                <c:pt idx="726">
                  <c:v>-16.872779201335987</c:v>
                </c:pt>
                <c:pt idx="727">
                  <c:v>-17.228542966755015</c:v>
                </c:pt>
                <c:pt idx="728">
                  <c:v>-17.579114509400029</c:v>
                </c:pt>
                <c:pt idx="729">
                  <c:v>-17.924777206379986</c:v>
                </c:pt>
                <c:pt idx="730">
                  <c:v>-18.265283943659028</c:v>
                </c:pt>
                <c:pt idx="731">
                  <c:v>-18.600350657985985</c:v>
                </c:pt>
                <c:pt idx="732">
                  <c:v>-18.929855993562029</c:v>
                </c:pt>
                <c:pt idx="733">
                  <c:v>-19.253680001043023</c:v>
                </c:pt>
                <c:pt idx="734">
                  <c:v>-19.571704137555969</c:v>
                </c:pt>
                <c:pt idx="735">
                  <c:v>-19.883811266685001</c:v>
                </c:pt>
                <c:pt idx="736">
                  <c:v>-20.189885658484997</c:v>
                </c:pt>
                <c:pt idx="737">
                  <c:v>-20.489812989466998</c:v>
                </c:pt>
                <c:pt idx="738">
                  <c:v>-20.783480342611028</c:v>
                </c:pt>
                <c:pt idx="739">
                  <c:v>-21.070776207357994</c:v>
                </c:pt>
                <c:pt idx="740">
                  <c:v>-21.351590479613037</c:v>
                </c:pt>
                <c:pt idx="741">
                  <c:v>-21.625814461745989</c:v>
                </c:pt>
                <c:pt idx="742">
                  <c:v>-21.893340862588019</c:v>
                </c:pt>
                <c:pt idx="743">
                  <c:v>-22.154406083621978</c:v>
                </c:pt>
                <c:pt idx="744">
                  <c:v>-22.40878651270404</c:v>
                </c:pt>
                <c:pt idx="745">
                  <c:v>-22.656289226615996</c:v>
                </c:pt>
                <c:pt idx="746">
                  <c:v>-22.896826822375999</c:v>
                </c:pt>
                <c:pt idx="747">
                  <c:v>-23.130313918864005</c:v>
                </c:pt>
                <c:pt idx="748">
                  <c:v>-23.356667156820976</c:v>
                </c:pt>
                <c:pt idx="749">
                  <c:v>-23.575805198854965</c:v>
                </c:pt>
                <c:pt idx="750">
                  <c:v>-23.787648729438985</c:v>
                </c:pt>
                <c:pt idx="751">
                  <c:v>-23.992120454906029</c:v>
                </c:pt>
                <c:pt idx="752">
                  <c:v>-24.189145103455985</c:v>
                </c:pt>
                <c:pt idx="753">
                  <c:v>-24.378649425151991</c:v>
                </c:pt>
                <c:pt idx="754">
                  <c:v>-24.560562191921008</c:v>
                </c:pt>
                <c:pt idx="755">
                  <c:v>-24.734814197554016</c:v>
                </c:pt>
                <c:pt idx="756">
                  <c:v>-24.901338257704992</c:v>
                </c:pt>
                <c:pt idx="757">
                  <c:v>-25.060323074048</c:v>
                </c:pt>
                <c:pt idx="758">
                  <c:v>-25.211594729234008</c:v>
                </c:pt>
                <c:pt idx="759">
                  <c:v>-25.355042095133001</c:v>
                </c:pt>
                <c:pt idx="760">
                  <c:v>-25.490616005824023</c:v>
                </c:pt>
                <c:pt idx="761">
                  <c:v>-25.618269744915978</c:v>
                </c:pt>
                <c:pt idx="762">
                  <c:v>-25.737959045549019</c:v>
                </c:pt>
                <c:pt idx="763">
                  <c:v>-25.849642090397992</c:v>
                </c:pt>
                <c:pt idx="764">
                  <c:v>-25.953279511672008</c:v>
                </c:pt>
                <c:pt idx="765">
                  <c:v>-26.048834391110006</c:v>
                </c:pt>
                <c:pt idx="766">
                  <c:v>-26.136272259985049</c:v>
                </c:pt>
                <c:pt idx="767">
                  <c:v>-26.215561099101024</c:v>
                </c:pt>
                <c:pt idx="768">
                  <c:v>-26.286671338797987</c:v>
                </c:pt>
                <c:pt idx="769">
                  <c:v>-26.349575858943979</c:v>
                </c:pt>
                <c:pt idx="770">
                  <c:v>-26.404249988944002</c:v>
                </c:pt>
                <c:pt idx="771">
                  <c:v>-26.450730968444987</c:v>
                </c:pt>
                <c:pt idx="772">
                  <c:v>-26.488971006926022</c:v>
                </c:pt>
                <c:pt idx="773">
                  <c:v>-26.518945777802003</c:v>
                </c:pt>
                <c:pt idx="774">
                  <c:v>-26.540643806192008</c:v>
                </c:pt>
                <c:pt idx="775">
                  <c:v>-26.554056322278029</c:v>
                </c:pt>
                <c:pt idx="776">
                  <c:v>-26.55917726959899</c:v>
                </c:pt>
                <c:pt idx="777">
                  <c:v>-26.556003313381041</c:v>
                </c:pt>
                <c:pt idx="778">
                  <c:v>-26.544533848834021</c:v>
                </c:pt>
                <c:pt idx="779">
                  <c:v>-26.52477100947101</c:v>
                </c:pt>
                <c:pt idx="780">
                  <c:v>-26.496719675414965</c:v>
                </c:pt>
                <c:pt idx="781">
                  <c:v>-26.460387481717987</c:v>
                </c:pt>
                <c:pt idx="782">
                  <c:v>-26.415784826660001</c:v>
                </c:pt>
                <c:pt idx="783">
                  <c:v>-26.362924880071034</c:v>
                </c:pt>
                <c:pt idx="784">
                  <c:v>-26.301823591638993</c:v>
                </c:pt>
                <c:pt idx="785">
                  <c:v>-26.232499699218977</c:v>
                </c:pt>
                <c:pt idx="786">
                  <c:v>-26.154974737146972</c:v>
                </c:pt>
                <c:pt idx="787">
                  <c:v>-26.069273044550982</c:v>
                </c:pt>
                <c:pt idx="788">
                  <c:v>-25.975421773660969</c:v>
                </c:pt>
                <c:pt idx="789">
                  <c:v>-25.87345089812203</c:v>
                </c:pt>
                <c:pt idx="790">
                  <c:v>-25.763393221305023</c:v>
                </c:pt>
                <c:pt idx="791">
                  <c:v>-25.645284384615024</c:v>
                </c:pt>
                <c:pt idx="792">
                  <c:v>-25.519162875809002</c:v>
                </c:pt>
                <c:pt idx="793">
                  <c:v>-25.385070037302</c:v>
                </c:pt>
                <c:pt idx="794">
                  <c:v>-25.243050074479015</c:v>
                </c:pt>
                <c:pt idx="795">
                  <c:v>-25.093150064008</c:v>
                </c:pt>
                <c:pt idx="796">
                  <c:v>-24.935419962152025</c:v>
                </c:pt>
                <c:pt idx="797">
                  <c:v>-24.769912613076031</c:v>
                </c:pt>
                <c:pt idx="798">
                  <c:v>-24.596683757164044</c:v>
                </c:pt>
                <c:pt idx="799">
                  <c:v>-24.415862347171981</c:v>
                </c:pt>
                <c:pt idx="800">
                  <c:v>-24.22745883417798</c:v>
                </c:pt>
                <c:pt idx="801">
                  <c:v>-24.031533929820966</c:v>
                </c:pt>
                <c:pt idx="802">
                  <c:v>-23.828156495361043</c:v>
                </c:pt>
                <c:pt idx="803">
                  <c:v>-23.617398407155008</c:v>
                </c:pt>
                <c:pt idx="804">
                  <c:v>-23.399334566815014</c:v>
                </c:pt>
                <c:pt idx="805">
                  <c:v>-23.17404291134801</c:v>
                </c:pt>
                <c:pt idx="806">
                  <c:v>-22.941604423321962</c:v>
                </c:pt>
                <c:pt idx="807">
                  <c:v>-22.702103141008024</c:v>
                </c:pt>
                <c:pt idx="808">
                  <c:v>-22.45562616853698</c:v>
                </c:pt>
                <c:pt idx="809">
                  <c:v>-22.202263686055971</c:v>
                </c:pt>
                <c:pt idx="810">
                  <c:v>-21.942108959872996</c:v>
                </c:pt>
                <c:pt idx="811">
                  <c:v>-21.675258352613014</c:v>
                </c:pt>
                <c:pt idx="812">
                  <c:v>-21.401811333373018</c:v>
                </c:pt>
                <c:pt idx="813">
                  <c:v>-21.121870487867966</c:v>
                </c:pt>
                <c:pt idx="814">
                  <c:v>-20.835541528592046</c:v>
                </c:pt>
                <c:pt idx="815">
                  <c:v>-20.542933304963015</c:v>
                </c:pt>
                <c:pt idx="816">
                  <c:v>-20.244157813480001</c:v>
                </c:pt>
                <c:pt idx="817">
                  <c:v>-19.93933020787</c:v>
                </c:pt>
                <c:pt idx="818">
                  <c:v>-19.628568809249998</c:v>
                </c:pt>
                <c:pt idx="819">
                  <c:v>-19.311995116269998</c:v>
                </c:pt>
                <c:pt idx="820">
                  <c:v>-18.989733815271052</c:v>
                </c:pt>
                <c:pt idx="821">
                  <c:v>-18.661912790431984</c:v>
                </c:pt>
                <c:pt idx="822">
                  <c:v>-18.32837501191301</c:v>
                </c:pt>
                <c:pt idx="823">
                  <c:v>-17.988104258760984</c:v>
                </c:pt>
                <c:pt idx="824">
                  <c:v>-17.642372458199986</c:v>
                </c:pt>
                <c:pt idx="825">
                  <c:v>-17.291293226847017</c:v>
                </c:pt>
                <c:pt idx="826">
                  <c:v>-16.934982099809986</c:v>
                </c:pt>
                <c:pt idx="827">
                  <c:v>-16.573556512121002</c:v>
                </c:pt>
                <c:pt idx="828">
                  <c:v>-16.207135780154999</c:v>
                </c:pt>
                <c:pt idx="829">
                  <c:v>-15.835841083051037</c:v>
                </c:pt>
                <c:pt idx="830">
                  <c:v>-15.459795444131998</c:v>
                </c:pt>
                <c:pt idx="831">
                  <c:v>-15.079123712329022</c:v>
                </c:pt>
                <c:pt idx="832">
                  <c:v>-14.693952543606031</c:v>
                </c:pt>
                <c:pt idx="833">
                  <c:v>-14.304410382375011</c:v>
                </c:pt>
                <c:pt idx="834">
                  <c:v>-13.910627442921964</c:v>
                </c:pt>
                <c:pt idx="835">
                  <c:v>-13.512735690830027</c:v>
                </c:pt>
                <c:pt idx="836">
                  <c:v>-13.110868824399006</c:v>
                </c:pt>
                <c:pt idx="837">
                  <c:v>-12.705162256065989</c:v>
                </c:pt>
                <c:pt idx="838">
                  <c:v>-12.295753093830001</c:v>
                </c:pt>
                <c:pt idx="839">
                  <c:v>-11.882780122675001</c:v>
                </c:pt>
                <c:pt idx="840">
                  <c:v>-11.466383785986011</c:v>
                </c:pt>
                <c:pt idx="841">
                  <c:v>-11.04670616697598</c:v>
                </c:pt>
                <c:pt idx="842">
                  <c:v>-10.623890970107027</c:v>
                </c:pt>
                <c:pt idx="843">
                  <c:v>-10.198083502509974</c:v>
                </c:pt>
                <c:pt idx="844">
                  <c:v>-9.7694306554109858</c:v>
                </c:pt>
                <c:pt idx="845">
                  <c:v>-9.3380808855440023</c:v>
                </c:pt>
                <c:pt idx="846">
                  <c:v>-8.9039849770840078</c:v>
                </c:pt>
                <c:pt idx="847">
                  <c:v>-8.4671866073610431</c:v>
                </c:pt>
                <c:pt idx="848">
                  <c:v>-8.0280602316719865</c:v>
                </c:pt>
                <c:pt idx="849">
                  <c:v>-7.5867530608650213</c:v>
                </c:pt>
                <c:pt idx="850">
                  <c:v>-7.1434134398659808</c:v>
                </c:pt>
                <c:pt idx="851">
                  <c:v>-6.6981908222909965</c:v>
                </c:pt>
                <c:pt idx="852">
                  <c:v>-6.2512357450440277</c:v>
                </c:pt>
                <c:pt idx="853">
                  <c:v>-5.8026998029140486</c:v>
                </c:pt>
                <c:pt idx="854">
                  <c:v>-5.3527356231840031</c:v>
                </c:pt>
                <c:pt idx="855">
                  <c:v>-4.9014968402240129</c:v>
                </c:pt>
                <c:pt idx="856">
                  <c:v>-4.4491380700999912</c:v>
                </c:pt>
                <c:pt idx="857">
                  <c:v>-3.9958148851710007</c:v>
                </c:pt>
                <c:pt idx="858">
                  <c:v>-3.5416837886910457</c:v>
                </c:pt>
                <c:pt idx="859">
                  <c:v>-3.0869021894110347</c:v>
                </c:pt>
                <c:pt idx="860">
                  <c:v>-2.6316283761830164</c:v>
                </c:pt>
                <c:pt idx="861">
                  <c:v>-2.1760214925549803</c:v>
                </c:pt>
                <c:pt idx="862">
                  <c:v>-1.7202415113790153</c:v>
                </c:pt>
                <c:pt idx="863">
                  <c:v>-1.2644492094060524</c:v>
                </c:pt>
                <c:pt idx="864">
                  <c:v>-0.80880614189601374</c:v>
                </c:pt>
                <c:pt idx="865">
                  <c:v>-0.35347461721096352</c:v>
                </c:pt>
                <c:pt idx="866">
                  <c:v>0.10138232858002993</c:v>
                </c:pt>
                <c:pt idx="867">
                  <c:v>0.55560095709796542</c:v>
                </c:pt>
                <c:pt idx="868">
                  <c:v>1.0090168530570054</c:v>
                </c:pt>
                <c:pt idx="869">
                  <c:v>1.4614649496579659</c:v>
                </c:pt>
                <c:pt idx="870">
                  <c:v>1.9135694979370328</c:v>
                </c:pt>
                <c:pt idx="871">
                  <c:v>2.3648760753190459</c:v>
                </c:pt>
                <c:pt idx="872">
                  <c:v>2.8149293495980032</c:v>
                </c:pt>
                <c:pt idx="873">
                  <c:v>3.2635798316649698</c:v>
                </c:pt>
                <c:pt idx="874">
                  <c:v>3.7106783209829928</c:v>
                </c:pt>
                <c:pt idx="875">
                  <c:v>4.1560759469140294</c:v>
                </c:pt>
                <c:pt idx="876">
                  <c:v>4.599624210054003</c:v>
                </c:pt>
                <c:pt idx="877">
                  <c:v>5.041175023570986</c:v>
                </c:pt>
                <c:pt idx="878">
                  <c:v>5.4805807545470202</c:v>
                </c:pt>
                <c:pt idx="879">
                  <c:v>5.9176942653010087</c:v>
                </c:pt>
                <c:pt idx="880">
                  <c:v>6.3523689547309914</c:v>
                </c:pt>
                <c:pt idx="881">
                  <c:v>6.7844587996539758</c:v>
                </c:pt>
                <c:pt idx="882">
                  <c:v>7.2138183961329787</c:v>
                </c:pt>
                <c:pt idx="883">
                  <c:v>7.6403030008199835</c:v>
                </c:pt>
                <c:pt idx="884">
                  <c:v>8.0637685722840047</c:v>
                </c:pt>
                <c:pt idx="885">
                  <c:v>8.4840718123540455</c:v>
                </c:pt>
                <c:pt idx="886">
                  <c:v>8.9010702074530172</c:v>
                </c:pt>
                <c:pt idx="887">
                  <c:v>9.314622069928987</c:v>
                </c:pt>
                <c:pt idx="888">
                  <c:v>9.7245865793939856</c:v>
                </c:pt>
                <c:pt idx="889">
                  <c:v>10.13082382406003</c:v>
                </c:pt>
                <c:pt idx="890">
                  <c:v>10.53319484207401</c:v>
                </c:pt>
                <c:pt idx="891">
                  <c:v>10.931561662853994</c:v>
                </c:pt>
                <c:pt idx="892">
                  <c:v>11.325787348422978</c:v>
                </c:pt>
                <c:pt idx="893">
                  <c:v>11.71573603474701</c:v>
                </c:pt>
                <c:pt idx="894">
                  <c:v>12.101859382013004</c:v>
                </c:pt>
                <c:pt idx="895">
                  <c:v>12.483565385110012</c:v>
                </c:pt>
                <c:pt idx="896">
                  <c:v>12.860709976468968</c:v>
                </c:pt>
                <c:pt idx="897">
                  <c:v>13.233171763722964</c:v>
                </c:pt>
                <c:pt idx="898">
                  <c:v>13.600831080215983</c:v>
                </c:pt>
                <c:pt idx="899">
                  <c:v>13.963570035164992</c:v>
                </c:pt>
                <c:pt idx="900">
                  <c:v>14.321272563821992</c:v>
                </c:pt>
                <c:pt idx="901">
                  <c:v>14.673824477625999</c:v>
                </c:pt>
                <c:pt idx="902">
                  <c:v>15.021113514365027</c:v>
                </c:pt>
                <c:pt idx="903">
                  <c:v>15.363029388338987</c:v>
                </c:pt>
                <c:pt idx="904">
                  <c:v>15.699463840512976</c:v>
                </c:pt>
                <c:pt idx="905">
                  <c:v>16.030310688681993</c:v>
                </c:pt>
                <c:pt idx="906">
                  <c:v>16.355465877625988</c:v>
                </c:pt>
                <c:pt idx="907">
                  <c:v>16.67482752926702</c:v>
                </c:pt>
                <c:pt idx="908">
                  <c:v>16.988295992836981</c:v>
                </c:pt>
                <c:pt idx="909">
                  <c:v>17.295773895027992</c:v>
                </c:pt>
                <c:pt idx="910">
                  <c:v>17.597166190153018</c:v>
                </c:pt>
                <c:pt idx="911">
                  <c:v>17.892380210310023</c:v>
                </c:pt>
                <c:pt idx="912">
                  <c:v>18.181325715534001</c:v>
                </c:pt>
                <c:pt idx="913">
                  <c:v>18.463914943966017</c:v>
                </c:pt>
                <c:pt idx="914">
                  <c:v>18.740062661998991</c:v>
                </c:pt>
                <c:pt idx="915">
                  <c:v>19.009686214445992</c:v>
                </c:pt>
                <c:pt idx="916">
                  <c:v>19.272705574700012</c:v>
                </c:pt>
                <c:pt idx="917">
                  <c:v>19.529010235335988</c:v>
                </c:pt>
                <c:pt idx="918">
                  <c:v>19.778425825119996</c:v>
                </c:pt>
                <c:pt idx="919">
                  <c:v>20.020984778829018</c:v>
                </c:pt>
                <c:pt idx="920">
                  <c:v>20.256615614447981</c:v>
                </c:pt>
                <c:pt idx="921">
                  <c:v>20.48524961450903</c:v>
                </c:pt>
                <c:pt idx="922">
                  <c:v>20.706820873939023</c:v>
                </c:pt>
                <c:pt idx="923">
                  <c:v>20.921266347900996</c:v>
                </c:pt>
                <c:pt idx="924">
                  <c:v>21.128525899654051</c:v>
                </c:pt>
                <c:pt idx="925">
                  <c:v>21.328542348393</c:v>
                </c:pt>
                <c:pt idx="926">
                  <c:v>21.521261517103994</c:v>
                </c:pt>
                <c:pt idx="927">
                  <c:v>21.706632280407007</c:v>
                </c:pt>
                <c:pt idx="928">
                  <c:v>21.884606612409982</c:v>
                </c:pt>
                <c:pt idx="929">
                  <c:v>22.055139634556042</c:v>
                </c:pt>
                <c:pt idx="930">
                  <c:v>22.218189663468024</c:v>
                </c:pt>
                <c:pt idx="931">
                  <c:v>22.37371825880598</c:v>
                </c:pt>
                <c:pt idx="932">
                  <c:v>22.521690271109037</c:v>
                </c:pt>
                <c:pt idx="933">
                  <c:v>22.662073889645001</c:v>
                </c:pt>
                <c:pt idx="934">
                  <c:v>22.794840690261026</c:v>
                </c:pt>
                <c:pt idx="935">
                  <c:v>22.919965683232022</c:v>
                </c:pt>
                <c:pt idx="936">
                  <c:v>23.037427361112009</c:v>
                </c:pt>
                <c:pt idx="937">
                  <c:v>23.147207746575987</c:v>
                </c:pt>
                <c:pt idx="938">
                  <c:v>23.249292440274019</c:v>
                </c:pt>
                <c:pt idx="939">
                  <c:v>23.343670668681</c:v>
                </c:pt>
                <c:pt idx="940">
                  <c:v>23.430335331940967</c:v>
                </c:pt>
                <c:pt idx="941">
                  <c:v>23.50875827466399</c:v>
                </c:pt>
                <c:pt idx="942">
                  <c:v>23.578753757939978</c:v>
                </c:pt>
                <c:pt idx="943">
                  <c:v>23.640828170466023</c:v>
                </c:pt>
                <c:pt idx="944">
                  <c:v>23.694971749856961</c:v>
                </c:pt>
                <c:pt idx="945">
                  <c:v>23.741177823430974</c:v>
                </c:pt>
                <c:pt idx="946">
                  <c:v>23.779442839579986</c:v>
                </c:pt>
                <c:pt idx="947">
                  <c:v>23.809766399140983</c:v>
                </c:pt>
                <c:pt idx="948">
                  <c:v>23.832151286773012</c:v>
                </c:pt>
                <c:pt idx="949">
                  <c:v>23.846603502324001</c:v>
                </c:pt>
                <c:pt idx="950">
                  <c:v>23.853132292204009</c:v>
                </c:pt>
                <c:pt idx="951">
                  <c:v>23.851750180760973</c:v>
                </c:pt>
                <c:pt idx="952">
                  <c:v>23.842473001649978</c:v>
                </c:pt>
                <c:pt idx="953">
                  <c:v>23.82531992920201</c:v>
                </c:pt>
                <c:pt idx="954">
                  <c:v>23.800313509801981</c:v>
                </c:pt>
                <c:pt idx="955">
                  <c:v>23.767479693262032</c:v>
                </c:pt>
                <c:pt idx="956">
                  <c:v>23.726847864186027</c:v>
                </c:pt>
                <c:pt idx="957">
                  <c:v>23.67845087334598</c:v>
                </c:pt>
                <c:pt idx="958">
                  <c:v>23.622325069057979</c:v>
                </c:pt>
                <c:pt idx="959">
                  <c:v>23.558510328546959</c:v>
                </c:pt>
                <c:pt idx="960">
                  <c:v>23.487050089323986</c:v>
                </c:pt>
                <c:pt idx="961">
                  <c:v>23.407991380556041</c:v>
                </c:pt>
                <c:pt idx="962">
                  <c:v>23.321384854443011</c:v>
                </c:pt>
                <c:pt idx="963">
                  <c:v>23.227284817580994</c:v>
                </c:pt>
                <c:pt idx="964">
                  <c:v>23.125749262341003</c:v>
                </c:pt>
                <c:pt idx="965">
                  <c:v>23.015594232228011</c:v>
                </c:pt>
                <c:pt idx="966">
                  <c:v>22.897433803381034</c:v>
                </c:pt>
                <c:pt idx="967">
                  <c:v>22.771712608943005</c:v>
                </c:pt>
                <c:pt idx="968">
                  <c:v>22.638476479090968</c:v>
                </c:pt>
                <c:pt idx="969">
                  <c:v>22.497773838638977</c:v>
                </c:pt>
                <c:pt idx="970">
                  <c:v>22.349655713553034</c:v>
                </c:pt>
                <c:pt idx="971">
                  <c:v>22.194175737473984</c:v>
                </c:pt>
                <c:pt idx="972">
                  <c:v>22.031390158245017</c:v>
                </c:pt>
                <c:pt idx="973">
                  <c:v>21.861357844425982</c:v>
                </c:pt>
                <c:pt idx="974">
                  <c:v>21.684140291822018</c:v>
                </c:pt>
                <c:pt idx="975">
                  <c:v>21.499801630001969</c:v>
                </c:pt>
                <c:pt idx="976">
                  <c:v>21.308408628823031</c:v>
                </c:pt>
                <c:pt idx="977">
                  <c:v>21.11003070495201</c:v>
                </c:pt>
                <c:pt idx="978">
                  <c:v>20.904739928385027</c:v>
                </c:pt>
                <c:pt idx="979">
                  <c:v>20.692611028976046</c:v>
                </c:pt>
                <c:pt idx="980">
                  <c:v>20.473721402953004</c:v>
                </c:pt>
                <c:pt idx="981">
                  <c:v>20.248151119439967</c:v>
                </c:pt>
                <c:pt idx="982">
                  <c:v>20.015982926988045</c:v>
                </c:pt>
                <c:pt idx="983">
                  <c:v>19.777302260087026</c:v>
                </c:pt>
                <c:pt idx="984">
                  <c:v>19.532197245691009</c:v>
                </c:pt>
                <c:pt idx="985">
                  <c:v>19.280758709744987</c:v>
                </c:pt>
                <c:pt idx="986">
                  <c:v>19.023080183700017</c:v>
                </c:pt>
                <c:pt idx="987">
                  <c:v>18.759257911041004</c:v>
                </c:pt>
                <c:pt idx="988">
                  <c:v>18.489390853807038</c:v>
                </c:pt>
                <c:pt idx="989">
                  <c:v>18.21241194119699</c:v>
                </c:pt>
                <c:pt idx="990">
                  <c:v>17.929387875107977</c:v>
                </c:pt>
                <c:pt idx="991">
                  <c:v>17.640408971482998</c:v>
                </c:pt>
                <c:pt idx="992">
                  <c:v>17.345566414991026</c:v>
                </c:pt>
                <c:pt idx="993">
                  <c:v>17.044953288918009</c:v>
                </c:pt>
                <c:pt idx="994">
                  <c:v>16.738664564804026</c:v>
                </c:pt>
                <c:pt idx="995">
                  <c:v>16.426797092074992</c:v>
                </c:pt>
                <c:pt idx="996">
                  <c:v>16.109449587678</c:v>
                </c:pt>
                <c:pt idx="997">
                  <c:v>15.786722625713026</c:v>
                </c:pt>
                <c:pt idx="998">
                  <c:v>15.458718627068038</c:v>
                </c:pt>
                <c:pt idx="999">
                  <c:v>15.125541849052013</c:v>
                </c:pt>
                <c:pt idx="1000">
                  <c:v>14.787298375028001</c:v>
                </c:pt>
                <c:pt idx="1001">
                  <c:v>14.444096104047958</c:v>
                </c:pt>
                <c:pt idx="1002">
                  <c:v>14.096044740486946</c:v>
                </c:pt>
                <c:pt idx="1003">
                  <c:v>13.743255783677</c:v>
                </c:pt>
                <c:pt idx="1004">
                  <c:v>13.385842517537981</c:v>
                </c:pt>
                <c:pt idx="1005">
                  <c:v>13.023920000210978</c:v>
                </c:pt>
                <c:pt idx="1006">
                  <c:v>12.657605053698035</c:v>
                </c:pt>
                <c:pt idx="1007">
                  <c:v>12.287016253491004</c:v>
                </c:pt>
                <c:pt idx="1008">
                  <c:v>11.912273918203027</c:v>
                </c:pt>
                <c:pt idx="1009">
                  <c:v>11.533500099209959</c:v>
                </c:pt>
                <c:pt idx="1010">
                  <c:v>11.150818570275021</c:v>
                </c:pt>
                <c:pt idx="1011">
                  <c:v>10.764354817189997</c:v>
                </c:pt>
                <c:pt idx="1012">
                  <c:v>10.374089806664017</c:v>
                </c:pt>
                <c:pt idx="1013">
                  <c:v>9.9798146047749583</c:v>
                </c:pt>
                <c:pt idx="1014">
                  <c:v>9.5820354452100105</c:v>
                </c:pt>
                <c:pt idx="1015">
                  <c:v>9.1808752201840207</c:v>
                </c:pt>
                <c:pt idx="1016">
                  <c:v>8.7764580486280011</c:v>
                </c:pt>
                <c:pt idx="1017">
                  <c:v>8.3689092571080437</c:v>
                </c:pt>
                <c:pt idx="1018">
                  <c:v>7.9583553607440081</c:v>
                </c:pt>
                <c:pt idx="1019">
                  <c:v>7.5449240441259917</c:v>
                </c:pt>
                <c:pt idx="1020">
                  <c:v>7.1287441422400093</c:v>
                </c:pt>
                <c:pt idx="1021">
                  <c:v>6.7099456213800295</c:v>
                </c:pt>
                <c:pt idx="1022">
                  <c:v>6.2886595600670034</c:v>
                </c:pt>
                <c:pt idx="1023">
                  <c:v>5.8650181299710198</c:v>
                </c:pt>
                <c:pt idx="1024">
                  <c:v>5.4391545768310152</c:v>
                </c:pt>
                <c:pt idx="1025">
                  <c:v>5.0112032013670387</c:v>
                </c:pt>
                <c:pt idx="1026">
                  <c:v>4.5812993402059874</c:v>
                </c:pt>
                <c:pt idx="1027">
                  <c:v>4.1495793467960311</c:v>
                </c:pt>
                <c:pt idx="1028">
                  <c:v>3.7161805723279713</c:v>
                </c:pt>
                <c:pt idx="1029">
                  <c:v>3.2812413466530188</c:v>
                </c:pt>
                <c:pt idx="1030">
                  <c:v>2.8449009592019934</c:v>
                </c:pt>
                <c:pt idx="1031">
                  <c:v>2.4072996399020212</c:v>
                </c:pt>
                <c:pt idx="1032">
                  <c:v>1.9685785400990312</c:v>
                </c:pt>
                <c:pt idx="1033">
                  <c:v>1.5288797134729748</c:v>
                </c:pt>
                <c:pt idx="1034">
                  <c:v>1.0883460969589578</c:v>
                </c:pt>
                <c:pt idx="1035">
                  <c:v>0.64712149166598465</c:v>
                </c:pt>
                <c:pt idx="1036">
                  <c:v>0.20516282720399204</c:v>
                </c:pt>
                <c:pt idx="1037">
                  <c:v>-0.23742085393604384</c:v>
                </c:pt>
                <c:pt idx="1038">
                  <c:v>-0.68032849743701718</c:v>
                </c:pt>
                <c:pt idx="1039">
                  <c:v>-1.1234189558909975</c:v>
                </c:pt>
                <c:pt idx="1040">
                  <c:v>-1.5665505860810072</c:v>
                </c:pt>
                <c:pt idx="1041">
                  <c:v>-2.0095812735299887</c:v>
                </c:pt>
                <c:pt idx="1042">
                  <c:v>-2.4523684570380055</c:v>
                </c:pt>
                <c:pt idx="1043">
                  <c:v>-2.8947691532209774</c:v>
                </c:pt>
                <c:pt idx="1044">
                  <c:v>-3.3366399810579992</c:v>
                </c:pt>
                <c:pt idx="1045">
                  <c:v>-3.7778371864250175</c:v>
                </c:pt>
                <c:pt idx="1046">
                  <c:v>-4.2182166666369767</c:v>
                </c:pt>
                <c:pt idx="1047">
                  <c:v>-4.657633994990988</c:v>
                </c:pt>
                <c:pt idx="1048">
                  <c:v>-5.0959444453080209</c:v>
                </c:pt>
                <c:pt idx="1049">
                  <c:v>-5.5330030164629989</c:v>
                </c:pt>
                <c:pt idx="1050">
                  <c:v>-5.9686644569420082</c:v>
                </c:pt>
                <c:pt idx="1051">
                  <c:v>-6.4027832893689833</c:v>
                </c:pt>
                <c:pt idx="1052">
                  <c:v>-6.8352138350539917</c:v>
                </c:pt>
                <c:pt idx="1053">
                  <c:v>-7.265810238527024</c:v>
                </c:pt>
                <c:pt idx="1054">
                  <c:v>-7.6944264920870182</c:v>
                </c:pt>
                <c:pt idx="1055">
                  <c:v>-8.1209164603390036</c:v>
                </c:pt>
                <c:pt idx="1056">
                  <c:v>-8.5451339047289707</c:v>
                </c:pt>
                <c:pt idx="1057">
                  <c:v>-8.9669325080929525</c:v>
                </c:pt>
                <c:pt idx="1058">
                  <c:v>-9.3861658991939976</c:v>
                </c:pt>
                <c:pt idx="1059">
                  <c:v>-9.8026876772609626</c:v>
                </c:pt>
                <c:pt idx="1060">
                  <c:v>-10.216937543549022</c:v>
                </c:pt>
                <c:pt idx="1061">
                  <c:v>-10.628470197313959</c:v>
                </c:pt>
                <c:pt idx="1062">
                  <c:v>-11.036996293760012</c:v>
                </c:pt>
                <c:pt idx="1063">
                  <c:v>-11.442381744431941</c:v>
                </c:pt>
                <c:pt idx="1064">
                  <c:v>-11.844493112212035</c:v>
                </c:pt>
                <c:pt idx="1065">
                  <c:v>-12.243197646968952</c:v>
                </c:pt>
                <c:pt idx="1066">
                  <c:v>-12.638363321200927</c:v>
                </c:pt>
                <c:pt idx="1067">
                  <c:v>-13.029858865688936</c:v>
                </c:pt>
                <c:pt idx="1068">
                  <c:v>-13.417553805136038</c:v>
                </c:pt>
                <c:pt idx="1069">
                  <c:v>-13.801318493817064</c:v>
                </c:pt>
                <c:pt idx="1070">
                  <c:v>-14.181024151225984</c:v>
                </c:pt>
                <c:pt idx="1071">
                  <c:v>-14.556542897723943</c:v>
                </c:pt>
                <c:pt idx="1072">
                  <c:v>-14.927747790179978</c:v>
                </c:pt>
                <c:pt idx="1073">
                  <c:v>-15.294512857620987</c:v>
                </c:pt>
                <c:pt idx="1074">
                  <c:v>-15.656713136885003</c:v>
                </c:pt>
                <c:pt idx="1075">
                  <c:v>-16.014224708254005</c:v>
                </c:pt>
                <c:pt idx="1076">
                  <c:v>-16.366924731110998</c:v>
                </c:pt>
                <c:pt idx="1077">
                  <c:v>-16.714691479587032</c:v>
                </c:pt>
                <c:pt idx="1078">
                  <c:v>-17.057404378195997</c:v>
                </c:pt>
                <c:pt idx="1079">
                  <c:v>-17.394944037498931</c:v>
                </c:pt>
                <c:pt idx="1080">
                  <c:v>-17.727192289734944</c:v>
                </c:pt>
                <c:pt idx="1081">
                  <c:v>-18.054032224477055</c:v>
                </c:pt>
                <c:pt idx="1082">
                  <c:v>-18.375348224273921</c:v>
                </c:pt>
                <c:pt idx="1083">
                  <c:v>-18.691048113033048</c:v>
                </c:pt>
                <c:pt idx="1084">
                  <c:v>-19.001653125773942</c:v>
                </c:pt>
                <c:pt idx="1085">
                  <c:v>-19.306514238941986</c:v>
                </c:pt>
                <c:pt idx="1086">
                  <c:v>-19.605531686927065</c:v>
                </c:pt>
                <c:pt idx="1087">
                  <c:v>-19.898607657326011</c:v>
                </c:pt>
                <c:pt idx="1088">
                  <c:v>-20.185646336322975</c:v>
                </c:pt>
                <c:pt idx="1089">
                  <c:v>-20.466553954073106</c:v>
                </c:pt>
                <c:pt idx="1090">
                  <c:v>-20.741238830080079</c:v>
                </c:pt>
                <c:pt idx="1091">
                  <c:v>-21.009611418574082</c:v>
                </c:pt>
                <c:pt idx="1092">
                  <c:v>-21.271584353897993</c:v>
                </c:pt>
                <c:pt idx="1093">
                  <c:v>-21.527072495887069</c:v>
                </c:pt>
                <c:pt idx="1094">
                  <c:v>-21.775992975241934</c:v>
                </c:pt>
                <c:pt idx="1095">
                  <c:v>-22.01826523892305</c:v>
                </c:pt>
                <c:pt idx="1096">
                  <c:v>-22.253811095515971</c:v>
                </c:pt>
                <c:pt idx="1097">
                  <c:v>-22.482554760623088</c:v>
                </c:pt>
                <c:pt idx="1098">
                  <c:v>-22.704422902235024</c:v>
                </c:pt>
                <c:pt idx="1099">
                  <c:v>-22.919344686123054</c:v>
                </c:pt>
                <c:pt idx="1100">
                  <c:v>-23.127251821208006</c:v>
                </c:pt>
                <c:pt idx="1101">
                  <c:v>-23.328078604945063</c:v>
                </c:pt>
                <c:pt idx="1102">
                  <c:v>-23.521761968706983</c:v>
                </c:pt>
                <c:pt idx="1103">
                  <c:v>-23.70824152316095</c:v>
                </c:pt>
                <c:pt idx="1104">
                  <c:v>-23.887459603650996</c:v>
                </c:pt>
                <c:pt idx="1105">
                  <c:v>-24.059361315576098</c:v>
                </c:pt>
                <c:pt idx="1106">
                  <c:v>-24.223894579774992</c:v>
                </c:pt>
                <c:pt idx="1107">
                  <c:v>-24.380971301046088</c:v>
                </c:pt>
                <c:pt idx="1108">
                  <c:v>-24.530475745562057</c:v>
                </c:pt>
                <c:pt idx="1109">
                  <c:v>-24.67244762181997</c:v>
                </c:pt>
                <c:pt idx="1110">
                  <c:v>-24.806844395067969</c:v>
                </c:pt>
                <c:pt idx="1111">
                  <c:v>-24.933626472202036</c:v>
                </c:pt>
                <c:pt idx="1112">
                  <c:v>-25.052757245127964</c:v>
                </c:pt>
                <c:pt idx="1113">
                  <c:v>-25.164203134110949</c:v>
                </c:pt>
                <c:pt idx="1114">
                  <c:v>-25.267933631139954</c:v>
                </c:pt>
                <c:pt idx="1115">
                  <c:v>-25.363921343285028</c:v>
                </c:pt>
                <c:pt idx="1116">
                  <c:v>-25.452142036053033</c:v>
                </c:pt>
                <c:pt idx="1117">
                  <c:v>-25.532574676742001</c:v>
                </c:pt>
                <c:pt idx="1118">
                  <c:v>-25.605201477808009</c:v>
                </c:pt>
                <c:pt idx="1119">
                  <c:v>-25.670007940211917</c:v>
                </c:pt>
                <c:pt idx="1120">
                  <c:v>-25.726982896784989</c:v>
                </c:pt>
                <c:pt idx="1121">
                  <c:v>-25.776118555586095</c:v>
                </c:pt>
                <c:pt idx="1122">
                  <c:v>-25.817410543252095</c:v>
                </c:pt>
                <c:pt idx="1123">
                  <c:v>-25.850857948363</c:v>
                </c:pt>
                <c:pt idx="1124">
                  <c:v>-25.876463364798951</c:v>
                </c:pt>
                <c:pt idx="1125">
                  <c:v>-25.894232935091964</c:v>
                </c:pt>
                <c:pt idx="1126">
                  <c:v>-25.904176393790976</c:v>
                </c:pt>
                <c:pt idx="1127">
                  <c:v>-25.906307110815987</c:v>
                </c:pt>
                <c:pt idx="1128">
                  <c:v>-25.900642134814007</c:v>
                </c:pt>
                <c:pt idx="1129">
                  <c:v>-25.887202236519897</c:v>
                </c:pt>
                <c:pt idx="1130">
                  <c:v>-25.86601195211199</c:v>
                </c:pt>
                <c:pt idx="1131">
                  <c:v>-25.836437412742953</c:v>
                </c:pt>
                <c:pt idx="1132">
                  <c:v>-25.798474611351025</c:v>
                </c:pt>
                <c:pt idx="1133">
                  <c:v>-25.752629536622976</c:v>
                </c:pt>
                <c:pt idx="1134">
                  <c:v>-25.698922746753055</c:v>
                </c:pt>
                <c:pt idx="1135">
                  <c:v>-25.637377885056935</c:v>
                </c:pt>
                <c:pt idx="1136">
                  <c:v>-25.568021705397996</c:v>
                </c:pt>
                <c:pt idx="1137">
                  <c:v>-25.490884097613957</c:v>
                </c:pt>
                <c:pt idx="1138">
                  <c:v>-25.405998112952943</c:v>
                </c:pt>
                <c:pt idx="1139">
                  <c:v>-25.313399989488971</c:v>
                </c:pt>
                <c:pt idx="1140">
                  <c:v>-25.213129177563019</c:v>
                </c:pt>
                <c:pt idx="1141">
                  <c:v>-25.105228365198968</c:v>
                </c:pt>
                <c:pt idx="1142">
                  <c:v>-24.989743503545014</c:v>
                </c:pt>
                <c:pt idx="1143">
                  <c:v>-24.866723832288926</c:v>
                </c:pt>
                <c:pt idx="1144">
                  <c:v>-24.736221905095022</c:v>
                </c:pt>
                <c:pt idx="1145">
                  <c:v>-24.598293615028979</c:v>
                </c:pt>
                <c:pt idx="1146">
                  <c:v>-24.452998219986966</c:v>
                </c:pt>
                <c:pt idx="1147">
                  <c:v>-24.300398368122956</c:v>
                </c:pt>
                <c:pt idx="1148">
                  <c:v>-24.140560123276941</c:v>
                </c:pt>
                <c:pt idx="1149">
                  <c:v>-23.973552990404983</c:v>
                </c:pt>
                <c:pt idx="1150">
                  <c:v>-23.799449941004013</c:v>
                </c:pt>
                <c:pt idx="1151">
                  <c:v>-23.618327438544043</c:v>
                </c:pt>
                <c:pt idx="1152">
                  <c:v>-23.430265463890009</c:v>
                </c:pt>
                <c:pt idx="1153">
                  <c:v>-23.235347540741031</c:v>
                </c:pt>
                <c:pt idx="1154">
                  <c:v>-23.033660761044985</c:v>
                </c:pt>
                <c:pt idx="1155">
                  <c:v>-22.823982529543969</c:v>
                </c:pt>
                <c:pt idx="1156">
                  <c:v>-22.607160081254051</c:v>
                </c:pt>
                <c:pt idx="1157">
                  <c:v>-22.383543217157012</c:v>
                </c:pt>
                <c:pt idx="1158">
                  <c:v>-22.153207521709987</c:v>
                </c:pt>
                <c:pt idx="1159">
                  <c:v>-21.916231083277012</c:v>
                </c:pt>
                <c:pt idx="1160">
                  <c:v>-21.672694495880023</c:v>
                </c:pt>
                <c:pt idx="1161">
                  <c:v>-21.422680860922924</c:v>
                </c:pt>
                <c:pt idx="1162">
                  <c:v>-21.166275788944063</c:v>
                </c:pt>
                <c:pt idx="1163">
                  <c:v>-20.903567401344048</c:v>
                </c:pt>
                <c:pt idx="1164">
                  <c:v>-20.634646332129023</c:v>
                </c:pt>
                <c:pt idx="1165">
                  <c:v>-20.359605729647001</c:v>
                </c:pt>
                <c:pt idx="1166">
                  <c:v>-20.078541258325004</c:v>
                </c:pt>
                <c:pt idx="1167">
                  <c:v>-19.791551100410061</c:v>
                </c:pt>
                <c:pt idx="1168">
                  <c:v>-19.498735957708959</c:v>
                </c:pt>
                <c:pt idx="1169">
                  <c:v>-19.200199053317988</c:v>
                </c:pt>
                <c:pt idx="1170">
                  <c:v>-18.896046133370987</c:v>
                </c:pt>
                <c:pt idx="1171">
                  <c:v>-18.586385468770004</c:v>
                </c:pt>
                <c:pt idx="1172">
                  <c:v>-18.271327856929929</c:v>
                </c:pt>
                <c:pt idx="1173">
                  <c:v>-17.950986623511994</c:v>
                </c:pt>
                <c:pt idx="1174">
                  <c:v>-17.625477624163068</c:v>
                </c:pt>
                <c:pt idx="1175">
                  <c:v>-17.294919246253926</c:v>
                </c:pt>
                <c:pt idx="1176">
                  <c:v>-16.959432410619002</c:v>
                </c:pt>
                <c:pt idx="1177">
                  <c:v>-16.619140573292043</c:v>
                </c:pt>
                <c:pt idx="1178">
                  <c:v>-16.274084199128993</c:v>
                </c:pt>
                <c:pt idx="1179">
                  <c:v>-15.923264754056049</c:v>
                </c:pt>
                <c:pt idx="1180">
                  <c:v>-15.567799311790054</c:v>
                </c:pt>
                <c:pt idx="1181">
                  <c:v>-15.207801819625047</c:v>
                </c:pt>
                <c:pt idx="1182">
                  <c:v>-14.843387851383</c:v>
                </c:pt>
                <c:pt idx="1183">
                  <c:v>-14.47467459063796</c:v>
                </c:pt>
                <c:pt idx="1184">
                  <c:v>-14.101780813943037</c:v>
                </c:pt>
                <c:pt idx="1185">
                  <c:v>-13.724826874056021</c:v>
                </c:pt>
                <c:pt idx="1186">
                  <c:v>-13.343934683165912</c:v>
                </c:pt>
                <c:pt idx="1187">
                  <c:v>-12.959227696119001</c:v>
                </c:pt>
                <c:pt idx="1188">
                  <c:v>-12.570830893639027</c:v>
                </c:pt>
                <c:pt idx="1189">
                  <c:v>-12.17887076556201</c:v>
                </c:pt>
                <c:pt idx="1190">
                  <c:v>-11.783475294055961</c:v>
                </c:pt>
                <c:pt idx="1191">
                  <c:v>-11.384773936845932</c:v>
                </c:pt>
                <c:pt idx="1192">
                  <c:v>-10.982897610446003</c:v>
                </c:pt>
                <c:pt idx="1193">
                  <c:v>-10.577978673377061</c:v>
                </c:pt>
                <c:pt idx="1194">
                  <c:v>-10.170150909400036</c:v>
                </c:pt>
                <c:pt idx="1195">
                  <c:v>-9.7595495107340184</c:v>
                </c:pt>
                <c:pt idx="1196">
                  <c:v>-9.3463110612899527</c:v>
                </c:pt>
                <c:pt idx="1197">
                  <c:v>-8.930573519891027</c:v>
                </c:pt>
                <c:pt idx="1198">
                  <c:v>-8.5124762034989772</c:v>
                </c:pt>
                <c:pt idx="1199">
                  <c:v>-8.092159770441981</c:v>
                </c:pt>
                <c:pt idx="1200">
                  <c:v>-7.6697662036390284</c:v>
                </c:pt>
                <c:pt idx="1201">
                  <c:v>-7.245438793825997</c:v>
                </c:pt>
                <c:pt idx="1202">
                  <c:v>-6.8190794993139434</c:v>
                </c:pt>
                <c:pt idx="1203">
                  <c:v>-6.3905000920249222</c:v>
                </c:pt>
                <c:pt idx="1204">
                  <c:v>-5.9602843504920884</c:v>
                </c:pt>
                <c:pt idx="1205">
                  <c:v>-5.5285685943060798</c:v>
                </c:pt>
                <c:pt idx="1206">
                  <c:v>-5.0954898094059899</c:v>
                </c:pt>
                <c:pt idx="1207">
                  <c:v>-4.6611856201019464</c:v>
                </c:pt>
                <c:pt idx="1208">
                  <c:v>-4.2257942611080352</c:v>
                </c:pt>
                <c:pt idx="1209">
                  <c:v>-3.7894545495810235</c:v>
                </c:pt>
                <c:pt idx="1210">
                  <c:v>-3.3523058571470301</c:v>
                </c:pt>
                <c:pt idx="1211">
                  <c:v>-2.9144880819289938</c:v>
                </c:pt>
                <c:pt idx="1212">
                  <c:v>-2.4761416205890328</c:v>
                </c:pt>
                <c:pt idx="1213">
                  <c:v>-2.0374073403530701</c:v>
                </c:pt>
                <c:pt idx="1214">
                  <c:v>-1.5984265510439855</c:v>
                </c:pt>
                <c:pt idx="1215">
                  <c:v>-1.1593409771139704</c:v>
                </c:pt>
                <c:pt idx="1216">
                  <c:v>-0.72029272967699853</c:v>
                </c:pt>
                <c:pt idx="1217">
                  <c:v>-0.28142427853799745</c:v>
                </c:pt>
                <c:pt idx="1218">
                  <c:v>0.15712157576899699</c:v>
                </c:pt>
                <c:pt idx="1219">
                  <c:v>0.59520172995905796</c:v>
                </c:pt>
                <c:pt idx="1220">
                  <c:v>1.0326728059540073</c:v>
                </c:pt>
                <c:pt idx="1221">
                  <c:v>1.4693911788569949</c:v>
                </c:pt>
                <c:pt idx="1222">
                  <c:v>1.9052130049179823</c:v>
                </c:pt>
                <c:pt idx="1223">
                  <c:v>2.3399942495069581</c:v>
                </c:pt>
                <c:pt idx="1224">
                  <c:v>2.7735907150719186</c:v>
                </c:pt>
                <c:pt idx="1225">
                  <c:v>3.2058580691169709</c:v>
                </c:pt>
                <c:pt idx="1226">
                  <c:v>3.6369895663109446</c:v>
                </c:pt>
                <c:pt idx="1227">
                  <c:v>4.0668179102269733</c:v>
                </c:pt>
                <c:pt idx="1228">
                  <c:v>4.4949929120509751</c:v>
                </c:pt>
                <c:pt idx="1229">
                  <c:v>4.9213792800069314</c:v>
                </c:pt>
                <c:pt idx="1230">
                  <c:v>5.3458421552929849</c:v>
                </c:pt>
                <c:pt idx="1231">
                  <c:v>5.7682471485900351</c:v>
                </c:pt>
                <c:pt idx="1232">
                  <c:v>6.1884603765870452</c:v>
                </c:pt>
                <c:pt idx="1233">
                  <c:v>6.6063484984889556</c:v>
                </c:pt>
                <c:pt idx="1234">
                  <c:v>7.0217787525419908</c:v>
                </c:pt>
                <c:pt idx="1235">
                  <c:v>7.4346189925489625</c:v>
                </c:pt>
                <c:pt idx="1236">
                  <c:v>7.8447377243859364</c:v>
                </c:pt>
                <c:pt idx="1237">
                  <c:v>8.2520041425140107</c:v>
                </c:pt>
                <c:pt idx="1238">
                  <c:v>8.6562881665089435</c:v>
                </c:pt>
                <c:pt idx="1239">
                  <c:v>9.0574604775689522</c:v>
                </c:pt>
                <c:pt idx="1240">
                  <c:v>9.4553925550329723</c:v>
                </c:pt>
                <c:pt idx="1241">
                  <c:v>9.8499567128999388</c:v>
                </c:pt>
                <c:pt idx="1242">
                  <c:v>10.241026136348978</c:v>
                </c:pt>
                <c:pt idx="1243">
                  <c:v>10.628474918250049</c:v>
                </c:pt>
                <c:pt idx="1244">
                  <c:v>11.012178095682998</c:v>
                </c:pt>
                <c:pt idx="1245">
                  <c:v>11.392011686464002</c:v>
                </c:pt>
                <c:pt idx="1246">
                  <c:v>11.76785272564598</c:v>
                </c:pt>
                <c:pt idx="1247">
                  <c:v>12.139579302054017</c:v>
                </c:pt>
                <c:pt idx="1248">
                  <c:v>12.50707059478907</c:v>
                </c:pt>
                <c:pt idx="1249">
                  <c:v>12.870206909749072</c:v>
                </c:pt>
                <c:pt idx="1250">
                  <c:v>13.229231863562063</c:v>
                </c:pt>
                <c:pt idx="1251">
                  <c:v>13.583799541142071</c:v>
                </c:pt>
                <c:pt idx="1252">
                  <c:v>13.933741680205003</c:v>
                </c:pt>
                <c:pt idx="1253">
                  <c:v>14.278950318806892</c:v>
                </c:pt>
                <c:pt idx="1254">
                  <c:v>14.619319118037993</c:v>
                </c:pt>
                <c:pt idx="1255">
                  <c:v>14.954743404765054</c:v>
                </c:pt>
                <c:pt idx="1256">
                  <c:v>15.285120214385984</c:v>
                </c:pt>
                <c:pt idx="1257">
                  <c:v>15.610348333578031</c:v>
                </c:pt>
                <c:pt idx="1258">
                  <c:v>15.930328343041992</c:v>
                </c:pt>
                <c:pt idx="1259">
                  <c:v>16.244962660259034</c:v>
                </c:pt>
                <c:pt idx="1260">
                  <c:v>16.554155582232056</c:v>
                </c:pt>
                <c:pt idx="1261">
                  <c:v>16.857813328237057</c:v>
                </c:pt>
                <c:pt idx="1262">
                  <c:v>17.155844082575982</c:v>
                </c:pt>
                <c:pt idx="1263">
                  <c:v>17.448158037320013</c:v>
                </c:pt>
                <c:pt idx="1264">
                  <c:v>17.734667435062079</c:v>
                </c:pt>
                <c:pt idx="1265">
                  <c:v>18.015286611665033</c:v>
                </c:pt>
                <c:pt idx="1266">
                  <c:v>18.289932039008022</c:v>
                </c:pt>
                <c:pt idx="1267">
                  <c:v>18.558522367741034</c:v>
                </c:pt>
                <c:pt idx="1268">
                  <c:v>18.820978470028081</c:v>
                </c:pt>
                <c:pt idx="1269">
                  <c:v>19.077223482298905</c:v>
                </c:pt>
                <c:pt idx="1270">
                  <c:v>19.327182847998984</c:v>
                </c:pt>
                <c:pt idx="1271">
                  <c:v>19.570784360334983</c:v>
                </c:pt>
                <c:pt idx="1272">
                  <c:v>19.807958205027035</c:v>
                </c:pt>
                <c:pt idx="1273">
                  <c:v>20.038620438490057</c:v>
                </c:pt>
                <c:pt idx="1274">
                  <c:v>20.262571940904991</c:v>
                </c:pt>
                <c:pt idx="1275">
                  <c:v>20.479871991978939</c:v>
                </c:pt>
                <c:pt idx="1276">
                  <c:v>20.690458250790016</c:v>
                </c:pt>
                <c:pt idx="1277">
                  <c:v>20.89427086504395</c:v>
                </c:pt>
                <c:pt idx="1278">
                  <c:v>21.091252511454059</c:v>
                </c:pt>
                <c:pt idx="1279">
                  <c:v>21.281348436113944</c:v>
                </c:pt>
                <c:pt idx="1280">
                  <c:v>21.464506494877014</c:v>
                </c:pt>
                <c:pt idx="1281">
                  <c:v>21.640677193730994</c:v>
                </c:pt>
                <c:pt idx="1282">
                  <c:v>21.809813729180064</c:v>
                </c:pt>
                <c:pt idx="1283">
                  <c:v>21.971872028616986</c:v>
                </c:pt>
                <c:pt idx="1284">
                  <c:v>22.126810790701029</c:v>
                </c:pt>
                <c:pt idx="1285">
                  <c:v>22.274591525734991</c:v>
                </c:pt>
                <c:pt idx="1286">
                  <c:v>22.415178596044029</c:v>
                </c:pt>
                <c:pt idx="1287">
                  <c:v>22.548539256352001</c:v>
                </c:pt>
                <c:pt idx="1288">
                  <c:v>22.674643694154042</c:v>
                </c:pt>
                <c:pt idx="1289">
                  <c:v>22.793465070101092</c:v>
                </c:pt>
                <c:pt idx="1290">
                  <c:v>22.904979558368041</c:v>
                </c:pt>
                <c:pt idx="1291">
                  <c:v>23.009166387042001</c:v>
                </c:pt>
                <c:pt idx="1292">
                  <c:v>23.106007878485002</c:v>
                </c:pt>
                <c:pt idx="1293">
                  <c:v>23.195489489726015</c:v>
                </c:pt>
                <c:pt idx="1294">
                  <c:v>23.277599852826029</c:v>
                </c:pt>
                <c:pt idx="1295">
                  <c:v>23.352330815260075</c:v>
                </c:pt>
                <c:pt idx="1296">
                  <c:v>23.419677480293103</c:v>
                </c:pt>
                <c:pt idx="1297">
                  <c:v>23.479291472200998</c:v>
                </c:pt>
                <c:pt idx="1298">
                  <c:v>23.530810567513072</c:v>
                </c:pt>
                <c:pt idx="1299">
                  <c:v>23.574770387276089</c:v>
                </c:pt>
                <c:pt idx="1300">
                  <c:v>23.611163995358993</c:v>
                </c:pt>
                <c:pt idx="1301">
                  <c:v>23.639987197382993</c:v>
                </c:pt>
                <c:pt idx="1302">
                  <c:v>23.661238566730958</c:v>
                </c:pt>
                <c:pt idx="1303">
                  <c:v>23.674919470567033</c:v>
                </c:pt>
                <c:pt idx="1304">
                  <c:v>23.681034095850009</c:v>
                </c:pt>
                <c:pt idx="1305">
                  <c:v>23.679589475344073</c:v>
                </c:pt>
                <c:pt idx="1306">
                  <c:v>23.670595513647982</c:v>
                </c:pt>
                <c:pt idx="1307">
                  <c:v>23.654065013190916</c:v>
                </c:pt>
                <c:pt idx="1308">
                  <c:v>23.630013700261998</c:v>
                </c:pt>
                <c:pt idx="1309">
                  <c:v>23.598460251025017</c:v>
                </c:pt>
                <c:pt idx="1310">
                  <c:v>23.559426317521002</c:v>
                </c:pt>
                <c:pt idx="1311">
                  <c:v>23.512936553702048</c:v>
                </c:pt>
                <c:pt idx="1312">
                  <c:v>23.459018641428997</c:v>
                </c:pt>
                <c:pt idx="1313">
                  <c:v>23.397703316500042</c:v>
                </c:pt>
                <c:pt idx="1314">
                  <c:v>23.329024394658973</c:v>
                </c:pt>
                <c:pt idx="1315">
                  <c:v>23.253018797609002</c:v>
                </c:pt>
                <c:pt idx="1316">
                  <c:v>23.169726579036933</c:v>
                </c:pt>
                <c:pt idx="1317">
                  <c:v>23.079190950617999</c:v>
                </c:pt>
                <c:pt idx="1318">
                  <c:v>22.98145830803594</c:v>
                </c:pt>
                <c:pt idx="1319">
                  <c:v>22.876578257000006</c:v>
                </c:pt>
                <c:pt idx="1320">
                  <c:v>22.764603639255029</c:v>
                </c:pt>
                <c:pt idx="1321">
                  <c:v>22.644759353540962</c:v>
                </c:pt>
                <c:pt idx="1322">
                  <c:v>22.517250523585972</c:v>
                </c:pt>
                <c:pt idx="1323">
                  <c:v>22.382572037803016</c:v>
                </c:pt>
                <c:pt idx="1324">
                  <c:v>22.240768417600975</c:v>
                </c:pt>
                <c:pt idx="1325">
                  <c:v>22.091886560750027</c:v>
                </c:pt>
                <c:pt idx="1326">
                  <c:v>21.93597574764101</c:v>
                </c:pt>
                <c:pt idx="1327">
                  <c:v>21.773087647547982</c:v>
                </c:pt>
                <c:pt idx="1328">
                  <c:v>21.603276324892022</c:v>
                </c:pt>
                <c:pt idx="1329">
                  <c:v>21.426598245509012</c:v>
                </c:pt>
                <c:pt idx="1330">
                  <c:v>21.243112282902985</c:v>
                </c:pt>
                <c:pt idx="1331">
                  <c:v>21.052879724520039</c:v>
                </c:pt>
                <c:pt idx="1332">
                  <c:v>20.85596427800408</c:v>
                </c:pt>
                <c:pt idx="1333">
                  <c:v>20.652432077460958</c:v>
                </c:pt>
                <c:pt idx="1334">
                  <c:v>20.442351689726024</c:v>
                </c:pt>
                <c:pt idx="1335">
                  <c:v>20.225794120624073</c:v>
                </c:pt>
                <c:pt idx="1336">
                  <c:v>20.002832821229958</c:v>
                </c:pt>
                <c:pt idx="1337">
                  <c:v>19.773543694135014</c:v>
                </c:pt>
                <c:pt idx="1338">
                  <c:v>19.538005099710972</c:v>
                </c:pt>
                <c:pt idx="1339">
                  <c:v>19.296297862371034</c:v>
                </c:pt>
                <c:pt idx="1340">
                  <c:v>19.048505276832998</c:v>
                </c:pt>
                <c:pt idx="1341">
                  <c:v>18.794713114383057</c:v>
                </c:pt>
                <c:pt idx="1342">
                  <c:v>18.53500962913995</c:v>
                </c:pt>
                <c:pt idx="1343">
                  <c:v>18.269485564316028</c:v>
                </c:pt>
                <c:pt idx="1344">
                  <c:v>17.998234158480955</c:v>
                </c:pt>
                <c:pt idx="1345">
                  <c:v>17.720447450258916</c:v>
                </c:pt>
                <c:pt idx="1346">
                  <c:v>17.43684207951992</c:v>
                </c:pt>
                <c:pt idx="1347">
                  <c:v>17.147609417905983</c:v>
                </c:pt>
                <c:pt idx="1348">
                  <c:v>16.852836361507002</c:v>
                </c:pt>
                <c:pt idx="1349">
                  <c:v>16.552611584554938</c:v>
                </c:pt>
                <c:pt idx="1350">
                  <c:v>16.247025530816927</c:v>
                </c:pt>
                <c:pt idx="1351">
                  <c:v>15.93617040500294</c:v>
                </c:pt>
                <c:pt idx="1352">
                  <c:v>15.620140164160034</c:v>
                </c:pt>
                <c:pt idx="1353">
                  <c:v>15.299030509082058</c:v>
                </c:pt>
                <c:pt idx="1354">
                  <c:v>14.972938875710042</c:v>
                </c:pt>
                <c:pt idx="1355">
                  <c:v>14.641964426529967</c:v>
                </c:pt>
                <c:pt idx="1356">
                  <c:v>14.306208041975992</c:v>
                </c:pt>
                <c:pt idx="1357">
                  <c:v>13.96577231183403</c:v>
                </c:pt>
                <c:pt idx="1358">
                  <c:v>13.620761526643946</c:v>
                </c:pt>
                <c:pt idx="1359">
                  <c:v>13.271281669099039</c:v>
                </c:pt>
                <c:pt idx="1360">
                  <c:v>12.917440405446996</c:v>
                </c:pt>
                <c:pt idx="1361">
                  <c:v>12.559347076895051</c:v>
                </c:pt>
                <c:pt idx="1362">
                  <c:v>12.197112691010034</c:v>
                </c:pt>
                <c:pt idx="1363">
                  <c:v>11.830849913121028</c:v>
                </c:pt>
                <c:pt idx="1364">
                  <c:v>11.460673057718964</c:v>
                </c:pt>
                <c:pt idx="1365">
                  <c:v>11.086698079860071</c:v>
                </c:pt>
                <c:pt idx="1366">
                  <c:v>10.709042566565927</c:v>
                </c:pt>
                <c:pt idx="1367">
                  <c:v>10.327825728231005</c:v>
                </c:pt>
                <c:pt idx="1368">
                  <c:v>9.9430972868660774</c:v>
                </c:pt>
                <c:pt idx="1369">
                  <c:v>9.5545827651039872</c:v>
                </c:pt>
                <c:pt idx="1370">
                  <c:v>9.1627806627369637</c:v>
                </c:pt>
                <c:pt idx="1371">
                  <c:v>8.7678085017049625</c:v>
                </c:pt>
                <c:pt idx="1372">
                  <c:v>8.3697850074109965</c:v>
                </c:pt>
                <c:pt idx="1373">
                  <c:v>7.9688300925189424</c:v>
                </c:pt>
                <c:pt idx="1374">
                  <c:v>7.5650648407679455</c:v>
                </c:pt>
                <c:pt idx="1375">
                  <c:v>7.1586114907779574</c:v>
                </c:pt>
                <c:pt idx="1376">
                  <c:v>6.7495934198539089</c:v>
                </c:pt>
                <c:pt idx="1377">
                  <c:v>6.3381351277949989</c:v>
                </c:pt>
                <c:pt idx="1378">
                  <c:v>5.9243622207000044</c:v>
                </c:pt>
                <c:pt idx="1379">
                  <c:v>5.5084013947720223</c:v>
                </c:pt>
                <c:pt idx="1380">
                  <c:v>5.0903804201329876</c:v>
                </c:pt>
                <c:pt idx="1381">
                  <c:v>4.6704281246219352</c:v>
                </c:pt>
                <c:pt idx="1382">
                  <c:v>4.2486743776059939</c:v>
                </c:pt>
                <c:pt idx="1383">
                  <c:v>3.8252500737850141</c:v>
                </c:pt>
                <c:pt idx="1384">
                  <c:v>3.4002871170019944</c:v>
                </c:pt>
                <c:pt idx="1385">
                  <c:v>2.97391840404498</c:v>
                </c:pt>
                <c:pt idx="1386">
                  <c:v>2.546277808457944</c:v>
                </c:pt>
                <c:pt idx="1387">
                  <c:v>2.1175001643459836</c:v>
                </c:pt>
                <c:pt idx="1388">
                  <c:v>1.6877212501829035</c:v>
                </c:pt>
                <c:pt idx="1389">
                  <c:v>1.2570777726130018</c:v>
                </c:pt>
                <c:pt idx="1390">
                  <c:v>0.82570735026808961</c:v>
                </c:pt>
                <c:pt idx="1391">
                  <c:v>0.39374849756291042</c:v>
                </c:pt>
                <c:pt idx="1392">
                  <c:v>-3.8842770980068053E-2</c:v>
                </c:pt>
                <c:pt idx="1393">
                  <c:v>-0.47206948670998372</c:v>
                </c:pt>
                <c:pt idx="1394">
                  <c:v>-0.90555054978199223</c:v>
                </c:pt>
                <c:pt idx="1395">
                  <c:v>-1.339151452159058</c:v>
                </c:pt>
                <c:pt idx="1396">
                  <c:v>-1.7727372144720448</c:v>
                </c:pt>
                <c:pt idx="1397">
                  <c:v>-2.2061724091070118</c:v>
                </c:pt>
                <c:pt idx="1398">
                  <c:v>-2.6393211832780707</c:v>
                </c:pt>
                <c:pt idx="1399">
                  <c:v>-3.072047282108997</c:v>
                </c:pt>
                <c:pt idx="1400">
                  <c:v>-3.5042140717099528</c:v>
                </c:pt>
                <c:pt idx="1401">
                  <c:v>-3.9356845622600076</c:v>
                </c:pt>
                <c:pt idx="1402">
                  <c:v>-4.3663214310799958</c:v>
                </c:pt>
                <c:pt idx="1403">
                  <c:v>-4.7959870457170837</c:v>
                </c:pt>
                <c:pt idx="1404">
                  <c:v>-5.2245434870209237</c:v>
                </c:pt>
                <c:pt idx="1405">
                  <c:v>-5.6518525722209461</c:v>
                </c:pt>
                <c:pt idx="1406">
                  <c:v>-6.0777758780089925</c:v>
                </c:pt>
                <c:pt idx="1407">
                  <c:v>-6.5021747636139935</c:v>
                </c:pt>
                <c:pt idx="1408">
                  <c:v>-6.9249103938819871</c:v>
                </c:pt>
                <c:pt idx="1409">
                  <c:v>-7.3458437623600048</c:v>
                </c:pt>
                <c:pt idx="1410">
                  <c:v>-7.7648357143640396</c:v>
                </c:pt>
                <c:pt idx="1411">
                  <c:v>-8.1817469700699803</c:v>
                </c:pt>
                <c:pt idx="1412">
                  <c:v>-8.5964381475810114</c:v>
                </c:pt>
                <c:pt idx="1413">
                  <c:v>-9.0087697860160461</c:v>
                </c:pt>
                <c:pt idx="1414">
                  <c:v>-9.4186023685820146</c:v>
                </c:pt>
                <c:pt idx="1415">
                  <c:v>-9.825796345655931</c:v>
                </c:pt>
                <c:pt idx="1416">
                  <c:v>-10.230698909752959</c:v>
                </c:pt>
                <c:pt idx="1417">
                  <c:v>-10.633038454134976</c:v>
                </c:pt>
                <c:pt idx="1418">
                  <c:v>-11.032460906867982</c:v>
                </c:pt>
                <c:pt idx="1419">
                  <c:v>-11.428838709609977</c:v>
                </c:pt>
                <c:pt idx="1420">
                  <c:v>-11.822044932884978</c:v>
                </c:pt>
                <c:pt idx="1421">
                  <c:v>-12.21195331005606</c:v>
                </c:pt>
                <c:pt idx="1422">
                  <c:v>-12.598438271303053</c:v>
                </c:pt>
                <c:pt idx="1423">
                  <c:v>-12.981374977587961</c:v>
                </c:pt>
                <c:pt idx="1424">
                  <c:v>-13.360639354634941</c:v>
                </c:pt>
                <c:pt idx="1425">
                  <c:v>-13.736108126901058</c:v>
                </c:pt>
                <c:pt idx="1426">
                  <c:v>-14.107658851545011</c:v>
                </c:pt>
                <c:pt idx="1427">
                  <c:v>-14.475169952410056</c:v>
                </c:pt>
                <c:pt idx="1428">
                  <c:v>-14.838520753988064</c:v>
                </c:pt>
                <c:pt idx="1429">
                  <c:v>-15.197591515396084</c:v>
                </c:pt>
                <c:pt idx="1430">
                  <c:v>-15.552263464349039</c:v>
                </c:pt>
                <c:pt idx="1431">
                  <c:v>-15.902418831139016</c:v>
                </c:pt>
                <c:pt idx="1432">
                  <c:v>-16.247940882592957</c:v>
                </c:pt>
                <c:pt idx="1433">
                  <c:v>-16.588713956063998</c:v>
                </c:pt>
                <c:pt idx="1434">
                  <c:v>-16.924623493393028</c:v>
                </c:pt>
                <c:pt idx="1435">
                  <c:v>-17.255556074881952</c:v>
                </c:pt>
                <c:pt idx="1436">
                  <c:v>-17.581399453276958</c:v>
                </c:pt>
                <c:pt idx="1437">
                  <c:v>-17.90204258772701</c:v>
                </c:pt>
                <c:pt idx="1438">
                  <c:v>-18.217375677769951</c:v>
                </c:pt>
                <c:pt idx="1439">
                  <c:v>-18.527290197298043</c:v>
                </c:pt>
                <c:pt idx="1440">
                  <c:v>-18.832266835070072</c:v>
                </c:pt>
                <c:pt idx="1441">
                  <c:v>-19.131768675185981</c:v>
                </c:pt>
                <c:pt idx="1442">
                  <c:v>-19.425655975849963</c:v>
                </c:pt>
                <c:pt idx="1443">
                  <c:v>-19.713835870436014</c:v>
                </c:pt>
                <c:pt idx="1444">
                  <c:v>-19.996217403064975</c:v>
                </c:pt>
                <c:pt idx="1445">
                  <c:v>-20.272711571824971</c:v>
                </c:pt>
                <c:pt idx="1446">
                  <c:v>-20.543231372012997</c:v>
                </c:pt>
                <c:pt idx="1447">
                  <c:v>-20.80769183935206</c:v>
                </c:pt>
                <c:pt idx="1448">
                  <c:v>-21.066010093227078</c:v>
                </c:pt>
                <c:pt idx="1449">
                  <c:v>-21.318105379908957</c:v>
                </c:pt>
                <c:pt idx="1450">
                  <c:v>-21.563899115787081</c:v>
                </c:pt>
                <c:pt idx="1451">
                  <c:v>-21.80331493059407</c:v>
                </c:pt>
                <c:pt idx="1452">
                  <c:v>-22.036278710635088</c:v>
                </c:pt>
                <c:pt idx="1453">
                  <c:v>-22.262718642024993</c:v>
                </c:pt>
                <c:pt idx="1454">
                  <c:v>-22.482565253906046</c:v>
                </c:pt>
                <c:pt idx="1455">
                  <c:v>-22.695751461678014</c:v>
                </c:pt>
                <c:pt idx="1456">
                  <c:v>-22.902212610243964</c:v>
                </c:pt>
                <c:pt idx="1457">
                  <c:v>-23.101886517183971</c:v>
                </c:pt>
                <c:pt idx="1458">
                  <c:v>-23.294713516082993</c:v>
                </c:pt>
                <c:pt idx="1459">
                  <c:v>-23.480636499653997</c:v>
                </c:pt>
                <c:pt idx="1460">
                  <c:v>-23.65960096302706</c:v>
                </c:pt>
                <c:pt idx="1461">
                  <c:v>-23.83155504697902</c:v>
                </c:pt>
                <c:pt idx="1462">
                  <c:v>-23.99644958112799</c:v>
                </c:pt>
                <c:pt idx="1463">
                  <c:v>-24.154205399110992</c:v>
                </c:pt>
                <c:pt idx="1464">
                  <c:v>-24.304645467207024</c:v>
                </c:pt>
                <c:pt idx="1465">
                  <c:v>-24.447860644474986</c:v>
                </c:pt>
                <c:pt idx="1466">
                  <c:v>-24.583809975536042</c:v>
                </c:pt>
                <c:pt idx="1467">
                  <c:v>-24.712455271770978</c:v>
                </c:pt>
                <c:pt idx="1468">
                  <c:v>-24.833761151719955</c:v>
                </c:pt>
                <c:pt idx="1469">
                  <c:v>-24.947695081570032</c:v>
                </c:pt>
                <c:pt idx="1470">
                  <c:v>-25.05422741554014</c:v>
                </c:pt>
                <c:pt idx="1471">
                  <c:v>-25.153331436429994</c:v>
                </c:pt>
                <c:pt idx="1472">
                  <c:v>-25.244983395950044</c:v>
                </c:pt>
                <c:pt idx="1473">
                  <c:v>-25.329162555209905</c:v>
                </c:pt>
                <c:pt idx="1474">
                  <c:v>-25.405851225190077</c:v>
                </c:pt>
                <c:pt idx="1475">
                  <c:v>-25.475034807179895</c:v>
                </c:pt>
                <c:pt idx="1476">
                  <c:v>-25.53670183314</c:v>
                </c:pt>
                <c:pt idx="1477">
                  <c:v>-25.590844006299903</c:v>
                </c:pt>
                <c:pt idx="1478">
                  <c:v>-25.637456241450082</c:v>
                </c:pt>
                <c:pt idx="1479">
                  <c:v>-25.676536705479975</c:v>
                </c:pt>
                <c:pt idx="1480">
                  <c:v>-25.708086857800026</c:v>
                </c:pt>
                <c:pt idx="1481">
                  <c:v>-25.732111490749958</c:v>
                </c:pt>
                <c:pt idx="1482">
                  <c:v>-25.748618770130065</c:v>
                </c:pt>
                <c:pt idx="1483">
                  <c:v>-25.757620275519912</c:v>
                </c:pt>
                <c:pt idx="1484">
                  <c:v>-25.759131040869988</c:v>
                </c:pt>
                <c:pt idx="1485">
                  <c:v>-25.753169594810061</c:v>
                </c:pt>
                <c:pt idx="1486">
                  <c:v>-25.739758001180007</c:v>
                </c:pt>
                <c:pt idx="1487">
                  <c:v>-25.718424037779869</c:v>
                </c:pt>
                <c:pt idx="1488">
                  <c:v>-25.68891930683003</c:v>
                </c:pt>
                <c:pt idx="1489">
                  <c:v>-25.651836473560024</c:v>
                </c:pt>
                <c:pt idx="1490">
                  <c:v>-25.607193682549905</c:v>
                </c:pt>
                <c:pt idx="1491">
                  <c:v>-25.555011962710068</c:v>
                </c:pt>
                <c:pt idx="1492">
                  <c:v>-25.495315250570002</c:v>
                </c:pt>
                <c:pt idx="1493">
                  <c:v>-25.428130413730059</c:v>
                </c:pt>
                <c:pt idx="1494">
                  <c:v>-25.353487274129975</c:v>
                </c:pt>
                <c:pt idx="1495">
                  <c:v>-25.271418631489951</c:v>
                </c:pt>
                <c:pt idx="1496">
                  <c:v>-25.181960286570074</c:v>
                </c:pt>
                <c:pt idx="1497">
                  <c:v>-25.085151064630054</c:v>
                </c:pt>
                <c:pt idx="1498">
                  <c:v>-24.981032838669989</c:v>
                </c:pt>
                <c:pt idx="1499">
                  <c:v>-24.869650552899884</c:v>
                </c:pt>
                <c:pt idx="1500">
                  <c:v>-24.751052246029985</c:v>
                </c:pt>
                <c:pt idx="1501">
                  <c:v>-24.625289074650027</c:v>
                </c:pt>
                <c:pt idx="1502">
                  <c:v>-24.492415336579825</c:v>
                </c:pt>
                <c:pt idx="1503">
                  <c:v>-24.352488494199861</c:v>
                </c:pt>
                <c:pt idx="1504">
                  <c:v>-24.205569197850082</c:v>
                </c:pt>
                <c:pt idx="1505">
                  <c:v>-24.051721309170034</c:v>
                </c:pt>
                <c:pt idx="1506">
                  <c:v>-23.891011924459917</c:v>
                </c:pt>
                <c:pt idx="1507">
                  <c:v>-23.723511398019809</c:v>
                </c:pt>
                <c:pt idx="1508">
                  <c:v>-23.549293365520043</c:v>
                </c:pt>
                <c:pt idx="1509">
                  <c:v>-23.368434767339977</c:v>
                </c:pt>
                <c:pt idx="1510">
                  <c:v>-23.181015871950194</c:v>
                </c:pt>
                <c:pt idx="1511">
                  <c:v>-22.98607194844999</c:v>
                </c:pt>
                <c:pt idx="1512">
                  <c:v>-22.784064533979972</c:v>
                </c:pt>
                <c:pt idx="1513">
                  <c:v>-22.575471834639984</c:v>
                </c:pt>
                <c:pt idx="1514">
                  <c:v>-22.360363427480024</c:v>
                </c:pt>
                <c:pt idx="1515">
                  <c:v>-22.138811222039976</c:v>
                </c:pt>
                <c:pt idx="1516">
                  <c:v>-21.910889461459874</c:v>
                </c:pt>
                <c:pt idx="1517">
                  <c:v>-21.676674723719998</c:v>
                </c:pt>
                <c:pt idx="1518">
                  <c:v>-21.436245922840044</c:v>
                </c:pt>
                <c:pt idx="1519">
                  <c:v>-21.189684310030088</c:v>
                </c:pt>
                <c:pt idx="1520">
                  <c:v>-20.937073474909994</c:v>
                </c:pt>
                <c:pt idx="1521">
                  <c:v>-20.678499346660146</c:v>
                </c:pt>
                <c:pt idx="1522">
                  <c:v>-20.414050195269965</c:v>
                </c:pt>
                <c:pt idx="1523">
                  <c:v>-20.14381663268</c:v>
                </c:pt>
                <c:pt idx="1524">
                  <c:v>-19.86789161396996</c:v>
                </c:pt>
                <c:pt idx="1525">
                  <c:v>-19.586370438560152</c:v>
                </c:pt>
                <c:pt idx="1526">
                  <c:v>-19.299350751419979</c:v>
                </c:pt>
                <c:pt idx="1527">
                  <c:v>-19.00693254423004</c:v>
                </c:pt>
                <c:pt idx="1528">
                  <c:v>-18.709218156580164</c:v>
                </c:pt>
                <c:pt idx="1529">
                  <c:v>-18.406312277149937</c:v>
                </c:pt>
                <c:pt idx="1530">
                  <c:v>-18.098321944900135</c:v>
                </c:pt>
                <c:pt idx="1531">
                  <c:v>-17.785356550290089</c:v>
                </c:pt>
                <c:pt idx="1532">
                  <c:v>-17.467527836420004</c:v>
                </c:pt>
                <c:pt idx="1533">
                  <c:v>-17.144949900249912</c:v>
                </c:pt>
                <c:pt idx="1534">
                  <c:v>-16.817739193789976</c:v>
                </c:pt>
                <c:pt idx="1535">
                  <c:v>-16.484897518530033</c:v>
                </c:pt>
                <c:pt idx="1536">
                  <c:v>-16.147415456600129</c:v>
                </c:pt>
                <c:pt idx="1537">
                  <c:v>-15.805441885569962</c:v>
                </c:pt>
                <c:pt idx="1538">
                  <c:v>-15.459084035970136</c:v>
                </c:pt>
                <c:pt idx="1539">
                  <c:v>-15.108450648820053</c:v>
                </c:pt>
                <c:pt idx="1540">
                  <c:v>-14.753651959900026</c:v>
                </c:pt>
                <c:pt idx="1541">
                  <c:v>-14.39479968415003</c:v>
                </c:pt>
                <c:pt idx="1542">
                  <c:v>-14.032006999939995</c:v>
                </c:pt>
                <c:pt idx="1543">
                  <c:v>-13.665388533459918</c:v>
                </c:pt>
                <c:pt idx="1544">
                  <c:v>-13.295060342959914</c:v>
                </c:pt>
                <c:pt idx="1545">
                  <c:v>-12.921139903170115</c:v>
                </c:pt>
                <c:pt idx="1546">
                  <c:v>-12.543746089550041</c:v>
                </c:pt>
                <c:pt idx="1547">
                  <c:v>-12.162999162690085</c:v>
                </c:pt>
                <c:pt idx="1548">
                  <c:v>-11.779020752579981</c:v>
                </c:pt>
                <c:pt idx="1549">
                  <c:v>-11.39193384293003</c:v>
                </c:pt>
                <c:pt idx="1550">
                  <c:v>-11.001862755589855</c:v>
                </c:pt>
                <c:pt idx="1551">
                  <c:v>-10.608933134740028</c:v>
                </c:pt>
                <c:pt idx="1552">
                  <c:v>-10.213271931350164</c:v>
                </c:pt>
                <c:pt idx="1553">
                  <c:v>-9.8150073873998736</c:v>
                </c:pt>
                <c:pt idx="1554">
                  <c:v>-9.4142690202900212</c:v>
                </c:pt>
                <c:pt idx="1555">
                  <c:v>-9.0111876071098322</c:v>
                </c:pt>
                <c:pt idx="1556">
                  <c:v>-8.605895168969937</c:v>
                </c:pt>
                <c:pt idx="1557">
                  <c:v>-8.1985249554199982</c:v>
                </c:pt>
                <c:pt idx="1558">
                  <c:v>-7.7890704692799773</c:v>
                </c:pt>
                <c:pt idx="1559">
                  <c:v>-7.3772342551399106</c:v>
                </c:pt>
                <c:pt idx="1560">
                  <c:v>-6.9636038996600291</c:v>
                </c:pt>
                <c:pt idx="1561">
                  <c:v>-6.5483067650900466</c:v>
                </c:pt>
                <c:pt idx="1562">
                  <c:v>-6.1314708690099451</c:v>
                </c:pt>
                <c:pt idx="1563">
                  <c:v>-5.7132248588500261</c:v>
                </c:pt>
                <c:pt idx="1564">
                  <c:v>-5.2936979861301552</c:v>
                </c:pt>
                <c:pt idx="1565">
                  <c:v>-4.8730200809100097</c:v>
                </c:pt>
                <c:pt idx="1566">
                  <c:v>-4.4513215261499681</c:v>
                </c:pt>
                <c:pt idx="1567">
                  <c:v>-4.0287332320699534</c:v>
                </c:pt>
                <c:pt idx="1568">
                  <c:v>-3.6053866105798988</c:v>
                </c:pt>
                <c:pt idx="1569">
                  <c:v>-3.1814135495499158</c:v>
                </c:pt>
                <c:pt idx="1570">
                  <c:v>-2.7569463873101085</c:v>
                </c:pt>
                <c:pt idx="1571">
                  <c:v>-2.3321178869398409</c:v>
                </c:pt>
                <c:pt idx="1572">
                  <c:v>-1.9070612106700082</c:v>
                </c:pt>
                <c:pt idx="1573">
                  <c:v>-1.4819098942700748</c:v>
                </c:pt>
                <c:pt idx="1574">
                  <c:v>-1.0567978213898641</c:v>
                </c:pt>
                <c:pt idx="1575">
                  <c:v>-0.63185919798979739</c:v>
                </c:pt>
                <c:pt idx="1576">
                  <c:v>-0.20722852665994651</c:v>
                </c:pt>
                <c:pt idx="1577">
                  <c:v>0.21695941895995929</c:v>
                </c:pt>
                <c:pt idx="1578">
                  <c:v>0.64056961985011185</c:v>
                </c:pt>
                <c:pt idx="1579">
                  <c:v>1.0634668371699263</c:v>
                </c:pt>
                <c:pt idx="1580">
                  <c:v>1.4855156379801429</c:v>
                </c:pt>
                <c:pt idx="1581">
                  <c:v>1.9065804207500605</c:v>
                </c:pt>
                <c:pt idx="1582">
                  <c:v>2.3267642282999077</c:v>
                </c:pt>
                <c:pt idx="1583">
                  <c:v>2.7460191367199513</c:v>
                </c:pt>
                <c:pt idx="1584">
                  <c:v>3.1639780130199142</c:v>
                </c:pt>
                <c:pt idx="1585">
                  <c:v>3.5805130030501005</c:v>
                </c:pt>
                <c:pt idx="1586">
                  <c:v>3.9954965891599841</c:v>
                </c:pt>
                <c:pt idx="1587">
                  <c:v>4.4088016233299641</c:v>
                </c:pt>
                <c:pt idx="1588">
                  <c:v>4.8203013603899763</c:v>
                </c:pt>
                <c:pt idx="1589">
                  <c:v>5.2298694911498842</c:v>
                </c:pt>
                <c:pt idx="1590">
                  <c:v>5.6373801755698878</c:v>
                </c:pt>
                <c:pt idx="1591">
                  <c:v>6.042708075949804</c:v>
                </c:pt>
                <c:pt idx="1592">
                  <c:v>6.44572839009993</c:v>
                </c:pt>
                <c:pt idx="1593">
                  <c:v>6.8463168844700704</c:v>
                </c:pt>
                <c:pt idx="1594">
                  <c:v>7.2443499273699672</c:v>
                </c:pt>
                <c:pt idx="1595">
                  <c:v>7.6397045220901418</c:v>
                </c:pt>
                <c:pt idx="1596">
                  <c:v>8.0322583401000429</c:v>
                </c:pt>
                <c:pt idx="1597">
                  <c:v>8.4218897541900333</c:v>
                </c:pt>
                <c:pt idx="1598">
                  <c:v>8.8084778717200152</c:v>
                </c:pt>
                <c:pt idx="1599">
                  <c:v>9.1919025676597812</c:v>
                </c:pt>
                <c:pt idx="1600">
                  <c:v>9.5720445178399132</c:v>
                </c:pt>
                <c:pt idx="1601">
                  <c:v>9.9487852321199171</c:v>
                </c:pt>
                <c:pt idx="1602">
                  <c:v>10.322007087529983</c:v>
                </c:pt>
                <c:pt idx="1603">
                  <c:v>10.691593361460036</c:v>
                </c:pt>
                <c:pt idx="1604">
                  <c:v>11.05742826479991</c:v>
                </c:pt>
                <c:pt idx="1605">
                  <c:v>11.419396975150221</c:v>
                </c:pt>
                <c:pt idx="1606">
                  <c:v>11.777674637620066</c:v>
                </c:pt>
                <c:pt idx="1607">
                  <c:v>12.132022849940086</c:v>
                </c:pt>
                <c:pt idx="1608">
                  <c:v>12.482241440609869</c:v>
                </c:pt>
                <c:pt idx="1609">
                  <c:v>12.828226125119954</c:v>
                </c:pt>
                <c:pt idx="1610">
                  <c:v>13.169874042160018</c:v>
                </c:pt>
                <c:pt idx="1611">
                  <c:v>13.507083792629828</c:v>
                </c:pt>
                <c:pt idx="1612">
                  <c:v>13.839755478489906</c:v>
                </c:pt>
                <c:pt idx="1613">
                  <c:v>14.167790741879799</c:v>
                </c:pt>
                <c:pt idx="1614">
                  <c:v>14.491092803890069</c:v>
                </c:pt>
                <c:pt idx="1615">
                  <c:v>14.80956650371013</c:v>
                </c:pt>
                <c:pt idx="1616">
                  <c:v>15.123118337379992</c:v>
                </c:pt>
                <c:pt idx="1617">
                  <c:v>15.431656496959931</c:v>
                </c:pt>
                <c:pt idx="1618">
                  <c:v>15.73509090929997</c:v>
                </c:pt>
                <c:pt idx="1619">
                  <c:v>16.033333275129962</c:v>
                </c:pt>
                <c:pt idx="1620">
                  <c:v>16.326297107940036</c:v>
                </c:pt>
                <c:pt idx="1621">
                  <c:v>16.613897772970176</c:v>
                </c:pt>
                <c:pt idx="1622">
                  <c:v>16.896052526170024</c:v>
                </c:pt>
                <c:pt idx="1623">
                  <c:v>17.172680553120017</c:v>
                </c:pt>
                <c:pt idx="1624">
                  <c:v>17.44370300803007</c:v>
                </c:pt>
                <c:pt idx="1625">
                  <c:v>17.709043052700054</c:v>
                </c:pt>
                <c:pt idx="1626">
                  <c:v>17.968625895420018</c:v>
                </c:pt>
                <c:pt idx="1627">
                  <c:v>18.222378829970012</c:v>
                </c:pt>
                <c:pt idx="1628">
                  <c:v>18.470231274589878</c:v>
                </c:pt>
                <c:pt idx="1629">
                  <c:v>18.712114810909952</c:v>
                </c:pt>
                <c:pt idx="1630">
                  <c:v>18.947842442629963</c:v>
                </c:pt>
                <c:pt idx="1631">
                  <c:v>19.177449258710112</c:v>
                </c:pt>
                <c:pt idx="1632">
                  <c:v>19.400872137240185</c:v>
                </c:pt>
                <c:pt idx="1633">
                  <c:v>19.618049763010049</c:v>
                </c:pt>
                <c:pt idx="1634">
                  <c:v>19.828923090630042</c:v>
                </c:pt>
                <c:pt idx="1635">
                  <c:v>20.033435381729987</c:v>
                </c:pt>
                <c:pt idx="1636">
                  <c:v>20.231532242150024</c:v>
                </c:pt>
                <c:pt idx="1637">
                  <c:v>20.423161659179868</c:v>
                </c:pt>
                <c:pt idx="1638">
                  <c:v>20.608274038710078</c:v>
                </c:pt>
                <c:pt idx="1639">
                  <c:v>20.786822242499966</c:v>
                </c:pt>
                <c:pt idx="1640">
                  <c:v>20.958761625329998</c:v>
                </c:pt>
                <c:pt idx="1641">
                  <c:v>21.124050072270165</c:v>
                </c:pt>
                <c:pt idx="1642">
                  <c:v>21.282648035799866</c:v>
                </c:pt>
                <c:pt idx="1643">
                  <c:v>21.434518573119931</c:v>
                </c:pt>
                <c:pt idx="1644">
                  <c:v>21.579627383249999</c:v>
                </c:pt>
                <c:pt idx="1645">
                  <c:v>21.717942844320078</c:v>
                </c:pt>
                <c:pt idx="1646">
                  <c:v>21.849436050729992</c:v>
                </c:pt>
                <c:pt idx="1647">
                  <c:v>21.974080850359996</c:v>
                </c:pt>
                <c:pt idx="1648">
                  <c:v>22.091853881820043</c:v>
                </c:pt>
                <c:pt idx="1649">
                  <c:v>22.202734611589904</c:v>
                </c:pt>
                <c:pt idx="1650">
                  <c:v>22.306705371240014</c:v>
                </c:pt>
                <c:pt idx="1651">
                  <c:v>22.403751394730079</c:v>
                </c:pt>
                <c:pt idx="1652">
                  <c:v>22.493860855460071</c:v>
                </c:pt>
                <c:pt idx="1653">
                  <c:v>22.576809407979908</c:v>
                </c:pt>
                <c:pt idx="1654">
                  <c:v>22.65208316090002</c:v>
                </c:pt>
                <c:pt idx="1655">
                  <c:v>22.720241393339847</c:v>
                </c:pt>
                <c:pt idx="1656">
                  <c:v>22.781270490979978</c:v>
                </c:pt>
                <c:pt idx="1657">
                  <c:v>22.835159318929982</c:v>
                </c:pt>
                <c:pt idx="1658">
                  <c:v>22.881899245899831</c:v>
                </c:pt>
                <c:pt idx="1659">
                  <c:v>22.921484168510005</c:v>
                </c:pt>
                <c:pt idx="1660">
                  <c:v>22.953910535419936</c:v>
                </c:pt>
                <c:pt idx="1661">
                  <c:v>22.979177371570131</c:v>
                </c:pt>
                <c:pt idx="1662">
                  <c:v>22.997286302399971</c:v>
                </c:pt>
                <c:pt idx="1663">
                  <c:v>23.008241578100069</c:v>
                </c:pt>
                <c:pt idx="1664">
                  <c:v>23.012050097760039</c:v>
                </c:pt>
                <c:pt idx="1665">
                  <c:v>23.008721433600158</c:v>
                </c:pt>
                <c:pt idx="1666">
                  <c:v>22.998267855230097</c:v>
                </c:pt>
                <c:pt idx="1667">
                  <c:v>22.980704353850115</c:v>
                </c:pt>
                <c:pt idx="1668">
                  <c:v>22.956048666400193</c:v>
                </c:pt>
                <c:pt idx="1669">
                  <c:v>22.924321299879921</c:v>
                </c:pt>
                <c:pt idx="1670">
                  <c:v>22.885545555479894</c:v>
                </c:pt>
                <c:pt idx="1671">
                  <c:v>22.839747552849985</c:v>
                </c:pt>
                <c:pt idx="1672">
                  <c:v>22.786956254260076</c:v>
                </c:pt>
                <c:pt idx="1673">
                  <c:v>22.727203488889927</c:v>
                </c:pt>
                <c:pt idx="1674">
                  <c:v>22.660523976970126</c:v>
                </c:pt>
                <c:pt idx="1675">
                  <c:v>22.58695535405991</c:v>
                </c:pt>
                <c:pt idx="1676">
                  <c:v>22.506538195200164</c:v>
                </c:pt>
                <c:pt idx="1677">
                  <c:v>22.418677980769871</c:v>
                </c:pt>
                <c:pt idx="1678">
                  <c:v>22.323289929310022</c:v>
                </c:pt>
                <c:pt idx="1679">
                  <c:v>22.220955837110068</c:v>
                </c:pt>
                <c:pt idx="1680">
                  <c:v>22.111708044260013</c:v>
                </c:pt>
                <c:pt idx="1681">
                  <c:v>21.995581018270059</c:v>
                </c:pt>
                <c:pt idx="1682">
                  <c:v>21.872611359630127</c:v>
                </c:pt>
                <c:pt idx="1683">
                  <c:v>21.742837807419846</c:v>
                </c:pt>
                <c:pt idx="1684">
                  <c:v>21.606301244739825</c:v>
                </c:pt>
                <c:pt idx="1685">
                  <c:v>21.463044704380081</c:v>
                </c:pt>
                <c:pt idx="1686">
                  <c:v>21.313113374289969</c:v>
                </c:pt>
                <c:pt idx="1687">
                  <c:v>21.156554603189988</c:v>
                </c:pt>
                <c:pt idx="1688">
                  <c:v>20.993417906079912</c:v>
                </c:pt>
                <c:pt idx="1689">
                  <c:v>20.823754969770107</c:v>
                </c:pt>
                <c:pt idx="1690">
                  <c:v>20.647619658529948</c:v>
                </c:pt>
                <c:pt idx="1691">
                  <c:v>20.465068019520004</c:v>
                </c:pt>
                <c:pt idx="1692">
                  <c:v>20.276158288429997</c:v>
                </c:pt>
                <c:pt idx="1693">
                  <c:v>20.080950894969874</c:v>
                </c:pt>
                <c:pt idx="1694">
                  <c:v>19.879508468450013</c:v>
                </c:pt>
                <c:pt idx="1695">
                  <c:v>19.671895843340053</c:v>
                </c:pt>
                <c:pt idx="1696">
                  <c:v>19.458180064819999</c:v>
                </c:pt>
                <c:pt idx="1697">
                  <c:v>19.238430394289935</c:v>
                </c:pt>
                <c:pt idx="1698">
                  <c:v>19.01271831498002</c:v>
                </c:pt>
                <c:pt idx="1699">
                  <c:v>18.781117537429964</c:v>
                </c:pt>
                <c:pt idx="1700">
                  <c:v>18.54370400510993</c:v>
                </c:pt>
                <c:pt idx="1701">
                  <c:v>18.299801951179916</c:v>
                </c:pt>
                <c:pt idx="1702">
                  <c:v>18.04987239549996</c:v>
                </c:pt>
                <c:pt idx="1703">
                  <c:v>17.794185199790036</c:v>
                </c:pt>
                <c:pt idx="1704">
                  <c:v>17.53280956044</c:v>
                </c:pt>
                <c:pt idx="1705">
                  <c:v>17.265816213659946</c:v>
                </c:pt>
                <c:pt idx="1706">
                  <c:v>16.993277426749955</c:v>
                </c:pt>
                <c:pt idx="1707">
                  <c:v>16.715266989279826</c:v>
                </c:pt>
                <c:pt idx="1708">
                  <c:v>16.431860204270151</c:v>
                </c:pt>
                <c:pt idx="1709">
                  <c:v>16.143133879470042</c:v>
                </c:pt>
                <c:pt idx="1710">
                  <c:v>15.849166318480002</c:v>
                </c:pt>
                <c:pt idx="1711">
                  <c:v>15.550037312049881</c:v>
                </c:pt>
                <c:pt idx="1712">
                  <c:v>15.245828129220172</c:v>
                </c:pt>
                <c:pt idx="1713">
                  <c:v>14.936621508549933</c:v>
                </c:pt>
                <c:pt idx="1714">
                  <c:v>14.622501649310152</c:v>
                </c:pt>
                <c:pt idx="1715">
                  <c:v>14.303554202739861</c:v>
                </c:pt>
                <c:pt idx="1716">
                  <c:v>13.97986626321017</c:v>
                </c:pt>
                <c:pt idx="1717">
                  <c:v>13.651526359419904</c:v>
                </c:pt>
                <c:pt idx="1718">
                  <c:v>13.318624445669911</c:v>
                </c:pt>
                <c:pt idx="1719">
                  <c:v>12.981251893000035</c:v>
                </c:pt>
                <c:pt idx="1720">
                  <c:v>12.639501480429999</c:v>
                </c:pt>
                <c:pt idx="1721">
                  <c:v>12.293467386160046</c:v>
                </c:pt>
                <c:pt idx="1722">
                  <c:v>11.943245178820007</c:v>
                </c:pt>
                <c:pt idx="1723">
                  <c:v>11.588931808560119</c:v>
                </c:pt>
                <c:pt idx="1724">
                  <c:v>11.230612388000054</c:v>
                </c:pt>
                <c:pt idx="1725">
                  <c:v>10.867972487629913</c:v>
                </c:pt>
                <c:pt idx="1726">
                  <c:v>10.501463327959982</c:v>
                </c:pt>
                <c:pt idx="1727">
                  <c:v>10.131180591370139</c:v>
                </c:pt>
                <c:pt idx="1728">
                  <c:v>9.7572209847498925</c:v>
                </c:pt>
                <c:pt idx="1729">
                  <c:v>9.3796822243500628</c:v>
                </c:pt>
                <c:pt idx="1730">
                  <c:v>8.998663020729964</c:v>
                </c:pt>
                <c:pt idx="1731">
                  <c:v>8.6142630635899877</c:v>
                </c:pt>
                <c:pt idx="1732">
                  <c:v>8.2265830066398848</c:v>
                </c:pt>
                <c:pt idx="1733">
                  <c:v>7.835724452570048</c:v>
                </c:pt>
                <c:pt idx="1734">
                  <c:v>7.4417899378199763</c:v>
                </c:pt>
                <c:pt idx="1735">
                  <c:v>7.0448829175600167</c:v>
                </c:pt>
                <c:pt idx="1736">
                  <c:v>6.645107750509851</c:v>
                </c:pt>
                <c:pt idx="1737">
                  <c:v>6.2425696838602107</c:v>
                </c:pt>
                <c:pt idx="1738">
                  <c:v>5.8373748381500263</c:v>
                </c:pt>
                <c:pt idx="1739">
                  <c:v>5.4296301921199301</c:v>
                </c:pt>
                <c:pt idx="1740">
                  <c:v>5.0194435676501143</c:v>
                </c:pt>
                <c:pt idx="1741">
                  <c:v>4.6069236145699506</c:v>
                </c:pt>
                <c:pt idx="1742">
                  <c:v>4.1921797956401861</c:v>
                </c:pt>
                <c:pt idx="1743">
                  <c:v>3.7753223713600619</c:v>
                </c:pt>
                <c:pt idx="1744">
                  <c:v>3.3564623848601514</c:v>
                </c:pt>
                <c:pt idx="1745">
                  <c:v>2.935711646819982</c:v>
                </c:pt>
                <c:pt idx="1746">
                  <c:v>2.5131827203201738</c:v>
                </c:pt>
                <c:pt idx="1747">
                  <c:v>2.0889889057400524</c:v>
                </c:pt>
                <c:pt idx="1748">
                  <c:v>1.6631739058698258</c:v>
                </c:pt>
                <c:pt idx="1749">
                  <c:v>1.2357243326600837</c:v>
                </c:pt>
                <c:pt idx="1750">
                  <c:v>0.80690796298017631</c:v>
                </c:pt>
                <c:pt idx="1751">
                  <c:v>0.37683692915993561</c:v>
                </c:pt>
                <c:pt idx="1752">
                  <c:v>-5.4376158670038421E-2</c:v>
                </c:pt>
                <c:pt idx="1753">
                  <c:v>-0.4866182314699472</c:v>
                </c:pt>
                <c:pt idx="1754">
                  <c:v>-0.91977578002001792</c:v>
                </c:pt>
                <c:pt idx="1755">
                  <c:v>-1.3537348737900174</c:v>
                </c:pt>
                <c:pt idx="1756">
                  <c:v>-1.7883811797198632</c:v>
                </c:pt>
                <c:pt idx="1757">
                  <c:v>-2.2235999810297926</c:v>
                </c:pt>
                <c:pt idx="1758">
                  <c:v>-2.6592761960498592</c:v>
                </c:pt>
                <c:pt idx="1759">
                  <c:v>-3.0952943970398792</c:v>
                </c:pt>
                <c:pt idx="1760">
                  <c:v>-3.5315388289700422</c:v>
                </c:pt>
                <c:pt idx="1761">
                  <c:v>-3.9678934283299441</c:v>
                </c:pt>
                <c:pt idx="1762">
                  <c:v>-4.404241841989915</c:v>
                </c:pt>
                <c:pt idx="1763">
                  <c:v>-4.840467445980039</c:v>
                </c:pt>
                <c:pt idx="1764">
                  <c:v>-5.276453364280087</c:v>
                </c:pt>
                <c:pt idx="1765">
                  <c:v>-5.7120824876699317</c:v>
                </c:pt>
                <c:pt idx="1766">
                  <c:v>-6.1472374925099302</c:v>
                </c:pt>
                <c:pt idx="1767">
                  <c:v>-6.5818008596099844</c:v>
                </c:pt>
                <c:pt idx="1768">
                  <c:v>-7.0156548929699056</c:v>
                </c:pt>
                <c:pt idx="1769">
                  <c:v>-7.4486817386000439</c:v>
                </c:pt>
                <c:pt idx="1770">
                  <c:v>-7.8807634034001239</c:v>
                </c:pt>
                <c:pt idx="1771">
                  <c:v>-8.3117817739000657</c:v>
                </c:pt>
                <c:pt idx="1772">
                  <c:v>-8.7418755265000527</c:v>
                </c:pt>
                <c:pt idx="1773">
                  <c:v>-9.1709430345899818</c:v>
                </c:pt>
                <c:pt idx="1774">
                  <c:v>-9.5986814851000872</c:v>
                </c:pt>
                <c:pt idx="1775">
                  <c:v>-10.02498006564997</c:v>
                </c:pt>
                <c:pt idx="1776">
                  <c:v>-10.449728287489961</c:v>
                </c:pt>
                <c:pt idx="1777">
                  <c:v>-10.872816011230043</c:v>
                </c:pt>
                <c:pt idx="1778">
                  <c:v>-11.294133472759995</c:v>
                </c:pt>
                <c:pt idx="1779">
                  <c:v>-11.713571308920109</c:v>
                </c:pt>
                <c:pt idx="1780">
                  <c:v>-12.131020583419968</c:v>
                </c:pt>
                <c:pt idx="1781">
                  <c:v>-12.546372812570098</c:v>
                </c:pt>
                <c:pt idx="1782">
                  <c:v>-12.959519991120033</c:v>
                </c:pt>
                <c:pt idx="1783">
                  <c:v>-13.37035461808</c:v>
                </c:pt>
                <c:pt idx="1784">
                  <c:v>-13.778769722470088</c:v>
                </c:pt>
                <c:pt idx="1785">
                  <c:v>-14.184658889170123</c:v>
                </c:pt>
                <c:pt idx="1786">
                  <c:v>-14.587916284720222</c:v>
                </c:pt>
                <c:pt idx="1787">
                  <c:v>-14.988436683099962</c:v>
                </c:pt>
                <c:pt idx="1788">
                  <c:v>-15.386115491570081</c:v>
                </c:pt>
                <c:pt idx="1789">
                  <c:v>-15.780848776470066</c:v>
                </c:pt>
                <c:pt idx="1790">
                  <c:v>-16.172533288970044</c:v>
                </c:pt>
                <c:pt idx="1791">
                  <c:v>-16.561066490949997</c:v>
                </c:pt>
                <c:pt idx="1792">
                  <c:v>-16.946346580769841</c:v>
                </c:pt>
                <c:pt idx="1793">
                  <c:v>-17.328272519060192</c:v>
                </c:pt>
                <c:pt idx="1794">
                  <c:v>-17.706744054569981</c:v>
                </c:pt>
                <c:pt idx="1795">
                  <c:v>-18.081661749910154</c:v>
                </c:pt>
                <c:pt idx="1796">
                  <c:v>-18.453356725170124</c:v>
                </c:pt>
                <c:pt idx="1797">
                  <c:v>-18.821486919790004</c:v>
                </c:pt>
                <c:pt idx="1798">
                  <c:v>-19.185871404630007</c:v>
                </c:pt>
                <c:pt idx="1799">
                  <c:v>-19.546422805849943</c:v>
                </c:pt>
                <c:pt idx="1800">
                  <c:v>-19.903055083850177</c:v>
                </c:pt>
                <c:pt idx="1801">
                  <c:v>-20.255683566859943</c:v>
                </c:pt>
                <c:pt idx="1802">
                  <c:v>-20.604224984519988</c:v>
                </c:pt>
                <c:pt idx="1803">
                  <c:v>-20.948597501459972</c:v>
                </c:pt>
                <c:pt idx="1804">
                  <c:v>-21.288720750870198</c:v>
                </c:pt>
                <c:pt idx="1805">
                  <c:v>-21.624515868129947</c:v>
                </c:pt>
                <c:pt idx="1806">
                  <c:v>-21.955905524379887</c:v>
                </c:pt>
                <c:pt idx="1807">
                  <c:v>-22.28281396007992</c:v>
                </c:pt>
                <c:pt idx="1808">
                  <c:v>-22.605167018620023</c:v>
                </c:pt>
                <c:pt idx="1809">
                  <c:v>-22.922892179889914</c:v>
                </c:pt>
                <c:pt idx="1810">
                  <c:v>-23.235918593890119</c:v>
                </c:pt>
                <c:pt idx="1811">
                  <c:v>-23.544177114290051</c:v>
                </c:pt>
                <c:pt idx="1812">
                  <c:v>-23.847600332049979</c:v>
                </c:pt>
                <c:pt idx="1813">
                  <c:v>-24.146122608940004</c:v>
                </c:pt>
                <c:pt idx="1814">
                  <c:v>-24.439680111200005</c:v>
                </c:pt>
                <c:pt idx="1815">
                  <c:v>-24.728210843109991</c:v>
                </c:pt>
                <c:pt idx="1816">
                  <c:v>-25.011654680519996</c:v>
                </c:pt>
                <c:pt idx="1817">
                  <c:v>-25.289953404479775</c:v>
                </c:pt>
                <c:pt idx="1818">
                  <c:v>-25.563050734869876</c:v>
                </c:pt>
                <c:pt idx="1819">
                  <c:v>-25.83089123425998</c:v>
                </c:pt>
                <c:pt idx="1820">
                  <c:v>-26.093407012349871</c:v>
                </c:pt>
                <c:pt idx="1821">
                  <c:v>-26.350561408830117</c:v>
                </c:pt>
                <c:pt idx="1822">
                  <c:v>-26.60230596404017</c:v>
                </c:pt>
                <c:pt idx="1823">
                  <c:v>-26.84859431240011</c:v>
                </c:pt>
                <c:pt idx="1824">
                  <c:v>-27.089382215800015</c:v>
                </c:pt>
                <c:pt idx="1825">
                  <c:v>-27.324627596839946</c:v>
                </c:pt>
                <c:pt idx="1826">
                  <c:v>-27.554290572219998</c:v>
                </c:pt>
                <c:pt idx="1827">
                  <c:v>-27.778333486069869</c:v>
                </c:pt>
                <c:pt idx="1828">
                  <c:v>-27.996720943260016</c:v>
                </c:pt>
                <c:pt idx="1829">
                  <c:v>-28.209419842739862</c:v>
                </c:pt>
                <c:pt idx="1830">
                  <c:v>-28.416399410879876</c:v>
                </c:pt>
                <c:pt idx="1831">
                  <c:v>-28.617631234779992</c:v>
                </c:pt>
                <c:pt idx="1832">
                  <c:v>-28.813089295610098</c:v>
                </c:pt>
                <c:pt idx="1833">
                  <c:v>-29.002750001980075</c:v>
                </c:pt>
                <c:pt idx="1834">
                  <c:v>-29.186592223180014</c:v>
                </c:pt>
                <c:pt idx="1835">
                  <c:v>-29.364597322629834</c:v>
                </c:pt>
                <c:pt idx="1836">
                  <c:v>-29.53674919112018</c:v>
                </c:pt>
                <c:pt idx="1837">
                  <c:v>-29.703034280139946</c:v>
                </c:pt>
                <c:pt idx="1838">
                  <c:v>-29.863441635309982</c:v>
                </c:pt>
                <c:pt idx="1839">
                  <c:v>-30.017962929570103</c:v>
                </c:pt>
                <c:pt idx="1840">
                  <c:v>-30.166592496630074</c:v>
                </c:pt>
                <c:pt idx="1841">
                  <c:v>-30.309327364250066</c:v>
                </c:pt>
                <c:pt idx="1842">
                  <c:v>-30.44616728754022</c:v>
                </c:pt>
                <c:pt idx="1843">
                  <c:v>-30.576843666809964</c:v>
                </c:pt>
                <c:pt idx="1844">
                  <c:v>-30.700980727079923</c:v>
                </c:pt>
                <c:pt idx="1845">
                  <c:v>-30.819080953999901</c:v>
                </c:pt>
                <c:pt idx="1846">
                  <c:v>-30.93114177894995</c:v>
                </c:pt>
                <c:pt idx="1847">
                  <c:v>-31.037162898719998</c:v>
                </c:pt>
                <c:pt idx="1848">
                  <c:v>-31.137146296229957</c:v>
                </c:pt>
                <c:pt idx="1849">
                  <c:v>-31.231096261220046</c:v>
                </c:pt>
                <c:pt idx="1850">
                  <c:v>-31.319019410989995</c:v>
                </c:pt>
                <c:pt idx="1851">
                  <c:v>-31.400924711080052</c:v>
                </c:pt>
                <c:pt idx="1852">
                  <c:v>-31.476823496009956</c:v>
                </c:pt>
                <c:pt idx="1853">
                  <c:v>-31.546729489969948</c:v>
                </c:pt>
                <c:pt idx="1854">
                  <c:v>-31.610658827539964</c:v>
                </c:pt>
                <c:pt idx="1855">
                  <c:v>-31.668630074409975</c:v>
                </c:pt>
                <c:pt idx="1856">
                  <c:v>-31.720664248060075</c:v>
                </c:pt>
                <c:pt idx="1857">
                  <c:v>-31.766784838489912</c:v>
                </c:pt>
                <c:pt idx="1858">
                  <c:v>-31.807017828949938</c:v>
                </c:pt>
                <c:pt idx="1859">
                  <c:v>-31.841391716600128</c:v>
                </c:pt>
                <c:pt idx="1860">
                  <c:v>-31.869937533300117</c:v>
                </c:pt>
                <c:pt idx="1861">
                  <c:v>-31.892688866220169</c:v>
                </c:pt>
                <c:pt idx="1862">
                  <c:v>-31.90968187865019</c:v>
                </c:pt>
                <c:pt idx="1863">
                  <c:v>-31.920955330630022</c:v>
                </c:pt>
                <c:pt idx="1864">
                  <c:v>-31.926550599710026</c:v>
                </c:pt>
                <c:pt idx="1865">
                  <c:v>-31.926511701630034</c:v>
                </c:pt>
                <c:pt idx="1866">
                  <c:v>-31.920885311089933</c:v>
                </c:pt>
                <c:pt idx="1867">
                  <c:v>-31.908982767040015</c:v>
                </c:pt>
                <c:pt idx="1868">
                  <c:v>-31.890899266890074</c:v>
                </c:pt>
                <c:pt idx="1869">
                  <c:v>-31.867144430619874</c:v>
                </c:pt>
                <c:pt idx="1870">
                  <c:v>-31.837755347820121</c:v>
                </c:pt>
                <c:pt idx="1871">
                  <c:v>-31.802770930250063</c:v>
                </c:pt>
                <c:pt idx="1872">
                  <c:v>-31.762231913829964</c:v>
                </c:pt>
                <c:pt idx="1873">
                  <c:v>-31.716180860490113</c:v>
                </c:pt>
                <c:pt idx="1874">
                  <c:v>-31.6646621602099</c:v>
                </c:pt>
                <c:pt idx="1875">
                  <c:v>-31.607722032829997</c:v>
                </c:pt>
                <c:pt idx="1876">
                  <c:v>-31.54540853011008</c:v>
                </c:pt>
                <c:pt idx="1877">
                  <c:v>-31.477771537540093</c:v>
                </c:pt>
                <c:pt idx="1878">
                  <c:v>-31.404862776350001</c:v>
                </c:pt>
                <c:pt idx="1879">
                  <c:v>-31.326735805419958</c:v>
                </c:pt>
                <c:pt idx="1880">
                  <c:v>-31.243446023180013</c:v>
                </c:pt>
                <c:pt idx="1881">
                  <c:v>-31.155050669619868</c:v>
                </c:pt>
                <c:pt idx="1882">
                  <c:v>-31.06160882812992</c:v>
                </c:pt>
                <c:pt idx="1883">
                  <c:v>-30.963181427479867</c:v>
                </c:pt>
                <c:pt idx="1884">
                  <c:v>-30.859831243760027</c:v>
                </c:pt>
                <c:pt idx="1885">
                  <c:v>-30.751622902280133</c:v>
                </c:pt>
                <c:pt idx="1886">
                  <c:v>-30.638622879529976</c:v>
                </c:pt>
                <c:pt idx="1887">
                  <c:v>-30.52089950507002</c:v>
                </c:pt>
                <c:pt idx="1888">
                  <c:v>-30.398522963520008</c:v>
                </c:pt>
                <c:pt idx="1889">
                  <c:v>-30.271565296439803</c:v>
                </c:pt>
                <c:pt idx="1890">
                  <c:v>-30.140100404300028</c:v>
                </c:pt>
                <c:pt idx="1891">
                  <c:v>-30.003374925479875</c:v>
                </c:pt>
                <c:pt idx="1892">
                  <c:v>-29.861986219260189</c:v>
                </c:pt>
                <c:pt idx="1893">
                  <c:v>-29.716136178650004</c:v>
                </c:pt>
                <c:pt idx="1894">
                  <c:v>-29.565890398890133</c:v>
                </c:pt>
                <c:pt idx="1895">
                  <c:v>-29.411315623090104</c:v>
                </c:pt>
                <c:pt idx="1896">
                  <c:v>-29.252479729939978</c:v>
                </c:pt>
                <c:pt idx="1897">
                  <c:v>-29.089451721200021</c:v>
                </c:pt>
                <c:pt idx="1898">
                  <c:v>-28.922301709420026</c:v>
                </c:pt>
                <c:pt idx="1899">
                  <c:v>-28.751100905479916</c:v>
                </c:pt>
                <c:pt idx="1900">
                  <c:v>-28.575921606239945</c:v>
                </c:pt>
                <c:pt idx="1901">
                  <c:v>-28.396837182130184</c:v>
                </c:pt>
                <c:pt idx="1902">
                  <c:v>-28.213922064760027</c:v>
                </c:pt>
                <c:pt idx="1903">
                  <c:v>-28.027251734600213</c:v>
                </c:pt>
                <c:pt idx="1904">
                  <c:v>-27.836902708470006</c:v>
                </c:pt>
                <c:pt idx="1905">
                  <c:v>-27.642952527250145</c:v>
                </c:pt>
                <c:pt idx="1906">
                  <c:v>-27.445479743490068</c:v>
                </c:pt>
                <c:pt idx="1907">
                  <c:v>-27.244563908960117</c:v>
                </c:pt>
                <c:pt idx="1908">
                  <c:v>-27.040285562300141</c:v>
                </c:pt>
                <c:pt idx="1909">
                  <c:v>-26.83272621664014</c:v>
                </c:pt>
                <c:pt idx="1910">
                  <c:v>-26.621968347209986</c:v>
                </c:pt>
                <c:pt idx="1911">
                  <c:v>-26.408095378930057</c:v>
                </c:pt>
                <c:pt idx="1912">
                  <c:v>-26.19119167405006</c:v>
                </c:pt>
                <c:pt idx="1913">
                  <c:v>-25.971342519760128</c:v>
                </c:pt>
                <c:pt idx="1914">
                  <c:v>-25.748596411080143</c:v>
                </c:pt>
                <c:pt idx="1915">
                  <c:v>-25.522724745749883</c:v>
                </c:pt>
                <c:pt idx="1916">
                  <c:v>-25.294100837479846</c:v>
                </c:pt>
                <c:pt idx="1917">
                  <c:v>-25.062807647939962</c:v>
                </c:pt>
                <c:pt idx="1918">
                  <c:v>-24.828928726800086</c:v>
                </c:pt>
                <c:pt idx="1919">
                  <c:v>-24.592548193729954</c:v>
                </c:pt>
                <c:pt idx="1920">
                  <c:v>-24.353750720550124</c:v>
                </c:pt>
                <c:pt idx="1921">
                  <c:v>-24.112621513190106</c:v>
                </c:pt>
                <c:pt idx="1922">
                  <c:v>-23.869246293849983</c:v>
                </c:pt>
                <c:pt idx="1923">
                  <c:v>-23.623711283009925</c:v>
                </c:pt>
                <c:pt idx="1924">
                  <c:v>-23.376103181539975</c:v>
                </c:pt>
                <c:pt idx="1925">
                  <c:v>-23.126509152690005</c:v>
                </c:pt>
                <c:pt idx="1926">
                  <c:v>-22.875016804259985</c:v>
                </c:pt>
                <c:pt idx="1927">
                  <c:v>-22.621714170589939</c:v>
                </c:pt>
                <c:pt idx="1928">
                  <c:v>-22.366689694639945</c:v>
                </c:pt>
                <c:pt idx="1929">
                  <c:v>-22.110032210100144</c:v>
                </c:pt>
                <c:pt idx="1930">
                  <c:v>-21.851830923380021</c:v>
                </c:pt>
                <c:pt idx="1931">
                  <c:v>-21.592175395740014</c:v>
                </c:pt>
                <c:pt idx="1932">
                  <c:v>-21.331155525340137</c:v>
                </c:pt>
                <c:pt idx="1933">
                  <c:v>-21.068861529289961</c:v>
                </c:pt>
                <c:pt idx="1934">
                  <c:v>-20.805383925729984</c:v>
                </c:pt>
                <c:pt idx="1935">
                  <c:v>-20.540813515909804</c:v>
                </c:pt>
                <c:pt idx="1936">
                  <c:v>-20.275241366189903</c:v>
                </c:pt>
                <c:pt idx="1937">
                  <c:v>-20.008758790229876</c:v>
                </c:pt>
                <c:pt idx="1938">
                  <c:v>-19.74141489468002</c:v>
                </c:pt>
                <c:pt idx="1939">
                  <c:v>-19.47325590950004</c:v>
                </c:pt>
                <c:pt idx="1940">
                  <c:v>-19.204439514950082</c:v>
                </c:pt>
                <c:pt idx="1941">
                  <c:v>-18.935055926519908</c:v>
                </c:pt>
                <c:pt idx="1942">
                  <c:v>-18.66519542891001</c:v>
                </c:pt>
                <c:pt idx="1943">
                  <c:v>-18.394948356369923</c:v>
                </c:pt>
                <c:pt idx="1944">
                  <c:v>-18.124405072969921</c:v>
                </c:pt>
                <c:pt idx="1945">
                  <c:v>-17.853655952920008</c:v>
                </c:pt>
                <c:pt idx="1946">
                  <c:v>-17.582791360840019</c:v>
                </c:pt>
                <c:pt idx="1947">
                  <c:v>-17.31190163207998</c:v>
                </c:pt>
                <c:pt idx="1948">
                  <c:v>-17.041077052989976</c:v>
                </c:pt>
                <c:pt idx="1949">
                  <c:v>-16.77040784123983</c:v>
                </c:pt>
                <c:pt idx="1950">
                  <c:v>-16.49998412607988</c:v>
                </c:pt>
                <c:pt idx="1951">
                  <c:v>-16.229895928669976</c:v>
                </c:pt>
                <c:pt idx="1952">
                  <c:v>-15.960233142360039</c:v>
                </c:pt>
                <c:pt idx="1953">
                  <c:v>-15.691085512959944</c:v>
                </c:pt>
                <c:pt idx="1954">
                  <c:v>-15.422542619090109</c:v>
                </c:pt>
                <c:pt idx="1955">
                  <c:v>-15.15469385243</c:v>
                </c:pt>
                <c:pt idx="1956">
                  <c:v>-14.887628398029847</c:v>
                </c:pt>
                <c:pt idx="1957">
                  <c:v>-14.621435214590065</c:v>
                </c:pt>
                <c:pt idx="1958">
                  <c:v>-14.356203014780021</c:v>
                </c:pt>
                <c:pt idx="1959">
                  <c:v>-14.092020245519961</c:v>
                </c:pt>
                <c:pt idx="1960">
                  <c:v>-13.828975068279988</c:v>
                </c:pt>
                <c:pt idx="1961">
                  <c:v>-13.567155339349938</c:v>
                </c:pt>
                <c:pt idx="1962">
                  <c:v>-13.306443606589937</c:v>
                </c:pt>
                <c:pt idx="1963">
                  <c:v>-13.046961361560079</c:v>
                </c:pt>
                <c:pt idx="1964">
                  <c:v>-12.788903354919967</c:v>
                </c:pt>
                <c:pt idx="1965">
                  <c:v>-12.532350692139971</c:v>
                </c:pt>
                <c:pt idx="1966">
                  <c:v>-12.277383829770088</c:v>
                </c:pt>
                <c:pt idx="1967">
                  <c:v>-12.024082550810135</c:v>
                </c:pt>
                <c:pt idx="1968">
                  <c:v>-11.772525940119976</c:v>
                </c:pt>
                <c:pt idx="1969">
                  <c:v>-11.5227923598502</c:v>
                </c:pt>
                <c:pt idx="1970">
                  <c:v>-11.274959424779809</c:v>
                </c:pt>
                <c:pt idx="1971">
                  <c:v>-11.029103977770092</c:v>
                </c:pt>
                <c:pt idx="1972">
                  <c:v>-10.785302065160067</c:v>
                </c:pt>
                <c:pt idx="1973">
                  <c:v>-10.543628912120084</c:v>
                </c:pt>
                <c:pt idx="1974">
                  <c:v>-10.304158898110018</c:v>
                </c:pt>
                <c:pt idx="1975">
                  <c:v>-10.066965532269933</c:v>
                </c:pt>
                <c:pt idx="1976">
                  <c:v>-9.8321214287500425</c:v>
                </c:pt>
                <c:pt idx="1977">
                  <c:v>-9.5996982822100563</c:v>
                </c:pt>
                <c:pt idx="1978">
                  <c:v>-9.3697668431700549</c:v>
                </c:pt>
                <c:pt idx="1979">
                  <c:v>-9.1423968933900142</c:v>
                </c:pt>
                <c:pt idx="1980">
                  <c:v>-8.9176572212998053</c:v>
                </c:pt>
                <c:pt idx="1981">
                  <c:v>-8.6956155974301055</c:v>
                </c:pt>
                <c:pt idx="1982">
                  <c:v>-8.4763387497200711</c:v>
                </c:pt>
                <c:pt idx="1983">
                  <c:v>-8.2598923390198706</c:v>
                </c:pt>
                <c:pt idx="1984">
                  <c:v>-8.0463409343999501</c:v>
                </c:pt>
                <c:pt idx="1985">
                  <c:v>-7.8357479886499277</c:v>
                </c:pt>
                <c:pt idx="1986">
                  <c:v>-7.6277154420999977</c:v>
                </c:pt>
                <c:pt idx="1987">
                  <c:v>-7.4226176306101479</c:v>
                </c:pt>
                <c:pt idx="1988">
                  <c:v>-7.2205621842199434</c:v>
                </c:pt>
                <c:pt idx="1989">
                  <c:v>-7.0215994685499936</c:v>
                </c:pt>
                <c:pt idx="1990">
                  <c:v>-6.8257782272901295</c:v>
                </c:pt>
                <c:pt idx="1991">
                  <c:v>-6.6331455499300773</c:v>
                </c:pt>
                <c:pt idx="1992">
                  <c:v>-6.4437468396399709</c:v>
                </c:pt>
                <c:pt idx="1993">
                  <c:v>-6.2576257810098923</c:v>
                </c:pt>
                <c:pt idx="1994">
                  <c:v>-6.0748243078498945</c:v>
                </c:pt>
                <c:pt idx="1995">
                  <c:v>-5.8953825710300407</c:v>
                </c:pt>
                <c:pt idx="1996">
                  <c:v>-5.7193389062899769</c:v>
                </c:pt>
                <c:pt idx="1997">
                  <c:v>-5.5467298019800637</c:v>
                </c:pt>
                <c:pt idx="1998">
                  <c:v>-5.3775898669598519</c:v>
                </c:pt>
                <c:pt idx="1999">
                  <c:v>-5.2119517982798698</c:v>
                </c:pt>
                <c:pt idx="2000">
                  <c:v>-5.0498463490901031</c:v>
                </c:pt>
                <c:pt idx="2001">
                  <c:v>-4.8913022963899948</c:v>
                </c:pt>
                <c:pt idx="2002">
                  <c:v>-4.7363464088600722</c:v>
                </c:pt>
                <c:pt idx="2003">
                  <c:v>-4.585003414619905</c:v>
                </c:pt>
                <c:pt idx="2004">
                  <c:v>-4.4372959690799689</c:v>
                </c:pt>
                <c:pt idx="2005">
                  <c:v>-4.2932446227200671</c:v>
                </c:pt>
                <c:pt idx="2006">
                  <c:v>-4.1528677888900347</c:v>
                </c:pt>
                <c:pt idx="2007">
                  <c:v>-4.0161817116299972</c:v>
                </c:pt>
                <c:pt idx="2008">
                  <c:v>-3.8832004334401518</c:v>
                </c:pt>
                <c:pt idx="2009">
                  <c:v>-3.7539256839099835</c:v>
                </c:pt>
                <c:pt idx="2010">
                  <c:v>-3.6283092270198267</c:v>
                </c:pt>
                <c:pt idx="2011">
                  <c:v>-3.5064126397101063</c:v>
                </c:pt>
                <c:pt idx="2012">
                  <c:v>-3.3882396656799756</c:v>
                </c:pt>
                <c:pt idx="2013">
                  <c:v>-3.2737916315700204</c:v>
                </c:pt>
                <c:pt idx="2014">
                  <c:v>-3.1630674137200003</c:v>
                </c:pt>
                <c:pt idx="2015">
                  <c:v>-3.0560634048799784</c:v>
                </c:pt>
                <c:pt idx="2016">
                  <c:v>-2.9527734808600599</c:v>
                </c:pt>
                <c:pt idx="2017">
                  <c:v>-2.8531889673099613</c:v>
                </c:pt>
                <c:pt idx="2018">
                  <c:v>-2.7572986063698863</c:v>
                </c:pt>
                <c:pt idx="2019">
                  <c:v>-2.6650885233700592</c:v>
                </c:pt>
                <c:pt idx="2020">
                  <c:v>-2.5765421935800532</c:v>
                </c:pt>
                <c:pt idx="2021">
                  <c:v>-2.4916404088801301</c:v>
                </c:pt>
                <c:pt idx="2022">
                  <c:v>-2.4103612444700957</c:v>
                </c:pt>
                <c:pt idx="2023">
                  <c:v>-2.3326800255599665</c:v>
                </c:pt>
                <c:pt idx="2024">
                  <c:v>-2.258569294129984</c:v>
                </c:pt>
                <c:pt idx="2025">
                  <c:v>-2.1879987755598904</c:v>
                </c:pt>
                <c:pt idx="2026">
                  <c:v>-2.1209353453800759</c:v>
                </c:pt>
                <c:pt idx="2027">
                  <c:v>-2.0573429959799796</c:v>
                </c:pt>
                <c:pt idx="2028">
                  <c:v>-1.9971828032601024</c:v>
                </c:pt>
                <c:pt idx="2029">
                  <c:v>-1.9404128934102118</c:v>
                </c:pt>
                <c:pt idx="2030">
                  <c:v>-1.8869884095597627</c:v>
                </c:pt>
                <c:pt idx="2031">
                  <c:v>-1.8368614784999409</c:v>
                </c:pt>
                <c:pt idx="2032">
                  <c:v>-1.7899811773900183</c:v>
                </c:pt>
                <c:pt idx="2033">
                  <c:v>-1.7467018909796934</c:v>
                </c:pt>
                <c:pt idx="2034">
                  <c:v>-1.7072934427701512</c:v>
                </c:pt>
                <c:pt idx="2035">
                  <c:v>-1.6711546240699136</c:v>
                </c:pt>
                <c:pt idx="2036">
                  <c:v>-1.6382386416998997</c:v>
                </c:pt>
                <c:pt idx="2037">
                  <c:v>-1.6084962569202617</c:v>
                </c:pt>
                <c:pt idx="2038">
                  <c:v>-1.5818757676197492</c:v>
                </c:pt>
                <c:pt idx="2039">
                  <c:v>-1.5583229904400469</c:v>
                </c:pt>
                <c:pt idx="2040">
                  <c:v>-1.5377812429101141</c:v>
                </c:pt>
                <c:pt idx="2041">
                  <c:v>-1.5201913256100852</c:v>
                </c:pt>
                <c:pt idx="2042">
                  <c:v>-1.5054915043697292</c:v>
                </c:pt>
                <c:pt idx="2043">
                  <c:v>-1.4936174923400358</c:v>
                </c:pt>
                <c:pt idx="2044">
                  <c:v>-1.48450243221032</c:v>
                </c:pt>
                <c:pt idx="2045">
                  <c:v>-1.4780768782902669</c:v>
                </c:pt>
                <c:pt idx="2046">
                  <c:v>-1.4742687787697832</c:v>
                </c:pt>
                <c:pt idx="2047">
                  <c:v>-1.4730034577601145</c:v>
                </c:pt>
                <c:pt idx="2048">
                  <c:v>-1.4742035975000363</c:v>
                </c:pt>
                <c:pt idx="2049">
                  <c:v>-1.4777892205102034</c:v>
                </c:pt>
                <c:pt idx="2050">
                  <c:v>-1.4836776717102111</c:v>
                </c:pt>
                <c:pt idx="2051">
                  <c:v>-1.4917836006302423</c:v>
                </c:pt>
                <c:pt idx="2052">
                  <c:v>-1.5020189434799249</c:v>
                </c:pt>
                <c:pt idx="2053">
                  <c:v>-1.5142929053899934</c:v>
                </c:pt>
                <c:pt idx="2054">
                  <c:v>-1.5285119424697768</c:v>
                </c:pt>
                <c:pt idx="2055">
                  <c:v>-1.5445797440697788</c:v>
                </c:pt>
                <c:pt idx="2056">
                  <c:v>-1.5623972147996028</c:v>
                </c:pt>
                <c:pt idx="2057">
                  <c:v>-1.583275141319973</c:v>
                </c:pt>
                <c:pt idx="2058">
                  <c:v>-1.6067355830400629</c:v>
                </c:pt>
                <c:pt idx="2059">
                  <c:v>-1.6320399768997049</c:v>
                </c:pt>
                <c:pt idx="2060">
                  <c:v>-1.6591125770296458</c:v>
                </c:pt>
                <c:pt idx="2061">
                  <c:v>-1.6878763563499888</c:v>
                </c:pt>
                <c:pt idx="2062">
                  <c:v>-1.7182530204399882</c:v>
                </c:pt>
                <c:pt idx="2063">
                  <c:v>-1.7501630214997022</c:v>
                </c:pt>
                <c:pt idx="2064">
                  <c:v>-1.7835255722502552</c:v>
                </c:pt>
                <c:pt idx="2065">
                  <c:v>-1.8182586598400121</c:v>
                </c:pt>
                <c:pt idx="2066">
                  <c:v>-1.8542790597603016</c:v>
                </c:pt>
                <c:pt idx="2067">
                  <c:v>-1.8915023497797847</c:v>
                </c:pt>
                <c:pt idx="2068">
                  <c:v>-1.9298429238097015</c:v>
                </c:pt>
                <c:pt idx="2069">
                  <c:v>-1.9692140059000849</c:v>
                </c:pt>
                <c:pt idx="2070">
                  <c:v>-2.0095276640699922</c:v>
                </c:pt>
                <c:pt idx="2071">
                  <c:v>-2.0506948242600629</c:v>
                </c:pt>
                <c:pt idx="2072">
                  <c:v>-2.0926252842796202</c:v>
                </c:pt>
                <c:pt idx="2073">
                  <c:v>-2.1352277276500899</c:v>
                </c:pt>
                <c:pt idx="2074">
                  <c:v>-2.1784097375698366</c:v>
                </c:pt>
                <c:pt idx="2075">
                  <c:v>-2.2220778108298873</c:v>
                </c:pt>
                <c:pt idx="2076">
                  <c:v>-2.2661373716900926</c:v>
                </c:pt>
                <c:pt idx="2077">
                  <c:v>-2.3104927858403244</c:v>
                </c:pt>
                <c:pt idx="2078">
                  <c:v>-2.3550473742698159</c:v>
                </c:pt>
                <c:pt idx="2079">
                  <c:v>-2.3997034272501878</c:v>
                </c:pt>
                <c:pt idx="2080">
                  <c:v>-2.4443622181502178</c:v>
                </c:pt>
                <c:pt idx="2081">
                  <c:v>-2.4910093641901767</c:v>
                </c:pt>
                <c:pt idx="2082">
                  <c:v>-2.5380228891704064</c:v>
                </c:pt>
                <c:pt idx="2083">
                  <c:v>-2.5851697630300805</c:v>
                </c:pt>
                <c:pt idx="2084">
                  <c:v>-2.6323837071699927</c:v>
                </c:pt>
                <c:pt idx="2085">
                  <c:v>-2.6795991559397407</c:v>
                </c:pt>
                <c:pt idx="2086">
                  <c:v>-2.7267513035499178</c:v>
                </c:pt>
                <c:pt idx="2087">
                  <c:v>-2.7737761508396943</c:v>
                </c:pt>
                <c:pt idx="2088">
                  <c:v>-2.8206105522299367</c:v>
                </c:pt>
                <c:pt idx="2089">
                  <c:v>-2.867192262500339</c:v>
                </c:pt>
                <c:pt idx="2090">
                  <c:v>-2.9134599836902453</c:v>
                </c:pt>
                <c:pt idx="2091">
                  <c:v>-2.9593534119499054</c:v>
                </c:pt>
                <c:pt idx="2092">
                  <c:v>-3.0048132843498934</c:v>
                </c:pt>
                <c:pt idx="2093">
                  <c:v>-3.0497814257901155</c:v>
                </c:pt>
                <c:pt idx="2094">
                  <c:v>-3.0942007958301474</c:v>
                </c:pt>
                <c:pt idx="2095">
                  <c:v>-3.1380155355800525</c:v>
                </c:pt>
                <c:pt idx="2096">
                  <c:v>-3.1811710144597782</c:v>
                </c:pt>
                <c:pt idx="2097">
                  <c:v>-3.2236138771700098</c:v>
                </c:pt>
                <c:pt idx="2098">
                  <c:v>-3.2652920904802158</c:v>
                </c:pt>
                <c:pt idx="2099">
                  <c:v>-3.3061549900899081</c:v>
                </c:pt>
                <c:pt idx="2100">
                  <c:v>-3.3461533274899011</c:v>
                </c:pt>
                <c:pt idx="2101">
                  <c:v>-3.3852393168499475</c:v>
                </c:pt>
                <c:pt idx="2102">
                  <c:v>-3.423366681799962</c:v>
                </c:pt>
                <c:pt idx="2103">
                  <c:v>-3.460490702359948</c:v>
                </c:pt>
                <c:pt idx="2104">
                  <c:v>-3.4967123840597196</c:v>
                </c:pt>
                <c:pt idx="2105">
                  <c:v>-3.5325913492197287</c:v>
                </c:pt>
                <c:pt idx="2106">
                  <c:v>-3.567496499650133</c:v>
                </c:pt>
                <c:pt idx="2107">
                  <c:v>-3.6014031105996764</c:v>
                </c:pt>
                <c:pt idx="2108">
                  <c:v>-3.6342888666899853</c:v>
                </c:pt>
                <c:pt idx="2109">
                  <c:v>-3.6661339211300401</c:v>
                </c:pt>
                <c:pt idx="2110">
                  <c:v>-3.6969209551798485</c:v>
                </c:pt>
                <c:pt idx="2111">
                  <c:v>-3.7266352373499103</c:v>
                </c:pt>
                <c:pt idx="2112">
                  <c:v>-3.755264682789857</c:v>
                </c:pt>
                <c:pt idx="2113">
                  <c:v>-3.7827999125197493</c:v>
                </c:pt>
                <c:pt idx="2114">
                  <c:v>-3.8092343128196262</c:v>
                </c:pt>
                <c:pt idx="2115">
                  <c:v>-3.8345640945303785</c:v>
                </c:pt>
                <c:pt idx="2116">
                  <c:v>-3.858788352299598</c:v>
                </c:pt>
                <c:pt idx="2117">
                  <c:v>-3.8819091240197849</c:v>
                </c:pt>
                <c:pt idx="2118">
                  <c:v>-3.9039314499900684</c:v>
                </c:pt>
                <c:pt idx="2119">
                  <c:v>-3.92486343237033</c:v>
                </c:pt>
                <c:pt idx="2120">
                  <c:v>-3.9447162944302363</c:v>
                </c:pt>
                <c:pt idx="2121">
                  <c:v>-3.9635044398301034</c:v>
                </c:pt>
                <c:pt idx="2122">
                  <c:v>-3.9812455119799779</c:v>
                </c:pt>
                <c:pt idx="2123">
                  <c:v>-3.9979604533800739</c:v>
                </c:pt>
                <c:pt idx="2124">
                  <c:v>-4.0136735648702597</c:v>
                </c:pt>
                <c:pt idx="2125">
                  <c:v>-4.02841256497004</c:v>
                </c:pt>
                <c:pt idx="2126">
                  <c:v>-4.0422086492199014</c:v>
                </c:pt>
                <c:pt idx="2127">
                  <c:v>-4.0550965494298907</c:v>
                </c:pt>
                <c:pt idx="2128">
                  <c:v>-4.0665687518699087</c:v>
                </c:pt>
                <c:pt idx="2129">
                  <c:v>-4.0763540228599595</c:v>
                </c:pt>
                <c:pt idx="2130">
                  <c:v>-4.0851190157000019</c:v>
                </c:pt>
                <c:pt idx="2131">
                  <c:v>-4.0928928222601826</c:v>
                </c:pt>
                <c:pt idx="2132">
                  <c:v>-4.0997074256597443</c:v>
                </c:pt>
                <c:pt idx="2133">
                  <c:v>-4.1055977408000217</c:v>
                </c:pt>
                <c:pt idx="2134">
                  <c:v>-4.1106016547396393</c:v>
                </c:pt>
                <c:pt idx="2135">
                  <c:v>-4.1147600671897635</c:v>
                </c:pt>
                <c:pt idx="2136">
                  <c:v>-4.1181169309402321</c:v>
                </c:pt>
                <c:pt idx="2137">
                  <c:v>-4.1207192923397997</c:v>
                </c:pt>
                <c:pt idx="2138">
                  <c:v>-4.1226173317299981</c:v>
                </c:pt>
                <c:pt idx="2139">
                  <c:v>-4.1238644038699022</c:v>
                </c:pt>
                <c:pt idx="2140">
                  <c:v>-4.1245170784600305</c:v>
                </c:pt>
                <c:pt idx="2141">
                  <c:v>-4.1246351805302766</c:v>
                </c:pt>
                <c:pt idx="2142">
                  <c:v>-4.1242818308901406</c:v>
                </c:pt>
                <c:pt idx="2143">
                  <c:v>-4.1235234866298924</c:v>
                </c:pt>
                <c:pt idx="2144">
                  <c:v>-4.12242998155034</c:v>
                </c:pt>
                <c:pt idx="2145">
                  <c:v>-4.1210745665698596</c:v>
                </c:pt>
                <c:pt idx="2146">
                  <c:v>-4.11953395026012</c:v>
                </c:pt>
                <c:pt idx="2147">
                  <c:v>-4.1178883392199168</c:v>
                </c:pt>
                <c:pt idx="2148">
                  <c:v>-4.1162214785699689</c:v>
                </c:pt>
                <c:pt idx="2149">
                  <c:v>-4.1146206923999671</c:v>
                </c:pt>
                <c:pt idx="2150">
                  <c:v>-4.1131769242101655</c:v>
                </c:pt>
                <c:pt idx="2151">
                  <c:v>-4.1119847773697984</c:v>
                </c:pt>
                <c:pt idx="2152">
                  <c:v>-4.109279423029875</c:v>
                </c:pt>
                <c:pt idx="2153">
                  <c:v>-4.1058166363900455</c:v>
                </c:pt>
                <c:pt idx="2154">
                  <c:v>-4.1024012844200115</c:v>
                </c:pt>
                <c:pt idx="2155">
                  <c:v>-4.0990997582298405</c:v>
                </c:pt>
                <c:pt idx="2156">
                  <c:v>-4.0959803255796032</c:v>
                </c:pt>
                <c:pt idx="2157">
                  <c:v>-4.0931131317797735</c:v>
                </c:pt>
                <c:pt idx="2158">
                  <c:v>-4.0905702005798048</c:v>
                </c:pt>
                <c:pt idx="2159">
                  <c:v>-4.0884254350398805</c:v>
                </c:pt>
                <c:pt idx="2160">
                  <c:v>-4.0867546184304047</c:v>
                </c:pt>
                <c:pt idx="2161">
                  <c:v>-4.0856354151196683</c:v>
                </c:pt>
                <c:pt idx="2162">
                  <c:v>-4.0851473714096755</c:v>
                </c:pt>
                <c:pt idx="2163">
                  <c:v>-4.085371916510212</c:v>
                </c:pt>
                <c:pt idx="2164">
                  <c:v>-4.0863923633301056</c:v>
                </c:pt>
                <c:pt idx="2165">
                  <c:v>-4.0882939094299218</c:v>
                </c:pt>
                <c:pt idx="2166">
                  <c:v>-4.091163637869613</c:v>
                </c:pt>
                <c:pt idx="2167">
                  <c:v>-4.0950905180898189</c:v>
                </c:pt>
                <c:pt idx="2168">
                  <c:v>-4.1001654068500102</c:v>
                </c:pt>
                <c:pt idx="2169">
                  <c:v>-4.1064810490001946</c:v>
                </c:pt>
                <c:pt idx="2170">
                  <c:v>-4.1141320785100106</c:v>
                </c:pt>
                <c:pt idx="2171">
                  <c:v>-4.1232150192399786</c:v>
                </c:pt>
                <c:pt idx="2172">
                  <c:v>-4.1338282858800994</c:v>
                </c:pt>
                <c:pt idx="2173">
                  <c:v>-4.1460721848297908</c:v>
                </c:pt>
                <c:pt idx="2174">
                  <c:v>-4.160048915040079</c:v>
                </c:pt>
                <c:pt idx="2175">
                  <c:v>-4.175862568949924</c:v>
                </c:pt>
                <c:pt idx="2176">
                  <c:v>-4.19113641785043</c:v>
                </c:pt>
                <c:pt idx="2177">
                  <c:v>-4.207902300310252</c:v>
                </c:pt>
                <c:pt idx="2178">
                  <c:v>-4.2263333167502424</c:v>
                </c:pt>
                <c:pt idx="2179">
                  <c:v>-4.2464995533000547</c:v>
                </c:pt>
                <c:pt idx="2180">
                  <c:v>-4.26847109757</c:v>
                </c:pt>
                <c:pt idx="2181">
                  <c:v>-4.292318001950207</c:v>
                </c:pt>
                <c:pt idx="2182">
                  <c:v>-4.3181102469002326</c:v>
                </c:pt>
                <c:pt idx="2183">
                  <c:v>-4.3459177042100237</c:v>
                </c:pt>
                <c:pt idx="2184">
                  <c:v>-4.3758101003400043</c:v>
                </c:pt>
                <c:pt idx="2185">
                  <c:v>-4.4078569796301963</c:v>
                </c:pt>
                <c:pt idx="2186">
                  <c:v>-4.442127667639852</c:v>
                </c:pt>
                <c:pt idx="2187">
                  <c:v>-4.47869123440978</c:v>
                </c:pt>
                <c:pt idx="2188">
                  <c:v>-4.5176164577801501</c:v>
                </c:pt>
                <c:pt idx="2189">
                  <c:v>-4.5589717866400861</c:v>
                </c:pt>
                <c:pt idx="2190">
                  <c:v>-4.6028253042400138</c:v>
                </c:pt>
                <c:pt idx="2191">
                  <c:v>-4.6492446914398897</c:v>
                </c:pt>
                <c:pt idx="2192">
                  <c:v>-4.6982971900401935</c:v>
                </c:pt>
                <c:pt idx="2193">
                  <c:v>-4.7500495660597153</c:v>
                </c:pt>
                <c:pt idx="2194">
                  <c:v>-4.8045680729701417</c:v>
                </c:pt>
                <c:pt idx="2195">
                  <c:v>-4.8619184150697947</c:v>
                </c:pt>
                <c:pt idx="2196">
                  <c:v>-4.9221657106895691</c:v>
                </c:pt>
                <c:pt idx="2197">
                  <c:v>-4.9853744555298363</c:v>
                </c:pt>
                <c:pt idx="2198">
                  <c:v>-5.0516084859100374</c:v>
                </c:pt>
                <c:pt idx="2199">
                  <c:v>-5.1206329554697732</c:v>
                </c:pt>
                <c:pt idx="2200">
                  <c:v>-5.1915749818599579</c:v>
                </c:pt>
                <c:pt idx="2201">
                  <c:v>-5.2654653083400262</c:v>
                </c:pt>
                <c:pt idx="2202">
                  <c:v>-5.3423419644400383</c:v>
                </c:pt>
                <c:pt idx="2203">
                  <c:v>-5.4222410770698843</c:v>
                </c:pt>
                <c:pt idx="2204">
                  <c:v>-5.5051968125399071</c:v>
                </c:pt>
                <c:pt idx="2205">
                  <c:v>-5.5912413184601064</c:v>
                </c:pt>
                <c:pt idx="2206">
                  <c:v>-5.6804046657703111</c:v>
                </c:pt>
                <c:pt idx="2207">
                  <c:v>-5.7727147906698519</c:v>
                </c:pt>
                <c:pt idx="2208">
                  <c:v>-5.8681974365999849</c:v>
                </c:pt>
                <c:pt idx="2209">
                  <c:v>-5.9668760961703811</c:v>
                </c:pt>
                <c:pt idx="2210">
                  <c:v>-6.0687719531601942</c:v>
                </c:pt>
                <c:pt idx="2211">
                  <c:v>-6.1739038244900257</c:v>
                </c:pt>
                <c:pt idx="2212">
                  <c:v>-6.2822881021302237</c:v>
                </c:pt>
                <c:pt idx="2213">
                  <c:v>-6.3939386951301458</c:v>
                </c:pt>
                <c:pt idx="2214">
                  <c:v>-6.5088669715396463</c:v>
                </c:pt>
                <c:pt idx="2215">
                  <c:v>-6.6270817003801312</c:v>
                </c:pt>
                <c:pt idx="2216">
                  <c:v>-6.7485889936201602</c:v>
                </c:pt>
                <c:pt idx="2217">
                  <c:v>-6.8733922481396803</c:v>
                </c:pt>
                <c:pt idx="2218">
                  <c:v>-7.0014920876801625</c:v>
                </c:pt>
                <c:pt idx="2219">
                  <c:v>-7.1328863048101994</c:v>
                </c:pt>
                <c:pt idx="2220">
                  <c:v>-7.2675698028997431</c:v>
                </c:pt>
                <c:pt idx="2221">
                  <c:v>-7.4055345380902509</c:v>
                </c:pt>
                <c:pt idx="2222">
                  <c:v>-7.5467694612298146</c:v>
                </c:pt>
                <c:pt idx="2223">
                  <c:v>-7.6911154243098281</c:v>
                </c:pt>
                <c:pt idx="2224">
                  <c:v>-7.8384997875396039</c:v>
                </c:pt>
                <c:pt idx="2225">
                  <c:v>-7.9890441965499122</c:v>
                </c:pt>
                <c:pt idx="2226">
                  <c:v>-8.142720010820085</c:v>
                </c:pt>
                <c:pt idx="2227">
                  <c:v>-8.2994950640700154</c:v>
                </c:pt>
                <c:pt idx="2228">
                  <c:v>-8.4593336015500427</c:v>
                </c:pt>
                <c:pt idx="2229">
                  <c:v>-8.62219621739996</c:v>
                </c:pt>
                <c:pt idx="2230">
                  <c:v>-8.7880397920598625</c:v>
                </c:pt>
                <c:pt idx="2231">
                  <c:v>-8.956817429540024</c:v>
                </c:pt>
                <c:pt idx="2232">
                  <c:v>-9.1284783948499353</c:v>
                </c:pt>
                <c:pt idx="2233">
                  <c:v>-9.302968051300013</c:v>
                </c:pt>
                <c:pt idx="2234">
                  <c:v>-9.4802277978496932</c:v>
                </c:pt>
                <c:pt idx="2235">
                  <c:v>-9.6601950065296478</c:v>
                </c:pt>
                <c:pt idx="2236">
                  <c:v>-9.8428029596898341</c:v>
                </c:pt>
                <c:pt idx="2237">
                  <c:v>-10.027980787479919</c:v>
                </c:pt>
                <c:pt idx="2238">
                  <c:v>-10.215653405070043</c:v>
                </c:pt>
                <c:pt idx="2239">
                  <c:v>-10.405741450090318</c:v>
                </c:pt>
                <c:pt idx="2240">
                  <c:v>-10.59816121995982</c:v>
                </c:pt>
                <c:pt idx="2241">
                  <c:v>-10.792824609239688</c:v>
                </c:pt>
                <c:pt idx="2242">
                  <c:v>-10.989639046979846</c:v>
                </c:pt>
                <c:pt idx="2243">
                  <c:v>-11.188507434079838</c:v>
                </c:pt>
                <c:pt idx="2244">
                  <c:v>-11.389328080649648</c:v>
                </c:pt>
                <c:pt idx="2245">
                  <c:v>-11.591994643330054</c:v>
                </c:pt>
                <c:pt idx="2246">
                  <c:v>-11.796396062689837</c:v>
                </c:pt>
                <c:pt idx="2247">
                  <c:v>-12.003238515900193</c:v>
                </c:pt>
                <c:pt idx="2248">
                  <c:v>-12.212048741749641</c:v>
                </c:pt>
                <c:pt idx="2249">
                  <c:v>-12.422445639630041</c:v>
                </c:pt>
                <c:pt idx="2250">
                  <c:v>-12.634316765239873</c:v>
                </c:pt>
                <c:pt idx="2251">
                  <c:v>-12.847545475260176</c:v>
                </c:pt>
                <c:pt idx="2252">
                  <c:v>-13.06201088122998</c:v>
                </c:pt>
                <c:pt idx="2253">
                  <c:v>-13.277587803379902</c:v>
                </c:pt>
                <c:pt idx="2254">
                  <c:v>-13.494146724609891</c:v>
                </c:pt>
                <c:pt idx="2255">
                  <c:v>-13.711553744290086</c:v>
                </c:pt>
                <c:pt idx="2256">
                  <c:v>-13.92967053222992</c:v>
                </c:pt>
                <c:pt idx="2257">
                  <c:v>-14.148354282469882</c:v>
                </c:pt>
                <c:pt idx="2258">
                  <c:v>-14.367457667259714</c:v>
                </c:pt>
                <c:pt idx="2259">
                  <c:v>-14.586828790919753</c:v>
                </c:pt>
                <c:pt idx="2260">
                  <c:v>-14.806311143669973</c:v>
                </c:pt>
                <c:pt idx="2261">
                  <c:v>-15.025743555600002</c:v>
                </c:pt>
                <c:pt idx="2262">
                  <c:v>-15.244960150530005</c:v>
                </c:pt>
                <c:pt idx="2263">
                  <c:v>-15.463790299839729</c:v>
                </c:pt>
                <c:pt idx="2264">
                  <c:v>-15.68205857644989</c:v>
                </c:pt>
                <c:pt idx="2265">
                  <c:v>-15.899584708650309</c:v>
                </c:pt>
                <c:pt idx="2266">
                  <c:v>-16.116183533999902</c:v>
                </c:pt>
                <c:pt idx="2267">
                  <c:v>-16.331664953209838</c:v>
                </c:pt>
                <c:pt idx="2268">
                  <c:v>-16.545833884049898</c:v>
                </c:pt>
                <c:pt idx="2269">
                  <c:v>-16.758490215199799</c:v>
                </c:pt>
                <c:pt idx="2270">
                  <c:v>-16.969428760210121</c:v>
                </c:pt>
                <c:pt idx="2271">
                  <c:v>-17.181404826979815</c:v>
                </c:pt>
                <c:pt idx="2272">
                  <c:v>-17.391779918179964</c:v>
                </c:pt>
                <c:pt idx="2273">
                  <c:v>-17.600360669060137</c:v>
                </c:pt>
                <c:pt idx="2274">
                  <c:v>-17.806968907990267</c:v>
                </c:pt>
                <c:pt idx="2275">
                  <c:v>-18.011423334120082</c:v>
                </c:pt>
                <c:pt idx="2276">
                  <c:v>-18.213539514440072</c:v>
                </c:pt>
                <c:pt idx="2277">
                  <c:v>-18.413129880720135</c:v>
                </c:pt>
                <c:pt idx="2278">
                  <c:v>-18.610003726520063</c:v>
                </c:pt>
                <c:pt idx="2279">
                  <c:v>-18.803967204290075</c:v>
                </c:pt>
                <c:pt idx="2280">
                  <c:v>-18.99482332225989</c:v>
                </c:pt>
                <c:pt idx="2281">
                  <c:v>-19.182371941510155</c:v>
                </c:pt>
                <c:pt idx="2282">
                  <c:v>-19.366409772959742</c:v>
                </c:pt>
                <c:pt idx="2283">
                  <c:v>-19.546730374419894</c:v>
                </c:pt>
                <c:pt idx="2284">
                  <c:v>-19.723124147530143</c:v>
                </c:pt>
                <c:pt idx="2285">
                  <c:v>-19.895378334810175</c:v>
                </c:pt>
                <c:pt idx="2286">
                  <c:v>-20.063277016679876</c:v>
                </c:pt>
                <c:pt idx="2287">
                  <c:v>-20.226601108429804</c:v>
                </c:pt>
                <c:pt idx="2288">
                  <c:v>-20.385128357279882</c:v>
                </c:pt>
                <c:pt idx="2289">
                  <c:v>-20.538633339299849</c:v>
                </c:pt>
                <c:pt idx="2290">
                  <c:v>-20.686887456539807</c:v>
                </c:pt>
                <c:pt idx="2291">
                  <c:v>-20.829658933939754</c:v>
                </c:pt>
                <c:pt idx="2292">
                  <c:v>-20.966712816360086</c:v>
                </c:pt>
                <c:pt idx="2293">
                  <c:v>-21.097810965630288</c:v>
                </c:pt>
                <c:pt idx="2294">
                  <c:v>-21.224274860200239</c:v>
                </c:pt>
                <c:pt idx="2295">
                  <c:v>-21.349620103660072</c:v>
                </c:pt>
                <c:pt idx="2296">
                  <c:v>-21.469460476929726</c:v>
                </c:pt>
                <c:pt idx="2297">
                  <c:v>-21.583647169740289</c:v>
                </c:pt>
                <c:pt idx="2298">
                  <c:v>-21.692032913640105</c:v>
                </c:pt>
                <c:pt idx="2299">
                  <c:v>-21.794472074249825</c:v>
                </c:pt>
                <c:pt idx="2300">
                  <c:v>-21.890820743569748</c:v>
                </c:pt>
                <c:pt idx="2301">
                  <c:v>-21.980936832369935</c:v>
                </c:pt>
                <c:pt idx="2302">
                  <c:v>-22.064680162400236</c:v>
                </c:pt>
                <c:pt idx="2303">
                  <c:v>-22.141912558769945</c:v>
                </c:pt>
                <c:pt idx="2304">
                  <c:v>-22.212497942240134</c:v>
                </c:pt>
                <c:pt idx="2305">
                  <c:v>-22.27630242153009</c:v>
                </c:pt>
                <c:pt idx="2306">
                  <c:v>-22.333194385600109</c:v>
                </c:pt>
                <c:pt idx="2307">
                  <c:v>-22.383044596049785</c:v>
                </c:pt>
                <c:pt idx="2308">
                  <c:v>-22.425726279310311</c:v>
                </c:pt>
                <c:pt idx="2309">
                  <c:v>-22.461115219070052</c:v>
                </c:pt>
                <c:pt idx="2310">
                  <c:v>-22.489089848490039</c:v>
                </c:pt>
                <c:pt idx="2311">
                  <c:v>-22.509531342599985</c:v>
                </c:pt>
                <c:pt idx="2312">
                  <c:v>-22.52232371052969</c:v>
                </c:pt>
                <c:pt idx="2313">
                  <c:v>-22.527353887880054</c:v>
                </c:pt>
                <c:pt idx="2314">
                  <c:v>-22.524511829000403</c:v>
                </c:pt>
                <c:pt idx="2315">
                  <c:v>-22.513690599309939</c:v>
                </c:pt>
                <c:pt idx="2316">
                  <c:v>-22.499004845599757</c:v>
                </c:pt>
                <c:pt idx="2317">
                  <c:v>-22.477529338730164</c:v>
                </c:pt>
                <c:pt idx="2318">
                  <c:v>-22.448753982339895</c:v>
                </c:pt>
                <c:pt idx="2319">
                  <c:v>-22.412672181870221</c:v>
                </c:pt>
                <c:pt idx="2320">
                  <c:v>-22.369285067690271</c:v>
                </c:pt>
                <c:pt idx="2321">
                  <c:v>-22.318601672990098</c:v>
                </c:pt>
                <c:pt idx="2322">
                  <c:v>-22.260639111769706</c:v>
                </c:pt>
                <c:pt idx="2323">
                  <c:v>-22.195422756869903</c:v>
                </c:pt>
                <c:pt idx="2324">
                  <c:v>-22.122986417869924</c:v>
                </c:pt>
                <c:pt idx="2325">
                  <c:v>-22.043372519169679</c:v>
                </c:pt>
                <c:pt idx="2326">
                  <c:v>-21.956632277870085</c:v>
                </c:pt>
                <c:pt idx="2327">
                  <c:v>-21.862825881820299</c:v>
                </c:pt>
                <c:pt idx="2328">
                  <c:v>-21.762022667579913</c:v>
                </c:pt>
                <c:pt idx="2329">
                  <c:v>-21.654301298399787</c:v>
                </c:pt>
                <c:pt idx="2330">
                  <c:v>-21.539749942170147</c:v>
                </c:pt>
                <c:pt idx="2331">
                  <c:v>-21.418466449480093</c:v>
                </c:pt>
                <c:pt idx="2332">
                  <c:v>-21.290558531490205</c:v>
                </c:pt>
                <c:pt idx="2333">
                  <c:v>-21.156143938039804</c:v>
                </c:pt>
                <c:pt idx="2334">
                  <c:v>-21.015350635499999</c:v>
                </c:pt>
                <c:pt idx="2335">
                  <c:v>-20.868316984850026</c:v>
                </c:pt>
                <c:pt idx="2336">
                  <c:v>-20.715191919599874</c:v>
                </c:pt>
                <c:pt idx="2337">
                  <c:v>-20.554601176099823</c:v>
                </c:pt>
                <c:pt idx="2338">
                  <c:v>-20.386388195439849</c:v>
                </c:pt>
                <c:pt idx="2339">
                  <c:v>-20.211971083979734</c:v>
                </c:pt>
                <c:pt idx="2340">
                  <c:v>-20.031484959320096</c:v>
                </c:pt>
                <c:pt idx="2341">
                  <c:v>-19.845073524069903</c:v>
                </c:pt>
                <c:pt idx="2342">
                  <c:v>-19.652889182209947</c:v>
                </c:pt>
                <c:pt idx="2343">
                  <c:v>-19.455093155439954</c:v>
                </c:pt>
                <c:pt idx="2344">
                  <c:v>-19.251855599460214</c:v>
                </c:pt>
                <c:pt idx="2345">
                  <c:v>-19.043355720350064</c:v>
                </c:pt>
                <c:pt idx="2346">
                  <c:v>-18.829781890899994</c:v>
                </c:pt>
                <c:pt idx="2347">
                  <c:v>-18.611331766940111</c:v>
                </c:pt>
                <c:pt idx="2348">
                  <c:v>-18.388212403639955</c:v>
                </c:pt>
                <c:pt idx="2349">
                  <c:v>-18.160640371930185</c:v>
                </c:pt>
                <c:pt idx="2350">
                  <c:v>-17.928841874740101</c:v>
                </c:pt>
                <c:pt idx="2351">
                  <c:v>-17.69305286341023</c:v>
                </c:pt>
                <c:pt idx="2352">
                  <c:v>-17.453519153949856</c:v>
                </c:pt>
                <c:pt idx="2353">
                  <c:v>-17.210496543450063</c:v>
                </c:pt>
                <c:pt idx="2354">
                  <c:v>-16.964250926369914</c:v>
                </c:pt>
                <c:pt idx="2355">
                  <c:v>-16.715058410909933</c:v>
                </c:pt>
                <c:pt idx="2356">
                  <c:v>-16.460955157629996</c:v>
                </c:pt>
                <c:pt idx="2357">
                  <c:v>-16.197874181680163</c:v>
                </c:pt>
                <c:pt idx="2358">
                  <c:v>-15.930939047580068</c:v>
                </c:pt>
                <c:pt idx="2359">
                  <c:v>-15.660287955279728</c:v>
                </c:pt>
                <c:pt idx="2360">
                  <c:v>-15.386060318320233</c:v>
                </c:pt>
                <c:pt idx="2361">
                  <c:v>-15.108396661400093</c:v>
                </c:pt>
                <c:pt idx="2362">
                  <c:v>-14.827438517869723</c:v>
                </c:pt>
                <c:pt idx="2363">
                  <c:v>-14.543328327260042</c:v>
                </c:pt>
                <c:pt idx="2364">
                  <c:v>-14.256209332760136</c:v>
                </c:pt>
                <c:pt idx="2365">
                  <c:v>-13.966225478759952</c:v>
                </c:pt>
                <c:pt idx="2366">
                  <c:v>-13.673521308350246</c:v>
                </c:pt>
                <c:pt idx="2367">
                  <c:v>-13.378241860859816</c:v>
                </c:pt>
                <c:pt idx="2368">
                  <c:v>-13.080532569319985</c:v>
                </c:pt>
                <c:pt idx="2369">
                  <c:v>-12.780539157990006</c:v>
                </c:pt>
                <c:pt idx="2370">
                  <c:v>-12.478407539939781</c:v>
                </c:pt>
                <c:pt idx="2371">
                  <c:v>-12.174283714450212</c:v>
                </c:pt>
                <c:pt idx="2372">
                  <c:v>-11.868313664620018</c:v>
                </c:pt>
                <c:pt idx="2373">
                  <c:v>-11.560643254810202</c:v>
                </c:pt>
                <c:pt idx="2374">
                  <c:v>-11.251418128200385</c:v>
                </c:pt>
                <c:pt idx="2375">
                  <c:v>-10.940931646320223</c:v>
                </c:pt>
                <c:pt idx="2376">
                  <c:v>-10.631846936209968</c:v>
                </c:pt>
                <c:pt idx="2377">
                  <c:v>-10.322240925030201</c:v>
                </c:pt>
                <c:pt idx="2378">
                  <c:v>-10.012320052149789</c:v>
                </c:pt>
                <c:pt idx="2379">
                  <c:v>-9.7022935185600545</c:v>
                </c:pt>
                <c:pt idx="2380">
                  <c:v>-9.3923732680100329</c:v>
                </c:pt>
                <c:pt idx="2381">
                  <c:v>-9.0827739680698869</c:v>
                </c:pt>
                <c:pt idx="2382">
                  <c:v>-8.7737129913498393</c:v>
                </c:pt>
                <c:pt idx="2383">
                  <c:v>-8.465410396579955</c:v>
                </c:pt>
                <c:pt idx="2384">
                  <c:v>-8.1580889097599538</c:v>
                </c:pt>
                <c:pt idx="2385">
                  <c:v>-7.8519739052399018</c:v>
                </c:pt>
                <c:pt idx="2386">
                  <c:v>-7.5472933869300505</c:v>
                </c:pt>
                <c:pt idx="2387">
                  <c:v>-7.2442779693396915</c:v>
                </c:pt>
                <c:pt idx="2388">
                  <c:v>-6.9431608587901792</c:v>
                </c:pt>
                <c:pt idx="2389">
                  <c:v>-6.6441778345001694</c:v>
                </c:pt>
                <c:pt idx="2390">
                  <c:v>-6.3475672296999619</c:v>
                </c:pt>
                <c:pt idx="2391">
                  <c:v>-6.0535699127899534</c:v>
                </c:pt>
                <c:pt idx="2392">
                  <c:v>-5.762429268460437</c:v>
                </c:pt>
                <c:pt idx="2393">
                  <c:v>-5.4743911788300466</c:v>
                </c:pt>
                <c:pt idx="2394">
                  <c:v>-5.1897040045500944</c:v>
                </c:pt>
                <c:pt idx="2395">
                  <c:v>-4.9051574402797087</c:v>
                </c:pt>
                <c:pt idx="2396">
                  <c:v>-4.6229202663298565</c:v>
                </c:pt>
                <c:pt idx="2397">
                  <c:v>-4.3437943743497271</c:v>
                </c:pt>
                <c:pt idx="2398">
                  <c:v>-4.0679354297199097</c:v>
                </c:pt>
                <c:pt idx="2399">
                  <c:v>-3.7954958068999076</c:v>
                </c:pt>
                <c:pt idx="2400">
                  <c:v>-3.5266244344797997</c:v>
                </c:pt>
                <c:pt idx="2401">
                  <c:v>-3.2614666402801049</c:v>
                </c:pt>
                <c:pt idx="2402">
                  <c:v>-3.0001639964198148</c:v>
                </c:pt>
                <c:pt idx="2403">
                  <c:v>-2.7428541644399047</c:v>
                </c:pt>
                <c:pt idx="2404">
                  <c:v>-2.4896707403599976</c:v>
                </c:pt>
                <c:pt idx="2405">
                  <c:v>-2.2407430997600386</c:v>
                </c:pt>
                <c:pt idx="2406">
                  <c:v>-1.9961962429201776</c:v>
                </c:pt>
                <c:pt idx="2407">
                  <c:v>-1.7561506398201345</c:v>
                </c:pt>
                <c:pt idx="2408">
                  <c:v>-1.520722075320009</c:v>
                </c:pt>
                <c:pt idx="2409">
                  <c:v>-1.290021494190114</c:v>
                </c:pt>
                <c:pt idx="2410">
                  <c:v>-1.064154846189922</c:v>
                </c:pt>
                <c:pt idx="2411">
                  <c:v>-0.84322293122022529</c:v>
                </c:pt>
                <c:pt idx="2412">
                  <c:v>-0.62732124434023717</c:v>
                </c:pt>
                <c:pt idx="2413">
                  <c:v>-0.41653982088018893</c:v>
                </c:pt>
                <c:pt idx="2414">
                  <c:v>-0.21172648627998569</c:v>
                </c:pt>
                <c:pt idx="2415">
                  <c:v>-1.2932555470342777E-2</c:v>
                </c:pt>
                <c:pt idx="2416">
                  <c:v>0.18019859224023094</c:v>
                </c:pt>
                <c:pt idx="2417">
                  <c:v>0.36756837735993031</c:v>
                </c:pt>
                <c:pt idx="2418">
                  <c:v>0.54908265914036747</c:v>
                </c:pt>
                <c:pt idx="2419">
                  <c:v>0.72465184671000316</c:v>
                </c:pt>
                <c:pt idx="2420">
                  <c:v>0.89419101026987846</c:v>
                </c:pt>
                <c:pt idx="2421">
                  <c:v>1.0576199922902561</c:v>
                </c:pt>
                <c:pt idx="2422">
                  <c:v>1.2148635187199943</c:v>
                </c:pt>
                <c:pt idx="2423">
                  <c:v>1.3658513100599521</c:v>
                </c:pt>
                <c:pt idx="2424">
                  <c:v>1.510518192660129</c:v>
                </c:pt>
                <c:pt idx="2425">
                  <c:v>1.6488042098699225</c:v>
                </c:pt>
                <c:pt idx="2426">
                  <c:v>1.7806547331497313</c:v>
                </c:pt>
                <c:pt idx="2427">
                  <c:v>1.9060205733599105</c:v>
                </c:pt>
                <c:pt idx="2428">
                  <c:v>2.0248580918600965</c:v>
                </c:pt>
                <c:pt idx="2429">
                  <c:v>2.1371293117099412</c:v>
                </c:pt>
                <c:pt idx="2430">
                  <c:v>2.2428020288898551</c:v>
                </c:pt>
                <c:pt idx="2431">
                  <c:v>2.3418499234403498</c:v>
                </c:pt>
                <c:pt idx="2432">
                  <c:v>2.434252670620026</c:v>
                </c:pt>
                <c:pt idx="2433">
                  <c:v>2.5201497860302879</c:v>
                </c:pt>
                <c:pt idx="2434">
                  <c:v>2.5997062643200479</c:v>
                </c:pt>
                <c:pt idx="2435">
                  <c:v>2.6726941471397367</c:v>
                </c:pt>
                <c:pt idx="2436">
                  <c:v>2.7391287708301206</c:v>
                </c:pt>
                <c:pt idx="2437">
                  <c:v>2.7990326213903245</c:v>
                </c:pt>
                <c:pt idx="2438">
                  <c:v>2.852435460380093</c:v>
                </c:pt>
                <c:pt idx="2439">
                  <c:v>2.8993744507401971</c:v>
                </c:pt>
                <c:pt idx="2440">
                  <c:v>2.939894282700152</c:v>
                </c:pt>
                <c:pt idx="2441">
                  <c:v>2.9740472994999436</c:v>
                </c:pt>
                <c:pt idx="2442">
                  <c:v>3.0018936233495879</c:v>
                </c:pt>
                <c:pt idx="2443">
                  <c:v>3.0235012811999695</c:v>
                </c:pt>
                <c:pt idx="2444">
                  <c:v>3.0389463305800746</c:v>
                </c:pt>
                <c:pt idx="2445">
                  <c:v>3.0483129855001607</c:v>
                </c:pt>
                <c:pt idx="2446">
                  <c:v>3.0516937422203227</c:v>
                </c:pt>
                <c:pt idx="2447">
                  <c:v>3.0491895051500251</c:v>
                </c:pt>
                <c:pt idx="2448">
                  <c:v>3.0409097126598681</c:v>
                </c:pt>
                <c:pt idx="2449">
                  <c:v>3.026972462899721</c:v>
                </c:pt>
                <c:pt idx="2450">
                  <c:v>3.0075046396896141</c:v>
                </c:pt>
                <c:pt idx="2451">
                  <c:v>2.98264203835015</c:v>
                </c:pt>
                <c:pt idx="2452">
                  <c:v>2.9521993773500981</c:v>
                </c:pt>
                <c:pt idx="2453">
                  <c:v>2.9143026142501185</c:v>
                </c:pt>
                <c:pt idx="2454">
                  <c:v>2.8708984010499989</c:v>
                </c:pt>
                <c:pt idx="2455">
                  <c:v>2.8220983077098936</c:v>
                </c:pt>
                <c:pt idx="2456">
                  <c:v>2.7680199573701429</c:v>
                </c:pt>
                <c:pt idx="2457">
                  <c:v>2.7087870663499416</c:v>
                </c:pt>
                <c:pt idx="2458">
                  <c:v>2.6445294840300448</c:v>
                </c:pt>
                <c:pt idx="2459">
                  <c:v>2.5753832328400676</c:v>
                </c:pt>
                <c:pt idx="2460">
                  <c:v>2.5014905481698406</c:v>
                </c:pt>
                <c:pt idx="2461">
                  <c:v>2.4229999182998654</c:v>
                </c:pt>
                <c:pt idx="2462">
                  <c:v>2.3400661243699687</c:v>
                </c:pt>
                <c:pt idx="2463">
                  <c:v>2.2528502803202173</c:v>
                </c:pt>
                <c:pt idx="2464">
                  <c:v>2.1615198727799907</c:v>
                </c:pt>
                <c:pt idx="2465">
                  <c:v>2.0662488010802917</c:v>
                </c:pt>
                <c:pt idx="2466">
                  <c:v>1.9672174171300867</c:v>
                </c:pt>
                <c:pt idx="2467">
                  <c:v>1.8646125653699528</c:v>
                </c:pt>
                <c:pt idx="2468">
                  <c:v>1.7586276227698363</c:v>
                </c:pt>
                <c:pt idx="2469">
                  <c:v>1.6494625386803818</c:v>
                </c:pt>
                <c:pt idx="2470">
                  <c:v>1.5373238748302356</c:v>
                </c:pt>
                <c:pt idx="2471">
                  <c:v>1.4224248452301254</c:v>
                </c:pt>
                <c:pt idx="2472">
                  <c:v>1.3019240481598899</c:v>
                </c:pt>
                <c:pt idx="2473">
                  <c:v>1.1781010678400889</c:v>
                </c:pt>
                <c:pt idx="2474">
                  <c:v>1.0513883763201193</c:v>
                </c:pt>
                <c:pt idx="2475">
                  <c:v>0.92194311411003582</c:v>
                </c:pt>
                <c:pt idx="2476">
                  <c:v>0.7899246466099612</c:v>
                </c:pt>
                <c:pt idx="2477">
                  <c:v>0.65549449220998213</c:v>
                </c:pt>
                <c:pt idx="2478">
                  <c:v>0.51881625039004575</c:v>
                </c:pt>
                <c:pt idx="2479">
                  <c:v>0.38005552973982049</c:v>
                </c:pt>
                <c:pt idx="2480">
                  <c:v>0.23937987614999656</c:v>
                </c:pt>
                <c:pt idx="2481">
                  <c:v>9.6958700819868682E-2</c:v>
                </c:pt>
                <c:pt idx="2482">
                  <c:v>-4.7036791630034713E-2</c:v>
                </c:pt>
                <c:pt idx="2483">
                  <c:v>-0.19243367503986519</c:v>
                </c:pt>
                <c:pt idx="2484">
                  <c:v>-0.33905737366012545</c:v>
                </c:pt>
                <c:pt idx="2485">
                  <c:v>-0.4867317340599584</c:v>
                </c:pt>
                <c:pt idx="2486">
                  <c:v>-0.63527909699996599</c:v>
                </c:pt>
                <c:pt idx="2487">
                  <c:v>-0.78452036941007464</c:v>
                </c:pt>
                <c:pt idx="2488">
                  <c:v>-0.93427509624007143</c:v>
                </c:pt>
                <c:pt idx="2489">
                  <c:v>-1.0843615323801714</c:v>
                </c:pt>
                <c:pt idx="2490">
                  <c:v>-1.234596714629788</c:v>
                </c:pt>
                <c:pt idx="2491">
                  <c:v>-1.3862733144596859</c:v>
                </c:pt>
                <c:pt idx="2492">
                  <c:v>-1.5388305363003383</c:v>
                </c:pt>
                <c:pt idx="2493">
                  <c:v>-1.6915044779302661</c:v>
                </c:pt>
                <c:pt idx="2494">
                  <c:v>-1.8441623209896534</c:v>
                </c:pt>
                <c:pt idx="2495">
                  <c:v>-1.9966734342101518</c:v>
                </c:pt>
                <c:pt idx="2496">
                  <c:v>-2.1489095193401226</c:v>
                </c:pt>
                <c:pt idx="2497">
                  <c:v>-2.3007447571299053</c:v>
                </c:pt>
                <c:pt idx="2498">
                  <c:v>-2.4520559532697916</c:v>
                </c:pt>
                <c:pt idx="2499">
                  <c:v>-2.6027226843002609</c:v>
                </c:pt>
                <c:pt idx="2500">
                  <c:v>-2.7526274436004314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39-BD43-AA18-B778E1EA98CD}"/>
            </c:ext>
          </c:extLst>
        </c:ser>
        <c:ser>
          <c:idx val="4"/>
          <c:order val="1"/>
          <c:tx>
            <c:strRef>
              <c:f>Unstable!$F$1</c:f>
              <c:strCache>
                <c:ptCount val="1"/>
                <c:pt idx="0">
                  <c:v>d3-d1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Unstable!$A$2:$A$2502</c:f>
              <c:numCache>
                <c:formatCode>General</c:formatCode>
                <c:ptCount val="25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8.9999999999999993E-3</c:v>
                </c:pt>
                <c:pt idx="10">
                  <c:v>0.01</c:v>
                </c:pt>
                <c:pt idx="11">
                  <c:v>1.0999999999999999E-2</c:v>
                </c:pt>
                <c:pt idx="12">
                  <c:v>1.2E-2</c:v>
                </c:pt>
                <c:pt idx="13">
                  <c:v>1.2999999999999999E-2</c:v>
                </c:pt>
                <c:pt idx="14">
                  <c:v>1.4E-2</c:v>
                </c:pt>
                <c:pt idx="15">
                  <c:v>1.4999999999999999E-2</c:v>
                </c:pt>
                <c:pt idx="16">
                  <c:v>1.6E-2</c:v>
                </c:pt>
                <c:pt idx="17">
                  <c:v>1.7000000000000001E-2</c:v>
                </c:pt>
                <c:pt idx="18">
                  <c:v>1.7999999999999999E-2</c:v>
                </c:pt>
                <c:pt idx="19">
                  <c:v>1.9E-2</c:v>
                </c:pt>
                <c:pt idx="20">
                  <c:v>0.02</c:v>
                </c:pt>
                <c:pt idx="21">
                  <c:v>2.1000000000000001E-2</c:v>
                </c:pt>
                <c:pt idx="22">
                  <c:v>2.1999999999999999E-2</c:v>
                </c:pt>
                <c:pt idx="23">
                  <c:v>2.3E-2</c:v>
                </c:pt>
                <c:pt idx="24">
                  <c:v>2.4E-2</c:v>
                </c:pt>
                <c:pt idx="25">
                  <c:v>2.5000000000000001E-2</c:v>
                </c:pt>
                <c:pt idx="26">
                  <c:v>2.5999999999999999E-2</c:v>
                </c:pt>
                <c:pt idx="27">
                  <c:v>2.7E-2</c:v>
                </c:pt>
                <c:pt idx="28">
                  <c:v>2.8000000000000001E-2</c:v>
                </c:pt>
                <c:pt idx="29">
                  <c:v>2.9000000000000001E-2</c:v>
                </c:pt>
                <c:pt idx="30">
                  <c:v>0.03</c:v>
                </c:pt>
                <c:pt idx="31">
                  <c:v>3.1E-2</c:v>
                </c:pt>
                <c:pt idx="32">
                  <c:v>3.2000000000000001E-2</c:v>
                </c:pt>
                <c:pt idx="33">
                  <c:v>3.3000000000000002E-2</c:v>
                </c:pt>
                <c:pt idx="34">
                  <c:v>3.4000000000000002E-2</c:v>
                </c:pt>
                <c:pt idx="35">
                  <c:v>3.5000000000000003E-2</c:v>
                </c:pt>
                <c:pt idx="36">
                  <c:v>3.5999999999999997E-2</c:v>
                </c:pt>
                <c:pt idx="37">
                  <c:v>3.6999999999999998E-2</c:v>
                </c:pt>
                <c:pt idx="38">
                  <c:v>3.7999999999999999E-2</c:v>
                </c:pt>
                <c:pt idx="39">
                  <c:v>3.9E-2</c:v>
                </c:pt>
                <c:pt idx="40">
                  <c:v>0.04</c:v>
                </c:pt>
                <c:pt idx="41">
                  <c:v>4.1000000000000002E-2</c:v>
                </c:pt>
                <c:pt idx="42">
                  <c:v>4.2000000000000003E-2</c:v>
                </c:pt>
                <c:pt idx="43">
                  <c:v>4.2999999999999997E-2</c:v>
                </c:pt>
                <c:pt idx="44">
                  <c:v>4.3999999999999997E-2</c:v>
                </c:pt>
                <c:pt idx="45">
                  <c:v>4.4999999999999998E-2</c:v>
                </c:pt>
                <c:pt idx="46">
                  <c:v>4.5999999999999999E-2</c:v>
                </c:pt>
                <c:pt idx="47">
                  <c:v>4.7E-2</c:v>
                </c:pt>
                <c:pt idx="48">
                  <c:v>4.8000000000000001E-2</c:v>
                </c:pt>
                <c:pt idx="49">
                  <c:v>4.9000000000000002E-2</c:v>
                </c:pt>
                <c:pt idx="50">
                  <c:v>0.05</c:v>
                </c:pt>
                <c:pt idx="51">
                  <c:v>5.0999999999999997E-2</c:v>
                </c:pt>
                <c:pt idx="52">
                  <c:v>5.1999999999999998E-2</c:v>
                </c:pt>
                <c:pt idx="53">
                  <c:v>5.2999999999999999E-2</c:v>
                </c:pt>
                <c:pt idx="54">
                  <c:v>5.3999999999999999E-2</c:v>
                </c:pt>
                <c:pt idx="55">
                  <c:v>5.5E-2</c:v>
                </c:pt>
                <c:pt idx="56">
                  <c:v>5.6000000000000001E-2</c:v>
                </c:pt>
                <c:pt idx="57">
                  <c:v>5.7000000000000002E-2</c:v>
                </c:pt>
                <c:pt idx="58">
                  <c:v>5.8000000000000003E-2</c:v>
                </c:pt>
                <c:pt idx="59">
                  <c:v>5.8999999999999997E-2</c:v>
                </c:pt>
                <c:pt idx="60">
                  <c:v>0.06</c:v>
                </c:pt>
                <c:pt idx="61">
                  <c:v>6.0999999999999999E-2</c:v>
                </c:pt>
                <c:pt idx="62">
                  <c:v>6.2E-2</c:v>
                </c:pt>
                <c:pt idx="63">
                  <c:v>6.3E-2</c:v>
                </c:pt>
                <c:pt idx="64">
                  <c:v>6.4000000000000001E-2</c:v>
                </c:pt>
                <c:pt idx="65">
                  <c:v>6.5000000000000002E-2</c:v>
                </c:pt>
                <c:pt idx="66">
                  <c:v>6.6000000000000003E-2</c:v>
                </c:pt>
                <c:pt idx="67">
                  <c:v>6.7000000000000004E-2</c:v>
                </c:pt>
                <c:pt idx="68">
                  <c:v>6.8000000000000005E-2</c:v>
                </c:pt>
                <c:pt idx="69">
                  <c:v>6.9000000000000006E-2</c:v>
                </c:pt>
                <c:pt idx="70">
                  <c:v>7.0000000000000007E-2</c:v>
                </c:pt>
                <c:pt idx="71">
                  <c:v>7.0999999999999994E-2</c:v>
                </c:pt>
                <c:pt idx="72">
                  <c:v>7.1999999999999995E-2</c:v>
                </c:pt>
                <c:pt idx="73">
                  <c:v>7.2999999999999995E-2</c:v>
                </c:pt>
                <c:pt idx="74">
                  <c:v>7.3999999999999996E-2</c:v>
                </c:pt>
                <c:pt idx="75">
                  <c:v>7.4999999999999997E-2</c:v>
                </c:pt>
                <c:pt idx="76">
                  <c:v>7.5999999999999998E-2</c:v>
                </c:pt>
                <c:pt idx="77">
                  <c:v>7.6999999999999999E-2</c:v>
                </c:pt>
                <c:pt idx="78">
                  <c:v>7.8E-2</c:v>
                </c:pt>
                <c:pt idx="79">
                  <c:v>7.9000000000000001E-2</c:v>
                </c:pt>
                <c:pt idx="80">
                  <c:v>0.08</c:v>
                </c:pt>
                <c:pt idx="81">
                  <c:v>8.1000000000000003E-2</c:v>
                </c:pt>
                <c:pt idx="82">
                  <c:v>8.2000000000000003E-2</c:v>
                </c:pt>
                <c:pt idx="83">
                  <c:v>8.3000000000000004E-2</c:v>
                </c:pt>
                <c:pt idx="84">
                  <c:v>8.4000000000000005E-2</c:v>
                </c:pt>
                <c:pt idx="85">
                  <c:v>8.5000000000000006E-2</c:v>
                </c:pt>
                <c:pt idx="86">
                  <c:v>8.5999999999999993E-2</c:v>
                </c:pt>
                <c:pt idx="87">
                  <c:v>8.6999999999999994E-2</c:v>
                </c:pt>
                <c:pt idx="88">
                  <c:v>8.7999999999999995E-2</c:v>
                </c:pt>
                <c:pt idx="89">
                  <c:v>8.8999999999999996E-2</c:v>
                </c:pt>
                <c:pt idx="90">
                  <c:v>0.09</c:v>
                </c:pt>
                <c:pt idx="91">
                  <c:v>9.0999999999999998E-2</c:v>
                </c:pt>
                <c:pt idx="92">
                  <c:v>9.1999999999999998E-2</c:v>
                </c:pt>
                <c:pt idx="93">
                  <c:v>9.2999999999999999E-2</c:v>
                </c:pt>
                <c:pt idx="94">
                  <c:v>9.4E-2</c:v>
                </c:pt>
                <c:pt idx="95">
                  <c:v>9.5000000000000001E-2</c:v>
                </c:pt>
                <c:pt idx="96">
                  <c:v>9.6000000000000002E-2</c:v>
                </c:pt>
                <c:pt idx="97">
                  <c:v>9.7000000000000003E-2</c:v>
                </c:pt>
                <c:pt idx="98">
                  <c:v>9.8000000000000004E-2</c:v>
                </c:pt>
                <c:pt idx="99">
                  <c:v>9.9000000000000005E-2</c:v>
                </c:pt>
                <c:pt idx="100">
                  <c:v>0.1</c:v>
                </c:pt>
                <c:pt idx="101">
                  <c:v>0.10100000000000001</c:v>
                </c:pt>
                <c:pt idx="102">
                  <c:v>0.10199999999999999</c:v>
                </c:pt>
                <c:pt idx="103">
                  <c:v>0.10299999999999999</c:v>
                </c:pt>
                <c:pt idx="104">
                  <c:v>0.104</c:v>
                </c:pt>
                <c:pt idx="105">
                  <c:v>0.105</c:v>
                </c:pt>
                <c:pt idx="106">
                  <c:v>0.106</c:v>
                </c:pt>
                <c:pt idx="107">
                  <c:v>0.107</c:v>
                </c:pt>
                <c:pt idx="108">
                  <c:v>0.108</c:v>
                </c:pt>
                <c:pt idx="109">
                  <c:v>0.109</c:v>
                </c:pt>
                <c:pt idx="110">
                  <c:v>0.11</c:v>
                </c:pt>
                <c:pt idx="111">
                  <c:v>0.111</c:v>
                </c:pt>
                <c:pt idx="112">
                  <c:v>0.112</c:v>
                </c:pt>
                <c:pt idx="113">
                  <c:v>0.113</c:v>
                </c:pt>
                <c:pt idx="114">
                  <c:v>0.114</c:v>
                </c:pt>
                <c:pt idx="115">
                  <c:v>0.115</c:v>
                </c:pt>
                <c:pt idx="116">
                  <c:v>0.11600000000000001</c:v>
                </c:pt>
                <c:pt idx="117">
                  <c:v>0.11700000000000001</c:v>
                </c:pt>
                <c:pt idx="118">
                  <c:v>0.11799999999999999</c:v>
                </c:pt>
                <c:pt idx="119">
                  <c:v>0.11899999999999999</c:v>
                </c:pt>
                <c:pt idx="120">
                  <c:v>0.12</c:v>
                </c:pt>
                <c:pt idx="121">
                  <c:v>0.121</c:v>
                </c:pt>
                <c:pt idx="122">
                  <c:v>0.122</c:v>
                </c:pt>
                <c:pt idx="123">
                  <c:v>0.123</c:v>
                </c:pt>
                <c:pt idx="124">
                  <c:v>0.124</c:v>
                </c:pt>
                <c:pt idx="125">
                  <c:v>0.125</c:v>
                </c:pt>
                <c:pt idx="126">
                  <c:v>0.126</c:v>
                </c:pt>
                <c:pt idx="127">
                  <c:v>0.127</c:v>
                </c:pt>
                <c:pt idx="128">
                  <c:v>0.128</c:v>
                </c:pt>
                <c:pt idx="129">
                  <c:v>0.129</c:v>
                </c:pt>
                <c:pt idx="130">
                  <c:v>0.13</c:v>
                </c:pt>
                <c:pt idx="131">
                  <c:v>0.13100000000000001</c:v>
                </c:pt>
                <c:pt idx="132">
                  <c:v>0.13200000000000001</c:v>
                </c:pt>
                <c:pt idx="133">
                  <c:v>0.13300000000000001</c:v>
                </c:pt>
                <c:pt idx="134">
                  <c:v>0.13400000000000001</c:v>
                </c:pt>
                <c:pt idx="135">
                  <c:v>0.13500000000000001</c:v>
                </c:pt>
                <c:pt idx="136">
                  <c:v>0.13600000000000001</c:v>
                </c:pt>
                <c:pt idx="137">
                  <c:v>0.13700000000000001</c:v>
                </c:pt>
                <c:pt idx="138">
                  <c:v>0.13800000000000001</c:v>
                </c:pt>
                <c:pt idx="139">
                  <c:v>0.13900000000000001</c:v>
                </c:pt>
                <c:pt idx="140">
                  <c:v>0.14000000000000001</c:v>
                </c:pt>
                <c:pt idx="141">
                  <c:v>0.14099999999999999</c:v>
                </c:pt>
                <c:pt idx="142">
                  <c:v>0.14199999999999999</c:v>
                </c:pt>
                <c:pt idx="143">
                  <c:v>0.14299999999999999</c:v>
                </c:pt>
                <c:pt idx="144">
                  <c:v>0.14399999999999999</c:v>
                </c:pt>
                <c:pt idx="145">
                  <c:v>0.14499999999999999</c:v>
                </c:pt>
                <c:pt idx="146">
                  <c:v>0.14599999999999999</c:v>
                </c:pt>
                <c:pt idx="147">
                  <c:v>0.14699999999999999</c:v>
                </c:pt>
                <c:pt idx="148">
                  <c:v>0.14799999999999999</c:v>
                </c:pt>
                <c:pt idx="149">
                  <c:v>0.14899999999999999</c:v>
                </c:pt>
                <c:pt idx="150">
                  <c:v>0.15</c:v>
                </c:pt>
                <c:pt idx="151">
                  <c:v>0.151</c:v>
                </c:pt>
                <c:pt idx="152">
                  <c:v>0.152</c:v>
                </c:pt>
                <c:pt idx="153">
                  <c:v>0.153</c:v>
                </c:pt>
                <c:pt idx="154">
                  <c:v>0.154</c:v>
                </c:pt>
                <c:pt idx="155">
                  <c:v>0.155</c:v>
                </c:pt>
                <c:pt idx="156">
                  <c:v>0.156</c:v>
                </c:pt>
                <c:pt idx="157">
                  <c:v>0.157</c:v>
                </c:pt>
                <c:pt idx="158">
                  <c:v>0.158</c:v>
                </c:pt>
                <c:pt idx="159">
                  <c:v>0.159</c:v>
                </c:pt>
                <c:pt idx="160">
                  <c:v>0.16</c:v>
                </c:pt>
                <c:pt idx="161">
                  <c:v>0.161</c:v>
                </c:pt>
                <c:pt idx="162">
                  <c:v>0.16200000000000001</c:v>
                </c:pt>
                <c:pt idx="163">
                  <c:v>0.16300000000000001</c:v>
                </c:pt>
                <c:pt idx="164">
                  <c:v>0.16400000000000001</c:v>
                </c:pt>
                <c:pt idx="165">
                  <c:v>0.16500000000000001</c:v>
                </c:pt>
                <c:pt idx="166">
                  <c:v>0.16600000000000001</c:v>
                </c:pt>
                <c:pt idx="167">
                  <c:v>0.16700000000000001</c:v>
                </c:pt>
                <c:pt idx="168">
                  <c:v>0.16800000000000001</c:v>
                </c:pt>
                <c:pt idx="169">
                  <c:v>0.16900000000000001</c:v>
                </c:pt>
                <c:pt idx="170">
                  <c:v>0.17</c:v>
                </c:pt>
                <c:pt idx="171">
                  <c:v>0.17100000000000001</c:v>
                </c:pt>
                <c:pt idx="172">
                  <c:v>0.17199999999999999</c:v>
                </c:pt>
                <c:pt idx="173">
                  <c:v>0.17299999999999999</c:v>
                </c:pt>
                <c:pt idx="174">
                  <c:v>0.17399999999999999</c:v>
                </c:pt>
                <c:pt idx="175">
                  <c:v>0.17499999999999999</c:v>
                </c:pt>
                <c:pt idx="176">
                  <c:v>0.17599999999999999</c:v>
                </c:pt>
                <c:pt idx="177">
                  <c:v>0.17699999999999999</c:v>
                </c:pt>
                <c:pt idx="178">
                  <c:v>0.17799999999999999</c:v>
                </c:pt>
                <c:pt idx="179">
                  <c:v>0.17899999999999999</c:v>
                </c:pt>
                <c:pt idx="180">
                  <c:v>0.18</c:v>
                </c:pt>
                <c:pt idx="181">
                  <c:v>0.18099999999999999</c:v>
                </c:pt>
                <c:pt idx="182">
                  <c:v>0.182</c:v>
                </c:pt>
                <c:pt idx="183">
                  <c:v>0.183</c:v>
                </c:pt>
                <c:pt idx="184">
                  <c:v>0.184</c:v>
                </c:pt>
                <c:pt idx="185">
                  <c:v>0.185</c:v>
                </c:pt>
                <c:pt idx="186">
                  <c:v>0.186</c:v>
                </c:pt>
                <c:pt idx="187">
                  <c:v>0.187</c:v>
                </c:pt>
                <c:pt idx="188">
                  <c:v>0.188</c:v>
                </c:pt>
                <c:pt idx="189">
                  <c:v>0.189</c:v>
                </c:pt>
                <c:pt idx="190">
                  <c:v>0.19</c:v>
                </c:pt>
                <c:pt idx="191">
                  <c:v>0.191</c:v>
                </c:pt>
                <c:pt idx="192">
                  <c:v>0.192</c:v>
                </c:pt>
                <c:pt idx="193">
                  <c:v>0.193</c:v>
                </c:pt>
                <c:pt idx="194">
                  <c:v>0.19400000000000001</c:v>
                </c:pt>
                <c:pt idx="195">
                  <c:v>0.19500000000000001</c:v>
                </c:pt>
                <c:pt idx="196">
                  <c:v>0.19600000000000001</c:v>
                </c:pt>
                <c:pt idx="197">
                  <c:v>0.19700000000000001</c:v>
                </c:pt>
                <c:pt idx="198">
                  <c:v>0.19800000000000001</c:v>
                </c:pt>
                <c:pt idx="199">
                  <c:v>0.19900000000000001</c:v>
                </c:pt>
                <c:pt idx="200">
                  <c:v>0.2</c:v>
                </c:pt>
                <c:pt idx="201">
                  <c:v>0.20100000000000001</c:v>
                </c:pt>
                <c:pt idx="202">
                  <c:v>0.20200000000000001</c:v>
                </c:pt>
                <c:pt idx="203">
                  <c:v>0.20300000000000001</c:v>
                </c:pt>
                <c:pt idx="204">
                  <c:v>0.20399999999999999</c:v>
                </c:pt>
                <c:pt idx="205">
                  <c:v>0.20499999999999999</c:v>
                </c:pt>
                <c:pt idx="206">
                  <c:v>0.20599999999999999</c:v>
                </c:pt>
                <c:pt idx="207">
                  <c:v>0.20699999999999999</c:v>
                </c:pt>
                <c:pt idx="208">
                  <c:v>0.20799999999999999</c:v>
                </c:pt>
                <c:pt idx="209">
                  <c:v>0.20899999999999999</c:v>
                </c:pt>
                <c:pt idx="210">
                  <c:v>0.21</c:v>
                </c:pt>
                <c:pt idx="211">
                  <c:v>0.21099999999999999</c:v>
                </c:pt>
                <c:pt idx="212">
                  <c:v>0.21199999999999999</c:v>
                </c:pt>
                <c:pt idx="213">
                  <c:v>0.21299999999999999</c:v>
                </c:pt>
                <c:pt idx="214">
                  <c:v>0.214</c:v>
                </c:pt>
                <c:pt idx="215">
                  <c:v>0.215</c:v>
                </c:pt>
                <c:pt idx="216">
                  <c:v>0.216</c:v>
                </c:pt>
                <c:pt idx="217">
                  <c:v>0.217</c:v>
                </c:pt>
                <c:pt idx="218">
                  <c:v>0.218</c:v>
                </c:pt>
                <c:pt idx="219">
                  <c:v>0.219</c:v>
                </c:pt>
                <c:pt idx="220">
                  <c:v>0.22</c:v>
                </c:pt>
                <c:pt idx="221">
                  <c:v>0.221</c:v>
                </c:pt>
                <c:pt idx="222">
                  <c:v>0.222</c:v>
                </c:pt>
                <c:pt idx="223">
                  <c:v>0.223</c:v>
                </c:pt>
                <c:pt idx="224">
                  <c:v>0.224</c:v>
                </c:pt>
                <c:pt idx="225">
                  <c:v>0.22500000000000001</c:v>
                </c:pt>
                <c:pt idx="226">
                  <c:v>0.22600000000000001</c:v>
                </c:pt>
                <c:pt idx="227">
                  <c:v>0.22700000000000001</c:v>
                </c:pt>
                <c:pt idx="228">
                  <c:v>0.22800000000000001</c:v>
                </c:pt>
                <c:pt idx="229">
                  <c:v>0.22900000000000001</c:v>
                </c:pt>
                <c:pt idx="230">
                  <c:v>0.23</c:v>
                </c:pt>
                <c:pt idx="231">
                  <c:v>0.23100000000000001</c:v>
                </c:pt>
                <c:pt idx="232">
                  <c:v>0.23200000000000001</c:v>
                </c:pt>
                <c:pt idx="233">
                  <c:v>0.23300000000000001</c:v>
                </c:pt>
                <c:pt idx="234">
                  <c:v>0.23400000000000001</c:v>
                </c:pt>
                <c:pt idx="235">
                  <c:v>0.23499999999999999</c:v>
                </c:pt>
                <c:pt idx="236">
                  <c:v>0.23599999999999999</c:v>
                </c:pt>
                <c:pt idx="237">
                  <c:v>0.23699999999999999</c:v>
                </c:pt>
                <c:pt idx="238">
                  <c:v>0.23799999999999999</c:v>
                </c:pt>
                <c:pt idx="239">
                  <c:v>0.23899999999999999</c:v>
                </c:pt>
                <c:pt idx="240">
                  <c:v>0.24</c:v>
                </c:pt>
                <c:pt idx="241">
                  <c:v>0.24099999999999999</c:v>
                </c:pt>
                <c:pt idx="242">
                  <c:v>0.24199999999999999</c:v>
                </c:pt>
                <c:pt idx="243">
                  <c:v>0.24299999999999999</c:v>
                </c:pt>
                <c:pt idx="244">
                  <c:v>0.24399999999999999</c:v>
                </c:pt>
                <c:pt idx="245">
                  <c:v>0.245</c:v>
                </c:pt>
                <c:pt idx="246">
                  <c:v>0.246</c:v>
                </c:pt>
                <c:pt idx="247">
                  <c:v>0.247</c:v>
                </c:pt>
                <c:pt idx="248">
                  <c:v>0.248</c:v>
                </c:pt>
                <c:pt idx="249">
                  <c:v>0.249</c:v>
                </c:pt>
                <c:pt idx="250">
                  <c:v>0.25</c:v>
                </c:pt>
                <c:pt idx="251">
                  <c:v>0.251</c:v>
                </c:pt>
                <c:pt idx="252">
                  <c:v>0.252</c:v>
                </c:pt>
                <c:pt idx="253">
                  <c:v>0.253</c:v>
                </c:pt>
                <c:pt idx="254">
                  <c:v>0.254</c:v>
                </c:pt>
                <c:pt idx="255">
                  <c:v>0.255</c:v>
                </c:pt>
                <c:pt idx="256">
                  <c:v>0.25600000000000001</c:v>
                </c:pt>
                <c:pt idx="257">
                  <c:v>0.25700000000000001</c:v>
                </c:pt>
                <c:pt idx="258">
                  <c:v>0.25800000000000001</c:v>
                </c:pt>
                <c:pt idx="259">
                  <c:v>0.25900000000000001</c:v>
                </c:pt>
                <c:pt idx="260">
                  <c:v>0.26</c:v>
                </c:pt>
                <c:pt idx="261">
                  <c:v>0.26100000000000001</c:v>
                </c:pt>
                <c:pt idx="262">
                  <c:v>0.26200000000000001</c:v>
                </c:pt>
                <c:pt idx="263">
                  <c:v>0.26300000000000001</c:v>
                </c:pt>
                <c:pt idx="264">
                  <c:v>0.26400000000000001</c:v>
                </c:pt>
                <c:pt idx="265">
                  <c:v>0.26500000000000001</c:v>
                </c:pt>
                <c:pt idx="266">
                  <c:v>0.26600000000000001</c:v>
                </c:pt>
                <c:pt idx="267">
                  <c:v>0.26700000000000002</c:v>
                </c:pt>
                <c:pt idx="268">
                  <c:v>0.26800000000000002</c:v>
                </c:pt>
                <c:pt idx="269">
                  <c:v>0.26900000000000002</c:v>
                </c:pt>
                <c:pt idx="270">
                  <c:v>0.27</c:v>
                </c:pt>
                <c:pt idx="271">
                  <c:v>0.27100000000000002</c:v>
                </c:pt>
                <c:pt idx="272">
                  <c:v>0.27200000000000002</c:v>
                </c:pt>
                <c:pt idx="273">
                  <c:v>0.27300000000000002</c:v>
                </c:pt>
                <c:pt idx="274">
                  <c:v>0.27400000000000002</c:v>
                </c:pt>
                <c:pt idx="275">
                  <c:v>0.27500000000000002</c:v>
                </c:pt>
                <c:pt idx="276">
                  <c:v>0.27600000000000002</c:v>
                </c:pt>
                <c:pt idx="277">
                  <c:v>0.27700000000000002</c:v>
                </c:pt>
                <c:pt idx="278">
                  <c:v>0.27800000000000002</c:v>
                </c:pt>
                <c:pt idx="279">
                  <c:v>0.27900000000000003</c:v>
                </c:pt>
                <c:pt idx="280">
                  <c:v>0.28000000000000003</c:v>
                </c:pt>
                <c:pt idx="281">
                  <c:v>0.28100000000000003</c:v>
                </c:pt>
                <c:pt idx="282">
                  <c:v>0.28199999999999997</c:v>
                </c:pt>
                <c:pt idx="283">
                  <c:v>0.28299999999999997</c:v>
                </c:pt>
                <c:pt idx="284">
                  <c:v>0.28399999999999997</c:v>
                </c:pt>
                <c:pt idx="285">
                  <c:v>0.28499999999999998</c:v>
                </c:pt>
                <c:pt idx="286">
                  <c:v>0.28599999999999998</c:v>
                </c:pt>
                <c:pt idx="287">
                  <c:v>0.28699999999999998</c:v>
                </c:pt>
                <c:pt idx="288">
                  <c:v>0.28799999999999998</c:v>
                </c:pt>
                <c:pt idx="289">
                  <c:v>0.28899999999999998</c:v>
                </c:pt>
                <c:pt idx="290">
                  <c:v>0.28999999999999998</c:v>
                </c:pt>
                <c:pt idx="291">
                  <c:v>0.29099999999999998</c:v>
                </c:pt>
                <c:pt idx="292">
                  <c:v>0.29199999999999998</c:v>
                </c:pt>
                <c:pt idx="293">
                  <c:v>0.29299999999999998</c:v>
                </c:pt>
                <c:pt idx="294">
                  <c:v>0.29399999999999998</c:v>
                </c:pt>
                <c:pt idx="295">
                  <c:v>0.29499999999999998</c:v>
                </c:pt>
                <c:pt idx="296">
                  <c:v>0.29599999999999999</c:v>
                </c:pt>
                <c:pt idx="297">
                  <c:v>0.29699999999999999</c:v>
                </c:pt>
                <c:pt idx="298">
                  <c:v>0.29799999999999999</c:v>
                </c:pt>
                <c:pt idx="299">
                  <c:v>0.29899999999999999</c:v>
                </c:pt>
                <c:pt idx="300">
                  <c:v>0.3</c:v>
                </c:pt>
                <c:pt idx="301">
                  <c:v>0.30099999999999999</c:v>
                </c:pt>
                <c:pt idx="302">
                  <c:v>0.30199999999999999</c:v>
                </c:pt>
                <c:pt idx="303">
                  <c:v>0.30299999999999999</c:v>
                </c:pt>
                <c:pt idx="304">
                  <c:v>0.30399999999999999</c:v>
                </c:pt>
                <c:pt idx="305">
                  <c:v>0.30499999999999999</c:v>
                </c:pt>
                <c:pt idx="306">
                  <c:v>0.30599999999999999</c:v>
                </c:pt>
                <c:pt idx="307">
                  <c:v>0.307</c:v>
                </c:pt>
                <c:pt idx="308">
                  <c:v>0.308</c:v>
                </c:pt>
                <c:pt idx="309">
                  <c:v>0.309</c:v>
                </c:pt>
                <c:pt idx="310">
                  <c:v>0.31</c:v>
                </c:pt>
                <c:pt idx="311">
                  <c:v>0.311</c:v>
                </c:pt>
                <c:pt idx="312">
                  <c:v>0.312</c:v>
                </c:pt>
                <c:pt idx="313">
                  <c:v>0.313</c:v>
                </c:pt>
                <c:pt idx="314">
                  <c:v>0.314</c:v>
                </c:pt>
                <c:pt idx="315">
                  <c:v>0.315</c:v>
                </c:pt>
                <c:pt idx="316">
                  <c:v>0.316</c:v>
                </c:pt>
                <c:pt idx="317">
                  <c:v>0.317</c:v>
                </c:pt>
                <c:pt idx="318">
                  <c:v>0.318</c:v>
                </c:pt>
                <c:pt idx="319">
                  <c:v>0.31900000000000001</c:v>
                </c:pt>
                <c:pt idx="320">
                  <c:v>0.32</c:v>
                </c:pt>
                <c:pt idx="321">
                  <c:v>0.32100000000000001</c:v>
                </c:pt>
                <c:pt idx="322">
                  <c:v>0.32200000000000001</c:v>
                </c:pt>
                <c:pt idx="323">
                  <c:v>0.32300000000000001</c:v>
                </c:pt>
                <c:pt idx="324">
                  <c:v>0.32400000000000001</c:v>
                </c:pt>
                <c:pt idx="325">
                  <c:v>0.32500000000000001</c:v>
                </c:pt>
                <c:pt idx="326">
                  <c:v>0.32600000000000001</c:v>
                </c:pt>
                <c:pt idx="327">
                  <c:v>0.32700000000000001</c:v>
                </c:pt>
                <c:pt idx="328">
                  <c:v>0.32800000000000001</c:v>
                </c:pt>
                <c:pt idx="329">
                  <c:v>0.32900000000000001</c:v>
                </c:pt>
                <c:pt idx="330">
                  <c:v>0.33</c:v>
                </c:pt>
                <c:pt idx="331">
                  <c:v>0.33100000000000002</c:v>
                </c:pt>
                <c:pt idx="332">
                  <c:v>0.33200000000000002</c:v>
                </c:pt>
                <c:pt idx="333">
                  <c:v>0.33300000000000002</c:v>
                </c:pt>
                <c:pt idx="334">
                  <c:v>0.33400000000000002</c:v>
                </c:pt>
                <c:pt idx="335">
                  <c:v>0.33500000000000002</c:v>
                </c:pt>
                <c:pt idx="336">
                  <c:v>0.33600000000000002</c:v>
                </c:pt>
                <c:pt idx="337">
                  <c:v>0.33700000000000002</c:v>
                </c:pt>
                <c:pt idx="338">
                  <c:v>0.33800000000000002</c:v>
                </c:pt>
                <c:pt idx="339">
                  <c:v>0.33900000000000002</c:v>
                </c:pt>
                <c:pt idx="340">
                  <c:v>0.34</c:v>
                </c:pt>
                <c:pt idx="341">
                  <c:v>0.34100000000000003</c:v>
                </c:pt>
                <c:pt idx="342">
                  <c:v>0.34200000000000003</c:v>
                </c:pt>
                <c:pt idx="343">
                  <c:v>0.34300000000000003</c:v>
                </c:pt>
                <c:pt idx="344">
                  <c:v>0.34399999999999997</c:v>
                </c:pt>
                <c:pt idx="345">
                  <c:v>0.34499999999999997</c:v>
                </c:pt>
                <c:pt idx="346">
                  <c:v>0.34599999999999997</c:v>
                </c:pt>
                <c:pt idx="347">
                  <c:v>0.34699999999999998</c:v>
                </c:pt>
                <c:pt idx="348">
                  <c:v>0.34799999999999998</c:v>
                </c:pt>
                <c:pt idx="349">
                  <c:v>0.34899999999999998</c:v>
                </c:pt>
                <c:pt idx="350">
                  <c:v>0.35</c:v>
                </c:pt>
                <c:pt idx="351">
                  <c:v>0.35099999999999998</c:v>
                </c:pt>
                <c:pt idx="352">
                  <c:v>0.35199999999999998</c:v>
                </c:pt>
                <c:pt idx="353">
                  <c:v>0.35299999999999998</c:v>
                </c:pt>
                <c:pt idx="354">
                  <c:v>0.35399999999999998</c:v>
                </c:pt>
                <c:pt idx="355">
                  <c:v>0.35499999999999998</c:v>
                </c:pt>
                <c:pt idx="356">
                  <c:v>0.35599999999999998</c:v>
                </c:pt>
                <c:pt idx="357">
                  <c:v>0.35699999999999998</c:v>
                </c:pt>
                <c:pt idx="358">
                  <c:v>0.35799999999999998</c:v>
                </c:pt>
                <c:pt idx="359">
                  <c:v>0.35899999999999999</c:v>
                </c:pt>
                <c:pt idx="360">
                  <c:v>0.36</c:v>
                </c:pt>
                <c:pt idx="361">
                  <c:v>0.36099999999999999</c:v>
                </c:pt>
                <c:pt idx="362">
                  <c:v>0.36199999999999999</c:v>
                </c:pt>
                <c:pt idx="363">
                  <c:v>0.36299999999999999</c:v>
                </c:pt>
                <c:pt idx="364">
                  <c:v>0.36399999999999999</c:v>
                </c:pt>
                <c:pt idx="365">
                  <c:v>0.36499999999999999</c:v>
                </c:pt>
                <c:pt idx="366">
                  <c:v>0.36599999999999999</c:v>
                </c:pt>
                <c:pt idx="367">
                  <c:v>0.36699999999999999</c:v>
                </c:pt>
                <c:pt idx="368">
                  <c:v>0.36799999999999999</c:v>
                </c:pt>
                <c:pt idx="369">
                  <c:v>0.36899999999999999</c:v>
                </c:pt>
                <c:pt idx="370">
                  <c:v>0.37</c:v>
                </c:pt>
                <c:pt idx="371">
                  <c:v>0.371</c:v>
                </c:pt>
                <c:pt idx="372">
                  <c:v>0.372</c:v>
                </c:pt>
                <c:pt idx="373">
                  <c:v>0.373</c:v>
                </c:pt>
                <c:pt idx="374">
                  <c:v>0.374</c:v>
                </c:pt>
                <c:pt idx="375">
                  <c:v>0.375</c:v>
                </c:pt>
                <c:pt idx="376">
                  <c:v>0.376</c:v>
                </c:pt>
                <c:pt idx="377">
                  <c:v>0.377</c:v>
                </c:pt>
                <c:pt idx="378">
                  <c:v>0.378</c:v>
                </c:pt>
                <c:pt idx="379">
                  <c:v>0.379</c:v>
                </c:pt>
                <c:pt idx="380">
                  <c:v>0.38</c:v>
                </c:pt>
                <c:pt idx="381">
                  <c:v>0.38100000000000001</c:v>
                </c:pt>
                <c:pt idx="382">
                  <c:v>0.38200000000000001</c:v>
                </c:pt>
                <c:pt idx="383">
                  <c:v>0.38300000000000001</c:v>
                </c:pt>
                <c:pt idx="384">
                  <c:v>0.38400000000000001</c:v>
                </c:pt>
                <c:pt idx="385">
                  <c:v>0.38500000000000001</c:v>
                </c:pt>
                <c:pt idx="386">
                  <c:v>0.38600000000000001</c:v>
                </c:pt>
                <c:pt idx="387">
                  <c:v>0.38700000000000001</c:v>
                </c:pt>
                <c:pt idx="388">
                  <c:v>0.38800000000000001</c:v>
                </c:pt>
                <c:pt idx="389">
                  <c:v>0.38900000000000001</c:v>
                </c:pt>
                <c:pt idx="390">
                  <c:v>0.39</c:v>
                </c:pt>
                <c:pt idx="391">
                  <c:v>0.39100000000000001</c:v>
                </c:pt>
                <c:pt idx="392">
                  <c:v>0.39200000000000002</c:v>
                </c:pt>
                <c:pt idx="393">
                  <c:v>0.39300000000000002</c:v>
                </c:pt>
                <c:pt idx="394">
                  <c:v>0.39400000000000002</c:v>
                </c:pt>
                <c:pt idx="395">
                  <c:v>0.39500000000000002</c:v>
                </c:pt>
                <c:pt idx="396">
                  <c:v>0.39600000000000002</c:v>
                </c:pt>
                <c:pt idx="397">
                  <c:v>0.39700000000000002</c:v>
                </c:pt>
                <c:pt idx="398">
                  <c:v>0.39800000000000002</c:v>
                </c:pt>
                <c:pt idx="399">
                  <c:v>0.39900000000000002</c:v>
                </c:pt>
                <c:pt idx="400">
                  <c:v>0.4</c:v>
                </c:pt>
                <c:pt idx="401">
                  <c:v>0.40100000000000002</c:v>
                </c:pt>
                <c:pt idx="402">
                  <c:v>0.40200000000000002</c:v>
                </c:pt>
                <c:pt idx="403">
                  <c:v>0.40300000000000002</c:v>
                </c:pt>
                <c:pt idx="404">
                  <c:v>0.40400000000000003</c:v>
                </c:pt>
                <c:pt idx="405">
                  <c:v>0.40500000000000003</c:v>
                </c:pt>
                <c:pt idx="406">
                  <c:v>0.40600000000000003</c:v>
                </c:pt>
                <c:pt idx="407">
                  <c:v>0.40699999999999997</c:v>
                </c:pt>
                <c:pt idx="408">
                  <c:v>0.40799999999999997</c:v>
                </c:pt>
                <c:pt idx="409">
                  <c:v>0.40899999999999997</c:v>
                </c:pt>
                <c:pt idx="410">
                  <c:v>0.41</c:v>
                </c:pt>
                <c:pt idx="411">
                  <c:v>0.41099999999999998</c:v>
                </c:pt>
                <c:pt idx="412">
                  <c:v>0.41199999999999998</c:v>
                </c:pt>
                <c:pt idx="413">
                  <c:v>0.41299999999999998</c:v>
                </c:pt>
                <c:pt idx="414">
                  <c:v>0.41399999999999998</c:v>
                </c:pt>
                <c:pt idx="415">
                  <c:v>0.41499999999999998</c:v>
                </c:pt>
                <c:pt idx="416">
                  <c:v>0.41599999999999998</c:v>
                </c:pt>
                <c:pt idx="417">
                  <c:v>0.41699999999999998</c:v>
                </c:pt>
                <c:pt idx="418">
                  <c:v>0.41799999999999998</c:v>
                </c:pt>
                <c:pt idx="419">
                  <c:v>0.41899999999999998</c:v>
                </c:pt>
                <c:pt idx="420">
                  <c:v>0.42</c:v>
                </c:pt>
                <c:pt idx="421">
                  <c:v>0.42099999999999999</c:v>
                </c:pt>
                <c:pt idx="422">
                  <c:v>0.42199999999999999</c:v>
                </c:pt>
                <c:pt idx="423">
                  <c:v>0.42299999999999999</c:v>
                </c:pt>
                <c:pt idx="424">
                  <c:v>0.42399999999999999</c:v>
                </c:pt>
                <c:pt idx="425">
                  <c:v>0.42499999999999999</c:v>
                </c:pt>
                <c:pt idx="426">
                  <c:v>0.42599999999999999</c:v>
                </c:pt>
                <c:pt idx="427">
                  <c:v>0.42699999999999999</c:v>
                </c:pt>
                <c:pt idx="428">
                  <c:v>0.42799999999999999</c:v>
                </c:pt>
                <c:pt idx="429">
                  <c:v>0.42899999999999999</c:v>
                </c:pt>
                <c:pt idx="430">
                  <c:v>0.43</c:v>
                </c:pt>
                <c:pt idx="431">
                  <c:v>0.43099999999999999</c:v>
                </c:pt>
                <c:pt idx="432">
                  <c:v>0.432</c:v>
                </c:pt>
                <c:pt idx="433">
                  <c:v>0.433</c:v>
                </c:pt>
                <c:pt idx="434">
                  <c:v>0.434</c:v>
                </c:pt>
                <c:pt idx="435">
                  <c:v>0.435</c:v>
                </c:pt>
                <c:pt idx="436">
                  <c:v>0.436</c:v>
                </c:pt>
                <c:pt idx="437">
                  <c:v>0.437</c:v>
                </c:pt>
                <c:pt idx="438">
                  <c:v>0.438</c:v>
                </c:pt>
                <c:pt idx="439">
                  <c:v>0.439</c:v>
                </c:pt>
                <c:pt idx="440">
                  <c:v>0.44</c:v>
                </c:pt>
                <c:pt idx="441">
                  <c:v>0.441</c:v>
                </c:pt>
                <c:pt idx="442">
                  <c:v>0.442</c:v>
                </c:pt>
                <c:pt idx="443">
                  <c:v>0.443</c:v>
                </c:pt>
                <c:pt idx="444">
                  <c:v>0.44400000000000001</c:v>
                </c:pt>
                <c:pt idx="445">
                  <c:v>0.44500000000000001</c:v>
                </c:pt>
                <c:pt idx="446">
                  <c:v>0.44600000000000001</c:v>
                </c:pt>
                <c:pt idx="447">
                  <c:v>0.44700000000000001</c:v>
                </c:pt>
                <c:pt idx="448">
                  <c:v>0.44800000000000001</c:v>
                </c:pt>
                <c:pt idx="449">
                  <c:v>0.44900000000000001</c:v>
                </c:pt>
                <c:pt idx="450">
                  <c:v>0.45</c:v>
                </c:pt>
                <c:pt idx="451">
                  <c:v>0.45100000000000001</c:v>
                </c:pt>
                <c:pt idx="452">
                  <c:v>0.45200000000000001</c:v>
                </c:pt>
                <c:pt idx="453">
                  <c:v>0.45300000000000001</c:v>
                </c:pt>
                <c:pt idx="454">
                  <c:v>0.45400000000000001</c:v>
                </c:pt>
                <c:pt idx="455">
                  <c:v>0.45500000000000002</c:v>
                </c:pt>
                <c:pt idx="456">
                  <c:v>0.45600000000000002</c:v>
                </c:pt>
                <c:pt idx="457">
                  <c:v>0.45700000000000002</c:v>
                </c:pt>
                <c:pt idx="458">
                  <c:v>0.45800000000000002</c:v>
                </c:pt>
                <c:pt idx="459">
                  <c:v>0.45900000000000002</c:v>
                </c:pt>
                <c:pt idx="460">
                  <c:v>0.46</c:v>
                </c:pt>
                <c:pt idx="461">
                  <c:v>0.46100000000000002</c:v>
                </c:pt>
                <c:pt idx="462">
                  <c:v>0.46200000000000002</c:v>
                </c:pt>
                <c:pt idx="463">
                  <c:v>0.46300000000000002</c:v>
                </c:pt>
                <c:pt idx="464">
                  <c:v>0.46400000000000002</c:v>
                </c:pt>
                <c:pt idx="465">
                  <c:v>0.46500000000000002</c:v>
                </c:pt>
                <c:pt idx="466">
                  <c:v>0.46600000000000003</c:v>
                </c:pt>
                <c:pt idx="467">
                  <c:v>0.46700000000000003</c:v>
                </c:pt>
                <c:pt idx="468">
                  <c:v>0.46800000000000003</c:v>
                </c:pt>
                <c:pt idx="469">
                  <c:v>0.46899999999999997</c:v>
                </c:pt>
                <c:pt idx="470">
                  <c:v>0.47</c:v>
                </c:pt>
                <c:pt idx="471">
                  <c:v>0.47099999999999997</c:v>
                </c:pt>
                <c:pt idx="472">
                  <c:v>0.47199999999999998</c:v>
                </c:pt>
                <c:pt idx="473">
                  <c:v>0.47299999999999998</c:v>
                </c:pt>
                <c:pt idx="474">
                  <c:v>0.47399999999999998</c:v>
                </c:pt>
                <c:pt idx="475">
                  <c:v>0.47499999999999998</c:v>
                </c:pt>
                <c:pt idx="476">
                  <c:v>0.47599999999999998</c:v>
                </c:pt>
                <c:pt idx="477">
                  <c:v>0.47699999999999998</c:v>
                </c:pt>
                <c:pt idx="478">
                  <c:v>0.47799999999999998</c:v>
                </c:pt>
                <c:pt idx="479">
                  <c:v>0.47899999999999998</c:v>
                </c:pt>
                <c:pt idx="480">
                  <c:v>0.48</c:v>
                </c:pt>
                <c:pt idx="481">
                  <c:v>0.48099999999999998</c:v>
                </c:pt>
                <c:pt idx="482">
                  <c:v>0.48199999999999998</c:v>
                </c:pt>
                <c:pt idx="483">
                  <c:v>0.48299999999999998</c:v>
                </c:pt>
                <c:pt idx="484">
                  <c:v>0.48399999999999999</c:v>
                </c:pt>
                <c:pt idx="485">
                  <c:v>0.48499999999999999</c:v>
                </c:pt>
                <c:pt idx="486">
                  <c:v>0.48599999999999999</c:v>
                </c:pt>
                <c:pt idx="487">
                  <c:v>0.48699999999999999</c:v>
                </c:pt>
                <c:pt idx="488">
                  <c:v>0.48799999999999999</c:v>
                </c:pt>
                <c:pt idx="489">
                  <c:v>0.48899999999999999</c:v>
                </c:pt>
                <c:pt idx="490">
                  <c:v>0.49</c:v>
                </c:pt>
                <c:pt idx="491">
                  <c:v>0.49099999999999999</c:v>
                </c:pt>
                <c:pt idx="492">
                  <c:v>0.49199999999999999</c:v>
                </c:pt>
                <c:pt idx="493">
                  <c:v>0.49299999999999999</c:v>
                </c:pt>
                <c:pt idx="494">
                  <c:v>0.49399999999999999</c:v>
                </c:pt>
                <c:pt idx="495">
                  <c:v>0.495</c:v>
                </c:pt>
                <c:pt idx="496">
                  <c:v>0.496</c:v>
                </c:pt>
                <c:pt idx="497">
                  <c:v>0.497</c:v>
                </c:pt>
                <c:pt idx="498">
                  <c:v>0.498</c:v>
                </c:pt>
                <c:pt idx="499">
                  <c:v>0.499</c:v>
                </c:pt>
                <c:pt idx="500">
                  <c:v>0.5</c:v>
                </c:pt>
                <c:pt idx="501">
                  <c:v>0.501</c:v>
                </c:pt>
                <c:pt idx="502">
                  <c:v>0.502</c:v>
                </c:pt>
                <c:pt idx="503">
                  <c:v>0.503</c:v>
                </c:pt>
                <c:pt idx="504">
                  <c:v>0.504</c:v>
                </c:pt>
                <c:pt idx="505">
                  <c:v>0.505</c:v>
                </c:pt>
                <c:pt idx="506">
                  <c:v>0.50600000000000001</c:v>
                </c:pt>
                <c:pt idx="507">
                  <c:v>0.50700000000000001</c:v>
                </c:pt>
                <c:pt idx="508">
                  <c:v>0.50800000000000001</c:v>
                </c:pt>
                <c:pt idx="509">
                  <c:v>0.50900000000000001</c:v>
                </c:pt>
                <c:pt idx="510">
                  <c:v>0.51</c:v>
                </c:pt>
                <c:pt idx="511">
                  <c:v>0.51100000000000001</c:v>
                </c:pt>
                <c:pt idx="512">
                  <c:v>0.51200000000000001</c:v>
                </c:pt>
                <c:pt idx="513">
                  <c:v>0.51300000000000001</c:v>
                </c:pt>
                <c:pt idx="514">
                  <c:v>0.51400000000000001</c:v>
                </c:pt>
                <c:pt idx="515">
                  <c:v>0.51500000000000001</c:v>
                </c:pt>
                <c:pt idx="516">
                  <c:v>0.51600000000000001</c:v>
                </c:pt>
                <c:pt idx="517">
                  <c:v>0.51700000000000002</c:v>
                </c:pt>
                <c:pt idx="518">
                  <c:v>0.51800000000000002</c:v>
                </c:pt>
                <c:pt idx="519">
                  <c:v>0.51900000000000002</c:v>
                </c:pt>
                <c:pt idx="520">
                  <c:v>0.52</c:v>
                </c:pt>
                <c:pt idx="521">
                  <c:v>0.52100000000000002</c:v>
                </c:pt>
                <c:pt idx="522">
                  <c:v>0.52200000000000002</c:v>
                </c:pt>
                <c:pt idx="523">
                  <c:v>0.52300000000000002</c:v>
                </c:pt>
                <c:pt idx="524">
                  <c:v>0.52400000000000002</c:v>
                </c:pt>
                <c:pt idx="525">
                  <c:v>0.52500000000000002</c:v>
                </c:pt>
                <c:pt idx="526">
                  <c:v>0.52600000000000002</c:v>
                </c:pt>
                <c:pt idx="527">
                  <c:v>0.52700000000000002</c:v>
                </c:pt>
                <c:pt idx="528">
                  <c:v>0.52800000000000002</c:v>
                </c:pt>
                <c:pt idx="529">
                  <c:v>0.52900000000000003</c:v>
                </c:pt>
                <c:pt idx="530">
                  <c:v>0.53</c:v>
                </c:pt>
                <c:pt idx="531">
                  <c:v>0.53100000000000003</c:v>
                </c:pt>
                <c:pt idx="532">
                  <c:v>0.53200000000000003</c:v>
                </c:pt>
                <c:pt idx="533">
                  <c:v>0.53300000000000003</c:v>
                </c:pt>
                <c:pt idx="534">
                  <c:v>0.53400000000000003</c:v>
                </c:pt>
                <c:pt idx="535">
                  <c:v>0.53500000000000003</c:v>
                </c:pt>
                <c:pt idx="536">
                  <c:v>0.53600000000000003</c:v>
                </c:pt>
                <c:pt idx="537">
                  <c:v>0.53700000000000003</c:v>
                </c:pt>
                <c:pt idx="538">
                  <c:v>0.53800000000000003</c:v>
                </c:pt>
                <c:pt idx="539">
                  <c:v>0.53900000000000003</c:v>
                </c:pt>
                <c:pt idx="540">
                  <c:v>0.54</c:v>
                </c:pt>
                <c:pt idx="541">
                  <c:v>0.54100000000000004</c:v>
                </c:pt>
                <c:pt idx="542">
                  <c:v>0.54200000000000004</c:v>
                </c:pt>
                <c:pt idx="543">
                  <c:v>0.54300000000000004</c:v>
                </c:pt>
                <c:pt idx="544">
                  <c:v>0.54400000000000004</c:v>
                </c:pt>
                <c:pt idx="545">
                  <c:v>0.54500000000000004</c:v>
                </c:pt>
                <c:pt idx="546">
                  <c:v>0.54600000000000004</c:v>
                </c:pt>
                <c:pt idx="547">
                  <c:v>0.54700000000000004</c:v>
                </c:pt>
                <c:pt idx="548">
                  <c:v>0.54800000000000004</c:v>
                </c:pt>
                <c:pt idx="549">
                  <c:v>0.54900000000000004</c:v>
                </c:pt>
                <c:pt idx="550">
                  <c:v>0.55000000000000004</c:v>
                </c:pt>
                <c:pt idx="551">
                  <c:v>0.55100000000000005</c:v>
                </c:pt>
                <c:pt idx="552">
                  <c:v>0.55200000000000005</c:v>
                </c:pt>
                <c:pt idx="553">
                  <c:v>0.55300000000000005</c:v>
                </c:pt>
                <c:pt idx="554">
                  <c:v>0.55400000000000005</c:v>
                </c:pt>
                <c:pt idx="555">
                  <c:v>0.55500000000000005</c:v>
                </c:pt>
                <c:pt idx="556">
                  <c:v>0.55600000000000005</c:v>
                </c:pt>
                <c:pt idx="557">
                  <c:v>0.55700000000000005</c:v>
                </c:pt>
                <c:pt idx="558">
                  <c:v>0.55800000000000005</c:v>
                </c:pt>
                <c:pt idx="559">
                  <c:v>0.55900000000000005</c:v>
                </c:pt>
                <c:pt idx="560">
                  <c:v>0.56000000000000005</c:v>
                </c:pt>
                <c:pt idx="561">
                  <c:v>0.56100000000000005</c:v>
                </c:pt>
                <c:pt idx="562">
                  <c:v>0.56200000000000006</c:v>
                </c:pt>
                <c:pt idx="563">
                  <c:v>0.56299999999999994</c:v>
                </c:pt>
                <c:pt idx="564">
                  <c:v>0.56399999999999995</c:v>
                </c:pt>
                <c:pt idx="565">
                  <c:v>0.56499999999999995</c:v>
                </c:pt>
                <c:pt idx="566">
                  <c:v>0.56599999999999995</c:v>
                </c:pt>
                <c:pt idx="567">
                  <c:v>0.56699999999999995</c:v>
                </c:pt>
                <c:pt idx="568">
                  <c:v>0.56799999999999995</c:v>
                </c:pt>
                <c:pt idx="569">
                  <c:v>0.56899999999999995</c:v>
                </c:pt>
                <c:pt idx="570">
                  <c:v>0.56999999999999995</c:v>
                </c:pt>
                <c:pt idx="571">
                  <c:v>0.57099999999999995</c:v>
                </c:pt>
                <c:pt idx="572">
                  <c:v>0.57199999999999995</c:v>
                </c:pt>
                <c:pt idx="573">
                  <c:v>0.57299999999999995</c:v>
                </c:pt>
                <c:pt idx="574">
                  <c:v>0.57399999999999995</c:v>
                </c:pt>
                <c:pt idx="575">
                  <c:v>0.57499999999999996</c:v>
                </c:pt>
                <c:pt idx="576">
                  <c:v>0.57599999999999996</c:v>
                </c:pt>
                <c:pt idx="577">
                  <c:v>0.57699999999999996</c:v>
                </c:pt>
                <c:pt idx="578">
                  <c:v>0.57799999999999996</c:v>
                </c:pt>
                <c:pt idx="579">
                  <c:v>0.57899999999999996</c:v>
                </c:pt>
                <c:pt idx="580">
                  <c:v>0.57999999999999996</c:v>
                </c:pt>
                <c:pt idx="581">
                  <c:v>0.58099999999999996</c:v>
                </c:pt>
                <c:pt idx="582">
                  <c:v>0.58199999999999996</c:v>
                </c:pt>
                <c:pt idx="583">
                  <c:v>0.58299999999999996</c:v>
                </c:pt>
                <c:pt idx="584">
                  <c:v>0.58399999999999996</c:v>
                </c:pt>
                <c:pt idx="585">
                  <c:v>0.58499999999999996</c:v>
                </c:pt>
                <c:pt idx="586">
                  <c:v>0.58599999999999997</c:v>
                </c:pt>
                <c:pt idx="587">
                  <c:v>0.58699999999999997</c:v>
                </c:pt>
                <c:pt idx="588">
                  <c:v>0.58799999999999997</c:v>
                </c:pt>
                <c:pt idx="589">
                  <c:v>0.58899999999999997</c:v>
                </c:pt>
                <c:pt idx="590">
                  <c:v>0.59</c:v>
                </c:pt>
                <c:pt idx="591">
                  <c:v>0.59099999999999997</c:v>
                </c:pt>
                <c:pt idx="592">
                  <c:v>0.59199999999999997</c:v>
                </c:pt>
                <c:pt idx="593">
                  <c:v>0.59299999999999997</c:v>
                </c:pt>
                <c:pt idx="594">
                  <c:v>0.59399999999999997</c:v>
                </c:pt>
                <c:pt idx="595">
                  <c:v>0.59499999999999997</c:v>
                </c:pt>
                <c:pt idx="596">
                  <c:v>0.59599999999999997</c:v>
                </c:pt>
                <c:pt idx="597">
                  <c:v>0.59699999999999998</c:v>
                </c:pt>
                <c:pt idx="598">
                  <c:v>0.59799999999999998</c:v>
                </c:pt>
                <c:pt idx="599">
                  <c:v>0.59899999999999998</c:v>
                </c:pt>
                <c:pt idx="600">
                  <c:v>0.6</c:v>
                </c:pt>
                <c:pt idx="601">
                  <c:v>0.60099999999999998</c:v>
                </c:pt>
                <c:pt idx="602">
                  <c:v>0.60199999999999998</c:v>
                </c:pt>
                <c:pt idx="603">
                  <c:v>0.60299999999999998</c:v>
                </c:pt>
                <c:pt idx="604">
                  <c:v>0.60399999999999998</c:v>
                </c:pt>
                <c:pt idx="605">
                  <c:v>0.60499999999999998</c:v>
                </c:pt>
                <c:pt idx="606">
                  <c:v>0.60599999999999998</c:v>
                </c:pt>
                <c:pt idx="607">
                  <c:v>0.60699999999999998</c:v>
                </c:pt>
                <c:pt idx="608">
                  <c:v>0.60799999999999998</c:v>
                </c:pt>
                <c:pt idx="609">
                  <c:v>0.60899999999999999</c:v>
                </c:pt>
                <c:pt idx="610">
                  <c:v>0.61</c:v>
                </c:pt>
                <c:pt idx="611">
                  <c:v>0.61099999999999999</c:v>
                </c:pt>
                <c:pt idx="612">
                  <c:v>0.61199999999999999</c:v>
                </c:pt>
                <c:pt idx="613">
                  <c:v>0.61299999999999999</c:v>
                </c:pt>
                <c:pt idx="614">
                  <c:v>0.61399999999999999</c:v>
                </c:pt>
                <c:pt idx="615">
                  <c:v>0.61499999999999999</c:v>
                </c:pt>
                <c:pt idx="616">
                  <c:v>0.61599999999999999</c:v>
                </c:pt>
                <c:pt idx="617">
                  <c:v>0.61699999999999999</c:v>
                </c:pt>
                <c:pt idx="618">
                  <c:v>0.61799999999999999</c:v>
                </c:pt>
                <c:pt idx="619">
                  <c:v>0.61899999999999999</c:v>
                </c:pt>
                <c:pt idx="620">
                  <c:v>0.62</c:v>
                </c:pt>
                <c:pt idx="621">
                  <c:v>0.621</c:v>
                </c:pt>
                <c:pt idx="622">
                  <c:v>0.622</c:v>
                </c:pt>
                <c:pt idx="623">
                  <c:v>0.623</c:v>
                </c:pt>
                <c:pt idx="624">
                  <c:v>0.624</c:v>
                </c:pt>
                <c:pt idx="625">
                  <c:v>0.625</c:v>
                </c:pt>
                <c:pt idx="626">
                  <c:v>0.626</c:v>
                </c:pt>
                <c:pt idx="627">
                  <c:v>0.627</c:v>
                </c:pt>
                <c:pt idx="628">
                  <c:v>0.628</c:v>
                </c:pt>
                <c:pt idx="629">
                  <c:v>0.629</c:v>
                </c:pt>
                <c:pt idx="630">
                  <c:v>0.63</c:v>
                </c:pt>
                <c:pt idx="631">
                  <c:v>0.63100000000000001</c:v>
                </c:pt>
                <c:pt idx="632">
                  <c:v>0.63200000000000001</c:v>
                </c:pt>
                <c:pt idx="633">
                  <c:v>0.63300000000000001</c:v>
                </c:pt>
                <c:pt idx="634">
                  <c:v>0.63400000000000001</c:v>
                </c:pt>
                <c:pt idx="635">
                  <c:v>0.63500000000000001</c:v>
                </c:pt>
                <c:pt idx="636">
                  <c:v>0.63600000000000001</c:v>
                </c:pt>
                <c:pt idx="637">
                  <c:v>0.63700000000000001</c:v>
                </c:pt>
                <c:pt idx="638">
                  <c:v>0.63800000000000001</c:v>
                </c:pt>
                <c:pt idx="639">
                  <c:v>0.63900000000000001</c:v>
                </c:pt>
                <c:pt idx="640">
                  <c:v>0.64</c:v>
                </c:pt>
                <c:pt idx="641">
                  <c:v>0.64100000000000001</c:v>
                </c:pt>
                <c:pt idx="642">
                  <c:v>0.64200000000000002</c:v>
                </c:pt>
                <c:pt idx="643">
                  <c:v>0.64300000000000002</c:v>
                </c:pt>
                <c:pt idx="644">
                  <c:v>0.64400000000000002</c:v>
                </c:pt>
                <c:pt idx="645">
                  <c:v>0.64500000000000002</c:v>
                </c:pt>
                <c:pt idx="646">
                  <c:v>0.64600000000000002</c:v>
                </c:pt>
                <c:pt idx="647">
                  <c:v>0.64700000000000002</c:v>
                </c:pt>
                <c:pt idx="648">
                  <c:v>0.64800000000000002</c:v>
                </c:pt>
                <c:pt idx="649">
                  <c:v>0.64900000000000002</c:v>
                </c:pt>
                <c:pt idx="650">
                  <c:v>0.65</c:v>
                </c:pt>
                <c:pt idx="651">
                  <c:v>0.65100000000000002</c:v>
                </c:pt>
                <c:pt idx="652">
                  <c:v>0.65200000000000002</c:v>
                </c:pt>
                <c:pt idx="653">
                  <c:v>0.65300000000000002</c:v>
                </c:pt>
                <c:pt idx="654">
                  <c:v>0.65400000000000003</c:v>
                </c:pt>
                <c:pt idx="655">
                  <c:v>0.65500000000000003</c:v>
                </c:pt>
                <c:pt idx="656">
                  <c:v>0.65600000000000003</c:v>
                </c:pt>
                <c:pt idx="657">
                  <c:v>0.65700000000000003</c:v>
                </c:pt>
                <c:pt idx="658">
                  <c:v>0.65800000000000003</c:v>
                </c:pt>
                <c:pt idx="659">
                  <c:v>0.65900000000000003</c:v>
                </c:pt>
                <c:pt idx="660">
                  <c:v>0.66</c:v>
                </c:pt>
                <c:pt idx="661">
                  <c:v>0.66100000000000003</c:v>
                </c:pt>
                <c:pt idx="662">
                  <c:v>0.66200000000000003</c:v>
                </c:pt>
                <c:pt idx="663">
                  <c:v>0.66300000000000003</c:v>
                </c:pt>
                <c:pt idx="664">
                  <c:v>0.66400000000000003</c:v>
                </c:pt>
                <c:pt idx="665">
                  <c:v>0.66500000000000004</c:v>
                </c:pt>
                <c:pt idx="666">
                  <c:v>0.66600000000000004</c:v>
                </c:pt>
                <c:pt idx="667">
                  <c:v>0.66700000000000004</c:v>
                </c:pt>
                <c:pt idx="668">
                  <c:v>0.66800000000000004</c:v>
                </c:pt>
                <c:pt idx="669">
                  <c:v>0.66900000000000004</c:v>
                </c:pt>
                <c:pt idx="670">
                  <c:v>0.67</c:v>
                </c:pt>
                <c:pt idx="671">
                  <c:v>0.67100000000000004</c:v>
                </c:pt>
                <c:pt idx="672">
                  <c:v>0.67200000000000004</c:v>
                </c:pt>
                <c:pt idx="673">
                  <c:v>0.67300000000000004</c:v>
                </c:pt>
                <c:pt idx="674">
                  <c:v>0.67400000000000004</c:v>
                </c:pt>
                <c:pt idx="675">
                  <c:v>0.67500000000000004</c:v>
                </c:pt>
                <c:pt idx="676">
                  <c:v>0.67600000000000005</c:v>
                </c:pt>
                <c:pt idx="677">
                  <c:v>0.67700000000000005</c:v>
                </c:pt>
                <c:pt idx="678">
                  <c:v>0.67800000000000005</c:v>
                </c:pt>
                <c:pt idx="679">
                  <c:v>0.67900000000000005</c:v>
                </c:pt>
                <c:pt idx="680">
                  <c:v>0.68</c:v>
                </c:pt>
                <c:pt idx="681">
                  <c:v>0.68100000000000005</c:v>
                </c:pt>
                <c:pt idx="682">
                  <c:v>0.68200000000000005</c:v>
                </c:pt>
                <c:pt idx="683">
                  <c:v>0.68300000000000005</c:v>
                </c:pt>
                <c:pt idx="684">
                  <c:v>0.68400000000000005</c:v>
                </c:pt>
                <c:pt idx="685">
                  <c:v>0.68500000000000005</c:v>
                </c:pt>
                <c:pt idx="686">
                  <c:v>0.68600000000000005</c:v>
                </c:pt>
                <c:pt idx="687">
                  <c:v>0.68700000000000006</c:v>
                </c:pt>
                <c:pt idx="688">
                  <c:v>0.68799999999999994</c:v>
                </c:pt>
                <c:pt idx="689">
                  <c:v>0.68899999999999995</c:v>
                </c:pt>
                <c:pt idx="690">
                  <c:v>0.69</c:v>
                </c:pt>
                <c:pt idx="691">
                  <c:v>0.69099999999999995</c:v>
                </c:pt>
                <c:pt idx="692">
                  <c:v>0.69199999999999995</c:v>
                </c:pt>
                <c:pt idx="693">
                  <c:v>0.69299999999999995</c:v>
                </c:pt>
                <c:pt idx="694">
                  <c:v>0.69399999999999995</c:v>
                </c:pt>
                <c:pt idx="695">
                  <c:v>0.69499999999999995</c:v>
                </c:pt>
                <c:pt idx="696">
                  <c:v>0.69599999999999995</c:v>
                </c:pt>
                <c:pt idx="697">
                  <c:v>0.69699999999999995</c:v>
                </c:pt>
                <c:pt idx="698">
                  <c:v>0.69799999999999995</c:v>
                </c:pt>
                <c:pt idx="699">
                  <c:v>0.69899999999999995</c:v>
                </c:pt>
                <c:pt idx="700">
                  <c:v>0.7</c:v>
                </c:pt>
                <c:pt idx="701">
                  <c:v>0.70099999999999996</c:v>
                </c:pt>
                <c:pt idx="702">
                  <c:v>0.70199999999999996</c:v>
                </c:pt>
                <c:pt idx="703">
                  <c:v>0.70299999999999996</c:v>
                </c:pt>
                <c:pt idx="704">
                  <c:v>0.70399999999999996</c:v>
                </c:pt>
                <c:pt idx="705">
                  <c:v>0.70499999999999996</c:v>
                </c:pt>
                <c:pt idx="706">
                  <c:v>0.70599999999999996</c:v>
                </c:pt>
                <c:pt idx="707">
                  <c:v>0.70699999999999996</c:v>
                </c:pt>
                <c:pt idx="708">
                  <c:v>0.70799999999999996</c:v>
                </c:pt>
                <c:pt idx="709">
                  <c:v>0.70899999999999996</c:v>
                </c:pt>
                <c:pt idx="710">
                  <c:v>0.71</c:v>
                </c:pt>
                <c:pt idx="711">
                  <c:v>0.71099999999999997</c:v>
                </c:pt>
                <c:pt idx="712">
                  <c:v>0.71199999999999997</c:v>
                </c:pt>
                <c:pt idx="713">
                  <c:v>0.71299999999999997</c:v>
                </c:pt>
                <c:pt idx="714">
                  <c:v>0.71399999999999997</c:v>
                </c:pt>
                <c:pt idx="715">
                  <c:v>0.71499999999999997</c:v>
                </c:pt>
                <c:pt idx="716">
                  <c:v>0.71599999999999997</c:v>
                </c:pt>
                <c:pt idx="717">
                  <c:v>0.71699999999999997</c:v>
                </c:pt>
                <c:pt idx="718">
                  <c:v>0.71799999999999997</c:v>
                </c:pt>
                <c:pt idx="719">
                  <c:v>0.71899999999999997</c:v>
                </c:pt>
                <c:pt idx="720">
                  <c:v>0.72</c:v>
                </c:pt>
                <c:pt idx="721">
                  <c:v>0.72099999999999997</c:v>
                </c:pt>
                <c:pt idx="722">
                  <c:v>0.72199999999999998</c:v>
                </c:pt>
                <c:pt idx="723">
                  <c:v>0.72299999999999998</c:v>
                </c:pt>
                <c:pt idx="724">
                  <c:v>0.72399999999999998</c:v>
                </c:pt>
                <c:pt idx="725">
                  <c:v>0.72499999999999998</c:v>
                </c:pt>
                <c:pt idx="726">
                  <c:v>0.72599999999999998</c:v>
                </c:pt>
                <c:pt idx="727">
                  <c:v>0.72699999999999998</c:v>
                </c:pt>
                <c:pt idx="728">
                  <c:v>0.72799999999999998</c:v>
                </c:pt>
                <c:pt idx="729">
                  <c:v>0.72899999999999998</c:v>
                </c:pt>
                <c:pt idx="730">
                  <c:v>0.73</c:v>
                </c:pt>
                <c:pt idx="731">
                  <c:v>0.73099999999999998</c:v>
                </c:pt>
                <c:pt idx="732">
                  <c:v>0.73199999999999998</c:v>
                </c:pt>
                <c:pt idx="733">
                  <c:v>0.73299999999999998</c:v>
                </c:pt>
                <c:pt idx="734">
                  <c:v>0.73399999999999999</c:v>
                </c:pt>
                <c:pt idx="735">
                  <c:v>0.73499999999999999</c:v>
                </c:pt>
                <c:pt idx="736">
                  <c:v>0.73599999999999999</c:v>
                </c:pt>
                <c:pt idx="737">
                  <c:v>0.73699999999999999</c:v>
                </c:pt>
                <c:pt idx="738">
                  <c:v>0.73799999999999999</c:v>
                </c:pt>
                <c:pt idx="739">
                  <c:v>0.73899999999999999</c:v>
                </c:pt>
                <c:pt idx="740">
                  <c:v>0.74</c:v>
                </c:pt>
                <c:pt idx="741">
                  <c:v>0.74099999999999999</c:v>
                </c:pt>
                <c:pt idx="742">
                  <c:v>0.74199999999999999</c:v>
                </c:pt>
                <c:pt idx="743">
                  <c:v>0.74299999999999999</c:v>
                </c:pt>
                <c:pt idx="744">
                  <c:v>0.74399999999999999</c:v>
                </c:pt>
                <c:pt idx="745">
                  <c:v>0.745</c:v>
                </c:pt>
                <c:pt idx="746">
                  <c:v>0.746</c:v>
                </c:pt>
                <c:pt idx="747">
                  <c:v>0.747</c:v>
                </c:pt>
                <c:pt idx="748">
                  <c:v>0.748</c:v>
                </c:pt>
                <c:pt idx="749">
                  <c:v>0.749</c:v>
                </c:pt>
                <c:pt idx="750">
                  <c:v>0.75</c:v>
                </c:pt>
                <c:pt idx="751">
                  <c:v>0.751</c:v>
                </c:pt>
                <c:pt idx="752">
                  <c:v>0.752</c:v>
                </c:pt>
                <c:pt idx="753">
                  <c:v>0.753</c:v>
                </c:pt>
                <c:pt idx="754">
                  <c:v>0.754</c:v>
                </c:pt>
                <c:pt idx="755">
                  <c:v>0.755</c:v>
                </c:pt>
                <c:pt idx="756">
                  <c:v>0.75600000000000001</c:v>
                </c:pt>
                <c:pt idx="757">
                  <c:v>0.75700000000000001</c:v>
                </c:pt>
                <c:pt idx="758">
                  <c:v>0.75800000000000001</c:v>
                </c:pt>
                <c:pt idx="759">
                  <c:v>0.75900000000000001</c:v>
                </c:pt>
                <c:pt idx="760">
                  <c:v>0.76</c:v>
                </c:pt>
                <c:pt idx="761">
                  <c:v>0.76100000000000001</c:v>
                </c:pt>
                <c:pt idx="762">
                  <c:v>0.76200000000000001</c:v>
                </c:pt>
                <c:pt idx="763">
                  <c:v>0.76300000000000001</c:v>
                </c:pt>
                <c:pt idx="764">
                  <c:v>0.76400000000000001</c:v>
                </c:pt>
                <c:pt idx="765">
                  <c:v>0.76500000000000001</c:v>
                </c:pt>
                <c:pt idx="766">
                  <c:v>0.76600000000000001</c:v>
                </c:pt>
                <c:pt idx="767">
                  <c:v>0.76700000000000002</c:v>
                </c:pt>
                <c:pt idx="768">
                  <c:v>0.76800000000000002</c:v>
                </c:pt>
                <c:pt idx="769">
                  <c:v>0.76900000000000002</c:v>
                </c:pt>
                <c:pt idx="770">
                  <c:v>0.77</c:v>
                </c:pt>
                <c:pt idx="771">
                  <c:v>0.77100000000000002</c:v>
                </c:pt>
                <c:pt idx="772">
                  <c:v>0.77200000000000002</c:v>
                </c:pt>
                <c:pt idx="773">
                  <c:v>0.77300000000000002</c:v>
                </c:pt>
                <c:pt idx="774">
                  <c:v>0.77400000000000002</c:v>
                </c:pt>
                <c:pt idx="775">
                  <c:v>0.77500000000000002</c:v>
                </c:pt>
                <c:pt idx="776">
                  <c:v>0.77600000000000002</c:v>
                </c:pt>
                <c:pt idx="777">
                  <c:v>0.77700000000000002</c:v>
                </c:pt>
                <c:pt idx="778">
                  <c:v>0.77800000000000002</c:v>
                </c:pt>
                <c:pt idx="779">
                  <c:v>0.77900000000000003</c:v>
                </c:pt>
                <c:pt idx="780">
                  <c:v>0.78</c:v>
                </c:pt>
                <c:pt idx="781">
                  <c:v>0.78100000000000003</c:v>
                </c:pt>
                <c:pt idx="782">
                  <c:v>0.78200000000000003</c:v>
                </c:pt>
                <c:pt idx="783">
                  <c:v>0.78300000000000003</c:v>
                </c:pt>
                <c:pt idx="784">
                  <c:v>0.78400000000000003</c:v>
                </c:pt>
                <c:pt idx="785">
                  <c:v>0.78500000000000003</c:v>
                </c:pt>
                <c:pt idx="786">
                  <c:v>0.78600000000000003</c:v>
                </c:pt>
                <c:pt idx="787">
                  <c:v>0.78700000000000003</c:v>
                </c:pt>
                <c:pt idx="788">
                  <c:v>0.78800000000000003</c:v>
                </c:pt>
                <c:pt idx="789">
                  <c:v>0.78900000000000003</c:v>
                </c:pt>
                <c:pt idx="790">
                  <c:v>0.79</c:v>
                </c:pt>
                <c:pt idx="791">
                  <c:v>0.79100000000000004</c:v>
                </c:pt>
                <c:pt idx="792">
                  <c:v>0.79200000000000004</c:v>
                </c:pt>
                <c:pt idx="793">
                  <c:v>0.79300000000000004</c:v>
                </c:pt>
                <c:pt idx="794">
                  <c:v>0.79400000000000004</c:v>
                </c:pt>
                <c:pt idx="795">
                  <c:v>0.79500000000000004</c:v>
                </c:pt>
                <c:pt idx="796">
                  <c:v>0.79600000000000004</c:v>
                </c:pt>
                <c:pt idx="797">
                  <c:v>0.79700000000000004</c:v>
                </c:pt>
                <c:pt idx="798">
                  <c:v>0.79800000000000004</c:v>
                </c:pt>
                <c:pt idx="799">
                  <c:v>0.79900000000000004</c:v>
                </c:pt>
                <c:pt idx="800">
                  <c:v>0.8</c:v>
                </c:pt>
                <c:pt idx="801">
                  <c:v>0.80100000000000005</c:v>
                </c:pt>
                <c:pt idx="802">
                  <c:v>0.80200000000000005</c:v>
                </c:pt>
                <c:pt idx="803">
                  <c:v>0.80300000000000005</c:v>
                </c:pt>
                <c:pt idx="804">
                  <c:v>0.80400000000000005</c:v>
                </c:pt>
                <c:pt idx="805">
                  <c:v>0.80500000000000005</c:v>
                </c:pt>
                <c:pt idx="806">
                  <c:v>0.80600000000000005</c:v>
                </c:pt>
                <c:pt idx="807">
                  <c:v>0.80700000000000005</c:v>
                </c:pt>
                <c:pt idx="808">
                  <c:v>0.80800000000000005</c:v>
                </c:pt>
                <c:pt idx="809">
                  <c:v>0.80900000000000005</c:v>
                </c:pt>
                <c:pt idx="810">
                  <c:v>0.81</c:v>
                </c:pt>
                <c:pt idx="811">
                  <c:v>0.81100000000000005</c:v>
                </c:pt>
                <c:pt idx="812">
                  <c:v>0.81200000000000006</c:v>
                </c:pt>
                <c:pt idx="813">
                  <c:v>0.81299999999999994</c:v>
                </c:pt>
                <c:pt idx="814">
                  <c:v>0.81399999999999995</c:v>
                </c:pt>
                <c:pt idx="815">
                  <c:v>0.81499999999999995</c:v>
                </c:pt>
                <c:pt idx="816">
                  <c:v>0.81599999999999995</c:v>
                </c:pt>
                <c:pt idx="817">
                  <c:v>0.81699999999999995</c:v>
                </c:pt>
                <c:pt idx="818">
                  <c:v>0.81799999999999995</c:v>
                </c:pt>
                <c:pt idx="819">
                  <c:v>0.81899999999999995</c:v>
                </c:pt>
                <c:pt idx="820">
                  <c:v>0.82</c:v>
                </c:pt>
                <c:pt idx="821">
                  <c:v>0.82099999999999995</c:v>
                </c:pt>
                <c:pt idx="822">
                  <c:v>0.82199999999999995</c:v>
                </c:pt>
                <c:pt idx="823">
                  <c:v>0.82299999999999995</c:v>
                </c:pt>
                <c:pt idx="824">
                  <c:v>0.82399999999999995</c:v>
                </c:pt>
                <c:pt idx="825">
                  <c:v>0.82499999999999996</c:v>
                </c:pt>
                <c:pt idx="826">
                  <c:v>0.82599999999999996</c:v>
                </c:pt>
                <c:pt idx="827">
                  <c:v>0.82699999999999996</c:v>
                </c:pt>
                <c:pt idx="828">
                  <c:v>0.82799999999999996</c:v>
                </c:pt>
                <c:pt idx="829">
                  <c:v>0.82899999999999996</c:v>
                </c:pt>
                <c:pt idx="830">
                  <c:v>0.83</c:v>
                </c:pt>
                <c:pt idx="831">
                  <c:v>0.83099999999999996</c:v>
                </c:pt>
                <c:pt idx="832">
                  <c:v>0.83199999999999996</c:v>
                </c:pt>
                <c:pt idx="833">
                  <c:v>0.83299999999999996</c:v>
                </c:pt>
                <c:pt idx="834">
                  <c:v>0.83399999999999996</c:v>
                </c:pt>
                <c:pt idx="835">
                  <c:v>0.83499999999999996</c:v>
                </c:pt>
                <c:pt idx="836">
                  <c:v>0.83599999999999997</c:v>
                </c:pt>
                <c:pt idx="837">
                  <c:v>0.83699999999999997</c:v>
                </c:pt>
                <c:pt idx="838">
                  <c:v>0.83799999999999997</c:v>
                </c:pt>
                <c:pt idx="839">
                  <c:v>0.83899999999999997</c:v>
                </c:pt>
                <c:pt idx="840">
                  <c:v>0.84</c:v>
                </c:pt>
                <c:pt idx="841">
                  <c:v>0.84099999999999997</c:v>
                </c:pt>
                <c:pt idx="842">
                  <c:v>0.84199999999999997</c:v>
                </c:pt>
                <c:pt idx="843">
                  <c:v>0.84299999999999997</c:v>
                </c:pt>
                <c:pt idx="844">
                  <c:v>0.84399999999999997</c:v>
                </c:pt>
                <c:pt idx="845">
                  <c:v>0.84499999999999997</c:v>
                </c:pt>
                <c:pt idx="846">
                  <c:v>0.84599999999999997</c:v>
                </c:pt>
                <c:pt idx="847">
                  <c:v>0.84699999999999998</c:v>
                </c:pt>
                <c:pt idx="848">
                  <c:v>0.84799999999999998</c:v>
                </c:pt>
                <c:pt idx="849">
                  <c:v>0.84899999999999998</c:v>
                </c:pt>
                <c:pt idx="850">
                  <c:v>0.85</c:v>
                </c:pt>
                <c:pt idx="851">
                  <c:v>0.85099999999999998</c:v>
                </c:pt>
                <c:pt idx="852">
                  <c:v>0.85199999999999998</c:v>
                </c:pt>
                <c:pt idx="853">
                  <c:v>0.85299999999999998</c:v>
                </c:pt>
                <c:pt idx="854">
                  <c:v>0.85399999999999998</c:v>
                </c:pt>
                <c:pt idx="855">
                  <c:v>0.85499999999999998</c:v>
                </c:pt>
                <c:pt idx="856">
                  <c:v>0.85599999999999998</c:v>
                </c:pt>
                <c:pt idx="857">
                  <c:v>0.85699999999999998</c:v>
                </c:pt>
                <c:pt idx="858">
                  <c:v>0.85799999999999998</c:v>
                </c:pt>
                <c:pt idx="859">
                  <c:v>0.85899999999999999</c:v>
                </c:pt>
                <c:pt idx="860">
                  <c:v>0.86</c:v>
                </c:pt>
                <c:pt idx="861">
                  <c:v>0.86099999999999999</c:v>
                </c:pt>
                <c:pt idx="862">
                  <c:v>0.86199999999999999</c:v>
                </c:pt>
                <c:pt idx="863">
                  <c:v>0.86299999999999999</c:v>
                </c:pt>
                <c:pt idx="864">
                  <c:v>0.86399999999999999</c:v>
                </c:pt>
                <c:pt idx="865">
                  <c:v>0.86499999999999999</c:v>
                </c:pt>
                <c:pt idx="866">
                  <c:v>0.86599999999999999</c:v>
                </c:pt>
                <c:pt idx="867">
                  <c:v>0.86699999999999999</c:v>
                </c:pt>
                <c:pt idx="868">
                  <c:v>0.86799999999999999</c:v>
                </c:pt>
                <c:pt idx="869">
                  <c:v>0.86899999999999999</c:v>
                </c:pt>
                <c:pt idx="870">
                  <c:v>0.87</c:v>
                </c:pt>
                <c:pt idx="871">
                  <c:v>0.871</c:v>
                </c:pt>
                <c:pt idx="872">
                  <c:v>0.872</c:v>
                </c:pt>
                <c:pt idx="873">
                  <c:v>0.873</c:v>
                </c:pt>
                <c:pt idx="874">
                  <c:v>0.874</c:v>
                </c:pt>
                <c:pt idx="875">
                  <c:v>0.875</c:v>
                </c:pt>
                <c:pt idx="876">
                  <c:v>0.876</c:v>
                </c:pt>
                <c:pt idx="877">
                  <c:v>0.877</c:v>
                </c:pt>
                <c:pt idx="878">
                  <c:v>0.878</c:v>
                </c:pt>
                <c:pt idx="879">
                  <c:v>0.879</c:v>
                </c:pt>
                <c:pt idx="880">
                  <c:v>0.88</c:v>
                </c:pt>
                <c:pt idx="881">
                  <c:v>0.88100000000000001</c:v>
                </c:pt>
                <c:pt idx="882">
                  <c:v>0.88200000000000001</c:v>
                </c:pt>
                <c:pt idx="883">
                  <c:v>0.88300000000000001</c:v>
                </c:pt>
                <c:pt idx="884">
                  <c:v>0.88400000000000001</c:v>
                </c:pt>
                <c:pt idx="885">
                  <c:v>0.88500000000000001</c:v>
                </c:pt>
                <c:pt idx="886">
                  <c:v>0.88600000000000001</c:v>
                </c:pt>
                <c:pt idx="887">
                  <c:v>0.88700000000000001</c:v>
                </c:pt>
                <c:pt idx="888">
                  <c:v>0.88800000000000001</c:v>
                </c:pt>
                <c:pt idx="889">
                  <c:v>0.88900000000000001</c:v>
                </c:pt>
                <c:pt idx="890">
                  <c:v>0.89</c:v>
                </c:pt>
                <c:pt idx="891">
                  <c:v>0.89100000000000001</c:v>
                </c:pt>
                <c:pt idx="892">
                  <c:v>0.89200000000000002</c:v>
                </c:pt>
                <c:pt idx="893">
                  <c:v>0.89300000000000002</c:v>
                </c:pt>
                <c:pt idx="894">
                  <c:v>0.89400000000000002</c:v>
                </c:pt>
                <c:pt idx="895">
                  <c:v>0.89500000000000002</c:v>
                </c:pt>
                <c:pt idx="896">
                  <c:v>0.89600000000000002</c:v>
                </c:pt>
                <c:pt idx="897">
                  <c:v>0.89700000000000002</c:v>
                </c:pt>
                <c:pt idx="898">
                  <c:v>0.89800000000000002</c:v>
                </c:pt>
                <c:pt idx="899">
                  <c:v>0.89900000000000002</c:v>
                </c:pt>
                <c:pt idx="900">
                  <c:v>0.9</c:v>
                </c:pt>
                <c:pt idx="901">
                  <c:v>0.90100000000000002</c:v>
                </c:pt>
                <c:pt idx="902">
                  <c:v>0.90200000000000002</c:v>
                </c:pt>
                <c:pt idx="903">
                  <c:v>0.90300000000000002</c:v>
                </c:pt>
                <c:pt idx="904">
                  <c:v>0.90400000000000003</c:v>
                </c:pt>
                <c:pt idx="905">
                  <c:v>0.90500000000000003</c:v>
                </c:pt>
                <c:pt idx="906">
                  <c:v>0.90600000000000003</c:v>
                </c:pt>
                <c:pt idx="907">
                  <c:v>0.90700000000000003</c:v>
                </c:pt>
                <c:pt idx="908">
                  <c:v>0.90800000000000003</c:v>
                </c:pt>
                <c:pt idx="909">
                  <c:v>0.90900000000000003</c:v>
                </c:pt>
                <c:pt idx="910">
                  <c:v>0.91</c:v>
                </c:pt>
                <c:pt idx="911">
                  <c:v>0.91100000000000003</c:v>
                </c:pt>
                <c:pt idx="912">
                  <c:v>0.91200000000000003</c:v>
                </c:pt>
                <c:pt idx="913">
                  <c:v>0.91300000000000003</c:v>
                </c:pt>
                <c:pt idx="914">
                  <c:v>0.91400000000000003</c:v>
                </c:pt>
                <c:pt idx="915">
                  <c:v>0.91500000000000004</c:v>
                </c:pt>
                <c:pt idx="916">
                  <c:v>0.91600000000000004</c:v>
                </c:pt>
                <c:pt idx="917">
                  <c:v>0.91700000000000004</c:v>
                </c:pt>
                <c:pt idx="918">
                  <c:v>0.91800000000000004</c:v>
                </c:pt>
                <c:pt idx="919">
                  <c:v>0.91900000000000004</c:v>
                </c:pt>
                <c:pt idx="920">
                  <c:v>0.92</c:v>
                </c:pt>
                <c:pt idx="921">
                  <c:v>0.92100000000000004</c:v>
                </c:pt>
                <c:pt idx="922">
                  <c:v>0.92200000000000004</c:v>
                </c:pt>
                <c:pt idx="923">
                  <c:v>0.92300000000000004</c:v>
                </c:pt>
                <c:pt idx="924">
                  <c:v>0.92400000000000004</c:v>
                </c:pt>
                <c:pt idx="925">
                  <c:v>0.92500000000000004</c:v>
                </c:pt>
                <c:pt idx="926">
                  <c:v>0.92600000000000005</c:v>
                </c:pt>
                <c:pt idx="927">
                  <c:v>0.92700000000000005</c:v>
                </c:pt>
                <c:pt idx="928">
                  <c:v>0.92800000000000005</c:v>
                </c:pt>
                <c:pt idx="929">
                  <c:v>0.92900000000000005</c:v>
                </c:pt>
                <c:pt idx="930">
                  <c:v>0.93</c:v>
                </c:pt>
                <c:pt idx="931">
                  <c:v>0.93100000000000005</c:v>
                </c:pt>
                <c:pt idx="932">
                  <c:v>0.93200000000000005</c:v>
                </c:pt>
                <c:pt idx="933">
                  <c:v>0.93300000000000005</c:v>
                </c:pt>
                <c:pt idx="934">
                  <c:v>0.93400000000000005</c:v>
                </c:pt>
                <c:pt idx="935">
                  <c:v>0.93500000000000005</c:v>
                </c:pt>
                <c:pt idx="936">
                  <c:v>0.93600000000000005</c:v>
                </c:pt>
                <c:pt idx="937">
                  <c:v>0.93700000000000006</c:v>
                </c:pt>
                <c:pt idx="938">
                  <c:v>0.93799999999999994</c:v>
                </c:pt>
                <c:pt idx="939">
                  <c:v>0.93899999999999995</c:v>
                </c:pt>
                <c:pt idx="940">
                  <c:v>0.94</c:v>
                </c:pt>
                <c:pt idx="941">
                  <c:v>0.94099999999999995</c:v>
                </c:pt>
                <c:pt idx="942">
                  <c:v>0.94199999999999995</c:v>
                </c:pt>
                <c:pt idx="943">
                  <c:v>0.94299999999999995</c:v>
                </c:pt>
                <c:pt idx="944">
                  <c:v>0.94399999999999995</c:v>
                </c:pt>
                <c:pt idx="945">
                  <c:v>0.94499999999999995</c:v>
                </c:pt>
                <c:pt idx="946">
                  <c:v>0.94599999999999995</c:v>
                </c:pt>
                <c:pt idx="947">
                  <c:v>0.94699999999999995</c:v>
                </c:pt>
                <c:pt idx="948">
                  <c:v>0.94799999999999995</c:v>
                </c:pt>
                <c:pt idx="949">
                  <c:v>0.94899999999999995</c:v>
                </c:pt>
                <c:pt idx="950">
                  <c:v>0.95</c:v>
                </c:pt>
                <c:pt idx="951">
                  <c:v>0.95099999999999996</c:v>
                </c:pt>
                <c:pt idx="952">
                  <c:v>0.95199999999999996</c:v>
                </c:pt>
                <c:pt idx="953">
                  <c:v>0.95299999999999996</c:v>
                </c:pt>
                <c:pt idx="954">
                  <c:v>0.95399999999999996</c:v>
                </c:pt>
                <c:pt idx="955">
                  <c:v>0.95499999999999996</c:v>
                </c:pt>
                <c:pt idx="956">
                  <c:v>0.95599999999999996</c:v>
                </c:pt>
                <c:pt idx="957">
                  <c:v>0.95699999999999996</c:v>
                </c:pt>
                <c:pt idx="958">
                  <c:v>0.95799999999999996</c:v>
                </c:pt>
                <c:pt idx="959">
                  <c:v>0.95899999999999996</c:v>
                </c:pt>
                <c:pt idx="960">
                  <c:v>0.96</c:v>
                </c:pt>
                <c:pt idx="961">
                  <c:v>0.96099999999999997</c:v>
                </c:pt>
                <c:pt idx="962">
                  <c:v>0.96199999999999997</c:v>
                </c:pt>
                <c:pt idx="963">
                  <c:v>0.96299999999999997</c:v>
                </c:pt>
                <c:pt idx="964">
                  <c:v>0.96399999999999997</c:v>
                </c:pt>
                <c:pt idx="965">
                  <c:v>0.96499999999999997</c:v>
                </c:pt>
                <c:pt idx="966">
                  <c:v>0.96599999999999997</c:v>
                </c:pt>
                <c:pt idx="967">
                  <c:v>0.96699999999999997</c:v>
                </c:pt>
                <c:pt idx="968">
                  <c:v>0.96799999999999997</c:v>
                </c:pt>
                <c:pt idx="969">
                  <c:v>0.96899999999999997</c:v>
                </c:pt>
                <c:pt idx="970">
                  <c:v>0.97</c:v>
                </c:pt>
                <c:pt idx="971">
                  <c:v>0.97099999999999997</c:v>
                </c:pt>
                <c:pt idx="972">
                  <c:v>0.97199999999999998</c:v>
                </c:pt>
                <c:pt idx="973">
                  <c:v>0.97299999999999998</c:v>
                </c:pt>
                <c:pt idx="974">
                  <c:v>0.97399999999999998</c:v>
                </c:pt>
                <c:pt idx="975">
                  <c:v>0.97499999999999998</c:v>
                </c:pt>
                <c:pt idx="976">
                  <c:v>0.97599999999999998</c:v>
                </c:pt>
                <c:pt idx="977">
                  <c:v>0.97699999999999998</c:v>
                </c:pt>
                <c:pt idx="978">
                  <c:v>0.97799999999999998</c:v>
                </c:pt>
                <c:pt idx="979">
                  <c:v>0.97899999999999998</c:v>
                </c:pt>
                <c:pt idx="980">
                  <c:v>0.98</c:v>
                </c:pt>
                <c:pt idx="981">
                  <c:v>0.98099999999999998</c:v>
                </c:pt>
                <c:pt idx="982">
                  <c:v>0.98199999999999998</c:v>
                </c:pt>
                <c:pt idx="983">
                  <c:v>0.98299999999999998</c:v>
                </c:pt>
                <c:pt idx="984">
                  <c:v>0.98399999999999999</c:v>
                </c:pt>
                <c:pt idx="985">
                  <c:v>0.98499999999999999</c:v>
                </c:pt>
                <c:pt idx="986">
                  <c:v>0.98599999999999999</c:v>
                </c:pt>
                <c:pt idx="987">
                  <c:v>0.98699999999999999</c:v>
                </c:pt>
                <c:pt idx="988">
                  <c:v>0.98799999999999999</c:v>
                </c:pt>
                <c:pt idx="989">
                  <c:v>0.98899999999999999</c:v>
                </c:pt>
                <c:pt idx="990">
                  <c:v>0.99</c:v>
                </c:pt>
                <c:pt idx="991">
                  <c:v>0.99099999999999999</c:v>
                </c:pt>
                <c:pt idx="992">
                  <c:v>0.99199999999999999</c:v>
                </c:pt>
                <c:pt idx="993">
                  <c:v>0.99299999999999999</c:v>
                </c:pt>
                <c:pt idx="994">
                  <c:v>0.99399999999999999</c:v>
                </c:pt>
                <c:pt idx="995">
                  <c:v>0.995</c:v>
                </c:pt>
                <c:pt idx="996">
                  <c:v>0.996</c:v>
                </c:pt>
                <c:pt idx="997">
                  <c:v>0.997</c:v>
                </c:pt>
                <c:pt idx="998">
                  <c:v>0.998</c:v>
                </c:pt>
                <c:pt idx="999">
                  <c:v>0.999</c:v>
                </c:pt>
                <c:pt idx="1000">
                  <c:v>1</c:v>
                </c:pt>
                <c:pt idx="1001">
                  <c:v>1.0009999999999999</c:v>
                </c:pt>
                <c:pt idx="1002">
                  <c:v>1.002</c:v>
                </c:pt>
                <c:pt idx="1003">
                  <c:v>1.0029999999999999</c:v>
                </c:pt>
                <c:pt idx="1004">
                  <c:v>1.004</c:v>
                </c:pt>
                <c:pt idx="1005">
                  <c:v>1.0049999999999999</c:v>
                </c:pt>
                <c:pt idx="1006">
                  <c:v>1.006</c:v>
                </c:pt>
                <c:pt idx="1007">
                  <c:v>1.0069999999999999</c:v>
                </c:pt>
                <c:pt idx="1008">
                  <c:v>1.008</c:v>
                </c:pt>
                <c:pt idx="1009">
                  <c:v>1.0089999999999999</c:v>
                </c:pt>
                <c:pt idx="1010">
                  <c:v>1.01</c:v>
                </c:pt>
                <c:pt idx="1011">
                  <c:v>1.0109999999999999</c:v>
                </c:pt>
                <c:pt idx="1012">
                  <c:v>1.012</c:v>
                </c:pt>
                <c:pt idx="1013">
                  <c:v>1.0129999999999999</c:v>
                </c:pt>
                <c:pt idx="1014">
                  <c:v>1.014</c:v>
                </c:pt>
                <c:pt idx="1015">
                  <c:v>1.0149999999999999</c:v>
                </c:pt>
                <c:pt idx="1016">
                  <c:v>1.016</c:v>
                </c:pt>
                <c:pt idx="1017">
                  <c:v>1.0169999999999999</c:v>
                </c:pt>
                <c:pt idx="1018">
                  <c:v>1.018</c:v>
                </c:pt>
                <c:pt idx="1019">
                  <c:v>1.0189999999999999</c:v>
                </c:pt>
                <c:pt idx="1020">
                  <c:v>1.02</c:v>
                </c:pt>
                <c:pt idx="1021">
                  <c:v>1.0209999999999999</c:v>
                </c:pt>
                <c:pt idx="1022">
                  <c:v>1.022</c:v>
                </c:pt>
                <c:pt idx="1023">
                  <c:v>1.0229999999999999</c:v>
                </c:pt>
                <c:pt idx="1024">
                  <c:v>1.024</c:v>
                </c:pt>
                <c:pt idx="1025">
                  <c:v>1.0249999999999999</c:v>
                </c:pt>
                <c:pt idx="1026">
                  <c:v>1.026</c:v>
                </c:pt>
                <c:pt idx="1027">
                  <c:v>1.0269999999999999</c:v>
                </c:pt>
                <c:pt idx="1028">
                  <c:v>1.028</c:v>
                </c:pt>
                <c:pt idx="1029">
                  <c:v>1.0289999999999999</c:v>
                </c:pt>
                <c:pt idx="1030">
                  <c:v>1.03</c:v>
                </c:pt>
                <c:pt idx="1031">
                  <c:v>1.0309999999999999</c:v>
                </c:pt>
                <c:pt idx="1032">
                  <c:v>1.032</c:v>
                </c:pt>
                <c:pt idx="1033">
                  <c:v>1.0329999999999999</c:v>
                </c:pt>
                <c:pt idx="1034">
                  <c:v>1.034</c:v>
                </c:pt>
                <c:pt idx="1035">
                  <c:v>1.0349999999999999</c:v>
                </c:pt>
                <c:pt idx="1036">
                  <c:v>1.036</c:v>
                </c:pt>
                <c:pt idx="1037">
                  <c:v>1.0369999999999999</c:v>
                </c:pt>
                <c:pt idx="1038">
                  <c:v>1.038</c:v>
                </c:pt>
                <c:pt idx="1039">
                  <c:v>1.0389999999999999</c:v>
                </c:pt>
                <c:pt idx="1040">
                  <c:v>1.04</c:v>
                </c:pt>
                <c:pt idx="1041">
                  <c:v>1.0409999999999999</c:v>
                </c:pt>
                <c:pt idx="1042">
                  <c:v>1.042</c:v>
                </c:pt>
                <c:pt idx="1043">
                  <c:v>1.0429999999999999</c:v>
                </c:pt>
                <c:pt idx="1044">
                  <c:v>1.044</c:v>
                </c:pt>
                <c:pt idx="1045">
                  <c:v>1.0449999999999999</c:v>
                </c:pt>
                <c:pt idx="1046">
                  <c:v>1.046</c:v>
                </c:pt>
                <c:pt idx="1047">
                  <c:v>1.0469999999999999</c:v>
                </c:pt>
                <c:pt idx="1048">
                  <c:v>1.048</c:v>
                </c:pt>
                <c:pt idx="1049">
                  <c:v>1.0489999999999999</c:v>
                </c:pt>
                <c:pt idx="1050">
                  <c:v>1.05</c:v>
                </c:pt>
                <c:pt idx="1051">
                  <c:v>1.0509999999999999</c:v>
                </c:pt>
                <c:pt idx="1052">
                  <c:v>1.052</c:v>
                </c:pt>
                <c:pt idx="1053">
                  <c:v>1.0529999999999999</c:v>
                </c:pt>
                <c:pt idx="1054">
                  <c:v>1.054</c:v>
                </c:pt>
                <c:pt idx="1055">
                  <c:v>1.0549999999999999</c:v>
                </c:pt>
                <c:pt idx="1056">
                  <c:v>1.056</c:v>
                </c:pt>
                <c:pt idx="1057">
                  <c:v>1.0569999999999999</c:v>
                </c:pt>
                <c:pt idx="1058">
                  <c:v>1.0580000000000001</c:v>
                </c:pt>
                <c:pt idx="1059">
                  <c:v>1.0589999999999999</c:v>
                </c:pt>
                <c:pt idx="1060">
                  <c:v>1.06</c:v>
                </c:pt>
                <c:pt idx="1061">
                  <c:v>1.0609999999999999</c:v>
                </c:pt>
                <c:pt idx="1062">
                  <c:v>1.0620000000000001</c:v>
                </c:pt>
                <c:pt idx="1063">
                  <c:v>1.0629999999999999</c:v>
                </c:pt>
                <c:pt idx="1064">
                  <c:v>1.0640000000000001</c:v>
                </c:pt>
                <c:pt idx="1065">
                  <c:v>1.0649999999999999</c:v>
                </c:pt>
                <c:pt idx="1066">
                  <c:v>1.0660000000000001</c:v>
                </c:pt>
                <c:pt idx="1067">
                  <c:v>1.0669999999999999</c:v>
                </c:pt>
                <c:pt idx="1068">
                  <c:v>1.0680000000000001</c:v>
                </c:pt>
                <c:pt idx="1069">
                  <c:v>1.069</c:v>
                </c:pt>
                <c:pt idx="1070">
                  <c:v>1.07</c:v>
                </c:pt>
                <c:pt idx="1071">
                  <c:v>1.071</c:v>
                </c:pt>
                <c:pt idx="1072">
                  <c:v>1.0720000000000001</c:v>
                </c:pt>
                <c:pt idx="1073">
                  <c:v>1.073</c:v>
                </c:pt>
                <c:pt idx="1074">
                  <c:v>1.0740000000000001</c:v>
                </c:pt>
                <c:pt idx="1075">
                  <c:v>1.075</c:v>
                </c:pt>
                <c:pt idx="1076">
                  <c:v>1.0760000000000001</c:v>
                </c:pt>
                <c:pt idx="1077">
                  <c:v>1.077</c:v>
                </c:pt>
                <c:pt idx="1078">
                  <c:v>1.0780000000000001</c:v>
                </c:pt>
                <c:pt idx="1079">
                  <c:v>1.079</c:v>
                </c:pt>
                <c:pt idx="1080">
                  <c:v>1.08</c:v>
                </c:pt>
                <c:pt idx="1081">
                  <c:v>1.081</c:v>
                </c:pt>
                <c:pt idx="1082">
                  <c:v>1.0820000000000001</c:v>
                </c:pt>
                <c:pt idx="1083">
                  <c:v>1.083</c:v>
                </c:pt>
                <c:pt idx="1084">
                  <c:v>1.0840000000000001</c:v>
                </c:pt>
                <c:pt idx="1085">
                  <c:v>1.085</c:v>
                </c:pt>
                <c:pt idx="1086">
                  <c:v>1.0860000000000001</c:v>
                </c:pt>
                <c:pt idx="1087">
                  <c:v>1.087</c:v>
                </c:pt>
                <c:pt idx="1088">
                  <c:v>1.0880000000000001</c:v>
                </c:pt>
                <c:pt idx="1089">
                  <c:v>1.089</c:v>
                </c:pt>
                <c:pt idx="1090">
                  <c:v>1.0900000000000001</c:v>
                </c:pt>
                <c:pt idx="1091">
                  <c:v>1.091</c:v>
                </c:pt>
                <c:pt idx="1092">
                  <c:v>1.0920000000000001</c:v>
                </c:pt>
                <c:pt idx="1093">
                  <c:v>1.093</c:v>
                </c:pt>
                <c:pt idx="1094">
                  <c:v>1.0940000000000001</c:v>
                </c:pt>
                <c:pt idx="1095">
                  <c:v>1.095</c:v>
                </c:pt>
                <c:pt idx="1096">
                  <c:v>1.0960000000000001</c:v>
                </c:pt>
                <c:pt idx="1097">
                  <c:v>1.097</c:v>
                </c:pt>
                <c:pt idx="1098">
                  <c:v>1.0980000000000001</c:v>
                </c:pt>
                <c:pt idx="1099">
                  <c:v>1.099</c:v>
                </c:pt>
                <c:pt idx="1100">
                  <c:v>1.1000000000000001</c:v>
                </c:pt>
                <c:pt idx="1101">
                  <c:v>1.101</c:v>
                </c:pt>
                <c:pt idx="1102">
                  <c:v>1.1020000000000001</c:v>
                </c:pt>
                <c:pt idx="1103">
                  <c:v>1.103</c:v>
                </c:pt>
                <c:pt idx="1104">
                  <c:v>1.1040000000000001</c:v>
                </c:pt>
                <c:pt idx="1105">
                  <c:v>1.105</c:v>
                </c:pt>
                <c:pt idx="1106">
                  <c:v>1.1060000000000001</c:v>
                </c:pt>
                <c:pt idx="1107">
                  <c:v>1.107</c:v>
                </c:pt>
                <c:pt idx="1108">
                  <c:v>1.1080000000000001</c:v>
                </c:pt>
                <c:pt idx="1109">
                  <c:v>1.109</c:v>
                </c:pt>
                <c:pt idx="1110">
                  <c:v>1.1100000000000001</c:v>
                </c:pt>
                <c:pt idx="1111">
                  <c:v>1.111</c:v>
                </c:pt>
                <c:pt idx="1112">
                  <c:v>1.1120000000000001</c:v>
                </c:pt>
                <c:pt idx="1113">
                  <c:v>1.113</c:v>
                </c:pt>
                <c:pt idx="1114">
                  <c:v>1.1140000000000001</c:v>
                </c:pt>
                <c:pt idx="1115">
                  <c:v>1.115</c:v>
                </c:pt>
                <c:pt idx="1116">
                  <c:v>1.1160000000000001</c:v>
                </c:pt>
                <c:pt idx="1117">
                  <c:v>1.117</c:v>
                </c:pt>
                <c:pt idx="1118">
                  <c:v>1.1180000000000001</c:v>
                </c:pt>
                <c:pt idx="1119">
                  <c:v>1.119</c:v>
                </c:pt>
                <c:pt idx="1120">
                  <c:v>1.1200000000000001</c:v>
                </c:pt>
                <c:pt idx="1121">
                  <c:v>1.121</c:v>
                </c:pt>
                <c:pt idx="1122">
                  <c:v>1.1220000000000001</c:v>
                </c:pt>
                <c:pt idx="1123">
                  <c:v>1.123</c:v>
                </c:pt>
                <c:pt idx="1124">
                  <c:v>1.1240000000000001</c:v>
                </c:pt>
                <c:pt idx="1125">
                  <c:v>1.125</c:v>
                </c:pt>
                <c:pt idx="1126">
                  <c:v>1.1259999999999999</c:v>
                </c:pt>
                <c:pt idx="1127">
                  <c:v>1.127</c:v>
                </c:pt>
                <c:pt idx="1128">
                  <c:v>1.1279999999999999</c:v>
                </c:pt>
                <c:pt idx="1129">
                  <c:v>1.129</c:v>
                </c:pt>
                <c:pt idx="1130">
                  <c:v>1.1299999999999999</c:v>
                </c:pt>
                <c:pt idx="1131">
                  <c:v>1.131</c:v>
                </c:pt>
                <c:pt idx="1132">
                  <c:v>1.1319999999999999</c:v>
                </c:pt>
                <c:pt idx="1133">
                  <c:v>1.133</c:v>
                </c:pt>
                <c:pt idx="1134">
                  <c:v>1.1339999999999999</c:v>
                </c:pt>
                <c:pt idx="1135">
                  <c:v>1.135</c:v>
                </c:pt>
                <c:pt idx="1136">
                  <c:v>1.1359999999999999</c:v>
                </c:pt>
                <c:pt idx="1137">
                  <c:v>1.137</c:v>
                </c:pt>
                <c:pt idx="1138">
                  <c:v>1.1379999999999999</c:v>
                </c:pt>
                <c:pt idx="1139">
                  <c:v>1.139</c:v>
                </c:pt>
                <c:pt idx="1140">
                  <c:v>1.1399999999999999</c:v>
                </c:pt>
                <c:pt idx="1141">
                  <c:v>1.141</c:v>
                </c:pt>
                <c:pt idx="1142">
                  <c:v>1.1419999999999999</c:v>
                </c:pt>
                <c:pt idx="1143">
                  <c:v>1.143</c:v>
                </c:pt>
                <c:pt idx="1144">
                  <c:v>1.1439999999999999</c:v>
                </c:pt>
                <c:pt idx="1145">
                  <c:v>1.145</c:v>
                </c:pt>
                <c:pt idx="1146">
                  <c:v>1.1459999999999999</c:v>
                </c:pt>
                <c:pt idx="1147">
                  <c:v>1.147</c:v>
                </c:pt>
                <c:pt idx="1148">
                  <c:v>1.1479999999999999</c:v>
                </c:pt>
                <c:pt idx="1149">
                  <c:v>1.149</c:v>
                </c:pt>
                <c:pt idx="1150">
                  <c:v>1.1499999999999999</c:v>
                </c:pt>
                <c:pt idx="1151">
                  <c:v>1.151</c:v>
                </c:pt>
                <c:pt idx="1152">
                  <c:v>1.1519999999999999</c:v>
                </c:pt>
                <c:pt idx="1153">
                  <c:v>1.153</c:v>
                </c:pt>
                <c:pt idx="1154">
                  <c:v>1.1539999999999999</c:v>
                </c:pt>
                <c:pt idx="1155">
                  <c:v>1.155</c:v>
                </c:pt>
                <c:pt idx="1156">
                  <c:v>1.1559999999999999</c:v>
                </c:pt>
                <c:pt idx="1157">
                  <c:v>1.157</c:v>
                </c:pt>
                <c:pt idx="1158">
                  <c:v>1.1579999999999999</c:v>
                </c:pt>
                <c:pt idx="1159">
                  <c:v>1.159</c:v>
                </c:pt>
                <c:pt idx="1160">
                  <c:v>1.1599999999999999</c:v>
                </c:pt>
                <c:pt idx="1161">
                  <c:v>1.161</c:v>
                </c:pt>
                <c:pt idx="1162">
                  <c:v>1.1619999999999999</c:v>
                </c:pt>
                <c:pt idx="1163">
                  <c:v>1.163</c:v>
                </c:pt>
                <c:pt idx="1164">
                  <c:v>1.1639999999999999</c:v>
                </c:pt>
                <c:pt idx="1165">
                  <c:v>1.165</c:v>
                </c:pt>
                <c:pt idx="1166">
                  <c:v>1.1659999999999999</c:v>
                </c:pt>
                <c:pt idx="1167">
                  <c:v>1.167</c:v>
                </c:pt>
                <c:pt idx="1168">
                  <c:v>1.1679999999999999</c:v>
                </c:pt>
                <c:pt idx="1169">
                  <c:v>1.169</c:v>
                </c:pt>
                <c:pt idx="1170">
                  <c:v>1.17</c:v>
                </c:pt>
                <c:pt idx="1171">
                  <c:v>1.171</c:v>
                </c:pt>
                <c:pt idx="1172">
                  <c:v>1.1719999999999999</c:v>
                </c:pt>
                <c:pt idx="1173">
                  <c:v>1.173</c:v>
                </c:pt>
                <c:pt idx="1174">
                  <c:v>1.1739999999999999</c:v>
                </c:pt>
                <c:pt idx="1175">
                  <c:v>1.175</c:v>
                </c:pt>
                <c:pt idx="1176">
                  <c:v>1.1759999999999999</c:v>
                </c:pt>
                <c:pt idx="1177">
                  <c:v>1.177</c:v>
                </c:pt>
                <c:pt idx="1178">
                  <c:v>1.1779999999999999</c:v>
                </c:pt>
                <c:pt idx="1179">
                  <c:v>1.179</c:v>
                </c:pt>
                <c:pt idx="1180">
                  <c:v>1.18</c:v>
                </c:pt>
                <c:pt idx="1181">
                  <c:v>1.181</c:v>
                </c:pt>
                <c:pt idx="1182">
                  <c:v>1.1819999999999999</c:v>
                </c:pt>
                <c:pt idx="1183">
                  <c:v>1.1830000000000001</c:v>
                </c:pt>
                <c:pt idx="1184">
                  <c:v>1.1839999999999999</c:v>
                </c:pt>
                <c:pt idx="1185">
                  <c:v>1.1850000000000001</c:v>
                </c:pt>
                <c:pt idx="1186">
                  <c:v>1.1859999999999999</c:v>
                </c:pt>
                <c:pt idx="1187">
                  <c:v>1.1870000000000001</c:v>
                </c:pt>
                <c:pt idx="1188">
                  <c:v>1.1879999999999999</c:v>
                </c:pt>
                <c:pt idx="1189">
                  <c:v>1.1890000000000001</c:v>
                </c:pt>
                <c:pt idx="1190">
                  <c:v>1.19</c:v>
                </c:pt>
                <c:pt idx="1191">
                  <c:v>1.1910000000000001</c:v>
                </c:pt>
                <c:pt idx="1192">
                  <c:v>1.1919999999999999</c:v>
                </c:pt>
                <c:pt idx="1193">
                  <c:v>1.1930000000000001</c:v>
                </c:pt>
                <c:pt idx="1194">
                  <c:v>1.194</c:v>
                </c:pt>
                <c:pt idx="1195">
                  <c:v>1.1950000000000001</c:v>
                </c:pt>
                <c:pt idx="1196">
                  <c:v>1.196</c:v>
                </c:pt>
                <c:pt idx="1197">
                  <c:v>1.1970000000000001</c:v>
                </c:pt>
                <c:pt idx="1198">
                  <c:v>1.198</c:v>
                </c:pt>
                <c:pt idx="1199">
                  <c:v>1.1990000000000001</c:v>
                </c:pt>
                <c:pt idx="1200">
                  <c:v>1.2</c:v>
                </c:pt>
                <c:pt idx="1201">
                  <c:v>1.2010000000000001</c:v>
                </c:pt>
                <c:pt idx="1202">
                  <c:v>1.202</c:v>
                </c:pt>
                <c:pt idx="1203">
                  <c:v>1.2030000000000001</c:v>
                </c:pt>
                <c:pt idx="1204">
                  <c:v>1.204</c:v>
                </c:pt>
                <c:pt idx="1205">
                  <c:v>1.2050000000000001</c:v>
                </c:pt>
                <c:pt idx="1206">
                  <c:v>1.206</c:v>
                </c:pt>
                <c:pt idx="1207">
                  <c:v>1.2070000000000001</c:v>
                </c:pt>
                <c:pt idx="1208">
                  <c:v>1.208</c:v>
                </c:pt>
                <c:pt idx="1209">
                  <c:v>1.2090000000000001</c:v>
                </c:pt>
                <c:pt idx="1210">
                  <c:v>1.21</c:v>
                </c:pt>
                <c:pt idx="1211">
                  <c:v>1.2110000000000001</c:v>
                </c:pt>
                <c:pt idx="1212">
                  <c:v>1.212</c:v>
                </c:pt>
                <c:pt idx="1213">
                  <c:v>1.2130000000000001</c:v>
                </c:pt>
                <c:pt idx="1214">
                  <c:v>1.214</c:v>
                </c:pt>
                <c:pt idx="1215">
                  <c:v>1.2150000000000001</c:v>
                </c:pt>
                <c:pt idx="1216">
                  <c:v>1.216</c:v>
                </c:pt>
                <c:pt idx="1217">
                  <c:v>1.2170000000000001</c:v>
                </c:pt>
                <c:pt idx="1218">
                  <c:v>1.218</c:v>
                </c:pt>
                <c:pt idx="1219">
                  <c:v>1.2190000000000001</c:v>
                </c:pt>
                <c:pt idx="1220">
                  <c:v>1.22</c:v>
                </c:pt>
                <c:pt idx="1221">
                  <c:v>1.2210000000000001</c:v>
                </c:pt>
                <c:pt idx="1222">
                  <c:v>1.222</c:v>
                </c:pt>
                <c:pt idx="1223">
                  <c:v>1.2230000000000001</c:v>
                </c:pt>
                <c:pt idx="1224">
                  <c:v>1.224</c:v>
                </c:pt>
                <c:pt idx="1225">
                  <c:v>1.2250000000000001</c:v>
                </c:pt>
                <c:pt idx="1226">
                  <c:v>1.226</c:v>
                </c:pt>
                <c:pt idx="1227">
                  <c:v>1.2270000000000001</c:v>
                </c:pt>
                <c:pt idx="1228">
                  <c:v>1.228</c:v>
                </c:pt>
                <c:pt idx="1229">
                  <c:v>1.2290000000000001</c:v>
                </c:pt>
                <c:pt idx="1230">
                  <c:v>1.23</c:v>
                </c:pt>
                <c:pt idx="1231">
                  <c:v>1.2310000000000001</c:v>
                </c:pt>
                <c:pt idx="1232">
                  <c:v>1.232</c:v>
                </c:pt>
                <c:pt idx="1233">
                  <c:v>1.2330000000000001</c:v>
                </c:pt>
                <c:pt idx="1234">
                  <c:v>1.234</c:v>
                </c:pt>
                <c:pt idx="1235">
                  <c:v>1.2350000000000001</c:v>
                </c:pt>
                <c:pt idx="1236">
                  <c:v>1.236</c:v>
                </c:pt>
                <c:pt idx="1237">
                  <c:v>1.2370000000000001</c:v>
                </c:pt>
                <c:pt idx="1238">
                  <c:v>1.238</c:v>
                </c:pt>
                <c:pt idx="1239">
                  <c:v>1.2390000000000001</c:v>
                </c:pt>
                <c:pt idx="1240">
                  <c:v>1.24</c:v>
                </c:pt>
                <c:pt idx="1241">
                  <c:v>1.2410000000000001</c:v>
                </c:pt>
                <c:pt idx="1242">
                  <c:v>1.242</c:v>
                </c:pt>
                <c:pt idx="1243">
                  <c:v>1.2430000000000001</c:v>
                </c:pt>
                <c:pt idx="1244">
                  <c:v>1.244</c:v>
                </c:pt>
                <c:pt idx="1245">
                  <c:v>1.2450000000000001</c:v>
                </c:pt>
                <c:pt idx="1246">
                  <c:v>1.246</c:v>
                </c:pt>
                <c:pt idx="1247">
                  <c:v>1.2470000000000001</c:v>
                </c:pt>
                <c:pt idx="1248">
                  <c:v>1.248</c:v>
                </c:pt>
                <c:pt idx="1249">
                  <c:v>1.2490000000000001</c:v>
                </c:pt>
                <c:pt idx="1250">
                  <c:v>1.25</c:v>
                </c:pt>
                <c:pt idx="1251">
                  <c:v>1.2509999999999999</c:v>
                </c:pt>
                <c:pt idx="1252">
                  <c:v>1.252</c:v>
                </c:pt>
                <c:pt idx="1253">
                  <c:v>1.2529999999999999</c:v>
                </c:pt>
                <c:pt idx="1254">
                  <c:v>1.254</c:v>
                </c:pt>
                <c:pt idx="1255">
                  <c:v>1.2549999999999999</c:v>
                </c:pt>
                <c:pt idx="1256">
                  <c:v>1.256</c:v>
                </c:pt>
                <c:pt idx="1257">
                  <c:v>1.2569999999999999</c:v>
                </c:pt>
                <c:pt idx="1258">
                  <c:v>1.258</c:v>
                </c:pt>
                <c:pt idx="1259">
                  <c:v>1.2589999999999999</c:v>
                </c:pt>
                <c:pt idx="1260">
                  <c:v>1.26</c:v>
                </c:pt>
                <c:pt idx="1261">
                  <c:v>1.2609999999999999</c:v>
                </c:pt>
                <c:pt idx="1262">
                  <c:v>1.262</c:v>
                </c:pt>
                <c:pt idx="1263">
                  <c:v>1.2629999999999999</c:v>
                </c:pt>
                <c:pt idx="1264">
                  <c:v>1.264</c:v>
                </c:pt>
                <c:pt idx="1265">
                  <c:v>1.2649999999999999</c:v>
                </c:pt>
                <c:pt idx="1266">
                  <c:v>1.266</c:v>
                </c:pt>
                <c:pt idx="1267">
                  <c:v>1.2669999999999999</c:v>
                </c:pt>
                <c:pt idx="1268">
                  <c:v>1.268</c:v>
                </c:pt>
                <c:pt idx="1269">
                  <c:v>1.2689999999999999</c:v>
                </c:pt>
                <c:pt idx="1270">
                  <c:v>1.27</c:v>
                </c:pt>
                <c:pt idx="1271">
                  <c:v>1.2709999999999999</c:v>
                </c:pt>
                <c:pt idx="1272">
                  <c:v>1.272</c:v>
                </c:pt>
                <c:pt idx="1273">
                  <c:v>1.2729999999999999</c:v>
                </c:pt>
                <c:pt idx="1274">
                  <c:v>1.274</c:v>
                </c:pt>
                <c:pt idx="1275">
                  <c:v>1.2749999999999999</c:v>
                </c:pt>
                <c:pt idx="1276">
                  <c:v>1.276</c:v>
                </c:pt>
                <c:pt idx="1277">
                  <c:v>1.2769999999999999</c:v>
                </c:pt>
                <c:pt idx="1278">
                  <c:v>1.278</c:v>
                </c:pt>
                <c:pt idx="1279">
                  <c:v>1.2789999999999999</c:v>
                </c:pt>
                <c:pt idx="1280">
                  <c:v>1.28</c:v>
                </c:pt>
                <c:pt idx="1281">
                  <c:v>1.2809999999999999</c:v>
                </c:pt>
                <c:pt idx="1282">
                  <c:v>1.282</c:v>
                </c:pt>
                <c:pt idx="1283">
                  <c:v>1.2829999999999999</c:v>
                </c:pt>
                <c:pt idx="1284">
                  <c:v>1.284</c:v>
                </c:pt>
                <c:pt idx="1285">
                  <c:v>1.2849999999999999</c:v>
                </c:pt>
                <c:pt idx="1286">
                  <c:v>1.286</c:v>
                </c:pt>
                <c:pt idx="1287">
                  <c:v>1.2869999999999999</c:v>
                </c:pt>
                <c:pt idx="1288">
                  <c:v>1.288</c:v>
                </c:pt>
                <c:pt idx="1289">
                  <c:v>1.2889999999999999</c:v>
                </c:pt>
                <c:pt idx="1290">
                  <c:v>1.29</c:v>
                </c:pt>
                <c:pt idx="1291">
                  <c:v>1.2909999999999999</c:v>
                </c:pt>
                <c:pt idx="1292">
                  <c:v>1.292</c:v>
                </c:pt>
                <c:pt idx="1293">
                  <c:v>1.2929999999999999</c:v>
                </c:pt>
                <c:pt idx="1294">
                  <c:v>1.294</c:v>
                </c:pt>
                <c:pt idx="1295">
                  <c:v>1.2949999999999999</c:v>
                </c:pt>
                <c:pt idx="1296">
                  <c:v>1.296</c:v>
                </c:pt>
                <c:pt idx="1297">
                  <c:v>1.2969999999999999</c:v>
                </c:pt>
                <c:pt idx="1298">
                  <c:v>1.298</c:v>
                </c:pt>
                <c:pt idx="1299">
                  <c:v>1.2989999999999999</c:v>
                </c:pt>
                <c:pt idx="1300">
                  <c:v>1.3</c:v>
                </c:pt>
                <c:pt idx="1301">
                  <c:v>1.3009999999999999</c:v>
                </c:pt>
                <c:pt idx="1302">
                  <c:v>1.302</c:v>
                </c:pt>
                <c:pt idx="1303">
                  <c:v>1.3029999999999999</c:v>
                </c:pt>
                <c:pt idx="1304">
                  <c:v>1.304</c:v>
                </c:pt>
                <c:pt idx="1305">
                  <c:v>1.3049999999999999</c:v>
                </c:pt>
                <c:pt idx="1306">
                  <c:v>1.306</c:v>
                </c:pt>
                <c:pt idx="1307">
                  <c:v>1.3069999999999999</c:v>
                </c:pt>
                <c:pt idx="1308">
                  <c:v>1.3080000000000001</c:v>
                </c:pt>
                <c:pt idx="1309">
                  <c:v>1.3089999999999999</c:v>
                </c:pt>
                <c:pt idx="1310">
                  <c:v>1.31</c:v>
                </c:pt>
                <c:pt idx="1311">
                  <c:v>1.3109999999999999</c:v>
                </c:pt>
                <c:pt idx="1312">
                  <c:v>1.3120000000000001</c:v>
                </c:pt>
                <c:pt idx="1313">
                  <c:v>1.3129999999999999</c:v>
                </c:pt>
                <c:pt idx="1314">
                  <c:v>1.3140000000000001</c:v>
                </c:pt>
                <c:pt idx="1315">
                  <c:v>1.3149999999999999</c:v>
                </c:pt>
                <c:pt idx="1316">
                  <c:v>1.3160000000000001</c:v>
                </c:pt>
                <c:pt idx="1317">
                  <c:v>1.3169999999999999</c:v>
                </c:pt>
                <c:pt idx="1318">
                  <c:v>1.3180000000000001</c:v>
                </c:pt>
                <c:pt idx="1319">
                  <c:v>1.319</c:v>
                </c:pt>
                <c:pt idx="1320">
                  <c:v>1.32</c:v>
                </c:pt>
                <c:pt idx="1321">
                  <c:v>1.321</c:v>
                </c:pt>
                <c:pt idx="1322">
                  <c:v>1.3220000000000001</c:v>
                </c:pt>
                <c:pt idx="1323">
                  <c:v>1.323</c:v>
                </c:pt>
                <c:pt idx="1324">
                  <c:v>1.3240000000000001</c:v>
                </c:pt>
                <c:pt idx="1325">
                  <c:v>1.325</c:v>
                </c:pt>
                <c:pt idx="1326">
                  <c:v>1.3260000000000001</c:v>
                </c:pt>
                <c:pt idx="1327">
                  <c:v>1.327</c:v>
                </c:pt>
                <c:pt idx="1328">
                  <c:v>1.3280000000000001</c:v>
                </c:pt>
                <c:pt idx="1329">
                  <c:v>1.329</c:v>
                </c:pt>
                <c:pt idx="1330">
                  <c:v>1.33</c:v>
                </c:pt>
                <c:pt idx="1331">
                  <c:v>1.331</c:v>
                </c:pt>
                <c:pt idx="1332">
                  <c:v>1.3320000000000001</c:v>
                </c:pt>
                <c:pt idx="1333">
                  <c:v>1.333</c:v>
                </c:pt>
                <c:pt idx="1334">
                  <c:v>1.3340000000000001</c:v>
                </c:pt>
                <c:pt idx="1335">
                  <c:v>1.335</c:v>
                </c:pt>
                <c:pt idx="1336">
                  <c:v>1.3360000000000001</c:v>
                </c:pt>
                <c:pt idx="1337">
                  <c:v>1.337</c:v>
                </c:pt>
                <c:pt idx="1338">
                  <c:v>1.3380000000000001</c:v>
                </c:pt>
                <c:pt idx="1339">
                  <c:v>1.339</c:v>
                </c:pt>
                <c:pt idx="1340">
                  <c:v>1.34</c:v>
                </c:pt>
                <c:pt idx="1341">
                  <c:v>1.341</c:v>
                </c:pt>
                <c:pt idx="1342">
                  <c:v>1.3420000000000001</c:v>
                </c:pt>
                <c:pt idx="1343">
                  <c:v>1.343</c:v>
                </c:pt>
                <c:pt idx="1344">
                  <c:v>1.3440000000000001</c:v>
                </c:pt>
                <c:pt idx="1345">
                  <c:v>1.345</c:v>
                </c:pt>
                <c:pt idx="1346">
                  <c:v>1.3460000000000001</c:v>
                </c:pt>
                <c:pt idx="1347">
                  <c:v>1.347</c:v>
                </c:pt>
                <c:pt idx="1348">
                  <c:v>1.3480000000000001</c:v>
                </c:pt>
                <c:pt idx="1349">
                  <c:v>1.349</c:v>
                </c:pt>
                <c:pt idx="1350">
                  <c:v>1.35</c:v>
                </c:pt>
                <c:pt idx="1351">
                  <c:v>1.351</c:v>
                </c:pt>
                <c:pt idx="1352">
                  <c:v>1.3520000000000001</c:v>
                </c:pt>
                <c:pt idx="1353">
                  <c:v>1.353</c:v>
                </c:pt>
                <c:pt idx="1354">
                  <c:v>1.3540000000000001</c:v>
                </c:pt>
                <c:pt idx="1355">
                  <c:v>1.355</c:v>
                </c:pt>
                <c:pt idx="1356">
                  <c:v>1.3560000000000001</c:v>
                </c:pt>
                <c:pt idx="1357">
                  <c:v>1.357</c:v>
                </c:pt>
                <c:pt idx="1358">
                  <c:v>1.3580000000000001</c:v>
                </c:pt>
                <c:pt idx="1359">
                  <c:v>1.359</c:v>
                </c:pt>
                <c:pt idx="1360">
                  <c:v>1.36</c:v>
                </c:pt>
                <c:pt idx="1361">
                  <c:v>1.361</c:v>
                </c:pt>
                <c:pt idx="1362">
                  <c:v>1.3620000000000001</c:v>
                </c:pt>
                <c:pt idx="1363">
                  <c:v>1.363</c:v>
                </c:pt>
                <c:pt idx="1364">
                  <c:v>1.3640000000000001</c:v>
                </c:pt>
                <c:pt idx="1365">
                  <c:v>1.365</c:v>
                </c:pt>
                <c:pt idx="1366">
                  <c:v>1.3660000000000001</c:v>
                </c:pt>
                <c:pt idx="1367">
                  <c:v>1.367</c:v>
                </c:pt>
                <c:pt idx="1368">
                  <c:v>1.3680000000000001</c:v>
                </c:pt>
                <c:pt idx="1369">
                  <c:v>1.369</c:v>
                </c:pt>
                <c:pt idx="1370">
                  <c:v>1.37</c:v>
                </c:pt>
                <c:pt idx="1371">
                  <c:v>1.371</c:v>
                </c:pt>
                <c:pt idx="1372">
                  <c:v>1.3720000000000001</c:v>
                </c:pt>
                <c:pt idx="1373">
                  <c:v>1.373</c:v>
                </c:pt>
                <c:pt idx="1374">
                  <c:v>1.3740000000000001</c:v>
                </c:pt>
                <c:pt idx="1375">
                  <c:v>1.375</c:v>
                </c:pt>
                <c:pt idx="1376">
                  <c:v>1.3759999999999999</c:v>
                </c:pt>
                <c:pt idx="1377">
                  <c:v>1.377</c:v>
                </c:pt>
                <c:pt idx="1378">
                  <c:v>1.3779999999999999</c:v>
                </c:pt>
                <c:pt idx="1379">
                  <c:v>1.379</c:v>
                </c:pt>
                <c:pt idx="1380">
                  <c:v>1.38</c:v>
                </c:pt>
                <c:pt idx="1381">
                  <c:v>1.381</c:v>
                </c:pt>
                <c:pt idx="1382">
                  <c:v>1.3819999999999999</c:v>
                </c:pt>
                <c:pt idx="1383">
                  <c:v>1.383</c:v>
                </c:pt>
                <c:pt idx="1384">
                  <c:v>1.3839999999999999</c:v>
                </c:pt>
                <c:pt idx="1385">
                  <c:v>1.385</c:v>
                </c:pt>
                <c:pt idx="1386">
                  <c:v>1.3859999999999999</c:v>
                </c:pt>
                <c:pt idx="1387">
                  <c:v>1.387</c:v>
                </c:pt>
                <c:pt idx="1388">
                  <c:v>1.3879999999999999</c:v>
                </c:pt>
                <c:pt idx="1389">
                  <c:v>1.389</c:v>
                </c:pt>
                <c:pt idx="1390">
                  <c:v>1.39</c:v>
                </c:pt>
                <c:pt idx="1391">
                  <c:v>1.391</c:v>
                </c:pt>
                <c:pt idx="1392">
                  <c:v>1.3919999999999999</c:v>
                </c:pt>
                <c:pt idx="1393">
                  <c:v>1.393</c:v>
                </c:pt>
                <c:pt idx="1394">
                  <c:v>1.3939999999999999</c:v>
                </c:pt>
                <c:pt idx="1395">
                  <c:v>1.395</c:v>
                </c:pt>
                <c:pt idx="1396">
                  <c:v>1.3959999999999999</c:v>
                </c:pt>
                <c:pt idx="1397">
                  <c:v>1.397</c:v>
                </c:pt>
                <c:pt idx="1398">
                  <c:v>1.3979999999999999</c:v>
                </c:pt>
                <c:pt idx="1399">
                  <c:v>1.399</c:v>
                </c:pt>
                <c:pt idx="1400">
                  <c:v>1.4</c:v>
                </c:pt>
                <c:pt idx="1401">
                  <c:v>1.401</c:v>
                </c:pt>
                <c:pt idx="1402">
                  <c:v>1.4019999999999999</c:v>
                </c:pt>
                <c:pt idx="1403">
                  <c:v>1.403</c:v>
                </c:pt>
                <c:pt idx="1404">
                  <c:v>1.4039999999999999</c:v>
                </c:pt>
                <c:pt idx="1405">
                  <c:v>1.405</c:v>
                </c:pt>
                <c:pt idx="1406">
                  <c:v>1.4059999999999999</c:v>
                </c:pt>
                <c:pt idx="1407">
                  <c:v>1.407</c:v>
                </c:pt>
                <c:pt idx="1408">
                  <c:v>1.4079999999999999</c:v>
                </c:pt>
                <c:pt idx="1409">
                  <c:v>1.409</c:v>
                </c:pt>
                <c:pt idx="1410">
                  <c:v>1.41</c:v>
                </c:pt>
                <c:pt idx="1411">
                  <c:v>1.411</c:v>
                </c:pt>
                <c:pt idx="1412">
                  <c:v>1.4119999999999999</c:v>
                </c:pt>
                <c:pt idx="1413">
                  <c:v>1.413</c:v>
                </c:pt>
                <c:pt idx="1414">
                  <c:v>1.4139999999999999</c:v>
                </c:pt>
                <c:pt idx="1415">
                  <c:v>1.415</c:v>
                </c:pt>
                <c:pt idx="1416">
                  <c:v>1.4159999999999999</c:v>
                </c:pt>
                <c:pt idx="1417">
                  <c:v>1.417</c:v>
                </c:pt>
                <c:pt idx="1418">
                  <c:v>1.4179999999999999</c:v>
                </c:pt>
                <c:pt idx="1419">
                  <c:v>1.419</c:v>
                </c:pt>
                <c:pt idx="1420">
                  <c:v>1.42</c:v>
                </c:pt>
                <c:pt idx="1421">
                  <c:v>1.421</c:v>
                </c:pt>
                <c:pt idx="1422">
                  <c:v>1.4219999999999999</c:v>
                </c:pt>
                <c:pt idx="1423">
                  <c:v>1.423</c:v>
                </c:pt>
                <c:pt idx="1424">
                  <c:v>1.4239999999999999</c:v>
                </c:pt>
                <c:pt idx="1425">
                  <c:v>1.425</c:v>
                </c:pt>
                <c:pt idx="1426">
                  <c:v>1.4259999999999999</c:v>
                </c:pt>
                <c:pt idx="1427">
                  <c:v>1.427</c:v>
                </c:pt>
                <c:pt idx="1428">
                  <c:v>1.4279999999999999</c:v>
                </c:pt>
                <c:pt idx="1429">
                  <c:v>1.429</c:v>
                </c:pt>
                <c:pt idx="1430">
                  <c:v>1.43</c:v>
                </c:pt>
                <c:pt idx="1431">
                  <c:v>1.431</c:v>
                </c:pt>
                <c:pt idx="1432">
                  <c:v>1.4319999999999999</c:v>
                </c:pt>
                <c:pt idx="1433">
                  <c:v>1.4330000000000001</c:v>
                </c:pt>
                <c:pt idx="1434">
                  <c:v>1.4339999999999999</c:v>
                </c:pt>
                <c:pt idx="1435">
                  <c:v>1.4350000000000001</c:v>
                </c:pt>
                <c:pt idx="1436">
                  <c:v>1.4359999999999999</c:v>
                </c:pt>
                <c:pt idx="1437">
                  <c:v>1.4370000000000001</c:v>
                </c:pt>
                <c:pt idx="1438">
                  <c:v>1.4379999999999999</c:v>
                </c:pt>
                <c:pt idx="1439">
                  <c:v>1.4390000000000001</c:v>
                </c:pt>
                <c:pt idx="1440">
                  <c:v>1.44</c:v>
                </c:pt>
                <c:pt idx="1441">
                  <c:v>1.4410000000000001</c:v>
                </c:pt>
                <c:pt idx="1442">
                  <c:v>1.4419999999999999</c:v>
                </c:pt>
                <c:pt idx="1443">
                  <c:v>1.4430000000000001</c:v>
                </c:pt>
                <c:pt idx="1444">
                  <c:v>1.444</c:v>
                </c:pt>
                <c:pt idx="1445">
                  <c:v>1.4450000000000001</c:v>
                </c:pt>
                <c:pt idx="1446">
                  <c:v>1.446</c:v>
                </c:pt>
                <c:pt idx="1447">
                  <c:v>1.4470000000000001</c:v>
                </c:pt>
                <c:pt idx="1448">
                  <c:v>1.448</c:v>
                </c:pt>
                <c:pt idx="1449">
                  <c:v>1.4490000000000001</c:v>
                </c:pt>
                <c:pt idx="1450">
                  <c:v>1.45</c:v>
                </c:pt>
                <c:pt idx="1451">
                  <c:v>1.4510000000000001</c:v>
                </c:pt>
                <c:pt idx="1452">
                  <c:v>1.452</c:v>
                </c:pt>
                <c:pt idx="1453">
                  <c:v>1.4530000000000001</c:v>
                </c:pt>
                <c:pt idx="1454">
                  <c:v>1.454</c:v>
                </c:pt>
                <c:pt idx="1455">
                  <c:v>1.4550000000000001</c:v>
                </c:pt>
                <c:pt idx="1456">
                  <c:v>1.456</c:v>
                </c:pt>
                <c:pt idx="1457">
                  <c:v>1.4570000000000001</c:v>
                </c:pt>
                <c:pt idx="1458">
                  <c:v>1.458</c:v>
                </c:pt>
                <c:pt idx="1459">
                  <c:v>1.4590000000000001</c:v>
                </c:pt>
                <c:pt idx="1460">
                  <c:v>1.46</c:v>
                </c:pt>
                <c:pt idx="1461">
                  <c:v>1.4610000000000001</c:v>
                </c:pt>
                <c:pt idx="1462">
                  <c:v>1.462</c:v>
                </c:pt>
                <c:pt idx="1463">
                  <c:v>1.4630000000000001</c:v>
                </c:pt>
                <c:pt idx="1464">
                  <c:v>1.464</c:v>
                </c:pt>
                <c:pt idx="1465">
                  <c:v>1.4650000000000001</c:v>
                </c:pt>
                <c:pt idx="1466">
                  <c:v>1.466</c:v>
                </c:pt>
                <c:pt idx="1467">
                  <c:v>1.4670000000000001</c:v>
                </c:pt>
                <c:pt idx="1468">
                  <c:v>1.468</c:v>
                </c:pt>
                <c:pt idx="1469">
                  <c:v>1.4690000000000001</c:v>
                </c:pt>
                <c:pt idx="1470">
                  <c:v>1.47</c:v>
                </c:pt>
                <c:pt idx="1471">
                  <c:v>1.4710000000000001</c:v>
                </c:pt>
                <c:pt idx="1472">
                  <c:v>1.472</c:v>
                </c:pt>
                <c:pt idx="1473">
                  <c:v>1.4730000000000001</c:v>
                </c:pt>
                <c:pt idx="1474">
                  <c:v>1.474</c:v>
                </c:pt>
                <c:pt idx="1475">
                  <c:v>1.4750000000000001</c:v>
                </c:pt>
                <c:pt idx="1476">
                  <c:v>1.476</c:v>
                </c:pt>
                <c:pt idx="1477">
                  <c:v>1.4770000000000001</c:v>
                </c:pt>
                <c:pt idx="1478">
                  <c:v>1.478</c:v>
                </c:pt>
                <c:pt idx="1479">
                  <c:v>1.4790000000000001</c:v>
                </c:pt>
                <c:pt idx="1480">
                  <c:v>1.48</c:v>
                </c:pt>
                <c:pt idx="1481">
                  <c:v>1.4810000000000001</c:v>
                </c:pt>
                <c:pt idx="1482">
                  <c:v>1.482</c:v>
                </c:pt>
                <c:pt idx="1483">
                  <c:v>1.4830000000000001</c:v>
                </c:pt>
                <c:pt idx="1484">
                  <c:v>1.484</c:v>
                </c:pt>
                <c:pt idx="1485">
                  <c:v>1.4850000000000001</c:v>
                </c:pt>
                <c:pt idx="1486">
                  <c:v>1.486</c:v>
                </c:pt>
                <c:pt idx="1487">
                  <c:v>1.4870000000000001</c:v>
                </c:pt>
                <c:pt idx="1488">
                  <c:v>1.488</c:v>
                </c:pt>
                <c:pt idx="1489">
                  <c:v>1.4890000000000001</c:v>
                </c:pt>
                <c:pt idx="1490">
                  <c:v>1.49</c:v>
                </c:pt>
                <c:pt idx="1491">
                  <c:v>1.4910000000000001</c:v>
                </c:pt>
                <c:pt idx="1492">
                  <c:v>1.492</c:v>
                </c:pt>
                <c:pt idx="1493">
                  <c:v>1.4930000000000001</c:v>
                </c:pt>
                <c:pt idx="1494">
                  <c:v>1.494</c:v>
                </c:pt>
                <c:pt idx="1495">
                  <c:v>1.4950000000000001</c:v>
                </c:pt>
                <c:pt idx="1496">
                  <c:v>1.496</c:v>
                </c:pt>
                <c:pt idx="1497">
                  <c:v>1.4970000000000001</c:v>
                </c:pt>
                <c:pt idx="1498">
                  <c:v>1.498</c:v>
                </c:pt>
                <c:pt idx="1499">
                  <c:v>1.4990000000000001</c:v>
                </c:pt>
                <c:pt idx="1500">
                  <c:v>1.5</c:v>
                </c:pt>
                <c:pt idx="1501">
                  <c:v>1.5009999999999999</c:v>
                </c:pt>
                <c:pt idx="1502">
                  <c:v>1.502</c:v>
                </c:pt>
                <c:pt idx="1503">
                  <c:v>1.5029999999999999</c:v>
                </c:pt>
                <c:pt idx="1504">
                  <c:v>1.504</c:v>
                </c:pt>
                <c:pt idx="1505">
                  <c:v>1.5049999999999999</c:v>
                </c:pt>
                <c:pt idx="1506">
                  <c:v>1.506</c:v>
                </c:pt>
                <c:pt idx="1507">
                  <c:v>1.5069999999999999</c:v>
                </c:pt>
                <c:pt idx="1508">
                  <c:v>1.508</c:v>
                </c:pt>
                <c:pt idx="1509">
                  <c:v>1.5089999999999999</c:v>
                </c:pt>
                <c:pt idx="1510">
                  <c:v>1.51</c:v>
                </c:pt>
                <c:pt idx="1511">
                  <c:v>1.5109999999999999</c:v>
                </c:pt>
                <c:pt idx="1512">
                  <c:v>1.512</c:v>
                </c:pt>
                <c:pt idx="1513">
                  <c:v>1.5129999999999999</c:v>
                </c:pt>
                <c:pt idx="1514">
                  <c:v>1.514</c:v>
                </c:pt>
                <c:pt idx="1515">
                  <c:v>1.5149999999999999</c:v>
                </c:pt>
                <c:pt idx="1516">
                  <c:v>1.516</c:v>
                </c:pt>
                <c:pt idx="1517">
                  <c:v>1.5169999999999999</c:v>
                </c:pt>
                <c:pt idx="1518">
                  <c:v>1.518</c:v>
                </c:pt>
                <c:pt idx="1519">
                  <c:v>1.5189999999999999</c:v>
                </c:pt>
                <c:pt idx="1520">
                  <c:v>1.52</c:v>
                </c:pt>
                <c:pt idx="1521">
                  <c:v>1.5209999999999999</c:v>
                </c:pt>
                <c:pt idx="1522">
                  <c:v>1.522</c:v>
                </c:pt>
                <c:pt idx="1523">
                  <c:v>1.5229999999999999</c:v>
                </c:pt>
                <c:pt idx="1524">
                  <c:v>1.524</c:v>
                </c:pt>
                <c:pt idx="1525">
                  <c:v>1.5249999999999999</c:v>
                </c:pt>
                <c:pt idx="1526">
                  <c:v>1.526</c:v>
                </c:pt>
                <c:pt idx="1527">
                  <c:v>1.5269999999999999</c:v>
                </c:pt>
                <c:pt idx="1528">
                  <c:v>1.528</c:v>
                </c:pt>
                <c:pt idx="1529">
                  <c:v>1.5289999999999999</c:v>
                </c:pt>
                <c:pt idx="1530">
                  <c:v>1.53</c:v>
                </c:pt>
                <c:pt idx="1531">
                  <c:v>1.5309999999999999</c:v>
                </c:pt>
                <c:pt idx="1532">
                  <c:v>1.532</c:v>
                </c:pt>
                <c:pt idx="1533">
                  <c:v>1.5329999999999999</c:v>
                </c:pt>
                <c:pt idx="1534">
                  <c:v>1.534</c:v>
                </c:pt>
                <c:pt idx="1535">
                  <c:v>1.5349999999999999</c:v>
                </c:pt>
                <c:pt idx="1536">
                  <c:v>1.536</c:v>
                </c:pt>
                <c:pt idx="1537">
                  <c:v>1.5369999999999999</c:v>
                </c:pt>
                <c:pt idx="1538">
                  <c:v>1.538</c:v>
                </c:pt>
                <c:pt idx="1539">
                  <c:v>1.5389999999999999</c:v>
                </c:pt>
                <c:pt idx="1540">
                  <c:v>1.54</c:v>
                </c:pt>
                <c:pt idx="1541">
                  <c:v>1.5409999999999999</c:v>
                </c:pt>
                <c:pt idx="1542">
                  <c:v>1.542</c:v>
                </c:pt>
                <c:pt idx="1543">
                  <c:v>1.5429999999999999</c:v>
                </c:pt>
                <c:pt idx="1544">
                  <c:v>1.544</c:v>
                </c:pt>
                <c:pt idx="1545">
                  <c:v>1.5449999999999999</c:v>
                </c:pt>
                <c:pt idx="1546">
                  <c:v>1.546</c:v>
                </c:pt>
                <c:pt idx="1547">
                  <c:v>1.5469999999999999</c:v>
                </c:pt>
                <c:pt idx="1548">
                  <c:v>1.548</c:v>
                </c:pt>
                <c:pt idx="1549">
                  <c:v>1.5489999999999999</c:v>
                </c:pt>
                <c:pt idx="1550">
                  <c:v>1.55</c:v>
                </c:pt>
                <c:pt idx="1551">
                  <c:v>1.5509999999999999</c:v>
                </c:pt>
                <c:pt idx="1552">
                  <c:v>1.552</c:v>
                </c:pt>
                <c:pt idx="1553">
                  <c:v>1.5529999999999999</c:v>
                </c:pt>
                <c:pt idx="1554">
                  <c:v>1.554</c:v>
                </c:pt>
                <c:pt idx="1555">
                  <c:v>1.5549999999999999</c:v>
                </c:pt>
                <c:pt idx="1556">
                  <c:v>1.556</c:v>
                </c:pt>
                <c:pt idx="1557">
                  <c:v>1.5569999999999999</c:v>
                </c:pt>
                <c:pt idx="1558">
                  <c:v>1.5580000000000001</c:v>
                </c:pt>
                <c:pt idx="1559">
                  <c:v>1.5589999999999999</c:v>
                </c:pt>
                <c:pt idx="1560">
                  <c:v>1.56</c:v>
                </c:pt>
                <c:pt idx="1561">
                  <c:v>1.5609999999999999</c:v>
                </c:pt>
                <c:pt idx="1562">
                  <c:v>1.5620000000000001</c:v>
                </c:pt>
                <c:pt idx="1563">
                  <c:v>1.5629999999999999</c:v>
                </c:pt>
                <c:pt idx="1564">
                  <c:v>1.5640000000000001</c:v>
                </c:pt>
                <c:pt idx="1565">
                  <c:v>1.5649999999999999</c:v>
                </c:pt>
                <c:pt idx="1566">
                  <c:v>1.5660000000000001</c:v>
                </c:pt>
                <c:pt idx="1567">
                  <c:v>1.5669999999999999</c:v>
                </c:pt>
                <c:pt idx="1568">
                  <c:v>1.5680000000000001</c:v>
                </c:pt>
                <c:pt idx="1569">
                  <c:v>1.569</c:v>
                </c:pt>
                <c:pt idx="1570">
                  <c:v>1.57</c:v>
                </c:pt>
                <c:pt idx="1571">
                  <c:v>1.571</c:v>
                </c:pt>
                <c:pt idx="1572">
                  <c:v>1.5720000000000001</c:v>
                </c:pt>
                <c:pt idx="1573">
                  <c:v>1.573</c:v>
                </c:pt>
                <c:pt idx="1574">
                  <c:v>1.5740000000000001</c:v>
                </c:pt>
                <c:pt idx="1575">
                  <c:v>1.575</c:v>
                </c:pt>
                <c:pt idx="1576">
                  <c:v>1.5760000000000001</c:v>
                </c:pt>
                <c:pt idx="1577">
                  <c:v>1.577</c:v>
                </c:pt>
                <c:pt idx="1578">
                  <c:v>1.5780000000000001</c:v>
                </c:pt>
                <c:pt idx="1579">
                  <c:v>1.579</c:v>
                </c:pt>
                <c:pt idx="1580">
                  <c:v>1.58</c:v>
                </c:pt>
                <c:pt idx="1581">
                  <c:v>1.581</c:v>
                </c:pt>
                <c:pt idx="1582">
                  <c:v>1.5820000000000001</c:v>
                </c:pt>
                <c:pt idx="1583">
                  <c:v>1.583</c:v>
                </c:pt>
                <c:pt idx="1584">
                  <c:v>1.5840000000000001</c:v>
                </c:pt>
                <c:pt idx="1585">
                  <c:v>1.585</c:v>
                </c:pt>
                <c:pt idx="1586">
                  <c:v>1.5860000000000001</c:v>
                </c:pt>
                <c:pt idx="1587">
                  <c:v>1.587</c:v>
                </c:pt>
                <c:pt idx="1588">
                  <c:v>1.5880000000000001</c:v>
                </c:pt>
                <c:pt idx="1589">
                  <c:v>1.589</c:v>
                </c:pt>
                <c:pt idx="1590">
                  <c:v>1.59</c:v>
                </c:pt>
                <c:pt idx="1591">
                  <c:v>1.591</c:v>
                </c:pt>
                <c:pt idx="1592">
                  <c:v>1.5920000000000001</c:v>
                </c:pt>
                <c:pt idx="1593">
                  <c:v>1.593</c:v>
                </c:pt>
                <c:pt idx="1594">
                  <c:v>1.5940000000000001</c:v>
                </c:pt>
                <c:pt idx="1595">
                  <c:v>1.595</c:v>
                </c:pt>
                <c:pt idx="1596">
                  <c:v>1.5960000000000001</c:v>
                </c:pt>
                <c:pt idx="1597">
                  <c:v>1.597</c:v>
                </c:pt>
                <c:pt idx="1598">
                  <c:v>1.5980000000000001</c:v>
                </c:pt>
                <c:pt idx="1599">
                  <c:v>1.599</c:v>
                </c:pt>
                <c:pt idx="1600">
                  <c:v>1.6</c:v>
                </c:pt>
                <c:pt idx="1601">
                  <c:v>1.601</c:v>
                </c:pt>
                <c:pt idx="1602">
                  <c:v>1.6020000000000001</c:v>
                </c:pt>
                <c:pt idx="1603">
                  <c:v>1.603</c:v>
                </c:pt>
                <c:pt idx="1604">
                  <c:v>1.6040000000000001</c:v>
                </c:pt>
                <c:pt idx="1605">
                  <c:v>1.605</c:v>
                </c:pt>
                <c:pt idx="1606">
                  <c:v>1.6060000000000001</c:v>
                </c:pt>
                <c:pt idx="1607">
                  <c:v>1.607</c:v>
                </c:pt>
                <c:pt idx="1608">
                  <c:v>1.6080000000000001</c:v>
                </c:pt>
                <c:pt idx="1609">
                  <c:v>1.609</c:v>
                </c:pt>
                <c:pt idx="1610">
                  <c:v>1.61</c:v>
                </c:pt>
                <c:pt idx="1611">
                  <c:v>1.611</c:v>
                </c:pt>
                <c:pt idx="1612">
                  <c:v>1.6120000000000001</c:v>
                </c:pt>
                <c:pt idx="1613">
                  <c:v>1.613</c:v>
                </c:pt>
                <c:pt idx="1614">
                  <c:v>1.6140000000000001</c:v>
                </c:pt>
                <c:pt idx="1615">
                  <c:v>1.615</c:v>
                </c:pt>
                <c:pt idx="1616">
                  <c:v>1.6160000000000001</c:v>
                </c:pt>
                <c:pt idx="1617">
                  <c:v>1.617</c:v>
                </c:pt>
                <c:pt idx="1618">
                  <c:v>1.6180000000000001</c:v>
                </c:pt>
                <c:pt idx="1619">
                  <c:v>1.619</c:v>
                </c:pt>
                <c:pt idx="1620">
                  <c:v>1.62</c:v>
                </c:pt>
                <c:pt idx="1621">
                  <c:v>1.621</c:v>
                </c:pt>
                <c:pt idx="1622">
                  <c:v>1.6220000000000001</c:v>
                </c:pt>
                <c:pt idx="1623">
                  <c:v>1.623</c:v>
                </c:pt>
                <c:pt idx="1624">
                  <c:v>1.6240000000000001</c:v>
                </c:pt>
                <c:pt idx="1625">
                  <c:v>1.625</c:v>
                </c:pt>
                <c:pt idx="1626">
                  <c:v>1.6259999999999999</c:v>
                </c:pt>
                <c:pt idx="1627">
                  <c:v>1.627</c:v>
                </c:pt>
                <c:pt idx="1628">
                  <c:v>1.6279999999999999</c:v>
                </c:pt>
                <c:pt idx="1629">
                  <c:v>1.629</c:v>
                </c:pt>
                <c:pt idx="1630">
                  <c:v>1.63</c:v>
                </c:pt>
                <c:pt idx="1631">
                  <c:v>1.631</c:v>
                </c:pt>
                <c:pt idx="1632">
                  <c:v>1.6319999999999999</c:v>
                </c:pt>
                <c:pt idx="1633">
                  <c:v>1.633</c:v>
                </c:pt>
                <c:pt idx="1634">
                  <c:v>1.6339999999999999</c:v>
                </c:pt>
                <c:pt idx="1635">
                  <c:v>1.635</c:v>
                </c:pt>
                <c:pt idx="1636">
                  <c:v>1.6359999999999999</c:v>
                </c:pt>
                <c:pt idx="1637">
                  <c:v>1.637</c:v>
                </c:pt>
                <c:pt idx="1638">
                  <c:v>1.6379999999999999</c:v>
                </c:pt>
                <c:pt idx="1639">
                  <c:v>1.639</c:v>
                </c:pt>
                <c:pt idx="1640">
                  <c:v>1.64</c:v>
                </c:pt>
                <c:pt idx="1641">
                  <c:v>1.641</c:v>
                </c:pt>
                <c:pt idx="1642">
                  <c:v>1.6419999999999999</c:v>
                </c:pt>
                <c:pt idx="1643">
                  <c:v>1.643</c:v>
                </c:pt>
                <c:pt idx="1644">
                  <c:v>1.6439999999999999</c:v>
                </c:pt>
                <c:pt idx="1645">
                  <c:v>1.645</c:v>
                </c:pt>
                <c:pt idx="1646">
                  <c:v>1.6459999999999999</c:v>
                </c:pt>
                <c:pt idx="1647">
                  <c:v>1.647</c:v>
                </c:pt>
                <c:pt idx="1648">
                  <c:v>1.6479999999999999</c:v>
                </c:pt>
                <c:pt idx="1649">
                  <c:v>1.649</c:v>
                </c:pt>
                <c:pt idx="1650">
                  <c:v>1.65</c:v>
                </c:pt>
                <c:pt idx="1651">
                  <c:v>1.651</c:v>
                </c:pt>
                <c:pt idx="1652">
                  <c:v>1.6519999999999999</c:v>
                </c:pt>
                <c:pt idx="1653">
                  <c:v>1.653</c:v>
                </c:pt>
                <c:pt idx="1654">
                  <c:v>1.6539999999999999</c:v>
                </c:pt>
                <c:pt idx="1655">
                  <c:v>1.655</c:v>
                </c:pt>
                <c:pt idx="1656">
                  <c:v>1.6559999999999999</c:v>
                </c:pt>
                <c:pt idx="1657">
                  <c:v>1.657</c:v>
                </c:pt>
                <c:pt idx="1658">
                  <c:v>1.6579999999999999</c:v>
                </c:pt>
                <c:pt idx="1659">
                  <c:v>1.659</c:v>
                </c:pt>
                <c:pt idx="1660">
                  <c:v>1.66</c:v>
                </c:pt>
                <c:pt idx="1661">
                  <c:v>1.661</c:v>
                </c:pt>
                <c:pt idx="1662">
                  <c:v>1.6619999999999999</c:v>
                </c:pt>
                <c:pt idx="1663">
                  <c:v>1.663</c:v>
                </c:pt>
                <c:pt idx="1664">
                  <c:v>1.6639999999999999</c:v>
                </c:pt>
                <c:pt idx="1665">
                  <c:v>1.665</c:v>
                </c:pt>
                <c:pt idx="1666">
                  <c:v>1.6659999999999999</c:v>
                </c:pt>
                <c:pt idx="1667">
                  <c:v>1.667</c:v>
                </c:pt>
                <c:pt idx="1668">
                  <c:v>1.6679999999999999</c:v>
                </c:pt>
                <c:pt idx="1669">
                  <c:v>1.669</c:v>
                </c:pt>
                <c:pt idx="1670">
                  <c:v>1.67</c:v>
                </c:pt>
                <c:pt idx="1671">
                  <c:v>1.671</c:v>
                </c:pt>
                <c:pt idx="1672">
                  <c:v>1.6719999999999999</c:v>
                </c:pt>
                <c:pt idx="1673">
                  <c:v>1.673</c:v>
                </c:pt>
                <c:pt idx="1674">
                  <c:v>1.6739999999999999</c:v>
                </c:pt>
                <c:pt idx="1675">
                  <c:v>1.675</c:v>
                </c:pt>
                <c:pt idx="1676">
                  <c:v>1.6759999999999999</c:v>
                </c:pt>
                <c:pt idx="1677">
                  <c:v>1.677</c:v>
                </c:pt>
                <c:pt idx="1678">
                  <c:v>1.6779999999999999</c:v>
                </c:pt>
                <c:pt idx="1679">
                  <c:v>1.679</c:v>
                </c:pt>
                <c:pt idx="1680">
                  <c:v>1.68</c:v>
                </c:pt>
                <c:pt idx="1681">
                  <c:v>1.681</c:v>
                </c:pt>
                <c:pt idx="1682">
                  <c:v>1.6819999999999999</c:v>
                </c:pt>
                <c:pt idx="1683">
                  <c:v>1.6830000000000001</c:v>
                </c:pt>
                <c:pt idx="1684">
                  <c:v>1.6839999999999999</c:v>
                </c:pt>
                <c:pt idx="1685">
                  <c:v>1.6850000000000001</c:v>
                </c:pt>
                <c:pt idx="1686">
                  <c:v>1.6859999999999999</c:v>
                </c:pt>
                <c:pt idx="1687">
                  <c:v>1.6870000000000001</c:v>
                </c:pt>
                <c:pt idx="1688">
                  <c:v>1.6879999999999999</c:v>
                </c:pt>
                <c:pt idx="1689">
                  <c:v>1.6890000000000001</c:v>
                </c:pt>
                <c:pt idx="1690">
                  <c:v>1.69</c:v>
                </c:pt>
                <c:pt idx="1691">
                  <c:v>1.6910000000000001</c:v>
                </c:pt>
                <c:pt idx="1692">
                  <c:v>1.6919999999999999</c:v>
                </c:pt>
                <c:pt idx="1693">
                  <c:v>1.6930000000000001</c:v>
                </c:pt>
                <c:pt idx="1694">
                  <c:v>1.694</c:v>
                </c:pt>
                <c:pt idx="1695">
                  <c:v>1.6950000000000001</c:v>
                </c:pt>
                <c:pt idx="1696">
                  <c:v>1.696</c:v>
                </c:pt>
                <c:pt idx="1697">
                  <c:v>1.6970000000000001</c:v>
                </c:pt>
                <c:pt idx="1698">
                  <c:v>1.698</c:v>
                </c:pt>
                <c:pt idx="1699">
                  <c:v>1.6990000000000001</c:v>
                </c:pt>
                <c:pt idx="1700">
                  <c:v>1.7</c:v>
                </c:pt>
                <c:pt idx="1701">
                  <c:v>1.7010000000000001</c:v>
                </c:pt>
                <c:pt idx="1702">
                  <c:v>1.702</c:v>
                </c:pt>
                <c:pt idx="1703">
                  <c:v>1.7030000000000001</c:v>
                </c:pt>
                <c:pt idx="1704">
                  <c:v>1.704</c:v>
                </c:pt>
                <c:pt idx="1705">
                  <c:v>1.7050000000000001</c:v>
                </c:pt>
                <c:pt idx="1706">
                  <c:v>1.706</c:v>
                </c:pt>
                <c:pt idx="1707">
                  <c:v>1.7070000000000001</c:v>
                </c:pt>
                <c:pt idx="1708">
                  <c:v>1.708</c:v>
                </c:pt>
                <c:pt idx="1709">
                  <c:v>1.7090000000000001</c:v>
                </c:pt>
                <c:pt idx="1710">
                  <c:v>1.71</c:v>
                </c:pt>
                <c:pt idx="1711">
                  <c:v>1.7110000000000001</c:v>
                </c:pt>
                <c:pt idx="1712">
                  <c:v>1.712</c:v>
                </c:pt>
                <c:pt idx="1713">
                  <c:v>1.7130000000000001</c:v>
                </c:pt>
                <c:pt idx="1714">
                  <c:v>1.714</c:v>
                </c:pt>
                <c:pt idx="1715">
                  <c:v>1.7150000000000001</c:v>
                </c:pt>
                <c:pt idx="1716">
                  <c:v>1.716</c:v>
                </c:pt>
                <c:pt idx="1717">
                  <c:v>1.7170000000000001</c:v>
                </c:pt>
                <c:pt idx="1718">
                  <c:v>1.718</c:v>
                </c:pt>
                <c:pt idx="1719">
                  <c:v>1.7190000000000001</c:v>
                </c:pt>
                <c:pt idx="1720">
                  <c:v>1.72</c:v>
                </c:pt>
                <c:pt idx="1721">
                  <c:v>1.7210000000000001</c:v>
                </c:pt>
                <c:pt idx="1722">
                  <c:v>1.722</c:v>
                </c:pt>
                <c:pt idx="1723">
                  <c:v>1.7230000000000001</c:v>
                </c:pt>
                <c:pt idx="1724">
                  <c:v>1.724</c:v>
                </c:pt>
                <c:pt idx="1725">
                  <c:v>1.7250000000000001</c:v>
                </c:pt>
                <c:pt idx="1726">
                  <c:v>1.726</c:v>
                </c:pt>
                <c:pt idx="1727">
                  <c:v>1.7270000000000001</c:v>
                </c:pt>
                <c:pt idx="1728">
                  <c:v>1.728</c:v>
                </c:pt>
                <c:pt idx="1729">
                  <c:v>1.7290000000000001</c:v>
                </c:pt>
                <c:pt idx="1730">
                  <c:v>1.73</c:v>
                </c:pt>
                <c:pt idx="1731">
                  <c:v>1.7310000000000001</c:v>
                </c:pt>
                <c:pt idx="1732">
                  <c:v>1.732</c:v>
                </c:pt>
                <c:pt idx="1733">
                  <c:v>1.7330000000000001</c:v>
                </c:pt>
                <c:pt idx="1734">
                  <c:v>1.734</c:v>
                </c:pt>
                <c:pt idx="1735">
                  <c:v>1.7350000000000001</c:v>
                </c:pt>
                <c:pt idx="1736">
                  <c:v>1.736</c:v>
                </c:pt>
                <c:pt idx="1737">
                  <c:v>1.7370000000000001</c:v>
                </c:pt>
                <c:pt idx="1738">
                  <c:v>1.738</c:v>
                </c:pt>
                <c:pt idx="1739">
                  <c:v>1.7390000000000001</c:v>
                </c:pt>
                <c:pt idx="1740">
                  <c:v>1.74</c:v>
                </c:pt>
                <c:pt idx="1741">
                  <c:v>1.7410000000000001</c:v>
                </c:pt>
                <c:pt idx="1742">
                  <c:v>1.742</c:v>
                </c:pt>
                <c:pt idx="1743">
                  <c:v>1.7430000000000001</c:v>
                </c:pt>
                <c:pt idx="1744">
                  <c:v>1.744</c:v>
                </c:pt>
                <c:pt idx="1745">
                  <c:v>1.7450000000000001</c:v>
                </c:pt>
                <c:pt idx="1746">
                  <c:v>1.746</c:v>
                </c:pt>
                <c:pt idx="1747">
                  <c:v>1.7470000000000001</c:v>
                </c:pt>
                <c:pt idx="1748">
                  <c:v>1.748</c:v>
                </c:pt>
                <c:pt idx="1749">
                  <c:v>1.7490000000000001</c:v>
                </c:pt>
                <c:pt idx="1750">
                  <c:v>1.75</c:v>
                </c:pt>
                <c:pt idx="1751">
                  <c:v>1.7509999999999999</c:v>
                </c:pt>
                <c:pt idx="1752">
                  <c:v>1.752</c:v>
                </c:pt>
                <c:pt idx="1753">
                  <c:v>1.7529999999999999</c:v>
                </c:pt>
                <c:pt idx="1754">
                  <c:v>1.754</c:v>
                </c:pt>
                <c:pt idx="1755">
                  <c:v>1.7549999999999999</c:v>
                </c:pt>
                <c:pt idx="1756">
                  <c:v>1.756</c:v>
                </c:pt>
                <c:pt idx="1757">
                  <c:v>1.7569999999999999</c:v>
                </c:pt>
                <c:pt idx="1758">
                  <c:v>1.758</c:v>
                </c:pt>
                <c:pt idx="1759">
                  <c:v>1.7589999999999999</c:v>
                </c:pt>
                <c:pt idx="1760">
                  <c:v>1.76</c:v>
                </c:pt>
                <c:pt idx="1761">
                  <c:v>1.7609999999999999</c:v>
                </c:pt>
                <c:pt idx="1762">
                  <c:v>1.762</c:v>
                </c:pt>
                <c:pt idx="1763">
                  <c:v>1.7629999999999999</c:v>
                </c:pt>
                <c:pt idx="1764">
                  <c:v>1.764</c:v>
                </c:pt>
                <c:pt idx="1765">
                  <c:v>1.7649999999999999</c:v>
                </c:pt>
                <c:pt idx="1766">
                  <c:v>1.766</c:v>
                </c:pt>
                <c:pt idx="1767">
                  <c:v>1.7669999999999999</c:v>
                </c:pt>
                <c:pt idx="1768">
                  <c:v>1.768</c:v>
                </c:pt>
                <c:pt idx="1769">
                  <c:v>1.7689999999999999</c:v>
                </c:pt>
                <c:pt idx="1770">
                  <c:v>1.77</c:v>
                </c:pt>
                <c:pt idx="1771">
                  <c:v>1.7709999999999999</c:v>
                </c:pt>
                <c:pt idx="1772">
                  <c:v>1.772</c:v>
                </c:pt>
                <c:pt idx="1773">
                  <c:v>1.7729999999999999</c:v>
                </c:pt>
                <c:pt idx="1774">
                  <c:v>1.774</c:v>
                </c:pt>
                <c:pt idx="1775">
                  <c:v>1.7749999999999999</c:v>
                </c:pt>
                <c:pt idx="1776">
                  <c:v>1.776</c:v>
                </c:pt>
                <c:pt idx="1777">
                  <c:v>1.7769999999999999</c:v>
                </c:pt>
                <c:pt idx="1778">
                  <c:v>1.778</c:v>
                </c:pt>
                <c:pt idx="1779">
                  <c:v>1.7789999999999999</c:v>
                </c:pt>
                <c:pt idx="1780">
                  <c:v>1.78</c:v>
                </c:pt>
                <c:pt idx="1781">
                  <c:v>1.7809999999999999</c:v>
                </c:pt>
                <c:pt idx="1782">
                  <c:v>1.782</c:v>
                </c:pt>
                <c:pt idx="1783">
                  <c:v>1.7829999999999999</c:v>
                </c:pt>
                <c:pt idx="1784">
                  <c:v>1.784</c:v>
                </c:pt>
                <c:pt idx="1785">
                  <c:v>1.7849999999999999</c:v>
                </c:pt>
                <c:pt idx="1786">
                  <c:v>1.786</c:v>
                </c:pt>
                <c:pt idx="1787">
                  <c:v>1.7869999999999999</c:v>
                </c:pt>
                <c:pt idx="1788">
                  <c:v>1.788</c:v>
                </c:pt>
                <c:pt idx="1789">
                  <c:v>1.7889999999999999</c:v>
                </c:pt>
                <c:pt idx="1790">
                  <c:v>1.79</c:v>
                </c:pt>
                <c:pt idx="1791">
                  <c:v>1.7909999999999999</c:v>
                </c:pt>
                <c:pt idx="1792">
                  <c:v>1.792</c:v>
                </c:pt>
                <c:pt idx="1793">
                  <c:v>1.7929999999999999</c:v>
                </c:pt>
                <c:pt idx="1794">
                  <c:v>1.794</c:v>
                </c:pt>
                <c:pt idx="1795">
                  <c:v>1.7949999999999999</c:v>
                </c:pt>
                <c:pt idx="1796">
                  <c:v>1.796</c:v>
                </c:pt>
                <c:pt idx="1797">
                  <c:v>1.7969999999999999</c:v>
                </c:pt>
                <c:pt idx="1798">
                  <c:v>1.798</c:v>
                </c:pt>
                <c:pt idx="1799">
                  <c:v>1.7989999999999999</c:v>
                </c:pt>
                <c:pt idx="1800">
                  <c:v>1.8</c:v>
                </c:pt>
                <c:pt idx="1801">
                  <c:v>1.8009999999999999</c:v>
                </c:pt>
                <c:pt idx="1802">
                  <c:v>1.802</c:v>
                </c:pt>
                <c:pt idx="1803">
                  <c:v>1.8029999999999999</c:v>
                </c:pt>
                <c:pt idx="1804">
                  <c:v>1.804</c:v>
                </c:pt>
                <c:pt idx="1805">
                  <c:v>1.8049999999999999</c:v>
                </c:pt>
                <c:pt idx="1806">
                  <c:v>1.806</c:v>
                </c:pt>
                <c:pt idx="1807">
                  <c:v>1.8069999999999999</c:v>
                </c:pt>
                <c:pt idx="1808">
                  <c:v>1.8080000000000001</c:v>
                </c:pt>
                <c:pt idx="1809">
                  <c:v>1.8089999999999999</c:v>
                </c:pt>
                <c:pt idx="1810">
                  <c:v>1.81</c:v>
                </c:pt>
                <c:pt idx="1811">
                  <c:v>1.8109999999999999</c:v>
                </c:pt>
                <c:pt idx="1812">
                  <c:v>1.8120000000000001</c:v>
                </c:pt>
                <c:pt idx="1813">
                  <c:v>1.8129999999999999</c:v>
                </c:pt>
                <c:pt idx="1814">
                  <c:v>1.8140000000000001</c:v>
                </c:pt>
                <c:pt idx="1815">
                  <c:v>1.8149999999999999</c:v>
                </c:pt>
                <c:pt idx="1816">
                  <c:v>1.8160000000000001</c:v>
                </c:pt>
                <c:pt idx="1817">
                  <c:v>1.8169999999999999</c:v>
                </c:pt>
                <c:pt idx="1818">
                  <c:v>1.8180000000000001</c:v>
                </c:pt>
                <c:pt idx="1819">
                  <c:v>1.819</c:v>
                </c:pt>
                <c:pt idx="1820">
                  <c:v>1.82</c:v>
                </c:pt>
                <c:pt idx="1821">
                  <c:v>1.821</c:v>
                </c:pt>
                <c:pt idx="1822">
                  <c:v>1.8220000000000001</c:v>
                </c:pt>
                <c:pt idx="1823">
                  <c:v>1.823</c:v>
                </c:pt>
                <c:pt idx="1824">
                  <c:v>1.8240000000000001</c:v>
                </c:pt>
                <c:pt idx="1825">
                  <c:v>1.825</c:v>
                </c:pt>
                <c:pt idx="1826">
                  <c:v>1.8260000000000001</c:v>
                </c:pt>
                <c:pt idx="1827">
                  <c:v>1.827</c:v>
                </c:pt>
                <c:pt idx="1828">
                  <c:v>1.8280000000000001</c:v>
                </c:pt>
                <c:pt idx="1829">
                  <c:v>1.829</c:v>
                </c:pt>
                <c:pt idx="1830">
                  <c:v>1.83</c:v>
                </c:pt>
                <c:pt idx="1831">
                  <c:v>1.831</c:v>
                </c:pt>
                <c:pt idx="1832">
                  <c:v>1.8320000000000001</c:v>
                </c:pt>
                <c:pt idx="1833">
                  <c:v>1.833</c:v>
                </c:pt>
                <c:pt idx="1834">
                  <c:v>1.8340000000000001</c:v>
                </c:pt>
                <c:pt idx="1835">
                  <c:v>1.835</c:v>
                </c:pt>
                <c:pt idx="1836">
                  <c:v>1.8360000000000001</c:v>
                </c:pt>
                <c:pt idx="1837">
                  <c:v>1.837</c:v>
                </c:pt>
                <c:pt idx="1838">
                  <c:v>1.8380000000000001</c:v>
                </c:pt>
                <c:pt idx="1839">
                  <c:v>1.839</c:v>
                </c:pt>
                <c:pt idx="1840">
                  <c:v>1.84</c:v>
                </c:pt>
                <c:pt idx="1841">
                  <c:v>1.841</c:v>
                </c:pt>
                <c:pt idx="1842">
                  <c:v>1.8420000000000001</c:v>
                </c:pt>
                <c:pt idx="1843">
                  <c:v>1.843</c:v>
                </c:pt>
                <c:pt idx="1844">
                  <c:v>1.8440000000000001</c:v>
                </c:pt>
                <c:pt idx="1845">
                  <c:v>1.845</c:v>
                </c:pt>
                <c:pt idx="1846">
                  <c:v>1.8460000000000001</c:v>
                </c:pt>
                <c:pt idx="1847">
                  <c:v>1.847</c:v>
                </c:pt>
                <c:pt idx="1848">
                  <c:v>1.8480000000000001</c:v>
                </c:pt>
                <c:pt idx="1849">
                  <c:v>1.849</c:v>
                </c:pt>
                <c:pt idx="1850">
                  <c:v>1.85</c:v>
                </c:pt>
                <c:pt idx="1851">
                  <c:v>1.851</c:v>
                </c:pt>
                <c:pt idx="1852">
                  <c:v>1.8520000000000001</c:v>
                </c:pt>
                <c:pt idx="1853">
                  <c:v>1.853</c:v>
                </c:pt>
                <c:pt idx="1854">
                  <c:v>1.8540000000000001</c:v>
                </c:pt>
                <c:pt idx="1855">
                  <c:v>1.855</c:v>
                </c:pt>
                <c:pt idx="1856">
                  <c:v>1.8560000000000001</c:v>
                </c:pt>
                <c:pt idx="1857">
                  <c:v>1.857</c:v>
                </c:pt>
                <c:pt idx="1858">
                  <c:v>1.8580000000000001</c:v>
                </c:pt>
                <c:pt idx="1859">
                  <c:v>1.859</c:v>
                </c:pt>
                <c:pt idx="1860">
                  <c:v>1.86</c:v>
                </c:pt>
                <c:pt idx="1861">
                  <c:v>1.861</c:v>
                </c:pt>
                <c:pt idx="1862">
                  <c:v>1.8620000000000001</c:v>
                </c:pt>
                <c:pt idx="1863">
                  <c:v>1.863</c:v>
                </c:pt>
                <c:pt idx="1864">
                  <c:v>1.8640000000000001</c:v>
                </c:pt>
                <c:pt idx="1865">
                  <c:v>1.865</c:v>
                </c:pt>
                <c:pt idx="1866">
                  <c:v>1.8660000000000001</c:v>
                </c:pt>
                <c:pt idx="1867">
                  <c:v>1.867</c:v>
                </c:pt>
                <c:pt idx="1868">
                  <c:v>1.8680000000000001</c:v>
                </c:pt>
                <c:pt idx="1869">
                  <c:v>1.869</c:v>
                </c:pt>
                <c:pt idx="1870">
                  <c:v>1.87</c:v>
                </c:pt>
                <c:pt idx="1871">
                  <c:v>1.871</c:v>
                </c:pt>
                <c:pt idx="1872">
                  <c:v>1.8720000000000001</c:v>
                </c:pt>
                <c:pt idx="1873">
                  <c:v>1.873</c:v>
                </c:pt>
                <c:pt idx="1874">
                  <c:v>1.8740000000000001</c:v>
                </c:pt>
                <c:pt idx="1875">
                  <c:v>1.875</c:v>
                </c:pt>
                <c:pt idx="1876">
                  <c:v>1.8759999999999999</c:v>
                </c:pt>
                <c:pt idx="1877">
                  <c:v>1.877</c:v>
                </c:pt>
                <c:pt idx="1878">
                  <c:v>1.8779999999999999</c:v>
                </c:pt>
                <c:pt idx="1879">
                  <c:v>1.879</c:v>
                </c:pt>
                <c:pt idx="1880">
                  <c:v>1.88</c:v>
                </c:pt>
                <c:pt idx="1881">
                  <c:v>1.881</c:v>
                </c:pt>
                <c:pt idx="1882">
                  <c:v>1.8819999999999999</c:v>
                </c:pt>
                <c:pt idx="1883">
                  <c:v>1.883</c:v>
                </c:pt>
                <c:pt idx="1884">
                  <c:v>1.8839999999999999</c:v>
                </c:pt>
                <c:pt idx="1885">
                  <c:v>1.885</c:v>
                </c:pt>
                <c:pt idx="1886">
                  <c:v>1.8859999999999999</c:v>
                </c:pt>
                <c:pt idx="1887">
                  <c:v>1.887</c:v>
                </c:pt>
                <c:pt idx="1888">
                  <c:v>1.8879999999999999</c:v>
                </c:pt>
                <c:pt idx="1889">
                  <c:v>1.889</c:v>
                </c:pt>
                <c:pt idx="1890">
                  <c:v>1.89</c:v>
                </c:pt>
                <c:pt idx="1891">
                  <c:v>1.891</c:v>
                </c:pt>
                <c:pt idx="1892">
                  <c:v>1.8919999999999999</c:v>
                </c:pt>
                <c:pt idx="1893">
                  <c:v>1.893</c:v>
                </c:pt>
                <c:pt idx="1894">
                  <c:v>1.8939999999999999</c:v>
                </c:pt>
                <c:pt idx="1895">
                  <c:v>1.895</c:v>
                </c:pt>
                <c:pt idx="1896">
                  <c:v>1.8959999999999999</c:v>
                </c:pt>
                <c:pt idx="1897">
                  <c:v>1.897</c:v>
                </c:pt>
                <c:pt idx="1898">
                  <c:v>1.8979999999999999</c:v>
                </c:pt>
                <c:pt idx="1899">
                  <c:v>1.899</c:v>
                </c:pt>
                <c:pt idx="1900">
                  <c:v>1.9</c:v>
                </c:pt>
                <c:pt idx="1901">
                  <c:v>1.901</c:v>
                </c:pt>
                <c:pt idx="1902">
                  <c:v>1.9019999999999999</c:v>
                </c:pt>
                <c:pt idx="1903">
                  <c:v>1.903</c:v>
                </c:pt>
                <c:pt idx="1904">
                  <c:v>1.9039999999999999</c:v>
                </c:pt>
                <c:pt idx="1905">
                  <c:v>1.905</c:v>
                </c:pt>
                <c:pt idx="1906">
                  <c:v>1.9059999999999999</c:v>
                </c:pt>
                <c:pt idx="1907">
                  <c:v>1.907</c:v>
                </c:pt>
                <c:pt idx="1908">
                  <c:v>1.9079999999999999</c:v>
                </c:pt>
                <c:pt idx="1909">
                  <c:v>1.909</c:v>
                </c:pt>
                <c:pt idx="1910">
                  <c:v>1.91</c:v>
                </c:pt>
                <c:pt idx="1911">
                  <c:v>1.911</c:v>
                </c:pt>
                <c:pt idx="1912">
                  <c:v>1.9119999999999999</c:v>
                </c:pt>
                <c:pt idx="1913">
                  <c:v>1.913</c:v>
                </c:pt>
                <c:pt idx="1914">
                  <c:v>1.9139999999999999</c:v>
                </c:pt>
                <c:pt idx="1915">
                  <c:v>1.915</c:v>
                </c:pt>
                <c:pt idx="1916">
                  <c:v>1.9159999999999999</c:v>
                </c:pt>
                <c:pt idx="1917">
                  <c:v>1.917</c:v>
                </c:pt>
                <c:pt idx="1918">
                  <c:v>1.9179999999999999</c:v>
                </c:pt>
                <c:pt idx="1919">
                  <c:v>1.919</c:v>
                </c:pt>
                <c:pt idx="1920">
                  <c:v>1.92</c:v>
                </c:pt>
                <c:pt idx="1921">
                  <c:v>1.921</c:v>
                </c:pt>
                <c:pt idx="1922">
                  <c:v>1.9219999999999999</c:v>
                </c:pt>
                <c:pt idx="1923">
                  <c:v>1.923</c:v>
                </c:pt>
                <c:pt idx="1924">
                  <c:v>1.9239999999999999</c:v>
                </c:pt>
                <c:pt idx="1925">
                  <c:v>1.925</c:v>
                </c:pt>
                <c:pt idx="1926">
                  <c:v>1.9259999999999999</c:v>
                </c:pt>
                <c:pt idx="1927">
                  <c:v>1.927</c:v>
                </c:pt>
                <c:pt idx="1928">
                  <c:v>1.9279999999999999</c:v>
                </c:pt>
                <c:pt idx="1929">
                  <c:v>1.929</c:v>
                </c:pt>
                <c:pt idx="1930">
                  <c:v>1.93</c:v>
                </c:pt>
                <c:pt idx="1931">
                  <c:v>1.931</c:v>
                </c:pt>
                <c:pt idx="1932">
                  <c:v>1.9319999999999999</c:v>
                </c:pt>
                <c:pt idx="1933">
                  <c:v>1.9330000000000001</c:v>
                </c:pt>
                <c:pt idx="1934">
                  <c:v>1.9339999999999999</c:v>
                </c:pt>
                <c:pt idx="1935">
                  <c:v>1.9350000000000001</c:v>
                </c:pt>
                <c:pt idx="1936">
                  <c:v>1.9359999999999999</c:v>
                </c:pt>
                <c:pt idx="1937">
                  <c:v>1.9370000000000001</c:v>
                </c:pt>
                <c:pt idx="1938">
                  <c:v>1.9379999999999999</c:v>
                </c:pt>
                <c:pt idx="1939">
                  <c:v>1.9390000000000001</c:v>
                </c:pt>
                <c:pt idx="1940">
                  <c:v>1.94</c:v>
                </c:pt>
                <c:pt idx="1941">
                  <c:v>1.9410000000000001</c:v>
                </c:pt>
                <c:pt idx="1942">
                  <c:v>1.9419999999999999</c:v>
                </c:pt>
                <c:pt idx="1943">
                  <c:v>1.9430000000000001</c:v>
                </c:pt>
                <c:pt idx="1944">
                  <c:v>1.944</c:v>
                </c:pt>
                <c:pt idx="1945">
                  <c:v>1.9450000000000001</c:v>
                </c:pt>
                <c:pt idx="1946">
                  <c:v>1.946</c:v>
                </c:pt>
                <c:pt idx="1947">
                  <c:v>1.9470000000000001</c:v>
                </c:pt>
                <c:pt idx="1948">
                  <c:v>1.948</c:v>
                </c:pt>
                <c:pt idx="1949">
                  <c:v>1.9490000000000001</c:v>
                </c:pt>
                <c:pt idx="1950">
                  <c:v>1.95</c:v>
                </c:pt>
                <c:pt idx="1951">
                  <c:v>1.9510000000000001</c:v>
                </c:pt>
                <c:pt idx="1952">
                  <c:v>1.952</c:v>
                </c:pt>
                <c:pt idx="1953">
                  <c:v>1.9530000000000001</c:v>
                </c:pt>
                <c:pt idx="1954">
                  <c:v>1.954</c:v>
                </c:pt>
                <c:pt idx="1955">
                  <c:v>1.9550000000000001</c:v>
                </c:pt>
                <c:pt idx="1956">
                  <c:v>1.956</c:v>
                </c:pt>
                <c:pt idx="1957">
                  <c:v>1.9570000000000001</c:v>
                </c:pt>
                <c:pt idx="1958">
                  <c:v>1.958</c:v>
                </c:pt>
                <c:pt idx="1959">
                  <c:v>1.9590000000000001</c:v>
                </c:pt>
                <c:pt idx="1960">
                  <c:v>1.96</c:v>
                </c:pt>
                <c:pt idx="1961">
                  <c:v>1.9610000000000001</c:v>
                </c:pt>
                <c:pt idx="1962">
                  <c:v>1.962</c:v>
                </c:pt>
                <c:pt idx="1963">
                  <c:v>1.9630000000000001</c:v>
                </c:pt>
                <c:pt idx="1964">
                  <c:v>1.964</c:v>
                </c:pt>
                <c:pt idx="1965">
                  <c:v>1.9650000000000001</c:v>
                </c:pt>
                <c:pt idx="1966">
                  <c:v>1.966</c:v>
                </c:pt>
                <c:pt idx="1967">
                  <c:v>1.9670000000000001</c:v>
                </c:pt>
                <c:pt idx="1968">
                  <c:v>1.968</c:v>
                </c:pt>
                <c:pt idx="1969">
                  <c:v>1.9690000000000001</c:v>
                </c:pt>
                <c:pt idx="1970">
                  <c:v>1.97</c:v>
                </c:pt>
                <c:pt idx="1971">
                  <c:v>1.9710000000000001</c:v>
                </c:pt>
                <c:pt idx="1972">
                  <c:v>1.972</c:v>
                </c:pt>
                <c:pt idx="1973">
                  <c:v>1.9730000000000001</c:v>
                </c:pt>
                <c:pt idx="1974">
                  <c:v>1.974</c:v>
                </c:pt>
                <c:pt idx="1975">
                  <c:v>1.9750000000000001</c:v>
                </c:pt>
                <c:pt idx="1976">
                  <c:v>1.976</c:v>
                </c:pt>
                <c:pt idx="1977">
                  <c:v>1.9770000000000001</c:v>
                </c:pt>
                <c:pt idx="1978">
                  <c:v>1.978</c:v>
                </c:pt>
                <c:pt idx="1979">
                  <c:v>1.9790000000000001</c:v>
                </c:pt>
                <c:pt idx="1980">
                  <c:v>1.98</c:v>
                </c:pt>
                <c:pt idx="1981">
                  <c:v>1.9810000000000001</c:v>
                </c:pt>
                <c:pt idx="1982">
                  <c:v>1.982</c:v>
                </c:pt>
                <c:pt idx="1983">
                  <c:v>1.9830000000000001</c:v>
                </c:pt>
                <c:pt idx="1984">
                  <c:v>1.984</c:v>
                </c:pt>
                <c:pt idx="1985">
                  <c:v>1.9850000000000001</c:v>
                </c:pt>
                <c:pt idx="1986">
                  <c:v>1.986</c:v>
                </c:pt>
                <c:pt idx="1987">
                  <c:v>1.9870000000000001</c:v>
                </c:pt>
                <c:pt idx="1988">
                  <c:v>1.988</c:v>
                </c:pt>
                <c:pt idx="1989">
                  <c:v>1.9890000000000001</c:v>
                </c:pt>
                <c:pt idx="1990">
                  <c:v>1.99</c:v>
                </c:pt>
                <c:pt idx="1991">
                  <c:v>1.9910000000000001</c:v>
                </c:pt>
                <c:pt idx="1992">
                  <c:v>1.992</c:v>
                </c:pt>
                <c:pt idx="1993">
                  <c:v>1.9930000000000001</c:v>
                </c:pt>
                <c:pt idx="1994">
                  <c:v>1.994</c:v>
                </c:pt>
                <c:pt idx="1995">
                  <c:v>1.9950000000000001</c:v>
                </c:pt>
                <c:pt idx="1996">
                  <c:v>1.996</c:v>
                </c:pt>
                <c:pt idx="1997">
                  <c:v>1.9970000000000001</c:v>
                </c:pt>
                <c:pt idx="1998">
                  <c:v>1.998</c:v>
                </c:pt>
                <c:pt idx="1999">
                  <c:v>1.9990000000000001</c:v>
                </c:pt>
                <c:pt idx="2000">
                  <c:v>2</c:v>
                </c:pt>
                <c:pt idx="2001">
                  <c:v>2.0009999999999999</c:v>
                </c:pt>
                <c:pt idx="2002">
                  <c:v>2.0019999999999998</c:v>
                </c:pt>
                <c:pt idx="2003">
                  <c:v>2.0030000000000001</c:v>
                </c:pt>
                <c:pt idx="2004">
                  <c:v>2.004</c:v>
                </c:pt>
                <c:pt idx="2005">
                  <c:v>2.0049999999999999</c:v>
                </c:pt>
                <c:pt idx="2006">
                  <c:v>2.0059999999999998</c:v>
                </c:pt>
                <c:pt idx="2007">
                  <c:v>2.0070000000000001</c:v>
                </c:pt>
                <c:pt idx="2008">
                  <c:v>2.008</c:v>
                </c:pt>
                <c:pt idx="2009">
                  <c:v>2.0089999999999999</c:v>
                </c:pt>
                <c:pt idx="2010">
                  <c:v>2.0099999999999998</c:v>
                </c:pt>
                <c:pt idx="2011">
                  <c:v>2.0110000000000001</c:v>
                </c:pt>
                <c:pt idx="2012">
                  <c:v>2.012</c:v>
                </c:pt>
                <c:pt idx="2013">
                  <c:v>2.0129999999999999</c:v>
                </c:pt>
                <c:pt idx="2014">
                  <c:v>2.0139999999999998</c:v>
                </c:pt>
                <c:pt idx="2015">
                  <c:v>2.0150000000000001</c:v>
                </c:pt>
                <c:pt idx="2016">
                  <c:v>2.016</c:v>
                </c:pt>
                <c:pt idx="2017">
                  <c:v>2.0169999999999999</c:v>
                </c:pt>
                <c:pt idx="2018">
                  <c:v>2.0179999999999998</c:v>
                </c:pt>
                <c:pt idx="2019">
                  <c:v>2.0190000000000001</c:v>
                </c:pt>
                <c:pt idx="2020">
                  <c:v>2.02</c:v>
                </c:pt>
                <c:pt idx="2021">
                  <c:v>2.0209999999999999</c:v>
                </c:pt>
                <c:pt idx="2022">
                  <c:v>2.0219999999999998</c:v>
                </c:pt>
                <c:pt idx="2023">
                  <c:v>2.0230000000000001</c:v>
                </c:pt>
                <c:pt idx="2024">
                  <c:v>2.024</c:v>
                </c:pt>
                <c:pt idx="2025">
                  <c:v>2.0249999999999999</c:v>
                </c:pt>
                <c:pt idx="2026">
                  <c:v>2.0259999999999998</c:v>
                </c:pt>
                <c:pt idx="2027">
                  <c:v>2.0270000000000001</c:v>
                </c:pt>
                <c:pt idx="2028">
                  <c:v>2.028</c:v>
                </c:pt>
                <c:pt idx="2029">
                  <c:v>2.0289999999999999</c:v>
                </c:pt>
                <c:pt idx="2030">
                  <c:v>2.0299999999999998</c:v>
                </c:pt>
                <c:pt idx="2031">
                  <c:v>2.0310000000000001</c:v>
                </c:pt>
                <c:pt idx="2032">
                  <c:v>2.032</c:v>
                </c:pt>
                <c:pt idx="2033">
                  <c:v>2.0329999999999999</c:v>
                </c:pt>
                <c:pt idx="2034">
                  <c:v>2.0339999999999998</c:v>
                </c:pt>
                <c:pt idx="2035">
                  <c:v>2.0350000000000001</c:v>
                </c:pt>
                <c:pt idx="2036">
                  <c:v>2.036</c:v>
                </c:pt>
                <c:pt idx="2037">
                  <c:v>2.0369999999999999</c:v>
                </c:pt>
                <c:pt idx="2038">
                  <c:v>2.0379999999999998</c:v>
                </c:pt>
                <c:pt idx="2039">
                  <c:v>2.0390000000000001</c:v>
                </c:pt>
                <c:pt idx="2040">
                  <c:v>2.04</c:v>
                </c:pt>
                <c:pt idx="2041">
                  <c:v>2.0409999999999999</c:v>
                </c:pt>
                <c:pt idx="2042">
                  <c:v>2.0419999999999998</c:v>
                </c:pt>
                <c:pt idx="2043">
                  <c:v>2.0430000000000001</c:v>
                </c:pt>
                <c:pt idx="2044">
                  <c:v>2.044</c:v>
                </c:pt>
                <c:pt idx="2045">
                  <c:v>2.0449999999999999</c:v>
                </c:pt>
                <c:pt idx="2046">
                  <c:v>2.0459999999999998</c:v>
                </c:pt>
                <c:pt idx="2047">
                  <c:v>2.0470000000000002</c:v>
                </c:pt>
                <c:pt idx="2048">
                  <c:v>2.048</c:v>
                </c:pt>
                <c:pt idx="2049">
                  <c:v>2.0489999999999999</c:v>
                </c:pt>
                <c:pt idx="2050">
                  <c:v>2.0499999999999998</c:v>
                </c:pt>
                <c:pt idx="2051">
                  <c:v>2.0510000000000002</c:v>
                </c:pt>
                <c:pt idx="2052">
                  <c:v>2.052</c:v>
                </c:pt>
                <c:pt idx="2053">
                  <c:v>2.0529999999999999</c:v>
                </c:pt>
                <c:pt idx="2054">
                  <c:v>2.0539999999999998</c:v>
                </c:pt>
                <c:pt idx="2055">
                  <c:v>2.0550000000000002</c:v>
                </c:pt>
                <c:pt idx="2056">
                  <c:v>2.056</c:v>
                </c:pt>
                <c:pt idx="2057">
                  <c:v>2.0569999999999999</c:v>
                </c:pt>
                <c:pt idx="2058">
                  <c:v>2.0579999999999998</c:v>
                </c:pt>
                <c:pt idx="2059">
                  <c:v>2.0590000000000002</c:v>
                </c:pt>
                <c:pt idx="2060">
                  <c:v>2.06</c:v>
                </c:pt>
                <c:pt idx="2061">
                  <c:v>2.0609999999999999</c:v>
                </c:pt>
                <c:pt idx="2062">
                  <c:v>2.0619999999999998</c:v>
                </c:pt>
                <c:pt idx="2063">
                  <c:v>2.0630000000000002</c:v>
                </c:pt>
                <c:pt idx="2064">
                  <c:v>2.0640000000000001</c:v>
                </c:pt>
                <c:pt idx="2065">
                  <c:v>2.0649999999999999</c:v>
                </c:pt>
                <c:pt idx="2066">
                  <c:v>2.0659999999999998</c:v>
                </c:pt>
                <c:pt idx="2067">
                  <c:v>2.0670000000000002</c:v>
                </c:pt>
                <c:pt idx="2068">
                  <c:v>2.0680000000000001</c:v>
                </c:pt>
                <c:pt idx="2069">
                  <c:v>2.069</c:v>
                </c:pt>
                <c:pt idx="2070">
                  <c:v>2.0699999999999998</c:v>
                </c:pt>
                <c:pt idx="2071">
                  <c:v>2.0710000000000002</c:v>
                </c:pt>
                <c:pt idx="2072">
                  <c:v>2.0720000000000001</c:v>
                </c:pt>
                <c:pt idx="2073">
                  <c:v>2.073</c:v>
                </c:pt>
                <c:pt idx="2074">
                  <c:v>2.0739999999999998</c:v>
                </c:pt>
                <c:pt idx="2075">
                  <c:v>2.0750000000000002</c:v>
                </c:pt>
                <c:pt idx="2076">
                  <c:v>2.0760000000000001</c:v>
                </c:pt>
                <c:pt idx="2077">
                  <c:v>2.077</c:v>
                </c:pt>
                <c:pt idx="2078">
                  <c:v>2.0779999999999998</c:v>
                </c:pt>
                <c:pt idx="2079">
                  <c:v>2.0790000000000002</c:v>
                </c:pt>
                <c:pt idx="2080">
                  <c:v>2.08</c:v>
                </c:pt>
                <c:pt idx="2081">
                  <c:v>2.081</c:v>
                </c:pt>
                <c:pt idx="2082">
                  <c:v>2.0819999999999999</c:v>
                </c:pt>
                <c:pt idx="2083">
                  <c:v>2.0830000000000002</c:v>
                </c:pt>
                <c:pt idx="2084">
                  <c:v>2.0840000000000001</c:v>
                </c:pt>
                <c:pt idx="2085">
                  <c:v>2.085</c:v>
                </c:pt>
                <c:pt idx="2086">
                  <c:v>2.0859999999999999</c:v>
                </c:pt>
                <c:pt idx="2087">
                  <c:v>2.0870000000000002</c:v>
                </c:pt>
                <c:pt idx="2088">
                  <c:v>2.0880000000000001</c:v>
                </c:pt>
                <c:pt idx="2089">
                  <c:v>2.089</c:v>
                </c:pt>
                <c:pt idx="2090">
                  <c:v>2.09</c:v>
                </c:pt>
                <c:pt idx="2091">
                  <c:v>2.0910000000000002</c:v>
                </c:pt>
                <c:pt idx="2092">
                  <c:v>2.0920000000000001</c:v>
                </c:pt>
                <c:pt idx="2093">
                  <c:v>2.093</c:v>
                </c:pt>
                <c:pt idx="2094">
                  <c:v>2.0939999999999999</c:v>
                </c:pt>
                <c:pt idx="2095">
                  <c:v>2.0950000000000002</c:v>
                </c:pt>
                <c:pt idx="2096">
                  <c:v>2.0960000000000001</c:v>
                </c:pt>
                <c:pt idx="2097">
                  <c:v>2.097</c:v>
                </c:pt>
                <c:pt idx="2098">
                  <c:v>2.0979999999999999</c:v>
                </c:pt>
                <c:pt idx="2099">
                  <c:v>2.0990000000000002</c:v>
                </c:pt>
                <c:pt idx="2100">
                  <c:v>2.1</c:v>
                </c:pt>
                <c:pt idx="2101">
                  <c:v>2.101</c:v>
                </c:pt>
                <c:pt idx="2102">
                  <c:v>2.1019999999999999</c:v>
                </c:pt>
                <c:pt idx="2103">
                  <c:v>2.1030000000000002</c:v>
                </c:pt>
                <c:pt idx="2104">
                  <c:v>2.1040000000000001</c:v>
                </c:pt>
                <c:pt idx="2105">
                  <c:v>2.105</c:v>
                </c:pt>
                <c:pt idx="2106">
                  <c:v>2.1059999999999999</c:v>
                </c:pt>
                <c:pt idx="2107">
                  <c:v>2.1070000000000002</c:v>
                </c:pt>
                <c:pt idx="2108">
                  <c:v>2.1080000000000001</c:v>
                </c:pt>
                <c:pt idx="2109">
                  <c:v>2.109</c:v>
                </c:pt>
                <c:pt idx="2110">
                  <c:v>2.11</c:v>
                </c:pt>
                <c:pt idx="2111">
                  <c:v>2.1110000000000002</c:v>
                </c:pt>
                <c:pt idx="2112">
                  <c:v>2.1120000000000001</c:v>
                </c:pt>
                <c:pt idx="2113">
                  <c:v>2.113</c:v>
                </c:pt>
                <c:pt idx="2114">
                  <c:v>2.1139999999999999</c:v>
                </c:pt>
                <c:pt idx="2115">
                  <c:v>2.1150000000000002</c:v>
                </c:pt>
                <c:pt idx="2116">
                  <c:v>2.1160000000000001</c:v>
                </c:pt>
                <c:pt idx="2117">
                  <c:v>2.117</c:v>
                </c:pt>
                <c:pt idx="2118">
                  <c:v>2.1179999999999999</c:v>
                </c:pt>
                <c:pt idx="2119">
                  <c:v>2.1190000000000002</c:v>
                </c:pt>
                <c:pt idx="2120">
                  <c:v>2.12</c:v>
                </c:pt>
                <c:pt idx="2121">
                  <c:v>2.121</c:v>
                </c:pt>
                <c:pt idx="2122">
                  <c:v>2.1219999999999999</c:v>
                </c:pt>
                <c:pt idx="2123">
                  <c:v>2.1230000000000002</c:v>
                </c:pt>
                <c:pt idx="2124">
                  <c:v>2.1240000000000001</c:v>
                </c:pt>
                <c:pt idx="2125">
                  <c:v>2.125</c:v>
                </c:pt>
                <c:pt idx="2126">
                  <c:v>2.1259999999999999</c:v>
                </c:pt>
                <c:pt idx="2127">
                  <c:v>2.1269999999999998</c:v>
                </c:pt>
                <c:pt idx="2128">
                  <c:v>2.1280000000000001</c:v>
                </c:pt>
                <c:pt idx="2129">
                  <c:v>2.129</c:v>
                </c:pt>
                <c:pt idx="2130">
                  <c:v>2.13</c:v>
                </c:pt>
                <c:pt idx="2131">
                  <c:v>2.1309999999999998</c:v>
                </c:pt>
                <c:pt idx="2132">
                  <c:v>2.1320000000000001</c:v>
                </c:pt>
                <c:pt idx="2133">
                  <c:v>2.133</c:v>
                </c:pt>
                <c:pt idx="2134">
                  <c:v>2.1339999999999999</c:v>
                </c:pt>
                <c:pt idx="2135">
                  <c:v>2.1349999999999998</c:v>
                </c:pt>
                <c:pt idx="2136">
                  <c:v>2.1360000000000001</c:v>
                </c:pt>
                <c:pt idx="2137">
                  <c:v>2.137</c:v>
                </c:pt>
                <c:pt idx="2138">
                  <c:v>2.1379999999999999</c:v>
                </c:pt>
                <c:pt idx="2139">
                  <c:v>2.1389999999999998</c:v>
                </c:pt>
                <c:pt idx="2140">
                  <c:v>2.14</c:v>
                </c:pt>
                <c:pt idx="2141">
                  <c:v>2.141</c:v>
                </c:pt>
                <c:pt idx="2142">
                  <c:v>2.1419999999999999</c:v>
                </c:pt>
                <c:pt idx="2143">
                  <c:v>2.1429999999999998</c:v>
                </c:pt>
                <c:pt idx="2144">
                  <c:v>2.1440000000000001</c:v>
                </c:pt>
                <c:pt idx="2145">
                  <c:v>2.145</c:v>
                </c:pt>
                <c:pt idx="2146">
                  <c:v>2.1459999999999999</c:v>
                </c:pt>
                <c:pt idx="2147">
                  <c:v>2.1469999999999998</c:v>
                </c:pt>
                <c:pt idx="2148">
                  <c:v>2.1480000000000001</c:v>
                </c:pt>
                <c:pt idx="2149">
                  <c:v>2.149</c:v>
                </c:pt>
                <c:pt idx="2150">
                  <c:v>2.15</c:v>
                </c:pt>
                <c:pt idx="2151">
                  <c:v>2.1509999999999998</c:v>
                </c:pt>
                <c:pt idx="2152">
                  <c:v>2.1520000000000001</c:v>
                </c:pt>
                <c:pt idx="2153">
                  <c:v>2.153</c:v>
                </c:pt>
                <c:pt idx="2154">
                  <c:v>2.1539999999999999</c:v>
                </c:pt>
                <c:pt idx="2155">
                  <c:v>2.1549999999999998</c:v>
                </c:pt>
                <c:pt idx="2156">
                  <c:v>2.1560000000000001</c:v>
                </c:pt>
                <c:pt idx="2157">
                  <c:v>2.157</c:v>
                </c:pt>
                <c:pt idx="2158">
                  <c:v>2.1579999999999999</c:v>
                </c:pt>
                <c:pt idx="2159">
                  <c:v>2.1589999999999998</c:v>
                </c:pt>
                <c:pt idx="2160">
                  <c:v>2.16</c:v>
                </c:pt>
                <c:pt idx="2161">
                  <c:v>2.161</c:v>
                </c:pt>
                <c:pt idx="2162">
                  <c:v>2.1619999999999999</c:v>
                </c:pt>
                <c:pt idx="2163">
                  <c:v>2.1629999999999998</c:v>
                </c:pt>
                <c:pt idx="2164">
                  <c:v>2.1640000000000001</c:v>
                </c:pt>
                <c:pt idx="2165">
                  <c:v>2.165</c:v>
                </c:pt>
                <c:pt idx="2166">
                  <c:v>2.1659999999999999</c:v>
                </c:pt>
                <c:pt idx="2167">
                  <c:v>2.1669999999999998</c:v>
                </c:pt>
                <c:pt idx="2168">
                  <c:v>2.1680000000000001</c:v>
                </c:pt>
                <c:pt idx="2169">
                  <c:v>2.169</c:v>
                </c:pt>
                <c:pt idx="2170">
                  <c:v>2.17</c:v>
                </c:pt>
                <c:pt idx="2171">
                  <c:v>2.1709999999999998</c:v>
                </c:pt>
                <c:pt idx="2172">
                  <c:v>2.1720000000000002</c:v>
                </c:pt>
                <c:pt idx="2173">
                  <c:v>2.173</c:v>
                </c:pt>
                <c:pt idx="2174">
                  <c:v>2.1739999999999999</c:v>
                </c:pt>
                <c:pt idx="2175">
                  <c:v>2.1749999999999998</c:v>
                </c:pt>
                <c:pt idx="2176">
                  <c:v>2.1760000000000002</c:v>
                </c:pt>
                <c:pt idx="2177">
                  <c:v>2.177</c:v>
                </c:pt>
                <c:pt idx="2178">
                  <c:v>2.1779999999999999</c:v>
                </c:pt>
                <c:pt idx="2179">
                  <c:v>2.1789999999999998</c:v>
                </c:pt>
                <c:pt idx="2180">
                  <c:v>2.1800000000000002</c:v>
                </c:pt>
                <c:pt idx="2181">
                  <c:v>2.181</c:v>
                </c:pt>
                <c:pt idx="2182">
                  <c:v>2.1819999999999999</c:v>
                </c:pt>
                <c:pt idx="2183">
                  <c:v>2.1829999999999998</c:v>
                </c:pt>
                <c:pt idx="2184">
                  <c:v>2.1840000000000002</c:v>
                </c:pt>
                <c:pt idx="2185">
                  <c:v>2.1850000000000001</c:v>
                </c:pt>
                <c:pt idx="2186">
                  <c:v>2.1859999999999999</c:v>
                </c:pt>
                <c:pt idx="2187">
                  <c:v>2.1869999999999998</c:v>
                </c:pt>
                <c:pt idx="2188">
                  <c:v>2.1880000000000002</c:v>
                </c:pt>
                <c:pt idx="2189">
                  <c:v>2.1890000000000001</c:v>
                </c:pt>
                <c:pt idx="2190">
                  <c:v>2.19</c:v>
                </c:pt>
                <c:pt idx="2191">
                  <c:v>2.1909999999999998</c:v>
                </c:pt>
                <c:pt idx="2192">
                  <c:v>2.1920000000000002</c:v>
                </c:pt>
                <c:pt idx="2193">
                  <c:v>2.1930000000000001</c:v>
                </c:pt>
                <c:pt idx="2194">
                  <c:v>2.194</c:v>
                </c:pt>
                <c:pt idx="2195">
                  <c:v>2.1949999999999998</c:v>
                </c:pt>
                <c:pt idx="2196">
                  <c:v>2.1960000000000002</c:v>
                </c:pt>
                <c:pt idx="2197">
                  <c:v>2.1970000000000001</c:v>
                </c:pt>
                <c:pt idx="2198">
                  <c:v>2.198</c:v>
                </c:pt>
                <c:pt idx="2199">
                  <c:v>2.1989999999999998</c:v>
                </c:pt>
                <c:pt idx="2200">
                  <c:v>2.2000000000000002</c:v>
                </c:pt>
                <c:pt idx="2201">
                  <c:v>2.2010000000000001</c:v>
                </c:pt>
                <c:pt idx="2202">
                  <c:v>2.202</c:v>
                </c:pt>
                <c:pt idx="2203">
                  <c:v>2.2029999999999998</c:v>
                </c:pt>
                <c:pt idx="2204">
                  <c:v>2.2040000000000002</c:v>
                </c:pt>
                <c:pt idx="2205">
                  <c:v>2.2050000000000001</c:v>
                </c:pt>
                <c:pt idx="2206">
                  <c:v>2.206</c:v>
                </c:pt>
                <c:pt idx="2207">
                  <c:v>2.2069999999999999</c:v>
                </c:pt>
                <c:pt idx="2208">
                  <c:v>2.2080000000000002</c:v>
                </c:pt>
                <c:pt idx="2209">
                  <c:v>2.2090000000000001</c:v>
                </c:pt>
                <c:pt idx="2210">
                  <c:v>2.21</c:v>
                </c:pt>
                <c:pt idx="2211">
                  <c:v>2.2109999999999999</c:v>
                </c:pt>
                <c:pt idx="2212">
                  <c:v>2.2120000000000002</c:v>
                </c:pt>
                <c:pt idx="2213">
                  <c:v>2.2130000000000001</c:v>
                </c:pt>
                <c:pt idx="2214">
                  <c:v>2.214</c:v>
                </c:pt>
                <c:pt idx="2215">
                  <c:v>2.2149999999999999</c:v>
                </c:pt>
                <c:pt idx="2216">
                  <c:v>2.2160000000000002</c:v>
                </c:pt>
                <c:pt idx="2217">
                  <c:v>2.2170000000000001</c:v>
                </c:pt>
                <c:pt idx="2218">
                  <c:v>2.218</c:v>
                </c:pt>
                <c:pt idx="2219">
                  <c:v>2.2189999999999999</c:v>
                </c:pt>
                <c:pt idx="2220">
                  <c:v>2.2200000000000002</c:v>
                </c:pt>
                <c:pt idx="2221">
                  <c:v>2.2210000000000001</c:v>
                </c:pt>
                <c:pt idx="2222">
                  <c:v>2.222</c:v>
                </c:pt>
                <c:pt idx="2223">
                  <c:v>2.2229999999999999</c:v>
                </c:pt>
                <c:pt idx="2224">
                  <c:v>2.2240000000000002</c:v>
                </c:pt>
                <c:pt idx="2225">
                  <c:v>2.2250000000000001</c:v>
                </c:pt>
                <c:pt idx="2226">
                  <c:v>2.226</c:v>
                </c:pt>
                <c:pt idx="2227">
                  <c:v>2.2269999999999999</c:v>
                </c:pt>
                <c:pt idx="2228">
                  <c:v>2.2280000000000002</c:v>
                </c:pt>
                <c:pt idx="2229">
                  <c:v>2.2290000000000001</c:v>
                </c:pt>
                <c:pt idx="2230">
                  <c:v>2.23</c:v>
                </c:pt>
                <c:pt idx="2231">
                  <c:v>2.2309999999999999</c:v>
                </c:pt>
                <c:pt idx="2232">
                  <c:v>2.2320000000000002</c:v>
                </c:pt>
                <c:pt idx="2233">
                  <c:v>2.2330000000000001</c:v>
                </c:pt>
                <c:pt idx="2234">
                  <c:v>2.234</c:v>
                </c:pt>
                <c:pt idx="2235">
                  <c:v>2.2349999999999999</c:v>
                </c:pt>
                <c:pt idx="2236">
                  <c:v>2.2360000000000002</c:v>
                </c:pt>
                <c:pt idx="2237">
                  <c:v>2.2370000000000001</c:v>
                </c:pt>
                <c:pt idx="2238">
                  <c:v>2.238</c:v>
                </c:pt>
                <c:pt idx="2239">
                  <c:v>2.2389999999999999</c:v>
                </c:pt>
                <c:pt idx="2240">
                  <c:v>2.2400000000000002</c:v>
                </c:pt>
                <c:pt idx="2241">
                  <c:v>2.2410000000000001</c:v>
                </c:pt>
                <c:pt idx="2242">
                  <c:v>2.242</c:v>
                </c:pt>
                <c:pt idx="2243">
                  <c:v>2.2429999999999999</c:v>
                </c:pt>
                <c:pt idx="2244">
                  <c:v>2.2440000000000002</c:v>
                </c:pt>
                <c:pt idx="2245">
                  <c:v>2.2450000000000001</c:v>
                </c:pt>
                <c:pt idx="2246">
                  <c:v>2.246</c:v>
                </c:pt>
                <c:pt idx="2247">
                  <c:v>2.2469999999999999</c:v>
                </c:pt>
                <c:pt idx="2248">
                  <c:v>2.2480000000000002</c:v>
                </c:pt>
                <c:pt idx="2249">
                  <c:v>2.2490000000000001</c:v>
                </c:pt>
                <c:pt idx="2250">
                  <c:v>2.25</c:v>
                </c:pt>
                <c:pt idx="2251">
                  <c:v>2.2509999999999999</c:v>
                </c:pt>
                <c:pt idx="2252">
                  <c:v>2.2519999999999998</c:v>
                </c:pt>
                <c:pt idx="2253">
                  <c:v>2.2530000000000001</c:v>
                </c:pt>
                <c:pt idx="2254">
                  <c:v>2.254</c:v>
                </c:pt>
                <c:pt idx="2255">
                  <c:v>2.2549999999999999</c:v>
                </c:pt>
                <c:pt idx="2256">
                  <c:v>2.2559999999999998</c:v>
                </c:pt>
                <c:pt idx="2257">
                  <c:v>2.2570000000000001</c:v>
                </c:pt>
                <c:pt idx="2258">
                  <c:v>2.258</c:v>
                </c:pt>
                <c:pt idx="2259">
                  <c:v>2.2589999999999999</c:v>
                </c:pt>
                <c:pt idx="2260">
                  <c:v>2.2599999999999998</c:v>
                </c:pt>
                <c:pt idx="2261">
                  <c:v>2.2610000000000001</c:v>
                </c:pt>
                <c:pt idx="2262">
                  <c:v>2.262</c:v>
                </c:pt>
                <c:pt idx="2263">
                  <c:v>2.2629999999999999</c:v>
                </c:pt>
                <c:pt idx="2264">
                  <c:v>2.2639999999999998</c:v>
                </c:pt>
                <c:pt idx="2265">
                  <c:v>2.2650000000000001</c:v>
                </c:pt>
                <c:pt idx="2266">
                  <c:v>2.266</c:v>
                </c:pt>
                <c:pt idx="2267">
                  <c:v>2.2669999999999999</c:v>
                </c:pt>
                <c:pt idx="2268">
                  <c:v>2.2679999999999998</c:v>
                </c:pt>
                <c:pt idx="2269">
                  <c:v>2.2690000000000001</c:v>
                </c:pt>
                <c:pt idx="2270">
                  <c:v>2.27</c:v>
                </c:pt>
                <c:pt idx="2271">
                  <c:v>2.2709999999999999</c:v>
                </c:pt>
                <c:pt idx="2272">
                  <c:v>2.2719999999999998</c:v>
                </c:pt>
                <c:pt idx="2273">
                  <c:v>2.2730000000000001</c:v>
                </c:pt>
                <c:pt idx="2274">
                  <c:v>2.274</c:v>
                </c:pt>
                <c:pt idx="2275">
                  <c:v>2.2749999999999999</c:v>
                </c:pt>
                <c:pt idx="2276">
                  <c:v>2.2759999999999998</c:v>
                </c:pt>
                <c:pt idx="2277">
                  <c:v>2.2770000000000001</c:v>
                </c:pt>
                <c:pt idx="2278">
                  <c:v>2.278</c:v>
                </c:pt>
                <c:pt idx="2279">
                  <c:v>2.2789999999999999</c:v>
                </c:pt>
                <c:pt idx="2280">
                  <c:v>2.2799999999999998</c:v>
                </c:pt>
                <c:pt idx="2281">
                  <c:v>2.2810000000000001</c:v>
                </c:pt>
                <c:pt idx="2282">
                  <c:v>2.282</c:v>
                </c:pt>
                <c:pt idx="2283">
                  <c:v>2.2829999999999999</c:v>
                </c:pt>
                <c:pt idx="2284">
                  <c:v>2.2839999999999998</c:v>
                </c:pt>
                <c:pt idx="2285">
                  <c:v>2.2850000000000001</c:v>
                </c:pt>
                <c:pt idx="2286">
                  <c:v>2.286</c:v>
                </c:pt>
                <c:pt idx="2287">
                  <c:v>2.2869999999999999</c:v>
                </c:pt>
                <c:pt idx="2288">
                  <c:v>2.2879999999999998</c:v>
                </c:pt>
                <c:pt idx="2289">
                  <c:v>2.2890000000000001</c:v>
                </c:pt>
                <c:pt idx="2290">
                  <c:v>2.29</c:v>
                </c:pt>
                <c:pt idx="2291">
                  <c:v>2.2909999999999999</c:v>
                </c:pt>
                <c:pt idx="2292">
                  <c:v>2.2919999999999998</c:v>
                </c:pt>
                <c:pt idx="2293">
                  <c:v>2.2930000000000001</c:v>
                </c:pt>
                <c:pt idx="2294">
                  <c:v>2.294</c:v>
                </c:pt>
                <c:pt idx="2295">
                  <c:v>2.2949999999999999</c:v>
                </c:pt>
                <c:pt idx="2296">
                  <c:v>2.2959999999999998</c:v>
                </c:pt>
                <c:pt idx="2297">
                  <c:v>2.2970000000000002</c:v>
                </c:pt>
                <c:pt idx="2298">
                  <c:v>2.298</c:v>
                </c:pt>
                <c:pt idx="2299">
                  <c:v>2.2989999999999999</c:v>
                </c:pt>
                <c:pt idx="2300">
                  <c:v>2.2999999999999998</c:v>
                </c:pt>
                <c:pt idx="2301">
                  <c:v>2.3010000000000002</c:v>
                </c:pt>
                <c:pt idx="2302">
                  <c:v>2.302</c:v>
                </c:pt>
                <c:pt idx="2303">
                  <c:v>2.3029999999999999</c:v>
                </c:pt>
                <c:pt idx="2304">
                  <c:v>2.3039999999999998</c:v>
                </c:pt>
                <c:pt idx="2305">
                  <c:v>2.3050000000000002</c:v>
                </c:pt>
                <c:pt idx="2306">
                  <c:v>2.306</c:v>
                </c:pt>
                <c:pt idx="2307">
                  <c:v>2.3069999999999999</c:v>
                </c:pt>
                <c:pt idx="2308">
                  <c:v>2.3079999999999998</c:v>
                </c:pt>
                <c:pt idx="2309">
                  <c:v>2.3090000000000002</c:v>
                </c:pt>
                <c:pt idx="2310">
                  <c:v>2.31</c:v>
                </c:pt>
                <c:pt idx="2311">
                  <c:v>2.3109999999999999</c:v>
                </c:pt>
                <c:pt idx="2312">
                  <c:v>2.3119999999999998</c:v>
                </c:pt>
                <c:pt idx="2313">
                  <c:v>2.3130000000000002</c:v>
                </c:pt>
                <c:pt idx="2314">
                  <c:v>2.3140000000000001</c:v>
                </c:pt>
                <c:pt idx="2315">
                  <c:v>2.3149999999999999</c:v>
                </c:pt>
                <c:pt idx="2316">
                  <c:v>2.3159999999999998</c:v>
                </c:pt>
                <c:pt idx="2317">
                  <c:v>2.3170000000000002</c:v>
                </c:pt>
                <c:pt idx="2318">
                  <c:v>2.3180000000000001</c:v>
                </c:pt>
                <c:pt idx="2319">
                  <c:v>2.319</c:v>
                </c:pt>
                <c:pt idx="2320">
                  <c:v>2.3199999999999998</c:v>
                </c:pt>
                <c:pt idx="2321">
                  <c:v>2.3210000000000002</c:v>
                </c:pt>
                <c:pt idx="2322">
                  <c:v>2.3220000000000001</c:v>
                </c:pt>
                <c:pt idx="2323">
                  <c:v>2.323</c:v>
                </c:pt>
                <c:pt idx="2324">
                  <c:v>2.3239999999999998</c:v>
                </c:pt>
                <c:pt idx="2325">
                  <c:v>2.3250000000000002</c:v>
                </c:pt>
                <c:pt idx="2326">
                  <c:v>2.3260000000000001</c:v>
                </c:pt>
                <c:pt idx="2327">
                  <c:v>2.327</c:v>
                </c:pt>
                <c:pt idx="2328">
                  <c:v>2.3279999999999998</c:v>
                </c:pt>
                <c:pt idx="2329">
                  <c:v>2.3290000000000002</c:v>
                </c:pt>
                <c:pt idx="2330">
                  <c:v>2.33</c:v>
                </c:pt>
                <c:pt idx="2331">
                  <c:v>2.331</c:v>
                </c:pt>
                <c:pt idx="2332">
                  <c:v>2.3319999999999999</c:v>
                </c:pt>
                <c:pt idx="2333">
                  <c:v>2.3330000000000002</c:v>
                </c:pt>
                <c:pt idx="2334">
                  <c:v>2.3340000000000001</c:v>
                </c:pt>
                <c:pt idx="2335">
                  <c:v>2.335</c:v>
                </c:pt>
                <c:pt idx="2336">
                  <c:v>2.3359999999999999</c:v>
                </c:pt>
                <c:pt idx="2337">
                  <c:v>2.3370000000000002</c:v>
                </c:pt>
                <c:pt idx="2338">
                  <c:v>2.3380000000000001</c:v>
                </c:pt>
                <c:pt idx="2339">
                  <c:v>2.339</c:v>
                </c:pt>
                <c:pt idx="2340">
                  <c:v>2.34</c:v>
                </c:pt>
                <c:pt idx="2341">
                  <c:v>2.3410000000000002</c:v>
                </c:pt>
                <c:pt idx="2342">
                  <c:v>2.3420000000000001</c:v>
                </c:pt>
                <c:pt idx="2343">
                  <c:v>2.343</c:v>
                </c:pt>
                <c:pt idx="2344">
                  <c:v>2.3439999999999999</c:v>
                </c:pt>
                <c:pt idx="2345">
                  <c:v>2.3450000000000002</c:v>
                </c:pt>
                <c:pt idx="2346">
                  <c:v>2.3460000000000001</c:v>
                </c:pt>
                <c:pt idx="2347">
                  <c:v>2.347</c:v>
                </c:pt>
                <c:pt idx="2348">
                  <c:v>2.3479999999999999</c:v>
                </c:pt>
                <c:pt idx="2349">
                  <c:v>2.3490000000000002</c:v>
                </c:pt>
                <c:pt idx="2350">
                  <c:v>2.35</c:v>
                </c:pt>
                <c:pt idx="2351">
                  <c:v>2.351</c:v>
                </c:pt>
                <c:pt idx="2352">
                  <c:v>2.3519999999999999</c:v>
                </c:pt>
                <c:pt idx="2353">
                  <c:v>2.3530000000000002</c:v>
                </c:pt>
                <c:pt idx="2354">
                  <c:v>2.3540000000000001</c:v>
                </c:pt>
                <c:pt idx="2355">
                  <c:v>2.355</c:v>
                </c:pt>
                <c:pt idx="2356">
                  <c:v>2.3559999999999999</c:v>
                </c:pt>
                <c:pt idx="2357">
                  <c:v>2.3570000000000002</c:v>
                </c:pt>
                <c:pt idx="2358">
                  <c:v>2.3580000000000001</c:v>
                </c:pt>
                <c:pt idx="2359">
                  <c:v>2.359</c:v>
                </c:pt>
                <c:pt idx="2360">
                  <c:v>2.36</c:v>
                </c:pt>
                <c:pt idx="2361">
                  <c:v>2.3610000000000002</c:v>
                </c:pt>
                <c:pt idx="2362">
                  <c:v>2.3620000000000001</c:v>
                </c:pt>
                <c:pt idx="2363">
                  <c:v>2.363</c:v>
                </c:pt>
                <c:pt idx="2364">
                  <c:v>2.3639999999999999</c:v>
                </c:pt>
                <c:pt idx="2365">
                  <c:v>2.3650000000000002</c:v>
                </c:pt>
                <c:pt idx="2366">
                  <c:v>2.3660000000000001</c:v>
                </c:pt>
                <c:pt idx="2367">
                  <c:v>2.367</c:v>
                </c:pt>
                <c:pt idx="2368">
                  <c:v>2.3679999999999999</c:v>
                </c:pt>
                <c:pt idx="2369">
                  <c:v>2.3690000000000002</c:v>
                </c:pt>
                <c:pt idx="2370">
                  <c:v>2.37</c:v>
                </c:pt>
                <c:pt idx="2371">
                  <c:v>2.371</c:v>
                </c:pt>
                <c:pt idx="2372">
                  <c:v>2.3719999999999999</c:v>
                </c:pt>
                <c:pt idx="2373">
                  <c:v>2.3730000000000002</c:v>
                </c:pt>
                <c:pt idx="2374">
                  <c:v>2.3740000000000001</c:v>
                </c:pt>
                <c:pt idx="2375">
                  <c:v>2.375</c:v>
                </c:pt>
                <c:pt idx="2376">
                  <c:v>2.3759999999999999</c:v>
                </c:pt>
                <c:pt idx="2377">
                  <c:v>2.3769999999999998</c:v>
                </c:pt>
                <c:pt idx="2378">
                  <c:v>2.3780000000000001</c:v>
                </c:pt>
                <c:pt idx="2379">
                  <c:v>2.379</c:v>
                </c:pt>
                <c:pt idx="2380">
                  <c:v>2.38</c:v>
                </c:pt>
                <c:pt idx="2381">
                  <c:v>2.3809999999999998</c:v>
                </c:pt>
                <c:pt idx="2382">
                  <c:v>2.3820000000000001</c:v>
                </c:pt>
                <c:pt idx="2383">
                  <c:v>2.383</c:v>
                </c:pt>
                <c:pt idx="2384">
                  <c:v>2.3839999999999999</c:v>
                </c:pt>
                <c:pt idx="2385">
                  <c:v>2.3849999999999998</c:v>
                </c:pt>
                <c:pt idx="2386">
                  <c:v>2.3860000000000001</c:v>
                </c:pt>
                <c:pt idx="2387">
                  <c:v>2.387</c:v>
                </c:pt>
                <c:pt idx="2388">
                  <c:v>2.3879999999999999</c:v>
                </c:pt>
                <c:pt idx="2389">
                  <c:v>2.3889999999999998</c:v>
                </c:pt>
                <c:pt idx="2390">
                  <c:v>2.39</c:v>
                </c:pt>
                <c:pt idx="2391">
                  <c:v>2.391</c:v>
                </c:pt>
                <c:pt idx="2392">
                  <c:v>2.3919999999999999</c:v>
                </c:pt>
                <c:pt idx="2393">
                  <c:v>2.3929999999999998</c:v>
                </c:pt>
                <c:pt idx="2394">
                  <c:v>2.3940000000000001</c:v>
                </c:pt>
                <c:pt idx="2395">
                  <c:v>2.395</c:v>
                </c:pt>
                <c:pt idx="2396">
                  <c:v>2.3959999999999999</c:v>
                </c:pt>
                <c:pt idx="2397">
                  <c:v>2.3969999999999998</c:v>
                </c:pt>
                <c:pt idx="2398">
                  <c:v>2.3980000000000001</c:v>
                </c:pt>
                <c:pt idx="2399">
                  <c:v>2.399</c:v>
                </c:pt>
                <c:pt idx="2400">
                  <c:v>2.4</c:v>
                </c:pt>
                <c:pt idx="2401">
                  <c:v>2.4009999999999998</c:v>
                </c:pt>
                <c:pt idx="2402">
                  <c:v>2.4020000000000001</c:v>
                </c:pt>
                <c:pt idx="2403">
                  <c:v>2.403</c:v>
                </c:pt>
                <c:pt idx="2404">
                  <c:v>2.4039999999999999</c:v>
                </c:pt>
                <c:pt idx="2405">
                  <c:v>2.4049999999999998</c:v>
                </c:pt>
                <c:pt idx="2406">
                  <c:v>2.4060000000000001</c:v>
                </c:pt>
                <c:pt idx="2407">
                  <c:v>2.407</c:v>
                </c:pt>
                <c:pt idx="2408">
                  <c:v>2.4079999999999999</c:v>
                </c:pt>
                <c:pt idx="2409">
                  <c:v>2.4089999999999998</c:v>
                </c:pt>
                <c:pt idx="2410">
                  <c:v>2.41</c:v>
                </c:pt>
                <c:pt idx="2411">
                  <c:v>2.411</c:v>
                </c:pt>
                <c:pt idx="2412">
                  <c:v>2.4119999999999999</c:v>
                </c:pt>
                <c:pt idx="2413">
                  <c:v>2.4129999999999998</c:v>
                </c:pt>
                <c:pt idx="2414">
                  <c:v>2.4140000000000001</c:v>
                </c:pt>
                <c:pt idx="2415">
                  <c:v>2.415</c:v>
                </c:pt>
                <c:pt idx="2416">
                  <c:v>2.4159999999999999</c:v>
                </c:pt>
                <c:pt idx="2417">
                  <c:v>2.4169999999999998</c:v>
                </c:pt>
                <c:pt idx="2418">
                  <c:v>2.4180000000000001</c:v>
                </c:pt>
                <c:pt idx="2419">
                  <c:v>2.419</c:v>
                </c:pt>
                <c:pt idx="2420">
                  <c:v>2.42</c:v>
                </c:pt>
                <c:pt idx="2421">
                  <c:v>2.4209999999999998</c:v>
                </c:pt>
                <c:pt idx="2422">
                  <c:v>2.4220000000000002</c:v>
                </c:pt>
                <c:pt idx="2423">
                  <c:v>2.423</c:v>
                </c:pt>
                <c:pt idx="2424">
                  <c:v>2.4239999999999999</c:v>
                </c:pt>
                <c:pt idx="2425">
                  <c:v>2.4249999999999998</c:v>
                </c:pt>
                <c:pt idx="2426">
                  <c:v>2.4260000000000002</c:v>
                </c:pt>
                <c:pt idx="2427">
                  <c:v>2.427</c:v>
                </c:pt>
                <c:pt idx="2428">
                  <c:v>2.4279999999999999</c:v>
                </c:pt>
                <c:pt idx="2429">
                  <c:v>2.4289999999999998</c:v>
                </c:pt>
                <c:pt idx="2430">
                  <c:v>2.4300000000000002</c:v>
                </c:pt>
                <c:pt idx="2431">
                  <c:v>2.431</c:v>
                </c:pt>
                <c:pt idx="2432">
                  <c:v>2.4319999999999999</c:v>
                </c:pt>
                <c:pt idx="2433">
                  <c:v>2.4329999999999998</c:v>
                </c:pt>
                <c:pt idx="2434">
                  <c:v>2.4340000000000002</c:v>
                </c:pt>
                <c:pt idx="2435">
                  <c:v>2.4350000000000001</c:v>
                </c:pt>
                <c:pt idx="2436">
                  <c:v>2.4359999999999999</c:v>
                </c:pt>
                <c:pt idx="2437">
                  <c:v>2.4369999999999998</c:v>
                </c:pt>
                <c:pt idx="2438">
                  <c:v>2.4380000000000002</c:v>
                </c:pt>
                <c:pt idx="2439">
                  <c:v>2.4390000000000001</c:v>
                </c:pt>
                <c:pt idx="2440">
                  <c:v>2.44</c:v>
                </c:pt>
                <c:pt idx="2441">
                  <c:v>2.4409999999999998</c:v>
                </c:pt>
                <c:pt idx="2442">
                  <c:v>2.4420000000000002</c:v>
                </c:pt>
                <c:pt idx="2443">
                  <c:v>2.4430000000000001</c:v>
                </c:pt>
                <c:pt idx="2444">
                  <c:v>2.444</c:v>
                </c:pt>
                <c:pt idx="2445">
                  <c:v>2.4449999999999998</c:v>
                </c:pt>
                <c:pt idx="2446">
                  <c:v>2.4460000000000002</c:v>
                </c:pt>
                <c:pt idx="2447">
                  <c:v>2.4470000000000001</c:v>
                </c:pt>
                <c:pt idx="2448">
                  <c:v>2.448</c:v>
                </c:pt>
                <c:pt idx="2449">
                  <c:v>2.4489999999999998</c:v>
                </c:pt>
                <c:pt idx="2450">
                  <c:v>2.4500000000000002</c:v>
                </c:pt>
                <c:pt idx="2451">
                  <c:v>2.4510000000000001</c:v>
                </c:pt>
                <c:pt idx="2452">
                  <c:v>2.452</c:v>
                </c:pt>
                <c:pt idx="2453">
                  <c:v>2.4529999999999998</c:v>
                </c:pt>
                <c:pt idx="2454">
                  <c:v>2.4540000000000002</c:v>
                </c:pt>
                <c:pt idx="2455">
                  <c:v>2.4550000000000001</c:v>
                </c:pt>
                <c:pt idx="2456">
                  <c:v>2.456</c:v>
                </c:pt>
                <c:pt idx="2457">
                  <c:v>2.4569999999999999</c:v>
                </c:pt>
                <c:pt idx="2458">
                  <c:v>2.4580000000000002</c:v>
                </c:pt>
                <c:pt idx="2459">
                  <c:v>2.4590000000000001</c:v>
                </c:pt>
                <c:pt idx="2460">
                  <c:v>2.46</c:v>
                </c:pt>
                <c:pt idx="2461">
                  <c:v>2.4609999999999999</c:v>
                </c:pt>
                <c:pt idx="2462">
                  <c:v>2.4620000000000002</c:v>
                </c:pt>
                <c:pt idx="2463">
                  <c:v>2.4630000000000001</c:v>
                </c:pt>
                <c:pt idx="2464">
                  <c:v>2.464</c:v>
                </c:pt>
                <c:pt idx="2465">
                  <c:v>2.4649999999999999</c:v>
                </c:pt>
                <c:pt idx="2466">
                  <c:v>2.4660000000000002</c:v>
                </c:pt>
                <c:pt idx="2467">
                  <c:v>2.4670000000000001</c:v>
                </c:pt>
                <c:pt idx="2468">
                  <c:v>2.468</c:v>
                </c:pt>
                <c:pt idx="2469">
                  <c:v>2.4689999999999999</c:v>
                </c:pt>
                <c:pt idx="2470">
                  <c:v>2.4700000000000002</c:v>
                </c:pt>
                <c:pt idx="2471">
                  <c:v>2.4710000000000001</c:v>
                </c:pt>
                <c:pt idx="2472">
                  <c:v>2.472</c:v>
                </c:pt>
                <c:pt idx="2473">
                  <c:v>2.4729999999999999</c:v>
                </c:pt>
                <c:pt idx="2474">
                  <c:v>2.4740000000000002</c:v>
                </c:pt>
                <c:pt idx="2475">
                  <c:v>2.4750000000000001</c:v>
                </c:pt>
                <c:pt idx="2476">
                  <c:v>2.476</c:v>
                </c:pt>
                <c:pt idx="2477">
                  <c:v>2.4769999999999999</c:v>
                </c:pt>
                <c:pt idx="2478">
                  <c:v>2.4780000000000002</c:v>
                </c:pt>
                <c:pt idx="2479">
                  <c:v>2.4790000000000001</c:v>
                </c:pt>
                <c:pt idx="2480">
                  <c:v>2.48</c:v>
                </c:pt>
                <c:pt idx="2481">
                  <c:v>2.4809999999999999</c:v>
                </c:pt>
                <c:pt idx="2482">
                  <c:v>2.4820000000000002</c:v>
                </c:pt>
                <c:pt idx="2483">
                  <c:v>2.4830000000000001</c:v>
                </c:pt>
                <c:pt idx="2484">
                  <c:v>2.484</c:v>
                </c:pt>
                <c:pt idx="2485">
                  <c:v>2.4849999999999999</c:v>
                </c:pt>
                <c:pt idx="2486">
                  <c:v>2.4860000000000002</c:v>
                </c:pt>
                <c:pt idx="2487">
                  <c:v>2.4870000000000001</c:v>
                </c:pt>
                <c:pt idx="2488">
                  <c:v>2.488</c:v>
                </c:pt>
                <c:pt idx="2489">
                  <c:v>2.4889999999999999</c:v>
                </c:pt>
                <c:pt idx="2490">
                  <c:v>2.4900000000000002</c:v>
                </c:pt>
                <c:pt idx="2491">
                  <c:v>2.4910000000000001</c:v>
                </c:pt>
                <c:pt idx="2492">
                  <c:v>2.492</c:v>
                </c:pt>
                <c:pt idx="2493">
                  <c:v>2.4929999999999999</c:v>
                </c:pt>
                <c:pt idx="2494">
                  <c:v>2.4940000000000002</c:v>
                </c:pt>
                <c:pt idx="2495">
                  <c:v>2.4950000000000001</c:v>
                </c:pt>
                <c:pt idx="2496">
                  <c:v>2.496</c:v>
                </c:pt>
                <c:pt idx="2497">
                  <c:v>2.4969999999999999</c:v>
                </c:pt>
                <c:pt idx="2498">
                  <c:v>2.4980000000000002</c:v>
                </c:pt>
                <c:pt idx="2499">
                  <c:v>2.4990000000000001</c:v>
                </c:pt>
                <c:pt idx="2500">
                  <c:v>2.5</c:v>
                </c:pt>
              </c:numCache>
            </c:numRef>
          </c:xVal>
          <c:yVal>
            <c:numRef>
              <c:f>Unstable!$F$2:$F$2502</c:f>
              <c:numCache>
                <c:formatCode>General</c:formatCode>
                <c:ptCount val="2501"/>
                <c:pt idx="0">
                  <c:v>1.1648866844447987</c:v>
                </c:pt>
                <c:pt idx="1">
                  <c:v>1.1648866844440988</c:v>
                </c:pt>
                <c:pt idx="2">
                  <c:v>1.1648866844433989</c:v>
                </c:pt>
                <c:pt idx="3">
                  <c:v>1.1648866844424006</c:v>
                </c:pt>
                <c:pt idx="4">
                  <c:v>1.1648866844408996</c:v>
                </c:pt>
                <c:pt idx="5">
                  <c:v>1.1648866844394998</c:v>
                </c:pt>
                <c:pt idx="6">
                  <c:v>1.1648866844377004</c:v>
                </c:pt>
                <c:pt idx="7">
                  <c:v>1.164886684435599</c:v>
                </c:pt>
                <c:pt idx="8">
                  <c:v>1.1648866844334016</c:v>
                </c:pt>
                <c:pt idx="9">
                  <c:v>1.164886684431</c:v>
                </c:pt>
                <c:pt idx="10">
                  <c:v>1.1648866844282004</c:v>
                </c:pt>
                <c:pt idx="11">
                  <c:v>1.1648866844252002</c:v>
                </c:pt>
                <c:pt idx="12">
                  <c:v>1.1648866844219992</c:v>
                </c:pt>
                <c:pt idx="13">
                  <c:v>1.1648866844184997</c:v>
                </c:pt>
                <c:pt idx="14">
                  <c:v>1.1648866844145989</c:v>
                </c:pt>
                <c:pt idx="15">
                  <c:v>1.1648866844105008</c:v>
                </c:pt>
                <c:pt idx="16">
                  <c:v>1.1648866844060013</c:v>
                </c:pt>
                <c:pt idx="17">
                  <c:v>1.1648866844011998</c:v>
                </c:pt>
                <c:pt idx="18">
                  <c:v>1.1648866843961994</c:v>
                </c:pt>
                <c:pt idx="19">
                  <c:v>1.164886684390801</c:v>
                </c:pt>
                <c:pt idx="20">
                  <c:v>1.1648866843850012</c:v>
                </c:pt>
                <c:pt idx="21">
                  <c:v>1.1648866843792991</c:v>
                </c:pt>
                <c:pt idx="22">
                  <c:v>1.1648866843734993</c:v>
                </c:pt>
                <c:pt idx="23">
                  <c:v>1.1648866843674011</c:v>
                </c:pt>
                <c:pt idx="24">
                  <c:v>1.1648866843613011</c:v>
                </c:pt>
                <c:pt idx="25">
                  <c:v>1.1648866843549985</c:v>
                </c:pt>
                <c:pt idx="26">
                  <c:v>1.1648866843487014</c:v>
                </c:pt>
                <c:pt idx="27">
                  <c:v>1.1648866843423011</c:v>
                </c:pt>
                <c:pt idx="28">
                  <c:v>1.1648866843360004</c:v>
                </c:pt>
                <c:pt idx="29">
                  <c:v>1.1648866843298009</c:v>
                </c:pt>
                <c:pt idx="30">
                  <c:v>1.1648866843235997</c:v>
                </c:pt>
                <c:pt idx="31">
                  <c:v>1.1648866843176986</c:v>
                </c:pt>
                <c:pt idx="32">
                  <c:v>1.1648866843119006</c:v>
                </c:pt>
                <c:pt idx="33">
                  <c:v>1.1648866843063992</c:v>
                </c:pt>
                <c:pt idx="34">
                  <c:v>1.1648866843011998</c:v>
                </c:pt>
                <c:pt idx="35">
                  <c:v>1.1648866842964001</c:v>
                </c:pt>
                <c:pt idx="36">
                  <c:v>1.1648866842920995</c:v>
                </c:pt>
                <c:pt idx="37">
                  <c:v>1.1648866842883994</c:v>
                </c:pt>
                <c:pt idx="38">
                  <c:v>1.1648866842852001</c:v>
                </c:pt>
                <c:pt idx="39">
                  <c:v>1.1648866842825996</c:v>
                </c:pt>
                <c:pt idx="40">
                  <c:v>1.1648866842808001</c:v>
                </c:pt>
                <c:pt idx="41">
                  <c:v>1.1648866842740997</c:v>
                </c:pt>
                <c:pt idx="42">
                  <c:v>1.1648866842669996</c:v>
                </c:pt>
                <c:pt idx="43">
                  <c:v>1.1648866842598</c:v>
                </c:pt>
                <c:pt idx="44">
                  <c:v>1.1648866842523002</c:v>
                </c:pt>
                <c:pt idx="45">
                  <c:v>1.1648866842445997</c:v>
                </c:pt>
                <c:pt idx="46">
                  <c:v>1.164886684236599</c:v>
                </c:pt>
                <c:pt idx="47">
                  <c:v>1.1648866842284011</c:v>
                </c:pt>
                <c:pt idx="48">
                  <c:v>1.1648866842198</c:v>
                </c:pt>
                <c:pt idx="49">
                  <c:v>1.1648866842111012</c:v>
                </c:pt>
                <c:pt idx="50">
                  <c:v>1.1648866842019991</c:v>
                </c:pt>
                <c:pt idx="51">
                  <c:v>1.1648866841926004</c:v>
                </c:pt>
                <c:pt idx="52">
                  <c:v>1.1648866841828998</c:v>
                </c:pt>
                <c:pt idx="53">
                  <c:v>1.1648866841729006</c:v>
                </c:pt>
                <c:pt idx="54">
                  <c:v>1.1648866841625996</c:v>
                </c:pt>
                <c:pt idx="55">
                  <c:v>1.1648866841518988</c:v>
                </c:pt>
                <c:pt idx="56">
                  <c:v>1.1648866841408996</c:v>
                </c:pt>
                <c:pt idx="57">
                  <c:v>1.1648866841295007</c:v>
                </c:pt>
                <c:pt idx="58">
                  <c:v>1.1648866841177998</c:v>
                </c:pt>
                <c:pt idx="59">
                  <c:v>1.1648866841058005</c:v>
                </c:pt>
                <c:pt idx="60">
                  <c:v>1.1648866840932985</c:v>
                </c:pt>
                <c:pt idx="61">
                  <c:v>1.1648866840804004</c:v>
                </c:pt>
                <c:pt idx="62">
                  <c:v>1.1648866840672003</c:v>
                </c:pt>
                <c:pt idx="63">
                  <c:v>1.1648866840535987</c:v>
                </c:pt>
                <c:pt idx="64">
                  <c:v>1.1648866840394003</c:v>
                </c:pt>
                <c:pt idx="65">
                  <c:v>1.1648866840249994</c:v>
                </c:pt>
                <c:pt idx="66">
                  <c:v>1.1648866840099998</c:v>
                </c:pt>
                <c:pt idx="67">
                  <c:v>1.1648866839947001</c:v>
                </c:pt>
                <c:pt idx="68">
                  <c:v>1.1648866839788994</c:v>
                </c:pt>
                <c:pt idx="69">
                  <c:v>1.1648866839625995</c:v>
                </c:pt>
                <c:pt idx="70">
                  <c:v>1.1648866839459</c:v>
                </c:pt>
                <c:pt idx="71">
                  <c:v>1.1648866839286001</c:v>
                </c:pt>
                <c:pt idx="72">
                  <c:v>1.1648866839109004</c:v>
                </c:pt>
                <c:pt idx="73">
                  <c:v>1.1648866838926999</c:v>
                </c:pt>
                <c:pt idx="74">
                  <c:v>1.1648866838740002</c:v>
                </c:pt>
                <c:pt idx="75">
                  <c:v>1.1648866838547001</c:v>
                </c:pt>
                <c:pt idx="76">
                  <c:v>1.1648866838350997</c:v>
                </c:pt>
                <c:pt idx="77">
                  <c:v>1.1648866838148013</c:v>
                </c:pt>
                <c:pt idx="78">
                  <c:v>1.1648866837939007</c:v>
                </c:pt>
                <c:pt idx="79">
                  <c:v>1.1648866837724992</c:v>
                </c:pt>
                <c:pt idx="80">
                  <c:v>1.1648866837506002</c:v>
                </c:pt>
                <c:pt idx="81">
                  <c:v>1.1648866837353005</c:v>
                </c:pt>
                <c:pt idx="82">
                  <c:v>1.1648866837198995</c:v>
                </c:pt>
                <c:pt idx="83">
                  <c:v>1.1648866837045002</c:v>
                </c:pt>
                <c:pt idx="84">
                  <c:v>1.1648866836889002</c:v>
                </c:pt>
                <c:pt idx="85">
                  <c:v>1.1648866836730996</c:v>
                </c:pt>
                <c:pt idx="86">
                  <c:v>1.1648866836581995</c:v>
                </c:pt>
                <c:pt idx="87">
                  <c:v>1.1648866836434006</c:v>
                </c:pt>
                <c:pt idx="88">
                  <c:v>1.1648866836289002</c:v>
                </c:pt>
                <c:pt idx="89">
                  <c:v>1.1648866836144993</c:v>
                </c:pt>
                <c:pt idx="90">
                  <c:v>1.1648866836004004</c:v>
                </c:pt>
                <c:pt idx="91">
                  <c:v>1.1648866835864009</c:v>
                </c:pt>
                <c:pt idx="92">
                  <c:v>1.1648866835725986</c:v>
                </c:pt>
                <c:pt idx="93">
                  <c:v>1.1648866835590006</c:v>
                </c:pt>
                <c:pt idx="94">
                  <c:v>1.1648866835455998</c:v>
                </c:pt>
                <c:pt idx="95">
                  <c:v>1.1648866835322984</c:v>
                </c:pt>
                <c:pt idx="96">
                  <c:v>1.1648866835190006</c:v>
                </c:pt>
                <c:pt idx="97">
                  <c:v>1.1648866835057987</c:v>
                </c:pt>
                <c:pt idx="98">
                  <c:v>1.1648866834926004</c:v>
                </c:pt>
                <c:pt idx="99">
                  <c:v>1.1648866834794998</c:v>
                </c:pt>
                <c:pt idx="100">
                  <c:v>1.1648866834665998</c:v>
                </c:pt>
                <c:pt idx="101">
                  <c:v>1.1646216865468002</c:v>
                </c:pt>
                <c:pt idx="102">
                  <c:v>1.1639350377861994</c:v>
                </c:pt>
                <c:pt idx="103">
                  <c:v>1.1629156429930987</c:v>
                </c:pt>
                <c:pt idx="104">
                  <c:v>1.1615299648844992</c:v>
                </c:pt>
                <c:pt idx="105">
                  <c:v>1.1597530852607001</c:v>
                </c:pt>
                <c:pt idx="106">
                  <c:v>1.1575776541364</c:v>
                </c:pt>
                <c:pt idx="107">
                  <c:v>1.1550043697637005</c:v>
                </c:pt>
                <c:pt idx="108">
                  <c:v>1.1520357589590002</c:v>
                </c:pt>
                <c:pt idx="109">
                  <c:v>1.1486707482731013</c:v>
                </c:pt>
                <c:pt idx="110">
                  <c:v>1.1449084961150007</c:v>
                </c:pt>
                <c:pt idx="111">
                  <c:v>1.1407493171330998</c:v>
                </c:pt>
                <c:pt idx="112">
                  <c:v>1.1361932113278002</c:v>
                </c:pt>
                <c:pt idx="113">
                  <c:v>1.1312396673879999</c:v>
                </c:pt>
                <c:pt idx="114">
                  <c:v>1.1258875494362997</c:v>
                </c:pt>
                <c:pt idx="115">
                  <c:v>1.120137723354901</c:v>
                </c:pt>
                <c:pt idx="116">
                  <c:v>1.113990189143701</c:v>
                </c:pt>
                <c:pt idx="117">
                  <c:v>1.1074425218780011</c:v>
                </c:pt>
                <c:pt idx="118">
                  <c:v>1.1004916550906998</c:v>
                </c:pt>
                <c:pt idx="119">
                  <c:v>1.0931403106768993</c:v>
                </c:pt>
                <c:pt idx="120">
                  <c:v>1.0853884886362994</c:v>
                </c:pt>
                <c:pt idx="121">
                  <c:v>1.0772361889689002</c:v>
                </c:pt>
                <c:pt idx="122">
                  <c:v>1.0686834116749004</c:v>
                </c:pt>
                <c:pt idx="123">
                  <c:v>1.0597301567540001</c:v>
                </c:pt>
                <c:pt idx="124">
                  <c:v>1.0503764242063998</c:v>
                </c:pt>
                <c:pt idx="125">
                  <c:v>1.0406148669480011</c:v>
                </c:pt>
                <c:pt idx="126">
                  <c:v>1.0304455501885013</c:v>
                </c:pt>
                <c:pt idx="127">
                  <c:v>1.0198728311611998</c:v>
                </c:pt>
                <c:pt idx="128">
                  <c:v>1.0088967098660007</c:v>
                </c:pt>
                <c:pt idx="129">
                  <c:v>0.99751718630309938</c:v>
                </c:pt>
                <c:pt idx="130">
                  <c:v>0.98573426047229873</c:v>
                </c:pt>
                <c:pt idx="131">
                  <c:v>0.97354793237359871</c:v>
                </c:pt>
                <c:pt idx="132">
                  <c:v>0.96095820200720006</c:v>
                </c:pt>
                <c:pt idx="133">
                  <c:v>0.94794834445229981</c:v>
                </c:pt>
                <c:pt idx="134">
                  <c:v>0.93452620447870061</c:v>
                </c:pt>
                <c:pt idx="135">
                  <c:v>0.92069573192390131</c:v>
                </c:pt>
                <c:pt idx="136">
                  <c:v>0.90645692678799961</c:v>
                </c:pt>
                <c:pt idx="137">
                  <c:v>0.89180978907099906</c:v>
                </c:pt>
                <c:pt idx="138">
                  <c:v>0.87675431877280019</c:v>
                </c:pt>
                <c:pt idx="139">
                  <c:v>0.86129051589349892</c:v>
                </c:pt>
                <c:pt idx="140">
                  <c:v>0.84541838043310058</c:v>
                </c:pt>
                <c:pt idx="141">
                  <c:v>0.8291114975886007</c:v>
                </c:pt>
                <c:pt idx="142">
                  <c:v>0.81238968749749851</c:v>
                </c:pt>
                <c:pt idx="143">
                  <c:v>0.7952534147349013</c:v>
                </c:pt>
                <c:pt idx="144">
                  <c:v>0.77770267930089965</c:v>
                </c:pt>
                <c:pt idx="145">
                  <c:v>0.75973748119560014</c:v>
                </c:pt>
                <c:pt idx="146">
                  <c:v>0.7413578204187985</c:v>
                </c:pt>
                <c:pt idx="147">
                  <c:v>0.7225636969706013</c:v>
                </c:pt>
                <c:pt idx="148">
                  <c:v>0.70335186594520138</c:v>
                </c:pt>
                <c:pt idx="149">
                  <c:v>0.68370560105520006</c:v>
                </c:pt>
                <c:pt idx="150">
                  <c:v>0.66363680461079966</c:v>
                </c:pt>
                <c:pt idx="151">
                  <c:v>0.64314457812669978</c:v>
                </c:pt>
                <c:pt idx="152">
                  <c:v>0.62222802311750058</c:v>
                </c:pt>
                <c:pt idx="153">
                  <c:v>0.6008862410982001</c:v>
                </c:pt>
                <c:pt idx="154">
                  <c:v>0.57911833358340026</c:v>
                </c:pt>
                <c:pt idx="155">
                  <c:v>0.55692340208799962</c:v>
                </c:pt>
                <c:pt idx="156">
                  <c:v>0.53430054812669958</c:v>
                </c:pt>
                <c:pt idx="157">
                  <c:v>0.51124887321410029</c:v>
                </c:pt>
                <c:pt idx="158">
                  <c:v>0.4877674788651003</c:v>
                </c:pt>
                <c:pt idx="159">
                  <c:v>0.46385546659449872</c:v>
                </c:pt>
                <c:pt idx="160">
                  <c:v>0.43951193791709997</c:v>
                </c:pt>
                <c:pt idx="161">
                  <c:v>0.41473599434750064</c:v>
                </c:pt>
                <c:pt idx="162">
                  <c:v>0.38952673740060106</c:v>
                </c:pt>
                <c:pt idx="163">
                  <c:v>0.36388326859090014</c:v>
                </c:pt>
                <c:pt idx="164">
                  <c:v>0.33779852105330122</c:v>
                </c:pt>
                <c:pt idx="165">
                  <c:v>0.3112709811362997</c:v>
                </c:pt>
                <c:pt idx="166">
                  <c:v>0.28430402793739873</c:v>
                </c:pt>
                <c:pt idx="167">
                  <c:v>0.25689659096619977</c:v>
                </c:pt>
                <c:pt idx="168">
                  <c:v>0.22904759973239663</c:v>
                </c:pt>
                <c:pt idx="169">
                  <c:v>0.20075598374529946</c:v>
                </c:pt>
                <c:pt idx="170">
                  <c:v>0.17202067251460207</c:v>
                </c:pt>
                <c:pt idx="171">
                  <c:v>0.14284059554979933</c:v>
                </c:pt>
                <c:pt idx="172">
                  <c:v>0.11321468236049981</c:v>
                </c:pt>
                <c:pt idx="173">
                  <c:v>8.3141862456098892E-2</c:v>
                </c:pt>
                <c:pt idx="174">
                  <c:v>5.262106534620159E-2</c:v>
                </c:pt>
                <c:pt idx="175">
                  <c:v>2.1651220540398697E-2</c:v>
                </c:pt>
                <c:pt idx="176">
                  <c:v>-9.7687424517971522E-3</c:v>
                </c:pt>
                <c:pt idx="177">
                  <c:v>-4.1639894120802268E-2</c:v>
                </c:pt>
                <c:pt idx="178">
                  <c:v>-7.3963304957199938E-2</c:v>
                </c:pt>
                <c:pt idx="179">
                  <c:v>-0.10674004545129989</c:v>
                </c:pt>
                <c:pt idx="180">
                  <c:v>-0.13998856663069859</c:v>
                </c:pt>
                <c:pt idx="181">
                  <c:v>-0.17369706678190155</c:v>
                </c:pt>
                <c:pt idx="182">
                  <c:v>-0.20786577370889958</c:v>
                </c:pt>
                <c:pt idx="183">
                  <c:v>-0.24249596671370099</c:v>
                </c:pt>
                <c:pt idx="184">
                  <c:v>-0.27758892509810096</c:v>
                </c:pt>
                <c:pt idx="185">
                  <c:v>-0.31314592816369924</c:v>
                </c:pt>
                <c:pt idx="186">
                  <c:v>-0.34916825521239758</c:v>
                </c:pt>
                <c:pt idx="187">
                  <c:v>-0.38565718554610129</c:v>
                </c:pt>
                <c:pt idx="188">
                  <c:v>-0.42261399846620051</c:v>
                </c:pt>
                <c:pt idx="189">
                  <c:v>-0.46003997327479951</c:v>
                </c:pt>
                <c:pt idx="190">
                  <c:v>-0.49793638927349804</c:v>
                </c:pt>
                <c:pt idx="191">
                  <c:v>-0.53630452576419785</c:v>
                </c:pt>
                <c:pt idx="192">
                  <c:v>-0.57514566204860174</c:v>
                </c:pt>
                <c:pt idx="193">
                  <c:v>-0.61446107742840184</c:v>
                </c:pt>
                <c:pt idx="194">
                  <c:v>-0.6542520512054999</c:v>
                </c:pt>
                <c:pt idx="195">
                  <c:v>-0.6945238909032021</c:v>
                </c:pt>
                <c:pt idx="196">
                  <c:v>-0.73528398627300007</c:v>
                </c:pt>
                <c:pt idx="197">
                  <c:v>-0.77652601738000016</c:v>
                </c:pt>
                <c:pt idx="198">
                  <c:v>-0.81825141345419894</c:v>
                </c:pt>
                <c:pt idx="199">
                  <c:v>-0.86046160372529812</c:v>
                </c:pt>
                <c:pt idx="200">
                  <c:v>-0.9031580174232019</c:v>
                </c:pt>
                <c:pt idx="201">
                  <c:v>-0.94634208377780027</c:v>
                </c:pt>
                <c:pt idx="202">
                  <c:v>-0.99001523201890151</c:v>
                </c:pt>
                <c:pt idx="203">
                  <c:v>-1.0341788913762997</c:v>
                </c:pt>
                <c:pt idx="204">
                  <c:v>-1.0788344910797996</c:v>
                </c:pt>
                <c:pt idx="205">
                  <c:v>-1.1239834603592982</c:v>
                </c:pt>
                <c:pt idx="206">
                  <c:v>-1.1696272284447033</c:v>
                </c:pt>
                <c:pt idx="207">
                  <c:v>-1.215767224565699</c:v>
                </c:pt>
                <c:pt idx="208">
                  <c:v>-1.2624048779521999</c:v>
                </c:pt>
                <c:pt idx="209">
                  <c:v>-1.3095416178342028</c:v>
                </c:pt>
                <c:pt idx="210">
                  <c:v>-1.3571788734413026</c:v>
                </c:pt>
                <c:pt idx="211">
                  <c:v>-1.4053176952666</c:v>
                </c:pt>
                <c:pt idx="212">
                  <c:v>-1.4539596449057015</c:v>
                </c:pt>
                <c:pt idx="213">
                  <c:v>-1.5031062906083008</c:v>
                </c:pt>
                <c:pt idx="214">
                  <c:v>-1.5527590554064012</c:v>
                </c:pt>
                <c:pt idx="215">
                  <c:v>-1.6029193623318001</c:v>
                </c:pt>
                <c:pt idx="216">
                  <c:v>-1.6535886344165007</c:v>
                </c:pt>
                <c:pt idx="217">
                  <c:v>-1.7047682946925988</c:v>
                </c:pt>
                <c:pt idx="218">
                  <c:v>-1.7564597661917993</c:v>
                </c:pt>
                <c:pt idx="219">
                  <c:v>-1.8086644719461979</c:v>
                </c:pt>
                <c:pt idx="220">
                  <c:v>-1.8613838349875991</c:v>
                </c:pt>
                <c:pt idx="221">
                  <c:v>-1.9146192783478995</c:v>
                </c:pt>
                <c:pt idx="222">
                  <c:v>-1.9683722250589994</c:v>
                </c:pt>
                <c:pt idx="223">
                  <c:v>-2.0226440981531013</c:v>
                </c:pt>
                <c:pt idx="224">
                  <c:v>-2.0774363206619988</c:v>
                </c:pt>
                <c:pt idx="225">
                  <c:v>-2.1327503156174998</c:v>
                </c:pt>
                <c:pt idx="226">
                  <c:v>-2.1885863804115004</c:v>
                </c:pt>
                <c:pt idx="227">
                  <c:v>-2.2449334250256996</c:v>
                </c:pt>
                <c:pt idx="228">
                  <c:v>-2.3018031239887016</c:v>
                </c:pt>
                <c:pt idx="229">
                  <c:v>-2.3591965610304015</c:v>
                </c:pt>
                <c:pt idx="230">
                  <c:v>-2.417114806315297</c:v>
                </c:pt>
                <c:pt idx="231">
                  <c:v>-2.4755589164421998</c:v>
                </c:pt>
                <c:pt idx="232">
                  <c:v>-2.5345299344444001</c:v>
                </c:pt>
                <c:pt idx="233">
                  <c:v>-2.5940288897894987</c:v>
                </c:pt>
                <c:pt idx="234">
                  <c:v>-2.6540567983797985</c:v>
                </c:pt>
                <c:pt idx="235">
                  <c:v>-2.7146146625515968</c:v>
                </c:pt>
                <c:pt idx="236">
                  <c:v>-2.775703471076099</c:v>
                </c:pt>
                <c:pt idx="237">
                  <c:v>-2.8373241991585019</c:v>
                </c:pt>
                <c:pt idx="238">
                  <c:v>-2.8994778084386965</c:v>
                </c:pt>
                <c:pt idx="239">
                  <c:v>-2.9621652469908</c:v>
                </c:pt>
                <c:pt idx="240">
                  <c:v>-3.025387449323695</c:v>
                </c:pt>
                <c:pt idx="241">
                  <c:v>-3.0891453363800991</c:v>
                </c:pt>
                <c:pt idx="242">
                  <c:v>-3.1534377596296039</c:v>
                </c:pt>
                <c:pt idx="243">
                  <c:v>-3.218264577223799</c:v>
                </c:pt>
                <c:pt idx="244">
                  <c:v>-3.2836286315293037</c:v>
                </c:pt>
                <c:pt idx="245">
                  <c:v>-3.3495306785485965</c:v>
                </c:pt>
                <c:pt idx="246">
                  <c:v>-3.4159714563597987</c:v>
                </c:pt>
                <c:pt idx="247">
                  <c:v>-3.4829516851173992</c:v>
                </c:pt>
                <c:pt idx="248">
                  <c:v>-3.5504720670520982</c:v>
                </c:pt>
                <c:pt idx="249">
                  <c:v>-3.6185332864703028</c:v>
                </c:pt>
                <c:pt idx="250">
                  <c:v>-3.6871360097551005</c:v>
                </c:pt>
                <c:pt idx="251">
                  <c:v>-3.7562808853652001</c:v>
                </c:pt>
                <c:pt idx="252">
                  <c:v>-3.8259685438356996</c:v>
                </c:pt>
                <c:pt idx="253">
                  <c:v>-3.8961995977775956</c:v>
                </c:pt>
                <c:pt idx="254">
                  <c:v>-3.9669746418784015</c:v>
                </c:pt>
                <c:pt idx="255">
                  <c:v>-4.0382942529012027</c:v>
                </c:pt>
                <c:pt idx="256">
                  <c:v>-4.1101589896855941</c:v>
                </c:pt>
                <c:pt idx="257">
                  <c:v>-4.1825693931472046</c:v>
                </c:pt>
                <c:pt idx="258">
                  <c:v>-4.2555287162320994</c:v>
                </c:pt>
                <c:pt idx="259">
                  <c:v>-4.3289003220135029</c:v>
                </c:pt>
                <c:pt idx="260">
                  <c:v>-4.4020940716875998</c:v>
                </c:pt>
                <c:pt idx="261">
                  <c:v>-4.4751701676047944</c:v>
                </c:pt>
                <c:pt idx="262">
                  <c:v>-4.5480051786642974</c:v>
                </c:pt>
                <c:pt idx="263">
                  <c:v>-4.6201933999883025</c:v>
                </c:pt>
                <c:pt idx="264">
                  <c:v>-4.6916612019996009</c:v>
                </c:pt>
                <c:pt idx="265">
                  <c:v>-4.7621726364063974</c:v>
                </c:pt>
                <c:pt idx="266">
                  <c:v>-4.831594862889105</c:v>
                </c:pt>
                <c:pt idx="267">
                  <c:v>-4.9000851408419024</c:v>
                </c:pt>
                <c:pt idx="268">
                  <c:v>-4.967544316885494</c:v>
                </c:pt>
                <c:pt idx="269">
                  <c:v>-5.0340457952541016</c:v>
                </c:pt>
                <c:pt idx="270">
                  <c:v>-5.0995730471625009</c:v>
                </c:pt>
                <c:pt idx="271">
                  <c:v>-5.1641367398422986</c:v>
                </c:pt>
                <c:pt idx="272">
                  <c:v>-5.2277324669098988</c:v>
                </c:pt>
                <c:pt idx="273">
                  <c:v>-5.2903602283655999</c:v>
                </c:pt>
                <c:pt idx="274">
                  <c:v>-5.3520219237475999</c:v>
                </c:pt>
                <c:pt idx="275">
                  <c:v>-5.4127208405136997</c:v>
                </c:pt>
                <c:pt idx="276">
                  <c:v>-5.4724543053277017</c:v>
                </c:pt>
                <c:pt idx="277">
                  <c:v>-5.5312223181896982</c:v>
                </c:pt>
                <c:pt idx="278">
                  <c:v>-5.5890148904228028</c:v>
                </c:pt>
                <c:pt idx="279">
                  <c:v>-5.6458204251198012</c:v>
                </c:pt>
                <c:pt idx="280">
                  <c:v>-5.701649567707598</c:v>
                </c:pt>
                <c:pt idx="281">
                  <c:v>-5.7565023181862998</c:v>
                </c:pt>
                <c:pt idx="282">
                  <c:v>-5.8103786765557004</c:v>
                </c:pt>
                <c:pt idx="283">
                  <c:v>-5.8632786428158994</c:v>
                </c:pt>
                <c:pt idx="284">
                  <c:v>-5.9152022169669038</c:v>
                </c:pt>
                <c:pt idx="285">
                  <c:v>-5.9661493990086996</c:v>
                </c:pt>
                <c:pt idx="286">
                  <c:v>-6.0160642297622999</c:v>
                </c:pt>
                <c:pt idx="287">
                  <c:v>-6.064938828888998</c:v>
                </c:pt>
                <c:pt idx="288">
                  <c:v>-6.1128130108508003</c:v>
                </c:pt>
                <c:pt idx="289">
                  <c:v>-6.1596867756476996</c:v>
                </c:pt>
                <c:pt idx="290">
                  <c:v>-6.205560123279497</c:v>
                </c:pt>
                <c:pt idx="291">
                  <c:v>-6.2504330537461996</c:v>
                </c:pt>
                <c:pt idx="292">
                  <c:v>-6.2943055670479993</c:v>
                </c:pt>
                <c:pt idx="293">
                  <c:v>-6.3371776631848959</c:v>
                </c:pt>
                <c:pt idx="294">
                  <c:v>-6.3789242619324042</c:v>
                </c:pt>
                <c:pt idx="295">
                  <c:v>-6.4195775592776982</c:v>
                </c:pt>
                <c:pt idx="296">
                  <c:v>-6.4591878696391021</c:v>
                </c:pt>
                <c:pt idx="297">
                  <c:v>-6.4977551930163955</c:v>
                </c:pt>
                <c:pt idx="298">
                  <c:v>-6.5352795294099053</c:v>
                </c:pt>
                <c:pt idx="299">
                  <c:v>-6.5717608788191058</c:v>
                </c:pt>
                <c:pt idx="300">
                  <c:v>-6.6071992412444942</c:v>
                </c:pt>
                <c:pt idx="301">
                  <c:v>-6.6415946166858006</c:v>
                </c:pt>
                <c:pt idx="302">
                  <c:v>-6.6747435225423004</c:v>
                </c:pt>
                <c:pt idx="303">
                  <c:v>-6.7067530552096954</c:v>
                </c:pt>
                <c:pt idx="304">
                  <c:v>-6.7376625256602978</c:v>
                </c:pt>
                <c:pt idx="305">
                  <c:v>-6.7674719338939084</c:v>
                </c:pt>
                <c:pt idx="306">
                  <c:v>-6.796181279910698</c:v>
                </c:pt>
                <c:pt idx="307">
                  <c:v>-6.8237905637106024</c:v>
                </c:pt>
                <c:pt idx="308">
                  <c:v>-6.8502997852935934</c:v>
                </c:pt>
                <c:pt idx="309">
                  <c:v>-6.8757089446595998</c:v>
                </c:pt>
                <c:pt idx="310">
                  <c:v>-6.8998127509317939</c:v>
                </c:pt>
                <c:pt idx="311">
                  <c:v>-6.9227310208518986</c:v>
                </c:pt>
                <c:pt idx="312">
                  <c:v>-6.9444631335310021</c:v>
                </c:pt>
                <c:pt idx="313">
                  <c:v>-6.9650003223695904</c:v>
                </c:pt>
                <c:pt idx="314">
                  <c:v>-6.9843338207683985</c:v>
                </c:pt>
                <c:pt idx="315">
                  <c:v>-7.0024548621278058</c:v>
                </c:pt>
                <c:pt idx="316">
                  <c:v>-7.0193546798485045</c:v>
                </c:pt>
                <c:pt idx="317">
                  <c:v>-7.0350245073311015</c:v>
                </c:pt>
                <c:pt idx="318">
                  <c:v>-7.0494555779758059</c:v>
                </c:pt>
                <c:pt idx="319">
                  <c:v>-7.0626391251837077</c:v>
                </c:pt>
                <c:pt idx="320">
                  <c:v>-7.0745663823550018</c:v>
                </c:pt>
                <c:pt idx="321">
                  <c:v>-7.0852285828903945</c:v>
                </c:pt>
                <c:pt idx="322">
                  <c:v>-7.0946169601904927</c:v>
                </c:pt>
                <c:pt idx="323">
                  <c:v>-7.1027227476557044</c:v>
                </c:pt>
                <c:pt idx="324">
                  <c:v>-7.1095371786867076</c:v>
                </c:pt>
                <c:pt idx="325">
                  <c:v>-7.1150227385091966</c:v>
                </c:pt>
                <c:pt idx="326">
                  <c:v>-7.1190817299089986</c:v>
                </c:pt>
                <c:pt idx="327">
                  <c:v>-7.1217937733136978</c:v>
                </c:pt>
                <c:pt idx="328">
                  <c:v>-7.1231480583905977</c:v>
                </c:pt>
                <c:pt idx="329">
                  <c:v>-7.1231337748067034</c:v>
                </c:pt>
                <c:pt idx="330">
                  <c:v>-7.121740112229304</c:v>
                </c:pt>
                <c:pt idx="331">
                  <c:v>-7.1189562603254899</c:v>
                </c:pt>
                <c:pt idx="332">
                  <c:v>-7.1147714087623939</c:v>
                </c:pt>
                <c:pt idx="333">
                  <c:v>-7.1091747472074047</c:v>
                </c:pt>
                <c:pt idx="334">
                  <c:v>-7.1021554653273995</c:v>
                </c:pt>
                <c:pt idx="335">
                  <c:v>-7.0937027527897953</c:v>
                </c:pt>
                <c:pt idx="336">
                  <c:v>-7.0838057992613983</c:v>
                </c:pt>
                <c:pt idx="337">
                  <c:v>-7.0724537944098955</c:v>
                </c:pt>
                <c:pt idx="338">
                  <c:v>-7.0596359279018941</c:v>
                </c:pt>
                <c:pt idx="339">
                  <c:v>-7.0453344148061916</c:v>
                </c:pt>
                <c:pt idx="340">
                  <c:v>-7.029428888510509</c:v>
                </c:pt>
                <c:pt idx="341">
                  <c:v>-7.0120004537469072</c:v>
                </c:pt>
                <c:pt idx="342">
                  <c:v>-6.9930367369252053</c:v>
                </c:pt>
                <c:pt idx="343">
                  <c:v>-6.9725253644554925</c:v>
                </c:pt>
                <c:pt idx="344">
                  <c:v>-6.9504539627475879</c:v>
                </c:pt>
                <c:pt idx="345">
                  <c:v>-6.9268101582115094</c:v>
                </c:pt>
                <c:pt idx="346">
                  <c:v>-6.9015815772570903</c:v>
                </c:pt>
                <c:pt idx="347">
                  <c:v>-6.8747558462944056</c:v>
                </c:pt>
                <c:pt idx="348">
                  <c:v>-6.8463205917333028</c:v>
                </c:pt>
                <c:pt idx="349">
                  <c:v>-6.8162634399838993</c:v>
                </c:pt>
                <c:pt idx="350">
                  <c:v>-6.7845720174558011</c:v>
                </c:pt>
                <c:pt idx="351">
                  <c:v>-6.7512339505592962</c:v>
                </c:pt>
                <c:pt idx="352">
                  <c:v>-6.7162368657041043</c:v>
                </c:pt>
                <c:pt idx="353">
                  <c:v>-6.6795683893003996</c:v>
                </c:pt>
                <c:pt idx="354">
                  <c:v>-6.6411323653504013</c:v>
                </c:pt>
                <c:pt idx="355">
                  <c:v>-6.6009731056108052</c:v>
                </c:pt>
                <c:pt idx="356">
                  <c:v>-6.5590850318666014</c:v>
                </c:pt>
                <c:pt idx="357">
                  <c:v>-6.5154545066357912</c:v>
                </c:pt>
                <c:pt idx="358">
                  <c:v>-6.470067892436802</c:v>
                </c:pt>
                <c:pt idx="359">
                  <c:v>-6.4229115517878057</c:v>
                </c:pt>
                <c:pt idx="360">
                  <c:v>-6.3739718472070024</c:v>
                </c:pt>
                <c:pt idx="361">
                  <c:v>-6.3232377512470066</c:v>
                </c:pt>
                <c:pt idx="362">
                  <c:v>-6.2706973813649967</c:v>
                </c:pt>
                <c:pt idx="363">
                  <c:v>-6.216334855806096</c:v>
                </c:pt>
                <c:pt idx="364">
                  <c:v>-6.1601367273514001</c:v>
                </c:pt>
                <c:pt idx="365">
                  <c:v>-6.1020895487822031</c:v>
                </c:pt>
                <c:pt idx="366">
                  <c:v>-6.0421798728797995</c:v>
                </c:pt>
                <c:pt idx="367">
                  <c:v>-5.9803942524253983</c:v>
                </c:pt>
                <c:pt idx="368">
                  <c:v>-5.9167205670281078</c:v>
                </c:pt>
                <c:pt idx="369">
                  <c:v>-5.8511826993404981</c:v>
                </c:pt>
                <c:pt idx="370">
                  <c:v>-5.7837435250760905</c:v>
                </c:pt>
                <c:pt idx="371">
                  <c:v>-5.714391365146696</c:v>
                </c:pt>
                <c:pt idx="372">
                  <c:v>-5.6431145404638983</c:v>
                </c:pt>
                <c:pt idx="373">
                  <c:v>-5.5699013719395936</c:v>
                </c:pt>
                <c:pt idx="374">
                  <c:v>-5.4947401804869997</c:v>
                </c:pt>
                <c:pt idx="375">
                  <c:v>-5.4176309028251097</c:v>
                </c:pt>
                <c:pt idx="376">
                  <c:v>-5.3385814847885058</c:v>
                </c:pt>
                <c:pt idx="377">
                  <c:v>-5.2575651122796927</c:v>
                </c:pt>
                <c:pt idx="378">
                  <c:v>-5.1745720494317879</c:v>
                </c:pt>
                <c:pt idx="379">
                  <c:v>-5.0895925603802112</c:v>
                </c:pt>
                <c:pt idx="380">
                  <c:v>-5.0026169092580091</c:v>
                </c:pt>
                <c:pt idx="381">
                  <c:v>-4.9136353602006011</c:v>
                </c:pt>
                <c:pt idx="382">
                  <c:v>-4.8226435210039966</c:v>
                </c:pt>
                <c:pt idx="383">
                  <c:v>-4.7296319273140028</c:v>
                </c:pt>
                <c:pt idx="384">
                  <c:v>-4.634589137411993</c:v>
                </c:pt>
                <c:pt idx="385">
                  <c:v>-4.5375058835049913</c:v>
                </c:pt>
                <c:pt idx="386">
                  <c:v>-4.4383728977930019</c:v>
                </c:pt>
                <c:pt idx="387">
                  <c:v>-4.3371809124830065</c:v>
                </c:pt>
                <c:pt idx="388">
                  <c:v>-4.2339206597779935</c:v>
                </c:pt>
                <c:pt idx="389">
                  <c:v>-4.1286171129829938</c:v>
                </c:pt>
                <c:pt idx="390">
                  <c:v>-4.0212421484969951</c:v>
                </c:pt>
                <c:pt idx="391">
                  <c:v>-3.9117877082900065</c:v>
                </c:pt>
                <c:pt idx="392">
                  <c:v>-3.8002464400610023</c:v>
                </c:pt>
                <c:pt idx="393">
                  <c:v>-3.6866109915119978</c:v>
                </c:pt>
                <c:pt idx="394">
                  <c:v>-3.5708740103439993</c:v>
                </c:pt>
                <c:pt idx="395">
                  <c:v>-3.4530340253990062</c:v>
                </c:pt>
                <c:pt idx="396">
                  <c:v>-3.3330984255839979</c:v>
                </c:pt>
                <c:pt idx="397">
                  <c:v>-3.2110495345019956</c:v>
                </c:pt>
                <c:pt idx="398">
                  <c:v>-3.086881291145005</c:v>
                </c:pt>
                <c:pt idx="399">
                  <c:v>-2.960587634506993</c:v>
                </c:pt>
                <c:pt idx="400">
                  <c:v>-2.8321625035789992</c:v>
                </c:pt>
                <c:pt idx="401">
                  <c:v>-2.701599837353001</c:v>
                </c:pt>
                <c:pt idx="402">
                  <c:v>-2.5689049480469919</c:v>
                </c:pt>
                <c:pt idx="403">
                  <c:v>-2.4340764710679963</c:v>
                </c:pt>
                <c:pt idx="404">
                  <c:v>-2.2971049381149982</c:v>
                </c:pt>
                <c:pt idx="405">
                  <c:v>-2.1579869182869942</c:v>
                </c:pt>
                <c:pt idx="406">
                  <c:v>-2.0167191975019989</c:v>
                </c:pt>
                <c:pt idx="407">
                  <c:v>-1.873298778478997</c:v>
                </c:pt>
                <c:pt idx="408">
                  <c:v>-1.7277228807530065</c:v>
                </c:pt>
                <c:pt idx="409">
                  <c:v>-1.5800007936909992</c:v>
                </c:pt>
                <c:pt idx="410">
                  <c:v>-1.4301261728100059</c:v>
                </c:pt>
                <c:pt idx="411">
                  <c:v>-1.2780975562820061</c:v>
                </c:pt>
                <c:pt idx="412">
                  <c:v>-1.1239147393680042</c:v>
                </c:pt>
                <c:pt idx="413">
                  <c:v>-0.96757787145099883</c:v>
                </c:pt>
                <c:pt idx="414">
                  <c:v>-0.80908745603198895</c:v>
                </c:pt>
                <c:pt idx="415">
                  <c:v>-0.64844435073200657</c:v>
                </c:pt>
                <c:pt idx="416">
                  <c:v>-0.48564976729599607</c:v>
                </c:pt>
                <c:pt idx="417">
                  <c:v>-0.32070527158700202</c:v>
                </c:pt>
                <c:pt idx="418">
                  <c:v>-0.1536127835889971</c:v>
                </c:pt>
                <c:pt idx="419">
                  <c:v>1.5625422593998906E-2</c:v>
                </c:pt>
                <c:pt idx="420">
                  <c:v>0.18700671873500596</c:v>
                </c:pt>
                <c:pt idx="421">
                  <c:v>0.36052812248900068</c:v>
                </c:pt>
                <c:pt idx="422">
                  <c:v>0.53620303016400328</c:v>
                </c:pt>
                <c:pt idx="423">
                  <c:v>0.71403362408101145</c:v>
                </c:pt>
                <c:pt idx="424">
                  <c:v>0.89400493874099141</c:v>
                </c:pt>
                <c:pt idx="425">
                  <c:v>1.0761142214469999</c:v>
                </c:pt>
                <c:pt idx="426">
                  <c:v>1.2603584617479981</c:v>
                </c:pt>
                <c:pt idx="427">
                  <c:v>1.4467343914359958</c:v>
                </c:pt>
                <c:pt idx="428">
                  <c:v>1.6352384845500012</c:v>
                </c:pt>
                <c:pt idx="429">
                  <c:v>1.8258669573780111</c:v>
                </c:pt>
                <c:pt idx="430">
                  <c:v>2.0186157684509993</c:v>
                </c:pt>
                <c:pt idx="431">
                  <c:v>2.2134806185449918</c:v>
                </c:pt>
                <c:pt idx="432">
                  <c:v>2.410456950686978</c:v>
                </c:pt>
                <c:pt idx="433">
                  <c:v>2.6095399501429881</c:v>
                </c:pt>
                <c:pt idx="434">
                  <c:v>2.8107245444309967</c:v>
                </c:pt>
                <c:pt idx="435">
                  <c:v>3.0140043703489994</c:v>
                </c:pt>
                <c:pt idx="436">
                  <c:v>3.2193681678430153</c:v>
                </c:pt>
                <c:pt idx="437">
                  <c:v>3.4268146726639941</c:v>
                </c:pt>
                <c:pt idx="438">
                  <c:v>3.6363375211940081</c:v>
                </c:pt>
                <c:pt idx="439">
                  <c:v>3.8479300790910145</c:v>
                </c:pt>
                <c:pt idx="440">
                  <c:v>4.0615854412820056</c:v>
                </c:pt>
                <c:pt idx="441">
                  <c:v>4.2772964319649986</c:v>
                </c:pt>
                <c:pt idx="442">
                  <c:v>4.4950556046140093</c:v>
                </c:pt>
                <c:pt idx="443">
                  <c:v>4.7148552419709802</c:v>
                </c:pt>
                <c:pt idx="444">
                  <c:v>4.9366873560540228</c:v>
                </c:pt>
                <c:pt idx="445">
                  <c:v>5.1605436881509945</c:v>
                </c:pt>
                <c:pt idx="446">
                  <c:v>5.3864157088219997</c:v>
                </c:pt>
                <c:pt idx="447">
                  <c:v>5.6142946178999864</c:v>
                </c:pt>
                <c:pt idx="448">
                  <c:v>5.8441713444900074</c:v>
                </c:pt>
                <c:pt idx="449">
                  <c:v>6.0760267967099821</c:v>
                </c:pt>
                <c:pt idx="450">
                  <c:v>6.3098553095239822</c:v>
                </c:pt>
                <c:pt idx="451">
                  <c:v>6.5456490101989857</c:v>
                </c:pt>
                <c:pt idx="452">
                  <c:v>6.7833973241459944</c:v>
                </c:pt>
                <c:pt idx="453">
                  <c:v>7.0230893872190165</c:v>
                </c:pt>
                <c:pt idx="454">
                  <c:v>7.2647140457119974</c:v>
                </c:pt>
                <c:pt idx="455">
                  <c:v>7.5082598563599845</c:v>
                </c:pt>
                <c:pt idx="456">
                  <c:v>7.7537150863390139</c:v>
                </c:pt>
                <c:pt idx="457">
                  <c:v>8.0010677132640069</c:v>
                </c:pt>
                <c:pt idx="458">
                  <c:v>8.250305425194</c:v>
                </c:pt>
                <c:pt idx="459">
                  <c:v>8.5014156206250107</c:v>
                </c:pt>
                <c:pt idx="460">
                  <c:v>8.754385408496006</c:v>
                </c:pt>
                <c:pt idx="461">
                  <c:v>9.0092016081869986</c:v>
                </c:pt>
                <c:pt idx="462">
                  <c:v>9.2658468445769984</c:v>
                </c:pt>
                <c:pt idx="463">
                  <c:v>9.5243035670419829</c:v>
                </c:pt>
                <c:pt idx="464">
                  <c:v>9.7845624553910113</c:v>
                </c:pt>
                <c:pt idx="465">
                  <c:v>10.046608833497999</c:v>
                </c:pt>
                <c:pt idx="466">
                  <c:v>10.310427720325009</c:v>
                </c:pt>
                <c:pt idx="467">
                  <c:v>10.576003829927004</c:v>
                </c:pt>
                <c:pt idx="468">
                  <c:v>10.84332157144101</c:v>
                </c:pt>
                <c:pt idx="469">
                  <c:v>11.112365049093</c:v>
                </c:pt>
                <c:pt idx="470">
                  <c:v>11.383118062199003</c:v>
                </c:pt>
                <c:pt idx="471">
                  <c:v>11.655564105164018</c:v>
                </c:pt>
                <c:pt idx="472">
                  <c:v>11.929686367475995</c:v>
                </c:pt>
                <c:pt idx="473">
                  <c:v>12.205467733713988</c:v>
                </c:pt>
                <c:pt idx="474">
                  <c:v>12.482890783545002</c:v>
                </c:pt>
                <c:pt idx="475">
                  <c:v>12.761937581996989</c:v>
                </c:pt>
                <c:pt idx="476">
                  <c:v>13.042581134762997</c:v>
                </c:pt>
                <c:pt idx="477">
                  <c:v>13.324809755524996</c:v>
                </c:pt>
                <c:pt idx="478">
                  <c:v>13.608604509944996</c:v>
                </c:pt>
                <c:pt idx="479">
                  <c:v>13.893946145140006</c:v>
                </c:pt>
                <c:pt idx="480">
                  <c:v>14.180815089682</c:v>
                </c:pt>
                <c:pt idx="481">
                  <c:v>14.469191453597006</c:v>
                </c:pt>
                <c:pt idx="482">
                  <c:v>14.759055028365992</c:v>
                </c:pt>
                <c:pt idx="483">
                  <c:v>15.050385286925007</c:v>
                </c:pt>
                <c:pt idx="484">
                  <c:v>15.343161383661993</c:v>
                </c:pt>
                <c:pt idx="485">
                  <c:v>15.637362154423982</c:v>
                </c:pt>
                <c:pt idx="486">
                  <c:v>15.932966116507998</c:v>
                </c:pt>
                <c:pt idx="487">
                  <c:v>16.229951468668986</c:v>
                </c:pt>
                <c:pt idx="488">
                  <c:v>16.52829609111501</c:v>
                </c:pt>
                <c:pt idx="489">
                  <c:v>16.82797916693201</c:v>
                </c:pt>
                <c:pt idx="490">
                  <c:v>17.128977849291999</c:v>
                </c:pt>
                <c:pt idx="491">
                  <c:v>17.43126843247498</c:v>
                </c:pt>
                <c:pt idx="492">
                  <c:v>17.734827654327006</c:v>
                </c:pt>
                <c:pt idx="493">
                  <c:v>18.039631944537007</c:v>
                </c:pt>
                <c:pt idx="494">
                  <c:v>18.34565742498998</c:v>
                </c:pt>
                <c:pt idx="495">
                  <c:v>18.652879910121982</c:v>
                </c:pt>
                <c:pt idx="496">
                  <c:v>18.961274907274003</c:v>
                </c:pt>
                <c:pt idx="497">
                  <c:v>19.270817617039</c:v>
                </c:pt>
                <c:pt idx="498">
                  <c:v>19.581482933627001</c:v>
                </c:pt>
                <c:pt idx="499">
                  <c:v>19.893245445206986</c:v>
                </c:pt>
                <c:pt idx="500">
                  <c:v>20.206079434265973</c:v>
                </c:pt>
                <c:pt idx="501">
                  <c:v>20.519958877962011</c:v>
                </c:pt>
                <c:pt idx="502">
                  <c:v>20.834857448475987</c:v>
                </c:pt>
                <c:pt idx="503">
                  <c:v>21.150748513366011</c:v>
                </c:pt>
                <c:pt idx="504">
                  <c:v>21.467605135922014</c:v>
                </c:pt>
                <c:pt idx="505">
                  <c:v>21.785400075513991</c:v>
                </c:pt>
                <c:pt idx="506">
                  <c:v>22.104105787951994</c:v>
                </c:pt>
                <c:pt idx="507">
                  <c:v>22.423694425835976</c:v>
                </c:pt>
                <c:pt idx="508">
                  <c:v>22.744137838907989</c:v>
                </c:pt>
                <c:pt idx="509">
                  <c:v>23.065407574407999</c:v>
                </c:pt>
                <c:pt idx="510">
                  <c:v>23.387474877426996</c:v>
                </c:pt>
                <c:pt idx="511">
                  <c:v>23.71031069126002</c:v>
                </c:pt>
                <c:pt idx="512">
                  <c:v>24.033885657756002</c:v>
                </c:pt>
                <c:pt idx="513">
                  <c:v>24.358170117679009</c:v>
                </c:pt>
                <c:pt idx="514">
                  <c:v>24.683134111051999</c:v>
                </c:pt>
                <c:pt idx="515">
                  <c:v>25.008747377517977</c:v>
                </c:pt>
                <c:pt idx="516">
                  <c:v>25.335014400960006</c:v>
                </c:pt>
                <c:pt idx="517">
                  <c:v>25.661880574131999</c:v>
                </c:pt>
                <c:pt idx="518">
                  <c:v>25.989311774602982</c:v>
                </c:pt>
                <c:pt idx="519">
                  <c:v>26.317277361712996</c:v>
                </c:pt>
                <c:pt idx="520">
                  <c:v>26.645746441515001</c:v>
                </c:pt>
                <c:pt idx="521">
                  <c:v>26.974687868244985</c:v>
                </c:pt>
                <c:pt idx="522">
                  <c:v>27.304070245805008</c:v>
                </c:pt>
                <c:pt idx="523">
                  <c:v>27.633861929232978</c:v>
                </c:pt>
                <c:pt idx="524">
                  <c:v>27.964031026186007</c:v>
                </c:pt>
                <c:pt idx="525">
                  <c:v>28.294545398410008</c:v>
                </c:pt>
                <c:pt idx="526">
                  <c:v>28.625372663225988</c:v>
                </c:pt>
                <c:pt idx="527">
                  <c:v>28.956480194996999</c:v>
                </c:pt>
                <c:pt idx="528">
                  <c:v>29.287835126606012</c:v>
                </c:pt>
                <c:pt idx="529">
                  <c:v>29.619404350943</c:v>
                </c:pt>
                <c:pt idx="530">
                  <c:v>29.951154522365982</c:v>
                </c:pt>
                <c:pt idx="531">
                  <c:v>30.283052058189014</c:v>
                </c:pt>
                <c:pt idx="532">
                  <c:v>30.615063140156991</c:v>
                </c:pt>
                <c:pt idx="533">
                  <c:v>30.947153715918006</c:v>
                </c:pt>
                <c:pt idx="534">
                  <c:v>31.279289500505001</c:v>
                </c:pt>
                <c:pt idx="535">
                  <c:v>31.611435977806025</c:v>
                </c:pt>
                <c:pt idx="536">
                  <c:v>31.943558402049007</c:v>
                </c:pt>
                <c:pt idx="537">
                  <c:v>32.275621799270994</c:v>
                </c:pt>
                <c:pt idx="538">
                  <c:v>32.607590968801986</c:v>
                </c:pt>
                <c:pt idx="539">
                  <c:v>32.939547692744014</c:v>
                </c:pt>
                <c:pt idx="540">
                  <c:v>33.271494819758999</c:v>
                </c:pt>
                <c:pt idx="541">
                  <c:v>33.603288794901999</c:v>
                </c:pt>
                <c:pt idx="542">
                  <c:v>33.934897875383996</c:v>
                </c:pt>
                <c:pt idx="543">
                  <c:v>34.266290316331975</c:v>
                </c:pt>
                <c:pt idx="544">
                  <c:v>34.597434377068993</c:v>
                </c:pt>
                <c:pt idx="545">
                  <c:v>34.928298327378002</c:v>
                </c:pt>
                <c:pt idx="546">
                  <c:v>35.25885045377899</c:v>
                </c:pt>
                <c:pt idx="547">
                  <c:v>35.589059065805003</c:v>
                </c:pt>
                <c:pt idx="548">
                  <c:v>35.918892502269017</c:v>
                </c:pt>
                <c:pt idx="549">
                  <c:v>36.248319137545991</c:v>
                </c:pt>
                <c:pt idx="550">
                  <c:v>36.577307387833997</c:v>
                </c:pt>
                <c:pt idx="551">
                  <c:v>36.905825717439001</c:v>
                </c:pt>
                <c:pt idx="552">
                  <c:v>37.233842645041989</c:v>
                </c:pt>
                <c:pt idx="553">
                  <c:v>37.561326749973006</c:v>
                </c:pt>
                <c:pt idx="554">
                  <c:v>37.888246678483995</c:v>
                </c:pt>
                <c:pt idx="555">
                  <c:v>38.214571150026018</c:v>
                </c:pt>
                <c:pt idx="556">
                  <c:v>38.540268963511977</c:v>
                </c:pt>
                <c:pt idx="557">
                  <c:v>38.865309003605006</c:v>
                </c:pt>
                <c:pt idx="558">
                  <c:v>39.189660246977013</c:v>
                </c:pt>
                <c:pt idx="559">
                  <c:v>39.513291768595025</c:v>
                </c:pt>
                <c:pt idx="560">
                  <c:v>39.83617274797902</c:v>
                </c:pt>
                <c:pt idx="561">
                  <c:v>40.158272475493021</c:v>
                </c:pt>
                <c:pt idx="562">
                  <c:v>40.479570898003004</c:v>
                </c:pt>
                <c:pt idx="563">
                  <c:v>40.800156471647995</c:v>
                </c:pt>
                <c:pt idx="564">
                  <c:v>41.119894208573982</c:v>
                </c:pt>
                <c:pt idx="565">
                  <c:v>41.438756097172984</c:v>
                </c:pt>
                <c:pt idx="566">
                  <c:v>41.756714372447988</c:v>
                </c:pt>
                <c:pt idx="567">
                  <c:v>42.073741524441004</c:v>
                </c:pt>
                <c:pt idx="568">
                  <c:v>42.38981030667901</c:v>
                </c:pt>
                <c:pt idx="569">
                  <c:v>42.704893744610018</c:v>
                </c:pt>
                <c:pt idx="570">
                  <c:v>43.018965144037992</c:v>
                </c:pt>
                <c:pt idx="571">
                  <c:v>43.331998099565993</c:v>
                </c:pt>
                <c:pt idx="572">
                  <c:v>43.643966503028992</c:v>
                </c:pt>
                <c:pt idx="573">
                  <c:v>43.954844551935992</c:v>
                </c:pt>
                <c:pt idx="574">
                  <c:v>44.264606757905995</c:v>
                </c:pt>
                <c:pt idx="575">
                  <c:v>44.573227955107001</c:v>
                </c:pt>
                <c:pt idx="576">
                  <c:v>44.880683308692994</c:v>
                </c:pt>
                <c:pt idx="577">
                  <c:v>45.186948323240983</c:v>
                </c:pt>
                <c:pt idx="578">
                  <c:v>45.491998851191994</c:v>
                </c:pt>
                <c:pt idx="579">
                  <c:v>45.795811101287995</c:v>
                </c:pt>
                <c:pt idx="580">
                  <c:v>46.09836164700701</c:v>
                </c:pt>
                <c:pt idx="581">
                  <c:v>46.399627435006011</c:v>
                </c:pt>
                <c:pt idx="582">
                  <c:v>46.699585793555002</c:v>
                </c:pt>
                <c:pt idx="583">
                  <c:v>46.998214440977989</c:v>
                </c:pt>
                <c:pt idx="584">
                  <c:v>47.295491494087003</c:v>
                </c:pt>
                <c:pt idx="585">
                  <c:v>47.591395476621983</c:v>
                </c:pt>
                <c:pt idx="586">
                  <c:v>47.886015101942007</c:v>
                </c:pt>
                <c:pt idx="587">
                  <c:v>48.179296775295995</c:v>
                </c:pt>
                <c:pt idx="588">
                  <c:v>48.471174805119972</c:v>
                </c:pt>
                <c:pt idx="589">
                  <c:v>48.761632102926995</c:v>
                </c:pt>
                <c:pt idx="590">
                  <c:v>49.05065215269201</c:v>
                </c:pt>
                <c:pt idx="591">
                  <c:v>49.338219021745999</c:v>
                </c:pt>
                <c:pt idx="592">
                  <c:v>49.624317371680007</c:v>
                </c:pt>
                <c:pt idx="593">
                  <c:v>49.908932469234003</c:v>
                </c:pt>
                <c:pt idx="594">
                  <c:v>50.192050197202008</c:v>
                </c:pt>
                <c:pt idx="595">
                  <c:v>50.473657065321021</c:v>
                </c:pt>
                <c:pt idx="596">
                  <c:v>50.753740221176997</c:v>
                </c:pt>
                <c:pt idx="597">
                  <c:v>51.032287461093006</c:v>
                </c:pt>
                <c:pt idx="598">
                  <c:v>51.309287241031996</c:v>
                </c:pt>
                <c:pt idx="599">
                  <c:v>51.584728687495016</c:v>
                </c:pt>
                <c:pt idx="600">
                  <c:v>51.858601608409998</c:v>
                </c:pt>
                <c:pt idx="601">
                  <c:v>52.130896504039981</c:v>
                </c:pt>
                <c:pt idx="602">
                  <c:v>52.401604577871979</c:v>
                </c:pt>
                <c:pt idx="603">
                  <c:v>52.670717747515994</c:v>
                </c:pt>
                <c:pt idx="604">
                  <c:v>52.93822865560702</c:v>
                </c:pt>
                <c:pt idx="605">
                  <c:v>53.204130680692003</c:v>
                </c:pt>
                <c:pt idx="606">
                  <c:v>53.468417948136988</c:v>
                </c:pt>
                <c:pt idx="607">
                  <c:v>53.731012059209007</c:v>
                </c:pt>
                <c:pt idx="608">
                  <c:v>53.99191660826898</c:v>
                </c:pt>
                <c:pt idx="609">
                  <c:v>54.251168257432994</c:v>
                </c:pt>
                <c:pt idx="610">
                  <c:v>54.508761945974015</c:v>
                </c:pt>
                <c:pt idx="611">
                  <c:v>54.76469330320802</c:v>
                </c:pt>
                <c:pt idx="612">
                  <c:v>55.018958657047023</c:v>
                </c:pt>
                <c:pt idx="613">
                  <c:v>55.271555042559982</c:v>
                </c:pt>
                <c:pt idx="614">
                  <c:v>55.522480210520996</c:v>
                </c:pt>
                <c:pt idx="615">
                  <c:v>55.771732635980982</c:v>
                </c:pt>
                <c:pt idx="616">
                  <c:v>56.019311526811009</c:v>
                </c:pt>
                <c:pt idx="617">
                  <c:v>56.265216832267015</c:v>
                </c:pt>
                <c:pt idx="618">
                  <c:v>56.509449251546982</c:v>
                </c:pt>
                <c:pt idx="619">
                  <c:v>56.752010242344994</c:v>
                </c:pt>
                <c:pt idx="620">
                  <c:v>56.992902029410004</c:v>
                </c:pt>
                <c:pt idx="621">
                  <c:v>57.232127613106002</c:v>
                </c:pt>
                <c:pt idx="622">
                  <c:v>57.469690777962995</c:v>
                </c:pt>
                <c:pt idx="623">
                  <c:v>57.705596101238996</c:v>
                </c:pt>
                <c:pt idx="624">
                  <c:v>57.939848961478987</c:v>
                </c:pt>
                <c:pt idx="625">
                  <c:v>58.172455547063976</c:v>
                </c:pt>
                <c:pt idx="626">
                  <c:v>58.40342286477798</c:v>
                </c:pt>
                <c:pt idx="627">
                  <c:v>58.632758748358015</c:v>
                </c:pt>
                <c:pt idx="628">
                  <c:v>58.860270728749981</c:v>
                </c:pt>
                <c:pt idx="629">
                  <c:v>59.085945388773013</c:v>
                </c:pt>
                <c:pt idx="630">
                  <c:v>59.309938031075973</c:v>
                </c:pt>
                <c:pt idx="631">
                  <c:v>59.532252458114982</c:v>
                </c:pt>
                <c:pt idx="632">
                  <c:v>59.752892968263012</c:v>
                </c:pt>
                <c:pt idx="633">
                  <c:v>59.971864356252979</c:v>
                </c:pt>
                <c:pt idx="634">
                  <c:v>60.189171913627007</c:v>
                </c:pt>
                <c:pt idx="635">
                  <c:v>60.404821429181993</c:v>
                </c:pt>
                <c:pt idx="636">
                  <c:v>60.618819189408981</c:v>
                </c:pt>
                <c:pt idx="637">
                  <c:v>60.83117197894299</c:v>
                </c:pt>
                <c:pt idx="638">
                  <c:v>61.041887081006024</c:v>
                </c:pt>
                <c:pt idx="639">
                  <c:v>61.250972277852981</c:v>
                </c:pt>
                <c:pt idx="640">
                  <c:v>61.458435851214006</c:v>
                </c:pt>
                <c:pt idx="641">
                  <c:v>61.664286582745007</c:v>
                </c:pt>
                <c:pt idx="642">
                  <c:v>61.868533754462987</c:v>
                </c:pt>
                <c:pt idx="643">
                  <c:v>62.071187149202018</c:v>
                </c:pt>
                <c:pt idx="644">
                  <c:v>62.272257051050019</c:v>
                </c:pt>
                <c:pt idx="645">
                  <c:v>62.471754245799019</c:v>
                </c:pt>
                <c:pt idx="646">
                  <c:v>62.669690021384014</c:v>
                </c:pt>
                <c:pt idx="647">
                  <c:v>62.866076168336008</c:v>
                </c:pt>
                <c:pt idx="648">
                  <c:v>63.060924980219028</c:v>
                </c:pt>
                <c:pt idx="649">
                  <c:v>63.254249260700988</c:v>
                </c:pt>
                <c:pt idx="650">
                  <c:v>63.446061964154012</c:v>
                </c:pt>
                <c:pt idx="651">
                  <c:v>63.636376667731014</c:v>
                </c:pt>
                <c:pt idx="652">
                  <c:v>63.825207551431021</c:v>
                </c:pt>
                <c:pt idx="653">
                  <c:v>64.012569288210983</c:v>
                </c:pt>
                <c:pt idx="654">
                  <c:v>64.19847704399001</c:v>
                </c:pt>
                <c:pt idx="655">
                  <c:v>64.382946477642008</c:v>
                </c:pt>
                <c:pt idx="656">
                  <c:v>64.565993741002984</c:v>
                </c:pt>
                <c:pt idx="657">
                  <c:v>64.747635478866982</c:v>
                </c:pt>
                <c:pt idx="658">
                  <c:v>64.927888828988984</c:v>
                </c:pt>
                <c:pt idx="659">
                  <c:v>65.106771422079987</c:v>
                </c:pt>
                <c:pt idx="660">
                  <c:v>65.284301381811986</c:v>
                </c:pt>
                <c:pt idx="661">
                  <c:v>65.460497324816998</c:v>
                </c:pt>
                <c:pt idx="662">
                  <c:v>65.635378360682978</c:v>
                </c:pt>
                <c:pt idx="663">
                  <c:v>65.808964091960007</c:v>
                </c:pt>
                <c:pt idx="664">
                  <c:v>65.98127461415703</c:v>
                </c:pt>
                <c:pt idx="665">
                  <c:v>66.15233051573901</c:v>
                </c:pt>
                <c:pt idx="666">
                  <c:v>66.322152878135</c:v>
                </c:pt>
                <c:pt idx="667">
                  <c:v>66.490763275729023</c:v>
                </c:pt>
                <c:pt idx="668">
                  <c:v>66.658049495995016</c:v>
                </c:pt>
                <c:pt idx="669">
                  <c:v>66.824007775198993</c:v>
                </c:pt>
                <c:pt idx="670">
                  <c:v>66.988769600631997</c:v>
                </c:pt>
                <c:pt idx="671">
                  <c:v>67.152354445767003</c:v>
                </c:pt>
                <c:pt idx="672">
                  <c:v>67.314782149919978</c:v>
                </c:pt>
                <c:pt idx="673">
                  <c:v>67.47607291825102</c:v>
                </c:pt>
                <c:pt idx="674">
                  <c:v>67.636247321758987</c:v>
                </c:pt>
                <c:pt idx="675">
                  <c:v>67.795326297288</c:v>
                </c:pt>
                <c:pt idx="676">
                  <c:v>67.953331147523016</c:v>
                </c:pt>
                <c:pt idx="677">
                  <c:v>68.110283540989997</c:v>
                </c:pt>
                <c:pt idx="678">
                  <c:v>68.266205512059031</c:v>
                </c:pt>
                <c:pt idx="679">
                  <c:v>68.421119460941981</c:v>
                </c:pt>
                <c:pt idx="680">
                  <c:v>68.575048153691995</c:v>
                </c:pt>
                <c:pt idx="681">
                  <c:v>68.728014722204989</c:v>
                </c:pt>
                <c:pt idx="682">
                  <c:v>68.880042664219985</c:v>
                </c:pt>
                <c:pt idx="683">
                  <c:v>69.031155843316981</c:v>
                </c:pt>
                <c:pt idx="684">
                  <c:v>69.181378488917005</c:v>
                </c:pt>
                <c:pt idx="685">
                  <c:v>69.330735196287009</c:v>
                </c:pt>
                <c:pt idx="686">
                  <c:v>69.479250926533012</c:v>
                </c:pt>
                <c:pt idx="687">
                  <c:v>69.62693593440099</c:v>
                </c:pt>
                <c:pt idx="688">
                  <c:v>69.773815189269982</c:v>
                </c:pt>
                <c:pt idx="689">
                  <c:v>69.919924990515</c:v>
                </c:pt>
                <c:pt idx="690">
                  <c:v>70.06529131612902</c:v>
                </c:pt>
                <c:pt idx="691">
                  <c:v>70.209940495557987</c:v>
                </c:pt>
                <c:pt idx="692">
                  <c:v>70.353899209698028</c:v>
                </c:pt>
                <c:pt idx="693">
                  <c:v>70.497194490897016</c:v>
                </c:pt>
                <c:pt idx="694">
                  <c:v>70.639853722958975</c:v>
                </c:pt>
                <c:pt idx="695">
                  <c:v>70.781904641135014</c:v>
                </c:pt>
                <c:pt idx="696">
                  <c:v>70.923375332131997</c:v>
                </c:pt>
                <c:pt idx="697">
                  <c:v>71.064294234106001</c:v>
                </c:pt>
                <c:pt idx="698">
                  <c:v>71.204690136668006</c:v>
                </c:pt>
                <c:pt idx="699">
                  <c:v>71.344592180881023</c:v>
                </c:pt>
                <c:pt idx="700">
                  <c:v>71.484029859255003</c:v>
                </c:pt>
                <c:pt idx="701">
                  <c:v>71.622915681632975</c:v>
                </c:pt>
                <c:pt idx="702">
                  <c:v>71.761283631232033</c:v>
                </c:pt>
                <c:pt idx="703">
                  <c:v>71.899226784793001</c:v>
                </c:pt>
                <c:pt idx="704">
                  <c:v>72.036771192352006</c:v>
                </c:pt>
                <c:pt idx="705">
                  <c:v>72.173943074444992</c:v>
                </c:pt>
                <c:pt idx="706">
                  <c:v>72.310768822101977</c:v>
                </c:pt>
                <c:pt idx="707">
                  <c:v>72.447274996846971</c:v>
                </c:pt>
                <c:pt idx="708">
                  <c:v>72.583488330701982</c:v>
                </c:pt>
                <c:pt idx="709">
                  <c:v>72.719435726186987</c:v>
                </c:pt>
                <c:pt idx="710">
                  <c:v>72.855144256312997</c:v>
                </c:pt>
                <c:pt idx="711">
                  <c:v>72.990641164592972</c:v>
                </c:pt>
                <c:pt idx="712">
                  <c:v>73.12595386502997</c:v>
                </c:pt>
                <c:pt idx="713">
                  <c:v>73.261109942129025</c:v>
                </c:pt>
                <c:pt idx="714">
                  <c:v>73.396137150887995</c:v>
                </c:pt>
                <c:pt idx="715">
                  <c:v>73.530959079994005</c:v>
                </c:pt>
                <c:pt idx="716">
                  <c:v>73.665618598018995</c:v>
                </c:pt>
                <c:pt idx="717">
                  <c:v>73.800188258893968</c:v>
                </c:pt>
                <c:pt idx="718">
                  <c:v>73.934691792389032</c:v>
                </c:pt>
                <c:pt idx="719">
                  <c:v>74.069152905346982</c:v>
                </c:pt>
                <c:pt idx="720">
                  <c:v>74.203595281674041</c:v>
                </c:pt>
                <c:pt idx="721">
                  <c:v>74.338042582351022</c:v>
                </c:pt>
                <c:pt idx="722">
                  <c:v>74.47251844542501</c:v>
                </c:pt>
                <c:pt idx="723">
                  <c:v>74.607046486012052</c:v>
                </c:pt>
                <c:pt idx="724">
                  <c:v>74.741650296299042</c:v>
                </c:pt>
                <c:pt idx="725">
                  <c:v>74.876353445540019</c:v>
                </c:pt>
                <c:pt idx="726">
                  <c:v>75.011179480060036</c:v>
                </c:pt>
                <c:pt idx="727">
                  <c:v>75.146151923250954</c:v>
                </c:pt>
                <c:pt idx="728">
                  <c:v>75.281294275575988</c:v>
                </c:pt>
                <c:pt idx="729">
                  <c:v>75.416558403728004</c:v>
                </c:pt>
                <c:pt idx="730">
                  <c:v>75.551985541950955</c:v>
                </c:pt>
                <c:pt idx="731">
                  <c:v>75.687623219616</c:v>
                </c:pt>
                <c:pt idx="732">
                  <c:v>75.823491655238968</c:v>
                </c:pt>
                <c:pt idx="733">
                  <c:v>75.959610906481998</c:v>
                </c:pt>
                <c:pt idx="734">
                  <c:v>76.096000870152011</c:v>
                </c:pt>
                <c:pt idx="735">
                  <c:v>76.232681282202009</c:v>
                </c:pt>
                <c:pt idx="736">
                  <c:v>76.369671717723008</c:v>
                </c:pt>
                <c:pt idx="737">
                  <c:v>76.506991590960979</c:v>
                </c:pt>
                <c:pt idx="738">
                  <c:v>76.644660155297004</c:v>
                </c:pt>
                <c:pt idx="739">
                  <c:v>76.782696503263026</c:v>
                </c:pt>
                <c:pt idx="740">
                  <c:v>76.921119566534003</c:v>
                </c:pt>
                <c:pt idx="741">
                  <c:v>77.059948115927</c:v>
                </c:pt>
                <c:pt idx="742">
                  <c:v>77.199200761406985</c:v>
                </c:pt>
                <c:pt idx="743">
                  <c:v>77.338836581368014</c:v>
                </c:pt>
                <c:pt idx="744">
                  <c:v>77.478894528245974</c:v>
                </c:pt>
                <c:pt idx="745">
                  <c:v>77.619408314481973</c:v>
                </c:pt>
                <c:pt idx="746">
                  <c:v>77.760393432768012</c:v>
                </c:pt>
                <c:pt idx="747">
                  <c:v>77.901865108195977</c:v>
                </c:pt>
                <c:pt idx="748">
                  <c:v>78.04383829826503</c:v>
                </c:pt>
                <c:pt idx="749">
                  <c:v>78.186327692869042</c:v>
                </c:pt>
                <c:pt idx="750">
                  <c:v>78.329347714306039</c:v>
                </c:pt>
                <c:pt idx="751">
                  <c:v>78.472912517277962</c:v>
                </c:pt>
                <c:pt idx="752">
                  <c:v>78.617035988884027</c:v>
                </c:pt>
                <c:pt idx="753">
                  <c:v>78.761731748624982</c:v>
                </c:pt>
                <c:pt idx="754">
                  <c:v>78.907013148405952</c:v>
                </c:pt>
                <c:pt idx="755">
                  <c:v>79.052893272532003</c:v>
                </c:pt>
                <c:pt idx="756">
                  <c:v>79.199384937708999</c:v>
                </c:pt>
                <c:pt idx="757">
                  <c:v>79.346454081763966</c:v>
                </c:pt>
                <c:pt idx="758">
                  <c:v>79.494133325608004</c:v>
                </c:pt>
                <c:pt idx="759">
                  <c:v>79.64244386523302</c:v>
                </c:pt>
                <c:pt idx="760">
                  <c:v>79.791395623553001</c:v>
                </c:pt>
                <c:pt idx="761">
                  <c:v>79.940998177360029</c:v>
                </c:pt>
                <c:pt idx="762">
                  <c:v>80.091260757328996</c:v>
                </c:pt>
                <c:pt idx="763">
                  <c:v>80.242192248009019</c:v>
                </c:pt>
                <c:pt idx="764">
                  <c:v>80.393801187827023</c:v>
                </c:pt>
                <c:pt idx="765">
                  <c:v>80.546095769090016</c:v>
                </c:pt>
                <c:pt idx="766">
                  <c:v>80.699083837982982</c:v>
                </c:pt>
                <c:pt idx="767">
                  <c:v>80.85277289457099</c:v>
                </c:pt>
                <c:pt idx="768">
                  <c:v>81.007170092792023</c:v>
                </c:pt>
                <c:pt idx="769">
                  <c:v>81.162282240470972</c:v>
                </c:pt>
                <c:pt idx="770">
                  <c:v>81.318115799300983</c:v>
                </c:pt>
                <c:pt idx="771">
                  <c:v>81.474660578158023</c:v>
                </c:pt>
                <c:pt idx="772">
                  <c:v>81.63193003051498</c:v>
                </c:pt>
                <c:pt idx="773">
                  <c:v>81.789931500668047</c:v>
                </c:pt>
                <c:pt idx="774">
                  <c:v>81.948669134064005</c:v>
                </c:pt>
                <c:pt idx="775">
                  <c:v>82.108146659949</c:v>
                </c:pt>
                <c:pt idx="776">
                  <c:v>82.268367389097023</c:v>
                </c:pt>
                <c:pt idx="777">
                  <c:v>82.429334211524008</c:v>
                </c:pt>
                <c:pt idx="778">
                  <c:v>82.591049594210006</c:v>
                </c:pt>
                <c:pt idx="779">
                  <c:v>82.753515578820952</c:v>
                </c:pt>
                <c:pt idx="780">
                  <c:v>82.916733779434026</c:v>
                </c:pt>
                <c:pt idx="781">
                  <c:v>83.080705380244012</c:v>
                </c:pt>
                <c:pt idx="782">
                  <c:v>83.245431133300997</c:v>
                </c:pt>
                <c:pt idx="783">
                  <c:v>83.410911356220993</c:v>
                </c:pt>
                <c:pt idx="784">
                  <c:v>83.577145929906976</c:v>
                </c:pt>
                <c:pt idx="785">
                  <c:v>83.744134296272989</c:v>
                </c:pt>
                <c:pt idx="786">
                  <c:v>83.911875455965003</c:v>
                </c:pt>
                <c:pt idx="787">
                  <c:v>84.080367966078029</c:v>
                </c:pt>
                <c:pt idx="788">
                  <c:v>84.249609937878006</c:v>
                </c:pt>
                <c:pt idx="789">
                  <c:v>84.419599034524992</c:v>
                </c:pt>
                <c:pt idx="790">
                  <c:v>84.590332468789995</c:v>
                </c:pt>
                <c:pt idx="791">
                  <c:v>84.761807000779982</c:v>
                </c:pt>
                <c:pt idx="792">
                  <c:v>84.93401893565499</c:v>
                </c:pt>
                <c:pt idx="793">
                  <c:v>85.106964121348994</c:v>
                </c:pt>
                <c:pt idx="794">
                  <c:v>85.280637946292984</c:v>
                </c:pt>
                <c:pt idx="795">
                  <c:v>85.455035337134973</c:v>
                </c:pt>
                <c:pt idx="796">
                  <c:v>85.630150756455976</c:v>
                </c:pt>
                <c:pt idx="797">
                  <c:v>85.805978200500988</c:v>
                </c:pt>
                <c:pt idx="798">
                  <c:v>85.98251119688797</c:v>
                </c:pt>
                <c:pt idx="799">
                  <c:v>86.159727186015004</c:v>
                </c:pt>
                <c:pt idx="800">
                  <c:v>86.337630102903006</c:v>
                </c:pt>
                <c:pt idx="801">
                  <c:v>86.516212892388012</c:v>
                </c:pt>
                <c:pt idx="802">
                  <c:v>86.69546686210299</c:v>
                </c:pt>
                <c:pt idx="803">
                  <c:v>86.875382822484994</c:v>
                </c:pt>
                <c:pt idx="804">
                  <c:v>87.055951084091021</c:v>
                </c:pt>
                <c:pt idx="805">
                  <c:v>87.237161454908005</c:v>
                </c:pt>
                <c:pt idx="806">
                  <c:v>87.419003237664015</c:v>
                </c:pt>
                <c:pt idx="807">
                  <c:v>87.601465227142967</c:v>
                </c:pt>
                <c:pt idx="808">
                  <c:v>87.784535707494001</c:v>
                </c:pt>
                <c:pt idx="809">
                  <c:v>87.968202449541025</c:v>
                </c:pt>
                <c:pt idx="810">
                  <c:v>88.152452708098963</c:v>
                </c:pt>
                <c:pt idx="811">
                  <c:v>88.337273219283986</c:v>
                </c:pt>
                <c:pt idx="812">
                  <c:v>88.522650197822031</c:v>
                </c:pt>
                <c:pt idx="813">
                  <c:v>88.708569334368008</c:v>
                </c:pt>
                <c:pt idx="814">
                  <c:v>88.895015792807953</c:v>
                </c:pt>
                <c:pt idx="815">
                  <c:v>89.081974207576991</c:v>
                </c:pt>
                <c:pt idx="816">
                  <c:v>89.269428680971032</c:v>
                </c:pt>
                <c:pt idx="817">
                  <c:v>89.457362780457004</c:v>
                </c:pt>
                <c:pt idx="818">
                  <c:v>89.645759535983018</c:v>
                </c:pt>
                <c:pt idx="819">
                  <c:v>89.834601437292008</c:v>
                </c:pt>
                <c:pt idx="820">
                  <c:v>90.023870431234968</c:v>
                </c:pt>
                <c:pt idx="821">
                  <c:v>90.213547919079019</c:v>
                </c:pt>
                <c:pt idx="822">
                  <c:v>90.403657785787004</c:v>
                </c:pt>
                <c:pt idx="823">
                  <c:v>90.594352169003002</c:v>
                </c:pt>
                <c:pt idx="824">
                  <c:v>90.785441392476002</c:v>
                </c:pt>
                <c:pt idx="825">
                  <c:v>90.97690870476498</c:v>
                </c:pt>
                <c:pt idx="826">
                  <c:v>91.168736994065</c:v>
                </c:pt>
                <c:pt idx="827">
                  <c:v>91.360908789805023</c:v>
                </c:pt>
                <c:pt idx="828">
                  <c:v>91.55340626424902</c:v>
                </c:pt>
                <c:pt idx="829">
                  <c:v>91.746211234105999</c:v>
                </c:pt>
                <c:pt idx="830">
                  <c:v>91.939305162124015</c:v>
                </c:pt>
                <c:pt idx="831">
                  <c:v>92.132669158699969</c:v>
                </c:pt>
                <c:pt idx="832">
                  <c:v>92.326283983478959</c:v>
                </c:pt>
                <c:pt idx="833">
                  <c:v>92.520130046956012</c:v>
                </c:pt>
                <c:pt idx="834">
                  <c:v>92.714187412084016</c:v>
                </c:pt>
                <c:pt idx="835">
                  <c:v>92.908435795868002</c:v>
                </c:pt>
                <c:pt idx="836">
                  <c:v>93.102854570975978</c:v>
                </c:pt>
                <c:pt idx="837">
                  <c:v>93.297422767337991</c:v>
                </c:pt>
                <c:pt idx="838">
                  <c:v>93.492119073750018</c:v>
                </c:pt>
                <c:pt idx="839">
                  <c:v>93.686921839472006</c:v>
                </c:pt>
                <c:pt idx="840">
                  <c:v>93.88180907584001</c:v>
                </c:pt>
                <c:pt idx="841">
                  <c:v>94.076758457860024</c:v>
                </c:pt>
                <c:pt idx="842">
                  <c:v>94.271747325814999</c:v>
                </c:pt>
                <c:pt idx="843">
                  <c:v>94.466752686868006</c:v>
                </c:pt>
                <c:pt idx="844">
                  <c:v>94.661751216661003</c:v>
                </c:pt>
                <c:pt idx="845">
                  <c:v>94.85671926092499</c:v>
                </c:pt>
                <c:pt idx="846">
                  <c:v>95.051668338670993</c:v>
                </c:pt>
                <c:pt idx="847">
                  <c:v>95.24659336068197</c:v>
                </c:pt>
                <c:pt idx="848">
                  <c:v>95.44143023591505</c:v>
                </c:pt>
                <c:pt idx="849">
                  <c:v>95.636155311295965</c:v>
                </c:pt>
                <c:pt idx="850">
                  <c:v>95.830744672181027</c:v>
                </c:pt>
                <c:pt idx="851">
                  <c:v>96.025174145173025</c:v>
                </c:pt>
                <c:pt idx="852">
                  <c:v>96.219419300931008</c:v>
                </c:pt>
                <c:pt idx="853">
                  <c:v>96.413455457003977</c:v>
                </c:pt>
                <c:pt idx="854">
                  <c:v>96.607257680634007</c:v>
                </c:pt>
                <c:pt idx="855">
                  <c:v>96.800800791585004</c:v>
                </c:pt>
                <c:pt idx="856">
                  <c:v>96.994059364954978</c:v>
                </c:pt>
                <c:pt idx="857">
                  <c:v>97.187007733995983</c:v>
                </c:pt>
                <c:pt idx="858">
                  <c:v>97.379619992933954</c:v>
                </c:pt>
                <c:pt idx="859">
                  <c:v>97.571869999782962</c:v>
                </c:pt>
                <c:pt idx="860">
                  <c:v>97.763731379166018</c:v>
                </c:pt>
                <c:pt idx="861">
                  <c:v>97.955177525137003</c:v>
                </c:pt>
                <c:pt idx="862">
                  <c:v>98.146181603986975</c:v>
                </c:pt>
                <c:pt idx="863">
                  <c:v>98.336716557077978</c:v>
                </c:pt>
                <c:pt idx="864">
                  <c:v>98.526755103647986</c:v>
                </c:pt>
                <c:pt idx="865">
                  <c:v>98.716269743637042</c:v>
                </c:pt>
                <c:pt idx="866">
                  <c:v>98.905232760502997</c:v>
                </c:pt>
                <c:pt idx="867">
                  <c:v>99.093616224037987</c:v>
                </c:pt>
                <c:pt idx="868">
                  <c:v>99.281391993189004</c:v>
                </c:pt>
                <c:pt idx="869">
                  <c:v>99.468531718874999</c:v>
                </c:pt>
                <c:pt idx="870">
                  <c:v>99.655161381605012</c:v>
                </c:pt>
                <c:pt idx="871">
                  <c:v>99.841195858738047</c:v>
                </c:pt>
                <c:pt idx="872">
                  <c:v>100.02654976265399</c:v>
                </c:pt>
                <c:pt idx="873">
                  <c:v>100.21119744789399</c:v>
                </c:pt>
                <c:pt idx="874">
                  <c:v>100.39511323412802</c:v>
                </c:pt>
                <c:pt idx="875">
                  <c:v>100.57827141208298</c:v>
                </c:pt>
                <c:pt idx="876">
                  <c:v>100.76064624948202</c:v>
                </c:pt>
                <c:pt idx="877">
                  <c:v>100.94221199698001</c:v>
                </c:pt>
                <c:pt idx="878">
                  <c:v>101.12294289410301</c:v>
                </c:pt>
                <c:pt idx="879">
                  <c:v>101.30281317517898</c:v>
                </c:pt>
                <c:pt idx="880">
                  <c:v>101.48179707527402</c:v>
                </c:pt>
                <c:pt idx="881">
                  <c:v>101.659868836133</c:v>
                </c:pt>
                <c:pt idx="882">
                  <c:v>101.837002712112</c:v>
                </c:pt>
                <c:pt idx="883">
                  <c:v>102.013172976112</c:v>
                </c:pt>
                <c:pt idx="884">
                  <c:v>102.18835392552</c:v>
                </c:pt>
                <c:pt idx="885">
                  <c:v>102.36251988814001</c:v>
                </c:pt>
                <c:pt idx="886">
                  <c:v>102.53564522813502</c:v>
                </c:pt>
                <c:pt idx="887">
                  <c:v>102.70770435195499</c:v>
                </c:pt>
                <c:pt idx="888">
                  <c:v>102.87867171427797</c:v>
                </c:pt>
                <c:pt idx="889">
                  <c:v>103.04852182394603</c:v>
                </c:pt>
                <c:pt idx="890">
                  <c:v>103.21722924989899</c:v>
                </c:pt>
                <c:pt idx="891">
                  <c:v>103.38476862711201</c:v>
                </c:pt>
                <c:pt idx="892">
                  <c:v>103.55111466252902</c:v>
                </c:pt>
                <c:pt idx="893">
                  <c:v>103.716242141002</c:v>
                </c:pt>
                <c:pt idx="894">
                  <c:v>103.880298393619</c:v>
                </c:pt>
                <c:pt idx="895">
                  <c:v>104.04312355996905</c:v>
                </c:pt>
                <c:pt idx="896">
                  <c:v>104.20468926111096</c:v>
                </c:pt>
                <c:pt idx="897">
                  <c:v>104.36497352403597</c:v>
                </c:pt>
                <c:pt idx="898">
                  <c:v>104.52395461422401</c:v>
                </c:pt>
                <c:pt idx="899">
                  <c:v>104.68161104417197</c:v>
                </c:pt>
                <c:pt idx="900">
                  <c:v>104.83792158192898</c:v>
                </c:pt>
                <c:pt idx="901">
                  <c:v>104.992865259621</c:v>
                </c:pt>
                <c:pt idx="902">
                  <c:v>105.14642138198604</c:v>
                </c:pt>
                <c:pt idx="903">
                  <c:v>105.29856953490503</c:v>
                </c:pt>
                <c:pt idx="904">
                  <c:v>105.44928959393002</c:v>
                </c:pt>
                <c:pt idx="905">
                  <c:v>105.59856173281702</c:v>
                </c:pt>
                <c:pt idx="906">
                  <c:v>105.74636643205901</c:v>
                </c:pt>
                <c:pt idx="907">
                  <c:v>105.89268448741001</c:v>
                </c:pt>
                <c:pt idx="908">
                  <c:v>106.03749701842298</c:v>
                </c:pt>
                <c:pt idx="909">
                  <c:v>106.180785476979</c:v>
                </c:pt>
                <c:pt idx="910">
                  <c:v>106.32253165581403</c:v>
                </c:pt>
                <c:pt idx="911">
                  <c:v>106.46271769705402</c:v>
                </c:pt>
                <c:pt idx="912">
                  <c:v>106.60132610074504</c:v>
                </c:pt>
                <c:pt idx="913">
                  <c:v>106.73833973338498</c:v>
                </c:pt>
                <c:pt idx="914">
                  <c:v>106.87374183644999</c:v>
                </c:pt>
                <c:pt idx="915">
                  <c:v>107.00751603493097</c:v>
                </c:pt>
                <c:pt idx="916">
                  <c:v>107.13964634586205</c:v>
                </c:pt>
                <c:pt idx="917">
                  <c:v>107.27013129406299</c:v>
                </c:pt>
                <c:pt idx="918">
                  <c:v>107.398998144286</c:v>
                </c:pt>
                <c:pt idx="919">
                  <c:v>107.52618777883703</c:v>
                </c:pt>
                <c:pt idx="920">
                  <c:v>107.65168691960702</c:v>
                </c:pt>
                <c:pt idx="921">
                  <c:v>107.775482772038</c:v>
                </c:pt>
                <c:pt idx="922">
                  <c:v>107.89756303463702</c:v>
                </c:pt>
                <c:pt idx="923">
                  <c:v>108.017915908482</c:v>
                </c:pt>
                <c:pt idx="924">
                  <c:v>108.13653010674801</c:v>
                </c:pt>
                <c:pt idx="925">
                  <c:v>108.25339486421001</c:v>
                </c:pt>
                <c:pt idx="926">
                  <c:v>108.36849994676498</c:v>
                </c:pt>
                <c:pt idx="927">
                  <c:v>108.48183566093797</c:v>
                </c:pt>
                <c:pt idx="928">
                  <c:v>108.59339286340298</c:v>
                </c:pt>
                <c:pt idx="929">
                  <c:v>108.70316297049101</c:v>
                </c:pt>
                <c:pt idx="930">
                  <c:v>108.81113796770802</c:v>
                </c:pt>
                <c:pt idx="931">
                  <c:v>108.91731041924697</c:v>
                </c:pt>
                <c:pt idx="932">
                  <c:v>109.02167347750003</c:v>
                </c:pt>
                <c:pt idx="933">
                  <c:v>109.12422089257399</c:v>
                </c:pt>
                <c:pt idx="934">
                  <c:v>109.22494702180501</c:v>
                </c:pt>
                <c:pt idx="935">
                  <c:v>109.32384683926904</c:v>
                </c:pt>
                <c:pt idx="936">
                  <c:v>109.42091594530103</c:v>
                </c:pt>
                <c:pt idx="937">
                  <c:v>109.51615057600299</c:v>
                </c:pt>
                <c:pt idx="938">
                  <c:v>109.60954761276003</c:v>
                </c:pt>
                <c:pt idx="939">
                  <c:v>109.70110459175402</c:v>
                </c:pt>
                <c:pt idx="940">
                  <c:v>109.79081971347796</c:v>
                </c:pt>
                <c:pt idx="941">
                  <c:v>109.87862439237199</c:v>
                </c:pt>
                <c:pt idx="942">
                  <c:v>109.96449425915898</c:v>
                </c:pt>
                <c:pt idx="943">
                  <c:v>110.04849411944298</c:v>
                </c:pt>
                <c:pt idx="944">
                  <c:v>110.13062263332193</c:v>
                </c:pt>
                <c:pt idx="945">
                  <c:v>110.21087906695402</c:v>
                </c:pt>
                <c:pt idx="946">
                  <c:v>110.28926329994499</c:v>
                </c:pt>
                <c:pt idx="947">
                  <c:v>110.36577583274806</c:v>
                </c:pt>
                <c:pt idx="948">
                  <c:v>110.44041779406098</c:v>
                </c:pt>
                <c:pt idx="949">
                  <c:v>110.51319094821798</c:v>
                </c:pt>
                <c:pt idx="950">
                  <c:v>110.58409770258908</c:v>
                </c:pt>
                <c:pt idx="951">
                  <c:v>110.65314111497202</c:v>
                </c:pt>
                <c:pt idx="952">
                  <c:v>110.72032490099099</c:v>
                </c:pt>
                <c:pt idx="953">
                  <c:v>110.78565344149001</c:v>
                </c:pt>
                <c:pt idx="954">
                  <c:v>110.84913178993094</c:v>
                </c:pt>
                <c:pt idx="955">
                  <c:v>110.91076567978803</c:v>
                </c:pt>
                <c:pt idx="956">
                  <c:v>110.970561531942</c:v>
                </c:pt>
                <c:pt idx="957">
                  <c:v>111.02852646207998</c:v>
                </c:pt>
                <c:pt idx="958">
                  <c:v>111.08466828808696</c:v>
                </c:pt>
                <c:pt idx="959">
                  <c:v>111.13899553744096</c:v>
                </c:pt>
                <c:pt idx="960">
                  <c:v>111.19151745461295</c:v>
                </c:pt>
                <c:pt idx="961">
                  <c:v>111.24224400846106</c:v>
                </c:pt>
                <c:pt idx="962">
                  <c:v>111.29118589962405</c:v>
                </c:pt>
                <c:pt idx="963">
                  <c:v>111.33835456792002</c:v>
                </c:pt>
                <c:pt idx="964">
                  <c:v>111.383762199736</c:v>
                </c:pt>
                <c:pt idx="965">
                  <c:v>111.42719750419201</c:v>
                </c:pt>
                <c:pt idx="966">
                  <c:v>111.46877293927207</c:v>
                </c:pt>
                <c:pt idx="967">
                  <c:v>111.50857055002501</c:v>
                </c:pt>
                <c:pt idx="968">
                  <c:v>111.54660068342196</c:v>
                </c:pt>
                <c:pt idx="969">
                  <c:v>111.58287424533302</c:v>
                </c:pt>
                <c:pt idx="970">
                  <c:v>111.61740270345405</c:v>
                </c:pt>
                <c:pt idx="971">
                  <c:v>111.65019809022192</c:v>
                </c:pt>
                <c:pt idx="972">
                  <c:v>111.68127300574503</c:v>
                </c:pt>
                <c:pt idx="973">
                  <c:v>111.71064062071696</c:v>
                </c:pt>
                <c:pt idx="974">
                  <c:v>111.73831467934798</c:v>
                </c:pt>
                <c:pt idx="975">
                  <c:v>111.76430950227899</c:v>
                </c:pt>
                <c:pt idx="976">
                  <c:v>111.78863998951306</c:v>
                </c:pt>
                <c:pt idx="977">
                  <c:v>111.81132162332801</c:v>
                </c:pt>
                <c:pt idx="978">
                  <c:v>111.83237047120605</c:v>
                </c:pt>
                <c:pt idx="979">
                  <c:v>111.85180318875598</c:v>
                </c:pt>
                <c:pt idx="980">
                  <c:v>111.86963702262898</c:v>
                </c:pt>
                <c:pt idx="981">
                  <c:v>111.88588981344901</c:v>
                </c:pt>
                <c:pt idx="982">
                  <c:v>111.90057999873198</c:v>
                </c:pt>
                <c:pt idx="983">
                  <c:v>111.91372661580698</c:v>
                </c:pt>
                <c:pt idx="984">
                  <c:v>111.92534930474102</c:v>
                </c:pt>
                <c:pt idx="985">
                  <c:v>111.93546831126105</c:v>
                </c:pt>
                <c:pt idx="986">
                  <c:v>111.94410448967307</c:v>
                </c:pt>
                <c:pt idx="987">
                  <c:v>111.95127930578997</c:v>
                </c:pt>
                <c:pt idx="988">
                  <c:v>111.95701483985107</c:v>
                </c:pt>
                <c:pt idx="989">
                  <c:v>111.96104298150493</c:v>
                </c:pt>
                <c:pt idx="990">
                  <c:v>111.96362648193099</c:v>
                </c:pt>
                <c:pt idx="991">
                  <c:v>111.96478509186903</c:v>
                </c:pt>
                <c:pt idx="992">
                  <c:v>111.96453872141296</c:v>
                </c:pt>
                <c:pt idx="993">
                  <c:v>111.96290769756303</c:v>
                </c:pt>
                <c:pt idx="994">
                  <c:v>111.95991276295496</c:v>
                </c:pt>
                <c:pt idx="995">
                  <c:v>111.95557507456999</c:v>
                </c:pt>
                <c:pt idx="996">
                  <c:v>111.949916202466</c:v>
                </c:pt>
                <c:pt idx="997">
                  <c:v>111.94295812848998</c:v>
                </c:pt>
                <c:pt idx="998">
                  <c:v>111.93472324500004</c:v>
                </c:pt>
                <c:pt idx="999">
                  <c:v>111.92523435358697</c:v>
                </c:pt>
                <c:pt idx="1000">
                  <c:v>111.91451466379203</c:v>
                </c:pt>
                <c:pt idx="1001">
                  <c:v>111.90258779183193</c:v>
                </c:pt>
                <c:pt idx="1002">
                  <c:v>111.88947775931598</c:v>
                </c:pt>
                <c:pt idx="1003">
                  <c:v>111.875208991965</c:v>
                </c:pt>
                <c:pt idx="1004">
                  <c:v>111.85980631833399</c:v>
                </c:pt>
                <c:pt idx="1005">
                  <c:v>111.84329496853201</c:v>
                </c:pt>
                <c:pt idx="1006">
                  <c:v>111.82570057294004</c:v>
                </c:pt>
                <c:pt idx="1007">
                  <c:v>111.80704916093902</c:v>
                </c:pt>
                <c:pt idx="1008">
                  <c:v>111.787367159616</c:v>
                </c:pt>
                <c:pt idx="1009">
                  <c:v>111.76668139250194</c:v>
                </c:pt>
                <c:pt idx="1010">
                  <c:v>111.74501907827596</c:v>
                </c:pt>
                <c:pt idx="1011">
                  <c:v>111.72240782949592</c:v>
                </c:pt>
                <c:pt idx="1012">
                  <c:v>111.69882662417899</c:v>
                </c:pt>
                <c:pt idx="1013">
                  <c:v>111.67419059177098</c:v>
                </c:pt>
                <c:pt idx="1014">
                  <c:v>111.64865448053598</c:v>
                </c:pt>
                <c:pt idx="1015">
                  <c:v>111.62224433474404</c:v>
                </c:pt>
                <c:pt idx="1016">
                  <c:v>111.59498644079798</c:v>
                </c:pt>
                <c:pt idx="1017">
                  <c:v>111.56690732303298</c:v>
                </c:pt>
                <c:pt idx="1018">
                  <c:v>111.53803373951405</c:v>
                </c:pt>
                <c:pt idx="1019">
                  <c:v>111.50839267783493</c:v>
                </c:pt>
                <c:pt idx="1020">
                  <c:v>111.47801135091697</c:v>
                </c:pt>
                <c:pt idx="1021">
                  <c:v>111.44691719280598</c:v>
                </c:pt>
                <c:pt idx="1022">
                  <c:v>111.41513785447199</c:v>
                </c:pt>
                <c:pt idx="1023">
                  <c:v>111.38270119960197</c:v>
                </c:pt>
                <c:pt idx="1024">
                  <c:v>111.34963530040994</c:v>
                </c:pt>
                <c:pt idx="1025">
                  <c:v>111.31596843342197</c:v>
                </c:pt>
                <c:pt idx="1026">
                  <c:v>111.28172907528199</c:v>
                </c:pt>
                <c:pt idx="1027">
                  <c:v>111.24694589854801</c:v>
                </c:pt>
                <c:pt idx="1028">
                  <c:v>111.21164776749197</c:v>
                </c:pt>
                <c:pt idx="1029">
                  <c:v>111.17586373389599</c:v>
                </c:pt>
                <c:pt idx="1030">
                  <c:v>111.13962303285103</c:v>
                </c:pt>
                <c:pt idx="1031">
                  <c:v>111.10295507855307</c:v>
                </c:pt>
                <c:pt idx="1032">
                  <c:v>111.06588946010805</c:v>
                </c:pt>
                <c:pt idx="1033">
                  <c:v>111.02845593732093</c:v>
                </c:pt>
                <c:pt idx="1034">
                  <c:v>110.99068443650197</c:v>
                </c:pt>
                <c:pt idx="1035">
                  <c:v>110.952605046261</c:v>
                </c:pt>
                <c:pt idx="1036">
                  <c:v>110.91418276956597</c:v>
                </c:pt>
                <c:pt idx="1037">
                  <c:v>110.87543534532097</c:v>
                </c:pt>
                <c:pt idx="1038">
                  <c:v>110.83644711827702</c:v>
                </c:pt>
                <c:pt idx="1039">
                  <c:v>110.79724672678799</c:v>
                </c:pt>
                <c:pt idx="1040">
                  <c:v>110.75786285562498</c:v>
                </c:pt>
                <c:pt idx="1041">
                  <c:v>110.71832422988103</c:v>
                </c:pt>
                <c:pt idx="1042">
                  <c:v>110.67865960886598</c:v>
                </c:pt>
                <c:pt idx="1043">
                  <c:v>110.63889778001305</c:v>
                </c:pt>
                <c:pt idx="1044">
                  <c:v>110.59906755277603</c:v>
                </c:pt>
                <c:pt idx="1045">
                  <c:v>110.55919775253102</c:v>
                </c:pt>
                <c:pt idx="1046">
                  <c:v>110.51931721447806</c:v>
                </c:pt>
                <c:pt idx="1047">
                  <c:v>110.47945477753905</c:v>
                </c:pt>
                <c:pt idx="1048">
                  <c:v>110.43963927826098</c:v>
                </c:pt>
                <c:pt idx="1049">
                  <c:v>110.39989954471895</c:v>
                </c:pt>
                <c:pt idx="1050">
                  <c:v>110.36026439041007</c:v>
                </c:pt>
                <c:pt idx="1051">
                  <c:v>110.32076260816007</c:v>
                </c:pt>
                <c:pt idx="1052">
                  <c:v>110.281422964022</c:v>
                </c:pt>
                <c:pt idx="1053">
                  <c:v>110.24227419117796</c:v>
                </c:pt>
                <c:pt idx="1054">
                  <c:v>110.20334498383704</c:v>
                </c:pt>
                <c:pt idx="1055">
                  <c:v>110.16466399113801</c:v>
                </c:pt>
                <c:pt idx="1056">
                  <c:v>110.12625981105299</c:v>
                </c:pt>
                <c:pt idx="1057">
                  <c:v>110.08816098428201</c:v>
                </c:pt>
                <c:pt idx="1058">
                  <c:v>110.05039598815898</c:v>
                </c:pt>
                <c:pt idx="1059">
                  <c:v>110.012993230549</c:v>
                </c:pt>
                <c:pt idx="1060">
                  <c:v>109.97588481577702</c:v>
                </c:pt>
                <c:pt idx="1061">
                  <c:v>109.93914807073406</c:v>
                </c:pt>
                <c:pt idx="1062">
                  <c:v>109.90283463669402</c:v>
                </c:pt>
                <c:pt idx="1063">
                  <c:v>109.86697058210007</c:v>
                </c:pt>
                <c:pt idx="1064">
                  <c:v>109.83158178379495</c:v>
                </c:pt>
                <c:pt idx="1065">
                  <c:v>109.79669391908999</c:v>
                </c:pt>
                <c:pt idx="1066">
                  <c:v>109.76233245784704</c:v>
                </c:pt>
                <c:pt idx="1067">
                  <c:v>109.72852265455811</c:v>
                </c:pt>
                <c:pt idx="1068">
                  <c:v>109.69528954041698</c:v>
                </c:pt>
                <c:pt idx="1069">
                  <c:v>109.66265791540093</c:v>
                </c:pt>
                <c:pt idx="1070">
                  <c:v>109.63065234034696</c:v>
                </c:pt>
                <c:pt idx="1071">
                  <c:v>109.59929712902499</c:v>
                </c:pt>
                <c:pt idx="1072">
                  <c:v>109.56861634022596</c:v>
                </c:pt>
                <c:pt idx="1073">
                  <c:v>109.53863376982702</c:v>
                </c:pt>
                <c:pt idx="1074">
                  <c:v>109.50937294287201</c:v>
                </c:pt>
                <c:pt idx="1075">
                  <c:v>109.48085710565806</c:v>
                </c:pt>
                <c:pt idx="1076">
                  <c:v>109.45310921779901</c:v>
                </c:pt>
                <c:pt idx="1077">
                  <c:v>109.42615194431198</c:v>
                </c:pt>
                <c:pt idx="1078">
                  <c:v>109.40000764769297</c:v>
                </c:pt>
                <c:pt idx="1079">
                  <c:v>109.37469837999106</c:v>
                </c:pt>
                <c:pt idx="1080">
                  <c:v>109.35024587488999</c:v>
                </c:pt>
                <c:pt idx="1081">
                  <c:v>109.32667153978196</c:v>
                </c:pt>
                <c:pt idx="1082">
                  <c:v>109.30399644784904</c:v>
                </c:pt>
                <c:pt idx="1083">
                  <c:v>109.28223969448595</c:v>
                </c:pt>
                <c:pt idx="1084">
                  <c:v>109.26137475278108</c:v>
                </c:pt>
                <c:pt idx="1085">
                  <c:v>109.24146140378696</c:v>
                </c:pt>
                <c:pt idx="1086">
                  <c:v>109.222518540995</c:v>
                </c:pt>
                <c:pt idx="1087">
                  <c:v>109.20456464841402</c:v>
                </c:pt>
                <c:pt idx="1088">
                  <c:v>109.18761779193801</c:v>
                </c:pt>
                <c:pt idx="1089">
                  <c:v>109.17169561069193</c:v>
                </c:pt>
                <c:pt idx="1090">
                  <c:v>109.15681530839493</c:v>
                </c:pt>
                <c:pt idx="1091">
                  <c:v>109.14299364472095</c:v>
                </c:pt>
                <c:pt idx="1092">
                  <c:v>109.13024692664703</c:v>
                </c:pt>
                <c:pt idx="1093">
                  <c:v>109.11859099981598</c:v>
                </c:pt>
                <c:pt idx="1094">
                  <c:v>109.10804123989806</c:v>
                </c:pt>
                <c:pt idx="1095">
                  <c:v>109.09861254393695</c:v>
                </c:pt>
                <c:pt idx="1096">
                  <c:v>109.09031932171706</c:v>
                </c:pt>
                <c:pt idx="1097">
                  <c:v>109.08317548711898</c:v>
                </c:pt>
                <c:pt idx="1098">
                  <c:v>109.0771944494719</c:v>
                </c:pt>
                <c:pt idx="1099">
                  <c:v>109.07238910491594</c:v>
                </c:pt>
                <c:pt idx="1100">
                  <c:v>109.06877182775895</c:v>
                </c:pt>
                <c:pt idx="1101">
                  <c:v>109.06635446182895</c:v>
                </c:pt>
                <c:pt idx="1102">
                  <c:v>109.06514831184109</c:v>
                </c:pt>
                <c:pt idx="1103">
                  <c:v>109.06516413474299</c:v>
                </c:pt>
                <c:pt idx="1104">
                  <c:v>109.06641213108207</c:v>
                </c:pt>
                <c:pt idx="1105">
                  <c:v>109.068901936359</c:v>
                </c:pt>
                <c:pt idx="1106">
                  <c:v>109.07264261238299</c:v>
                </c:pt>
                <c:pt idx="1107">
                  <c:v>109.07767192396602</c:v>
                </c:pt>
                <c:pt idx="1108">
                  <c:v>109.0840500538859</c:v>
                </c:pt>
                <c:pt idx="1109">
                  <c:v>109.09172171639295</c:v>
                </c:pt>
                <c:pt idx="1110">
                  <c:v>109.10069522759795</c:v>
                </c:pt>
                <c:pt idx="1111">
                  <c:v>109.11097836256499</c:v>
                </c:pt>
                <c:pt idx="1112">
                  <c:v>109.12257834818001</c:v>
                </c:pt>
                <c:pt idx="1113">
                  <c:v>109.13550185604004</c:v>
                </c:pt>
                <c:pt idx="1114">
                  <c:v>109.14975499533205</c:v>
                </c:pt>
                <c:pt idx="1115">
                  <c:v>109.16534330571096</c:v>
                </c:pt>
                <c:pt idx="1116">
                  <c:v>109.18227175018603</c:v>
                </c:pt>
                <c:pt idx="1117">
                  <c:v>109.20054470799801</c:v>
                </c:pt>
                <c:pt idx="1118">
                  <c:v>109.22016596750007</c:v>
                </c:pt>
                <c:pt idx="1119">
                  <c:v>109.2411387190441</c:v>
                </c:pt>
                <c:pt idx="1120">
                  <c:v>109.26346554785505</c:v>
                </c:pt>
                <c:pt idx="1121">
                  <c:v>109.28714842691591</c:v>
                </c:pt>
                <c:pt idx="1122">
                  <c:v>109.31218870984992</c:v>
                </c:pt>
                <c:pt idx="1123">
                  <c:v>109.33858712379799</c:v>
                </c:pt>
                <c:pt idx="1124">
                  <c:v>109.36634376230006</c:v>
                </c:pt>
                <c:pt idx="1125">
                  <c:v>109.39545807818104</c:v>
                </c:pt>
                <c:pt idx="1126">
                  <c:v>109.42592887642707</c:v>
                </c:pt>
                <c:pt idx="1127">
                  <c:v>109.45775430706908</c:v>
                </c:pt>
                <c:pt idx="1128">
                  <c:v>109.49093185806203</c:v>
                </c:pt>
                <c:pt idx="1129">
                  <c:v>109.52545834816704</c:v>
                </c:pt>
                <c:pt idx="1130">
                  <c:v>109.56132991983395</c:v>
                </c:pt>
                <c:pt idx="1131">
                  <c:v>109.59867787544601</c:v>
                </c:pt>
                <c:pt idx="1132">
                  <c:v>109.63750441022307</c:v>
                </c:pt>
                <c:pt idx="1133">
                  <c:v>109.67770720275098</c:v>
                </c:pt>
                <c:pt idx="1134">
                  <c:v>109.71928361370396</c:v>
                </c:pt>
                <c:pt idx="1135">
                  <c:v>109.76223047588303</c:v>
                </c:pt>
                <c:pt idx="1136">
                  <c:v>109.80654409076601</c:v>
                </c:pt>
                <c:pt idx="1137">
                  <c:v>109.85222022507401</c:v>
                </c:pt>
                <c:pt idx="1138">
                  <c:v>109.89925410732701</c:v>
                </c:pt>
                <c:pt idx="1139">
                  <c:v>109.94764042440306</c:v>
                </c:pt>
                <c:pt idx="1140">
                  <c:v>109.99737331809797</c:v>
                </c:pt>
                <c:pt idx="1141">
                  <c:v>110.04844638168504</c:v>
                </c:pt>
                <c:pt idx="1142">
                  <c:v>110.10085265647206</c:v>
                </c:pt>
                <c:pt idx="1143">
                  <c:v>110.15458462836307</c:v>
                </c:pt>
                <c:pt idx="1144">
                  <c:v>110.20963422441594</c:v>
                </c:pt>
                <c:pt idx="1145">
                  <c:v>110.26599280940002</c:v>
                </c:pt>
                <c:pt idx="1146">
                  <c:v>110.32365118235998</c:v>
                </c:pt>
                <c:pt idx="1147">
                  <c:v>110.382599573167</c:v>
                </c:pt>
                <c:pt idx="1148">
                  <c:v>110.442827639087</c:v>
                </c:pt>
                <c:pt idx="1149">
                  <c:v>110.50432446133209</c:v>
                </c:pt>
                <c:pt idx="1150">
                  <c:v>110.56707854162607</c:v>
                </c:pt>
                <c:pt idx="1151">
                  <c:v>110.63107779875691</c:v>
                </c:pt>
                <c:pt idx="1152">
                  <c:v>110.696309565143</c:v>
                </c:pt>
                <c:pt idx="1153">
                  <c:v>110.76276058338397</c:v>
                </c:pt>
                <c:pt idx="1154">
                  <c:v>110.83041700282797</c:v>
                </c:pt>
                <c:pt idx="1155">
                  <c:v>110.89946816543898</c:v>
                </c:pt>
                <c:pt idx="1156">
                  <c:v>110.96978218722995</c:v>
                </c:pt>
                <c:pt idx="1157">
                  <c:v>111.04130433586806</c:v>
                </c:pt>
                <c:pt idx="1158">
                  <c:v>111.114022393239</c:v>
                </c:pt>
                <c:pt idx="1159">
                  <c:v>111.18792371565803</c:v>
                </c:pt>
                <c:pt idx="1160">
                  <c:v>111.26299523410398</c:v>
                </c:pt>
                <c:pt idx="1161">
                  <c:v>111.33922345445808</c:v>
                </c:pt>
                <c:pt idx="1162">
                  <c:v>111.41659445773496</c:v>
                </c:pt>
                <c:pt idx="1163">
                  <c:v>111.49509390032006</c:v>
                </c:pt>
                <c:pt idx="1164">
                  <c:v>111.57470701420198</c:v>
                </c:pt>
                <c:pt idx="1165">
                  <c:v>111.65541860721498</c:v>
                </c:pt>
                <c:pt idx="1166">
                  <c:v>111.73721306326502</c:v>
                </c:pt>
                <c:pt idx="1167">
                  <c:v>111.82007434257093</c:v>
                </c:pt>
                <c:pt idx="1168">
                  <c:v>111.90398598189404</c:v>
                </c:pt>
                <c:pt idx="1169">
                  <c:v>111.98893109478502</c:v>
                </c:pt>
                <c:pt idx="1170">
                  <c:v>112.07489237180198</c:v>
                </c:pt>
                <c:pt idx="1171">
                  <c:v>112.16185208076297</c:v>
                </c:pt>
                <c:pt idx="1172">
                  <c:v>112.24979206696605</c:v>
                </c:pt>
                <c:pt idx="1173">
                  <c:v>112.33869375343602</c:v>
                </c:pt>
                <c:pt idx="1174">
                  <c:v>112.42853814115392</c:v>
                </c:pt>
                <c:pt idx="1175">
                  <c:v>112.51930580929297</c:v>
                </c:pt>
                <c:pt idx="1176">
                  <c:v>112.61097691545399</c:v>
                </c:pt>
                <c:pt idx="1177">
                  <c:v>112.70353119590197</c:v>
                </c:pt>
                <c:pt idx="1178">
                  <c:v>112.79695832024299</c:v>
                </c:pt>
                <c:pt idx="1179">
                  <c:v>112.89137363073792</c:v>
                </c:pt>
                <c:pt idx="1180">
                  <c:v>112.98663623097593</c:v>
                </c:pt>
                <c:pt idx="1181">
                  <c:v>113.08272655519795</c:v>
                </c:pt>
                <c:pt idx="1182">
                  <c:v>113.17962472854299</c:v>
                </c:pt>
                <c:pt idx="1183">
                  <c:v>113.27731056952507</c:v>
                </c:pt>
                <c:pt idx="1184">
                  <c:v>113.37576359251295</c:v>
                </c:pt>
                <c:pt idx="1185">
                  <c:v>113.47496301020294</c:v>
                </c:pt>
                <c:pt idx="1186">
                  <c:v>113.574887736096</c:v>
                </c:pt>
                <c:pt idx="1187">
                  <c:v>113.67551638697307</c:v>
                </c:pt>
                <c:pt idx="1188">
                  <c:v>113.77682728537593</c:v>
                </c:pt>
                <c:pt idx="1189">
                  <c:v>113.87879846207898</c:v>
                </c:pt>
                <c:pt idx="1190">
                  <c:v>113.98140765856704</c:v>
                </c:pt>
                <c:pt idx="1191">
                  <c:v>114.08463232951408</c:v>
                </c:pt>
                <c:pt idx="1192">
                  <c:v>114.18844964525294</c:v>
                </c:pt>
                <c:pt idx="1193">
                  <c:v>114.292836494261</c:v>
                </c:pt>
                <c:pt idx="1194">
                  <c:v>114.39776948562803</c:v>
                </c:pt>
                <c:pt idx="1195">
                  <c:v>114.50322495154103</c:v>
                </c:pt>
                <c:pt idx="1196">
                  <c:v>114.60917894975103</c:v>
                </c:pt>
                <c:pt idx="1197">
                  <c:v>114.71560726605605</c:v>
                </c:pt>
                <c:pt idx="1198">
                  <c:v>114.82248541677893</c:v>
                </c:pt>
                <c:pt idx="1199">
                  <c:v>114.92978865123598</c:v>
                </c:pt>
                <c:pt idx="1200">
                  <c:v>115.03749195422199</c:v>
                </c:pt>
                <c:pt idx="1201">
                  <c:v>115.14557004847904</c:v>
                </c:pt>
                <c:pt idx="1202">
                  <c:v>115.25402557738698</c:v>
                </c:pt>
                <c:pt idx="1203">
                  <c:v>115.36287155019102</c:v>
                </c:pt>
                <c:pt idx="1204">
                  <c:v>115.47203120062193</c:v>
                </c:pt>
                <c:pt idx="1205">
                  <c:v>115.58147962579596</c:v>
                </c:pt>
                <c:pt idx="1206">
                  <c:v>115.69119173792205</c:v>
                </c:pt>
                <c:pt idx="1207">
                  <c:v>115.80114226808496</c:v>
                </c:pt>
                <c:pt idx="1208">
                  <c:v>115.91130577002195</c:v>
                </c:pt>
                <c:pt idx="1209">
                  <c:v>116.021656623892</c:v>
                </c:pt>
                <c:pt idx="1210">
                  <c:v>116.13216904006094</c:v>
                </c:pt>
                <c:pt idx="1211">
                  <c:v>116.24281706287798</c:v>
                </c:pt>
                <c:pt idx="1212">
                  <c:v>116.35357457444297</c:v>
                </c:pt>
                <c:pt idx="1213">
                  <c:v>116.46441529839092</c:v>
                </c:pt>
                <c:pt idx="1214">
                  <c:v>116.57531280366993</c:v>
                </c:pt>
                <c:pt idx="1215">
                  <c:v>116.68624050830908</c:v>
                </c:pt>
                <c:pt idx="1216">
                  <c:v>116.79717168320497</c:v>
                </c:pt>
                <c:pt idx="1217">
                  <c:v>116.90807945589097</c:v>
                </c:pt>
                <c:pt idx="1218">
                  <c:v>117.01893681431602</c:v>
                </c:pt>
                <c:pt idx="1219">
                  <c:v>117.12971661062306</c:v>
                </c:pt>
                <c:pt idx="1220">
                  <c:v>117.24039156492495</c:v>
                </c:pt>
                <c:pt idx="1221">
                  <c:v>117.35093426907702</c:v>
                </c:pt>
                <c:pt idx="1222">
                  <c:v>117.46131719045695</c:v>
                </c:pt>
                <c:pt idx="1223">
                  <c:v>117.57151267574704</c:v>
                </c:pt>
                <c:pt idx="1224">
                  <c:v>117.68149295469595</c:v>
                </c:pt>
                <c:pt idx="1225">
                  <c:v>117.79123014390893</c:v>
                </c:pt>
                <c:pt idx="1226">
                  <c:v>117.90077101798795</c:v>
                </c:pt>
                <c:pt idx="1227">
                  <c:v>118.01008243540605</c:v>
                </c:pt>
                <c:pt idx="1228">
                  <c:v>118.11909067072804</c:v>
                </c:pt>
                <c:pt idx="1229">
                  <c:v>118.22776948498597</c:v>
                </c:pt>
                <c:pt idx="1230">
                  <c:v>118.33609263972698</c:v>
                </c:pt>
                <c:pt idx="1231">
                  <c:v>118.44403390267996</c:v>
                </c:pt>
                <c:pt idx="1232">
                  <c:v>118.55156705342699</c:v>
                </c:pt>
                <c:pt idx="1233">
                  <c:v>118.65866588906795</c:v>
                </c:pt>
                <c:pt idx="1234">
                  <c:v>118.76530422989401</c:v>
                </c:pt>
                <c:pt idx="1235">
                  <c:v>118.87145592505897</c:v>
                </c:pt>
                <c:pt idx="1236">
                  <c:v>118.97709485824396</c:v>
                </c:pt>
                <c:pt idx="1237">
                  <c:v>119.08219495332798</c:v>
                </c:pt>
                <c:pt idx="1238">
                  <c:v>119.18673018005904</c:v>
                </c:pt>
                <c:pt idx="1239">
                  <c:v>119.29067455972302</c:v>
                </c:pt>
                <c:pt idx="1240">
                  <c:v>119.39400217081095</c:v>
                </c:pt>
                <c:pt idx="1241">
                  <c:v>119.49668715469102</c:v>
                </c:pt>
                <c:pt idx="1242">
                  <c:v>119.59870372127591</c:v>
                </c:pt>
                <c:pt idx="1243">
                  <c:v>119.70002615469605</c:v>
                </c:pt>
                <c:pt idx="1244">
                  <c:v>119.80062881896197</c:v>
                </c:pt>
                <c:pt idx="1245">
                  <c:v>119.900486163643</c:v>
                </c:pt>
                <c:pt idx="1246">
                  <c:v>119.99957272952395</c:v>
                </c:pt>
                <c:pt idx="1247">
                  <c:v>120.09786315428903</c:v>
                </c:pt>
                <c:pt idx="1248">
                  <c:v>120.19533217818309</c:v>
                </c:pt>
                <c:pt idx="1249">
                  <c:v>120.29195464967802</c:v>
                </c:pt>
                <c:pt idx="1250">
                  <c:v>120.38784391108607</c:v>
                </c:pt>
                <c:pt idx="1251">
                  <c:v>120.48288770020304</c:v>
                </c:pt>
                <c:pt idx="1252">
                  <c:v>120.57704129044794</c:v>
                </c:pt>
                <c:pt idx="1253">
                  <c:v>120.67028264110695</c:v>
                </c:pt>
                <c:pt idx="1254">
                  <c:v>120.76258996788795</c:v>
                </c:pt>
                <c:pt idx="1255">
                  <c:v>120.85394175097701</c:v>
                </c:pt>
                <c:pt idx="1256">
                  <c:v>120.94431674308498</c:v>
                </c:pt>
                <c:pt idx="1257">
                  <c:v>121.033693977501</c:v>
                </c:pt>
                <c:pt idx="1258">
                  <c:v>121.122052776141</c:v>
                </c:pt>
                <c:pt idx="1259">
                  <c:v>121.209372757599</c:v>
                </c:pt>
                <c:pt idx="1260">
                  <c:v>121.29563384519804</c:v>
                </c:pt>
                <c:pt idx="1261">
                  <c:v>121.38081627503902</c:v>
                </c:pt>
                <c:pt idx="1262">
                  <c:v>121.46490060405506</c:v>
                </c:pt>
                <c:pt idx="1263">
                  <c:v>121.54786771805607</c:v>
                </c:pt>
                <c:pt idx="1264">
                  <c:v>121.62969883978599</c:v>
                </c:pt>
                <c:pt idx="1265">
                  <c:v>121.71037553696806</c:v>
                </c:pt>
                <c:pt idx="1266">
                  <c:v>121.78987973035703</c:v>
                </c:pt>
                <c:pt idx="1267">
                  <c:v>121.86819370179307</c:v>
                </c:pt>
                <c:pt idx="1268">
                  <c:v>121.94530010224707</c:v>
                </c:pt>
                <c:pt idx="1269">
                  <c:v>122.021181959871</c:v>
                </c:pt>
                <c:pt idx="1270">
                  <c:v>122.09582268805593</c:v>
                </c:pt>
                <c:pt idx="1271">
                  <c:v>122.16920609347392</c:v>
                </c:pt>
                <c:pt idx="1272">
                  <c:v>122.24131638413405</c:v>
                </c:pt>
                <c:pt idx="1273">
                  <c:v>122.31214461657305</c:v>
                </c:pt>
                <c:pt idx="1274">
                  <c:v>122.38172800049392</c:v>
                </c:pt>
                <c:pt idx="1275">
                  <c:v>122.45000470334401</c:v>
                </c:pt>
                <c:pt idx="1276">
                  <c:v>122.51696160020003</c:v>
                </c:pt>
                <c:pt idx="1277">
                  <c:v>122.58258605345395</c:v>
                </c:pt>
                <c:pt idx="1278">
                  <c:v>122.64686592178498</c:v>
                </c:pt>
                <c:pt idx="1279">
                  <c:v>122.70978956912995</c:v>
                </c:pt>
                <c:pt idx="1280">
                  <c:v>122.77134587365697</c:v>
                </c:pt>
                <c:pt idx="1281">
                  <c:v>122.83152423673801</c:v>
                </c:pt>
                <c:pt idx="1282">
                  <c:v>122.89031459192108</c:v>
                </c:pt>
                <c:pt idx="1283">
                  <c:v>122.94770741390698</c:v>
                </c:pt>
                <c:pt idx="1284">
                  <c:v>123.00369372751402</c:v>
                </c:pt>
                <c:pt idx="1285">
                  <c:v>123.05826511665498</c:v>
                </c:pt>
                <c:pt idx="1286">
                  <c:v>123.11141373331293</c:v>
                </c:pt>
                <c:pt idx="1287">
                  <c:v>123.16313230650894</c:v>
                </c:pt>
                <c:pt idx="1288">
                  <c:v>123.21341415127608</c:v>
                </c:pt>
                <c:pt idx="1289">
                  <c:v>123.26225317763101</c:v>
                </c:pt>
                <c:pt idx="1290">
                  <c:v>123.30964389954909</c:v>
                </c:pt>
                <c:pt idx="1291">
                  <c:v>123.35558144393701</c:v>
                </c:pt>
                <c:pt idx="1292">
                  <c:v>123.40006155960202</c:v>
                </c:pt>
                <c:pt idx="1293">
                  <c:v>123.44308062622804</c:v>
                </c:pt>
                <c:pt idx="1294">
                  <c:v>123.48463566334601</c:v>
                </c:pt>
                <c:pt idx="1295">
                  <c:v>123.524724339307</c:v>
                </c:pt>
                <c:pt idx="1296">
                  <c:v>123.56334498025603</c:v>
                </c:pt>
                <c:pt idx="1297">
                  <c:v>123.60044566352508</c:v>
                </c:pt>
                <c:pt idx="1298">
                  <c:v>123.63597261908103</c:v>
                </c:pt>
                <c:pt idx="1299">
                  <c:v>123.6700040926321</c:v>
                </c:pt>
                <c:pt idx="1300">
                  <c:v>123.70253886036005</c:v>
                </c:pt>
                <c:pt idx="1301">
                  <c:v>123.73357629599093</c:v>
                </c:pt>
                <c:pt idx="1302">
                  <c:v>123.763116377654</c:v>
                </c:pt>
                <c:pt idx="1303">
                  <c:v>123.79115969474503</c:v>
                </c:pt>
                <c:pt idx="1304">
                  <c:v>123.817707454794</c:v>
                </c:pt>
                <c:pt idx="1305">
                  <c:v>123.84276149032007</c:v>
                </c:pt>
                <c:pt idx="1306">
                  <c:v>123.86632426570998</c:v>
                </c:pt>
                <c:pt idx="1307">
                  <c:v>123.88839888406596</c:v>
                </c:pt>
                <c:pt idx="1308">
                  <c:v>123.90898909407997</c:v>
                </c:pt>
                <c:pt idx="1309">
                  <c:v>123.92809929689997</c:v>
                </c:pt>
                <c:pt idx="1310">
                  <c:v>123.94573455298098</c:v>
                </c:pt>
                <c:pt idx="1311">
                  <c:v>123.961900588964</c:v>
                </c:pt>
                <c:pt idx="1312">
                  <c:v>123.97660380452692</c:v>
                </c:pt>
                <c:pt idx="1313">
                  <c:v>123.989851279258</c:v>
                </c:pt>
                <c:pt idx="1314">
                  <c:v>124.00165077951806</c:v>
                </c:pt>
                <c:pt idx="1315">
                  <c:v>124.01201076529696</c:v>
                </c:pt>
                <c:pt idx="1316">
                  <c:v>124.020940397088</c:v>
                </c:pt>
                <c:pt idx="1317">
                  <c:v>124.02844954274599</c:v>
                </c:pt>
                <c:pt idx="1318">
                  <c:v>124.03454878435195</c:v>
                </c:pt>
                <c:pt idx="1319">
                  <c:v>124.03924942507695</c:v>
                </c:pt>
                <c:pt idx="1320">
                  <c:v>124.04256349604498</c:v>
                </c:pt>
                <c:pt idx="1321">
                  <c:v>124.04432466500396</c:v>
                </c:pt>
                <c:pt idx="1322">
                  <c:v>124.04457784014903</c:v>
                </c:pt>
                <c:pt idx="1323">
                  <c:v>124.04343039920002</c:v>
                </c:pt>
                <c:pt idx="1324">
                  <c:v>124.04089271586395</c:v>
                </c:pt>
                <c:pt idx="1325">
                  <c:v>124.03697571286398</c:v>
                </c:pt>
                <c:pt idx="1326">
                  <c:v>124.03169086454</c:v>
                </c:pt>
                <c:pt idx="1327">
                  <c:v>124.02505019946602</c:v>
                </c:pt>
                <c:pt idx="1328">
                  <c:v>124.01706630304898</c:v>
                </c:pt>
                <c:pt idx="1329">
                  <c:v>124.00775232014405</c:v>
                </c:pt>
                <c:pt idx="1330">
                  <c:v>123.99712195765608</c:v>
                </c:pt>
                <c:pt idx="1331">
                  <c:v>123.98518948715207</c:v>
                </c:pt>
                <c:pt idx="1332">
                  <c:v>123.97196974747203</c:v>
                </c:pt>
                <c:pt idx="1333">
                  <c:v>123.95747814732601</c:v>
                </c:pt>
                <c:pt idx="1334">
                  <c:v>123.94173066791404</c:v>
                </c:pt>
                <c:pt idx="1335">
                  <c:v>123.92474386552806</c:v>
                </c:pt>
                <c:pt idx="1336">
                  <c:v>123.90653487415898</c:v>
                </c:pt>
                <c:pt idx="1337">
                  <c:v>123.88712140811003</c:v>
                </c:pt>
                <c:pt idx="1338">
                  <c:v>123.86652176459791</c:v>
                </c:pt>
                <c:pt idx="1339">
                  <c:v>123.84475482636606</c:v>
                </c:pt>
                <c:pt idx="1340">
                  <c:v>123.82184006428997</c:v>
                </c:pt>
                <c:pt idx="1341">
                  <c:v>123.79779753998798</c:v>
                </c:pt>
                <c:pt idx="1342">
                  <c:v>123.77264790842401</c:v>
                </c:pt>
                <c:pt idx="1343">
                  <c:v>123.74641242052201</c:v>
                </c:pt>
                <c:pt idx="1344">
                  <c:v>123.71911292576692</c:v>
                </c:pt>
                <c:pt idx="1345">
                  <c:v>123.69052141969394</c:v>
                </c:pt>
                <c:pt idx="1346">
                  <c:v>123.66083234008795</c:v>
                </c:pt>
                <c:pt idx="1347">
                  <c:v>123.63009445959801</c:v>
                </c:pt>
                <c:pt idx="1348">
                  <c:v>123.59832750662804</c:v>
                </c:pt>
                <c:pt idx="1349">
                  <c:v>123.56555161373001</c:v>
                </c:pt>
                <c:pt idx="1350">
                  <c:v>123.53178731610092</c:v>
                </c:pt>
                <c:pt idx="1351">
                  <c:v>123.49705555006801</c:v>
                </c:pt>
                <c:pt idx="1352">
                  <c:v>123.46137765157698</c:v>
                </c:pt>
                <c:pt idx="1353">
                  <c:v>123.42477535468504</c:v>
                </c:pt>
                <c:pt idx="1354">
                  <c:v>123.38727079004809</c:v>
                </c:pt>
                <c:pt idx="1355">
                  <c:v>123.34888648340893</c:v>
                </c:pt>
                <c:pt idx="1356">
                  <c:v>123.30964535408998</c:v>
                </c:pt>
                <c:pt idx="1357">
                  <c:v>123.26957071347704</c:v>
                </c:pt>
                <c:pt idx="1358">
                  <c:v>123.22868626351499</c:v>
                </c:pt>
                <c:pt idx="1359">
                  <c:v>123.18701609519098</c:v>
                </c:pt>
                <c:pt idx="1360">
                  <c:v>123.14458468702696</c:v>
                </c:pt>
                <c:pt idx="1361">
                  <c:v>123.10141690357204</c:v>
                </c:pt>
                <c:pt idx="1362">
                  <c:v>123.05753799388401</c:v>
                </c:pt>
                <c:pt idx="1363">
                  <c:v>123.01297359002399</c:v>
                </c:pt>
                <c:pt idx="1364">
                  <c:v>122.96774970554395</c:v>
                </c:pt>
                <c:pt idx="1365">
                  <c:v>122.92189273398003</c:v>
                </c:pt>
                <c:pt idx="1366">
                  <c:v>122.87542944733298</c:v>
                </c:pt>
                <c:pt idx="1367">
                  <c:v>122.82838699456602</c:v>
                </c:pt>
                <c:pt idx="1368">
                  <c:v>122.78076728047904</c:v>
                </c:pt>
                <c:pt idx="1369">
                  <c:v>122.73245519082093</c:v>
                </c:pt>
                <c:pt idx="1370">
                  <c:v>122.68361392426004</c:v>
                </c:pt>
                <c:pt idx="1371">
                  <c:v>122.63426920538495</c:v>
                </c:pt>
                <c:pt idx="1372">
                  <c:v>122.58444699239703</c:v>
                </c:pt>
                <c:pt idx="1373">
                  <c:v>122.53417347281197</c:v>
                </c:pt>
                <c:pt idx="1374">
                  <c:v>122.48347505929496</c:v>
                </c:pt>
                <c:pt idx="1375">
                  <c:v>122.432378385319</c:v>
                </c:pt>
                <c:pt idx="1376">
                  <c:v>122.38091030098599</c:v>
                </c:pt>
                <c:pt idx="1377">
                  <c:v>122.32909786875496</c:v>
                </c:pt>
                <c:pt idx="1378">
                  <c:v>122.27696835919301</c:v>
                </c:pt>
                <c:pt idx="1379">
                  <c:v>122.22454924673093</c:v>
                </c:pt>
                <c:pt idx="1380">
                  <c:v>122.17186820542895</c:v>
                </c:pt>
                <c:pt idx="1381">
                  <c:v>122.11895310469902</c:v>
                </c:pt>
                <c:pt idx="1382">
                  <c:v>122.06583200508999</c:v>
                </c:pt>
                <c:pt idx="1383">
                  <c:v>122.01253315401107</c:v>
                </c:pt>
                <c:pt idx="1384">
                  <c:v>121.95908498151698</c:v>
                </c:pt>
                <c:pt idx="1385">
                  <c:v>121.90551609602198</c:v>
                </c:pt>
                <c:pt idx="1386">
                  <c:v>121.85185528009504</c:v>
                </c:pt>
                <c:pt idx="1387">
                  <c:v>121.79813148617097</c:v>
                </c:pt>
                <c:pt idx="1388">
                  <c:v>121.74437383233987</c:v>
                </c:pt>
                <c:pt idx="1389">
                  <c:v>121.69061159807609</c:v>
                </c:pt>
                <c:pt idx="1390">
                  <c:v>121.63687421998611</c:v>
                </c:pt>
                <c:pt idx="1391">
                  <c:v>121.58319128759092</c:v>
                </c:pt>
                <c:pt idx="1392">
                  <c:v>121.52954265204801</c:v>
                </c:pt>
                <c:pt idx="1393">
                  <c:v>121.47591921530204</c:v>
                </c:pt>
                <c:pt idx="1394">
                  <c:v>121.4224162889559</c:v>
                </c:pt>
                <c:pt idx="1395">
                  <c:v>121.36906201100203</c:v>
                </c:pt>
                <c:pt idx="1396">
                  <c:v>121.31588455767405</c:v>
                </c:pt>
                <c:pt idx="1397">
                  <c:v>121.26291213726313</c:v>
                </c:pt>
                <c:pt idx="1398">
                  <c:v>121.21017298407094</c:v>
                </c:pt>
                <c:pt idx="1399">
                  <c:v>121.15769535222501</c:v>
                </c:pt>
                <c:pt idx="1400">
                  <c:v>121.10550750959203</c:v>
                </c:pt>
                <c:pt idx="1401">
                  <c:v>121.05363773166312</c:v>
                </c:pt>
                <c:pt idx="1402">
                  <c:v>121.00211429541503</c:v>
                </c:pt>
                <c:pt idx="1403">
                  <c:v>120.95096547318292</c:v>
                </c:pt>
                <c:pt idx="1404">
                  <c:v>120.90021952655195</c:v>
                </c:pt>
                <c:pt idx="1405">
                  <c:v>120.84990470027594</c:v>
                </c:pt>
                <c:pt idx="1406">
                  <c:v>120.80004921605689</c:v>
                </c:pt>
                <c:pt idx="1407">
                  <c:v>120.75068126654196</c:v>
                </c:pt>
                <c:pt idx="1408">
                  <c:v>120.70182900910095</c:v>
                </c:pt>
                <c:pt idx="1409">
                  <c:v>120.6535205597919</c:v>
                </c:pt>
                <c:pt idx="1410">
                  <c:v>120.605783987167</c:v>
                </c:pt>
                <c:pt idx="1411">
                  <c:v>120.55864730621499</c:v>
                </c:pt>
                <c:pt idx="1412">
                  <c:v>120.51213847217491</c:v>
                </c:pt>
                <c:pt idx="1413">
                  <c:v>120.46628537448589</c:v>
                </c:pt>
                <c:pt idx="1414">
                  <c:v>120.42111583061205</c:v>
                </c:pt>
                <c:pt idx="1415">
                  <c:v>120.37665757995705</c:v>
                </c:pt>
                <c:pt idx="1416">
                  <c:v>120.332867291203</c:v>
                </c:pt>
                <c:pt idx="1417">
                  <c:v>120.28979178858094</c:v>
                </c:pt>
                <c:pt idx="1418">
                  <c:v>120.24748983170787</c:v>
                </c:pt>
                <c:pt idx="1419">
                  <c:v>120.20598705218606</c:v>
                </c:pt>
                <c:pt idx="1420">
                  <c:v>120.16530889330306</c:v>
                </c:pt>
                <c:pt idx="1421">
                  <c:v>120.12548060227402</c:v>
                </c:pt>
                <c:pt idx="1422">
                  <c:v>120.08652722253305</c:v>
                </c:pt>
                <c:pt idx="1423">
                  <c:v>120.04847358606207</c:v>
                </c:pt>
                <c:pt idx="1424">
                  <c:v>120.01134430563002</c:v>
                </c:pt>
                <c:pt idx="1425">
                  <c:v>119.97516376712497</c:v>
                </c:pt>
                <c:pt idx="1426">
                  <c:v>119.93995612184392</c:v>
                </c:pt>
                <c:pt idx="1427">
                  <c:v>119.90574527873696</c:v>
                </c:pt>
                <c:pt idx="1428">
                  <c:v>119.87255489676102</c:v>
                </c:pt>
                <c:pt idx="1429">
                  <c:v>119.84040837712098</c:v>
                </c:pt>
                <c:pt idx="1430">
                  <c:v>119.80932885558695</c:v>
                </c:pt>
                <c:pt idx="1431">
                  <c:v>119.77933919478289</c:v>
                </c:pt>
                <c:pt idx="1432">
                  <c:v>119.75046197645497</c:v>
                </c:pt>
                <c:pt idx="1433">
                  <c:v>119.72271949379103</c:v>
                </c:pt>
                <c:pt idx="1434">
                  <c:v>119.6961337437051</c:v>
                </c:pt>
                <c:pt idx="1435">
                  <c:v>119.67072641910204</c:v>
                </c:pt>
                <c:pt idx="1436">
                  <c:v>119.64651890121797</c:v>
                </c:pt>
                <c:pt idx="1437">
                  <c:v>119.62353225186791</c:v>
                </c:pt>
                <c:pt idx="1438">
                  <c:v>119.60178720573413</c:v>
                </c:pt>
                <c:pt idx="1439">
                  <c:v>119.58130416269307</c:v>
                </c:pt>
                <c:pt idx="1440">
                  <c:v>119.56206928020208</c:v>
                </c:pt>
                <c:pt idx="1441">
                  <c:v>119.54412712001499</c:v>
                </c:pt>
                <c:pt idx="1442">
                  <c:v>119.52749906342694</c:v>
                </c:pt>
                <c:pt idx="1443">
                  <c:v>119.51220350447795</c:v>
                </c:pt>
                <c:pt idx="1444">
                  <c:v>119.4982584369061</c:v>
                </c:pt>
                <c:pt idx="1445">
                  <c:v>119.48568144598801</c:v>
                </c:pt>
                <c:pt idx="1446">
                  <c:v>119.47448970018013</c:v>
                </c:pt>
                <c:pt idx="1447">
                  <c:v>119.46469994297706</c:v>
                </c:pt>
                <c:pt idx="1448">
                  <c:v>119.45632848462697</c:v>
                </c:pt>
                <c:pt idx="1449">
                  <c:v>119.44939119386504</c:v>
                </c:pt>
                <c:pt idx="1450">
                  <c:v>119.44390348971808</c:v>
                </c:pt>
                <c:pt idx="1451">
                  <c:v>119.43988033322489</c:v>
                </c:pt>
                <c:pt idx="1452">
                  <c:v>119.4373362192199</c:v>
                </c:pt>
                <c:pt idx="1453">
                  <c:v>119.43628516807007</c:v>
                </c:pt>
                <c:pt idx="1454">
                  <c:v>119.43674071743987</c:v>
                </c:pt>
                <c:pt idx="1455">
                  <c:v>119.4387159140399</c:v>
                </c:pt>
                <c:pt idx="1456">
                  <c:v>119.44222330539003</c:v>
                </c:pt>
                <c:pt idx="1457">
                  <c:v>119.44727493162009</c:v>
                </c:pt>
                <c:pt idx="1458">
                  <c:v>119.45388231711991</c:v>
                </c:pt>
                <c:pt idx="1459">
                  <c:v>119.46205646239991</c:v>
                </c:pt>
                <c:pt idx="1460">
                  <c:v>119.47180783582996</c:v>
                </c:pt>
                <c:pt idx="1461">
                  <c:v>119.48314636530984</c:v>
                </c:pt>
                <c:pt idx="1462">
                  <c:v>119.49608143014007</c:v>
                </c:pt>
                <c:pt idx="1463">
                  <c:v>119.51064182408993</c:v>
                </c:pt>
                <c:pt idx="1464">
                  <c:v>119.52691718999995</c:v>
                </c:pt>
                <c:pt idx="1465">
                  <c:v>119.54483484357013</c:v>
                </c:pt>
                <c:pt idx="1466">
                  <c:v>119.56440370112</c:v>
                </c:pt>
                <c:pt idx="1467">
                  <c:v>119.58563217342999</c:v>
                </c:pt>
                <c:pt idx="1468">
                  <c:v>119.60852815928001</c:v>
                </c:pt>
                <c:pt idx="1469">
                  <c:v>119.63309903886011</c:v>
                </c:pt>
                <c:pt idx="1470">
                  <c:v>119.65935166723989</c:v>
                </c:pt>
                <c:pt idx="1471">
                  <c:v>119.68729236782997</c:v>
                </c:pt>
                <c:pt idx="1472">
                  <c:v>119.71692692581996</c:v>
                </c:pt>
                <c:pt idx="1473">
                  <c:v>119.74826058165013</c:v>
                </c:pt>
                <c:pt idx="1474">
                  <c:v>119.78129802449985</c:v>
                </c:pt>
                <c:pt idx="1475">
                  <c:v>119.81604338564011</c:v>
                </c:pt>
                <c:pt idx="1476">
                  <c:v>119.85250023202002</c:v>
                </c:pt>
                <c:pt idx="1477">
                  <c:v>119.89067155960993</c:v>
                </c:pt>
                <c:pt idx="1478">
                  <c:v>119.93055978694997</c:v>
                </c:pt>
                <c:pt idx="1479">
                  <c:v>119.97216674853007</c:v>
                </c:pt>
                <c:pt idx="1480">
                  <c:v>120.01549368830001</c:v>
                </c:pt>
                <c:pt idx="1481">
                  <c:v>120.06054125310015</c:v>
                </c:pt>
                <c:pt idx="1482">
                  <c:v>120.10730948608989</c:v>
                </c:pt>
                <c:pt idx="1483">
                  <c:v>120.15579782029999</c:v>
                </c:pt>
                <c:pt idx="1484">
                  <c:v>120.2060050719499</c:v>
                </c:pt>
                <c:pt idx="1485">
                  <c:v>120.25792943403007</c:v>
                </c:pt>
                <c:pt idx="1486">
                  <c:v>120.31156846968997</c:v>
                </c:pt>
                <c:pt idx="1487">
                  <c:v>120.36702262357016</c:v>
                </c:pt>
                <c:pt idx="1488">
                  <c:v>120.42434591061988</c:v>
                </c:pt>
                <c:pt idx="1489">
                  <c:v>120.48341757854996</c:v>
                </c:pt>
                <c:pt idx="1490">
                  <c:v>120.54423644498002</c:v>
                </c:pt>
                <c:pt idx="1491">
                  <c:v>120.60680084237993</c:v>
                </c:pt>
                <c:pt idx="1492">
                  <c:v>120.67110861501988</c:v>
                </c:pt>
                <c:pt idx="1493">
                  <c:v>120.73715711605996</c:v>
                </c:pt>
                <c:pt idx="1494">
                  <c:v>120.80494320451999</c:v>
                </c:pt>
                <c:pt idx="1495">
                  <c:v>120.87446324225016</c:v>
                </c:pt>
                <c:pt idx="1496">
                  <c:v>120.94571309102002</c:v>
                </c:pt>
                <c:pt idx="1497">
                  <c:v>121.01868810945984</c:v>
                </c:pt>
                <c:pt idx="1498">
                  <c:v>121.09338315013019</c:v>
                </c:pt>
                <c:pt idx="1499">
                  <c:v>121.16979255648016</c:v>
                </c:pt>
                <c:pt idx="1500">
                  <c:v>121.24791015984988</c:v>
                </c:pt>
                <c:pt idx="1501">
                  <c:v>121.32772927652013</c:v>
                </c:pt>
                <c:pt idx="1502">
                  <c:v>121.4092427047201</c:v>
                </c:pt>
                <c:pt idx="1503">
                  <c:v>121.49244272160013</c:v>
                </c:pt>
                <c:pt idx="1504">
                  <c:v>121.57732108027994</c:v>
                </c:pt>
                <c:pt idx="1505">
                  <c:v>121.66386900681005</c:v>
                </c:pt>
                <c:pt idx="1506">
                  <c:v>121.75207719724995</c:v>
                </c:pt>
                <c:pt idx="1507">
                  <c:v>121.84193581458021</c:v>
                </c:pt>
                <c:pt idx="1508">
                  <c:v>121.93343448582004</c:v>
                </c:pt>
                <c:pt idx="1509">
                  <c:v>122.02656229897002</c:v>
                </c:pt>
                <c:pt idx="1510">
                  <c:v>122.12130780002985</c:v>
                </c:pt>
                <c:pt idx="1511">
                  <c:v>122.21782161457986</c:v>
                </c:pt>
                <c:pt idx="1512">
                  <c:v>122.31603309507</c:v>
                </c:pt>
                <c:pt idx="1513">
                  <c:v>122.41586898435003</c:v>
                </c:pt>
                <c:pt idx="1514">
                  <c:v>122.51731939029992</c:v>
                </c:pt>
                <c:pt idx="1515">
                  <c:v>122.62037403644013</c:v>
                </c:pt>
                <c:pt idx="1516">
                  <c:v>122.72502226233996</c:v>
                </c:pt>
                <c:pt idx="1517">
                  <c:v>122.83125302407007</c:v>
                </c:pt>
                <c:pt idx="1518">
                  <c:v>122.93905489465988</c:v>
                </c:pt>
                <c:pt idx="1519">
                  <c:v>123.0484160645301</c:v>
                </c:pt>
                <c:pt idx="1520">
                  <c:v>123.15932434195997</c:v>
                </c:pt>
                <c:pt idx="1521">
                  <c:v>123.27176715352994</c:v>
                </c:pt>
                <c:pt idx="1522">
                  <c:v>123.38573154455003</c:v>
                </c:pt>
                <c:pt idx="1523">
                  <c:v>123.50120417953008</c:v>
                </c:pt>
                <c:pt idx="1524">
                  <c:v>123.61817134263015</c:v>
                </c:pt>
                <c:pt idx="1525">
                  <c:v>123.73661893809003</c:v>
                </c:pt>
                <c:pt idx="1526">
                  <c:v>123.85653249068014</c:v>
                </c:pt>
                <c:pt idx="1527">
                  <c:v>123.9778971461601</c:v>
                </c:pt>
                <c:pt idx="1528">
                  <c:v>124.10069767169989</c:v>
                </c:pt>
                <c:pt idx="1529">
                  <c:v>124.22491845640002</c:v>
                </c:pt>
                <c:pt idx="1530">
                  <c:v>124.35054351162989</c:v>
                </c:pt>
                <c:pt idx="1531">
                  <c:v>124.47755647156009</c:v>
                </c:pt>
                <c:pt idx="1532">
                  <c:v>124.60594059359005</c:v>
                </c:pt>
                <c:pt idx="1533">
                  <c:v>124.73567875875005</c:v>
                </c:pt>
                <c:pt idx="1534">
                  <c:v>124.86675347224013</c:v>
                </c:pt>
                <c:pt idx="1535">
                  <c:v>124.99927342233991</c:v>
                </c:pt>
                <c:pt idx="1536">
                  <c:v>125.13312185759992</c:v>
                </c:pt>
                <c:pt idx="1537">
                  <c:v>125.26827728566013</c:v>
                </c:pt>
                <c:pt idx="1538">
                  <c:v>125.40472282612996</c:v>
                </c:pt>
                <c:pt idx="1539">
                  <c:v>125.54244132128997</c:v>
                </c:pt>
                <c:pt idx="1540">
                  <c:v>125.6814153385501</c:v>
                </c:pt>
                <c:pt idx="1541">
                  <c:v>125.82162717273013</c:v>
                </c:pt>
                <c:pt idx="1542">
                  <c:v>125.96305884844992</c:v>
                </c:pt>
                <c:pt idx="1543">
                  <c:v>126.10569212246992</c:v>
                </c:pt>
                <c:pt idx="1544">
                  <c:v>126.24950848610001</c:v>
                </c:pt>
                <c:pt idx="1545">
                  <c:v>126.39448916745982</c:v>
                </c:pt>
                <c:pt idx="1546">
                  <c:v>126.54061513395004</c:v>
                </c:pt>
                <c:pt idx="1547">
                  <c:v>126.68786709451979</c:v>
                </c:pt>
                <c:pt idx="1548">
                  <c:v>126.83622550205996</c:v>
                </c:pt>
                <c:pt idx="1549">
                  <c:v>126.98567055580997</c:v>
                </c:pt>
                <c:pt idx="1550">
                  <c:v>127.13618220360013</c:v>
                </c:pt>
                <c:pt idx="1551">
                  <c:v>127.28774014433998</c:v>
                </c:pt>
                <c:pt idx="1552">
                  <c:v>127.44032383025001</c:v>
                </c:pt>
                <c:pt idx="1553">
                  <c:v>127.59391246937003</c:v>
                </c:pt>
                <c:pt idx="1554">
                  <c:v>127.74848502773011</c:v>
                </c:pt>
                <c:pt idx="1555">
                  <c:v>127.90402023189017</c:v>
                </c:pt>
                <c:pt idx="1556">
                  <c:v>128.06049657119001</c:v>
                </c:pt>
                <c:pt idx="1557">
                  <c:v>128.21789230011996</c:v>
                </c:pt>
                <c:pt idx="1558">
                  <c:v>128.37619997351999</c:v>
                </c:pt>
                <c:pt idx="1559">
                  <c:v>128.53544203709998</c:v>
                </c:pt>
                <c:pt idx="1560">
                  <c:v>128.69554958342997</c:v>
                </c:pt>
                <c:pt idx="1561">
                  <c:v>128.85650104861998</c:v>
                </c:pt>
                <c:pt idx="1562">
                  <c:v>129.01827469680006</c:v>
                </c:pt>
                <c:pt idx="1563">
                  <c:v>129.18084862335991</c:v>
                </c:pt>
                <c:pt idx="1564">
                  <c:v>129.34420075845992</c:v>
                </c:pt>
                <c:pt idx="1565">
                  <c:v>129.50830887033999</c:v>
                </c:pt>
                <c:pt idx="1566">
                  <c:v>129.67315056872008</c:v>
                </c:pt>
                <c:pt idx="1567">
                  <c:v>129.83870330823015</c:v>
                </c:pt>
                <c:pt idx="1568">
                  <c:v>130.00494439170006</c:v>
                </c:pt>
                <c:pt idx="1569">
                  <c:v>130.17185097364018</c:v>
                </c:pt>
                <c:pt idx="1570">
                  <c:v>130.33940006357989</c:v>
                </c:pt>
                <c:pt idx="1571">
                  <c:v>130.50756852942004</c:v>
                </c:pt>
                <c:pt idx="1572">
                  <c:v>130.67633310090014</c:v>
                </c:pt>
                <c:pt idx="1573">
                  <c:v>130.84567037291004</c:v>
                </c:pt>
                <c:pt idx="1574">
                  <c:v>131.01555680891011</c:v>
                </c:pt>
                <c:pt idx="1575">
                  <c:v>131.18596874428022</c:v>
                </c:pt>
                <c:pt idx="1576">
                  <c:v>131.35688238976991</c:v>
                </c:pt>
                <c:pt idx="1577">
                  <c:v>131.52827383478984</c:v>
                </c:pt>
                <c:pt idx="1578">
                  <c:v>131.70011905090996</c:v>
                </c:pt>
                <c:pt idx="1579">
                  <c:v>131.87239389511001</c:v>
                </c:pt>
                <c:pt idx="1580">
                  <c:v>132.04507411330019</c:v>
                </c:pt>
                <c:pt idx="1581">
                  <c:v>132.21813534360012</c:v>
                </c:pt>
                <c:pt idx="1582">
                  <c:v>132.39160655381988</c:v>
                </c:pt>
                <c:pt idx="1583">
                  <c:v>132.56548285482995</c:v>
                </c:pt>
                <c:pt idx="1584">
                  <c:v>132.73968785010993</c:v>
                </c:pt>
                <c:pt idx="1585">
                  <c:v>132.91419860779001</c:v>
                </c:pt>
                <c:pt idx="1586">
                  <c:v>133.08899218951001</c:v>
                </c:pt>
                <c:pt idx="1587">
                  <c:v>133.26404565547</c:v>
                </c:pt>
                <c:pt idx="1588">
                  <c:v>133.43933606956011</c:v>
                </c:pt>
                <c:pt idx="1589">
                  <c:v>133.61484050435001</c:v>
                </c:pt>
                <c:pt idx="1590">
                  <c:v>133.79053604625005</c:v>
                </c:pt>
                <c:pt idx="1591">
                  <c:v>133.96639980049986</c:v>
                </c:pt>
                <c:pt idx="1592">
                  <c:v>134.14240889633993</c:v>
                </c:pt>
                <c:pt idx="1593">
                  <c:v>134.31854049196022</c:v>
                </c:pt>
                <c:pt idx="1594">
                  <c:v>134.49477177967992</c:v>
                </c:pt>
                <c:pt idx="1595">
                  <c:v>134.67107999097016</c:v>
                </c:pt>
                <c:pt idx="1596">
                  <c:v>134.84744240151986</c:v>
                </c:pt>
                <c:pt idx="1597">
                  <c:v>135.02383633633008</c:v>
                </c:pt>
                <c:pt idx="1598">
                  <c:v>135.20023917479989</c:v>
                </c:pt>
                <c:pt idx="1599">
                  <c:v>135.37662835572996</c:v>
                </c:pt>
                <c:pt idx="1600">
                  <c:v>135.55298138248986</c:v>
                </c:pt>
                <c:pt idx="1601">
                  <c:v>135.72927582799002</c:v>
                </c:pt>
                <c:pt idx="1602">
                  <c:v>135.90548933987998</c:v>
                </c:pt>
                <c:pt idx="1603">
                  <c:v>136.08159964549009</c:v>
                </c:pt>
                <c:pt idx="1604">
                  <c:v>136.25758455696996</c:v>
                </c:pt>
                <c:pt idx="1605">
                  <c:v>136.43342197636002</c:v>
                </c:pt>
                <c:pt idx="1606">
                  <c:v>136.60921152695005</c:v>
                </c:pt>
                <c:pt idx="1607">
                  <c:v>136.78487843547009</c:v>
                </c:pt>
                <c:pt idx="1608">
                  <c:v>136.96036367622992</c:v>
                </c:pt>
                <c:pt idx="1609">
                  <c:v>137.13564822981994</c:v>
                </c:pt>
                <c:pt idx="1610">
                  <c:v>137.31071331440012</c:v>
                </c:pt>
                <c:pt idx="1611">
                  <c:v>137.48554039323994</c:v>
                </c:pt>
                <c:pt idx="1612">
                  <c:v>137.6601111821999</c:v>
                </c:pt>
                <c:pt idx="1613">
                  <c:v>137.83440765729983</c:v>
                </c:pt>
                <c:pt idx="1614">
                  <c:v>138.00841206213022</c:v>
                </c:pt>
                <c:pt idx="1615">
                  <c:v>138.18210691550007</c:v>
                </c:pt>
                <c:pt idx="1616">
                  <c:v>138.35547501878</c:v>
                </c:pt>
                <c:pt idx="1617">
                  <c:v>138.52849946355991</c:v>
                </c:pt>
                <c:pt idx="1618">
                  <c:v>138.70116363905004</c:v>
                </c:pt>
                <c:pt idx="1619">
                  <c:v>138.87345123964997</c:v>
                </c:pt>
                <c:pt idx="1620">
                  <c:v>139.04534627245994</c:v>
                </c:pt>
                <c:pt idx="1621">
                  <c:v>139.21683306474006</c:v>
                </c:pt>
                <c:pt idx="1622">
                  <c:v>139.38789627146002</c:v>
                </c:pt>
                <c:pt idx="1623">
                  <c:v>139.55852088279994</c:v>
                </c:pt>
                <c:pt idx="1624">
                  <c:v>139.72869223163002</c:v>
                </c:pt>
                <c:pt idx="1625">
                  <c:v>139.89839600110008</c:v>
                </c:pt>
                <c:pt idx="1626">
                  <c:v>140.06761823202987</c:v>
                </c:pt>
                <c:pt idx="1627">
                  <c:v>140.23634533051995</c:v>
                </c:pt>
                <c:pt idx="1628">
                  <c:v>140.4045640754</c:v>
                </c:pt>
                <c:pt idx="1629">
                  <c:v>140.5722616257799</c:v>
                </c:pt>
                <c:pt idx="1630">
                  <c:v>140.73951676129991</c:v>
                </c:pt>
                <c:pt idx="1631">
                  <c:v>140.90624259519018</c:v>
                </c:pt>
                <c:pt idx="1632">
                  <c:v>141.07242855066011</c:v>
                </c:pt>
                <c:pt idx="1633">
                  <c:v>141.23806484831994</c:v>
                </c:pt>
                <c:pt idx="1634">
                  <c:v>141.40314219334005</c:v>
                </c:pt>
                <c:pt idx="1635">
                  <c:v>141.56765178425985</c:v>
                </c:pt>
                <c:pt idx="1636">
                  <c:v>141.73158532184016</c:v>
                </c:pt>
                <c:pt idx="1637">
                  <c:v>141.89493501791981</c:v>
                </c:pt>
                <c:pt idx="1638">
                  <c:v>142.05769360418003</c:v>
                </c:pt>
                <c:pt idx="1639">
                  <c:v>142.21985434100998</c:v>
                </c:pt>
                <c:pt idx="1640">
                  <c:v>142.38141102637996</c:v>
                </c:pt>
                <c:pt idx="1641">
                  <c:v>142.54235800460015</c:v>
                </c:pt>
                <c:pt idx="1642">
                  <c:v>142.7026901751899</c:v>
                </c:pt>
                <c:pt idx="1643">
                  <c:v>142.86240300171994</c:v>
                </c:pt>
                <c:pt idx="1644">
                  <c:v>143.02149252058007</c:v>
                </c:pt>
                <c:pt idx="1645">
                  <c:v>143.17995534991996</c:v>
                </c:pt>
                <c:pt idx="1646">
                  <c:v>143.33778869836988</c:v>
                </c:pt>
                <c:pt idx="1647">
                  <c:v>143.49499037394003</c:v>
                </c:pt>
                <c:pt idx="1648">
                  <c:v>143.65155879282997</c:v>
                </c:pt>
                <c:pt idx="1649">
                  <c:v>143.80749298825003</c:v>
                </c:pt>
                <c:pt idx="1650">
                  <c:v>143.96279261925997</c:v>
                </c:pt>
                <c:pt idx="1651">
                  <c:v>144.11745797961999</c:v>
                </c:pt>
                <c:pt idx="1652">
                  <c:v>144.27149000661007</c:v>
                </c:pt>
                <c:pt idx="1653">
                  <c:v>144.42486575991984</c:v>
                </c:pt>
                <c:pt idx="1654">
                  <c:v>144.57752965834015</c:v>
                </c:pt>
                <c:pt idx="1655">
                  <c:v>144.72954860247</c:v>
                </c:pt>
                <c:pt idx="1656">
                  <c:v>144.88092460765006</c:v>
                </c:pt>
                <c:pt idx="1657">
                  <c:v>145.03166030336001</c:v>
                </c:pt>
                <c:pt idx="1658">
                  <c:v>145.1817589405598</c:v>
                </c:pt>
                <c:pt idx="1659">
                  <c:v>145.3312243990099</c:v>
                </c:pt>
                <c:pt idx="1660">
                  <c:v>145.48006119467004</c:v>
                </c:pt>
                <c:pt idx="1661">
                  <c:v>145.62827448703001</c:v>
                </c:pt>
                <c:pt idx="1662">
                  <c:v>145.7758700864299</c:v>
                </c:pt>
                <c:pt idx="1663">
                  <c:v>145.92285446151004</c:v>
                </c:pt>
                <c:pt idx="1664">
                  <c:v>146.06923474643008</c:v>
                </c:pt>
                <c:pt idx="1665">
                  <c:v>146.21501874832006</c:v>
                </c:pt>
                <c:pt idx="1666">
                  <c:v>146.3602149546</c:v>
                </c:pt>
                <c:pt idx="1667">
                  <c:v>146.50483254033998</c:v>
                </c:pt>
                <c:pt idx="1668">
                  <c:v>146.64888137557</c:v>
                </c:pt>
                <c:pt idx="1669">
                  <c:v>146.79237203272987</c:v>
                </c:pt>
                <c:pt idx="1670">
                  <c:v>146.93531579389992</c:v>
                </c:pt>
                <c:pt idx="1671">
                  <c:v>147.07772465826997</c:v>
                </c:pt>
                <c:pt idx="1672">
                  <c:v>147.2196113493801</c:v>
                </c:pt>
                <c:pt idx="1673">
                  <c:v>147.36098932255004</c:v>
                </c:pt>
                <c:pt idx="1674">
                  <c:v>147.50187277223017</c:v>
                </c:pt>
                <c:pt idx="1675">
                  <c:v>147.64227663932002</c:v>
                </c:pt>
                <c:pt idx="1676">
                  <c:v>147.78221661852012</c:v>
                </c:pt>
                <c:pt idx="1677">
                  <c:v>147.92158047913995</c:v>
                </c:pt>
                <c:pt idx="1678">
                  <c:v>148.06035896274011</c:v>
                </c:pt>
                <c:pt idx="1679">
                  <c:v>148.19867741770008</c:v>
                </c:pt>
                <c:pt idx="1680">
                  <c:v>148.33655054643009</c:v>
                </c:pt>
                <c:pt idx="1681">
                  <c:v>148.47399365363003</c:v>
                </c:pt>
                <c:pt idx="1682">
                  <c:v>148.61102265001</c:v>
                </c:pt>
                <c:pt idx="1683">
                  <c:v>148.74765405584003</c:v>
                </c:pt>
                <c:pt idx="1684">
                  <c:v>148.88390500447986</c:v>
                </c:pt>
                <c:pt idx="1685">
                  <c:v>149.0197932460801</c:v>
                </c:pt>
                <c:pt idx="1686">
                  <c:v>149.15533715103015</c:v>
                </c:pt>
                <c:pt idx="1687">
                  <c:v>149.29055571369008</c:v>
                </c:pt>
                <c:pt idx="1688">
                  <c:v>149.42546855585988</c:v>
                </c:pt>
                <c:pt idx="1689">
                  <c:v>149.56009593043996</c:v>
                </c:pt>
                <c:pt idx="1690">
                  <c:v>149.694458725</c:v>
                </c:pt>
                <c:pt idx="1691">
                  <c:v>149.82857846534012</c:v>
                </c:pt>
                <c:pt idx="1692">
                  <c:v>149.9624773191299</c:v>
                </c:pt>
                <c:pt idx="1693">
                  <c:v>150.09617809943984</c:v>
                </c:pt>
                <c:pt idx="1694">
                  <c:v>150.22970426837992</c:v>
                </c:pt>
                <c:pt idx="1695">
                  <c:v>150.3630799406501</c:v>
                </c:pt>
                <c:pt idx="1696">
                  <c:v>150.49632988717008</c:v>
                </c:pt>
                <c:pt idx="1697">
                  <c:v>150.62947953859998</c:v>
                </c:pt>
                <c:pt idx="1698">
                  <c:v>150.76255498899991</c:v>
                </c:pt>
                <c:pt idx="1699">
                  <c:v>150.89558299937994</c:v>
                </c:pt>
                <c:pt idx="1700">
                  <c:v>151.02859100126989</c:v>
                </c:pt>
                <c:pt idx="1701">
                  <c:v>151.16139814111989</c:v>
                </c:pt>
                <c:pt idx="1702">
                  <c:v>151.29413868511983</c:v>
                </c:pt>
                <c:pt idx="1703">
                  <c:v>151.42689397726008</c:v>
                </c:pt>
                <c:pt idx="1704">
                  <c:v>151.55968980634998</c:v>
                </c:pt>
                <c:pt idx="1705">
                  <c:v>151.69255244992996</c:v>
                </c:pt>
                <c:pt idx="1706">
                  <c:v>151.82550867386999</c:v>
                </c:pt>
                <c:pt idx="1707">
                  <c:v>151.95858573197984</c:v>
                </c:pt>
                <c:pt idx="1708">
                  <c:v>152.09181136561006</c:v>
                </c:pt>
                <c:pt idx="1709">
                  <c:v>152.22521380327998</c:v>
                </c:pt>
                <c:pt idx="1710">
                  <c:v>152.35882176028008</c:v>
                </c:pt>
                <c:pt idx="1711">
                  <c:v>152.49266443828992</c:v>
                </c:pt>
                <c:pt idx="1712">
                  <c:v>152.62677152503011</c:v>
                </c:pt>
                <c:pt idx="1713">
                  <c:v>152.76117319378</c:v>
                </c:pt>
                <c:pt idx="1714">
                  <c:v>152.89590010306006</c:v>
                </c:pt>
                <c:pt idx="1715">
                  <c:v>153.03098339627991</c:v>
                </c:pt>
                <c:pt idx="1716">
                  <c:v>153.16645470124013</c:v>
                </c:pt>
                <c:pt idx="1717">
                  <c:v>153.30234612983986</c:v>
                </c:pt>
                <c:pt idx="1718">
                  <c:v>153.43869027766004</c:v>
                </c:pt>
                <c:pt idx="1719">
                  <c:v>153.57552022356003</c:v>
                </c:pt>
                <c:pt idx="1720">
                  <c:v>153.71286952932996</c:v>
                </c:pt>
                <c:pt idx="1721">
                  <c:v>153.85077223924009</c:v>
                </c:pt>
                <c:pt idx="1722">
                  <c:v>153.98926287972995</c:v>
                </c:pt>
                <c:pt idx="1723">
                  <c:v>154.12837645893001</c:v>
                </c:pt>
                <c:pt idx="1724">
                  <c:v>154.26814253536986</c:v>
                </c:pt>
                <c:pt idx="1725">
                  <c:v>154.40841115530998</c:v>
                </c:pt>
                <c:pt idx="1726">
                  <c:v>154.5493759879198</c:v>
                </c:pt>
                <c:pt idx="1727">
                  <c:v>154.69107095360005</c:v>
                </c:pt>
                <c:pt idx="1728">
                  <c:v>154.83353031192996</c:v>
                </c:pt>
                <c:pt idx="1729">
                  <c:v>154.97678865848002</c:v>
                </c:pt>
                <c:pt idx="1730">
                  <c:v>155.12088092161002</c:v>
                </c:pt>
                <c:pt idx="1731">
                  <c:v>155.26584235922996</c:v>
                </c:pt>
                <c:pt idx="1732">
                  <c:v>155.4117085555099</c:v>
                </c:pt>
                <c:pt idx="1733">
                  <c:v>155.55851541777997</c:v>
                </c:pt>
                <c:pt idx="1734">
                  <c:v>155.70629917316001</c:v>
                </c:pt>
                <c:pt idx="1735">
                  <c:v>155.85509636547022</c:v>
                </c:pt>
                <c:pt idx="1736">
                  <c:v>156.00494385188995</c:v>
                </c:pt>
                <c:pt idx="1737">
                  <c:v>156.15587879980012</c:v>
                </c:pt>
                <c:pt idx="1738">
                  <c:v>156.30793868353999</c:v>
                </c:pt>
                <c:pt idx="1739">
                  <c:v>156.46116128118001</c:v>
                </c:pt>
                <c:pt idx="1740">
                  <c:v>156.61558467127998</c:v>
                </c:pt>
                <c:pt idx="1741">
                  <c:v>156.77124722968006</c:v>
                </c:pt>
                <c:pt idx="1742">
                  <c:v>156.92818762626007</c:v>
                </c:pt>
                <c:pt idx="1743">
                  <c:v>157.0864448217601</c:v>
                </c:pt>
                <c:pt idx="1744">
                  <c:v>157.24605806448017</c:v>
                </c:pt>
                <c:pt idx="1745">
                  <c:v>157.40706688707996</c:v>
                </c:pt>
                <c:pt idx="1746">
                  <c:v>157.56951110341015</c:v>
                </c:pt>
                <c:pt idx="1747">
                  <c:v>157.73343080519999</c:v>
                </c:pt>
                <c:pt idx="1748">
                  <c:v>157.8988281319298</c:v>
                </c:pt>
                <c:pt idx="1749">
                  <c:v>158.06567407469015</c:v>
                </c:pt>
                <c:pt idx="1750">
                  <c:v>158.23409236237012</c:v>
                </c:pt>
                <c:pt idx="1751">
                  <c:v>158.40412201009008</c:v>
                </c:pt>
                <c:pt idx="1752">
                  <c:v>158.57580219478996</c:v>
                </c:pt>
                <c:pt idx="1753">
                  <c:v>158.74917224990008</c:v>
                </c:pt>
                <c:pt idx="1754">
                  <c:v>158.92427166021002</c:v>
                </c:pt>
                <c:pt idx="1755">
                  <c:v>159.10114005658988</c:v>
                </c:pt>
                <c:pt idx="1756">
                  <c:v>159.27981721073002</c:v>
                </c:pt>
                <c:pt idx="1757">
                  <c:v>159.46034302997009</c:v>
                </c:pt>
                <c:pt idx="1758">
                  <c:v>159.64275755196013</c:v>
                </c:pt>
                <c:pt idx="1759">
                  <c:v>159.82710093956007</c:v>
                </c:pt>
                <c:pt idx="1760">
                  <c:v>160.0134134754901</c:v>
                </c:pt>
                <c:pt idx="1761">
                  <c:v>160.20173555715996</c:v>
                </c:pt>
                <c:pt idx="1762">
                  <c:v>160.39210769140004</c:v>
                </c:pt>
                <c:pt idx="1763">
                  <c:v>160.58457048921991</c:v>
                </c:pt>
                <c:pt idx="1764">
                  <c:v>160.77916466062993</c:v>
                </c:pt>
                <c:pt idx="1765">
                  <c:v>160.97593100934</c:v>
                </c:pt>
                <c:pt idx="1766">
                  <c:v>161.17491042756001</c:v>
                </c:pt>
                <c:pt idx="1767">
                  <c:v>161.37614389074997</c:v>
                </c:pt>
                <c:pt idx="1768">
                  <c:v>161.57967245237</c:v>
                </c:pt>
                <c:pt idx="1769">
                  <c:v>161.78553723871005</c:v>
                </c:pt>
                <c:pt idx="1770">
                  <c:v>161.99377944356002</c:v>
                </c:pt>
                <c:pt idx="1771">
                  <c:v>162.20444032306</c:v>
                </c:pt>
                <c:pt idx="1772">
                  <c:v>162.41749646623998</c:v>
                </c:pt>
                <c:pt idx="1773">
                  <c:v>162.63298503782994</c:v>
                </c:pt>
                <c:pt idx="1774">
                  <c:v>162.85099392229995</c:v>
                </c:pt>
                <c:pt idx="1775">
                  <c:v>163.07156265925005</c:v>
                </c:pt>
                <c:pt idx="1776">
                  <c:v>163.29473073626014</c:v>
                </c:pt>
                <c:pt idx="1777">
                  <c:v>163.52053758192983</c:v>
                </c:pt>
                <c:pt idx="1778">
                  <c:v>163.7490225587901</c:v>
                </c:pt>
                <c:pt idx="1779">
                  <c:v>163.98022495641999</c:v>
                </c:pt>
                <c:pt idx="1780">
                  <c:v>164.21418398432002</c:v>
                </c:pt>
                <c:pt idx="1781">
                  <c:v>164.45093876503006</c:v>
                </c:pt>
                <c:pt idx="1782">
                  <c:v>164.69052832709008</c:v>
                </c:pt>
                <c:pt idx="1783">
                  <c:v>164.93299159799994</c:v>
                </c:pt>
                <c:pt idx="1784">
                  <c:v>165.17836739730001</c:v>
                </c:pt>
                <c:pt idx="1785">
                  <c:v>165.4266944295</c:v>
                </c:pt>
                <c:pt idx="1786">
                  <c:v>165.67801127713983</c:v>
                </c:pt>
                <c:pt idx="1787">
                  <c:v>165.93235639376007</c:v>
                </c:pt>
                <c:pt idx="1788">
                  <c:v>166.18976809691003</c:v>
                </c:pt>
                <c:pt idx="1789">
                  <c:v>166.45028456114005</c:v>
                </c:pt>
                <c:pt idx="1790">
                  <c:v>166.71394381102982</c:v>
                </c:pt>
                <c:pt idx="1791">
                  <c:v>166.98078371418001</c:v>
                </c:pt>
                <c:pt idx="1792">
                  <c:v>167.25084197421006</c:v>
                </c:pt>
                <c:pt idx="1793">
                  <c:v>167.52415612374989</c:v>
                </c:pt>
                <c:pt idx="1794">
                  <c:v>167.80076351747994</c:v>
                </c:pt>
                <c:pt idx="1795">
                  <c:v>168.08070132507987</c:v>
                </c:pt>
                <c:pt idx="1796">
                  <c:v>168.36395868616</c:v>
                </c:pt>
                <c:pt idx="1797">
                  <c:v>168.65059957919993</c:v>
                </c:pt>
                <c:pt idx="1798">
                  <c:v>168.94066993810998</c:v>
                </c:pt>
                <c:pt idx="1799">
                  <c:v>169.23420517089994</c:v>
                </c:pt>
                <c:pt idx="1800">
                  <c:v>169.53124042205991</c:v>
                </c:pt>
                <c:pt idx="1801">
                  <c:v>169.83181056469994</c:v>
                </c:pt>
                <c:pt idx="1802">
                  <c:v>170.13595019267996</c:v>
                </c:pt>
                <c:pt idx="1803">
                  <c:v>170.44369361274994</c:v>
                </c:pt>
                <c:pt idx="1804">
                  <c:v>170.7550748366898</c:v>
                </c:pt>
                <c:pt idx="1805">
                  <c:v>171.07012757343</c:v>
                </c:pt>
                <c:pt idx="1806">
                  <c:v>171.38888522119009</c:v>
                </c:pt>
                <c:pt idx="1807">
                  <c:v>171.71138085963003</c:v>
                </c:pt>
                <c:pt idx="1808">
                  <c:v>172.03764724197981</c:v>
                </c:pt>
                <c:pt idx="1809">
                  <c:v>172.36771678718014</c:v>
                </c:pt>
                <c:pt idx="1810">
                  <c:v>172.70162157198979</c:v>
                </c:pt>
                <c:pt idx="1811">
                  <c:v>173.03939332316986</c:v>
                </c:pt>
                <c:pt idx="1812">
                  <c:v>173.38106340958007</c:v>
                </c:pt>
                <c:pt idx="1813">
                  <c:v>173.72666283435001</c:v>
                </c:pt>
                <c:pt idx="1814">
                  <c:v>174.07622222697</c:v>
                </c:pt>
                <c:pt idx="1815">
                  <c:v>174.42977183546009</c:v>
                </c:pt>
                <c:pt idx="1816">
                  <c:v>174.78734151851995</c:v>
                </c:pt>
                <c:pt idx="1817">
                  <c:v>175.1489607376302</c:v>
                </c:pt>
                <c:pt idx="1818">
                  <c:v>175.51465854919002</c:v>
                </c:pt>
                <c:pt idx="1819">
                  <c:v>175.88446939162986</c:v>
                </c:pt>
                <c:pt idx="1820">
                  <c:v>176.25850145641016</c:v>
                </c:pt>
                <c:pt idx="1821">
                  <c:v>176.63671275951992</c:v>
                </c:pt>
                <c:pt idx="1822">
                  <c:v>177.0191320460799</c:v>
                </c:pt>
                <c:pt idx="1823">
                  <c:v>177.40578768157002</c:v>
                </c:pt>
                <c:pt idx="1824">
                  <c:v>177.79670764523007</c:v>
                </c:pt>
                <c:pt idx="1825">
                  <c:v>178.19191952357005</c:v>
                </c:pt>
                <c:pt idx="1826">
                  <c:v>178.59145050371012</c:v>
                </c:pt>
                <c:pt idx="1827">
                  <c:v>178.99532736696005</c:v>
                </c:pt>
                <c:pt idx="1828">
                  <c:v>179.40357648210988</c:v>
                </c:pt>
                <c:pt idx="1829">
                  <c:v>179.81622379902001</c:v>
                </c:pt>
                <c:pt idx="1830">
                  <c:v>180.23329484194005</c:v>
                </c:pt>
                <c:pt idx="1831">
                  <c:v>180.65481470302984</c:v>
                </c:pt>
                <c:pt idx="1832">
                  <c:v>181.08080803577991</c:v>
                </c:pt>
                <c:pt idx="1833">
                  <c:v>181.51129904842992</c:v>
                </c:pt>
                <c:pt idx="1834">
                  <c:v>181.94631149747988</c:v>
                </c:pt>
                <c:pt idx="1835">
                  <c:v>182.38586868102016</c:v>
                </c:pt>
                <c:pt idx="1836">
                  <c:v>182.82999343227993</c:v>
                </c:pt>
                <c:pt idx="1837">
                  <c:v>183.27870811304001</c:v>
                </c:pt>
                <c:pt idx="1838">
                  <c:v>183.73203460703007</c:v>
                </c:pt>
                <c:pt idx="1839">
                  <c:v>184.18999431342991</c:v>
                </c:pt>
                <c:pt idx="1840">
                  <c:v>184.65260814030012</c:v>
                </c:pt>
                <c:pt idx="1841">
                  <c:v>185.1198964979701</c:v>
                </c:pt>
                <c:pt idx="1842">
                  <c:v>185.59187929256996</c:v>
                </c:pt>
                <c:pt idx="1843">
                  <c:v>186.06864801307006</c:v>
                </c:pt>
                <c:pt idx="1844">
                  <c:v>186.55032287357994</c:v>
                </c:pt>
                <c:pt idx="1845">
                  <c:v>187.03679077353013</c:v>
                </c:pt>
                <c:pt idx="1846">
                  <c:v>187.52807314402003</c:v>
                </c:pt>
                <c:pt idx="1847">
                  <c:v>188.02419104632008</c:v>
                </c:pt>
                <c:pt idx="1848">
                  <c:v>188.52516516862011</c:v>
                </c:pt>
                <c:pt idx="1849">
                  <c:v>189.03101582279987</c:v>
                </c:pt>
                <c:pt idx="1850">
                  <c:v>189.54176294131003</c:v>
                </c:pt>
                <c:pt idx="1851">
                  <c:v>190.05742607390994</c:v>
                </c:pt>
                <c:pt idx="1852">
                  <c:v>190.57802438446993</c:v>
                </c:pt>
                <c:pt idx="1853">
                  <c:v>191.10357664781009</c:v>
                </c:pt>
                <c:pt idx="1854">
                  <c:v>191.63410124643997</c:v>
                </c:pt>
                <c:pt idx="1855">
                  <c:v>192.16961616740991</c:v>
                </c:pt>
                <c:pt idx="1856">
                  <c:v>192.71013899907985</c:v>
                </c:pt>
                <c:pt idx="1857">
                  <c:v>193.25568692791012</c:v>
                </c:pt>
                <c:pt idx="1858">
                  <c:v>193.8062767353199</c:v>
                </c:pt>
                <c:pt idx="1859">
                  <c:v>194.36192479440001</c:v>
                </c:pt>
                <c:pt idx="1860">
                  <c:v>194.92264706676997</c:v>
                </c:pt>
                <c:pt idx="1861">
                  <c:v>195.48845909935994</c:v>
                </c:pt>
                <c:pt idx="1862">
                  <c:v>196.05937602119002</c:v>
                </c:pt>
                <c:pt idx="1863">
                  <c:v>196.63541254023994</c:v>
                </c:pt>
                <c:pt idx="1864">
                  <c:v>197.21658294013992</c:v>
                </c:pt>
                <c:pt idx="1865">
                  <c:v>197.80290107705014</c:v>
                </c:pt>
                <c:pt idx="1866">
                  <c:v>198.39438037644004</c:v>
                </c:pt>
                <c:pt idx="1867">
                  <c:v>198.99115794981003</c:v>
                </c:pt>
                <c:pt idx="1868">
                  <c:v>199.59323909585009</c:v>
                </c:pt>
                <c:pt idx="1869">
                  <c:v>200.20055943267994</c:v>
                </c:pt>
                <c:pt idx="1870">
                  <c:v>200.81313406653999</c:v>
                </c:pt>
                <c:pt idx="1871">
                  <c:v>201.43097781512006</c:v>
                </c:pt>
                <c:pt idx="1872">
                  <c:v>202.05410520746</c:v>
                </c:pt>
                <c:pt idx="1873">
                  <c:v>202.68253048398992</c:v>
                </c:pt>
                <c:pt idx="1874">
                  <c:v>203.31626759640017</c:v>
                </c:pt>
                <c:pt idx="1875">
                  <c:v>203.95533020770017</c:v>
                </c:pt>
                <c:pt idx="1876">
                  <c:v>204.59973169205</c:v>
                </c:pt>
                <c:pt idx="1877">
                  <c:v>205.24948513482991</c:v>
                </c:pt>
                <c:pt idx="1878">
                  <c:v>205.90460333253009</c:v>
                </c:pt>
                <c:pt idx="1879">
                  <c:v>206.56509879275995</c:v>
                </c:pt>
                <c:pt idx="1880">
                  <c:v>207.23098373414996</c:v>
                </c:pt>
                <c:pt idx="1881">
                  <c:v>207.90227008631996</c:v>
                </c:pt>
                <c:pt idx="1882">
                  <c:v>208.57896948987013</c:v>
                </c:pt>
                <c:pt idx="1883">
                  <c:v>209.26109329634005</c:v>
                </c:pt>
                <c:pt idx="1884">
                  <c:v>209.94865256808998</c:v>
                </c:pt>
                <c:pt idx="1885">
                  <c:v>210.64165807835002</c:v>
                </c:pt>
                <c:pt idx="1886">
                  <c:v>211.34012031113002</c:v>
                </c:pt>
                <c:pt idx="1887">
                  <c:v>212.04404946119007</c:v>
                </c:pt>
                <c:pt idx="1888">
                  <c:v>212.75345543395997</c:v>
                </c:pt>
                <c:pt idx="1889">
                  <c:v>213.46834784557018</c:v>
                </c:pt>
                <c:pt idx="1890">
                  <c:v>214.18873602274994</c:v>
                </c:pt>
                <c:pt idx="1891">
                  <c:v>214.91464830937002</c:v>
                </c:pt>
                <c:pt idx="1892">
                  <c:v>215.64608135096</c:v>
                </c:pt>
                <c:pt idx="1893">
                  <c:v>216.38304075556016</c:v>
                </c:pt>
                <c:pt idx="1894">
                  <c:v>217.12553505892993</c:v>
                </c:pt>
                <c:pt idx="1895">
                  <c:v>217.87357252398988</c:v>
                </c:pt>
                <c:pt idx="1896">
                  <c:v>218.62716114113982</c:v>
                </c:pt>
                <c:pt idx="1897">
                  <c:v>219.38630862853984</c:v>
                </c:pt>
                <c:pt idx="1898">
                  <c:v>220.15102243238994</c:v>
                </c:pt>
                <c:pt idx="1899">
                  <c:v>220.92130972726</c:v>
                </c:pt>
                <c:pt idx="1900">
                  <c:v>221.69717741632007</c:v>
                </c:pt>
                <c:pt idx="1901">
                  <c:v>222.47863213168989</c:v>
                </c:pt>
                <c:pt idx="1902">
                  <c:v>223.26568023469008</c:v>
                </c:pt>
                <c:pt idx="1903">
                  <c:v>224.05832781613981</c:v>
                </c:pt>
                <c:pt idx="1904">
                  <c:v>224.85658069668011</c:v>
                </c:pt>
                <c:pt idx="1905">
                  <c:v>225.66044442701991</c:v>
                </c:pt>
                <c:pt idx="1906">
                  <c:v>226.46992428822</c:v>
                </c:pt>
                <c:pt idx="1907">
                  <c:v>227.28502529204002</c:v>
                </c:pt>
                <c:pt idx="1908">
                  <c:v>228.10575218119993</c:v>
                </c:pt>
                <c:pt idx="1909">
                  <c:v>228.93210942963992</c:v>
                </c:pt>
                <c:pt idx="1910">
                  <c:v>229.76410124285985</c:v>
                </c:pt>
                <c:pt idx="1911">
                  <c:v>230.60173155816005</c:v>
                </c:pt>
                <c:pt idx="1912">
                  <c:v>231.44500404499013</c:v>
                </c:pt>
                <c:pt idx="1913">
                  <c:v>232.29392210518017</c:v>
                </c:pt>
                <c:pt idx="1914">
                  <c:v>233.14846805475008</c:v>
                </c:pt>
                <c:pt idx="1915">
                  <c:v>234.00847044718012</c:v>
                </c:pt>
                <c:pt idx="1916">
                  <c:v>234.87408942526008</c:v>
                </c:pt>
                <c:pt idx="1917">
                  <c:v>235.74532406495018</c:v>
                </c:pt>
                <c:pt idx="1918">
                  <c:v>236.62217302422982</c:v>
                </c:pt>
                <c:pt idx="1919">
                  <c:v>237.50463454033002</c:v>
                </c:pt>
                <c:pt idx="1920">
                  <c:v>238.39270642691008</c:v>
                </c:pt>
                <c:pt idx="1921">
                  <c:v>239.28638607133985</c:v>
                </c:pt>
                <c:pt idx="1922">
                  <c:v>240.18567043190978</c:v>
                </c:pt>
                <c:pt idx="1923">
                  <c:v>241.09055603501997</c:v>
                </c:pt>
                <c:pt idx="1924">
                  <c:v>242.00103897247027</c:v>
                </c:pt>
                <c:pt idx="1925">
                  <c:v>242.91711489868999</c:v>
                </c:pt>
                <c:pt idx="1926">
                  <c:v>243.83877902789004</c:v>
                </c:pt>
                <c:pt idx="1927">
                  <c:v>244.76602613135992</c:v>
                </c:pt>
                <c:pt idx="1928">
                  <c:v>245.69885053466987</c:v>
                </c:pt>
                <c:pt idx="1929">
                  <c:v>246.63724611490011</c:v>
                </c:pt>
                <c:pt idx="1930">
                  <c:v>247.58120629788982</c:v>
                </c:pt>
                <c:pt idx="1931">
                  <c:v>248.5307240554298</c:v>
                </c:pt>
                <c:pt idx="1932">
                  <c:v>249.48579190252008</c:v>
                </c:pt>
                <c:pt idx="1933">
                  <c:v>250.44640189457004</c:v>
                </c:pt>
                <c:pt idx="1934">
                  <c:v>251.41254562467998</c:v>
                </c:pt>
                <c:pt idx="1935">
                  <c:v>252.38421422076999</c:v>
                </c:pt>
                <c:pt idx="1936">
                  <c:v>253.36139834293022</c:v>
                </c:pt>
                <c:pt idx="1937">
                  <c:v>254.34408818055999</c:v>
                </c:pt>
                <c:pt idx="1938">
                  <c:v>255.33217275206994</c:v>
                </c:pt>
                <c:pt idx="1939">
                  <c:v>256.32553327181995</c:v>
                </c:pt>
                <c:pt idx="1940">
                  <c:v>257.32431447849012</c:v>
                </c:pt>
                <c:pt idx="1941">
                  <c:v>258.32850012423</c:v>
                </c:pt>
                <c:pt idx="1942">
                  <c:v>259.33807326711008</c:v>
                </c:pt>
                <c:pt idx="1943">
                  <c:v>260.35301626416003</c:v>
                </c:pt>
                <c:pt idx="1944">
                  <c:v>261.37331076437977</c:v>
                </c:pt>
                <c:pt idx="1945">
                  <c:v>262.3989377017399</c:v>
                </c:pt>
                <c:pt idx="1946">
                  <c:v>263.42987728824005</c:v>
                </c:pt>
                <c:pt idx="1947">
                  <c:v>264.46610900688984</c:v>
                </c:pt>
                <c:pt idx="1948">
                  <c:v>265.5076116047901</c:v>
                </c:pt>
                <c:pt idx="1949">
                  <c:v>266.55436308612002</c:v>
                </c:pt>
                <c:pt idx="1950">
                  <c:v>267.60634070513015</c:v>
                </c:pt>
                <c:pt idx="1951">
                  <c:v>268.66352095925026</c:v>
                </c:pt>
                <c:pt idx="1952">
                  <c:v>269.72587958206009</c:v>
                </c:pt>
                <c:pt idx="1953">
                  <c:v>270.79339153628007</c:v>
                </c:pt>
                <c:pt idx="1954">
                  <c:v>271.86603100689013</c:v>
                </c:pt>
                <c:pt idx="1955">
                  <c:v>272.94377139406015</c:v>
                </c:pt>
                <c:pt idx="1956">
                  <c:v>274.02658530622011</c:v>
                </c:pt>
                <c:pt idx="1957">
                  <c:v>275.11444455308015</c:v>
                </c:pt>
                <c:pt idx="1958">
                  <c:v>276.20732013863994</c:v>
                </c:pt>
                <c:pt idx="1959">
                  <c:v>277.30518225424021</c:v>
                </c:pt>
                <c:pt idx="1960">
                  <c:v>278.40800027155979</c:v>
                </c:pt>
                <c:pt idx="1961">
                  <c:v>279.51574273564006</c:v>
                </c:pt>
                <c:pt idx="1962">
                  <c:v>280.62831211615003</c:v>
                </c:pt>
                <c:pt idx="1963">
                  <c:v>281.74568620238006</c:v>
                </c:pt>
                <c:pt idx="1964">
                  <c:v>282.86786536879004</c:v>
                </c:pt>
                <c:pt idx="1965">
                  <c:v>283.99481308671989</c:v>
                </c:pt>
                <c:pt idx="1966">
                  <c:v>285.12649188797013</c:v>
                </c:pt>
                <c:pt idx="1967">
                  <c:v>286.26286335623968</c:v>
                </c:pt>
                <c:pt idx="1968">
                  <c:v>287.40388811856019</c:v>
                </c:pt>
                <c:pt idx="1969">
                  <c:v>288.54952583683985</c:v>
                </c:pt>
                <c:pt idx="1970">
                  <c:v>289.69973519925998</c:v>
                </c:pt>
                <c:pt idx="1971">
                  <c:v>290.85447391177013</c:v>
                </c:pt>
                <c:pt idx="1972">
                  <c:v>292.01369868955999</c:v>
                </c:pt>
                <c:pt idx="1973">
                  <c:v>293.17736524848988</c:v>
                </c:pt>
                <c:pt idx="1974">
                  <c:v>294.34542829661996</c:v>
                </c:pt>
                <c:pt idx="1975">
                  <c:v>295.51784152560026</c:v>
                </c:pt>
                <c:pt idx="1976">
                  <c:v>296.69455760221012</c:v>
                </c:pt>
                <c:pt idx="1977">
                  <c:v>297.87552815977006</c:v>
                </c:pt>
                <c:pt idx="1978">
                  <c:v>299.06070378962022</c:v>
                </c:pt>
                <c:pt idx="1979">
                  <c:v>300.25003403262986</c:v>
                </c:pt>
                <c:pt idx="1980">
                  <c:v>301.44346737059004</c:v>
                </c:pt>
                <c:pt idx="1981">
                  <c:v>302.64095121772993</c:v>
                </c:pt>
                <c:pt idx="1982">
                  <c:v>303.84243191218002</c:v>
                </c:pt>
                <c:pt idx="1983">
                  <c:v>305.0478547074099</c:v>
                </c:pt>
                <c:pt idx="1984">
                  <c:v>306.25716376372975</c:v>
                </c:pt>
                <c:pt idx="1985">
                  <c:v>307.47030213970993</c:v>
                </c:pt>
                <c:pt idx="1986">
                  <c:v>308.68747617523991</c:v>
                </c:pt>
                <c:pt idx="1987">
                  <c:v>309.90844683497994</c:v>
                </c:pt>
                <c:pt idx="1988">
                  <c:v>311.13312644207031</c:v>
                </c:pt>
                <c:pt idx="1989">
                  <c:v>312.36145837312006</c:v>
                </c:pt>
                <c:pt idx="1990">
                  <c:v>313.59338508012979</c:v>
                </c:pt>
                <c:pt idx="1991">
                  <c:v>314.82884808629001</c:v>
                </c:pt>
                <c:pt idx="1992">
                  <c:v>316.06778798178016</c:v>
                </c:pt>
                <c:pt idx="1993">
                  <c:v>317.31014441967022</c:v>
                </c:pt>
                <c:pt idx="1994">
                  <c:v>318.55585611170022</c:v>
                </c:pt>
                <c:pt idx="1995">
                  <c:v>319.80486082412995</c:v>
                </c:pt>
                <c:pt idx="1996">
                  <c:v>321.05709537354983</c:v>
                </c:pt>
                <c:pt idx="1997">
                  <c:v>322.31249562274002</c:v>
                </c:pt>
                <c:pt idx="1998">
                  <c:v>323.57099647644009</c:v>
                </c:pt>
                <c:pt idx="1999">
                  <c:v>324.83253187725018</c:v>
                </c:pt>
                <c:pt idx="2000">
                  <c:v>326.09703480144003</c:v>
                </c:pt>
                <c:pt idx="2001">
                  <c:v>327.36443725473987</c:v>
                </c:pt>
                <c:pt idx="2002">
                  <c:v>328.63467026819012</c:v>
                </c:pt>
                <c:pt idx="2003">
                  <c:v>329.90766389400028</c:v>
                </c:pt>
                <c:pt idx="2004">
                  <c:v>331.18334720134999</c:v>
                </c:pt>
                <c:pt idx="2005">
                  <c:v>332.46164827221992</c:v>
                </c:pt>
                <c:pt idx="2006">
                  <c:v>333.74249419720991</c:v>
                </c:pt>
                <c:pt idx="2007">
                  <c:v>335.02581107138985</c:v>
                </c:pt>
                <c:pt idx="2008">
                  <c:v>336.31152399014013</c:v>
                </c:pt>
                <c:pt idx="2009">
                  <c:v>337.59965895287974</c:v>
                </c:pt>
                <c:pt idx="2010">
                  <c:v>338.89072322833022</c:v>
                </c:pt>
                <c:pt idx="2011">
                  <c:v>340.18408955124005</c:v>
                </c:pt>
                <c:pt idx="2012">
                  <c:v>341.47969081395991</c:v>
                </c:pt>
                <c:pt idx="2013">
                  <c:v>342.77745943949026</c:v>
                </c:pt>
                <c:pt idx="2014">
                  <c:v>344.07732738830009</c:v>
                </c:pt>
                <c:pt idx="2015">
                  <c:v>345.37922616536002</c:v>
                </c:pt>
                <c:pt idx="2016">
                  <c:v>346.68308682704992</c:v>
                </c:pt>
                <c:pt idx="2017">
                  <c:v>347.9888399880399</c:v>
                </c:pt>
                <c:pt idx="2018">
                  <c:v>349.29641582831027</c:v>
                </c:pt>
                <c:pt idx="2019">
                  <c:v>350.60574410003005</c:v>
                </c:pt>
                <c:pt idx="2020">
                  <c:v>351.91675413451981</c:v>
                </c:pt>
                <c:pt idx="2021">
                  <c:v>353.22937484916974</c:v>
                </c:pt>
                <c:pt idx="2022">
                  <c:v>354.54353475439007</c:v>
                </c:pt>
                <c:pt idx="2023">
                  <c:v>355.85916196053017</c:v>
                </c:pt>
                <c:pt idx="2024">
                  <c:v>357.17618418483016</c:v>
                </c:pt>
                <c:pt idx="2025">
                  <c:v>358.49452875836982</c:v>
                </c:pt>
                <c:pt idx="2026">
                  <c:v>359.81412263292987</c:v>
                </c:pt>
                <c:pt idx="2027">
                  <c:v>361.13489238804004</c:v>
                </c:pt>
                <c:pt idx="2028">
                  <c:v>362.45676423783993</c:v>
                </c:pt>
                <c:pt idx="2029">
                  <c:v>363.77966403801975</c:v>
                </c:pt>
                <c:pt idx="2030">
                  <c:v>365.10351729280001</c:v>
                </c:pt>
                <c:pt idx="2031">
                  <c:v>366.42824916179006</c:v>
                </c:pt>
                <c:pt idx="2032">
                  <c:v>367.75378446700006</c:v>
                </c:pt>
                <c:pt idx="2033">
                  <c:v>369.08042900344026</c:v>
                </c:pt>
                <c:pt idx="2034">
                  <c:v>370.40841219919002</c:v>
                </c:pt>
                <c:pt idx="2035">
                  <c:v>371.73715284593982</c:v>
                </c:pt>
                <c:pt idx="2036">
                  <c:v>373.06659004063022</c:v>
                </c:pt>
                <c:pt idx="2037">
                  <c:v>374.3966632967099</c:v>
                </c:pt>
                <c:pt idx="2038">
                  <c:v>375.72731256547013</c:v>
                </c:pt>
                <c:pt idx="2039">
                  <c:v>377.05847825744968</c:v>
                </c:pt>
                <c:pt idx="2040">
                  <c:v>378.39010126375979</c:v>
                </c:pt>
                <c:pt idx="2041">
                  <c:v>379.72212297747001</c:v>
                </c:pt>
                <c:pt idx="2042">
                  <c:v>381.05448531488992</c:v>
                </c:pt>
                <c:pt idx="2043">
                  <c:v>382.38713073705003</c:v>
                </c:pt>
                <c:pt idx="2044">
                  <c:v>383.72000227095987</c:v>
                </c:pt>
                <c:pt idx="2045">
                  <c:v>385.05304353101974</c:v>
                </c:pt>
                <c:pt idx="2046">
                  <c:v>386.3861987403302</c:v>
                </c:pt>
                <c:pt idx="2047">
                  <c:v>387.71941275211975</c:v>
                </c:pt>
                <c:pt idx="2048">
                  <c:v>389.05263107102974</c:v>
                </c:pt>
                <c:pt idx="2049">
                  <c:v>390.38579987453977</c:v>
                </c:pt>
                <c:pt idx="2050">
                  <c:v>391.71886603427993</c:v>
                </c:pt>
                <c:pt idx="2051">
                  <c:v>393.05177713739977</c:v>
                </c:pt>
                <c:pt idx="2052">
                  <c:v>394.3844815079201</c:v>
                </c:pt>
                <c:pt idx="2053">
                  <c:v>395.7169282281402</c:v>
                </c:pt>
                <c:pt idx="2054">
                  <c:v>397.04906715993002</c:v>
                </c:pt>
                <c:pt idx="2055">
                  <c:v>398.38084896610007</c:v>
                </c:pt>
                <c:pt idx="2056">
                  <c:v>399.71222513182011</c:v>
                </c:pt>
                <c:pt idx="2057">
                  <c:v>401.04358705903996</c:v>
                </c:pt>
                <c:pt idx="2058">
                  <c:v>402.37477194125995</c:v>
                </c:pt>
                <c:pt idx="2059">
                  <c:v>403.70553773705024</c:v>
                </c:pt>
                <c:pt idx="2060">
                  <c:v>405.0358502090603</c:v>
                </c:pt>
                <c:pt idx="2061">
                  <c:v>406.36567654404007</c:v>
                </c:pt>
                <c:pt idx="2062">
                  <c:v>407.6949853841702</c:v>
                </c:pt>
                <c:pt idx="2063">
                  <c:v>409.02374685811992</c:v>
                </c:pt>
                <c:pt idx="2064">
                  <c:v>410.35193261246968</c:v>
                </c:pt>
                <c:pt idx="2065">
                  <c:v>411.6795158427999</c:v>
                </c:pt>
                <c:pt idx="2066">
                  <c:v>413.00647132496988</c:v>
                </c:pt>
                <c:pt idx="2067">
                  <c:v>414.33277544634984</c:v>
                </c:pt>
                <c:pt idx="2068">
                  <c:v>415.65840623708027</c:v>
                </c:pt>
                <c:pt idx="2069">
                  <c:v>416.98334340123029</c:v>
                </c:pt>
                <c:pt idx="2070">
                  <c:v>418.30756834810018</c:v>
                </c:pt>
                <c:pt idx="2071">
                  <c:v>419.6310642234298</c:v>
                </c:pt>
                <c:pt idx="2072">
                  <c:v>420.95381594058017</c:v>
                </c:pt>
                <c:pt idx="2073">
                  <c:v>422.27581021186006</c:v>
                </c:pt>
                <c:pt idx="2074">
                  <c:v>423.59703557966031</c:v>
                </c:pt>
                <c:pt idx="2075">
                  <c:v>424.91748244773999</c:v>
                </c:pt>
                <c:pt idx="2076">
                  <c:v>426.23714311245976</c:v>
                </c:pt>
                <c:pt idx="2077">
                  <c:v>427.55601179397991</c:v>
                </c:pt>
                <c:pt idx="2078">
                  <c:v>428.87408466751003</c:v>
                </c:pt>
                <c:pt idx="2079">
                  <c:v>430.19135989454981</c:v>
                </c:pt>
                <c:pt idx="2080">
                  <c:v>431.50783765409005</c:v>
                </c:pt>
                <c:pt idx="2081">
                  <c:v>432.82333727137984</c:v>
                </c:pt>
                <c:pt idx="2082">
                  <c:v>434.13799648123995</c:v>
                </c:pt>
                <c:pt idx="2083">
                  <c:v>435.45183322189996</c:v>
                </c:pt>
                <c:pt idx="2084">
                  <c:v>436.76485286418983</c:v>
                </c:pt>
                <c:pt idx="2085">
                  <c:v>438.07706280699995</c:v>
                </c:pt>
                <c:pt idx="2086">
                  <c:v>439.38847250558001</c:v>
                </c:pt>
                <c:pt idx="2087">
                  <c:v>440.69909349995032</c:v>
                </c:pt>
                <c:pt idx="2088">
                  <c:v>442.00893944314021</c:v>
                </c:pt>
                <c:pt idx="2089">
                  <c:v>443.31802612965976</c:v>
                </c:pt>
                <c:pt idx="2090">
                  <c:v>444.62637152371963</c:v>
                </c:pt>
                <c:pt idx="2091">
                  <c:v>445.93399578763001</c:v>
                </c:pt>
                <c:pt idx="2092">
                  <c:v>447.24092131015004</c:v>
                </c:pt>
                <c:pt idx="2093">
                  <c:v>448.54717273482993</c:v>
                </c:pt>
                <c:pt idx="2094">
                  <c:v>449.85277698829987</c:v>
                </c:pt>
                <c:pt idx="2095">
                  <c:v>451.15776330866993</c:v>
                </c:pt>
                <c:pt idx="2096">
                  <c:v>452.46216327386037</c:v>
                </c:pt>
                <c:pt idx="2097">
                  <c:v>453.76601082992011</c:v>
                </c:pt>
                <c:pt idx="2098">
                  <c:v>455.06934231936975</c:v>
                </c:pt>
                <c:pt idx="2099">
                  <c:v>456.37219650961015</c:v>
                </c:pt>
                <c:pt idx="2100">
                  <c:v>457.67461462113988</c:v>
                </c:pt>
                <c:pt idx="2101">
                  <c:v>458.97664035600019</c:v>
                </c:pt>
                <c:pt idx="2102">
                  <c:v>460.27831992609026</c:v>
                </c:pt>
                <c:pt idx="2103">
                  <c:v>461.57970208149027</c:v>
                </c:pt>
                <c:pt idx="2104">
                  <c:v>462.88064127055031</c:v>
                </c:pt>
                <c:pt idx="2105">
                  <c:v>464.18037032896018</c:v>
                </c:pt>
                <c:pt idx="2106">
                  <c:v>465.47975353439006</c:v>
                </c:pt>
                <c:pt idx="2107">
                  <c:v>466.77883190385</c:v>
                </c:pt>
                <c:pt idx="2108">
                  <c:v>468.07764828908012</c:v>
                </c:pt>
                <c:pt idx="2109">
                  <c:v>469.3762473879201</c:v>
                </c:pt>
                <c:pt idx="2110">
                  <c:v>470.6746757555602</c:v>
                </c:pt>
                <c:pt idx="2111">
                  <c:v>471.97298181593032</c:v>
                </c:pt>
                <c:pt idx="2112">
                  <c:v>473.27121587299007</c:v>
                </c:pt>
                <c:pt idx="2113">
                  <c:v>474.56943012207012</c:v>
                </c:pt>
                <c:pt idx="2114">
                  <c:v>475.86767866114042</c:v>
                </c:pt>
                <c:pt idx="2115">
                  <c:v>477.16601750222981</c:v>
                </c:pt>
                <c:pt idx="2116">
                  <c:v>478.46450458267009</c:v>
                </c:pt>
                <c:pt idx="2117">
                  <c:v>479.76319977642015</c:v>
                </c:pt>
                <c:pt idx="2118">
                  <c:v>481.06216490547013</c:v>
                </c:pt>
                <c:pt idx="2119">
                  <c:v>482.36146375106</c:v>
                </c:pt>
                <c:pt idx="2120">
                  <c:v>483.66116206503966</c:v>
                </c:pt>
                <c:pt idx="2121">
                  <c:v>484.96132758124986</c:v>
                </c:pt>
                <c:pt idx="2122">
                  <c:v>486.26203002677994</c:v>
                </c:pt>
                <c:pt idx="2123">
                  <c:v>487.56334113328967</c:v>
                </c:pt>
                <c:pt idx="2124">
                  <c:v>488.86533464835975</c:v>
                </c:pt>
                <c:pt idx="2125">
                  <c:v>490.16808634680001</c:v>
                </c:pt>
                <c:pt idx="2126">
                  <c:v>491.47167404200991</c:v>
                </c:pt>
                <c:pt idx="2127">
                  <c:v>492.77617759722034</c:v>
                </c:pt>
                <c:pt idx="2128">
                  <c:v>494.0810266336598</c:v>
                </c:pt>
                <c:pt idx="2129">
                  <c:v>495.38593084186004</c:v>
                </c:pt>
                <c:pt idx="2130">
                  <c:v>496.69171837207978</c:v>
                </c:pt>
                <c:pt idx="2131">
                  <c:v>497.9984530473298</c:v>
                </c:pt>
                <c:pt idx="2132">
                  <c:v>499.30619967190023</c:v>
                </c:pt>
                <c:pt idx="2133">
                  <c:v>500.61502402008</c:v>
                </c:pt>
                <c:pt idx="2134">
                  <c:v>501.92499282502013</c:v>
                </c:pt>
                <c:pt idx="2135">
                  <c:v>503.23617376740003</c:v>
                </c:pt>
                <c:pt idx="2136">
                  <c:v>504.5486354643499</c:v>
                </c:pt>
                <c:pt idx="2137">
                  <c:v>505.86244745812019</c:v>
                </c:pt>
                <c:pt idx="2138">
                  <c:v>507.17768020490985</c:v>
                </c:pt>
                <c:pt idx="2139">
                  <c:v>508.49440506368001</c:v>
                </c:pt>
                <c:pt idx="2140">
                  <c:v>509.81269428483984</c:v>
                </c:pt>
                <c:pt idx="2141">
                  <c:v>511.13262099911981</c:v>
                </c:pt>
                <c:pt idx="2142">
                  <c:v>512.45425920634989</c:v>
                </c:pt>
                <c:pt idx="2143">
                  <c:v>513.77768376415997</c:v>
                </c:pt>
                <c:pt idx="2144">
                  <c:v>515.10297037685996</c:v>
                </c:pt>
                <c:pt idx="2145">
                  <c:v>516.43019558415017</c:v>
                </c:pt>
                <c:pt idx="2146">
                  <c:v>517.75943674996006</c:v>
                </c:pt>
                <c:pt idx="2147">
                  <c:v>519.09077205116</c:v>
                </c:pt>
                <c:pt idx="2148">
                  <c:v>520.42428046642999</c:v>
                </c:pt>
                <c:pt idx="2149">
                  <c:v>521.76004176498009</c:v>
                </c:pt>
                <c:pt idx="2150">
                  <c:v>523.09813649531998</c:v>
                </c:pt>
                <c:pt idx="2151">
                  <c:v>524.43864597411994</c:v>
                </c:pt>
                <c:pt idx="2152">
                  <c:v>525.78089540917017</c:v>
                </c:pt>
                <c:pt idx="2153">
                  <c:v>527.12523318659987</c:v>
                </c:pt>
                <c:pt idx="2154">
                  <c:v>528.47202683370006</c:v>
                </c:pt>
                <c:pt idx="2155">
                  <c:v>529.82134305526006</c:v>
                </c:pt>
                <c:pt idx="2156">
                  <c:v>531.17324846154997</c:v>
                </c:pt>
                <c:pt idx="2157">
                  <c:v>532.52780954097989</c:v>
                </c:pt>
                <c:pt idx="2158">
                  <c:v>533.88509263288006</c:v>
                </c:pt>
                <c:pt idx="2159">
                  <c:v>535.24516390016015</c:v>
                </c:pt>
                <c:pt idx="2160">
                  <c:v>536.60808930199983</c:v>
                </c:pt>
                <c:pt idx="2161">
                  <c:v>537.9739345666103</c:v>
                </c:pt>
                <c:pt idx="2162">
                  <c:v>539.34276516391037</c:v>
                </c:pt>
                <c:pt idx="2163">
                  <c:v>540.7146462782398</c:v>
                </c:pt>
                <c:pt idx="2164">
                  <c:v>542.08964278107987</c:v>
                </c:pt>
                <c:pt idx="2165">
                  <c:v>543.46781920371996</c:v>
                </c:pt>
                <c:pt idx="2166">
                  <c:v>544.84923971003036</c:v>
                </c:pt>
                <c:pt idx="2167">
                  <c:v>546.23396806913024</c:v>
                </c:pt>
                <c:pt idx="2168">
                  <c:v>547.62206762809001</c:v>
                </c:pt>
                <c:pt idx="2169">
                  <c:v>549.01360128467968</c:v>
                </c:pt>
                <c:pt idx="2170">
                  <c:v>550.40863146002994</c:v>
                </c:pt>
                <c:pt idx="2171">
                  <c:v>551.80722007135</c:v>
                </c:pt>
                <c:pt idx="2172">
                  <c:v>553.20942850469009</c:v>
                </c:pt>
                <c:pt idx="2173">
                  <c:v>554.61531758757019</c:v>
                </c:pt>
                <c:pt idx="2174">
                  <c:v>556.02494756174974</c:v>
                </c:pt>
                <c:pt idx="2175">
                  <c:v>557.4383780558901</c:v>
                </c:pt>
                <c:pt idx="2176">
                  <c:v>558.85533759922964</c:v>
                </c:pt>
                <c:pt idx="2177">
                  <c:v>560.27614059850976</c:v>
                </c:pt>
                <c:pt idx="2178">
                  <c:v>561.70085310785998</c:v>
                </c:pt>
                <c:pt idx="2179">
                  <c:v>563.12952649508998</c:v>
                </c:pt>
                <c:pt idx="2180">
                  <c:v>564.56221112603998</c:v>
                </c:pt>
                <c:pt idx="2181">
                  <c:v>565.99895633232973</c:v>
                </c:pt>
                <c:pt idx="2182">
                  <c:v>567.43981037898993</c:v>
                </c:pt>
                <c:pt idx="2183">
                  <c:v>568.88482043226986</c:v>
                </c:pt>
                <c:pt idx="2184">
                  <c:v>570.33403252722974</c:v>
                </c:pt>
                <c:pt idx="2185">
                  <c:v>571.78749153553963</c:v>
                </c:pt>
                <c:pt idx="2186">
                  <c:v>573.24524113312009</c:v>
                </c:pt>
                <c:pt idx="2187">
                  <c:v>574.70732376787009</c:v>
                </c:pt>
                <c:pt idx="2188">
                  <c:v>576.17378062739999</c:v>
                </c:pt>
                <c:pt idx="2189">
                  <c:v>577.64465160665986</c:v>
                </c:pt>
                <c:pt idx="2190">
                  <c:v>579.11997527571975</c:v>
                </c:pt>
                <c:pt idx="2191">
                  <c:v>580.59978884741986</c:v>
                </c:pt>
                <c:pt idx="2192">
                  <c:v>582.08412814513986</c:v>
                </c:pt>
                <c:pt idx="2193">
                  <c:v>583.57302757041998</c:v>
                </c:pt>
                <c:pt idx="2194">
                  <c:v>585.06652007071989</c:v>
                </c:pt>
                <c:pt idx="2195">
                  <c:v>586.56463710712023</c:v>
                </c:pt>
                <c:pt idx="2196">
                  <c:v>588.06740862199013</c:v>
                </c:pt>
                <c:pt idx="2197">
                  <c:v>589.57486300675009</c:v>
                </c:pt>
                <c:pt idx="2198">
                  <c:v>591.08702706949998</c:v>
                </c:pt>
                <c:pt idx="2199">
                  <c:v>592.60394429023017</c:v>
                </c:pt>
                <c:pt idx="2200">
                  <c:v>594.12569561229975</c:v>
                </c:pt>
                <c:pt idx="2201">
                  <c:v>595.65224342629017</c:v>
                </c:pt>
                <c:pt idx="2202">
                  <c:v>597.18360928360971</c:v>
                </c:pt>
                <c:pt idx="2203">
                  <c:v>598.71981305597001</c:v>
                </c:pt>
                <c:pt idx="2204">
                  <c:v>600.26087290433998</c:v>
                </c:pt>
                <c:pt idx="2205">
                  <c:v>601.80680524801028</c:v>
                </c:pt>
                <c:pt idx="2206">
                  <c:v>603.35762473356999</c:v>
                </c:pt>
                <c:pt idx="2207">
                  <c:v>604.91334420394014</c:v>
                </c:pt>
                <c:pt idx="2208">
                  <c:v>606.47397466735993</c:v>
                </c:pt>
                <c:pt idx="2209">
                  <c:v>608.0395252664498</c:v>
                </c:pt>
                <c:pt idx="2210">
                  <c:v>609.61000324715997</c:v>
                </c:pt>
                <c:pt idx="2211">
                  <c:v>611.1854139278098</c:v>
                </c:pt>
                <c:pt idx="2212">
                  <c:v>612.76576066814005</c:v>
                </c:pt>
                <c:pt idx="2213">
                  <c:v>614.3510448382699</c:v>
                </c:pt>
                <c:pt idx="2214">
                  <c:v>615.94126578773012</c:v>
                </c:pt>
                <c:pt idx="2215">
                  <c:v>617.53642081447015</c:v>
                </c:pt>
                <c:pt idx="2216">
                  <c:v>619.13650513388984</c:v>
                </c:pt>
                <c:pt idx="2217">
                  <c:v>620.74151184783022</c:v>
                </c:pt>
                <c:pt idx="2218">
                  <c:v>622.3514319135902</c:v>
                </c:pt>
                <c:pt idx="2219">
                  <c:v>623.96625411296009</c:v>
                </c:pt>
                <c:pt idx="2220">
                  <c:v>625.58596502120008</c:v>
                </c:pt>
                <c:pt idx="2221">
                  <c:v>627.21054897605973</c:v>
                </c:pt>
                <c:pt idx="2222">
                  <c:v>628.83998804683006</c:v>
                </c:pt>
                <c:pt idx="2223">
                  <c:v>630.47440273148004</c:v>
                </c:pt>
                <c:pt idx="2224">
                  <c:v>632.11382422981023</c:v>
                </c:pt>
                <c:pt idx="2225">
                  <c:v>633.75808977990982</c:v>
                </c:pt>
                <c:pt idx="2226">
                  <c:v>635.40717690892006</c:v>
                </c:pt>
                <c:pt idx="2227">
                  <c:v>637.06106094405959</c:v>
                </c:pt>
                <c:pt idx="2228">
                  <c:v>638.71971498613993</c:v>
                </c:pt>
                <c:pt idx="2229">
                  <c:v>640.38310988298008</c:v>
                </c:pt>
                <c:pt idx="2230">
                  <c:v>642.05121420297019</c:v>
                </c:pt>
                <c:pt idx="2231">
                  <c:v>643.7239942085198</c:v>
                </c:pt>
                <c:pt idx="2232">
                  <c:v>645.40141382952015</c:v>
                </c:pt>
                <c:pt idx="2233">
                  <c:v>647.08343463689016</c:v>
                </c:pt>
                <c:pt idx="2234">
                  <c:v>648.77001581604009</c:v>
                </c:pt>
                <c:pt idx="2235">
                  <c:v>650.4611141403102</c:v>
                </c:pt>
                <c:pt idx="2236">
                  <c:v>652.15668394454997</c:v>
                </c:pt>
                <c:pt idx="2237">
                  <c:v>653.85667709849031</c:v>
                </c:pt>
                <c:pt idx="2238">
                  <c:v>655.56104298034006</c:v>
                </c:pt>
                <c:pt idx="2239">
                  <c:v>657.26972845021965</c:v>
                </c:pt>
                <c:pt idx="2240">
                  <c:v>658.98267782363018</c:v>
                </c:pt>
                <c:pt idx="2241">
                  <c:v>660.69983284497039</c:v>
                </c:pt>
                <c:pt idx="2242">
                  <c:v>662.42113266102979</c:v>
                </c:pt>
                <c:pt idx="2243">
                  <c:v>664.14651379444012</c:v>
                </c:pt>
                <c:pt idx="2244">
                  <c:v>665.87591011719041</c:v>
                </c:pt>
                <c:pt idx="2245">
                  <c:v>667.60925282411017</c:v>
                </c:pt>
                <c:pt idx="2246">
                  <c:v>669.34647040634991</c:v>
                </c:pt>
                <c:pt idx="2247">
                  <c:v>671.08825720280993</c:v>
                </c:pt>
                <c:pt idx="2248">
                  <c:v>672.83420655669033</c:v>
                </c:pt>
                <c:pt idx="2249">
                  <c:v>674.58399978256011</c:v>
                </c:pt>
                <c:pt idx="2250">
                  <c:v>676.33757122069983</c:v>
                </c:pt>
                <c:pt idx="2251">
                  <c:v>678.09485315144002</c:v>
                </c:pt>
                <c:pt idx="2252">
                  <c:v>679.85577578411994</c:v>
                </c:pt>
                <c:pt idx="2253">
                  <c:v>681.62026724604993</c:v>
                </c:pt>
                <c:pt idx="2254">
                  <c:v>683.38825357146015</c:v>
                </c:pt>
                <c:pt idx="2255">
                  <c:v>685.15965869039974</c:v>
                </c:pt>
                <c:pt idx="2256">
                  <c:v>686.93440441773009</c:v>
                </c:pt>
                <c:pt idx="2257">
                  <c:v>688.71241044205999</c:v>
                </c:pt>
                <c:pt idx="2258">
                  <c:v>690.49359431471021</c:v>
                </c:pt>
                <c:pt idx="2259">
                  <c:v>692.2778714385704</c:v>
                </c:pt>
                <c:pt idx="2260">
                  <c:v>694.06515505719017</c:v>
                </c:pt>
                <c:pt idx="2261">
                  <c:v>695.8553562436</c:v>
                </c:pt>
                <c:pt idx="2262">
                  <c:v>697.64838388931003</c:v>
                </c:pt>
                <c:pt idx="2263">
                  <c:v>699.44414469327012</c:v>
                </c:pt>
                <c:pt idx="2264">
                  <c:v>701.24254315077997</c:v>
                </c:pt>
                <c:pt idx="2265">
                  <c:v>703.04348154244008</c:v>
                </c:pt>
                <c:pt idx="2266">
                  <c:v>704.84685992315008</c:v>
                </c:pt>
                <c:pt idx="2267">
                  <c:v>706.65257611098014</c:v>
                </c:pt>
                <c:pt idx="2268">
                  <c:v>708.4605256761497</c:v>
                </c:pt>
                <c:pt idx="2269">
                  <c:v>710.27060192998988</c:v>
                </c:pt>
                <c:pt idx="2270">
                  <c:v>712.08269591385988</c:v>
                </c:pt>
                <c:pt idx="2271">
                  <c:v>713.89869936308014</c:v>
                </c:pt>
                <c:pt idx="2272">
                  <c:v>715.71686223833012</c:v>
                </c:pt>
                <c:pt idx="2273">
                  <c:v>717.53708715932999</c:v>
                </c:pt>
                <c:pt idx="2274">
                  <c:v>719.35928824543998</c:v>
                </c:pt>
                <c:pt idx="2275">
                  <c:v>721.18337876082978</c:v>
                </c:pt>
                <c:pt idx="2276">
                  <c:v>723.00927113250009</c:v>
                </c:pt>
                <c:pt idx="2277">
                  <c:v>724.83687696843981</c:v>
                </c:pt>
                <c:pt idx="2278">
                  <c:v>726.66610707562995</c:v>
                </c:pt>
                <c:pt idx="2279">
                  <c:v>728.49687147812028</c:v>
                </c:pt>
                <c:pt idx="2280">
                  <c:v>730.32907943512009</c:v>
                </c:pt>
                <c:pt idx="2281">
                  <c:v>732.16263945905985</c:v>
                </c:pt>
                <c:pt idx="2282">
                  <c:v>733.99745933368013</c:v>
                </c:pt>
                <c:pt idx="2283">
                  <c:v>735.83344613204008</c:v>
                </c:pt>
                <c:pt idx="2284">
                  <c:v>737.67050623468003</c:v>
                </c:pt>
                <c:pt idx="2285">
                  <c:v>739.50854534759992</c:v>
                </c:pt>
                <c:pt idx="2286">
                  <c:v>741.34746852039007</c:v>
                </c:pt>
                <c:pt idx="2287">
                  <c:v>743.1871801642701</c:v>
                </c:pt>
                <c:pt idx="2288">
                  <c:v>745.02758407018018</c:v>
                </c:pt>
                <c:pt idx="2289">
                  <c:v>746.8685834268399</c:v>
                </c:pt>
                <c:pt idx="2290">
                  <c:v>748.71008083881998</c:v>
                </c:pt>
                <c:pt idx="2291">
                  <c:v>750.55197834459022</c:v>
                </c:pt>
                <c:pt idx="2292">
                  <c:v>752.39417743463991</c:v>
                </c:pt>
                <c:pt idx="2293">
                  <c:v>754.23657906950984</c:v>
                </c:pt>
                <c:pt idx="2294">
                  <c:v>756.07988322101983</c:v>
                </c:pt>
                <c:pt idx="2295">
                  <c:v>757.92591350371004</c:v>
                </c:pt>
                <c:pt idx="2296">
                  <c:v>759.77245215080029</c:v>
                </c:pt>
                <c:pt idx="2297">
                  <c:v>761.61945041263971</c:v>
                </c:pt>
                <c:pt idx="2298">
                  <c:v>763.46686152480015</c:v>
                </c:pt>
                <c:pt idx="2299">
                  <c:v>765.31464077498003</c:v>
                </c:pt>
                <c:pt idx="2300">
                  <c:v>767.16274556980034</c:v>
                </c:pt>
                <c:pt idx="2301">
                  <c:v>769.01113550162972</c:v>
                </c:pt>
                <c:pt idx="2302">
                  <c:v>770.85977241541968</c:v>
                </c:pt>
                <c:pt idx="2303">
                  <c:v>772.70862047550008</c:v>
                </c:pt>
                <c:pt idx="2304">
                  <c:v>774.55764623246023</c:v>
                </c:pt>
                <c:pt idx="2305">
                  <c:v>776.40681868991987</c:v>
                </c:pt>
                <c:pt idx="2306">
                  <c:v>778.25610937140027</c:v>
                </c:pt>
                <c:pt idx="2307">
                  <c:v>780.1054923871302</c:v>
                </c:pt>
                <c:pt idx="2308">
                  <c:v>781.95494450085971</c:v>
                </c:pt>
                <c:pt idx="2309">
                  <c:v>783.80444519669982</c:v>
                </c:pt>
                <c:pt idx="2310">
                  <c:v>785.65397674597989</c:v>
                </c:pt>
                <c:pt idx="2311">
                  <c:v>787.50352427399002</c:v>
                </c:pt>
                <c:pt idx="2312">
                  <c:v>789.3530758269103</c:v>
                </c:pt>
                <c:pt idx="2313">
                  <c:v>791.20262243856996</c:v>
                </c:pt>
                <c:pt idx="2314">
                  <c:v>793.05215819726982</c:v>
                </c:pt>
                <c:pt idx="2315">
                  <c:v>794.90168031268013</c:v>
                </c:pt>
                <c:pt idx="2316">
                  <c:v>796.75214521062026</c:v>
                </c:pt>
                <c:pt idx="2317">
                  <c:v>798.60291634945997</c:v>
                </c:pt>
                <c:pt idx="2318">
                  <c:v>800.4539070927899</c:v>
                </c:pt>
                <c:pt idx="2319">
                  <c:v>802.30514751480996</c:v>
                </c:pt>
                <c:pt idx="2320">
                  <c:v>804.15667208611012</c:v>
                </c:pt>
                <c:pt idx="2321">
                  <c:v>806.00851976008016</c:v>
                </c:pt>
                <c:pt idx="2322">
                  <c:v>807.86073405907018</c:v>
                </c:pt>
                <c:pt idx="2323">
                  <c:v>809.7133631606298</c:v>
                </c:pt>
                <c:pt idx="2324">
                  <c:v>811.56645998378963</c:v>
                </c:pt>
                <c:pt idx="2325">
                  <c:v>813.42008227525002</c:v>
                </c:pt>
                <c:pt idx="2326">
                  <c:v>815.27429269568984</c:v>
                </c:pt>
                <c:pt idx="2327">
                  <c:v>817.12915890594013</c:v>
                </c:pt>
                <c:pt idx="2328">
                  <c:v>818.98475365327022</c:v>
                </c:pt>
                <c:pt idx="2329">
                  <c:v>820.84115485762004</c:v>
                </c:pt>
                <c:pt idx="2330">
                  <c:v>822.69844569785982</c:v>
                </c:pt>
                <c:pt idx="2331">
                  <c:v>824.5567146979497</c:v>
                </c:pt>
                <c:pt idx="2332">
                  <c:v>826.41605581331987</c:v>
                </c:pt>
                <c:pt idx="2333">
                  <c:v>828.27656851698021</c:v>
                </c:pt>
                <c:pt idx="2334">
                  <c:v>830.13835788582992</c:v>
                </c:pt>
                <c:pt idx="2335">
                  <c:v>832.00153468691997</c:v>
                </c:pt>
                <c:pt idx="2336">
                  <c:v>833.86621546362039</c:v>
                </c:pt>
                <c:pt idx="2337">
                  <c:v>835.73103385594004</c:v>
                </c:pt>
                <c:pt idx="2338">
                  <c:v>837.59580068393007</c:v>
                </c:pt>
                <c:pt idx="2339">
                  <c:v>839.46185030760989</c:v>
                </c:pt>
                <c:pt idx="2340">
                  <c:v>841.32926705729005</c:v>
                </c:pt>
                <c:pt idx="2341">
                  <c:v>843.19813867818993</c:v>
                </c:pt>
                <c:pt idx="2342">
                  <c:v>845.06855635683996</c:v>
                </c:pt>
                <c:pt idx="2343">
                  <c:v>846.94061474747969</c:v>
                </c:pt>
                <c:pt idx="2344">
                  <c:v>848.81441199851997</c:v>
                </c:pt>
                <c:pt idx="2345">
                  <c:v>850.6900497788597</c:v>
                </c:pt>
                <c:pt idx="2346">
                  <c:v>852.56763330440981</c:v>
                </c:pt>
                <c:pt idx="2347">
                  <c:v>854.44727136442998</c:v>
                </c:pt>
                <c:pt idx="2348">
                  <c:v>856.32907634795993</c:v>
                </c:pt>
                <c:pt idx="2349">
                  <c:v>858.21316427025022</c:v>
                </c:pt>
                <c:pt idx="2350">
                  <c:v>860.09965479912989</c:v>
                </c:pt>
                <c:pt idx="2351">
                  <c:v>861.98867128147003</c:v>
                </c:pt>
                <c:pt idx="2352">
                  <c:v>863.88034076958002</c:v>
                </c:pt>
                <c:pt idx="2353">
                  <c:v>865.77479404760015</c:v>
                </c:pt>
                <c:pt idx="2354">
                  <c:v>867.67216565791978</c:v>
                </c:pt>
                <c:pt idx="2355">
                  <c:v>869.57259392761989</c:v>
                </c:pt>
                <c:pt idx="2356">
                  <c:v>871.47503818186988</c:v>
                </c:pt>
                <c:pt idx="2357">
                  <c:v>873.37735061654985</c:v>
                </c:pt>
                <c:pt idx="2358">
                  <c:v>875.28221256584993</c:v>
                </c:pt>
                <c:pt idx="2359">
                  <c:v>877.18968318490033</c:v>
                </c:pt>
                <c:pt idx="2360">
                  <c:v>879.09982050913004</c:v>
                </c:pt>
                <c:pt idx="2361">
                  <c:v>881.01268136561021</c:v>
                </c:pt>
                <c:pt idx="2362">
                  <c:v>882.92832128449027</c:v>
                </c:pt>
                <c:pt idx="2363">
                  <c:v>884.8467944103204</c:v>
                </c:pt>
                <c:pt idx="2364">
                  <c:v>886.76815341354995</c:v>
                </c:pt>
                <c:pt idx="2365">
                  <c:v>888.69244940180988</c:v>
                </c:pt>
                <c:pt idx="2366">
                  <c:v>890.6197318313798</c:v>
                </c:pt>
                <c:pt idx="2367">
                  <c:v>892.55004841854998</c:v>
                </c:pt>
                <c:pt idx="2368">
                  <c:v>894.48344505102978</c:v>
                </c:pt>
                <c:pt idx="2369">
                  <c:v>896.41996569932007</c:v>
                </c:pt>
                <c:pt idx="2370">
                  <c:v>898.35965232810031</c:v>
                </c:pt>
                <c:pt idx="2371">
                  <c:v>900.30254480767962</c:v>
                </c:pt>
                <c:pt idx="2372">
                  <c:v>902.24868082529974</c:v>
                </c:pt>
                <c:pt idx="2373">
                  <c:v>904.19809579661978</c:v>
                </c:pt>
                <c:pt idx="2374">
                  <c:v>906.15082277703959</c:v>
                </c:pt>
                <c:pt idx="2375">
                  <c:v>908.10699933711021</c:v>
                </c:pt>
                <c:pt idx="2376">
                  <c:v>910.06847303211998</c:v>
                </c:pt>
                <c:pt idx="2377">
                  <c:v>912.03377553036989</c:v>
                </c:pt>
                <c:pt idx="2378">
                  <c:v>914.00297486679028</c:v>
                </c:pt>
                <c:pt idx="2379">
                  <c:v>915.97613879842993</c:v>
                </c:pt>
                <c:pt idx="2380">
                  <c:v>917.9533347762399</c:v>
                </c:pt>
                <c:pt idx="2381">
                  <c:v>919.93462991698016</c:v>
                </c:pt>
                <c:pt idx="2382">
                  <c:v>921.92009097490018</c:v>
                </c:pt>
                <c:pt idx="2383">
                  <c:v>923.90978431367012</c:v>
                </c:pt>
                <c:pt idx="2384">
                  <c:v>925.90377587805006</c:v>
                </c:pt>
                <c:pt idx="2385">
                  <c:v>927.90213116585983</c:v>
                </c:pt>
                <c:pt idx="2386">
                  <c:v>929.90491519963007</c:v>
                </c:pt>
                <c:pt idx="2387">
                  <c:v>931.9121924985302</c:v>
                </c:pt>
                <c:pt idx="2388">
                  <c:v>933.92402705007999</c:v>
                </c:pt>
                <c:pt idx="2389">
                  <c:v>935.94048228204974</c:v>
                </c:pt>
                <c:pt idx="2390">
                  <c:v>937.96162103420011</c:v>
                </c:pt>
                <c:pt idx="2391">
                  <c:v>939.98750553008995</c:v>
                </c:pt>
                <c:pt idx="2392">
                  <c:v>942.0181973489598</c:v>
                </c:pt>
                <c:pt idx="2393">
                  <c:v>944.05375739742021</c:v>
                </c:pt>
                <c:pt idx="2394">
                  <c:v>946.09424588137017</c:v>
                </c:pt>
                <c:pt idx="2395">
                  <c:v>948.13857079432</c:v>
                </c:pt>
                <c:pt idx="2396">
                  <c:v>950.18742813096014</c:v>
                </c:pt>
                <c:pt idx="2397">
                  <c:v>952.24105754412039</c:v>
                </c:pt>
                <c:pt idx="2398">
                  <c:v>954.29948208034011</c:v>
                </c:pt>
                <c:pt idx="2399">
                  <c:v>956.36272205633986</c:v>
                </c:pt>
                <c:pt idx="2400">
                  <c:v>958.4307949856202</c:v>
                </c:pt>
                <c:pt idx="2401">
                  <c:v>960.50371550500995</c:v>
                </c:pt>
                <c:pt idx="2402">
                  <c:v>962.58149530115998</c:v>
                </c:pt>
                <c:pt idx="2403">
                  <c:v>964.66414303717011</c:v>
                </c:pt>
                <c:pt idx="2404">
                  <c:v>966.75166427903014</c:v>
                </c:pt>
                <c:pt idx="2405">
                  <c:v>968.84406142231001</c:v>
                </c:pt>
                <c:pt idx="2406">
                  <c:v>970.94133361853983</c:v>
                </c:pt>
                <c:pt idx="2407">
                  <c:v>973.04347670194011</c:v>
                </c:pt>
                <c:pt idx="2408">
                  <c:v>975.15048311578994</c:v>
                </c:pt>
                <c:pt idx="2409">
                  <c:v>977.26234183910992</c:v>
                </c:pt>
                <c:pt idx="2410">
                  <c:v>979.37903831315998</c:v>
                </c:pt>
                <c:pt idx="2411">
                  <c:v>981.50055436794992</c:v>
                </c:pt>
                <c:pt idx="2412">
                  <c:v>983.62686814886001</c:v>
                </c:pt>
                <c:pt idx="2413">
                  <c:v>985.75795404314977</c:v>
                </c:pt>
                <c:pt idx="2414">
                  <c:v>987.89383891669013</c:v>
                </c:pt>
                <c:pt idx="2415">
                  <c:v>990.0344874037396</c:v>
                </c:pt>
                <c:pt idx="2416">
                  <c:v>992.17983050702014</c:v>
                </c:pt>
                <c:pt idx="2417">
                  <c:v>994.32982920218001</c:v>
                </c:pt>
                <c:pt idx="2418">
                  <c:v>996.48444047192015</c:v>
                </c:pt>
                <c:pt idx="2419">
                  <c:v>998.64361723577986</c:v>
                </c:pt>
                <c:pt idx="2420">
                  <c:v>1000.8073082799101</c:v>
                </c:pt>
                <c:pt idx="2421">
                  <c:v>1002.9754581868501</c:v>
                </c:pt>
                <c:pt idx="2422">
                  <c:v>1005.1480072653299</c:v>
                </c:pt>
                <c:pt idx="2423">
                  <c:v>1007.3248914799601</c:v>
                </c:pt>
                <c:pt idx="2424">
                  <c:v>1009.5060423810801</c:v>
                </c:pt>
                <c:pt idx="2425">
                  <c:v>1011.6913870345397</c:v>
                </c:pt>
                <c:pt idx="2426">
                  <c:v>1013.88084795139</c:v>
                </c:pt>
                <c:pt idx="2427">
                  <c:v>1016.0743430177399</c:v>
                </c:pt>
                <c:pt idx="2428">
                  <c:v>1018.2717854245102</c:v>
                </c:pt>
                <c:pt idx="2429">
                  <c:v>1020.47308359716</c:v>
                </c:pt>
                <c:pt idx="2430">
                  <c:v>1022.6781411255402</c:v>
                </c:pt>
                <c:pt idx="2431">
                  <c:v>1024.8868566935903</c:v>
                </c:pt>
                <c:pt idx="2432">
                  <c:v>1027.0991240091298</c:v>
                </c:pt>
                <c:pt idx="2433">
                  <c:v>1029.3151320686302</c:v>
                </c:pt>
                <c:pt idx="2434">
                  <c:v>1031.53510238121</c:v>
                </c:pt>
                <c:pt idx="2435">
                  <c:v>1033.75847123115</c:v>
                </c:pt>
                <c:pt idx="2436">
                  <c:v>1035.9851323656999</c:v>
                </c:pt>
                <c:pt idx="2437">
                  <c:v>1038.2149753741701</c:v>
                </c:pt>
                <c:pt idx="2438">
                  <c:v>1040.4478856464002</c:v>
                </c:pt>
                <c:pt idx="2439">
                  <c:v>1042.6837443311701</c:v>
                </c:pt>
                <c:pt idx="2440">
                  <c:v>1044.9224282945802</c:v>
                </c:pt>
                <c:pt idx="2441">
                  <c:v>1047.1638100785199</c:v>
                </c:pt>
                <c:pt idx="2442">
                  <c:v>1049.40775785904</c:v>
                </c:pt>
                <c:pt idx="2443">
                  <c:v>1051.6541354047604</c:v>
                </c:pt>
                <c:pt idx="2444">
                  <c:v>1053.9028020353103</c:v>
                </c:pt>
                <c:pt idx="2445">
                  <c:v>1056.1536125797402</c:v>
                </c:pt>
                <c:pt idx="2446">
                  <c:v>1058.4064173349302</c:v>
                </c:pt>
                <c:pt idx="2447">
                  <c:v>1060.6610620239703</c:v>
                </c:pt>
                <c:pt idx="2448">
                  <c:v>1062.91738775465</c:v>
                </c:pt>
                <c:pt idx="2449">
                  <c:v>1065.1752309777798</c:v>
                </c:pt>
                <c:pt idx="2450">
                  <c:v>1067.4344234456598</c:v>
                </c:pt>
                <c:pt idx="2451">
                  <c:v>1069.69479217055</c:v>
                </c:pt>
                <c:pt idx="2452">
                  <c:v>1071.9565492473398</c:v>
                </c:pt>
                <c:pt idx="2453">
                  <c:v>1074.2219071941399</c:v>
                </c:pt>
                <c:pt idx="2454">
                  <c:v>1076.48857239874</c:v>
                </c:pt>
                <c:pt idx="2455">
                  <c:v>1078.7564246911998</c:v>
                </c:pt>
                <c:pt idx="2456">
                  <c:v>1081.02534307222</c:v>
                </c:pt>
                <c:pt idx="2457">
                  <c:v>1083.29520577311</c:v>
                </c:pt>
                <c:pt idx="2458">
                  <c:v>1085.5658903155399</c:v>
                </c:pt>
                <c:pt idx="2459">
                  <c:v>1087.8372735714602</c:v>
                </c:pt>
                <c:pt idx="2460">
                  <c:v>1090.1092318229698</c:v>
                </c:pt>
                <c:pt idx="2461">
                  <c:v>1092.3816408221496</c:v>
                </c:pt>
                <c:pt idx="2462">
                  <c:v>1094.6543758509397</c:v>
                </c:pt>
                <c:pt idx="2463">
                  <c:v>1096.9273117810199</c:v>
                </c:pt>
                <c:pt idx="2464">
                  <c:v>1099.2003231336298</c:v>
                </c:pt>
                <c:pt idx="2465">
                  <c:v>1101.4732841395003</c:v>
                </c:pt>
                <c:pt idx="2466">
                  <c:v>1103.7460687986299</c:v>
                </c:pt>
                <c:pt idx="2467">
                  <c:v>1106.0185509402199</c:v>
                </c:pt>
                <c:pt idx="2468">
                  <c:v>1108.2906042825198</c:v>
                </c:pt>
                <c:pt idx="2469">
                  <c:v>1110.56210249267</c:v>
                </c:pt>
                <c:pt idx="2470">
                  <c:v>1112.8329192465803</c:v>
                </c:pt>
                <c:pt idx="2471">
                  <c:v>1115.1029282887798</c:v>
                </c:pt>
                <c:pt idx="2472">
                  <c:v>1117.3744932375598</c:v>
                </c:pt>
                <c:pt idx="2473">
                  <c:v>1119.6458185046099</c:v>
                </c:pt>
                <c:pt idx="2474">
                  <c:v>1121.9166165039401</c:v>
                </c:pt>
                <c:pt idx="2475">
                  <c:v>1124.18682942346</c:v>
                </c:pt>
                <c:pt idx="2476">
                  <c:v>1126.45640358225</c:v>
                </c:pt>
                <c:pt idx="2477">
                  <c:v>1128.7252895813899</c:v>
                </c:pt>
                <c:pt idx="2478">
                  <c:v>1130.99344245474</c:v>
                </c:pt>
                <c:pt idx="2479">
                  <c:v>1133.2608218197997</c:v>
                </c:pt>
                <c:pt idx="2480">
                  <c:v>1135.5273920285499</c:v>
                </c:pt>
                <c:pt idx="2481">
                  <c:v>1137.7931223183</c:v>
                </c:pt>
                <c:pt idx="2482">
                  <c:v>1140.0579869624303</c:v>
                </c:pt>
                <c:pt idx="2483">
                  <c:v>1142.3219654213503</c:v>
                </c:pt>
                <c:pt idx="2484">
                  <c:v>1144.58504249323</c:v>
                </c:pt>
                <c:pt idx="2485">
                  <c:v>1146.8472084648802</c:v>
                </c:pt>
                <c:pt idx="2486">
                  <c:v>1149.1084592625702</c:v>
                </c:pt>
                <c:pt idx="2487">
                  <c:v>1151.3687966028501</c:v>
                </c:pt>
                <c:pt idx="2488">
                  <c:v>1153.6282281433901</c:v>
                </c:pt>
                <c:pt idx="2489">
                  <c:v>1155.88676763382</c:v>
                </c:pt>
                <c:pt idx="2490">
                  <c:v>1158.1444350665497</c:v>
                </c:pt>
                <c:pt idx="2491">
                  <c:v>1160.4013020761499</c:v>
                </c:pt>
                <c:pt idx="2492">
                  <c:v>1162.6573900843196</c:v>
                </c:pt>
                <c:pt idx="2493">
                  <c:v>1164.9127210156403</c:v>
                </c:pt>
                <c:pt idx="2494">
                  <c:v>1167.1673430056503</c:v>
                </c:pt>
                <c:pt idx="2495">
                  <c:v>1169.4213112801499</c:v>
                </c:pt>
                <c:pt idx="2496">
                  <c:v>1171.6746883083101</c:v>
                </c:pt>
                <c:pt idx="2497">
                  <c:v>1173.92754395576</c:v>
                </c:pt>
                <c:pt idx="2498">
                  <c:v>1176.1799556376805</c:v>
                </c:pt>
                <c:pt idx="2499">
                  <c:v>1178.4320084719097</c:v>
                </c:pt>
                <c:pt idx="2500">
                  <c:v>1180.6837954320395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839-BD43-AA18-B778E1EA98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7642655"/>
        <c:axId val="1648906704"/>
      </c:scatterChart>
      <c:valAx>
        <c:axId val="1317642655"/>
        <c:scaling>
          <c:orientation val="minMax"/>
          <c:max val="2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8906704"/>
        <c:crosses val="autoZero"/>
        <c:crossBetween val="midCat"/>
      </c:valAx>
      <c:valAx>
        <c:axId val="1648906704"/>
        <c:scaling>
          <c:orientation val="minMax"/>
          <c:max val="200"/>
          <c:min val="-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7642655"/>
        <c:crosses val="autoZero"/>
        <c:crossBetween val="midCat"/>
        <c:majorUnit val="4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Unity upper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'Section 11.2'!$A$5:$A$505</c:f>
              <c:numCache>
                <c:formatCode>General</c:formatCode>
                <c:ptCount val="5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  <c:pt idx="315">
                  <c:v>0.31500000000000022</c:v>
                </c:pt>
                <c:pt idx="316">
                  <c:v>0.31600000000000023</c:v>
                </c:pt>
                <c:pt idx="317">
                  <c:v>0.31700000000000023</c:v>
                </c:pt>
                <c:pt idx="318">
                  <c:v>0.31800000000000023</c:v>
                </c:pt>
                <c:pt idx="319">
                  <c:v>0.31900000000000023</c:v>
                </c:pt>
                <c:pt idx="320">
                  <c:v>0.32000000000000023</c:v>
                </c:pt>
                <c:pt idx="321">
                  <c:v>0.32100000000000023</c:v>
                </c:pt>
                <c:pt idx="322">
                  <c:v>0.32200000000000023</c:v>
                </c:pt>
                <c:pt idx="323">
                  <c:v>0.32300000000000023</c:v>
                </c:pt>
                <c:pt idx="324">
                  <c:v>0.32400000000000023</c:v>
                </c:pt>
                <c:pt idx="325">
                  <c:v>0.32500000000000023</c:v>
                </c:pt>
                <c:pt idx="326">
                  <c:v>0.32600000000000023</c:v>
                </c:pt>
                <c:pt idx="327">
                  <c:v>0.32700000000000023</c:v>
                </c:pt>
                <c:pt idx="328">
                  <c:v>0.32800000000000024</c:v>
                </c:pt>
                <c:pt idx="329">
                  <c:v>0.32900000000000024</c:v>
                </c:pt>
                <c:pt idx="330">
                  <c:v>0.33000000000000024</c:v>
                </c:pt>
                <c:pt idx="331">
                  <c:v>0.33100000000000024</c:v>
                </c:pt>
                <c:pt idx="332">
                  <c:v>0.33200000000000024</c:v>
                </c:pt>
                <c:pt idx="333">
                  <c:v>0.33300000000000024</c:v>
                </c:pt>
                <c:pt idx="334">
                  <c:v>0.33400000000000024</c:v>
                </c:pt>
                <c:pt idx="335">
                  <c:v>0.33500000000000024</c:v>
                </c:pt>
                <c:pt idx="336">
                  <c:v>0.33600000000000024</c:v>
                </c:pt>
                <c:pt idx="337">
                  <c:v>0.33700000000000024</c:v>
                </c:pt>
                <c:pt idx="338">
                  <c:v>0.33800000000000024</c:v>
                </c:pt>
                <c:pt idx="339">
                  <c:v>0.33900000000000025</c:v>
                </c:pt>
                <c:pt idx="340">
                  <c:v>0.34000000000000025</c:v>
                </c:pt>
                <c:pt idx="341">
                  <c:v>0.34100000000000025</c:v>
                </c:pt>
                <c:pt idx="342">
                  <c:v>0.34200000000000025</c:v>
                </c:pt>
                <c:pt idx="343">
                  <c:v>0.34300000000000025</c:v>
                </c:pt>
                <c:pt idx="344">
                  <c:v>0.34400000000000025</c:v>
                </c:pt>
                <c:pt idx="345">
                  <c:v>0.34500000000000025</c:v>
                </c:pt>
                <c:pt idx="346">
                  <c:v>0.34600000000000025</c:v>
                </c:pt>
                <c:pt idx="347">
                  <c:v>0.34700000000000025</c:v>
                </c:pt>
                <c:pt idx="348">
                  <c:v>0.34800000000000025</c:v>
                </c:pt>
                <c:pt idx="349">
                  <c:v>0.34900000000000025</c:v>
                </c:pt>
                <c:pt idx="350">
                  <c:v>0.35000000000000026</c:v>
                </c:pt>
                <c:pt idx="351">
                  <c:v>0.35100000000000026</c:v>
                </c:pt>
                <c:pt idx="352">
                  <c:v>0.35200000000000026</c:v>
                </c:pt>
                <c:pt idx="353">
                  <c:v>0.35300000000000026</c:v>
                </c:pt>
                <c:pt idx="354">
                  <c:v>0.35400000000000026</c:v>
                </c:pt>
                <c:pt idx="355">
                  <c:v>0.35500000000000026</c:v>
                </c:pt>
                <c:pt idx="356">
                  <c:v>0.35600000000000026</c:v>
                </c:pt>
                <c:pt idx="357">
                  <c:v>0.35700000000000026</c:v>
                </c:pt>
                <c:pt idx="358">
                  <c:v>0.35800000000000026</c:v>
                </c:pt>
                <c:pt idx="359">
                  <c:v>0.35900000000000026</c:v>
                </c:pt>
                <c:pt idx="360">
                  <c:v>0.36000000000000026</c:v>
                </c:pt>
                <c:pt idx="361">
                  <c:v>0.36100000000000027</c:v>
                </c:pt>
                <c:pt idx="362">
                  <c:v>0.36200000000000027</c:v>
                </c:pt>
                <c:pt idx="363">
                  <c:v>0.36300000000000027</c:v>
                </c:pt>
                <c:pt idx="364">
                  <c:v>0.36400000000000027</c:v>
                </c:pt>
                <c:pt idx="365">
                  <c:v>0.36500000000000027</c:v>
                </c:pt>
                <c:pt idx="366">
                  <c:v>0.36600000000000027</c:v>
                </c:pt>
                <c:pt idx="367">
                  <c:v>0.36700000000000027</c:v>
                </c:pt>
                <c:pt idx="368">
                  <c:v>0.36800000000000027</c:v>
                </c:pt>
                <c:pt idx="369">
                  <c:v>0.36900000000000027</c:v>
                </c:pt>
                <c:pt idx="370">
                  <c:v>0.37000000000000027</c:v>
                </c:pt>
                <c:pt idx="371">
                  <c:v>0.37100000000000027</c:v>
                </c:pt>
                <c:pt idx="372">
                  <c:v>0.37200000000000027</c:v>
                </c:pt>
                <c:pt idx="373">
                  <c:v>0.37300000000000028</c:v>
                </c:pt>
                <c:pt idx="374">
                  <c:v>0.37400000000000028</c:v>
                </c:pt>
                <c:pt idx="375">
                  <c:v>0.37500000000000028</c:v>
                </c:pt>
                <c:pt idx="376">
                  <c:v>0.37600000000000028</c:v>
                </c:pt>
                <c:pt idx="377">
                  <c:v>0.37700000000000028</c:v>
                </c:pt>
                <c:pt idx="378">
                  <c:v>0.37800000000000028</c:v>
                </c:pt>
                <c:pt idx="379">
                  <c:v>0.37900000000000028</c:v>
                </c:pt>
                <c:pt idx="380">
                  <c:v>0.38000000000000028</c:v>
                </c:pt>
                <c:pt idx="381">
                  <c:v>0.38100000000000028</c:v>
                </c:pt>
                <c:pt idx="382">
                  <c:v>0.38200000000000028</c:v>
                </c:pt>
                <c:pt idx="383">
                  <c:v>0.38300000000000028</c:v>
                </c:pt>
                <c:pt idx="384">
                  <c:v>0.38400000000000029</c:v>
                </c:pt>
                <c:pt idx="385">
                  <c:v>0.38500000000000029</c:v>
                </c:pt>
                <c:pt idx="386">
                  <c:v>0.38600000000000029</c:v>
                </c:pt>
                <c:pt idx="387">
                  <c:v>0.38700000000000029</c:v>
                </c:pt>
                <c:pt idx="388">
                  <c:v>0.38800000000000029</c:v>
                </c:pt>
                <c:pt idx="389">
                  <c:v>0.38900000000000029</c:v>
                </c:pt>
                <c:pt idx="390">
                  <c:v>0.39000000000000029</c:v>
                </c:pt>
                <c:pt idx="391">
                  <c:v>0.39100000000000029</c:v>
                </c:pt>
                <c:pt idx="392">
                  <c:v>0.39200000000000029</c:v>
                </c:pt>
                <c:pt idx="393">
                  <c:v>0.39300000000000029</c:v>
                </c:pt>
                <c:pt idx="394">
                  <c:v>0.39400000000000029</c:v>
                </c:pt>
                <c:pt idx="395">
                  <c:v>0.3950000000000003</c:v>
                </c:pt>
                <c:pt idx="396">
                  <c:v>0.3960000000000003</c:v>
                </c:pt>
                <c:pt idx="397">
                  <c:v>0.3970000000000003</c:v>
                </c:pt>
                <c:pt idx="398">
                  <c:v>0.3980000000000003</c:v>
                </c:pt>
                <c:pt idx="399">
                  <c:v>0.3990000000000003</c:v>
                </c:pt>
                <c:pt idx="400">
                  <c:v>0.4000000000000003</c:v>
                </c:pt>
                <c:pt idx="401">
                  <c:v>0.4010000000000003</c:v>
                </c:pt>
                <c:pt idx="402">
                  <c:v>0.4020000000000003</c:v>
                </c:pt>
                <c:pt idx="403">
                  <c:v>0.4030000000000003</c:v>
                </c:pt>
                <c:pt idx="404">
                  <c:v>0.4040000000000003</c:v>
                </c:pt>
                <c:pt idx="405">
                  <c:v>0.4050000000000003</c:v>
                </c:pt>
                <c:pt idx="406">
                  <c:v>0.40600000000000031</c:v>
                </c:pt>
                <c:pt idx="407">
                  <c:v>0.40700000000000031</c:v>
                </c:pt>
                <c:pt idx="408">
                  <c:v>0.40800000000000031</c:v>
                </c:pt>
                <c:pt idx="409">
                  <c:v>0.40900000000000031</c:v>
                </c:pt>
                <c:pt idx="410">
                  <c:v>0.41000000000000031</c:v>
                </c:pt>
                <c:pt idx="411">
                  <c:v>0.41100000000000031</c:v>
                </c:pt>
                <c:pt idx="412">
                  <c:v>0.41200000000000031</c:v>
                </c:pt>
                <c:pt idx="413">
                  <c:v>0.41300000000000031</c:v>
                </c:pt>
                <c:pt idx="414">
                  <c:v>0.41400000000000031</c:v>
                </c:pt>
                <c:pt idx="415">
                  <c:v>0.41500000000000031</c:v>
                </c:pt>
                <c:pt idx="416">
                  <c:v>0.41600000000000031</c:v>
                </c:pt>
                <c:pt idx="417">
                  <c:v>0.41700000000000031</c:v>
                </c:pt>
                <c:pt idx="418">
                  <c:v>0.41800000000000032</c:v>
                </c:pt>
                <c:pt idx="419">
                  <c:v>0.41900000000000032</c:v>
                </c:pt>
                <c:pt idx="420">
                  <c:v>0.42000000000000032</c:v>
                </c:pt>
                <c:pt idx="421">
                  <c:v>0.42100000000000032</c:v>
                </c:pt>
                <c:pt idx="422">
                  <c:v>0.42200000000000032</c:v>
                </c:pt>
                <c:pt idx="423">
                  <c:v>0.42300000000000032</c:v>
                </c:pt>
                <c:pt idx="424">
                  <c:v>0.42400000000000032</c:v>
                </c:pt>
                <c:pt idx="425">
                  <c:v>0.42500000000000032</c:v>
                </c:pt>
                <c:pt idx="426">
                  <c:v>0.42600000000000032</c:v>
                </c:pt>
                <c:pt idx="427">
                  <c:v>0.42700000000000032</c:v>
                </c:pt>
                <c:pt idx="428">
                  <c:v>0.42800000000000032</c:v>
                </c:pt>
                <c:pt idx="429">
                  <c:v>0.42900000000000033</c:v>
                </c:pt>
                <c:pt idx="430">
                  <c:v>0.43000000000000033</c:v>
                </c:pt>
                <c:pt idx="431">
                  <c:v>0.43100000000000033</c:v>
                </c:pt>
                <c:pt idx="432">
                  <c:v>0.43200000000000033</c:v>
                </c:pt>
                <c:pt idx="433">
                  <c:v>0.43300000000000033</c:v>
                </c:pt>
                <c:pt idx="434">
                  <c:v>0.43400000000000033</c:v>
                </c:pt>
                <c:pt idx="435">
                  <c:v>0.43500000000000033</c:v>
                </c:pt>
                <c:pt idx="436">
                  <c:v>0.43600000000000033</c:v>
                </c:pt>
                <c:pt idx="437">
                  <c:v>0.43700000000000033</c:v>
                </c:pt>
                <c:pt idx="438">
                  <c:v>0.43800000000000033</c:v>
                </c:pt>
                <c:pt idx="439">
                  <c:v>0.43900000000000033</c:v>
                </c:pt>
                <c:pt idx="440">
                  <c:v>0.44000000000000034</c:v>
                </c:pt>
                <c:pt idx="441">
                  <c:v>0.44100000000000034</c:v>
                </c:pt>
                <c:pt idx="442">
                  <c:v>0.44200000000000034</c:v>
                </c:pt>
                <c:pt idx="443">
                  <c:v>0.44300000000000034</c:v>
                </c:pt>
                <c:pt idx="444">
                  <c:v>0.44400000000000034</c:v>
                </c:pt>
                <c:pt idx="445">
                  <c:v>0.44500000000000034</c:v>
                </c:pt>
                <c:pt idx="446">
                  <c:v>0.44600000000000034</c:v>
                </c:pt>
                <c:pt idx="447">
                  <c:v>0.44700000000000034</c:v>
                </c:pt>
                <c:pt idx="448">
                  <c:v>0.44800000000000034</c:v>
                </c:pt>
                <c:pt idx="449">
                  <c:v>0.44900000000000034</c:v>
                </c:pt>
                <c:pt idx="450">
                  <c:v>0.45000000000000034</c:v>
                </c:pt>
                <c:pt idx="451">
                  <c:v>0.45100000000000035</c:v>
                </c:pt>
                <c:pt idx="452">
                  <c:v>0.45200000000000035</c:v>
                </c:pt>
                <c:pt idx="453">
                  <c:v>0.45300000000000035</c:v>
                </c:pt>
                <c:pt idx="454">
                  <c:v>0.45400000000000035</c:v>
                </c:pt>
                <c:pt idx="455">
                  <c:v>0.45500000000000035</c:v>
                </c:pt>
                <c:pt idx="456">
                  <c:v>0.45600000000000035</c:v>
                </c:pt>
                <c:pt idx="457">
                  <c:v>0.45700000000000035</c:v>
                </c:pt>
                <c:pt idx="458">
                  <c:v>0.45800000000000035</c:v>
                </c:pt>
                <c:pt idx="459">
                  <c:v>0.45900000000000035</c:v>
                </c:pt>
                <c:pt idx="460">
                  <c:v>0.46000000000000035</c:v>
                </c:pt>
                <c:pt idx="461">
                  <c:v>0.46100000000000035</c:v>
                </c:pt>
                <c:pt idx="462">
                  <c:v>0.46200000000000035</c:v>
                </c:pt>
                <c:pt idx="463">
                  <c:v>0.46300000000000036</c:v>
                </c:pt>
                <c:pt idx="464">
                  <c:v>0.46400000000000036</c:v>
                </c:pt>
                <c:pt idx="465">
                  <c:v>0.46500000000000036</c:v>
                </c:pt>
                <c:pt idx="466">
                  <c:v>0.46600000000000036</c:v>
                </c:pt>
                <c:pt idx="467">
                  <c:v>0.46700000000000036</c:v>
                </c:pt>
                <c:pt idx="468">
                  <c:v>0.46800000000000036</c:v>
                </c:pt>
                <c:pt idx="469">
                  <c:v>0.46900000000000036</c:v>
                </c:pt>
                <c:pt idx="470">
                  <c:v>0.47000000000000036</c:v>
                </c:pt>
                <c:pt idx="471">
                  <c:v>0.47100000000000036</c:v>
                </c:pt>
                <c:pt idx="472">
                  <c:v>0.47200000000000036</c:v>
                </c:pt>
                <c:pt idx="473">
                  <c:v>0.47300000000000036</c:v>
                </c:pt>
                <c:pt idx="474">
                  <c:v>0.47400000000000037</c:v>
                </c:pt>
                <c:pt idx="475">
                  <c:v>0.47500000000000037</c:v>
                </c:pt>
                <c:pt idx="476">
                  <c:v>0.47600000000000037</c:v>
                </c:pt>
                <c:pt idx="477">
                  <c:v>0.47700000000000037</c:v>
                </c:pt>
                <c:pt idx="478">
                  <c:v>0.47800000000000037</c:v>
                </c:pt>
                <c:pt idx="479">
                  <c:v>0.47900000000000037</c:v>
                </c:pt>
                <c:pt idx="480">
                  <c:v>0.48000000000000037</c:v>
                </c:pt>
                <c:pt idx="481">
                  <c:v>0.48100000000000037</c:v>
                </c:pt>
                <c:pt idx="482">
                  <c:v>0.48200000000000037</c:v>
                </c:pt>
                <c:pt idx="483">
                  <c:v>0.48300000000000037</c:v>
                </c:pt>
                <c:pt idx="484">
                  <c:v>0.48400000000000037</c:v>
                </c:pt>
                <c:pt idx="485">
                  <c:v>0.48500000000000038</c:v>
                </c:pt>
                <c:pt idx="486">
                  <c:v>0.48600000000000038</c:v>
                </c:pt>
                <c:pt idx="487">
                  <c:v>0.48700000000000038</c:v>
                </c:pt>
                <c:pt idx="488">
                  <c:v>0.48800000000000038</c:v>
                </c:pt>
                <c:pt idx="489">
                  <c:v>0.48900000000000038</c:v>
                </c:pt>
                <c:pt idx="490">
                  <c:v>0.49000000000000038</c:v>
                </c:pt>
                <c:pt idx="491">
                  <c:v>0.49100000000000038</c:v>
                </c:pt>
                <c:pt idx="492">
                  <c:v>0.49200000000000038</c:v>
                </c:pt>
                <c:pt idx="493">
                  <c:v>0.49300000000000038</c:v>
                </c:pt>
                <c:pt idx="494">
                  <c:v>0.49400000000000038</c:v>
                </c:pt>
                <c:pt idx="495">
                  <c:v>0.49500000000000038</c:v>
                </c:pt>
                <c:pt idx="496">
                  <c:v>0.49600000000000039</c:v>
                </c:pt>
                <c:pt idx="497">
                  <c:v>0.49700000000000039</c:v>
                </c:pt>
                <c:pt idx="498">
                  <c:v>0.49800000000000039</c:v>
                </c:pt>
                <c:pt idx="499">
                  <c:v>0.49900000000000039</c:v>
                </c:pt>
                <c:pt idx="500">
                  <c:v>0.50000000000000033</c:v>
                </c:pt>
              </c:numCache>
            </c:numRef>
          </c:xVal>
          <c:yVal>
            <c:numRef>
              <c:f>'Section 11.2'!$D$5:$D$505</c:f>
              <c:numCache>
                <c:formatCode>General</c:formatCode>
                <c:ptCount val="501"/>
                <c:pt idx="0">
                  <c:v>1</c:v>
                </c:pt>
                <c:pt idx="1">
                  <c:v>0.99999949999937499</c:v>
                </c:pt>
                <c:pt idx="2">
                  <c:v>0.99999799998999983</c:v>
                </c:pt>
                <c:pt idx="3">
                  <c:v>0.99999549994937409</c:v>
                </c:pt>
                <c:pt idx="4">
                  <c:v>0.99999199983999465</c:v>
                </c:pt>
                <c:pt idx="5">
                  <c:v>0.99998749960935451</c:v>
                </c:pt>
                <c:pt idx="6">
                  <c:v>0.99998199918993869</c:v>
                </c:pt>
                <c:pt idx="7">
                  <c:v>0.99997549849922052</c:v>
                </c:pt>
                <c:pt idx="8">
                  <c:v>0.99996799743965581</c:v>
                </c:pt>
                <c:pt idx="9">
                  <c:v>0.99995949589867739</c:v>
                </c:pt>
                <c:pt idx="10">
                  <c:v>0.99994999374868709</c:v>
                </c:pt>
                <c:pt idx="11">
                  <c:v>0.99993949084704903</c:v>
                </c:pt>
                <c:pt idx="12">
                  <c:v>0.99992798703607944</c:v>
                </c:pt>
                <c:pt idx="13">
                  <c:v>0.99991548214303705</c:v>
                </c:pt>
                <c:pt idx="14">
                  <c:v>0.99990197598011255</c:v>
                </c:pt>
                <c:pt idx="15">
                  <c:v>0.99988746834441622</c:v>
                </c:pt>
                <c:pt idx="16">
                  <c:v>0.99987195901796555</c:v>
                </c:pt>
                <c:pt idx="17">
                  <c:v>0.99985544776767099</c:v>
                </c:pt>
                <c:pt idx="18">
                  <c:v>0.99983793434532198</c:v>
                </c:pt>
                <c:pt idx="19">
                  <c:v>0.99981941848757028</c:v>
                </c:pt>
                <c:pt idx="20">
                  <c:v>0.99979989991591411</c:v>
                </c:pt>
                <c:pt idx="21">
                  <c:v>0.99977937833668007</c:v>
                </c:pt>
                <c:pt idx="22">
                  <c:v>0.99975785344100465</c:v>
                </c:pt>
                <c:pt idx="23">
                  <c:v>0.99973532490481509</c:v>
                </c:pt>
                <c:pt idx="24">
                  <c:v>0.99971179238880781</c:v>
                </c:pt>
                <c:pt idx="25">
                  <c:v>0.99968725553842819</c:v>
                </c:pt>
                <c:pt idx="26">
                  <c:v>0.99966171398384684</c:v>
                </c:pt>
                <c:pt idx="27">
                  <c:v>0.99963516733993707</c:v>
                </c:pt>
                <c:pt idx="28">
                  <c:v>0.99960761520624997</c:v>
                </c:pt>
                <c:pt idx="29">
                  <c:v>0.9995790571669888</c:v>
                </c:pt>
                <c:pt idx="30">
                  <c:v>0.99954949279098293</c:v>
                </c:pt>
                <c:pt idx="31">
                  <c:v>0.99951892163166012</c:v>
                </c:pt>
                <c:pt idx="32">
                  <c:v>0.99948734322701804</c:v>
                </c:pt>
                <c:pt idx="33">
                  <c:v>0.99945475709959497</c:v>
                </c:pt>
                <c:pt idx="34">
                  <c:v>0.99942116275643933</c:v>
                </c:pt>
                <c:pt idx="35">
                  <c:v>0.99938655968907775</c:v>
                </c:pt>
                <c:pt idx="36">
                  <c:v>0.99935094737348329</c:v>
                </c:pt>
                <c:pt idx="37">
                  <c:v>0.99931432527004094</c:v>
                </c:pt>
                <c:pt idx="38">
                  <c:v>0.99927669282351417</c:v>
                </c:pt>
                <c:pt idx="39">
                  <c:v>0.99923804946300865</c:v>
                </c:pt>
                <c:pt idx="40">
                  <c:v>0.99919839460193516</c:v>
                </c:pt>
                <c:pt idx="41">
                  <c:v>0.99915772763797306</c:v>
                </c:pt>
                <c:pt idx="42">
                  <c:v>0.99911604795303077</c:v>
                </c:pt>
                <c:pt idx="43">
                  <c:v>0.99907335491320592</c:v>
                </c:pt>
                <c:pt idx="44">
                  <c:v>0.99902964786874471</c:v>
                </c:pt>
                <c:pt idx="45">
                  <c:v>0.99898492615400036</c:v>
                </c:pt>
                <c:pt idx="46">
                  <c:v>0.9989391890873891</c:v>
                </c:pt>
                <c:pt idx="47">
                  <c:v>0.99889243597134703</c:v>
                </c:pt>
                <c:pt idx="48">
                  <c:v>0.99884466609228451</c:v>
                </c:pt>
                <c:pt idx="49">
                  <c:v>0.9987958787205401</c:v>
                </c:pt>
                <c:pt idx="50">
                  <c:v>0.9987460731103327</c:v>
                </c:pt>
                <c:pt idx="51">
                  <c:v>0.99869524849971369</c:v>
                </c:pt>
                <c:pt idx="52">
                  <c:v>0.99864340411051711</c:v>
                </c:pt>
                <c:pt idx="53">
                  <c:v>0.99859053914830886</c:v>
                </c:pt>
                <c:pt idx="54">
                  <c:v>0.9985366528023345</c:v>
                </c:pt>
                <c:pt idx="55">
                  <c:v>0.9984817442454671</c:v>
                </c:pt>
                <c:pt idx="56">
                  <c:v>0.99842581263415253</c:v>
                </c:pt>
                <c:pt idx="57">
                  <c:v>0.9983688571083541</c:v>
                </c:pt>
                <c:pt idx="58">
                  <c:v>0.99831087679149655</c:v>
                </c:pt>
                <c:pt idx="59">
                  <c:v>0.998251870790408</c:v>
                </c:pt>
                <c:pt idx="60">
                  <c:v>0.99819183819526103</c:v>
                </c:pt>
                <c:pt idx="61">
                  <c:v>0.99813077807951356</c:v>
                </c:pt>
                <c:pt idx="62">
                  <c:v>0.99806868949984651</c:v>
                </c:pt>
                <c:pt idx="63">
                  <c:v>0.99800557149610214</c:v>
                </c:pt>
                <c:pt idx="64">
                  <c:v>0.99794142309122025</c:v>
                </c:pt>
                <c:pt idx="65">
                  <c:v>0.99787624329117319</c:v>
                </c:pt>
                <c:pt idx="66">
                  <c:v>0.99781003108490007</c:v>
                </c:pt>
                <c:pt idx="67">
                  <c:v>0.99774278544423911</c:v>
                </c:pt>
                <c:pt idx="68">
                  <c:v>0.99767450532385915</c:v>
                </c:pt>
                <c:pt idx="69">
                  <c:v>0.99760518966118994</c:v>
                </c:pt>
                <c:pt idx="70">
                  <c:v>0.99753483737635074</c:v>
                </c:pt>
                <c:pt idx="71">
                  <c:v>0.99746344737207826</c:v>
                </c:pt>
                <c:pt idx="72">
                  <c:v>0.99739101853365264</c:v>
                </c:pt>
                <c:pt idx="73">
                  <c:v>0.99731754972882225</c:v>
                </c:pt>
                <c:pt idx="74">
                  <c:v>0.99724303980772799</c:v>
                </c:pt>
                <c:pt idx="75">
                  <c:v>0.99716748760282481</c:v>
                </c:pt>
                <c:pt idx="76">
                  <c:v>0.99709089192880307</c:v>
                </c:pt>
                <c:pt idx="77">
                  <c:v>0.9970132515825082</c:v>
                </c:pt>
                <c:pt idx="78">
                  <c:v>0.99693456534285851</c:v>
                </c:pt>
                <c:pt idx="79">
                  <c:v>0.99685483197076274</c:v>
                </c:pt>
                <c:pt idx="80">
                  <c:v>0.99677405020903442</c:v>
                </c:pt>
                <c:pt idx="81">
                  <c:v>0.99669221878230696</c:v>
                </c:pt>
                <c:pt idx="82">
                  <c:v>0.99660933639694549</c:v>
                </c:pt>
                <c:pt idx="83">
                  <c:v>0.99652540174095849</c:v>
                </c:pt>
                <c:pt idx="84">
                  <c:v>0.99644041348390699</c:v>
                </c:pt>
                <c:pt idx="85">
                  <c:v>0.99635437027681328</c:v>
                </c:pt>
                <c:pt idx="86">
                  <c:v>0.99626727075206734</c:v>
                </c:pt>
                <c:pt idx="87">
                  <c:v>0.99617911352333199</c:v>
                </c:pt>
                <c:pt idx="88">
                  <c:v>0.99608989718544705</c:v>
                </c:pt>
                <c:pt idx="89">
                  <c:v>0.99599962031433087</c:v>
                </c:pt>
                <c:pt idx="90">
                  <c:v>0.9959082814668816</c:v>
                </c:pt>
                <c:pt idx="91">
                  <c:v>0.99581587918087588</c:v>
                </c:pt>
                <c:pt idx="92">
                  <c:v>0.99572241197486633</c:v>
                </c:pt>
                <c:pt idx="93">
                  <c:v>0.99562787834807775</c:v>
                </c:pt>
                <c:pt idx="94">
                  <c:v>0.99553227678030087</c:v>
                </c:pt>
                <c:pt idx="95">
                  <c:v>0.99543560573178569</c:v>
                </c:pt>
                <c:pt idx="96">
                  <c:v>0.99533786364313193</c:v>
                </c:pt>
                <c:pt idx="97">
                  <c:v>0.99523904893517823</c:v>
                </c:pt>
                <c:pt idx="98">
                  <c:v>0.99513916000889058</c:v>
                </c:pt>
                <c:pt idx="99">
                  <c:v>0.99503819524524739</c:v>
                </c:pt>
                <c:pt idx="100">
                  <c:v>0.99493615300512406</c:v>
                </c:pt>
                <c:pt idx="101">
                  <c:v>0.99483303162917569</c:v>
                </c:pt>
                <c:pt idx="102">
                  <c:v>0.99472882943771734</c:v>
                </c:pt>
                <c:pt idx="103">
                  <c:v>0.9946235447306031</c:v>
                </c:pt>
                <c:pt idx="104">
                  <c:v>0.99451717578710319</c:v>
                </c:pt>
                <c:pt idx="105">
                  <c:v>0.99440972086577939</c:v>
                </c:pt>
                <c:pt idx="106">
                  <c:v>0.99430117820435826</c:v>
                </c:pt>
                <c:pt idx="107">
                  <c:v>0.9941915460196028</c:v>
                </c:pt>
                <c:pt idx="108">
                  <c:v>0.99408082250718199</c:v>
                </c:pt>
                <c:pt idx="109">
                  <c:v>0.99396900584153858</c:v>
                </c:pt>
                <c:pt idx="110">
                  <c:v>0.99385609417575538</c:v>
                </c:pt>
                <c:pt idx="111">
                  <c:v>0.99374208564141808</c:v>
                </c:pt>
                <c:pt idx="112">
                  <c:v>0.99362697834847802</c:v>
                </c:pt>
                <c:pt idx="113">
                  <c:v>0.99351077038511182</c:v>
                </c:pt>
                <c:pt idx="114">
                  <c:v>0.99339345981757865</c:v>
                </c:pt>
                <c:pt idx="115">
                  <c:v>0.99327504469007699</c:v>
                </c:pt>
                <c:pt idx="116">
                  <c:v>0.9931555230245972</c:v>
                </c:pt>
                <c:pt idx="117">
                  <c:v>0.99303489282077395</c:v>
                </c:pt>
                <c:pt idx="118">
                  <c:v>0.99291315205573505</c:v>
                </c:pt>
                <c:pt idx="119">
                  <c:v>0.99279029868394886</c:v>
                </c:pt>
                <c:pt idx="120">
                  <c:v>0.99266633063706955</c:v>
                </c:pt>
                <c:pt idx="121">
                  <c:v>0.99254124582377967</c:v>
                </c:pt>
                <c:pt idx="122">
                  <c:v>0.99241504212963061</c:v>
                </c:pt>
                <c:pt idx="123">
                  <c:v>0.99228771741688127</c:v>
                </c:pt>
                <c:pt idx="124">
                  <c:v>0.99215926952433364</c:v>
                </c:pt>
                <c:pt idx="125">
                  <c:v>0.99202969626716675</c:v>
                </c:pt>
                <c:pt idx="126">
                  <c:v>0.99189899543676763</c:v>
                </c:pt>
                <c:pt idx="127">
                  <c:v>0.99176716480056037</c:v>
                </c:pt>
                <c:pt idx="128">
                  <c:v>0.99163420210183251</c:v>
                </c:pt>
                <c:pt idx="129">
                  <c:v>0.99150010505955866</c:v>
                </c:pt>
                <c:pt idx="130">
                  <c:v>0.99136487136822249</c:v>
                </c:pt>
                <c:pt idx="131">
                  <c:v>0.9912284986976353</c:v>
                </c:pt>
                <c:pt idx="132">
                  <c:v>0.99109098469275214</c:v>
                </c:pt>
                <c:pt idx="133">
                  <c:v>0.99095232697348612</c:v>
                </c:pt>
                <c:pt idx="134">
                  <c:v>0.99081252313451873</c:v>
                </c:pt>
                <c:pt idx="135">
                  <c:v>0.99067157074510881</c:v>
                </c:pt>
                <c:pt idx="136">
                  <c:v>0.99052946734889824</c:v>
                </c:pt>
                <c:pt idx="137">
                  <c:v>0.99038621046371433</c:v>
                </c:pt>
                <c:pt idx="138">
                  <c:v>0.99024179758137043</c:v>
                </c:pt>
                <c:pt idx="139">
                  <c:v>0.99009622616746318</c:v>
                </c:pt>
                <c:pt idx="140">
                  <c:v>0.98994949366116658</c:v>
                </c:pt>
                <c:pt idx="141">
                  <c:v>0.98980159747502361</c:v>
                </c:pt>
                <c:pt idx="142">
                  <c:v>0.98965253499473538</c:v>
                </c:pt>
                <c:pt idx="143">
                  <c:v>0.98950230357894564</c:v>
                </c:pt>
                <c:pt idx="144">
                  <c:v>0.98935090055902397</c:v>
                </c:pt>
                <c:pt idx="145">
                  <c:v>0.98919832323884527</c:v>
                </c:pt>
                <c:pt idx="146">
                  <c:v>0.98904456889456538</c:v>
                </c:pt>
                <c:pt idx="147">
                  <c:v>0.98888963477439495</c:v>
                </c:pt>
                <c:pt idx="148">
                  <c:v>0.98873351809836885</c:v>
                </c:pt>
                <c:pt idx="149">
                  <c:v>0.98857621605811286</c:v>
                </c:pt>
                <c:pt idx="150">
                  <c:v>0.98841772581660681</c:v>
                </c:pt>
                <c:pt idx="151">
                  <c:v>0.98825804450794497</c:v>
                </c:pt>
                <c:pt idx="152">
                  <c:v>0.98809716923709212</c:v>
                </c:pt>
                <c:pt idx="153">
                  <c:v>0.98793509707963667</c:v>
                </c:pt>
                <c:pt idx="154">
                  <c:v>0.98777182508154027</c:v>
                </c:pt>
                <c:pt idx="155">
                  <c:v>0.98760735025888358</c:v>
                </c:pt>
                <c:pt idx="156">
                  <c:v>0.9874416695976086</c:v>
                </c:pt>
                <c:pt idx="157">
                  <c:v>0.98727478005325708</c:v>
                </c:pt>
                <c:pt idx="158">
                  <c:v>0.98710667855070611</c:v>
                </c:pt>
                <c:pt idx="159">
                  <c:v>0.98693736198389814</c:v>
                </c:pt>
                <c:pt idx="160">
                  <c:v>0.98676682721556885</c:v>
                </c:pt>
                <c:pt idx="161">
                  <c:v>0.98659507107697042</c:v>
                </c:pt>
                <c:pt idx="162">
                  <c:v>0.98642209036759032</c:v>
                </c:pt>
                <c:pt idx="163">
                  <c:v>0.98624788185486711</c:v>
                </c:pt>
                <c:pt idx="164">
                  <c:v>0.98607244227390123</c:v>
                </c:pt>
                <c:pt idx="165">
                  <c:v>0.9858957683271623</c:v>
                </c:pt>
                <c:pt idx="166">
                  <c:v>0.98571785668419132</c:v>
                </c:pt>
                <c:pt idx="167">
                  <c:v>0.98553870398129961</c:v>
                </c:pt>
                <c:pt idx="168">
                  <c:v>0.9853583068212628</c:v>
                </c:pt>
                <c:pt idx="169">
                  <c:v>0.98517666177301</c:v>
                </c:pt>
                <c:pt idx="170">
                  <c:v>0.98499376537130934</c:v>
                </c:pt>
                <c:pt idx="171">
                  <c:v>0.98480961411644818</c:v>
                </c:pt>
                <c:pt idx="172">
                  <c:v>0.9846242044739093</c:v>
                </c:pt>
                <c:pt idx="173">
                  <c:v>0.98443753287404157</c:v>
                </c:pt>
                <c:pt idx="174">
                  <c:v>0.98424959571172665</c:v>
                </c:pt>
                <c:pt idx="175">
                  <c:v>0.98406038934604001</c:v>
                </c:pt>
                <c:pt idx="176">
                  <c:v>0.98386991009990743</c:v>
                </c:pt>
                <c:pt idx="177">
                  <c:v>0.98367815425975658</c:v>
                </c:pt>
                <c:pt idx="178">
                  <c:v>0.98348511807516303</c:v>
                </c:pt>
                <c:pt idx="179">
                  <c:v>0.98329079775849115</c:v>
                </c:pt>
                <c:pt idx="180">
                  <c:v>0.98309518948453001</c:v>
                </c:pt>
                <c:pt idx="181">
                  <c:v>0.98289828939012347</c:v>
                </c:pt>
                <c:pt idx="182">
                  <c:v>0.98270009357379495</c:v>
                </c:pt>
                <c:pt idx="183">
                  <c:v>0.98250059809536683</c:v>
                </c:pt>
                <c:pt idx="184">
                  <c:v>0.98229979897557362</c:v>
                </c:pt>
                <c:pt idx="185">
                  <c:v>0.98209769219566989</c:v>
                </c:pt>
                <c:pt idx="186">
                  <c:v>0.98189427369703186</c:v>
                </c:pt>
                <c:pt idx="187">
                  <c:v>0.98168953938075376</c:v>
                </c:pt>
                <c:pt idx="188">
                  <c:v>0.98148348510723715</c:v>
                </c:pt>
                <c:pt idx="189">
                  <c:v>0.98127610669577459</c:v>
                </c:pt>
                <c:pt idx="190">
                  <c:v>0.98106739992412706</c:v>
                </c:pt>
                <c:pt idx="191">
                  <c:v>0.98085736052809469</c:v>
                </c:pt>
                <c:pt idx="192">
                  <c:v>0.9806459842010814</c:v>
                </c:pt>
                <c:pt idx="193">
                  <c:v>0.98043326659365215</c:v>
                </c:pt>
                <c:pt idx="194">
                  <c:v>0.98021920331308454</c:v>
                </c:pt>
                <c:pt idx="195">
                  <c:v>0.98000378992291248</c:v>
                </c:pt>
                <c:pt idx="196">
                  <c:v>0.97978702194246359</c:v>
                </c:pt>
                <c:pt idx="197">
                  <c:v>0.97956889484638887</c:v>
                </c:pt>
                <c:pt idx="198">
                  <c:v>0.97934940406418614</c:v>
                </c:pt>
                <c:pt idx="199">
                  <c:v>0.97912854497971447</c:v>
                </c:pt>
                <c:pt idx="200">
                  <c:v>0.97890631293070329</c:v>
                </c:pt>
                <c:pt idx="201">
                  <c:v>0.97868270320825146</c:v>
                </c:pt>
                <c:pt idx="202">
                  <c:v>0.97845771105632051</c:v>
                </c:pt>
                <c:pt idx="203">
                  <c:v>0.97823133167121934</c:v>
                </c:pt>
                <c:pt idx="204">
                  <c:v>0.97800356020107992</c:v>
                </c:pt>
                <c:pt idx="205">
                  <c:v>0.97777439174532621</c:v>
                </c:pt>
                <c:pt idx="206">
                  <c:v>0.9775438213541342</c:v>
                </c:pt>
                <c:pt idx="207">
                  <c:v>0.97731184402788263</c:v>
                </c:pt>
                <c:pt idx="208">
                  <c:v>0.9770784547165966</c:v>
                </c:pt>
                <c:pt idx="209">
                  <c:v>0.97684364831938075</c:v>
                </c:pt>
                <c:pt idx="210">
                  <c:v>0.97660741968384468</c:v>
                </c:pt>
                <c:pt idx="211">
                  <c:v>0.97636976360551786</c:v>
                </c:pt>
                <c:pt idx="212">
                  <c:v>0.97613067482725735</c:v>
                </c:pt>
                <c:pt idx="213">
                  <c:v>0.97589014803864338</c:v>
                </c:pt>
                <c:pt idx="214">
                  <c:v>0.97564817787536695</c:v>
                </c:pt>
                <c:pt idx="215">
                  <c:v>0.97540475891860734</c:v>
                </c:pt>
                <c:pt idx="216">
                  <c:v>0.97515988569439904</c:v>
                </c:pt>
                <c:pt idx="217">
                  <c:v>0.97491355267298874</c:v>
                </c:pt>
                <c:pt idx="218">
                  <c:v>0.97466575426818136</c:v>
                </c:pt>
                <c:pt idx="219">
                  <c:v>0.97441648483667687</c:v>
                </c:pt>
                <c:pt idx="220">
                  <c:v>0.97416573867739409</c:v>
                </c:pt>
                <c:pt idx="221">
                  <c:v>0.97391351003078486</c:v>
                </c:pt>
                <c:pt idx="222">
                  <c:v>0.97365979307813699</c:v>
                </c:pt>
                <c:pt idx="223">
                  <c:v>0.97340458194086443</c:v>
                </c:pt>
                <c:pt idx="224">
                  <c:v>0.97314787067978714</c:v>
                </c:pt>
                <c:pt idx="225">
                  <c:v>0.9728896532943978</c:v>
                </c:pt>
                <c:pt idx="226">
                  <c:v>0.97262992372211765</c:v>
                </c:pt>
                <c:pt idx="227">
                  <c:v>0.97236867583753772</c:v>
                </c:pt>
                <c:pt idx="228">
                  <c:v>0.97210590345164971</c:v>
                </c:pt>
                <c:pt idx="229">
                  <c:v>0.97184160031106237</c:v>
                </c:pt>
                <c:pt idx="230">
                  <c:v>0.97157576009720525</c:v>
                </c:pt>
                <c:pt idx="231">
                  <c:v>0.97130837642551848</c:v>
                </c:pt>
                <c:pt idx="232">
                  <c:v>0.9710394428446294</c:v>
                </c:pt>
                <c:pt idx="233">
                  <c:v>0.97076895283551456</c:v>
                </c:pt>
                <c:pt idx="234">
                  <c:v>0.97049689981064768</c:v>
                </c:pt>
                <c:pt idx="235">
                  <c:v>0.97022327711313294</c:v>
                </c:pt>
                <c:pt idx="236">
                  <c:v>0.96994807801582306</c:v>
                </c:pt>
                <c:pt idx="237">
                  <c:v>0.96967129572042243</c:v>
                </c:pt>
                <c:pt idx="238">
                  <c:v>0.96939292335657468</c:v>
                </c:pt>
                <c:pt idx="239">
                  <c:v>0.96911295398093411</c:v>
                </c:pt>
                <c:pt idx="240">
                  <c:v>0.96883138057622087</c:v>
                </c:pt>
                <c:pt idx="241">
                  <c:v>0.96854819605025966</c:v>
                </c:pt>
                <c:pt idx="242">
                  <c:v>0.96826339323500177</c:v>
                </c:pt>
                <c:pt idx="243">
                  <c:v>0.96797696488552942</c:v>
                </c:pt>
                <c:pt idx="244">
                  <c:v>0.96768890367904248</c:v>
                </c:pt>
                <c:pt idx="245">
                  <c:v>0.96739920221382758</c:v>
                </c:pt>
                <c:pt idx="246">
                  <c:v>0.96710785300820801</c:v>
                </c:pt>
                <c:pt idx="247">
                  <c:v>0.96681484849947563</c:v>
                </c:pt>
                <c:pt idx="248">
                  <c:v>0.96652018104280313</c:v>
                </c:pt>
                <c:pt idx="249">
                  <c:v>0.96622384291013663</c:v>
                </c:pt>
                <c:pt idx="250">
                  <c:v>0.9659258262890682</c:v>
                </c:pt>
                <c:pt idx="251">
                  <c:v>0.96562612328168818</c:v>
                </c:pt>
                <c:pt idx="252">
                  <c:v>0.96532472590341578</c:v>
                </c:pt>
                <c:pt idx="253">
                  <c:v>0.96502162608180941</c:v>
                </c:pt>
                <c:pt idx="254">
                  <c:v>0.96471681565535361</c:v>
                </c:pt>
                <c:pt idx="255">
                  <c:v>0.96441028637222526</c:v>
                </c:pt>
                <c:pt idx="256">
                  <c:v>0.96410202988903548</c:v>
                </c:pt>
                <c:pt idx="257">
                  <c:v>0.96379203776954847</c:v>
                </c:pt>
                <c:pt idx="258">
                  <c:v>0.96348030148337704</c:v>
                </c:pt>
                <c:pt idx="259">
                  <c:v>0.96316681240465318</c:v>
                </c:pt>
                <c:pt idx="260">
                  <c:v>0.962851561810673</c:v>
                </c:pt>
                <c:pt idx="261">
                  <c:v>0.96253454088051749</c:v>
                </c:pt>
                <c:pt idx="262">
                  <c:v>0.96221574069364524</c:v>
                </c:pt>
                <c:pt idx="263">
                  <c:v>0.96189515222846045</c:v>
                </c:pt>
                <c:pt idx="264">
                  <c:v>0.96157276636085109</c:v>
                </c:pt>
                <c:pt idx="265">
                  <c:v>0.96124857386270124</c:v>
                </c:pt>
                <c:pt idx="266">
                  <c:v>0.96092256540037335</c:v>
                </c:pt>
                <c:pt idx="267">
                  <c:v>0.96059473153316166</c:v>
                </c:pt>
                <c:pt idx="268">
                  <c:v>0.96026506271171463</c:v>
                </c:pt>
                <c:pt idx="269">
                  <c:v>0.95993354927642838</c:v>
                </c:pt>
                <c:pt idx="270">
                  <c:v>0.95960018145580617</c:v>
                </c:pt>
                <c:pt idx="271">
                  <c:v>0.95926494936478801</c:v>
                </c:pt>
                <c:pt idx="272">
                  <c:v>0.95892784300304523</c:v>
                </c:pt>
                <c:pt idx="273">
                  <c:v>0.95858885225324242</c:v>
                </c:pt>
                <c:pt idx="274">
                  <c:v>0.95824796687926383</c:v>
                </c:pt>
                <c:pt idx="275">
                  <c:v>0.95790517652440499</c:v>
                </c:pt>
                <c:pt idx="276">
                  <c:v>0.95756047070952766</c:v>
                </c:pt>
                <c:pt idx="277">
                  <c:v>0.95721383883117683</c:v>
                </c:pt>
                <c:pt idx="278">
                  <c:v>0.95686527015966061</c:v>
                </c:pt>
                <c:pt idx="279">
                  <c:v>0.95651475383709017</c:v>
                </c:pt>
                <c:pt idx="280">
                  <c:v>0.95616227887537975</c:v>
                </c:pt>
                <c:pt idx="281">
                  <c:v>0.95580783415420556</c:v>
                </c:pt>
                <c:pt idx="282">
                  <c:v>0.95545140841892273</c:v>
                </c:pt>
                <c:pt idx="283">
                  <c:v>0.9550929902784383</c:v>
                </c:pt>
                <c:pt idx="284">
                  <c:v>0.95473256820304075</c:v>
                </c:pt>
                <c:pt idx="285">
                  <c:v>0.95437013052218334</c:v>
                </c:pt>
                <c:pt idx="286">
                  <c:v>0.95400566542222154</c:v>
                </c:pt>
                <c:pt idx="287">
                  <c:v>0.95363916094410206</c:v>
                </c:pt>
                <c:pt idx="288">
                  <c:v>0.95327060498100269</c:v>
                </c:pt>
                <c:pt idx="289">
                  <c:v>0.95289998527592246</c:v>
                </c:pt>
                <c:pt idx="290">
                  <c:v>0.95252728941921971</c:v>
                </c:pt>
                <c:pt idx="291">
                  <c:v>0.95215250484609715</c:v>
                </c:pt>
                <c:pt idx="292">
                  <c:v>0.95177561883403283</c:v>
                </c:pt>
                <c:pt idx="293">
                  <c:v>0.95139661850015478</c:v>
                </c:pt>
                <c:pt idx="294">
                  <c:v>0.95101549079855874</c:v>
                </c:pt>
                <c:pt idx="295">
                  <c:v>0.95063222251756696</c:v>
                </c:pt>
                <c:pt idx="296">
                  <c:v>0.95024680027692632</c:v>
                </c:pt>
                <c:pt idx="297">
                  <c:v>0.94985921052494493</c:v>
                </c:pt>
                <c:pt idx="298">
                  <c:v>0.94946943953556429</c:v>
                </c:pt>
                <c:pt idx="299">
                  <c:v>0.9490774734053663</c:v>
                </c:pt>
                <c:pt idx="300">
                  <c:v>0.94868329805051377</c:v>
                </c:pt>
                <c:pt idx="301">
                  <c:v>0.94828689920361953</c:v>
                </c:pt>
                <c:pt idx="302">
                  <c:v>0.94788826241054791</c:v>
                </c:pt>
                <c:pt idx="303">
                  <c:v>0.9474873730271397</c:v>
                </c:pt>
                <c:pt idx="304">
                  <c:v>0.9470842162158648</c:v>
                </c:pt>
                <c:pt idx="305">
                  <c:v>0.94667877694239588</c:v>
                </c:pt>
                <c:pt idx="306">
                  <c:v>0.94627103997210382</c:v>
                </c:pt>
                <c:pt idx="307">
                  <c:v>0.94586098986647105</c:v>
                </c:pt>
                <c:pt idx="308">
                  <c:v>0.94544861097942146</c:v>
                </c:pt>
                <c:pt idx="309">
                  <c:v>0.94503388745356265</c:v>
                </c:pt>
                <c:pt idx="310">
                  <c:v>0.94461680321634145</c:v>
                </c:pt>
                <c:pt idx="311">
                  <c:v>0.94419734197610661</c:v>
                </c:pt>
                <c:pt idx="312">
                  <c:v>0.94377548721807736</c:v>
                </c:pt>
                <c:pt idx="313">
                  <c:v>0.94335122220021617</c:v>
                </c:pt>
                <c:pt idx="314">
                  <c:v>0.94292452994900133</c:v>
                </c:pt>
                <c:pt idx="315">
                  <c:v>0.94249539325509613</c:v>
                </c:pt>
                <c:pt idx="316">
                  <c:v>0.94206379466891443</c:v>
                </c:pt>
                <c:pt idx="317">
                  <c:v>0.94162971649607519</c:v>
                </c:pt>
                <c:pt idx="318">
                  <c:v>0.9411931407927463</c:v>
                </c:pt>
                <c:pt idx="319">
                  <c:v>0.94075404936087259</c:v>
                </c:pt>
                <c:pt idx="320">
                  <c:v>0.94031242374328472</c:v>
                </c:pt>
                <c:pt idx="321">
                  <c:v>0.93986824521868551</c:v>
                </c:pt>
                <c:pt idx="322">
                  <c:v>0.93942149479651016</c:v>
                </c:pt>
                <c:pt idx="323">
                  <c:v>0.93897215321165517</c:v>
                </c:pt>
                <c:pt idx="324">
                  <c:v>0.93852020091907495</c:v>
                </c:pt>
                <c:pt idx="325">
                  <c:v>0.93806561808823719</c:v>
                </c:pt>
                <c:pt idx="326">
                  <c:v>0.93760838459743756</c:v>
                </c:pt>
                <c:pt idx="327">
                  <c:v>0.9371484800279658</c:v>
                </c:pt>
                <c:pt idx="328">
                  <c:v>0.93668588365812</c:v>
                </c:pt>
                <c:pt idx="329">
                  <c:v>0.93622057445706364</c:v>
                </c:pt>
                <c:pt idx="330">
                  <c:v>0.93575253107852119</c:v>
                </c:pt>
                <c:pt idx="331">
                  <c:v>0.9352817318543053</c:v>
                </c:pt>
                <c:pt idx="332">
                  <c:v>0.93480815478767265</c:v>
                </c:pt>
                <c:pt idx="333">
                  <c:v>0.93433177754649988</c:v>
                </c:pt>
                <c:pt idx="334">
                  <c:v>0.93385257745627615</c:v>
                </c:pt>
                <c:pt idx="335">
                  <c:v>0.93337053149290561</c:v>
                </c:pt>
                <c:pt idx="336">
                  <c:v>0.93288561627531141</c:v>
                </c:pt>
                <c:pt idx="337">
                  <c:v>0.93239780805783856</c:v>
                </c:pt>
                <c:pt idx="338">
                  <c:v>0.93190708272244438</c:v>
                </c:pt>
                <c:pt idx="339">
                  <c:v>0.93141341577067305</c:v>
                </c:pt>
                <c:pt idx="340">
                  <c:v>0.93091678231540487</c:v>
                </c:pt>
                <c:pt idx="341">
                  <c:v>0.9304171570723726</c:v>
                </c:pt>
                <c:pt idx="342">
                  <c:v>0.92991451435143713</c:v>
                </c:pt>
                <c:pt idx="343">
                  <c:v>0.92940882804761515</c:v>
                </c:pt>
                <c:pt idx="344">
                  <c:v>0.92890007163184729</c:v>
                </c:pt>
                <c:pt idx="345">
                  <c:v>0.92838821814150096</c:v>
                </c:pt>
                <c:pt idx="346">
                  <c:v>0.92787324017059603</c:v>
                </c:pt>
                <c:pt idx="347">
                  <c:v>0.92735510985974423</c:v>
                </c:pt>
                <c:pt idx="348">
                  <c:v>0.92683379888579254</c:v>
                </c:pt>
                <c:pt idx="349">
                  <c:v>0.92630927845115862</c:v>
                </c:pt>
                <c:pt idx="350">
                  <c:v>0.9257815192728478</c:v>
                </c:pt>
                <c:pt idx="351">
                  <c:v>0.92525049157114081</c:v>
                </c:pt>
                <c:pt idx="352">
                  <c:v>0.92471616505793752</c:v>
                </c:pt>
                <c:pt idx="353">
                  <c:v>0.92417850892474684</c:v>
                </c:pt>
                <c:pt idx="354">
                  <c:v>0.92363749183030741</c:v>
                </c:pt>
                <c:pt idx="355">
                  <c:v>0.92309308188782613</c:v>
                </c:pt>
                <c:pt idx="356">
                  <c:v>0.92254524665181958</c:v>
                </c:pt>
                <c:pt idx="357">
                  <c:v>0.92199395310454424</c:v>
                </c:pt>
                <c:pt idx="358">
                  <c:v>0.92143916764199696</c:v>
                </c:pt>
                <c:pt idx="359">
                  <c:v>0.92088085605947267</c:v>
                </c:pt>
                <c:pt idx="360">
                  <c:v>0.92031898353665897</c:v>
                </c:pt>
                <c:pt idx="361">
                  <c:v>0.91975351462225119</c:v>
                </c:pt>
                <c:pt idx="362">
                  <c:v>0.91918441321806788</c:v>
                </c:pt>
                <c:pt idx="363">
                  <c:v>0.9186116425626476</c:v>
                </c:pt>
                <c:pt idx="364">
                  <c:v>0.91803516521430517</c:v>
                </c:pt>
                <c:pt idx="365">
                  <c:v>0.91745494303362674</c:v>
                </c:pt>
                <c:pt idx="366">
                  <c:v>0.9168709371653796</c:v>
                </c:pt>
                <c:pt idx="367">
                  <c:v>0.91628310801981327</c:v>
                </c:pt>
                <c:pt idx="368">
                  <c:v>0.91569141525332665</c:v>
                </c:pt>
                <c:pt idx="369">
                  <c:v>0.91509581774847426</c:v>
                </c:pt>
                <c:pt idx="370">
                  <c:v>0.914496273593285</c:v>
                </c:pt>
                <c:pt idx="371">
                  <c:v>0.91389274005986243</c:v>
                </c:pt>
                <c:pt idx="372">
                  <c:v>0.91328517358223726</c:v>
                </c:pt>
                <c:pt idx="373">
                  <c:v>0.91267352973344007</c:v>
                </c:pt>
                <c:pt idx="374">
                  <c:v>0.91205776320175891</c:v>
                </c:pt>
                <c:pt idx="375">
                  <c:v>0.91143782776614746</c:v>
                </c:pt>
                <c:pt idx="376">
                  <c:v>0.91081367627074639</c:v>
                </c:pt>
                <c:pt idx="377">
                  <c:v>0.91018526059847682</c:v>
                </c:pt>
                <c:pt idx="378">
                  <c:v>0.90955253164366701</c:v>
                </c:pt>
                <c:pt idx="379">
                  <c:v>0.90891543928366558</c:v>
                </c:pt>
                <c:pt idx="380">
                  <c:v>0.90827393234939757</c:v>
                </c:pt>
                <c:pt idx="381">
                  <c:v>0.90762795859481393</c:v>
                </c:pt>
                <c:pt idx="382">
                  <c:v>0.90697746466518192</c:v>
                </c:pt>
                <c:pt idx="383">
                  <c:v>0.90632239606416487</c:v>
                </c:pt>
                <c:pt idx="384">
                  <c:v>0.90566269711963221</c:v>
                </c:pt>
                <c:pt idx="385">
                  <c:v>0.90499831094813932</c:v>
                </c:pt>
                <c:pt idx="386">
                  <c:v>0.90432917941801572</c:v>
                </c:pt>
                <c:pt idx="387">
                  <c:v>0.90365524311099121</c:v>
                </c:pt>
                <c:pt idx="388">
                  <c:v>0.90297644128229171</c:v>
                </c:pt>
                <c:pt idx="389">
                  <c:v>0.90229271181912607</c:v>
                </c:pt>
                <c:pt idx="390">
                  <c:v>0.90160399119748791</c:v>
                </c:pt>
                <c:pt idx="391">
                  <c:v>0.90091021443718444</c:v>
                </c:pt>
                <c:pt idx="392">
                  <c:v>0.90021131505500473</c:v>
                </c:pt>
                <c:pt idx="393">
                  <c:v>0.89950722501593183</c:v>
                </c:pt>
                <c:pt idx="394">
                  <c:v>0.89879787468229777</c:v>
                </c:pt>
                <c:pt idx="395">
                  <c:v>0.89808319276077442</c:v>
                </c:pt>
                <c:pt idx="396">
                  <c:v>0.89736310624708782</c:v>
                </c:pt>
                <c:pt idx="397">
                  <c:v>0.89663754036833287</c:v>
                </c:pt>
                <c:pt idx="398">
                  <c:v>0.89590641852276232</c:v>
                </c:pt>
                <c:pt idx="399">
                  <c:v>0.89516966221691141</c:v>
                </c:pt>
                <c:pt idx="400">
                  <c:v>0.89442719099991563</c:v>
                </c:pt>
                <c:pt idx="401">
                  <c:v>0.89367892239486302</c:v>
                </c:pt>
                <c:pt idx="402">
                  <c:v>0.89292477182701901</c:v>
                </c:pt>
                <c:pt idx="403">
                  <c:v>0.89216465254874577</c:v>
                </c:pt>
                <c:pt idx="404">
                  <c:v>0.89139847556093066</c:v>
                </c:pt>
                <c:pt idx="405">
                  <c:v>0.89062614953071895</c:v>
                </c:pt>
                <c:pt idx="406">
                  <c:v>0.88984758070534131</c:v>
                </c:pt>
                <c:pt idx="407">
                  <c:v>0.88906267282180329</c:v>
                </c:pt>
                <c:pt idx="408">
                  <c:v>0.88827132701219258</c:v>
                </c:pt>
                <c:pt idx="409">
                  <c:v>0.88747344170434206</c:v>
                </c:pt>
                <c:pt idx="410">
                  <c:v>0.88666891251756608</c:v>
                </c:pt>
                <c:pt idx="411">
                  <c:v>0.88585763215316771</c:v>
                </c:pt>
                <c:pt idx="412">
                  <c:v>0.88503949027939532</c:v>
                </c:pt>
                <c:pt idx="413">
                  <c:v>0.88421437341049669</c:v>
                </c:pt>
                <c:pt idx="414">
                  <c:v>0.88338216477949971</c:v>
                </c:pt>
                <c:pt idx="415">
                  <c:v>0.88254274420431689</c:v>
                </c:pt>
                <c:pt idx="416">
                  <c:v>0.88169598794673687</c:v>
                </c:pt>
                <c:pt idx="417">
                  <c:v>0.88084176856384133</c:v>
                </c:pt>
                <c:pt idx="418">
                  <c:v>0.8799799547513385</c:v>
                </c:pt>
                <c:pt idx="419">
                  <c:v>0.87911041117827382</c:v>
                </c:pt>
                <c:pt idx="420">
                  <c:v>0.87823299831252655</c:v>
                </c:pt>
                <c:pt idx="421">
                  <c:v>0.87734757223645954</c:v>
                </c:pt>
                <c:pt idx="422">
                  <c:v>0.87645398445203293</c:v>
                </c:pt>
                <c:pt idx="423">
                  <c:v>0.87555208167463716</c:v>
                </c:pt>
                <c:pt idx="424">
                  <c:v>0.87464170561483612</c:v>
                </c:pt>
                <c:pt idx="425">
                  <c:v>0.87372269274714265</c:v>
                </c:pt>
                <c:pt idx="426">
                  <c:v>0.87279487406487322</c:v>
                </c:pt>
                <c:pt idx="427">
                  <c:v>0.87185807482004074</c:v>
                </c:pt>
                <c:pt idx="428">
                  <c:v>0.87091211424715842</c:v>
                </c:pt>
                <c:pt idx="429">
                  <c:v>0.86995680526971686</c:v>
                </c:pt>
                <c:pt idx="430">
                  <c:v>0.86899195418798958</c:v>
                </c:pt>
                <c:pt idx="431">
                  <c:v>0.8680173603466943</c:v>
                </c:pt>
                <c:pt idx="432">
                  <c:v>0.86703281578089786</c:v>
                </c:pt>
                <c:pt idx="433">
                  <c:v>0.86603810483839838</c:v>
                </c:pt>
                <c:pt idx="434">
                  <c:v>0.86503300377664472</c:v>
                </c:pt>
                <c:pt idx="435">
                  <c:v>0.86401728033206626</c:v>
                </c:pt>
                <c:pt idx="436">
                  <c:v>0.86299069325946554</c:v>
                </c:pt>
                <c:pt idx="437">
                  <c:v>0.86195299183889229</c:v>
                </c:pt>
                <c:pt idx="438">
                  <c:v>0.86090391534714694</c:v>
                </c:pt>
                <c:pt idx="439">
                  <c:v>0.85984319249076546</c:v>
                </c:pt>
                <c:pt idx="440">
                  <c:v>0.85877054079699178</c:v>
                </c:pt>
                <c:pt idx="441">
                  <c:v>0.85768566595887696</c:v>
                </c:pt>
                <c:pt idx="442">
                  <c:v>0.85658826113020325</c:v>
                </c:pt>
                <c:pt idx="443">
                  <c:v>0.85547800616545666</c:v>
                </c:pt>
                <c:pt idx="444">
                  <c:v>0.85435456679952149</c:v>
                </c:pt>
                <c:pt idx="445">
                  <c:v>0.85321759376114559</c:v>
                </c:pt>
                <c:pt idx="446">
                  <c:v>0.85206672181352539</c:v>
                </c:pt>
                <c:pt idx="447">
                  <c:v>0.8509015687145477</c:v>
                </c:pt>
                <c:pt idx="448">
                  <c:v>0.84972173408831086</c:v>
                </c:pt>
                <c:pt idx="449">
                  <c:v>0.84852679819849364</c:v>
                </c:pt>
                <c:pt idx="450">
                  <c:v>0.84731632061292961</c:v>
                </c:pt>
                <c:pt idx="451">
                  <c:v>0.84608983874735733</c:v>
                </c:pt>
                <c:pt idx="452">
                  <c:v>0.84484686627470984</c:v>
                </c:pt>
                <c:pt idx="453">
                  <c:v>0.84358689138445109</c:v>
                </c:pt>
                <c:pt idx="454">
                  <c:v>0.84230937487431079</c:v>
                </c:pt>
                <c:pt idx="455">
                  <c:v>0.84101374805426221</c:v>
                </c:pt>
                <c:pt idx="456">
                  <c:v>0.83969941043965701</c:v>
                </c:pt>
                <c:pt idx="457">
                  <c:v>0.83836572720700187</c:v>
                </c:pt>
                <c:pt idx="458">
                  <c:v>0.83701202638182504</c:v>
                </c:pt>
                <c:pt idx="459">
                  <c:v>0.83563759572332563</c:v>
                </c:pt>
                <c:pt idx="460">
                  <c:v>0.83424167926485993</c:v>
                </c:pt>
                <c:pt idx="461">
                  <c:v>0.83282347346262375</c:v>
                </c:pt>
                <c:pt idx="462">
                  <c:v>0.83138212289688984</c:v>
                </c:pt>
                <c:pt idx="463">
                  <c:v>0.82991671546057655</c:v>
                </c:pt>
                <c:pt idx="464">
                  <c:v>0.82842627695837812</c:v>
                </c:pt>
                <c:pt idx="465">
                  <c:v>0.82690976502571922</c:v>
                </c:pt>
                <c:pt idx="466">
                  <c:v>0.82536606225981457</c:v>
                </c:pt>
                <c:pt idx="467">
                  <c:v>0.82379396843434949</c:v>
                </c:pt>
                <c:pt idx="468">
                  <c:v>0.82219219164377799</c:v>
                </c:pt>
                <c:pt idx="469">
                  <c:v>0.82055933819168081</c:v>
                </c:pt>
                <c:pt idx="470">
                  <c:v>0.81889390099836423</c:v>
                </c:pt>
                <c:pt idx="471">
                  <c:v>0.81719424625371606</c:v>
                </c:pt>
                <c:pt idx="472">
                  <c:v>0.81545859797932674</c:v>
                </c:pt>
                <c:pt idx="473">
                  <c:v>0.81368502008509414</c:v>
                </c:pt>
                <c:pt idx="474">
                  <c:v>0.81187139540462916</c:v>
                </c:pt>
                <c:pt idx="475">
                  <c:v>0.81001540106343584</c:v>
                </c:pt>
                <c:pt idx="476">
                  <c:v>0.80811447936395175</c:v>
                </c:pt>
                <c:pt idx="477">
                  <c:v>0.80616580314789754</c:v>
                </c:pt>
                <c:pt idx="478">
                  <c:v>0.804166234298898</c:v>
                </c:pt>
                <c:pt idx="479">
                  <c:v>0.80211227364806736</c:v>
                </c:pt>
                <c:pt idx="480">
                  <c:v>0.79999999999999927</c:v>
                </c:pt>
                <c:pt idx="481">
                  <c:v>0.79782499524381401</c:v>
                </c:pt>
                <c:pt idx="482">
                  <c:v>0.79558225145924455</c:v>
                </c:pt>
                <c:pt idx="483">
                  <c:v>0.79326605442617237</c:v>
                </c:pt>
                <c:pt idx="484">
                  <c:v>0.79086983576999803</c:v>
                </c:pt>
                <c:pt idx="485">
                  <c:v>0.7883859827593529</c:v>
                </c:pt>
                <c:pt idx="486">
                  <c:v>0.78580558991508487</c:v>
                </c:pt>
                <c:pt idx="487">
                  <c:v>0.78311812907032363</c:v>
                </c:pt>
                <c:pt idx="488">
                  <c:v>0.78031100255637043</c:v>
                </c:pt>
                <c:pt idx="489">
                  <c:v>0.7773689245409221</c:v>
                </c:pt>
                <c:pt idx="490">
                  <c:v>0.77427304209216796</c:v>
                </c:pt>
                <c:pt idx="491">
                  <c:v>0.77099964814011501</c:v>
                </c:pt>
                <c:pt idx="492">
                  <c:v>0.76751822766972666</c:v>
                </c:pt>
                <c:pt idx="493">
                  <c:v>0.76378835902910736</c:v>
                </c:pt>
                <c:pt idx="494">
                  <c:v>0.75975452503109764</c:v>
                </c:pt>
                <c:pt idx="495">
                  <c:v>0.75533679898329242</c:v>
                </c:pt>
                <c:pt idx="496">
                  <c:v>0.75041251012508781</c:v>
                </c:pt>
                <c:pt idx="497">
                  <c:v>0.74477515778622594</c:v>
                </c:pt>
                <c:pt idx="498">
                  <c:v>0.73802209709965527</c:v>
                </c:pt>
                <c:pt idx="499">
                  <c:v>0.72911381913837847</c:v>
                </c:pt>
                <c:pt idx="500">
                  <c:v>0.70710678118654757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326-6640-88C1-4E0625DFCCB0}"/>
            </c:ext>
          </c:extLst>
        </c:ser>
        <c:ser>
          <c:idx val="1"/>
          <c:order val="1"/>
          <c:tx>
            <c:v>Unity lower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'Section 11.2'!$A$5:$A$505</c:f>
              <c:numCache>
                <c:formatCode>General</c:formatCode>
                <c:ptCount val="5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  <c:pt idx="315">
                  <c:v>0.31500000000000022</c:v>
                </c:pt>
                <c:pt idx="316">
                  <c:v>0.31600000000000023</c:v>
                </c:pt>
                <c:pt idx="317">
                  <c:v>0.31700000000000023</c:v>
                </c:pt>
                <c:pt idx="318">
                  <c:v>0.31800000000000023</c:v>
                </c:pt>
                <c:pt idx="319">
                  <c:v>0.31900000000000023</c:v>
                </c:pt>
                <c:pt idx="320">
                  <c:v>0.32000000000000023</c:v>
                </c:pt>
                <c:pt idx="321">
                  <c:v>0.32100000000000023</c:v>
                </c:pt>
                <c:pt idx="322">
                  <c:v>0.32200000000000023</c:v>
                </c:pt>
                <c:pt idx="323">
                  <c:v>0.32300000000000023</c:v>
                </c:pt>
                <c:pt idx="324">
                  <c:v>0.32400000000000023</c:v>
                </c:pt>
                <c:pt idx="325">
                  <c:v>0.32500000000000023</c:v>
                </c:pt>
                <c:pt idx="326">
                  <c:v>0.32600000000000023</c:v>
                </c:pt>
                <c:pt idx="327">
                  <c:v>0.32700000000000023</c:v>
                </c:pt>
                <c:pt idx="328">
                  <c:v>0.32800000000000024</c:v>
                </c:pt>
                <c:pt idx="329">
                  <c:v>0.32900000000000024</c:v>
                </c:pt>
                <c:pt idx="330">
                  <c:v>0.33000000000000024</c:v>
                </c:pt>
                <c:pt idx="331">
                  <c:v>0.33100000000000024</c:v>
                </c:pt>
                <c:pt idx="332">
                  <c:v>0.33200000000000024</c:v>
                </c:pt>
                <c:pt idx="333">
                  <c:v>0.33300000000000024</c:v>
                </c:pt>
                <c:pt idx="334">
                  <c:v>0.33400000000000024</c:v>
                </c:pt>
                <c:pt idx="335">
                  <c:v>0.33500000000000024</c:v>
                </c:pt>
                <c:pt idx="336">
                  <c:v>0.33600000000000024</c:v>
                </c:pt>
                <c:pt idx="337">
                  <c:v>0.33700000000000024</c:v>
                </c:pt>
                <c:pt idx="338">
                  <c:v>0.33800000000000024</c:v>
                </c:pt>
                <c:pt idx="339">
                  <c:v>0.33900000000000025</c:v>
                </c:pt>
                <c:pt idx="340">
                  <c:v>0.34000000000000025</c:v>
                </c:pt>
                <c:pt idx="341">
                  <c:v>0.34100000000000025</c:v>
                </c:pt>
                <c:pt idx="342">
                  <c:v>0.34200000000000025</c:v>
                </c:pt>
                <c:pt idx="343">
                  <c:v>0.34300000000000025</c:v>
                </c:pt>
                <c:pt idx="344">
                  <c:v>0.34400000000000025</c:v>
                </c:pt>
                <c:pt idx="345">
                  <c:v>0.34500000000000025</c:v>
                </c:pt>
                <c:pt idx="346">
                  <c:v>0.34600000000000025</c:v>
                </c:pt>
                <c:pt idx="347">
                  <c:v>0.34700000000000025</c:v>
                </c:pt>
                <c:pt idx="348">
                  <c:v>0.34800000000000025</c:v>
                </c:pt>
                <c:pt idx="349">
                  <c:v>0.34900000000000025</c:v>
                </c:pt>
                <c:pt idx="350">
                  <c:v>0.35000000000000026</c:v>
                </c:pt>
                <c:pt idx="351">
                  <c:v>0.35100000000000026</c:v>
                </c:pt>
                <c:pt idx="352">
                  <c:v>0.35200000000000026</c:v>
                </c:pt>
                <c:pt idx="353">
                  <c:v>0.35300000000000026</c:v>
                </c:pt>
                <c:pt idx="354">
                  <c:v>0.35400000000000026</c:v>
                </c:pt>
                <c:pt idx="355">
                  <c:v>0.35500000000000026</c:v>
                </c:pt>
                <c:pt idx="356">
                  <c:v>0.35600000000000026</c:v>
                </c:pt>
                <c:pt idx="357">
                  <c:v>0.35700000000000026</c:v>
                </c:pt>
                <c:pt idx="358">
                  <c:v>0.35800000000000026</c:v>
                </c:pt>
                <c:pt idx="359">
                  <c:v>0.35900000000000026</c:v>
                </c:pt>
                <c:pt idx="360">
                  <c:v>0.36000000000000026</c:v>
                </c:pt>
                <c:pt idx="361">
                  <c:v>0.36100000000000027</c:v>
                </c:pt>
                <c:pt idx="362">
                  <c:v>0.36200000000000027</c:v>
                </c:pt>
                <c:pt idx="363">
                  <c:v>0.36300000000000027</c:v>
                </c:pt>
                <c:pt idx="364">
                  <c:v>0.36400000000000027</c:v>
                </c:pt>
                <c:pt idx="365">
                  <c:v>0.36500000000000027</c:v>
                </c:pt>
                <c:pt idx="366">
                  <c:v>0.36600000000000027</c:v>
                </c:pt>
                <c:pt idx="367">
                  <c:v>0.36700000000000027</c:v>
                </c:pt>
                <c:pt idx="368">
                  <c:v>0.36800000000000027</c:v>
                </c:pt>
                <c:pt idx="369">
                  <c:v>0.36900000000000027</c:v>
                </c:pt>
                <c:pt idx="370">
                  <c:v>0.37000000000000027</c:v>
                </c:pt>
                <c:pt idx="371">
                  <c:v>0.37100000000000027</c:v>
                </c:pt>
                <c:pt idx="372">
                  <c:v>0.37200000000000027</c:v>
                </c:pt>
                <c:pt idx="373">
                  <c:v>0.37300000000000028</c:v>
                </c:pt>
                <c:pt idx="374">
                  <c:v>0.37400000000000028</c:v>
                </c:pt>
                <c:pt idx="375">
                  <c:v>0.37500000000000028</c:v>
                </c:pt>
                <c:pt idx="376">
                  <c:v>0.37600000000000028</c:v>
                </c:pt>
                <c:pt idx="377">
                  <c:v>0.37700000000000028</c:v>
                </c:pt>
                <c:pt idx="378">
                  <c:v>0.37800000000000028</c:v>
                </c:pt>
                <c:pt idx="379">
                  <c:v>0.37900000000000028</c:v>
                </c:pt>
                <c:pt idx="380">
                  <c:v>0.38000000000000028</c:v>
                </c:pt>
                <c:pt idx="381">
                  <c:v>0.38100000000000028</c:v>
                </c:pt>
                <c:pt idx="382">
                  <c:v>0.38200000000000028</c:v>
                </c:pt>
                <c:pt idx="383">
                  <c:v>0.38300000000000028</c:v>
                </c:pt>
                <c:pt idx="384">
                  <c:v>0.38400000000000029</c:v>
                </c:pt>
                <c:pt idx="385">
                  <c:v>0.38500000000000029</c:v>
                </c:pt>
                <c:pt idx="386">
                  <c:v>0.38600000000000029</c:v>
                </c:pt>
                <c:pt idx="387">
                  <c:v>0.38700000000000029</c:v>
                </c:pt>
                <c:pt idx="388">
                  <c:v>0.38800000000000029</c:v>
                </c:pt>
                <c:pt idx="389">
                  <c:v>0.38900000000000029</c:v>
                </c:pt>
                <c:pt idx="390">
                  <c:v>0.39000000000000029</c:v>
                </c:pt>
                <c:pt idx="391">
                  <c:v>0.39100000000000029</c:v>
                </c:pt>
                <c:pt idx="392">
                  <c:v>0.39200000000000029</c:v>
                </c:pt>
                <c:pt idx="393">
                  <c:v>0.39300000000000029</c:v>
                </c:pt>
                <c:pt idx="394">
                  <c:v>0.39400000000000029</c:v>
                </c:pt>
                <c:pt idx="395">
                  <c:v>0.3950000000000003</c:v>
                </c:pt>
                <c:pt idx="396">
                  <c:v>0.3960000000000003</c:v>
                </c:pt>
                <c:pt idx="397">
                  <c:v>0.3970000000000003</c:v>
                </c:pt>
                <c:pt idx="398">
                  <c:v>0.3980000000000003</c:v>
                </c:pt>
                <c:pt idx="399">
                  <c:v>0.3990000000000003</c:v>
                </c:pt>
                <c:pt idx="400">
                  <c:v>0.4000000000000003</c:v>
                </c:pt>
                <c:pt idx="401">
                  <c:v>0.4010000000000003</c:v>
                </c:pt>
                <c:pt idx="402">
                  <c:v>0.4020000000000003</c:v>
                </c:pt>
                <c:pt idx="403">
                  <c:v>0.4030000000000003</c:v>
                </c:pt>
                <c:pt idx="404">
                  <c:v>0.4040000000000003</c:v>
                </c:pt>
                <c:pt idx="405">
                  <c:v>0.4050000000000003</c:v>
                </c:pt>
                <c:pt idx="406">
                  <c:v>0.40600000000000031</c:v>
                </c:pt>
                <c:pt idx="407">
                  <c:v>0.40700000000000031</c:v>
                </c:pt>
                <c:pt idx="408">
                  <c:v>0.40800000000000031</c:v>
                </c:pt>
                <c:pt idx="409">
                  <c:v>0.40900000000000031</c:v>
                </c:pt>
                <c:pt idx="410">
                  <c:v>0.41000000000000031</c:v>
                </c:pt>
                <c:pt idx="411">
                  <c:v>0.41100000000000031</c:v>
                </c:pt>
                <c:pt idx="412">
                  <c:v>0.41200000000000031</c:v>
                </c:pt>
                <c:pt idx="413">
                  <c:v>0.41300000000000031</c:v>
                </c:pt>
                <c:pt idx="414">
                  <c:v>0.41400000000000031</c:v>
                </c:pt>
                <c:pt idx="415">
                  <c:v>0.41500000000000031</c:v>
                </c:pt>
                <c:pt idx="416">
                  <c:v>0.41600000000000031</c:v>
                </c:pt>
                <c:pt idx="417">
                  <c:v>0.41700000000000031</c:v>
                </c:pt>
                <c:pt idx="418">
                  <c:v>0.41800000000000032</c:v>
                </c:pt>
                <c:pt idx="419">
                  <c:v>0.41900000000000032</c:v>
                </c:pt>
                <c:pt idx="420">
                  <c:v>0.42000000000000032</c:v>
                </c:pt>
                <c:pt idx="421">
                  <c:v>0.42100000000000032</c:v>
                </c:pt>
                <c:pt idx="422">
                  <c:v>0.42200000000000032</c:v>
                </c:pt>
                <c:pt idx="423">
                  <c:v>0.42300000000000032</c:v>
                </c:pt>
                <c:pt idx="424">
                  <c:v>0.42400000000000032</c:v>
                </c:pt>
                <c:pt idx="425">
                  <c:v>0.42500000000000032</c:v>
                </c:pt>
                <c:pt idx="426">
                  <c:v>0.42600000000000032</c:v>
                </c:pt>
                <c:pt idx="427">
                  <c:v>0.42700000000000032</c:v>
                </c:pt>
                <c:pt idx="428">
                  <c:v>0.42800000000000032</c:v>
                </c:pt>
                <c:pt idx="429">
                  <c:v>0.42900000000000033</c:v>
                </c:pt>
                <c:pt idx="430">
                  <c:v>0.43000000000000033</c:v>
                </c:pt>
                <c:pt idx="431">
                  <c:v>0.43100000000000033</c:v>
                </c:pt>
                <c:pt idx="432">
                  <c:v>0.43200000000000033</c:v>
                </c:pt>
                <c:pt idx="433">
                  <c:v>0.43300000000000033</c:v>
                </c:pt>
                <c:pt idx="434">
                  <c:v>0.43400000000000033</c:v>
                </c:pt>
                <c:pt idx="435">
                  <c:v>0.43500000000000033</c:v>
                </c:pt>
                <c:pt idx="436">
                  <c:v>0.43600000000000033</c:v>
                </c:pt>
                <c:pt idx="437">
                  <c:v>0.43700000000000033</c:v>
                </c:pt>
                <c:pt idx="438">
                  <c:v>0.43800000000000033</c:v>
                </c:pt>
                <c:pt idx="439">
                  <c:v>0.43900000000000033</c:v>
                </c:pt>
                <c:pt idx="440">
                  <c:v>0.44000000000000034</c:v>
                </c:pt>
                <c:pt idx="441">
                  <c:v>0.44100000000000034</c:v>
                </c:pt>
                <c:pt idx="442">
                  <c:v>0.44200000000000034</c:v>
                </c:pt>
                <c:pt idx="443">
                  <c:v>0.44300000000000034</c:v>
                </c:pt>
                <c:pt idx="444">
                  <c:v>0.44400000000000034</c:v>
                </c:pt>
                <c:pt idx="445">
                  <c:v>0.44500000000000034</c:v>
                </c:pt>
                <c:pt idx="446">
                  <c:v>0.44600000000000034</c:v>
                </c:pt>
                <c:pt idx="447">
                  <c:v>0.44700000000000034</c:v>
                </c:pt>
                <c:pt idx="448">
                  <c:v>0.44800000000000034</c:v>
                </c:pt>
                <c:pt idx="449">
                  <c:v>0.44900000000000034</c:v>
                </c:pt>
                <c:pt idx="450">
                  <c:v>0.45000000000000034</c:v>
                </c:pt>
                <c:pt idx="451">
                  <c:v>0.45100000000000035</c:v>
                </c:pt>
                <c:pt idx="452">
                  <c:v>0.45200000000000035</c:v>
                </c:pt>
                <c:pt idx="453">
                  <c:v>0.45300000000000035</c:v>
                </c:pt>
                <c:pt idx="454">
                  <c:v>0.45400000000000035</c:v>
                </c:pt>
                <c:pt idx="455">
                  <c:v>0.45500000000000035</c:v>
                </c:pt>
                <c:pt idx="456">
                  <c:v>0.45600000000000035</c:v>
                </c:pt>
                <c:pt idx="457">
                  <c:v>0.45700000000000035</c:v>
                </c:pt>
                <c:pt idx="458">
                  <c:v>0.45800000000000035</c:v>
                </c:pt>
                <c:pt idx="459">
                  <c:v>0.45900000000000035</c:v>
                </c:pt>
                <c:pt idx="460">
                  <c:v>0.46000000000000035</c:v>
                </c:pt>
                <c:pt idx="461">
                  <c:v>0.46100000000000035</c:v>
                </c:pt>
                <c:pt idx="462">
                  <c:v>0.46200000000000035</c:v>
                </c:pt>
                <c:pt idx="463">
                  <c:v>0.46300000000000036</c:v>
                </c:pt>
                <c:pt idx="464">
                  <c:v>0.46400000000000036</c:v>
                </c:pt>
                <c:pt idx="465">
                  <c:v>0.46500000000000036</c:v>
                </c:pt>
                <c:pt idx="466">
                  <c:v>0.46600000000000036</c:v>
                </c:pt>
                <c:pt idx="467">
                  <c:v>0.46700000000000036</c:v>
                </c:pt>
                <c:pt idx="468">
                  <c:v>0.46800000000000036</c:v>
                </c:pt>
                <c:pt idx="469">
                  <c:v>0.46900000000000036</c:v>
                </c:pt>
                <c:pt idx="470">
                  <c:v>0.47000000000000036</c:v>
                </c:pt>
                <c:pt idx="471">
                  <c:v>0.47100000000000036</c:v>
                </c:pt>
                <c:pt idx="472">
                  <c:v>0.47200000000000036</c:v>
                </c:pt>
                <c:pt idx="473">
                  <c:v>0.47300000000000036</c:v>
                </c:pt>
                <c:pt idx="474">
                  <c:v>0.47400000000000037</c:v>
                </c:pt>
                <c:pt idx="475">
                  <c:v>0.47500000000000037</c:v>
                </c:pt>
                <c:pt idx="476">
                  <c:v>0.47600000000000037</c:v>
                </c:pt>
                <c:pt idx="477">
                  <c:v>0.47700000000000037</c:v>
                </c:pt>
                <c:pt idx="478">
                  <c:v>0.47800000000000037</c:v>
                </c:pt>
                <c:pt idx="479">
                  <c:v>0.47900000000000037</c:v>
                </c:pt>
                <c:pt idx="480">
                  <c:v>0.48000000000000037</c:v>
                </c:pt>
                <c:pt idx="481">
                  <c:v>0.48100000000000037</c:v>
                </c:pt>
                <c:pt idx="482">
                  <c:v>0.48200000000000037</c:v>
                </c:pt>
                <c:pt idx="483">
                  <c:v>0.48300000000000037</c:v>
                </c:pt>
                <c:pt idx="484">
                  <c:v>0.48400000000000037</c:v>
                </c:pt>
                <c:pt idx="485">
                  <c:v>0.48500000000000038</c:v>
                </c:pt>
                <c:pt idx="486">
                  <c:v>0.48600000000000038</c:v>
                </c:pt>
                <c:pt idx="487">
                  <c:v>0.48700000000000038</c:v>
                </c:pt>
                <c:pt idx="488">
                  <c:v>0.48800000000000038</c:v>
                </c:pt>
                <c:pt idx="489">
                  <c:v>0.48900000000000038</c:v>
                </c:pt>
                <c:pt idx="490">
                  <c:v>0.49000000000000038</c:v>
                </c:pt>
                <c:pt idx="491">
                  <c:v>0.49100000000000038</c:v>
                </c:pt>
                <c:pt idx="492">
                  <c:v>0.49200000000000038</c:v>
                </c:pt>
                <c:pt idx="493">
                  <c:v>0.49300000000000038</c:v>
                </c:pt>
                <c:pt idx="494">
                  <c:v>0.49400000000000038</c:v>
                </c:pt>
                <c:pt idx="495">
                  <c:v>0.49500000000000038</c:v>
                </c:pt>
                <c:pt idx="496">
                  <c:v>0.49600000000000039</c:v>
                </c:pt>
                <c:pt idx="497">
                  <c:v>0.49700000000000039</c:v>
                </c:pt>
                <c:pt idx="498">
                  <c:v>0.49800000000000039</c:v>
                </c:pt>
                <c:pt idx="499">
                  <c:v>0.49900000000000039</c:v>
                </c:pt>
                <c:pt idx="500">
                  <c:v>0.50000000000000033</c:v>
                </c:pt>
              </c:numCache>
            </c:numRef>
          </c:xVal>
          <c:yVal>
            <c:numRef>
              <c:f>'Section 11.2'!$E$5:$E$505</c:f>
              <c:numCache>
                <c:formatCode>General</c:formatCode>
                <c:ptCount val="501"/>
                <c:pt idx="0">
                  <c:v>0</c:v>
                </c:pt>
                <c:pt idx="1">
                  <c:v>1.0000005000031919E-3</c:v>
                </c:pt>
                <c:pt idx="2">
                  <c:v>2.000004000033413E-3</c:v>
                </c:pt>
                <c:pt idx="3">
                  <c:v>3.0000135002137148E-3</c:v>
                </c:pt>
                <c:pt idx="4">
                  <c:v>4.0000320008938828E-3</c:v>
                </c:pt>
                <c:pt idx="5">
                  <c:v>5.0000625027339634E-3</c:v>
                </c:pt>
                <c:pt idx="6">
                  <c:v>6.0001080068048983E-3</c:v>
                </c:pt>
                <c:pt idx="7">
                  <c:v>7.0001715147089746E-3</c:v>
                </c:pt>
                <c:pt idx="8">
                  <c:v>8.0002560286784562E-3</c:v>
                </c:pt>
                <c:pt idx="9">
                  <c:v>9.0003645516786076E-3</c:v>
                </c:pt>
                <c:pt idx="10">
                  <c:v>1.0000500087520353E-2</c:v>
                </c:pt>
                <c:pt idx="11">
                  <c:v>1.1000665640961286E-2</c:v>
                </c:pt>
                <c:pt idx="12">
                  <c:v>1.2000864217801806E-2</c:v>
                </c:pt>
                <c:pt idx="13">
                  <c:v>1.3001098825011033E-2</c:v>
                </c:pt>
                <c:pt idx="14">
                  <c:v>1.4001372470814059E-2</c:v>
                </c:pt>
                <c:pt idx="15">
                  <c:v>1.5001688164806671E-2</c:v>
                </c:pt>
                <c:pt idx="16">
                  <c:v>1.6002048918057774E-2</c:v>
                </c:pt>
                <c:pt idx="17">
                  <c:v>1.7002457743222503E-2</c:v>
                </c:pt>
                <c:pt idx="18">
                  <c:v>1.8002917654635658E-2</c:v>
                </c:pt>
                <c:pt idx="19">
                  <c:v>1.900343166843213E-2</c:v>
                </c:pt>
                <c:pt idx="20">
                  <c:v>2.0004002802643212E-2</c:v>
                </c:pt>
                <c:pt idx="21">
                  <c:v>2.1004634077307252E-2</c:v>
                </c:pt>
                <c:pt idx="22">
                  <c:v>2.2005328514579932E-2</c:v>
                </c:pt>
                <c:pt idx="23">
                  <c:v>2.3006089138832234E-2</c:v>
                </c:pt>
                <c:pt idx="24">
                  <c:v>2.4006918976769733E-2</c:v>
                </c:pt>
                <c:pt idx="25">
                  <c:v>2.5007821057531701E-2</c:v>
                </c:pt>
                <c:pt idx="26">
                  <c:v>2.6008798412799971E-2</c:v>
                </c:pt>
                <c:pt idx="27">
                  <c:v>2.700985407691096E-2</c:v>
                </c:pt>
                <c:pt idx="28">
                  <c:v>2.801099108696007E-2</c:v>
                </c:pt>
                <c:pt idx="29">
                  <c:v>2.9012212482914683E-2</c:v>
                </c:pt>
                <c:pt idx="30">
                  <c:v>3.0013521307717065E-2</c:v>
                </c:pt>
                <c:pt idx="31">
                  <c:v>3.1014920607400052E-2</c:v>
                </c:pt>
                <c:pt idx="32">
                  <c:v>3.201641343119184E-2</c:v>
                </c:pt>
                <c:pt idx="33">
                  <c:v>3.3018002831629902E-2</c:v>
                </c:pt>
                <c:pt idx="34">
                  <c:v>3.4019691864665774E-2</c:v>
                </c:pt>
                <c:pt idx="35">
                  <c:v>3.5021483589782298E-2</c:v>
                </c:pt>
                <c:pt idx="36">
                  <c:v>3.6023381070099433E-2</c:v>
                </c:pt>
                <c:pt idx="37">
                  <c:v>3.7025387372488623E-2</c:v>
                </c:pt>
                <c:pt idx="38">
                  <c:v>3.8027505567681079E-2</c:v>
                </c:pt>
                <c:pt idx="39">
                  <c:v>3.9029738730383845E-2</c:v>
                </c:pt>
                <c:pt idx="40">
                  <c:v>4.0032089939391141E-2</c:v>
                </c:pt>
                <c:pt idx="41">
                  <c:v>4.1034562277694517E-2</c:v>
                </c:pt>
                <c:pt idx="42">
                  <c:v>4.203715883259921E-2</c:v>
                </c:pt>
                <c:pt idx="43">
                  <c:v>4.3039882695836078E-2</c:v>
                </c:pt>
                <c:pt idx="44">
                  <c:v>4.4042736963679184E-2</c:v>
                </c:pt>
                <c:pt idx="45">
                  <c:v>4.50457247370546E-2</c:v>
                </c:pt>
                <c:pt idx="46">
                  <c:v>4.6048849121661649E-2</c:v>
                </c:pt>
                <c:pt idx="47">
                  <c:v>4.7052113228083468E-2</c:v>
                </c:pt>
                <c:pt idx="48">
                  <c:v>4.8055520171907513E-2</c:v>
                </c:pt>
                <c:pt idx="49">
                  <c:v>4.9059073073838666E-2</c:v>
                </c:pt>
                <c:pt idx="50">
                  <c:v>5.006277505981882E-2</c:v>
                </c:pt>
                <c:pt idx="51">
                  <c:v>5.10666292611432E-2</c:v>
                </c:pt>
                <c:pt idx="52">
                  <c:v>5.2070638814578768E-2</c:v>
                </c:pt>
                <c:pt idx="53">
                  <c:v>5.307480686248383E-2</c:v>
                </c:pt>
                <c:pt idx="54">
                  <c:v>5.4079136552927121E-2</c:v>
                </c:pt>
                <c:pt idx="55">
                  <c:v>5.5083631039806943E-2</c:v>
                </c:pt>
                <c:pt idx="56">
                  <c:v>5.6088293482972833E-2</c:v>
                </c:pt>
                <c:pt idx="57">
                  <c:v>5.7093127048346945E-2</c:v>
                </c:pt>
                <c:pt idx="58">
                  <c:v>5.8098134908044198E-2</c:v>
                </c:pt>
                <c:pt idx="59">
                  <c:v>5.9103320240496603E-2</c:v>
                </c:pt>
                <c:pt idx="60">
                  <c:v>6.0108686230575074E-2</c:v>
                </c:pt>
                <c:pt idx="61">
                  <c:v>6.1114236069715513E-2</c:v>
                </c:pt>
                <c:pt idx="62">
                  <c:v>6.2119972956039209E-2</c:v>
                </c:pt>
                <c:pt idx="63">
                  <c:v>6.3125900094482656E-2</c:v>
                </c:pt>
                <c:pt idx="64">
                  <c:v>6.4132020696920214E-2</c:v>
                </c:pt>
                <c:pt idx="65">
                  <c:v>6.5138337982291863E-2</c:v>
                </c:pt>
                <c:pt idx="66">
                  <c:v>6.6144855176730744E-2</c:v>
                </c:pt>
                <c:pt idx="67">
                  <c:v>6.7151575513691622E-2</c:v>
                </c:pt>
                <c:pt idx="68">
                  <c:v>6.8158502234079349E-2</c:v>
                </c:pt>
                <c:pt idx="69">
                  <c:v>6.9165638586377212E-2</c:v>
                </c:pt>
                <c:pt idx="70">
                  <c:v>7.0172987826780595E-2</c:v>
                </c:pt>
                <c:pt idx="71">
                  <c:v>7.1180553219325635E-2</c:v>
                </c:pt>
                <c:pt idx="72">
                  <c:v>7.2188338036022176E-2</c:v>
                </c:pt>
                <c:pt idx="73">
                  <c:v>7.3196345556988437E-2</c:v>
                </c:pt>
                <c:pt idx="74">
                  <c:v>7.4204579070582102E-2</c:v>
                </c:pt>
                <c:pt idx="75">
                  <c:v>7.5213041873536196E-2</c:v>
                </c:pt>
                <c:pt idx="76">
                  <c:v>7.6221737271096129E-2</c:v>
                </c:pt>
                <c:pt idx="77">
                  <c:v>7.7230668577154646E-2</c:v>
                </c:pt>
                <c:pt idx="78">
                  <c:v>7.82398391143906E-2</c:v>
                </c:pt>
                <c:pt idx="79">
                  <c:v>7.9249252214405666E-2</c:v>
                </c:pt>
                <c:pt idx="80">
                  <c:v>8.0258911217866533E-2</c:v>
                </c:pt>
                <c:pt idx="81">
                  <c:v>8.1268819474642262E-2</c:v>
                </c:pt>
                <c:pt idx="82">
                  <c:v>8.2278980343948566E-2</c:v>
                </c:pt>
                <c:pt idx="83">
                  <c:v>8.3289397194488732E-2</c:v>
                </c:pt>
                <c:pt idx="84">
                  <c:v>8.430007340459672E-2</c:v>
                </c:pt>
                <c:pt idx="85">
                  <c:v>8.5311012362383476E-2</c:v>
                </c:pt>
                <c:pt idx="86">
                  <c:v>8.6322217465881257E-2</c:v>
                </c:pt>
                <c:pt idx="87">
                  <c:v>8.7333692123191059E-2</c:v>
                </c:pt>
                <c:pt idx="88">
                  <c:v>8.8345439752629804E-2</c:v>
                </c:pt>
                <c:pt idx="89">
                  <c:v>8.9357463782879995E-2</c:v>
                </c:pt>
                <c:pt idx="90">
                  <c:v>9.0369767653139976E-2</c:v>
                </c:pt>
                <c:pt idx="91">
                  <c:v>9.1382354813274988E-2</c:v>
                </c:pt>
                <c:pt idx="92">
                  <c:v>9.2395228723969394E-2</c:v>
                </c:pt>
                <c:pt idx="93">
                  <c:v>9.3408392856880948E-2</c:v>
                </c:pt>
                <c:pt idx="94">
                  <c:v>9.4421850694796236E-2</c:v>
                </c:pt>
                <c:pt idx="95">
                  <c:v>9.5435605731785833E-2</c:v>
                </c:pt>
                <c:pt idx="96">
                  <c:v>9.6449661473362591E-2</c:v>
                </c:pt>
                <c:pt idx="97">
                  <c:v>9.7464021436640735E-2</c:v>
                </c:pt>
                <c:pt idx="98">
                  <c:v>9.847868915049468E-2</c:v>
                </c:pt>
                <c:pt idx="99">
                  <c:v>9.9493668155722789E-2</c:v>
                </c:pt>
                <c:pt idx="100">
                  <c:v>0.10050896200520829</c:v>
                </c:pt>
                <c:pt idx="101">
                  <c:v>0.10152457426408393</c:v>
                </c:pt>
                <c:pt idx="102">
                  <c:v>0.10254050850989906</c:v>
                </c:pt>
                <c:pt idx="103">
                  <c:v>0.10355676833278454</c:v>
                </c:pt>
                <c:pt idx="104">
                  <c:v>0.10457335733562363</c:v>
                </c:pt>
                <c:pt idx="105">
                  <c:v>0.10559027913422053</c:v>
                </c:pt>
                <c:pt idx="106">
                  <c:v>0.10660753735747265</c:v>
                </c:pt>
                <c:pt idx="107">
                  <c:v>0.10762513564754284</c:v>
                </c:pt>
                <c:pt idx="108">
                  <c:v>0.10864307766003574</c:v>
                </c:pt>
                <c:pt idx="109">
                  <c:v>0.10966136706417309</c:v>
                </c:pt>
                <c:pt idx="110">
                  <c:v>0.1106800075429708</c:v>
                </c:pt>
                <c:pt idx="111">
                  <c:v>0.11169900279342039</c:v>
                </c:pt>
                <c:pt idx="112">
                  <c:v>0.11271835652666855</c:v>
                </c:pt>
                <c:pt idx="113">
                  <c:v>0.11373807246820115</c:v>
                </c:pt>
                <c:pt idx="114">
                  <c:v>0.1147581543580268</c:v>
                </c:pt>
                <c:pt idx="115">
                  <c:v>0.11577860595086474</c:v>
                </c:pt>
                <c:pt idx="116">
                  <c:v>0.11679943101633143</c:v>
                </c:pt>
                <c:pt idx="117">
                  <c:v>0.11782063333913149</c:v>
                </c:pt>
                <c:pt idx="118">
                  <c:v>0.11884221671924872</c:v>
                </c:pt>
                <c:pt idx="119">
                  <c:v>0.11986418497214126</c:v>
                </c:pt>
                <c:pt idx="120">
                  <c:v>0.12088654192893485</c:v>
                </c:pt>
                <c:pt idx="121">
                  <c:v>0.12190929143662294</c:v>
                </c:pt>
                <c:pt idx="122">
                  <c:v>0.12293243735826424</c:v>
                </c:pt>
                <c:pt idx="123">
                  <c:v>0.12395598357318495</c:v>
                </c:pt>
                <c:pt idx="124">
                  <c:v>0.12497993397718168</c:v>
                </c:pt>
                <c:pt idx="125">
                  <c:v>0.12600429248272826</c:v>
                </c:pt>
                <c:pt idx="126">
                  <c:v>0.12702906301918171</c:v>
                </c:pt>
                <c:pt idx="127">
                  <c:v>0.12805424953299327</c:v>
                </c:pt>
                <c:pt idx="128">
                  <c:v>0.12907985598791955</c:v>
                </c:pt>
                <c:pt idx="129">
                  <c:v>0.13010588636523751</c:v>
                </c:pt>
                <c:pt idx="130">
                  <c:v>0.13113234466395998</c:v>
                </c:pt>
                <c:pt idx="131">
                  <c:v>0.13215923490105419</c:v>
                </c:pt>
                <c:pt idx="132">
                  <c:v>0.13318656111166366</c:v>
                </c:pt>
                <c:pt idx="133">
                  <c:v>0.1342143273493302</c:v>
                </c:pt>
                <c:pt idx="134">
                  <c:v>0.13524253768622116</c:v>
                </c:pt>
                <c:pt idx="135">
                  <c:v>0.13627119621335582</c:v>
                </c:pt>
                <c:pt idx="136">
                  <c:v>0.13730030704083668</c:v>
                </c:pt>
                <c:pt idx="137">
                  <c:v>0.13832987429808283</c:v>
                </c:pt>
                <c:pt idx="138">
                  <c:v>0.13935990213406468</c:v>
                </c:pt>
                <c:pt idx="139">
                  <c:v>0.14039039471754325</c:v>
                </c:pt>
                <c:pt idx="140">
                  <c:v>0.14142135623730956</c:v>
                </c:pt>
                <c:pt idx="141">
                  <c:v>0.14245279090242935</c:v>
                </c:pt>
                <c:pt idx="142">
                  <c:v>0.14348470294248827</c:v>
                </c:pt>
                <c:pt idx="143">
                  <c:v>0.14451709660784132</c:v>
                </c:pt>
                <c:pt idx="144">
                  <c:v>0.14554997616986476</c:v>
                </c:pt>
                <c:pt idx="145">
                  <c:v>0.14658334592120956</c:v>
                </c:pt>
                <c:pt idx="146">
                  <c:v>0.14761721017606039</c:v>
                </c:pt>
                <c:pt idx="147">
                  <c:v>0.14865157327039502</c:v>
                </c:pt>
                <c:pt idx="148">
                  <c:v>0.14968643956224786</c:v>
                </c:pt>
                <c:pt idx="149">
                  <c:v>0.15072181343197638</c:v>
                </c:pt>
                <c:pt idx="150">
                  <c:v>0.15175769928253119</c:v>
                </c:pt>
                <c:pt idx="151">
                  <c:v>0.15279410153972817</c:v>
                </c:pt>
                <c:pt idx="152">
                  <c:v>0.15383102465252388</c:v>
                </c:pt>
                <c:pt idx="153">
                  <c:v>0.15486847309329563</c:v>
                </c:pt>
                <c:pt idx="154">
                  <c:v>0.15590645135812359</c:v>
                </c:pt>
                <c:pt idx="155">
                  <c:v>0.15694496396707622</c:v>
                </c:pt>
                <c:pt idx="156">
                  <c:v>0.15798401546449978</c:v>
                </c:pt>
                <c:pt idx="157">
                  <c:v>0.15902361041931098</c:v>
                </c:pt>
                <c:pt idx="158">
                  <c:v>0.160063753425293</c:v>
                </c:pt>
                <c:pt idx="159">
                  <c:v>0.16110444910139507</c:v>
                </c:pt>
                <c:pt idx="160">
                  <c:v>0.16214570209203691</c:v>
                </c:pt>
                <c:pt idx="161">
                  <c:v>0.16318751706741447</c:v>
                </c:pt>
                <c:pt idx="162">
                  <c:v>0.16422989872381183</c:v>
                </c:pt>
                <c:pt idx="163">
                  <c:v>0.16527285178391554</c:v>
                </c:pt>
                <c:pt idx="164">
                  <c:v>0.16631638099713356</c:v>
                </c:pt>
                <c:pt idx="165">
                  <c:v>0.16736049113991744</c:v>
                </c:pt>
                <c:pt idx="166">
                  <c:v>0.16840518701608945</c:v>
                </c:pt>
                <c:pt idx="167">
                  <c:v>0.16945047345717321</c:v>
                </c:pt>
                <c:pt idx="168">
                  <c:v>0.17049635532272839</c:v>
                </c:pt>
                <c:pt idx="169">
                  <c:v>0.17154283750069035</c:v>
                </c:pt>
                <c:pt idx="170">
                  <c:v>0.17258992490771341</c:v>
                </c:pt>
                <c:pt idx="171">
                  <c:v>0.17363762248951839</c:v>
                </c:pt>
                <c:pt idx="172">
                  <c:v>0.17468593522124598</c:v>
                </c:pt>
                <c:pt idx="173">
                  <c:v>0.17573486810781264</c:v>
                </c:pt>
                <c:pt idx="174">
                  <c:v>0.1767844261842729</c:v>
                </c:pt>
                <c:pt idx="175">
                  <c:v>0.17783461451618518</c:v>
                </c:pt>
                <c:pt idx="176">
                  <c:v>0.1788854381999834</c:v>
                </c:pt>
                <c:pt idx="177">
                  <c:v>0.17993690236335205</c:v>
                </c:pt>
                <c:pt idx="178">
                  <c:v>0.180989012165608</c:v>
                </c:pt>
                <c:pt idx="179">
                  <c:v>0.18204177279808612</c:v>
                </c:pt>
                <c:pt idx="180">
                  <c:v>0.18309518948453013</c:v>
                </c:pt>
                <c:pt idx="181">
                  <c:v>0.18414926748148933</c:v>
                </c:pt>
                <c:pt idx="182">
                  <c:v>0.18520401207871975</c:v>
                </c:pt>
                <c:pt idx="183">
                  <c:v>0.18625942859959171</c:v>
                </c:pt>
                <c:pt idx="184">
                  <c:v>0.18731552240150223</c:v>
                </c:pt>
                <c:pt idx="185">
                  <c:v>0.18837229887629281</c:v>
                </c:pt>
                <c:pt idx="186">
                  <c:v>0.18942976345067403</c:v>
                </c:pt>
                <c:pt idx="187">
                  <c:v>0.19048792158665462</c:v>
                </c:pt>
                <c:pt idx="188">
                  <c:v>0.19154677878197734</c:v>
                </c:pt>
                <c:pt idx="189">
                  <c:v>0.1926063405705607</c:v>
                </c:pt>
                <c:pt idx="190">
                  <c:v>0.19366661252294606</c:v>
                </c:pt>
                <c:pt idx="191">
                  <c:v>0.19472760024675304</c:v>
                </c:pt>
                <c:pt idx="192">
                  <c:v>0.19578930938713815</c:v>
                </c:pt>
                <c:pt idx="193">
                  <c:v>0.19685174562726307</c:v>
                </c:pt>
                <c:pt idx="194">
                  <c:v>0.19791491468876687</c:v>
                </c:pt>
                <c:pt idx="195">
                  <c:v>0.19897882233224728</c:v>
                </c:pt>
                <c:pt idx="196">
                  <c:v>0.20004347435774669</c:v>
                </c:pt>
                <c:pt idx="197">
                  <c:v>0.20110887660524651</c:v>
                </c:pt>
                <c:pt idx="198">
                  <c:v>0.20217503495516839</c:v>
                </c:pt>
                <c:pt idx="199">
                  <c:v>0.20324195532888181</c:v>
                </c:pt>
                <c:pt idx="200">
                  <c:v>0.20430964368922006</c:v>
                </c:pt>
                <c:pt idx="201">
                  <c:v>0.20537810604100343</c:v>
                </c:pt>
                <c:pt idx="202">
                  <c:v>0.20644734843156953</c:v>
                </c:pt>
                <c:pt idx="203">
                  <c:v>0.20751737695131184</c:v>
                </c:pt>
                <c:pt idx="204">
                  <c:v>0.20858819773422632</c:v>
                </c:pt>
                <c:pt idx="205">
                  <c:v>0.20965981695846567</c:v>
                </c:pt>
                <c:pt idx="206">
                  <c:v>0.21073224084690181</c:v>
                </c:pt>
                <c:pt idx="207">
                  <c:v>0.21180547566769742</c:v>
                </c:pt>
                <c:pt idx="208">
                  <c:v>0.21287952773488486</c:v>
                </c:pt>
                <c:pt idx="209">
                  <c:v>0.21395440340895505</c:v>
                </c:pt>
                <c:pt idx="210">
                  <c:v>0.21503010909745399</c:v>
                </c:pt>
                <c:pt idx="211">
                  <c:v>0.21610665125558956</c:v>
                </c:pt>
                <c:pt idx="212">
                  <c:v>0.2171840363868465</c:v>
                </c:pt>
                <c:pt idx="213">
                  <c:v>0.21826227104361109</c:v>
                </c:pt>
                <c:pt idx="214">
                  <c:v>0.21934136182780561</c:v>
                </c:pt>
                <c:pt idx="215">
                  <c:v>0.22042131539153254</c:v>
                </c:pt>
                <c:pt idx="216">
                  <c:v>0.2215021384377284</c:v>
                </c:pt>
                <c:pt idx="217">
                  <c:v>0.22258383772082771</c:v>
                </c:pt>
                <c:pt idx="218">
                  <c:v>0.22366642004743814</c:v>
                </c:pt>
                <c:pt idx="219">
                  <c:v>0.22474989227702466</c:v>
                </c:pt>
                <c:pt idx="220">
                  <c:v>0.22583426132260603</c:v>
                </c:pt>
                <c:pt idx="221">
                  <c:v>0.22691953415146127</c:v>
                </c:pt>
                <c:pt idx="222">
                  <c:v>0.2280057177858473</c:v>
                </c:pt>
                <c:pt idx="223">
                  <c:v>0.2290928193037288</c:v>
                </c:pt>
                <c:pt idx="224">
                  <c:v>0.23018084583951889</c:v>
                </c:pt>
                <c:pt idx="225">
                  <c:v>0.23126980458483179</c:v>
                </c:pt>
                <c:pt idx="226">
                  <c:v>0.23235970278924797</c:v>
                </c:pt>
                <c:pt idx="227">
                  <c:v>0.23345054776109125</c:v>
                </c:pt>
                <c:pt idx="228">
                  <c:v>0.23454234686821893</c:v>
                </c:pt>
                <c:pt idx="229">
                  <c:v>0.23563510753882422</c:v>
                </c:pt>
                <c:pt idx="230">
                  <c:v>0.23672883726225208</c:v>
                </c:pt>
                <c:pt idx="231">
                  <c:v>0.2378235435898288</c:v>
                </c:pt>
                <c:pt idx="232">
                  <c:v>0.23891923413570459</c:v>
                </c:pt>
                <c:pt idx="233">
                  <c:v>0.24001591657771046</c:v>
                </c:pt>
                <c:pt idx="234">
                  <c:v>0.24111359865822912</c:v>
                </c:pt>
                <c:pt idx="235">
                  <c:v>0.24221228818508134</c:v>
                </c:pt>
                <c:pt idx="236">
                  <c:v>0.24331199303242518</c:v>
                </c:pt>
                <c:pt idx="237">
                  <c:v>0.24441272114167281</c:v>
                </c:pt>
                <c:pt idx="238">
                  <c:v>0.24551448052242064</c:v>
                </c:pt>
                <c:pt idx="239">
                  <c:v>0.24661727925339669</c:v>
                </c:pt>
                <c:pt idx="240">
                  <c:v>0.24772112548342326</c:v>
                </c:pt>
                <c:pt idx="241">
                  <c:v>0.24882602743239665</c:v>
                </c:pt>
                <c:pt idx="242">
                  <c:v>0.24993199339228322</c:v>
                </c:pt>
                <c:pt idx="243">
                  <c:v>0.25103903172813291</c:v>
                </c:pt>
                <c:pt idx="244">
                  <c:v>0.25214715087911016</c:v>
                </c:pt>
                <c:pt idx="245">
                  <c:v>0.25325635935954283</c:v>
                </c:pt>
                <c:pt idx="246">
                  <c:v>0.25436666575998984</c:v>
                </c:pt>
                <c:pt idx="247">
                  <c:v>0.25547807874832634</c:v>
                </c:pt>
                <c:pt idx="248">
                  <c:v>0.25659060707084946</c:v>
                </c:pt>
                <c:pt idx="249">
                  <c:v>0.25770425955340281</c:v>
                </c:pt>
                <c:pt idx="250">
                  <c:v>0.25881904510252091</c:v>
                </c:pt>
                <c:pt idx="251">
                  <c:v>0.25993497270659438</c:v>
                </c:pt>
                <c:pt idx="252">
                  <c:v>0.26105205143705568</c:v>
                </c:pt>
                <c:pt idx="253">
                  <c:v>0.26217029044958645</c:v>
                </c:pt>
                <c:pt idx="254">
                  <c:v>0.2632896989853466</c:v>
                </c:pt>
                <c:pt idx="255">
                  <c:v>0.26441028637222558</c:v>
                </c:pt>
                <c:pt idx="256">
                  <c:v>0.26553206202611651</c:v>
                </c:pt>
                <c:pt idx="257">
                  <c:v>0.26665503545221358</c:v>
                </c:pt>
                <c:pt idx="258">
                  <c:v>0.26777921624633388</c:v>
                </c:pt>
                <c:pt idx="259">
                  <c:v>0.26890461409626221</c:v>
                </c:pt>
                <c:pt idx="260">
                  <c:v>0.27003123878312241</c:v>
                </c:pt>
                <c:pt idx="261">
                  <c:v>0.2711591001827735</c:v>
                </c:pt>
                <c:pt idx="262">
                  <c:v>0.27228820826723199</c:v>
                </c:pt>
                <c:pt idx="263">
                  <c:v>0.27341857310612044</c:v>
                </c:pt>
                <c:pt idx="264">
                  <c:v>0.27455020486814458</c:v>
                </c:pt>
                <c:pt idx="265">
                  <c:v>0.27568311382259708</c:v>
                </c:pt>
                <c:pt idx="266">
                  <c:v>0.27681731034089085</c:v>
                </c:pt>
                <c:pt idx="267">
                  <c:v>0.27795280489812135</c:v>
                </c:pt>
                <c:pt idx="268">
                  <c:v>0.27908960807465893</c:v>
                </c:pt>
                <c:pt idx="269">
                  <c:v>0.28022773055777145</c:v>
                </c:pt>
                <c:pt idx="270">
                  <c:v>0.28136718314327969</c:v>
                </c:pt>
                <c:pt idx="271">
                  <c:v>0.28250797673724304</c:v>
                </c:pt>
                <c:pt idx="272">
                  <c:v>0.28365012235768022</c:v>
                </c:pt>
                <c:pt idx="273">
                  <c:v>0.284793631136322</c:v>
                </c:pt>
                <c:pt idx="274">
                  <c:v>0.28593851432039963</c:v>
                </c:pt>
                <c:pt idx="275">
                  <c:v>0.28708478327446835</c:v>
                </c:pt>
                <c:pt idx="276">
                  <c:v>0.28823244948226751</c:v>
                </c:pt>
                <c:pt idx="277">
                  <c:v>0.2893815245486171</c:v>
                </c:pt>
                <c:pt idx="278">
                  <c:v>0.29053202020135355</c:v>
                </c:pt>
                <c:pt idx="279">
                  <c:v>0.29168394829330391</c:v>
                </c:pt>
                <c:pt idx="280">
                  <c:v>0.29283732080430003</c:v>
                </c:pt>
                <c:pt idx="281">
                  <c:v>0.29399214984323402</c:v>
                </c:pt>
                <c:pt idx="282">
                  <c:v>0.29514844765015591</c:v>
                </c:pt>
                <c:pt idx="283">
                  <c:v>0.29630622659841438</c:v>
                </c:pt>
                <c:pt idx="284">
                  <c:v>0.29746549919684168</c:v>
                </c:pt>
                <c:pt idx="285">
                  <c:v>0.29862627809198361</c:v>
                </c:pt>
                <c:pt idx="286">
                  <c:v>0.29978857607037696</c:v>
                </c:pt>
                <c:pt idx="287">
                  <c:v>0.30095240606087365</c:v>
                </c:pt>
                <c:pt idx="288">
                  <c:v>0.30211778113701482</c:v>
                </c:pt>
                <c:pt idx="289">
                  <c:v>0.30328471451945416</c:v>
                </c:pt>
                <c:pt idx="290">
                  <c:v>0.30445321957843396</c:v>
                </c:pt>
                <c:pt idx="291">
                  <c:v>0.30562330983631292</c:v>
                </c:pt>
                <c:pt idx="292">
                  <c:v>0.30679499897014917</c:v>
                </c:pt>
                <c:pt idx="293">
                  <c:v>0.30796830081433862</c:v>
                </c:pt>
                <c:pt idx="294">
                  <c:v>0.30914322936331051</c:v>
                </c:pt>
                <c:pt idx="295">
                  <c:v>0.31031979877428234</c:v>
                </c:pt>
                <c:pt idx="296">
                  <c:v>0.31149802337007421</c:v>
                </c:pt>
                <c:pt idx="297">
                  <c:v>0.3126779176419856</c:v>
                </c:pt>
                <c:pt idx="298">
                  <c:v>0.3138594962527364</c:v>
                </c:pt>
                <c:pt idx="299">
                  <c:v>0.3150427740394724</c:v>
                </c:pt>
                <c:pt idx="300">
                  <c:v>0.31622776601683816</c:v>
                </c:pt>
                <c:pt idx="301">
                  <c:v>0.31741448738011974</c:v>
                </c:pt>
                <c:pt idx="302">
                  <c:v>0.31860295350845735</c:v>
                </c:pt>
                <c:pt idx="303">
                  <c:v>0.31979317996813145</c:v>
                </c:pt>
                <c:pt idx="304">
                  <c:v>0.32098518251592406</c:v>
                </c:pt>
                <c:pt idx="305">
                  <c:v>0.32217897710255639</c:v>
                </c:pt>
                <c:pt idx="306">
                  <c:v>0.32337457987620666</c:v>
                </c:pt>
                <c:pt idx="307">
                  <c:v>0.32457200718610879</c:v>
                </c:pt>
                <c:pt idx="308">
                  <c:v>0.32577127558623503</c:v>
                </c:pt>
                <c:pt idx="309">
                  <c:v>0.32697240183906523</c:v>
                </c:pt>
                <c:pt idx="310">
                  <c:v>0.32817540291944425</c:v>
                </c:pt>
                <c:pt idx="311">
                  <c:v>0.32938029601853108</c:v>
                </c:pt>
                <c:pt idx="312">
                  <c:v>0.33058709854784207</c:v>
                </c:pt>
                <c:pt idx="313">
                  <c:v>0.33179582814339043</c:v>
                </c:pt>
                <c:pt idx="314">
                  <c:v>0.33300650266992532</c:v>
                </c:pt>
                <c:pt idx="315">
                  <c:v>0.33421914022527449</c:v>
                </c:pt>
                <c:pt idx="316">
                  <c:v>0.33543375914479073</c:v>
                </c:pt>
                <c:pt idx="317">
                  <c:v>0.33665037800590858</c:v>
                </c:pt>
                <c:pt idx="318">
                  <c:v>0.33786901563281241</c:v>
                </c:pt>
                <c:pt idx="319">
                  <c:v>0.33908969110122006</c:v>
                </c:pt>
                <c:pt idx="320">
                  <c:v>0.34031242374328513</c:v>
                </c:pt>
                <c:pt idx="321">
                  <c:v>0.3415372331526223</c:v>
                </c:pt>
                <c:pt idx="322">
                  <c:v>0.34276413918945858</c:v>
                </c:pt>
                <c:pt idx="323">
                  <c:v>0.3439931619859149</c:v>
                </c:pt>
                <c:pt idx="324">
                  <c:v>0.34522432195142222</c:v>
                </c:pt>
                <c:pt idx="325">
                  <c:v>0.34645763977827593</c:v>
                </c:pt>
                <c:pt idx="326">
                  <c:v>0.34769313644733291</c:v>
                </c:pt>
                <c:pt idx="327">
                  <c:v>0.34893083323385649</c:v>
                </c:pt>
                <c:pt idx="328">
                  <c:v>0.35017075171351314</c:v>
                </c:pt>
                <c:pt idx="329">
                  <c:v>0.35141291376852624</c:v>
                </c:pt>
                <c:pt idx="330">
                  <c:v>0.35265734159399154</c:v>
                </c:pt>
                <c:pt idx="331">
                  <c:v>0.35390405770436045</c:v>
                </c:pt>
                <c:pt idx="332">
                  <c:v>0.35515308494009551</c:v>
                </c:pt>
                <c:pt idx="333">
                  <c:v>0.35640444647450464</c:v>
                </c:pt>
                <c:pt idx="334">
                  <c:v>0.35765816582075927</c:v>
                </c:pt>
                <c:pt idx="335">
                  <c:v>0.35891426683910316</c:v>
                </c:pt>
                <c:pt idx="336">
                  <c:v>0.36017277374425782</c:v>
                </c:pt>
                <c:pt idx="337">
                  <c:v>0.36143371111303108</c:v>
                </c:pt>
                <c:pt idx="338">
                  <c:v>0.36269710389213655</c:v>
                </c:pt>
                <c:pt idx="339">
                  <c:v>0.36396297740622918</c:v>
                </c:pt>
                <c:pt idx="340">
                  <c:v>0.3652313573661673</c:v>
                </c:pt>
                <c:pt idx="341">
                  <c:v>0.36650226987750562</c:v>
                </c:pt>
                <c:pt idx="342">
                  <c:v>0.36777574144922981</c:v>
                </c:pt>
                <c:pt idx="343">
                  <c:v>0.3690517990027396</c:v>
                </c:pt>
                <c:pt idx="344">
                  <c:v>0.37033046988109009</c:v>
                </c:pt>
                <c:pt idx="345">
                  <c:v>0.37161178185849919</c:v>
                </c:pt>
                <c:pt idx="346">
                  <c:v>0.37289576315013212</c:v>
                </c:pt>
                <c:pt idx="347">
                  <c:v>0.37418244242217147</c:v>
                </c:pt>
                <c:pt idx="348">
                  <c:v>0.37547184880218415</c:v>
                </c:pt>
                <c:pt idx="349">
                  <c:v>0.37676401188979552</c:v>
                </c:pt>
                <c:pt idx="350">
                  <c:v>0.37805896176768211</c:v>
                </c:pt>
                <c:pt idx="351">
                  <c:v>0.37935672901289402</c:v>
                </c:pt>
                <c:pt idx="352">
                  <c:v>0.38065734470852025</c:v>
                </c:pt>
                <c:pt idx="353">
                  <c:v>0.38196084045570899</c:v>
                </c:pt>
                <c:pt idx="354">
                  <c:v>0.38326724838605603</c:v>
                </c:pt>
                <c:pt idx="355">
                  <c:v>0.3845766011743762</c:v>
                </c:pt>
                <c:pt idx="356">
                  <c:v>0.38588893205187064</c:v>
                </c:pt>
                <c:pt idx="357">
                  <c:v>0.38720427481970726</c:v>
                </c:pt>
                <c:pt idx="358">
                  <c:v>0.38852266386302836</c:v>
                </c:pt>
                <c:pt idx="359">
                  <c:v>0.38984413416540303</c:v>
                </c:pt>
                <c:pt idx="360">
                  <c:v>0.39116872132374136</c:v>
                </c:pt>
                <c:pt idx="361">
                  <c:v>0.39249646156368895</c:v>
                </c:pt>
                <c:pt idx="362">
                  <c:v>0.39382739175552051</c:v>
                </c:pt>
                <c:pt idx="363">
                  <c:v>0.39516154943055204</c:v>
                </c:pt>
                <c:pt idx="364">
                  <c:v>0.39649897279809376</c:v>
                </c:pt>
                <c:pt idx="365">
                  <c:v>0.39783970076296404</c:v>
                </c:pt>
                <c:pt idx="366">
                  <c:v>0.3991837729435887</c:v>
                </c:pt>
                <c:pt idx="367">
                  <c:v>0.4005312296907087</c:v>
                </c:pt>
                <c:pt idx="368">
                  <c:v>0.40188211210672198</c:v>
                </c:pt>
                <c:pt idx="369">
                  <c:v>0.4032364620656857</c:v>
                </c:pt>
                <c:pt idx="370">
                  <c:v>0.4045943222340071</c:v>
                </c:pt>
                <c:pt idx="371">
                  <c:v>0.4059557360918512</c:v>
                </c:pt>
                <c:pt idx="372">
                  <c:v>0.40732074795529716</c:v>
                </c:pt>
                <c:pt idx="373">
                  <c:v>0.40868940299927453</c:v>
                </c:pt>
                <c:pt idx="374">
                  <c:v>0.41006174728131406</c:v>
                </c:pt>
                <c:pt idx="375">
                  <c:v>0.41143782776614801</c:v>
                </c:pt>
                <c:pt idx="376">
                  <c:v>0.41281769235119758</c:v>
                </c:pt>
                <c:pt idx="377">
                  <c:v>0.41420138989298766</c:v>
                </c:pt>
                <c:pt idx="378">
                  <c:v>0.41558897023452884</c:v>
                </c:pt>
                <c:pt idx="379">
                  <c:v>0.41698048423371242</c:v>
                </c:pt>
                <c:pt idx="380">
                  <c:v>0.41837598379276258</c:v>
                </c:pt>
                <c:pt idx="381">
                  <c:v>0.41977552188879574</c:v>
                </c:pt>
                <c:pt idx="382">
                  <c:v>0.42117915260553773</c:v>
                </c:pt>
                <c:pt idx="383">
                  <c:v>0.42258693116625251</c:v>
                </c:pt>
                <c:pt idx="384">
                  <c:v>0.42399891396794093</c:v>
                </c:pt>
                <c:pt idx="385">
                  <c:v>0.42541515861686802</c:v>
                </c:pt>
                <c:pt idx="386">
                  <c:v>0.42683572396548342</c:v>
                </c:pt>
                <c:pt idx="387">
                  <c:v>0.42826067015080338</c:v>
                </c:pt>
                <c:pt idx="388">
                  <c:v>0.42969005863432302</c:v>
                </c:pt>
                <c:pt idx="389">
                  <c:v>0.43112395224353689</c:v>
                </c:pt>
                <c:pt idx="390">
                  <c:v>0.4325624152151456</c:v>
                </c:pt>
                <c:pt idx="391">
                  <c:v>0.43400551324003506</c:v>
                </c:pt>
                <c:pt idx="392">
                  <c:v>0.4354533135101154</c:v>
                </c:pt>
                <c:pt idx="393">
                  <c:v>0.43690588476711745</c:v>
                </c:pt>
                <c:pt idx="394">
                  <c:v>0.43836329735344481</c:v>
                </c:pt>
                <c:pt idx="395">
                  <c:v>0.43982562326519109</c:v>
                </c:pt>
                <c:pt idx="396">
                  <c:v>0.44129293620743332</c:v>
                </c:pt>
                <c:pt idx="397">
                  <c:v>0.4427653116519249</c:v>
                </c:pt>
                <c:pt idx="398">
                  <c:v>0.44424282689731431</c:v>
                </c:pt>
                <c:pt idx="399">
                  <c:v>0.44572556113202744</c:v>
                </c:pt>
                <c:pt idx="400">
                  <c:v>0.44721359549995837</c:v>
                </c:pt>
                <c:pt idx="401">
                  <c:v>0.44870701316912398</c:v>
                </c:pt>
                <c:pt idx="402">
                  <c:v>0.45020589940344646</c:v>
                </c:pt>
                <c:pt idx="403">
                  <c:v>0.45171034163784168</c:v>
                </c:pt>
                <c:pt idx="404">
                  <c:v>0.45322042955679848</c:v>
                </c:pt>
                <c:pt idx="405">
                  <c:v>0.45473625517665228</c:v>
                </c:pt>
                <c:pt idx="406">
                  <c:v>0.4562579129317661</c:v>
                </c:pt>
                <c:pt idx="407">
                  <c:v>0.4577854997648475</c:v>
                </c:pt>
                <c:pt idx="408">
                  <c:v>0.45931911522164898</c:v>
                </c:pt>
                <c:pt idx="409">
                  <c:v>0.46085886155031203</c:v>
                </c:pt>
                <c:pt idx="410">
                  <c:v>0.46240484380563829</c:v>
                </c:pt>
                <c:pt idx="411">
                  <c:v>0.46395716995858882</c:v>
                </c:pt>
                <c:pt idx="412">
                  <c:v>0.46551595101133547</c:v>
                </c:pt>
                <c:pt idx="413">
                  <c:v>0.46708130111821311</c:v>
                </c:pt>
                <c:pt idx="414">
                  <c:v>0.46865333771294615</c:v>
                </c:pt>
                <c:pt idx="415">
                  <c:v>0.47023218164255165</c:v>
                </c:pt>
                <c:pt idx="416">
                  <c:v>0.4718179573083538</c:v>
                </c:pt>
                <c:pt idx="417">
                  <c:v>0.47341079281457482</c:v>
                </c:pt>
                <c:pt idx="418">
                  <c:v>0.47501082012500756</c:v>
                </c:pt>
                <c:pt idx="419">
                  <c:v>0.47661817522831246</c:v>
                </c:pt>
                <c:pt idx="420">
                  <c:v>0.47823299831252736</c:v>
                </c:pt>
                <c:pt idx="421">
                  <c:v>0.47985543394942448</c:v>
                </c:pt>
                <c:pt idx="422">
                  <c:v>0.48148563128940375</c:v>
                </c:pt>
                <c:pt idx="423">
                  <c:v>0.48312374426766636</c:v>
                </c:pt>
                <c:pt idx="424">
                  <c:v>0.48476993182247835</c:v>
                </c:pt>
                <c:pt idx="425">
                  <c:v>0.48642435812640189</c:v>
                </c:pt>
                <c:pt idx="426">
                  <c:v>0.48808719283144708</c:v>
                </c:pt>
                <c:pt idx="427">
                  <c:v>0.48975861132918558</c:v>
                </c:pt>
                <c:pt idx="428">
                  <c:v>0.49143879502695387</c:v>
                </c:pt>
                <c:pt idx="429">
                  <c:v>0.49312793164138236</c:v>
                </c:pt>
                <c:pt idx="430">
                  <c:v>0.49482621551059625</c:v>
                </c:pt>
                <c:pt idx="431">
                  <c:v>0.49653384792656097</c:v>
                </c:pt>
                <c:pt idx="432">
                  <c:v>0.49825103748918331</c:v>
                </c:pt>
                <c:pt idx="433">
                  <c:v>0.4999780004839367</c:v>
                </c:pt>
                <c:pt idx="434">
                  <c:v>0.50171496128494653</c:v>
                </c:pt>
                <c:pt idx="435">
                  <c:v>0.50346215278566819</c:v>
                </c:pt>
                <c:pt idx="436">
                  <c:v>0.50521981685950024</c:v>
                </c:pt>
                <c:pt idx="437">
                  <c:v>0.50698820485291618</c:v>
                </c:pt>
                <c:pt idx="438">
                  <c:v>0.50876757811396778</c:v>
                </c:pt>
                <c:pt idx="439">
                  <c:v>0.51055820855930667</c:v>
                </c:pt>
                <c:pt idx="440">
                  <c:v>0.51236037928321732</c:v>
                </c:pt>
                <c:pt idx="441">
                  <c:v>0.51417438521252468</c:v>
                </c:pt>
                <c:pt idx="442">
                  <c:v>0.5160005338116761</c:v>
                </c:pt>
                <c:pt idx="443">
                  <c:v>0.51783914584277513</c:v>
                </c:pt>
                <c:pt idx="444">
                  <c:v>0.51969055618589222</c:v>
                </c:pt>
                <c:pt idx="445">
                  <c:v>0.52155511472560667</c:v>
                </c:pt>
                <c:pt idx="446">
                  <c:v>0.52343318731042676</c:v>
                </c:pt>
                <c:pt idx="447">
                  <c:v>0.52532515679255443</c:v>
                </c:pt>
                <c:pt idx="448">
                  <c:v>0.52723142415636992</c:v>
                </c:pt>
                <c:pt idx="449">
                  <c:v>0.5291524097450685</c:v>
                </c:pt>
                <c:pt idx="450">
                  <c:v>0.53108855459609283</c:v>
                </c:pt>
                <c:pt idx="451">
                  <c:v>0.53304032189738793</c:v>
                </c:pt>
                <c:pt idx="452">
                  <c:v>0.53500819857811754</c:v>
                </c:pt>
                <c:pt idx="453">
                  <c:v>0.53699269704933439</c:v>
                </c:pt>
                <c:pt idx="454">
                  <c:v>0.53899435711224997</c:v>
                </c:pt>
                <c:pt idx="455">
                  <c:v>0.54101374805426339</c:v>
                </c:pt>
                <c:pt idx="456">
                  <c:v>0.54305147095583162</c:v>
                </c:pt>
                <c:pt idx="457">
                  <c:v>0.5451081612346993</c:v>
                </c:pt>
                <c:pt idx="458">
                  <c:v>0.54718449145803749</c:v>
                </c:pt>
                <c:pt idx="459">
                  <c:v>0.54928117445779978</c:v>
                </c:pt>
                <c:pt idx="460">
                  <c:v>0.55139896679024214</c:v>
                </c:pt>
                <c:pt idx="461">
                  <c:v>0.55353867258724609</c:v>
                </c:pt>
                <c:pt idx="462">
                  <c:v>0.55570114785508662</c:v>
                </c:pt>
                <c:pt idx="463">
                  <c:v>0.55788730528586905</c:v>
                </c:pt>
                <c:pt idx="464">
                  <c:v>0.56009811965840473</c:v>
                </c:pt>
                <c:pt idx="465">
                  <c:v>0.56233463391926153</c:v>
                </c:pt>
                <c:pt idx="466">
                  <c:v>0.56459796605170998</c:v>
                </c:pt>
                <c:pt idx="467">
                  <c:v>0.56688931686104826</c:v>
                </c:pt>
                <c:pt idx="468">
                  <c:v>0.5692099788303091</c:v>
                </c:pt>
                <c:pt idx="469">
                  <c:v>0.5715613462319078</c:v>
                </c:pt>
                <c:pt idx="470">
                  <c:v>0.57394492672004793</c:v>
                </c:pt>
                <c:pt idx="471">
                  <c:v>0.57636235467787167</c:v>
                </c:pt>
                <c:pt idx="472">
                  <c:v>0.57881540665534359</c:v>
                </c:pt>
                <c:pt idx="473">
                  <c:v>0.5813060193126508</c:v>
                </c:pt>
                <c:pt idx="474">
                  <c:v>0.58383631038480321</c:v>
                </c:pt>
                <c:pt idx="475">
                  <c:v>0.58640860331345857</c:v>
                </c:pt>
                <c:pt idx="476">
                  <c:v>0.58902545636188708</c:v>
                </c:pt>
                <c:pt idx="477">
                  <c:v>0.59168969725262699</c:v>
                </c:pt>
                <c:pt idx="478">
                  <c:v>0.5944044646648694</c:v>
                </c:pt>
                <c:pt idx="479">
                  <c:v>0.59717325832887724</c:v>
                </c:pt>
                <c:pt idx="480">
                  <c:v>0.60000000000000109</c:v>
                </c:pt>
                <c:pt idx="481">
                  <c:v>0.60288910834763654</c:v>
                </c:pt>
                <c:pt idx="482">
                  <c:v>0.60584559184914377</c:v>
                </c:pt>
                <c:pt idx="483">
                  <c:v>0.6088751652803166</c:v>
                </c:pt>
                <c:pt idx="484">
                  <c:v>0.61198439757001688</c:v>
                </c:pt>
                <c:pt idx="485">
                  <c:v>0.61518090200246722</c:v>
                </c:pt>
                <c:pt idx="486">
                  <c:v>0.61847358460827206</c:v>
                </c:pt>
                <c:pt idx="487">
                  <c:v>0.62187297410435505</c:v>
                </c:pt>
                <c:pt idx="488">
                  <c:v>0.62539166870807616</c:v>
                </c:pt>
                <c:pt idx="489">
                  <c:v>0.62904495479901135</c:v>
                </c:pt>
                <c:pt idx="490">
                  <c:v>0.63285168585486118</c:v>
                </c:pt>
                <c:pt idx="491">
                  <c:v>0.63683556949013054</c:v>
                </c:pt>
                <c:pt idx="492">
                  <c:v>0.64102712126299433</c:v>
                </c:pt>
                <c:pt idx="493">
                  <c:v>0.64546676336711828</c:v>
                </c:pt>
                <c:pt idx="494">
                  <c:v>0.65021001353006802</c:v>
                </c:pt>
                <c:pt idx="495">
                  <c:v>0.65533679898329633</c:v>
                </c:pt>
                <c:pt idx="496">
                  <c:v>0.66096979102510045</c:v>
                </c:pt>
                <c:pt idx="497">
                  <c:v>0.66731549086208264</c:v>
                </c:pt>
                <c:pt idx="498">
                  <c:v>0.67477654389629393</c:v>
                </c:pt>
                <c:pt idx="499">
                  <c:v>0.68439245958839134</c:v>
                </c:pt>
                <c:pt idx="500">
                  <c:v>0.70710678118654757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326-6640-88C1-4E0625DFCCB0}"/>
            </c:ext>
          </c:extLst>
        </c:ser>
        <c:ser>
          <c:idx val="2"/>
          <c:order val="2"/>
          <c:tx>
            <c:v>Lagging upper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'Section 11.2'!$A$5:$A$319</c:f>
              <c:numCache>
                <c:formatCode>General</c:formatCode>
                <c:ptCount val="315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</c:numCache>
            </c:numRef>
          </c:xVal>
          <c:yVal>
            <c:numRef>
              <c:f>'Section 11.2'!$I$5:$I$319</c:f>
              <c:numCache>
                <c:formatCode>General</c:formatCode>
                <c:ptCount val="315"/>
                <c:pt idx="0">
                  <c:v>1</c:v>
                </c:pt>
                <c:pt idx="1">
                  <c:v>0.99951494237148752</c:v>
                </c:pt>
                <c:pt idx="2">
                  <c:v>0.99902840985584018</c:v>
                </c:pt>
                <c:pt idx="3">
                  <c:v>0.99854039665557781</c:v>
                </c:pt>
                <c:pt idx="4">
                  <c:v>0.99805089692237725</c:v>
                </c:pt>
                <c:pt idx="5">
                  <c:v>0.99755990475651435</c:v>
                </c:pt>
                <c:pt idx="6">
                  <c:v>0.99706741420629819</c:v>
                </c:pt>
                <c:pt idx="7">
                  <c:v>0.99657341926749698</c:v>
                </c:pt>
                <c:pt idx="8">
                  <c:v>0.99607791388275513</c:v>
                </c:pt>
                <c:pt idx="9">
                  <c:v>0.99558089194100186</c:v>
                </c:pt>
                <c:pt idx="10">
                  <c:v>0.99508234727685063</c:v>
                </c:pt>
                <c:pt idx="11">
                  <c:v>0.99458227366998986</c:v>
                </c:pt>
                <c:pt idx="12">
                  <c:v>0.9940806648445647</c:v>
                </c:pt>
                <c:pt idx="13">
                  <c:v>0.99357751446854858</c:v>
                </c:pt>
                <c:pt idx="14">
                  <c:v>0.99307281615310639</c:v>
                </c:pt>
                <c:pt idx="15">
                  <c:v>0.99256656345194694</c:v>
                </c:pt>
                <c:pt idx="16">
                  <c:v>0.99205874986066633</c:v>
                </c:pt>
                <c:pt idx="17">
                  <c:v>0.99154936881608069</c:v>
                </c:pt>
                <c:pt idx="18">
                  <c:v>0.99103841369554935</c:v>
                </c:pt>
                <c:pt idx="19">
                  <c:v>0.99052587781628676</c:v>
                </c:pt>
                <c:pt idx="20">
                  <c:v>0.99001175443466449</c:v>
                </c:pt>
                <c:pt idx="21">
                  <c:v>0.98949603674550202</c:v>
                </c:pt>
                <c:pt idx="22">
                  <c:v>0.98897871788134684</c:v>
                </c:pt>
                <c:pt idx="23">
                  <c:v>0.98845979091174296</c:v>
                </c:pt>
                <c:pt idx="24">
                  <c:v>0.98793924884248818</c:v>
                </c:pt>
                <c:pt idx="25">
                  <c:v>0.98741708461487976</c:v>
                </c:pt>
                <c:pt idx="26">
                  <c:v>0.98689329110494795</c:v>
                </c:pt>
                <c:pt idx="27">
                  <c:v>0.98636786112267782</c:v>
                </c:pt>
                <c:pt idx="28">
                  <c:v>0.98584078741121828</c:v>
                </c:pt>
                <c:pt idx="29">
                  <c:v>0.98531206264607918</c:v>
                </c:pt>
                <c:pt idx="30">
                  <c:v>0.98478167943431494</c:v>
                </c:pt>
                <c:pt idx="31">
                  <c:v>0.98424963031369506</c:v>
                </c:pt>
                <c:pt idx="32">
                  <c:v>0.98371590775186224</c:v>
                </c:pt>
                <c:pt idx="33">
                  <c:v>0.98318050414547598</c:v>
                </c:pt>
                <c:pt idx="34">
                  <c:v>0.98264341181934256</c:v>
                </c:pt>
                <c:pt idx="35">
                  <c:v>0.98210462302553148</c:v>
                </c:pt>
                <c:pt idx="36">
                  <c:v>0.98156412994247622</c:v>
                </c:pt>
                <c:pt idx="37">
                  <c:v>0.98102192467406213</c:v>
                </c:pt>
                <c:pt idx="38">
                  <c:v>0.98047799924869738</c:v>
                </c:pt>
                <c:pt idx="39">
                  <c:v>0.97993234561837039</c:v>
                </c:pt>
                <c:pt idx="40">
                  <c:v>0.97938495565769057</c:v>
                </c:pt>
                <c:pt idx="41">
                  <c:v>0.97883582116291334</c:v>
                </c:pt>
                <c:pt idx="42">
                  <c:v>0.97828493385094961</c:v>
                </c:pt>
                <c:pt idx="43">
                  <c:v>0.97773228535835766</c:v>
                </c:pt>
                <c:pt idx="44">
                  <c:v>0.97717786724031896</c:v>
                </c:pt>
                <c:pt idx="45">
                  <c:v>0.97662167096959696</c:v>
                </c:pt>
                <c:pt idx="46">
                  <c:v>0.97606368793547682</c:v>
                </c:pt>
                <c:pt idx="47">
                  <c:v>0.97550390944268939</c:v>
                </c:pt>
                <c:pt idx="48">
                  <c:v>0.97494232671031522</c:v>
                </c:pt>
                <c:pt idx="49">
                  <c:v>0.97437893087067029</c:v>
                </c:pt>
                <c:pt idx="50">
                  <c:v>0.9738137129681731</c:v>
                </c:pt>
                <c:pt idx="51">
                  <c:v>0.97324666395819182</c:v>
                </c:pt>
                <c:pt idx="52">
                  <c:v>0.97267777470587202</c:v>
                </c:pt>
                <c:pt idx="53">
                  <c:v>0.97210703598494363</c:v>
                </c:pt>
                <c:pt idx="54">
                  <c:v>0.97153443847650733</c:v>
                </c:pt>
                <c:pt idx="55">
                  <c:v>0.97095997276779988</c:v>
                </c:pt>
                <c:pt idx="56">
                  <c:v>0.97038362935093803</c:v>
                </c:pt>
                <c:pt idx="57">
                  <c:v>0.96980539862163995</c:v>
                </c:pt>
                <c:pt idx="58">
                  <c:v>0.96922527087792387</c:v>
                </c:pt>
                <c:pt idx="59">
                  <c:v>0.96864323631878524</c:v>
                </c:pt>
                <c:pt idx="60">
                  <c:v>0.96805928504284799</c:v>
                </c:pt>
                <c:pt idx="61">
                  <c:v>0.96747340704699347</c:v>
                </c:pt>
                <c:pt idx="62">
                  <c:v>0.96688559222496484</c:v>
                </c:pt>
                <c:pt idx="63">
                  <c:v>0.96629583036594513</c:v>
                </c:pt>
                <c:pt idx="64">
                  <c:v>0.96570411115311061</c:v>
                </c:pt>
                <c:pt idx="65">
                  <c:v>0.96511042416215798</c:v>
                </c:pt>
                <c:pt idx="66">
                  <c:v>0.9645147588598042</c:v>
                </c:pt>
                <c:pt idx="67">
                  <c:v>0.96391710460225943</c:v>
                </c:pt>
                <c:pt idx="68">
                  <c:v>0.96331745063367158</c:v>
                </c:pt>
                <c:pt idx="69">
                  <c:v>0.96271578608454256</c:v>
                </c:pt>
                <c:pt idx="70">
                  <c:v>0.96211209997011471</c:v>
                </c:pt>
                <c:pt idx="71">
                  <c:v>0.96150638118872855</c:v>
                </c:pt>
                <c:pt idx="72">
                  <c:v>0.96089861852014824</c:v>
                </c:pt>
                <c:pt idx="73">
                  <c:v>0.96028880062385646</c:v>
                </c:pt>
                <c:pt idx="74">
                  <c:v>0.95967691603731808</c:v>
                </c:pt>
                <c:pt idx="75">
                  <c:v>0.95906295317420975</c:v>
                </c:pt>
                <c:pt idx="76">
                  <c:v>0.95844690032261626</c:v>
                </c:pt>
                <c:pt idx="77">
                  <c:v>0.95782874564319354</c:v>
                </c:pt>
                <c:pt idx="78">
                  <c:v>0.95720847716729562</c:v>
                </c:pt>
                <c:pt idx="79">
                  <c:v>0.95658608279506541</c:v>
                </c:pt>
                <c:pt idx="80">
                  <c:v>0.95596155029348984</c:v>
                </c:pt>
                <c:pt idx="81">
                  <c:v>0.95533486729441652</c:v>
                </c:pt>
                <c:pt idx="82">
                  <c:v>0.95470602129253235</c:v>
                </c:pt>
                <c:pt idx="83">
                  <c:v>0.95407499964330156</c:v>
                </c:pt>
                <c:pt idx="84">
                  <c:v>0.95344178956086545</c:v>
                </c:pt>
                <c:pt idx="85">
                  <c:v>0.95280637811589886</c:v>
                </c:pt>
                <c:pt idx="86">
                  <c:v>0.95216875223342501</c:v>
                </c:pt>
                <c:pt idx="87">
                  <c:v>0.95152889869058743</c:v>
                </c:pt>
                <c:pt idx="88">
                  <c:v>0.95088680411437643</c:v>
                </c:pt>
                <c:pt idx="89">
                  <c:v>0.95024245497931104</c:v>
                </c:pt>
                <c:pt idx="90">
                  <c:v>0.9495958376050736</c:v>
                </c:pt>
                <c:pt idx="91">
                  <c:v>0.94894693815409736</c:v>
                </c:pt>
                <c:pt idx="92">
                  <c:v>0.94829574262910432</c:v>
                </c:pt>
                <c:pt idx="93">
                  <c:v>0.94764223687059279</c:v>
                </c:pt>
                <c:pt idx="94">
                  <c:v>0.94698640655427502</c:v>
                </c:pt>
                <c:pt idx="95">
                  <c:v>0.94632823718846015</c:v>
                </c:pt>
                <c:pt idx="96">
                  <c:v>0.94566771411138439</c:v>
                </c:pt>
                <c:pt idx="97">
                  <c:v>0.94500482248848527</c:v>
                </c:pt>
                <c:pt idx="98">
                  <c:v>0.94433954730961933</c:v>
                </c:pt>
                <c:pt idx="99">
                  <c:v>0.94367187338622138</c:v>
                </c:pt>
                <c:pt idx="100">
                  <c:v>0.94300178534840362</c:v>
                </c:pt>
                <c:pt idx="101">
                  <c:v>0.94232926764199465</c:v>
                </c:pt>
                <c:pt idx="102">
                  <c:v>0.9416543045255138</c:v>
                </c:pt>
                <c:pt idx="103">
                  <c:v>0.94097688006708269</c:v>
                </c:pt>
                <c:pt idx="104">
                  <c:v>0.94029697814126911</c:v>
                </c:pt>
                <c:pt idx="105">
                  <c:v>0.93961458242586393</c:v>
                </c:pt>
                <c:pt idx="106">
                  <c:v>0.93892967639858771</c:v>
                </c:pt>
                <c:pt idx="107">
                  <c:v>0.93824224333372597</c:v>
                </c:pt>
                <c:pt idx="108">
                  <c:v>0.9375522662986906</c:v>
                </c:pt>
                <c:pt idx="109">
                  <c:v>0.93685972815050622</c:v>
                </c:pt>
                <c:pt idx="110">
                  <c:v>0.93616461153221819</c:v>
                </c:pt>
                <c:pt idx="111">
                  <c:v>0.93546689886922274</c:v>
                </c:pt>
                <c:pt idx="112">
                  <c:v>0.93476657236551242</c:v>
                </c:pt>
                <c:pt idx="113">
                  <c:v>0.93406361399984073</c:v>
                </c:pt>
                <c:pt idx="114">
                  <c:v>0.93335800552179815</c:v>
                </c:pt>
                <c:pt idx="115">
                  <c:v>0.9326497284477997</c:v>
                </c:pt>
                <c:pt idx="116">
                  <c:v>0.93193876405698306</c:v>
                </c:pt>
                <c:pt idx="117">
                  <c:v>0.93122509338701032</c:v>
                </c:pt>
                <c:pt idx="118">
                  <c:v>0.93050869722977558</c:v>
                </c:pt>
                <c:pt idx="119">
                  <c:v>0.92978955612701208</c:v>
                </c:pt>
                <c:pt idx="120">
                  <c:v>0.92906765036579819</c:v>
                </c:pt>
                <c:pt idx="121">
                  <c:v>0.92834295997395844</c:v>
                </c:pt>
                <c:pt idx="122">
                  <c:v>0.92761546471535627</c:v>
                </c:pt>
                <c:pt idx="123">
                  <c:v>0.92688514408507694</c:v>
                </c:pt>
                <c:pt idx="124">
                  <c:v>0.92615197730449506</c:v>
                </c:pt>
                <c:pt idx="125">
                  <c:v>0.92541594331622612</c:v>
                </c:pt>
                <c:pt idx="126">
                  <c:v>0.92467702077895553</c:v>
                </c:pt>
                <c:pt idx="127">
                  <c:v>0.9239351880621447</c:v>
                </c:pt>
                <c:pt idx="128">
                  <c:v>0.92319042324060863</c:v>
                </c:pt>
                <c:pt idx="129">
                  <c:v>0.9224427040889609</c:v>
                </c:pt>
                <c:pt idx="130">
                  <c:v>0.92169200807592411</c:v>
                </c:pt>
                <c:pt idx="131">
                  <c:v>0.9209383123584991</c:v>
                </c:pt>
                <c:pt idx="132">
                  <c:v>0.92018159377599151</c:v>
                </c:pt>
                <c:pt idx="133">
                  <c:v>0.91942182884388801</c:v>
                </c:pt>
                <c:pt idx="134">
                  <c:v>0.91865899374758164</c:v>
                </c:pt>
                <c:pt idx="135">
                  <c:v>0.91789306433593743</c:v>
                </c:pt>
                <c:pt idx="136">
                  <c:v>0.91712401611469663</c:v>
                </c:pt>
                <c:pt idx="137">
                  <c:v>0.91635182423971329</c:v>
                </c:pt>
                <c:pt idx="138">
                  <c:v>0.91557646351001742</c:v>
                </c:pt>
                <c:pt idx="139">
                  <c:v>0.91479790836069996</c:v>
                </c:pt>
                <c:pt idx="140">
                  <c:v>0.91401613285561401</c:v>
                </c:pt>
                <c:pt idx="141">
                  <c:v>0.91323111067988672</c:v>
                </c:pt>
                <c:pt idx="142">
                  <c:v>0.9124428151322338</c:v>
                </c:pt>
                <c:pt idx="143">
                  <c:v>0.91165121911707414</c:v>
                </c:pt>
                <c:pt idx="144">
                  <c:v>0.91085629513643385</c:v>
                </c:pt>
                <c:pt idx="145">
                  <c:v>0.91005801528163555</c:v>
                </c:pt>
                <c:pt idx="146">
                  <c:v>0.90925635122476556</c:v>
                </c:pt>
                <c:pt idx="147">
                  <c:v>0.90845127420991056</c:v>
                </c:pt>
                <c:pt idx="148">
                  <c:v>0.90764275504415726</c:v>
                </c:pt>
                <c:pt idx="149">
                  <c:v>0.90683076408834695</c:v>
                </c:pt>
                <c:pt idx="150">
                  <c:v>0.9060152712475753</c:v>
                </c:pt>
                <c:pt idx="151">
                  <c:v>0.905196245961432</c:v>
                </c:pt>
                <c:pt idx="152">
                  <c:v>0.90437365719396756</c:v>
                </c:pt>
                <c:pt idx="153">
                  <c:v>0.90354747342338115</c:v>
                </c:pt>
                <c:pt idx="154">
                  <c:v>0.90271766263141762</c:v>
                </c:pt>
                <c:pt idx="155">
                  <c:v>0.90188419229246541</c:v>
                </c:pt>
                <c:pt idx="156">
                  <c:v>0.90104702936234371</c:v>
                </c:pt>
                <c:pt idx="157">
                  <c:v>0.90020614026676848</c:v>
                </c:pt>
                <c:pt idx="158">
                  <c:v>0.89936149088948636</c:v>
                </c:pt>
                <c:pt idx="159">
                  <c:v>0.8985130465600637</c:v>
                </c:pt>
                <c:pt idx="160">
                  <c:v>0.89766077204131933</c:v>
                </c:pt>
                <c:pt idx="161">
                  <c:v>0.89680463151638823</c:v>
                </c:pt>
                <c:pt idx="162">
                  <c:v>0.89594458857540216</c:v>
                </c:pt>
                <c:pt idx="163">
                  <c:v>0.89508060620177332</c:v>
                </c:pt>
                <c:pt idx="164">
                  <c:v>0.89421264675806811</c:v>
                </c:pt>
                <c:pt idx="165">
                  <c:v>0.89334067197145262</c:v>
                </c:pt>
                <c:pt idx="166">
                  <c:v>0.89246464291869798</c:v>
                </c:pt>
                <c:pt idx="167">
                  <c:v>0.8915845200107253</c:v>
                </c:pt>
                <c:pt idx="168">
                  <c:v>0.89070026297667582</c:v>
                </c:pt>
                <c:pt idx="169">
                  <c:v>0.88981183084748694</c:v>
                </c:pt>
                <c:pt idx="170">
                  <c:v>0.88891918193895436</c:v>
                </c:pt>
                <c:pt idx="171">
                  <c:v>0.88802227383426324</c:v>
                </c:pt>
                <c:pt idx="172">
                  <c:v>0.88712106336596486</c:v>
                </c:pt>
                <c:pt idx="173">
                  <c:v>0.88621550659737958</c:v>
                </c:pt>
                <c:pt idx="174">
                  <c:v>0.88530555880340178</c:v>
                </c:pt>
                <c:pt idx="175">
                  <c:v>0.88439117445068471</c:v>
                </c:pt>
                <c:pt idx="176">
                  <c:v>0.88347230717717851</c:v>
                </c:pt>
                <c:pt idx="177">
                  <c:v>0.88254890977099842</c:v>
                </c:pt>
                <c:pt idx="178">
                  <c:v>0.88162093414859322</c:v>
                </c:pt>
                <c:pt idx="179">
                  <c:v>0.88068833133218649</c:v>
                </c:pt>
                <c:pt idx="180">
                  <c:v>0.87975105142646226</c:v>
                </c:pt>
                <c:pt idx="181">
                  <c:v>0.8788090435944611</c:v>
                </c:pt>
                <c:pt idx="182">
                  <c:v>0.87786225603265611</c:v>
                </c:pt>
                <c:pt idx="183">
                  <c:v>0.87691063594517382</c:v>
                </c:pt>
                <c:pt idx="184">
                  <c:v>0.87595412951712237</c:v>
                </c:pt>
                <c:pt idx="185">
                  <c:v>0.8749926818869922</c:v>
                </c:pt>
                <c:pt idx="186">
                  <c:v>0.87402623711808469</c:v>
                </c:pt>
                <c:pt idx="187">
                  <c:v>0.87305473816893275</c:v>
                </c:pt>
                <c:pt idx="188">
                  <c:v>0.87207812686266295</c:v>
                </c:pt>
                <c:pt idx="189">
                  <c:v>0.87109634385525792</c:v>
                </c:pt>
                <c:pt idx="190">
                  <c:v>0.87010932860266765</c:v>
                </c:pt>
                <c:pt idx="191">
                  <c:v>0.86911701932671825</c:v>
                </c:pt>
                <c:pt idx="192">
                  <c:v>0.86811935297976517</c:v>
                </c:pt>
                <c:pt idx="193">
                  <c:v>0.86711626520803331</c:v>
                </c:pt>
                <c:pt idx="194">
                  <c:v>0.86610769031358359</c:v>
                </c:pt>
                <c:pt idx="195">
                  <c:v>0.86509356121484304</c:v>
                </c:pt>
                <c:pt idx="196">
                  <c:v>0.86407380940563161</c:v>
                </c:pt>
                <c:pt idx="197">
                  <c:v>0.86304836491261405</c:v>
                </c:pt>
                <c:pt idx="198">
                  <c:v>0.86201715625110442</c:v>
                </c:pt>
                <c:pt idx="199">
                  <c:v>0.86098011037914168</c:v>
                </c:pt>
                <c:pt idx="200">
                  <c:v>0.85993715264975601</c:v>
                </c:pt>
                <c:pt idx="201">
                  <c:v>0.8588882067613357</c:v>
                </c:pt>
                <c:pt idx="202">
                  <c:v>0.85783319470600194</c:v>
                </c:pt>
                <c:pt idx="203">
                  <c:v>0.85677203671589419</c:v>
                </c:pt>
                <c:pt idx="204">
                  <c:v>0.85570465120726014</c:v>
                </c:pt>
                <c:pt idx="205">
                  <c:v>0.85463095472224038</c:v>
                </c:pt>
                <c:pt idx="206">
                  <c:v>0.85355086186823015</c:v>
                </c:pt>
                <c:pt idx="207">
                  <c:v>0.8524642852546952</c:v>
                </c:pt>
                <c:pt idx="208">
                  <c:v>0.85137113542730714</c:v>
                </c:pt>
                <c:pt idx="209">
                  <c:v>0.85027132079926127</c:v>
                </c:pt>
                <c:pt idx="210">
                  <c:v>0.84916474757962501</c:v>
                </c:pt>
                <c:pt idx="211">
                  <c:v>0.84805131969856062</c:v>
                </c:pt>
                <c:pt idx="212">
                  <c:v>0.84693093872925362</c:v>
                </c:pt>
                <c:pt idx="213">
                  <c:v>0.84580350380636726</c:v>
                </c:pt>
                <c:pt idx="214">
                  <c:v>0.84466891154083146</c:v>
                </c:pt>
                <c:pt idx="215">
                  <c:v>0.84352705593076582</c:v>
                </c:pt>
                <c:pt idx="216">
                  <c:v>0.84237782826831553</c:v>
                </c:pt>
                <c:pt idx="217">
                  <c:v>0.84122111704217306</c:v>
                </c:pt>
                <c:pt idx="218">
                  <c:v>0.84005680783553716</c:v>
                </c:pt>
                <c:pt idx="219">
                  <c:v>0.83888478321924331</c:v>
                </c:pt>
                <c:pt idx="220">
                  <c:v>0.83770492263978769</c:v>
                </c:pt>
                <c:pt idx="221">
                  <c:v>0.8365171023019391</c:v>
                </c:pt>
                <c:pt idx="222">
                  <c:v>0.83532119504561897</c:v>
                </c:pt>
                <c:pt idx="223">
                  <c:v>0.83411707021670067</c:v>
                </c:pt>
                <c:pt idx="224">
                  <c:v>0.83290459353136015</c:v>
                </c:pt>
                <c:pt idx="225">
                  <c:v>0.83168362693357645</c:v>
                </c:pt>
                <c:pt idx="226">
                  <c:v>0.83045402844535843</c:v>
                </c:pt>
                <c:pt idx="227">
                  <c:v>0.82921565200923497</c:v>
                </c:pt>
                <c:pt idx="228">
                  <c:v>0.82796834732251767</c:v>
                </c:pt>
                <c:pt idx="229">
                  <c:v>0.82671195966280298</c:v>
                </c:pt>
                <c:pt idx="230">
                  <c:v>0.82544632970414</c:v>
                </c:pt>
                <c:pt idx="231">
                  <c:v>0.82417129332324979</c:v>
                </c:pt>
                <c:pt idx="232">
                  <c:v>0.82288668139512666</c:v>
                </c:pt>
                <c:pt idx="233">
                  <c:v>0.82159231957730283</c:v>
                </c:pt>
                <c:pt idx="234">
                  <c:v>0.82028802808199919</c:v>
                </c:pt>
                <c:pt idx="235">
                  <c:v>0.81897362143531904</c:v>
                </c:pt>
                <c:pt idx="236">
                  <c:v>0.81764890822257374</c:v>
                </c:pt>
                <c:pt idx="237">
                  <c:v>0.81631369081874994</c:v>
                </c:pt>
                <c:pt idx="238">
                  <c:v>0.81496776510304714</c:v>
                </c:pt>
                <c:pt idx="239">
                  <c:v>0.81361092015631742</c:v>
                </c:pt>
                <c:pt idx="240">
                  <c:v>0.81224293794014069</c:v>
                </c:pt>
                <c:pt idx="241">
                  <c:v>0.81086359295615196</c:v>
                </c:pt>
                <c:pt idx="242">
                  <c:v>0.80947265188411799</c:v>
                </c:pt>
                <c:pt idx="243">
                  <c:v>0.80806987319711765</c:v>
                </c:pt>
                <c:pt idx="244">
                  <c:v>0.80665500675203139</c:v>
                </c:pt>
                <c:pt idx="245">
                  <c:v>0.80522779335337624</c:v>
                </c:pt>
                <c:pt idx="246">
                  <c:v>0.80378796428833299</c:v>
                </c:pt>
                <c:pt idx="247">
                  <c:v>0.80233524083060703</c:v>
                </c:pt>
                <c:pt idx="248">
                  <c:v>0.8008693337105296</c:v>
                </c:pt>
                <c:pt idx="249">
                  <c:v>0.79938994254855</c:v>
                </c:pt>
                <c:pt idx="250">
                  <c:v>0.79789675524897785</c:v>
                </c:pt>
                <c:pt idx="251">
                  <c:v>0.79638944735051265</c:v>
                </c:pt>
                <c:pt idx="252">
                  <c:v>0.7948676813297374</c:v>
                </c:pt>
                <c:pt idx="253">
                  <c:v>0.79333110585334088</c:v>
                </c:pt>
                <c:pt idx="254">
                  <c:v>0.79177935497438157</c:v>
                </c:pt>
                <c:pt idx="255">
                  <c:v>0.79021204726738881</c:v>
                </c:pt>
                <c:pt idx="256">
                  <c:v>0.788628784896512</c:v>
                </c:pt>
                <c:pt idx="257">
                  <c:v>0.78702915261027417</c:v>
                </c:pt>
                <c:pt idx="258">
                  <c:v>0.78541271665573709</c:v>
                </c:pt>
                <c:pt idx="259">
                  <c:v>0.78377902360404017</c:v>
                </c:pt>
                <c:pt idx="260">
                  <c:v>0.78212759907830498</c:v>
                </c:pt>
                <c:pt idx="261">
                  <c:v>0.7804579463738015</c:v>
                </c:pt>
                <c:pt idx="262">
                  <c:v>0.77876954495900652</c:v>
                </c:pt>
                <c:pt idx="263">
                  <c:v>0.77706184884474305</c:v>
                </c:pt>
                <c:pt idx="264">
                  <c:v>0.77533428480692734</c:v>
                </c:pt>
                <c:pt idx="265">
                  <c:v>0.7735862504465334</c:v>
                </c:pt>
                <c:pt idx="266">
                  <c:v>0.77181711206817438</c:v>
                </c:pt>
                <c:pt idx="267">
                  <c:v>0.77002620235613051</c:v>
                </c:pt>
                <c:pt idx="268">
                  <c:v>0.76821281782367656</c:v>
                </c:pt>
                <c:pt idx="269">
                  <c:v>0.76637621600807271</c:v>
                </c:pt>
                <c:pt idx="270">
                  <c:v>0.76451561237952603</c:v>
                </c:pt>
                <c:pt idx="271">
                  <c:v>0.76263017692763901</c:v>
                </c:pt>
                <c:pt idx="272">
                  <c:v>0.76071903038324018</c:v>
                </c:pt>
                <c:pt idx="273">
                  <c:v>0.75878124002683578</c:v>
                </c:pt>
                <c:pt idx="274">
                  <c:v>0.75681581502701745</c:v>
                </c:pt>
                <c:pt idx="275">
                  <c:v>0.75482170124275327</c:v>
                </c:pt>
                <c:pt idx="276">
                  <c:v>0.75279777541221715</c:v>
                </c:pt>
                <c:pt idx="277">
                  <c:v>0.75074283863727198</c:v>
                </c:pt>
                <c:pt idx="278">
                  <c:v>0.7486556090563673</c:v>
                </c:pt>
                <c:pt idx="279">
                  <c:v>0.74653471357876122</c:v>
                </c:pt>
                <c:pt idx="280">
                  <c:v>0.74437867852876871</c:v>
                </c:pt>
                <c:pt idx="281">
                  <c:v>0.74218591901904085</c:v>
                </c:pt>
                <c:pt idx="282">
                  <c:v>0.73995472683525143</c:v>
                </c:pt>
                <c:pt idx="283">
                  <c:v>0.7376832565691086</c:v>
                </c:pt>
                <c:pt idx="284">
                  <c:v>0.73536950967982762</c:v>
                </c:pt>
                <c:pt idx="285">
                  <c:v>0.73301131609279013</c:v>
                </c:pt>
                <c:pt idx="286">
                  <c:v>0.73060631285365696</c:v>
                </c:pt>
                <c:pt idx="287">
                  <c:v>0.72815191924071143</c:v>
                </c:pt>
                <c:pt idx="288">
                  <c:v>0.72564530758954815</c:v>
                </c:pt>
                <c:pt idx="289">
                  <c:v>0.72308336889115221</c:v>
                </c:pt>
                <c:pt idx="290">
                  <c:v>0.72046267197127423</c:v>
                </c:pt>
                <c:pt idx="291">
                  <c:v>0.71777941472369544</c:v>
                </c:pt>
                <c:pt idx="292">
                  <c:v>0.71502936542089013</c:v>
                </c:pt>
                <c:pt idx="293">
                  <c:v>0.71220779151688551</c:v>
                </c:pt>
                <c:pt idx="294">
                  <c:v>0.70930937252128556</c:v>
                </c:pt>
                <c:pt idx="295">
                  <c:v>0.70632809235932692</c:v>
                </c:pt>
                <c:pt idx="296">
                  <c:v>0.70325710498627914</c:v>
                </c:pt>
                <c:pt idx="297">
                  <c:v>0.70008856465544611</c:v>
                </c:pt>
                <c:pt idx="298">
                  <c:v>0.69681340876573838</c:v>
                </c:pt>
                <c:pt idx="299">
                  <c:v>0.69342107601489078</c:v>
                </c:pt>
                <c:pt idx="300">
                  <c:v>0.68989913461549024</c:v>
                </c:pt>
                <c:pt idx="301">
                  <c:v>0.68623278279286437</c:v>
                </c:pt>
                <c:pt idx="302">
                  <c:v>0.68240416345884958</c:v>
                </c:pt>
                <c:pt idx="303">
                  <c:v>0.67839140086172933</c:v>
                </c:pt>
                <c:pt idx="304">
                  <c:v>0.67416720751561154</c:v>
                </c:pt>
                <c:pt idx="305">
                  <c:v>0.66969680095866335</c:v>
                </c:pt>
                <c:pt idx="306">
                  <c:v>0.66493465983038957</c:v>
                </c:pt>
                <c:pt idx="307">
                  <c:v>0.65981921497865692</c:v>
                </c:pt>
                <c:pt idx="308">
                  <c:v>0.65426359803331713</c:v>
                </c:pt>
                <c:pt idx="309">
                  <c:v>0.64813814119282076</c:v>
                </c:pt>
                <c:pt idx="310">
                  <c:v>0.64123333435461971</c:v>
                </c:pt>
                <c:pt idx="311">
                  <c:v>0.63316729477101941</c:v>
                </c:pt>
                <c:pt idx="312">
                  <c:v>0.62308091099020546</c:v>
                </c:pt>
                <c:pt idx="313">
                  <c:v>0.60773346046576537</c:v>
                </c:pt>
                <c:pt idx="314">
                  <c:v>0.58984986147401464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326-6640-88C1-4E0625DFCCB0}"/>
            </c:ext>
          </c:extLst>
        </c:ser>
        <c:ser>
          <c:idx val="3"/>
          <c:order val="3"/>
          <c:tx>
            <c:v>Lagging lower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'Section 11.2'!$A$5:$A$319</c:f>
              <c:numCache>
                <c:formatCode>General</c:formatCode>
                <c:ptCount val="315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</c:numCache>
            </c:numRef>
          </c:xVal>
          <c:yVal>
            <c:numRef>
              <c:f>'Section 11.2'!$J$5:$J$319</c:f>
              <c:numCache>
                <c:formatCode>General</c:formatCode>
                <c:ptCount val="315"/>
                <c:pt idx="0">
                  <c:v>0</c:v>
                </c:pt>
                <c:pt idx="1">
                  <c:v>1.1116503255946407E-3</c:v>
                </c:pt>
                <c:pt idx="2">
                  <c:v>2.22438341122559E-3</c:v>
                </c:pt>
                <c:pt idx="3">
                  <c:v>3.3382057896677833E-3</c:v>
                </c:pt>
                <c:pt idx="4">
                  <c:v>4.4531240422168205E-3</c:v>
                </c:pt>
                <c:pt idx="5">
                  <c:v>5.5691447992902961E-3</c:v>
                </c:pt>
                <c:pt idx="6">
                  <c:v>6.6862747409848185E-3</c:v>
                </c:pt>
                <c:pt idx="7">
                  <c:v>7.8045205976868155E-3</c:v>
                </c:pt>
                <c:pt idx="8">
                  <c:v>8.9238891506373732E-3</c:v>
                </c:pt>
                <c:pt idx="9">
                  <c:v>1.0044387232564537E-2</c:v>
                </c:pt>
                <c:pt idx="10">
                  <c:v>1.1166021728268725E-2</c:v>
                </c:pt>
                <c:pt idx="11">
                  <c:v>1.2288799575245488E-2</c:v>
                </c:pt>
                <c:pt idx="12">
                  <c:v>1.3412727764319668E-2</c:v>
                </c:pt>
                <c:pt idx="13">
                  <c:v>1.453781334028284E-2</c:v>
                </c:pt>
                <c:pt idx="14">
                  <c:v>1.5664063402534168E-2</c:v>
                </c:pt>
                <c:pt idx="15">
                  <c:v>1.6791485105747728E-2</c:v>
                </c:pt>
                <c:pt idx="16">
                  <c:v>1.7920085660526757E-2</c:v>
                </c:pt>
                <c:pt idx="17">
                  <c:v>1.9049872334086441E-2</c:v>
                </c:pt>
                <c:pt idx="18">
                  <c:v>2.0180852450937526E-2</c:v>
                </c:pt>
                <c:pt idx="19">
                  <c:v>2.1313033393587102E-2</c:v>
                </c:pt>
                <c:pt idx="20">
                  <c:v>2.2446422603246662E-2</c:v>
                </c:pt>
                <c:pt idx="21">
                  <c:v>2.358102758054241E-2</c:v>
                </c:pt>
                <c:pt idx="22">
                  <c:v>2.4716855886252671E-2</c:v>
                </c:pt>
                <c:pt idx="23">
                  <c:v>2.5853915142045616E-2</c:v>
                </c:pt>
                <c:pt idx="24">
                  <c:v>2.6992213031226158E-2</c:v>
                </c:pt>
                <c:pt idx="25">
                  <c:v>2.8131757299512873E-2</c:v>
                </c:pt>
                <c:pt idx="26">
                  <c:v>2.9272555755794707E-2</c:v>
                </c:pt>
                <c:pt idx="27">
                  <c:v>3.0414616272933639E-2</c:v>
                </c:pt>
                <c:pt idx="28">
                  <c:v>3.1557946788556487E-2</c:v>
                </c:pt>
                <c:pt idx="29">
                  <c:v>3.270255530586786E-2</c:v>
                </c:pt>
                <c:pt idx="30">
                  <c:v>3.3848449894478945E-2</c:v>
                </c:pt>
                <c:pt idx="31">
                  <c:v>3.4995638691239388E-2</c:v>
                </c:pt>
                <c:pt idx="32">
                  <c:v>3.6144129901093454E-2</c:v>
                </c:pt>
                <c:pt idx="33">
                  <c:v>3.7293931797941528E-2</c:v>
                </c:pt>
                <c:pt idx="34">
                  <c:v>3.8445052725517639E-2</c:v>
                </c:pt>
                <c:pt idx="35">
                  <c:v>3.9597501098289897E-2</c:v>
                </c:pt>
                <c:pt idx="36">
                  <c:v>4.0751285402355016E-2</c:v>
                </c:pt>
                <c:pt idx="37">
                  <c:v>4.1906414196370062E-2</c:v>
                </c:pt>
                <c:pt idx="38">
                  <c:v>4.3062896112483644E-2</c:v>
                </c:pt>
                <c:pt idx="39">
                  <c:v>4.4220739857288811E-2</c:v>
                </c:pt>
                <c:pt idx="40">
                  <c:v>4.5379954212792763E-2</c:v>
                </c:pt>
                <c:pt idx="41">
                  <c:v>4.6540548037395053E-2</c:v>
                </c:pt>
                <c:pt idx="42">
                  <c:v>4.7702530266889351E-2</c:v>
                </c:pt>
                <c:pt idx="43">
                  <c:v>4.8865909915480281E-2</c:v>
                </c:pt>
                <c:pt idx="44">
                  <c:v>5.0030696076812986E-2</c:v>
                </c:pt>
                <c:pt idx="45">
                  <c:v>5.1196897925027428E-2</c:v>
                </c:pt>
                <c:pt idx="46">
                  <c:v>5.2364524715819288E-2</c:v>
                </c:pt>
                <c:pt idx="47">
                  <c:v>5.3533585787531347E-2</c:v>
                </c:pt>
                <c:pt idx="48">
                  <c:v>5.4704090562251881E-2</c:v>
                </c:pt>
                <c:pt idx="49">
                  <c:v>5.5876048546939353E-2</c:v>
                </c:pt>
                <c:pt idx="50">
                  <c:v>5.7049469334563757E-2</c:v>
                </c:pt>
                <c:pt idx="51">
                  <c:v>5.8224362605265347E-2</c:v>
                </c:pt>
                <c:pt idx="52">
                  <c:v>5.9400738127535768E-2</c:v>
                </c:pt>
                <c:pt idx="53">
                  <c:v>6.0578605759418834E-2</c:v>
                </c:pt>
                <c:pt idx="54">
                  <c:v>6.1757975449730738E-2</c:v>
                </c:pt>
                <c:pt idx="55">
                  <c:v>6.2938857239303717E-2</c:v>
                </c:pt>
                <c:pt idx="56">
                  <c:v>6.4121261262250553E-2</c:v>
                </c:pt>
                <c:pt idx="57">
                  <c:v>6.5305197747246468E-2</c:v>
                </c:pt>
                <c:pt idx="58">
                  <c:v>6.6490677018843161E-2</c:v>
                </c:pt>
                <c:pt idx="59">
                  <c:v>6.7677709498795022E-2</c:v>
                </c:pt>
                <c:pt idx="60">
                  <c:v>6.8866305707418987E-2</c:v>
                </c:pt>
                <c:pt idx="61">
                  <c:v>7.0056476264970649E-2</c:v>
                </c:pt>
                <c:pt idx="62">
                  <c:v>7.1248231893045674E-2</c:v>
                </c:pt>
                <c:pt idx="63">
                  <c:v>7.2441583416012797E-2</c:v>
                </c:pt>
                <c:pt idx="64">
                  <c:v>7.3636541762466118E-2</c:v>
                </c:pt>
                <c:pt idx="65">
                  <c:v>7.4833117966703736E-2</c:v>
                </c:pt>
                <c:pt idx="66">
                  <c:v>7.6031323170237475E-2</c:v>
                </c:pt>
                <c:pt idx="67">
                  <c:v>7.723116862332513E-2</c:v>
                </c:pt>
                <c:pt idx="68">
                  <c:v>7.843266568653473E-2</c:v>
                </c:pt>
                <c:pt idx="69">
                  <c:v>7.9635825832333751E-2</c:v>
                </c:pt>
                <c:pt idx="70">
                  <c:v>8.0840660646710236E-2</c:v>
                </c:pt>
                <c:pt idx="71">
                  <c:v>8.2047181830823865E-2</c:v>
                </c:pt>
                <c:pt idx="72">
                  <c:v>8.3255401202684098E-2</c:v>
                </c:pt>
                <c:pt idx="73">
                  <c:v>8.4465330698865554E-2</c:v>
                </c:pt>
                <c:pt idx="74">
                  <c:v>8.5676982376249169E-2</c:v>
                </c:pt>
                <c:pt idx="75">
                  <c:v>8.6890368413799463E-2</c:v>
                </c:pt>
                <c:pt idx="76">
                  <c:v>8.8105501114375845E-2</c:v>
                </c:pt>
                <c:pt idx="77">
                  <c:v>8.932239290657755E-2</c:v>
                </c:pt>
                <c:pt idx="78">
                  <c:v>9.0541056346620158E-2</c:v>
                </c:pt>
                <c:pt idx="79">
                  <c:v>9.1761504120255008E-2</c:v>
                </c:pt>
                <c:pt idx="80">
                  <c:v>9.2983749044717498E-2</c:v>
                </c:pt>
                <c:pt idx="81">
                  <c:v>9.4207804070720338E-2</c:v>
                </c:pt>
                <c:pt idx="82">
                  <c:v>9.5433682284479501E-2</c:v>
                </c:pt>
                <c:pt idx="83">
                  <c:v>9.6661396909782885E-2</c:v>
                </c:pt>
                <c:pt idx="84">
                  <c:v>9.7890961310098182E-2</c:v>
                </c:pt>
                <c:pt idx="85">
                  <c:v>9.9122388990721483E-2</c:v>
                </c:pt>
                <c:pt idx="86">
                  <c:v>0.10035569360097009</c:v>
                </c:pt>
                <c:pt idx="87">
                  <c:v>0.1015908889364171</c:v>
                </c:pt>
                <c:pt idx="88">
                  <c:v>0.10282798894117028</c:v>
                </c:pt>
                <c:pt idx="89">
                  <c:v>0.10406700771019756</c:v>
                </c:pt>
                <c:pt idx="90">
                  <c:v>0.10530795949169784</c:v>
                </c:pt>
                <c:pt idx="91">
                  <c:v>0.10655085868952124</c:v>
                </c:pt>
                <c:pt idx="92">
                  <c:v>0.1077957198656361</c:v>
                </c:pt>
                <c:pt idx="93">
                  <c:v>0.10904255774264779</c:v>
                </c:pt>
                <c:pt idx="94">
                  <c:v>0.11029138720636804</c:v>
                </c:pt>
                <c:pt idx="95">
                  <c:v>0.11154222330843802</c:v>
                </c:pt>
                <c:pt idx="96">
                  <c:v>0.1127950812690037</c:v>
                </c:pt>
                <c:pt idx="97">
                  <c:v>0.11404997647944916</c:v>
                </c:pt>
                <c:pt idx="98">
                  <c:v>0.11530692450518298</c:v>
                </c:pt>
                <c:pt idx="99">
                  <c:v>0.11656594108848667</c:v>
                </c:pt>
                <c:pt idx="100">
                  <c:v>0.11782704215142031</c:v>
                </c:pt>
                <c:pt idx="101">
                  <c:v>0.11909024379879182</c:v>
                </c:pt>
                <c:pt idx="102">
                  <c:v>0.12035556232118587</c:v>
                </c:pt>
                <c:pt idx="103">
                  <c:v>0.12162301419805945</c:v>
                </c:pt>
                <c:pt idx="104">
                  <c:v>0.12289261610090454</c:v>
                </c:pt>
                <c:pt idx="105">
                  <c:v>0.1241643848964762</c:v>
                </c:pt>
                <c:pt idx="106">
                  <c:v>0.12543833765009207</c:v>
                </c:pt>
                <c:pt idx="107">
                  <c:v>0.12671449162900361</c:v>
                </c:pt>
                <c:pt idx="108">
                  <c:v>0.12799286430583895</c:v>
                </c:pt>
                <c:pt idx="109">
                  <c:v>0.12927347336212405</c:v>
                </c:pt>
                <c:pt idx="110">
                  <c:v>0.13055633669187897</c:v>
                </c:pt>
                <c:pt idx="111">
                  <c:v>0.13184147240529479</c:v>
                </c:pt>
                <c:pt idx="112">
                  <c:v>0.13312889883249299</c:v>
                </c:pt>
                <c:pt idx="113">
                  <c:v>0.13441863452736647</c:v>
                </c:pt>
                <c:pt idx="114">
                  <c:v>0.13571069827150964</c:v>
                </c:pt>
                <c:pt idx="115">
                  <c:v>0.13700510907823601</c:v>
                </c:pt>
                <c:pt idx="116">
                  <c:v>0.13830188619668582</c:v>
                </c:pt>
                <c:pt idx="117">
                  <c:v>0.13960104911603047</c:v>
                </c:pt>
                <c:pt idx="118">
                  <c:v>0.14090261756976913</c:v>
                </c:pt>
                <c:pt idx="119">
                  <c:v>0.1422066115401284</c:v>
                </c:pt>
                <c:pt idx="120">
                  <c:v>0.14351305126256059</c:v>
                </c:pt>
                <c:pt idx="121">
                  <c:v>0.14482195723034921</c:v>
                </c:pt>
                <c:pt idx="122">
                  <c:v>0.14613335019932153</c:v>
                </c:pt>
                <c:pt idx="123">
                  <c:v>0.1474472511926703</c:v>
                </c:pt>
                <c:pt idx="124">
                  <c:v>0.14876368150589178</c:v>
                </c:pt>
                <c:pt idx="125">
                  <c:v>0.1500826627118407</c:v>
                </c:pt>
                <c:pt idx="126">
                  <c:v>0.15140421666590467</c:v>
                </c:pt>
                <c:pt idx="127">
                  <c:v>0.15272836551130461</c:v>
                </c:pt>
                <c:pt idx="128">
                  <c:v>0.15405513168452276</c:v>
                </c:pt>
                <c:pt idx="129">
                  <c:v>0.15538453792086179</c:v>
                </c:pt>
                <c:pt idx="130">
                  <c:v>0.15671660726014025</c:v>
                </c:pt>
                <c:pt idx="131">
                  <c:v>0.15805136305252798</c:v>
                </c:pt>
                <c:pt idx="132">
                  <c:v>0.1593888289645263</c:v>
                </c:pt>
                <c:pt idx="133">
                  <c:v>0.16072902898509445</c:v>
                </c:pt>
                <c:pt idx="134">
                  <c:v>0.16207198743193157</c:v>
                </c:pt>
                <c:pt idx="135">
                  <c:v>0.16341772895791473</c:v>
                </c:pt>
                <c:pt idx="136">
                  <c:v>0.16476627855770076</c:v>
                </c:pt>
                <c:pt idx="137">
                  <c:v>0.16611766157449342</c:v>
                </c:pt>
                <c:pt idx="138">
                  <c:v>0.16747190370698722</c:v>
                </c:pt>
                <c:pt idx="139">
                  <c:v>0.16882903101648544</c:v>
                </c:pt>
                <c:pt idx="140">
                  <c:v>0.17018906993420502</c:v>
                </c:pt>
                <c:pt idx="141">
                  <c:v>0.17155204726876949</c:v>
                </c:pt>
                <c:pt idx="142">
                  <c:v>0.17291799021389884</c:v>
                </c:pt>
                <c:pt idx="143">
                  <c:v>0.17428692635630036</c:v>
                </c:pt>
                <c:pt idx="144">
                  <c:v>0.17565888368376956</c:v>
                </c:pt>
                <c:pt idx="145">
                  <c:v>0.17703389059350472</c:v>
                </c:pt>
                <c:pt idx="146">
                  <c:v>0.17841197590064617</c:v>
                </c:pt>
                <c:pt idx="147">
                  <c:v>0.17979316884704263</c:v>
                </c:pt>
                <c:pt idx="148">
                  <c:v>0.1811774991102576</c:v>
                </c:pt>
                <c:pt idx="149">
                  <c:v>0.18256499681281937</c:v>
                </c:pt>
                <c:pt idx="150">
                  <c:v>0.18395569253172536</c:v>
                </c:pt>
                <c:pt idx="151">
                  <c:v>0.18534961730820795</c:v>
                </c:pt>
                <c:pt idx="152">
                  <c:v>0.18674680265777147</c:v>
                </c:pt>
                <c:pt idx="153">
                  <c:v>0.18814728058051042</c:v>
                </c:pt>
                <c:pt idx="154">
                  <c:v>0.18955108357171524</c:v>
                </c:pt>
                <c:pt idx="155">
                  <c:v>0.19095824463278049</c:v>
                </c:pt>
                <c:pt idx="156">
                  <c:v>0.1923687972824222</c:v>
                </c:pt>
                <c:pt idx="157">
                  <c:v>0.19378277556821541</c:v>
                </c:pt>
                <c:pt idx="158">
                  <c:v>0.19520021407846549</c:v>
                </c:pt>
                <c:pt idx="159">
                  <c:v>0.19662114795442423</c:v>
                </c:pt>
                <c:pt idx="160">
                  <c:v>0.19804561290286038</c:v>
                </c:pt>
                <c:pt idx="161">
                  <c:v>0.19947364520900115</c:v>
                </c:pt>
                <c:pt idx="162">
                  <c:v>0.20090528174985606</c:v>
                </c:pt>
                <c:pt idx="163">
                  <c:v>0.20234056000793776</c:v>
                </c:pt>
                <c:pt idx="164">
                  <c:v>0.20377951808539246</c:v>
                </c:pt>
                <c:pt idx="165">
                  <c:v>0.2052221947185586</c:v>
                </c:pt>
                <c:pt idx="166">
                  <c:v>0.20666862929296698</c:v>
                </c:pt>
                <c:pt idx="167">
                  <c:v>0.20811886185879896</c:v>
                </c:pt>
                <c:pt idx="168">
                  <c:v>0.20957293314682099</c:v>
                </c:pt>
                <c:pt idx="169">
                  <c:v>0.21103088458481378</c:v>
                </c:pt>
                <c:pt idx="170">
                  <c:v>0.21249275831451317</c:v>
                </c:pt>
                <c:pt idx="171">
                  <c:v>0.21395859720908411</c:v>
                </c:pt>
                <c:pt idx="172">
                  <c:v>0.21542844489114782</c:v>
                </c:pt>
                <c:pt idx="173">
                  <c:v>0.21690234575138348</c:v>
                </c:pt>
                <c:pt idx="174">
                  <c:v>0.21838034496772732</c:v>
                </c:pt>
                <c:pt idx="175">
                  <c:v>0.21986248852519186</c:v>
                </c:pt>
                <c:pt idx="176">
                  <c:v>0.22134882323633198</c:v>
                </c:pt>
                <c:pt idx="177">
                  <c:v>0.22283939676238165</c:v>
                </c:pt>
                <c:pt idx="178">
                  <c:v>0.2243342576350886</c:v>
                </c:pt>
                <c:pt idx="179">
                  <c:v>0.2258334552792777</c:v>
                </c:pt>
                <c:pt idx="180">
                  <c:v>0.22733704003616975</c:v>
                </c:pt>
                <c:pt idx="181">
                  <c:v>0.22884506318748901</c:v>
                </c:pt>
                <c:pt idx="182">
                  <c:v>0.23035757698039094</c:v>
                </c:pt>
                <c:pt idx="183">
                  <c:v>0.23187463465324665</c:v>
                </c:pt>
                <c:pt idx="184">
                  <c:v>0.2333962904623173</c:v>
                </c:pt>
                <c:pt idx="185">
                  <c:v>0.23492259970935825</c:v>
                </c:pt>
                <c:pt idx="186">
                  <c:v>0.23645361877019397</c:v>
                </c:pt>
                <c:pt idx="187">
                  <c:v>0.23798940512430244</c:v>
                </c:pt>
                <c:pt idx="188">
                  <c:v>0.23953001738545546</c:v>
                </c:pt>
                <c:pt idx="189">
                  <c:v>0.24107551533346114</c:v>
                </c:pt>
                <c:pt idx="190">
                  <c:v>0.24262595994705674</c:v>
                </c:pt>
                <c:pt idx="191">
                  <c:v>0.24418141343800312</c:v>
                </c:pt>
                <c:pt idx="192">
                  <c:v>0.2457419392864359</c:v>
                </c:pt>
                <c:pt idx="193">
                  <c:v>0.24730760227752893</c:v>
                </c:pt>
                <c:pt idx="194">
                  <c:v>0.24887846853953172</c:v>
                </c:pt>
                <c:pt idx="195">
                  <c:v>0.25045460558324323</c:v>
                </c:pt>
                <c:pt idx="196">
                  <c:v>0.25203608234298897</c:v>
                </c:pt>
                <c:pt idx="197">
                  <c:v>0.25362296921917249</c:v>
                </c:pt>
                <c:pt idx="198">
                  <c:v>0.25521533812247527</c:v>
                </c:pt>
                <c:pt idx="199">
                  <c:v>0.2568132625197842</c:v>
                </c:pt>
                <c:pt idx="200">
                  <c:v>0.25841681748192974</c:v>
                </c:pt>
                <c:pt idx="201">
                  <c:v>0.26002607973332259</c:v>
                </c:pt>
                <c:pt idx="202">
                  <c:v>0.26164112770358178</c:v>
                </c:pt>
                <c:pt idx="203">
                  <c:v>0.26326204158125432</c:v>
                </c:pt>
                <c:pt idx="204">
                  <c:v>0.26488890336972815</c:v>
                </c:pt>
                <c:pt idx="205">
                  <c:v>0.26652179694545114</c:v>
                </c:pt>
                <c:pt idx="206">
                  <c:v>0.26816080811857301</c:v>
                </c:pt>
                <c:pt idx="207">
                  <c:v>0.26980602469613363</c:v>
                </c:pt>
                <c:pt idx="208">
                  <c:v>0.27145753654793053</c:v>
                </c:pt>
                <c:pt idx="209">
                  <c:v>0.27311543567520524</c:v>
                </c:pt>
                <c:pt idx="210">
                  <c:v>0.27477981628229825</c:v>
                </c:pt>
                <c:pt idx="211">
                  <c:v>0.27645077485142971</c:v>
                </c:pt>
                <c:pt idx="212">
                  <c:v>0.27812841022077478</c:v>
                </c:pt>
                <c:pt idx="213">
                  <c:v>0.27981282366601279</c:v>
                </c:pt>
                <c:pt idx="214">
                  <c:v>0.28150411898554134</c:v>
                </c:pt>
                <c:pt idx="215">
                  <c:v>0.28320240258955764</c:v>
                </c:pt>
                <c:pt idx="216">
                  <c:v>0.28490778359322511</c:v>
                </c:pt>
                <c:pt idx="217">
                  <c:v>0.28662037391415562</c:v>
                </c:pt>
                <c:pt idx="218">
                  <c:v>0.28834028837445441</c:v>
                </c:pt>
                <c:pt idx="219">
                  <c:v>0.29006764480759228</c:v>
                </c:pt>
                <c:pt idx="220">
                  <c:v>0.29180256417038575</c:v>
                </c:pt>
                <c:pt idx="221">
                  <c:v>0.29354517066038777</c:v>
                </c:pt>
                <c:pt idx="222">
                  <c:v>0.29529559183901205</c:v>
                </c:pt>
                <c:pt idx="223">
                  <c:v>0.2970539587607362</c:v>
                </c:pt>
                <c:pt idx="224">
                  <c:v>0.2988204061087556</c:v>
                </c:pt>
                <c:pt idx="225">
                  <c:v>0.30059507233748484</c:v>
                </c:pt>
                <c:pt idx="226">
                  <c:v>0.30237809982233554</c:v>
                </c:pt>
                <c:pt idx="227">
                  <c:v>0.30416963501722882</c:v>
                </c:pt>
                <c:pt idx="228">
                  <c:v>0.305969828620336</c:v>
                </c:pt>
                <c:pt idx="229">
                  <c:v>0.30777883574858017</c:v>
                </c:pt>
                <c:pt idx="230">
                  <c:v>0.30959681612147105</c:v>
                </c:pt>
                <c:pt idx="231">
                  <c:v>0.31142393425488935</c:v>
                </c:pt>
                <c:pt idx="232">
                  <c:v>0.31326035966548887</c:v>
                </c:pt>
                <c:pt idx="233">
                  <c:v>0.3151062670864348</c:v>
                </c:pt>
                <c:pt idx="234">
                  <c:v>0.31696183669525591</c:v>
                </c:pt>
                <c:pt idx="235">
                  <c:v>0.31882725435465487</c:v>
                </c:pt>
                <c:pt idx="236">
                  <c:v>0.32070271186718496</c:v>
                </c:pt>
                <c:pt idx="237">
                  <c:v>0.32258840724478638</c:v>
                </c:pt>
                <c:pt idx="238">
                  <c:v>0.32448454499425194</c:v>
                </c:pt>
                <c:pt idx="239">
                  <c:v>0.32639133641979029</c:v>
                </c:pt>
                <c:pt idx="240">
                  <c:v>0.32830899994395424</c:v>
                </c:pt>
                <c:pt idx="241">
                  <c:v>0.33023776144831579</c:v>
                </c:pt>
                <c:pt idx="242">
                  <c:v>0.33217785463539357</c:v>
                </c:pt>
                <c:pt idx="243">
                  <c:v>0.33412952141347479</c:v>
                </c:pt>
                <c:pt idx="244">
                  <c:v>0.33609301230612926</c:v>
                </c:pt>
                <c:pt idx="245">
                  <c:v>0.3380685868883776</c:v>
                </c:pt>
                <c:pt idx="246">
                  <c:v>0.3400565142516665</c:v>
                </c:pt>
                <c:pt idx="247">
                  <c:v>0.34205707350001185</c:v>
                </c:pt>
                <c:pt idx="248">
                  <c:v>0.34407055427989947</c:v>
                </c:pt>
                <c:pt idx="249">
                  <c:v>0.34609725734679714</c:v>
                </c:pt>
                <c:pt idx="250">
                  <c:v>0.34813749517141407</c:v>
                </c:pt>
                <c:pt idx="251">
                  <c:v>0.35019159258917515</c:v>
                </c:pt>
                <c:pt idx="252">
                  <c:v>0.35225988749673032</c:v>
                </c:pt>
                <c:pt idx="253">
                  <c:v>0.35434273159973501</c:v>
                </c:pt>
                <c:pt idx="254">
                  <c:v>0.35644049121658883</c:v>
                </c:pt>
                <c:pt idx="255">
                  <c:v>0.35855354814333812</c:v>
                </c:pt>
                <c:pt idx="256">
                  <c:v>0.36068230058552952</c:v>
                </c:pt>
                <c:pt idx="257">
                  <c:v>0.36282716416345873</c:v>
                </c:pt>
                <c:pt idx="258">
                  <c:v>0.36498857299800874</c:v>
                </c:pt>
                <c:pt idx="259">
                  <c:v>0.36716698088511401</c:v>
                </c:pt>
                <c:pt idx="260">
                  <c:v>0.3693628625678585</c:v>
                </c:pt>
                <c:pt idx="261">
                  <c:v>0.37157671511631235</c:v>
                </c:pt>
                <c:pt idx="262">
                  <c:v>0.37380905942647646</c:v>
                </c:pt>
                <c:pt idx="263">
                  <c:v>0.3760604418511459</c:v>
                </c:pt>
                <c:pt idx="264">
                  <c:v>0.37833143597716556</c:v>
                </c:pt>
                <c:pt idx="265">
                  <c:v>0.38062264456546879</c:v>
                </c:pt>
                <c:pt idx="266">
                  <c:v>0.38293470167249855</c:v>
                </c:pt>
                <c:pt idx="267">
                  <c:v>0.38526827497418209</c:v>
                </c:pt>
                <c:pt idx="268">
                  <c:v>0.38762406831660701</c:v>
                </c:pt>
                <c:pt idx="269">
                  <c:v>0.39000282452103224</c:v>
                </c:pt>
                <c:pt idx="270">
                  <c:v>0.39240532847493009</c:v>
                </c:pt>
                <c:pt idx="271">
                  <c:v>0.39483241054553997</c:v>
                </c:pt>
                <c:pt idx="272">
                  <c:v>0.39728495035804068</c:v>
                </c:pt>
                <c:pt idx="273">
                  <c:v>0.39976388098710181</c:v>
                </c:pt>
                <c:pt idx="274">
                  <c:v>0.4022701936184781</c:v>
                </c:pt>
                <c:pt idx="275">
                  <c:v>0.40480494274672163</c:v>
                </c:pt>
                <c:pt idx="276">
                  <c:v>0.40736925198635482</c:v>
                </c:pt>
                <c:pt idx="277">
                  <c:v>0.40996432058739019</c:v>
                </c:pt>
                <c:pt idx="278">
                  <c:v>0.41259143076243543</c:v>
                </c:pt>
                <c:pt idx="279">
                  <c:v>0.41525195595247349</c:v>
                </c:pt>
                <c:pt idx="280">
                  <c:v>0.41794737018261802</c:v>
                </c:pt>
                <c:pt idx="281">
                  <c:v>0.42067925868883588</c:v>
                </c:pt>
                <c:pt idx="282">
                  <c:v>0.42344933003326329</c:v>
                </c:pt>
                <c:pt idx="283">
                  <c:v>0.4262594299711972</c:v>
                </c:pt>
                <c:pt idx="284">
                  <c:v>0.42911155738962503</c:v>
                </c:pt>
                <c:pt idx="285">
                  <c:v>0.43200788270856766</c:v>
                </c:pt>
                <c:pt idx="286">
                  <c:v>0.4349507692269694</c:v>
                </c:pt>
                <c:pt idx="287">
                  <c:v>0.43794279801035751</c:v>
                </c:pt>
                <c:pt idx="288">
                  <c:v>0.44098679706615573</c:v>
                </c:pt>
                <c:pt idx="289">
                  <c:v>0.44408587574560732</c:v>
                </c:pt>
                <c:pt idx="290">
                  <c:v>0.4472434655644032</c:v>
                </c:pt>
                <c:pt idx="291">
                  <c:v>0.45046336896941885</c:v>
                </c:pt>
                <c:pt idx="292">
                  <c:v>0.45374981802805525</c:v>
                </c:pt>
                <c:pt idx="293">
                  <c:v>0.45710754562537986</c:v>
                </c:pt>
                <c:pt idx="294">
                  <c:v>0.46054187259010737</c:v>
                </c:pt>
                <c:pt idx="295">
                  <c:v>0.46405881533454446</c:v>
                </c:pt>
                <c:pt idx="296">
                  <c:v>0.46766522024019347</c:v>
                </c:pt>
                <c:pt idx="297">
                  <c:v>0.47136893338975216</c:v>
                </c:pt>
                <c:pt idx="298">
                  <c:v>0.4751790177195449</c:v>
                </c:pt>
                <c:pt idx="299">
                  <c:v>0.4791060348663071</c:v>
                </c:pt>
                <c:pt idx="300">
                  <c:v>0.48316241695115941</c:v>
                </c:pt>
                <c:pt idx="301">
                  <c:v>0.48736296608172236</c:v>
                </c:pt>
                <c:pt idx="302">
                  <c:v>0.49172553967835003</c:v>
                </c:pt>
                <c:pt idx="303">
                  <c:v>0.49627201382419467</c:v>
                </c:pt>
                <c:pt idx="304">
                  <c:v>0.50102967633583118</c:v>
                </c:pt>
                <c:pt idx="305">
                  <c:v>0.50603331000502549</c:v>
                </c:pt>
                <c:pt idx="306">
                  <c:v>0.51132843652145743</c:v>
                </c:pt>
                <c:pt idx="307">
                  <c:v>0.51697662536569988</c:v>
                </c:pt>
                <c:pt idx="308">
                  <c:v>0.52306474523559754</c:v>
                </c:pt>
                <c:pt idx="309">
                  <c:v>0.52972246425965552</c:v>
                </c:pt>
                <c:pt idx="310">
                  <c:v>0.5371592928666391</c:v>
                </c:pt>
                <c:pt idx="311">
                  <c:v>0.54575711412972394</c:v>
                </c:pt>
                <c:pt idx="312">
                  <c:v>0.55637503982547198</c:v>
                </c:pt>
                <c:pt idx="313">
                  <c:v>0.57225379282431155</c:v>
                </c:pt>
                <c:pt idx="314">
                  <c:v>0.58984986147401464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326-6640-88C1-4E0625DFCCB0}"/>
            </c:ext>
          </c:extLst>
        </c:ser>
        <c:ser>
          <c:idx val="4"/>
          <c:order val="4"/>
          <c:tx>
            <c:v>Leading upper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'Section 11.2'!$A$5:$A$803</c:f>
              <c:numCache>
                <c:formatCode>General</c:formatCode>
                <c:ptCount val="799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  <c:pt idx="315">
                  <c:v>0.31500000000000022</c:v>
                </c:pt>
                <c:pt idx="316">
                  <c:v>0.31600000000000023</c:v>
                </c:pt>
                <c:pt idx="317">
                  <c:v>0.31700000000000023</c:v>
                </c:pt>
                <c:pt idx="318">
                  <c:v>0.31800000000000023</c:v>
                </c:pt>
                <c:pt idx="319">
                  <c:v>0.31900000000000023</c:v>
                </c:pt>
                <c:pt idx="320">
                  <c:v>0.32000000000000023</c:v>
                </c:pt>
                <c:pt idx="321">
                  <c:v>0.32100000000000023</c:v>
                </c:pt>
                <c:pt idx="322">
                  <c:v>0.32200000000000023</c:v>
                </c:pt>
                <c:pt idx="323">
                  <c:v>0.32300000000000023</c:v>
                </c:pt>
                <c:pt idx="324">
                  <c:v>0.32400000000000023</c:v>
                </c:pt>
                <c:pt idx="325">
                  <c:v>0.32500000000000023</c:v>
                </c:pt>
                <c:pt idx="326">
                  <c:v>0.32600000000000023</c:v>
                </c:pt>
                <c:pt idx="327">
                  <c:v>0.32700000000000023</c:v>
                </c:pt>
                <c:pt idx="328">
                  <c:v>0.32800000000000024</c:v>
                </c:pt>
                <c:pt idx="329">
                  <c:v>0.32900000000000024</c:v>
                </c:pt>
                <c:pt idx="330">
                  <c:v>0.33000000000000024</c:v>
                </c:pt>
                <c:pt idx="331">
                  <c:v>0.33100000000000024</c:v>
                </c:pt>
                <c:pt idx="332">
                  <c:v>0.33200000000000024</c:v>
                </c:pt>
                <c:pt idx="333">
                  <c:v>0.33300000000000024</c:v>
                </c:pt>
                <c:pt idx="334">
                  <c:v>0.33400000000000024</c:v>
                </c:pt>
                <c:pt idx="335">
                  <c:v>0.33500000000000024</c:v>
                </c:pt>
                <c:pt idx="336">
                  <c:v>0.33600000000000024</c:v>
                </c:pt>
                <c:pt idx="337">
                  <c:v>0.33700000000000024</c:v>
                </c:pt>
                <c:pt idx="338">
                  <c:v>0.33800000000000024</c:v>
                </c:pt>
                <c:pt idx="339">
                  <c:v>0.33900000000000025</c:v>
                </c:pt>
                <c:pt idx="340">
                  <c:v>0.34000000000000025</c:v>
                </c:pt>
                <c:pt idx="341">
                  <c:v>0.34100000000000025</c:v>
                </c:pt>
                <c:pt idx="342">
                  <c:v>0.34200000000000025</c:v>
                </c:pt>
                <c:pt idx="343">
                  <c:v>0.34300000000000025</c:v>
                </c:pt>
                <c:pt idx="344">
                  <c:v>0.34400000000000025</c:v>
                </c:pt>
                <c:pt idx="345">
                  <c:v>0.34500000000000025</c:v>
                </c:pt>
                <c:pt idx="346">
                  <c:v>0.34600000000000025</c:v>
                </c:pt>
                <c:pt idx="347">
                  <c:v>0.34700000000000025</c:v>
                </c:pt>
                <c:pt idx="348">
                  <c:v>0.34800000000000025</c:v>
                </c:pt>
                <c:pt idx="349">
                  <c:v>0.34900000000000025</c:v>
                </c:pt>
                <c:pt idx="350">
                  <c:v>0.35000000000000026</c:v>
                </c:pt>
                <c:pt idx="351">
                  <c:v>0.35100000000000026</c:v>
                </c:pt>
                <c:pt idx="352">
                  <c:v>0.35200000000000026</c:v>
                </c:pt>
                <c:pt idx="353">
                  <c:v>0.35300000000000026</c:v>
                </c:pt>
                <c:pt idx="354">
                  <c:v>0.35400000000000026</c:v>
                </c:pt>
                <c:pt idx="355">
                  <c:v>0.35500000000000026</c:v>
                </c:pt>
                <c:pt idx="356">
                  <c:v>0.35600000000000026</c:v>
                </c:pt>
                <c:pt idx="357">
                  <c:v>0.35700000000000026</c:v>
                </c:pt>
                <c:pt idx="358">
                  <c:v>0.35800000000000026</c:v>
                </c:pt>
                <c:pt idx="359">
                  <c:v>0.35900000000000026</c:v>
                </c:pt>
                <c:pt idx="360">
                  <c:v>0.36000000000000026</c:v>
                </c:pt>
                <c:pt idx="361">
                  <c:v>0.36100000000000027</c:v>
                </c:pt>
                <c:pt idx="362">
                  <c:v>0.36200000000000027</c:v>
                </c:pt>
                <c:pt idx="363">
                  <c:v>0.36300000000000027</c:v>
                </c:pt>
                <c:pt idx="364">
                  <c:v>0.36400000000000027</c:v>
                </c:pt>
                <c:pt idx="365">
                  <c:v>0.36500000000000027</c:v>
                </c:pt>
                <c:pt idx="366">
                  <c:v>0.36600000000000027</c:v>
                </c:pt>
                <c:pt idx="367">
                  <c:v>0.36700000000000027</c:v>
                </c:pt>
                <c:pt idx="368">
                  <c:v>0.36800000000000027</c:v>
                </c:pt>
                <c:pt idx="369">
                  <c:v>0.36900000000000027</c:v>
                </c:pt>
                <c:pt idx="370">
                  <c:v>0.37000000000000027</c:v>
                </c:pt>
                <c:pt idx="371">
                  <c:v>0.37100000000000027</c:v>
                </c:pt>
                <c:pt idx="372">
                  <c:v>0.37200000000000027</c:v>
                </c:pt>
                <c:pt idx="373">
                  <c:v>0.37300000000000028</c:v>
                </c:pt>
                <c:pt idx="374">
                  <c:v>0.37400000000000028</c:v>
                </c:pt>
                <c:pt idx="375">
                  <c:v>0.37500000000000028</c:v>
                </c:pt>
                <c:pt idx="376">
                  <c:v>0.37600000000000028</c:v>
                </c:pt>
                <c:pt idx="377">
                  <c:v>0.37700000000000028</c:v>
                </c:pt>
                <c:pt idx="378">
                  <c:v>0.37800000000000028</c:v>
                </c:pt>
                <c:pt idx="379">
                  <c:v>0.37900000000000028</c:v>
                </c:pt>
                <c:pt idx="380">
                  <c:v>0.38000000000000028</c:v>
                </c:pt>
                <c:pt idx="381">
                  <c:v>0.38100000000000028</c:v>
                </c:pt>
                <c:pt idx="382">
                  <c:v>0.38200000000000028</c:v>
                </c:pt>
                <c:pt idx="383">
                  <c:v>0.38300000000000028</c:v>
                </c:pt>
                <c:pt idx="384">
                  <c:v>0.38400000000000029</c:v>
                </c:pt>
                <c:pt idx="385">
                  <c:v>0.38500000000000029</c:v>
                </c:pt>
                <c:pt idx="386">
                  <c:v>0.38600000000000029</c:v>
                </c:pt>
                <c:pt idx="387">
                  <c:v>0.38700000000000029</c:v>
                </c:pt>
                <c:pt idx="388">
                  <c:v>0.38800000000000029</c:v>
                </c:pt>
                <c:pt idx="389">
                  <c:v>0.38900000000000029</c:v>
                </c:pt>
                <c:pt idx="390">
                  <c:v>0.39000000000000029</c:v>
                </c:pt>
                <c:pt idx="391">
                  <c:v>0.39100000000000029</c:v>
                </c:pt>
                <c:pt idx="392">
                  <c:v>0.39200000000000029</c:v>
                </c:pt>
                <c:pt idx="393">
                  <c:v>0.39300000000000029</c:v>
                </c:pt>
                <c:pt idx="394">
                  <c:v>0.39400000000000029</c:v>
                </c:pt>
                <c:pt idx="395">
                  <c:v>0.3950000000000003</c:v>
                </c:pt>
                <c:pt idx="396">
                  <c:v>0.3960000000000003</c:v>
                </c:pt>
                <c:pt idx="397">
                  <c:v>0.3970000000000003</c:v>
                </c:pt>
                <c:pt idx="398">
                  <c:v>0.3980000000000003</c:v>
                </c:pt>
                <c:pt idx="399">
                  <c:v>0.3990000000000003</c:v>
                </c:pt>
                <c:pt idx="400">
                  <c:v>0.4000000000000003</c:v>
                </c:pt>
                <c:pt idx="401">
                  <c:v>0.4010000000000003</c:v>
                </c:pt>
                <c:pt idx="402">
                  <c:v>0.4020000000000003</c:v>
                </c:pt>
                <c:pt idx="403">
                  <c:v>0.4030000000000003</c:v>
                </c:pt>
                <c:pt idx="404">
                  <c:v>0.4040000000000003</c:v>
                </c:pt>
                <c:pt idx="405">
                  <c:v>0.4050000000000003</c:v>
                </c:pt>
                <c:pt idx="406">
                  <c:v>0.40600000000000031</c:v>
                </c:pt>
                <c:pt idx="407">
                  <c:v>0.40700000000000031</c:v>
                </c:pt>
                <c:pt idx="408">
                  <c:v>0.40800000000000031</c:v>
                </c:pt>
                <c:pt idx="409">
                  <c:v>0.40900000000000031</c:v>
                </c:pt>
                <c:pt idx="410">
                  <c:v>0.41000000000000031</c:v>
                </c:pt>
                <c:pt idx="411">
                  <c:v>0.41100000000000031</c:v>
                </c:pt>
                <c:pt idx="412">
                  <c:v>0.41200000000000031</c:v>
                </c:pt>
                <c:pt idx="413">
                  <c:v>0.41300000000000031</c:v>
                </c:pt>
                <c:pt idx="414">
                  <c:v>0.41400000000000031</c:v>
                </c:pt>
                <c:pt idx="415">
                  <c:v>0.41500000000000031</c:v>
                </c:pt>
                <c:pt idx="416">
                  <c:v>0.41600000000000031</c:v>
                </c:pt>
                <c:pt idx="417">
                  <c:v>0.41700000000000031</c:v>
                </c:pt>
                <c:pt idx="418">
                  <c:v>0.41800000000000032</c:v>
                </c:pt>
                <c:pt idx="419">
                  <c:v>0.41900000000000032</c:v>
                </c:pt>
                <c:pt idx="420">
                  <c:v>0.42000000000000032</c:v>
                </c:pt>
                <c:pt idx="421">
                  <c:v>0.42100000000000032</c:v>
                </c:pt>
                <c:pt idx="422">
                  <c:v>0.42200000000000032</c:v>
                </c:pt>
                <c:pt idx="423">
                  <c:v>0.42300000000000032</c:v>
                </c:pt>
                <c:pt idx="424">
                  <c:v>0.42400000000000032</c:v>
                </c:pt>
                <c:pt idx="425">
                  <c:v>0.42500000000000032</c:v>
                </c:pt>
                <c:pt idx="426">
                  <c:v>0.42600000000000032</c:v>
                </c:pt>
                <c:pt idx="427">
                  <c:v>0.42700000000000032</c:v>
                </c:pt>
                <c:pt idx="428">
                  <c:v>0.42800000000000032</c:v>
                </c:pt>
                <c:pt idx="429">
                  <c:v>0.42900000000000033</c:v>
                </c:pt>
                <c:pt idx="430">
                  <c:v>0.43000000000000033</c:v>
                </c:pt>
                <c:pt idx="431">
                  <c:v>0.43100000000000033</c:v>
                </c:pt>
                <c:pt idx="432">
                  <c:v>0.43200000000000033</c:v>
                </c:pt>
                <c:pt idx="433">
                  <c:v>0.43300000000000033</c:v>
                </c:pt>
                <c:pt idx="434">
                  <c:v>0.43400000000000033</c:v>
                </c:pt>
                <c:pt idx="435">
                  <c:v>0.43500000000000033</c:v>
                </c:pt>
                <c:pt idx="436">
                  <c:v>0.43600000000000033</c:v>
                </c:pt>
                <c:pt idx="437">
                  <c:v>0.43700000000000033</c:v>
                </c:pt>
                <c:pt idx="438">
                  <c:v>0.43800000000000033</c:v>
                </c:pt>
                <c:pt idx="439">
                  <c:v>0.43900000000000033</c:v>
                </c:pt>
                <c:pt idx="440">
                  <c:v>0.44000000000000034</c:v>
                </c:pt>
                <c:pt idx="441">
                  <c:v>0.44100000000000034</c:v>
                </c:pt>
                <c:pt idx="442">
                  <c:v>0.44200000000000034</c:v>
                </c:pt>
                <c:pt idx="443">
                  <c:v>0.44300000000000034</c:v>
                </c:pt>
                <c:pt idx="444">
                  <c:v>0.44400000000000034</c:v>
                </c:pt>
                <c:pt idx="445">
                  <c:v>0.44500000000000034</c:v>
                </c:pt>
                <c:pt idx="446">
                  <c:v>0.44600000000000034</c:v>
                </c:pt>
                <c:pt idx="447">
                  <c:v>0.44700000000000034</c:v>
                </c:pt>
                <c:pt idx="448">
                  <c:v>0.44800000000000034</c:v>
                </c:pt>
                <c:pt idx="449">
                  <c:v>0.44900000000000034</c:v>
                </c:pt>
                <c:pt idx="450">
                  <c:v>0.45000000000000034</c:v>
                </c:pt>
                <c:pt idx="451">
                  <c:v>0.45100000000000035</c:v>
                </c:pt>
                <c:pt idx="452">
                  <c:v>0.45200000000000035</c:v>
                </c:pt>
                <c:pt idx="453">
                  <c:v>0.45300000000000035</c:v>
                </c:pt>
                <c:pt idx="454">
                  <c:v>0.45400000000000035</c:v>
                </c:pt>
                <c:pt idx="455">
                  <c:v>0.45500000000000035</c:v>
                </c:pt>
                <c:pt idx="456">
                  <c:v>0.45600000000000035</c:v>
                </c:pt>
                <c:pt idx="457">
                  <c:v>0.45700000000000035</c:v>
                </c:pt>
                <c:pt idx="458">
                  <c:v>0.45800000000000035</c:v>
                </c:pt>
                <c:pt idx="459">
                  <c:v>0.45900000000000035</c:v>
                </c:pt>
                <c:pt idx="460">
                  <c:v>0.46000000000000035</c:v>
                </c:pt>
                <c:pt idx="461">
                  <c:v>0.46100000000000035</c:v>
                </c:pt>
                <c:pt idx="462">
                  <c:v>0.46200000000000035</c:v>
                </c:pt>
                <c:pt idx="463">
                  <c:v>0.46300000000000036</c:v>
                </c:pt>
                <c:pt idx="464">
                  <c:v>0.46400000000000036</c:v>
                </c:pt>
                <c:pt idx="465">
                  <c:v>0.46500000000000036</c:v>
                </c:pt>
                <c:pt idx="466">
                  <c:v>0.46600000000000036</c:v>
                </c:pt>
                <c:pt idx="467">
                  <c:v>0.46700000000000036</c:v>
                </c:pt>
                <c:pt idx="468">
                  <c:v>0.46800000000000036</c:v>
                </c:pt>
                <c:pt idx="469">
                  <c:v>0.46900000000000036</c:v>
                </c:pt>
                <c:pt idx="470">
                  <c:v>0.47000000000000036</c:v>
                </c:pt>
                <c:pt idx="471">
                  <c:v>0.47100000000000036</c:v>
                </c:pt>
                <c:pt idx="472">
                  <c:v>0.47200000000000036</c:v>
                </c:pt>
                <c:pt idx="473">
                  <c:v>0.47300000000000036</c:v>
                </c:pt>
                <c:pt idx="474">
                  <c:v>0.47400000000000037</c:v>
                </c:pt>
                <c:pt idx="475">
                  <c:v>0.47500000000000037</c:v>
                </c:pt>
                <c:pt idx="476">
                  <c:v>0.47600000000000037</c:v>
                </c:pt>
                <c:pt idx="477">
                  <c:v>0.47700000000000037</c:v>
                </c:pt>
                <c:pt idx="478">
                  <c:v>0.47800000000000037</c:v>
                </c:pt>
                <c:pt idx="479">
                  <c:v>0.47900000000000037</c:v>
                </c:pt>
                <c:pt idx="480">
                  <c:v>0.48000000000000037</c:v>
                </c:pt>
                <c:pt idx="481">
                  <c:v>0.48100000000000037</c:v>
                </c:pt>
                <c:pt idx="482">
                  <c:v>0.48200000000000037</c:v>
                </c:pt>
                <c:pt idx="483">
                  <c:v>0.48300000000000037</c:v>
                </c:pt>
                <c:pt idx="484">
                  <c:v>0.48400000000000037</c:v>
                </c:pt>
                <c:pt idx="485">
                  <c:v>0.48500000000000038</c:v>
                </c:pt>
                <c:pt idx="486">
                  <c:v>0.48600000000000038</c:v>
                </c:pt>
                <c:pt idx="487">
                  <c:v>0.48700000000000038</c:v>
                </c:pt>
                <c:pt idx="488">
                  <c:v>0.48800000000000038</c:v>
                </c:pt>
                <c:pt idx="489">
                  <c:v>0.48900000000000038</c:v>
                </c:pt>
                <c:pt idx="490">
                  <c:v>0.49000000000000038</c:v>
                </c:pt>
                <c:pt idx="491">
                  <c:v>0.49100000000000038</c:v>
                </c:pt>
                <c:pt idx="492">
                  <c:v>0.49200000000000038</c:v>
                </c:pt>
                <c:pt idx="493">
                  <c:v>0.49300000000000038</c:v>
                </c:pt>
                <c:pt idx="494">
                  <c:v>0.49400000000000038</c:v>
                </c:pt>
                <c:pt idx="495">
                  <c:v>0.49500000000000038</c:v>
                </c:pt>
                <c:pt idx="496">
                  <c:v>0.49600000000000039</c:v>
                </c:pt>
                <c:pt idx="497">
                  <c:v>0.49700000000000039</c:v>
                </c:pt>
                <c:pt idx="498">
                  <c:v>0.49800000000000039</c:v>
                </c:pt>
                <c:pt idx="499">
                  <c:v>0.49900000000000039</c:v>
                </c:pt>
                <c:pt idx="500">
                  <c:v>0.50000000000000033</c:v>
                </c:pt>
                <c:pt idx="501">
                  <c:v>0.50100000000000033</c:v>
                </c:pt>
                <c:pt idx="502">
                  <c:v>0.50200000000000033</c:v>
                </c:pt>
                <c:pt idx="503">
                  <c:v>0.50300000000000034</c:v>
                </c:pt>
                <c:pt idx="504">
                  <c:v>0.50400000000000034</c:v>
                </c:pt>
                <c:pt idx="505">
                  <c:v>0.50500000000000034</c:v>
                </c:pt>
                <c:pt idx="506">
                  <c:v>0.50600000000000034</c:v>
                </c:pt>
                <c:pt idx="507">
                  <c:v>0.50700000000000034</c:v>
                </c:pt>
                <c:pt idx="508">
                  <c:v>0.50800000000000034</c:v>
                </c:pt>
                <c:pt idx="509">
                  <c:v>0.50900000000000034</c:v>
                </c:pt>
                <c:pt idx="510">
                  <c:v>0.51000000000000034</c:v>
                </c:pt>
                <c:pt idx="511">
                  <c:v>0.51100000000000034</c:v>
                </c:pt>
                <c:pt idx="512">
                  <c:v>0.51200000000000034</c:v>
                </c:pt>
                <c:pt idx="513">
                  <c:v>0.51300000000000034</c:v>
                </c:pt>
                <c:pt idx="514">
                  <c:v>0.51400000000000035</c:v>
                </c:pt>
                <c:pt idx="515">
                  <c:v>0.51500000000000035</c:v>
                </c:pt>
                <c:pt idx="516">
                  <c:v>0.51600000000000035</c:v>
                </c:pt>
                <c:pt idx="517">
                  <c:v>0.51700000000000035</c:v>
                </c:pt>
                <c:pt idx="518">
                  <c:v>0.51800000000000035</c:v>
                </c:pt>
                <c:pt idx="519">
                  <c:v>0.51900000000000035</c:v>
                </c:pt>
                <c:pt idx="520">
                  <c:v>0.52000000000000035</c:v>
                </c:pt>
                <c:pt idx="521">
                  <c:v>0.52100000000000035</c:v>
                </c:pt>
                <c:pt idx="522">
                  <c:v>0.52200000000000035</c:v>
                </c:pt>
                <c:pt idx="523">
                  <c:v>0.52300000000000035</c:v>
                </c:pt>
                <c:pt idx="524">
                  <c:v>0.52400000000000035</c:v>
                </c:pt>
                <c:pt idx="525">
                  <c:v>0.52500000000000036</c:v>
                </c:pt>
                <c:pt idx="526">
                  <c:v>0.52600000000000036</c:v>
                </c:pt>
                <c:pt idx="527">
                  <c:v>0.52700000000000036</c:v>
                </c:pt>
                <c:pt idx="528">
                  <c:v>0.52800000000000036</c:v>
                </c:pt>
                <c:pt idx="529">
                  <c:v>0.52900000000000036</c:v>
                </c:pt>
                <c:pt idx="530">
                  <c:v>0.53000000000000036</c:v>
                </c:pt>
                <c:pt idx="531">
                  <c:v>0.53100000000000036</c:v>
                </c:pt>
                <c:pt idx="532">
                  <c:v>0.53200000000000036</c:v>
                </c:pt>
                <c:pt idx="533">
                  <c:v>0.53300000000000036</c:v>
                </c:pt>
                <c:pt idx="534">
                  <c:v>0.53400000000000036</c:v>
                </c:pt>
                <c:pt idx="535">
                  <c:v>0.53500000000000036</c:v>
                </c:pt>
                <c:pt idx="536">
                  <c:v>0.53600000000000037</c:v>
                </c:pt>
                <c:pt idx="537">
                  <c:v>0.53700000000000037</c:v>
                </c:pt>
                <c:pt idx="538">
                  <c:v>0.53800000000000037</c:v>
                </c:pt>
                <c:pt idx="539">
                  <c:v>0.53900000000000037</c:v>
                </c:pt>
                <c:pt idx="540">
                  <c:v>0.54000000000000037</c:v>
                </c:pt>
                <c:pt idx="541">
                  <c:v>0.54100000000000037</c:v>
                </c:pt>
                <c:pt idx="542">
                  <c:v>0.54200000000000037</c:v>
                </c:pt>
                <c:pt idx="543">
                  <c:v>0.54300000000000037</c:v>
                </c:pt>
                <c:pt idx="544">
                  <c:v>0.54400000000000037</c:v>
                </c:pt>
                <c:pt idx="545">
                  <c:v>0.54500000000000037</c:v>
                </c:pt>
                <c:pt idx="546">
                  <c:v>0.54600000000000037</c:v>
                </c:pt>
                <c:pt idx="547">
                  <c:v>0.54700000000000037</c:v>
                </c:pt>
                <c:pt idx="548">
                  <c:v>0.54800000000000038</c:v>
                </c:pt>
                <c:pt idx="549">
                  <c:v>0.54900000000000038</c:v>
                </c:pt>
                <c:pt idx="550">
                  <c:v>0.55000000000000038</c:v>
                </c:pt>
                <c:pt idx="551">
                  <c:v>0.55100000000000038</c:v>
                </c:pt>
                <c:pt idx="552">
                  <c:v>0.55200000000000038</c:v>
                </c:pt>
                <c:pt idx="553">
                  <c:v>0.55300000000000038</c:v>
                </c:pt>
                <c:pt idx="554">
                  <c:v>0.55400000000000038</c:v>
                </c:pt>
                <c:pt idx="555">
                  <c:v>0.55500000000000038</c:v>
                </c:pt>
                <c:pt idx="556">
                  <c:v>0.55600000000000038</c:v>
                </c:pt>
                <c:pt idx="557">
                  <c:v>0.55700000000000038</c:v>
                </c:pt>
                <c:pt idx="558">
                  <c:v>0.55800000000000038</c:v>
                </c:pt>
                <c:pt idx="559">
                  <c:v>0.55900000000000039</c:v>
                </c:pt>
                <c:pt idx="560">
                  <c:v>0.56000000000000039</c:v>
                </c:pt>
                <c:pt idx="561">
                  <c:v>0.56100000000000039</c:v>
                </c:pt>
                <c:pt idx="562">
                  <c:v>0.56200000000000039</c:v>
                </c:pt>
                <c:pt idx="563">
                  <c:v>0.56300000000000039</c:v>
                </c:pt>
                <c:pt idx="564">
                  <c:v>0.56400000000000039</c:v>
                </c:pt>
                <c:pt idx="565">
                  <c:v>0.56500000000000039</c:v>
                </c:pt>
                <c:pt idx="566">
                  <c:v>0.56600000000000039</c:v>
                </c:pt>
                <c:pt idx="567">
                  <c:v>0.56700000000000039</c:v>
                </c:pt>
                <c:pt idx="568">
                  <c:v>0.56800000000000039</c:v>
                </c:pt>
                <c:pt idx="569">
                  <c:v>0.56900000000000039</c:v>
                </c:pt>
                <c:pt idx="570">
                  <c:v>0.5700000000000004</c:v>
                </c:pt>
                <c:pt idx="571">
                  <c:v>0.5710000000000004</c:v>
                </c:pt>
                <c:pt idx="572">
                  <c:v>0.5720000000000004</c:v>
                </c:pt>
                <c:pt idx="573">
                  <c:v>0.5730000000000004</c:v>
                </c:pt>
                <c:pt idx="574">
                  <c:v>0.5740000000000004</c:v>
                </c:pt>
                <c:pt idx="575">
                  <c:v>0.5750000000000004</c:v>
                </c:pt>
                <c:pt idx="576">
                  <c:v>0.5760000000000004</c:v>
                </c:pt>
                <c:pt idx="577">
                  <c:v>0.5770000000000004</c:v>
                </c:pt>
                <c:pt idx="578">
                  <c:v>0.5780000000000004</c:v>
                </c:pt>
                <c:pt idx="579">
                  <c:v>0.5790000000000004</c:v>
                </c:pt>
                <c:pt idx="580">
                  <c:v>0.5800000000000004</c:v>
                </c:pt>
                <c:pt idx="581">
                  <c:v>0.58100000000000041</c:v>
                </c:pt>
                <c:pt idx="582">
                  <c:v>0.58200000000000041</c:v>
                </c:pt>
                <c:pt idx="583">
                  <c:v>0.58300000000000041</c:v>
                </c:pt>
                <c:pt idx="584">
                  <c:v>0.58400000000000041</c:v>
                </c:pt>
                <c:pt idx="585">
                  <c:v>0.58500000000000041</c:v>
                </c:pt>
                <c:pt idx="586">
                  <c:v>0.58600000000000041</c:v>
                </c:pt>
                <c:pt idx="587">
                  <c:v>0.58700000000000041</c:v>
                </c:pt>
                <c:pt idx="588">
                  <c:v>0.58800000000000041</c:v>
                </c:pt>
                <c:pt idx="589">
                  <c:v>0.58900000000000041</c:v>
                </c:pt>
                <c:pt idx="590">
                  <c:v>0.59000000000000041</c:v>
                </c:pt>
                <c:pt idx="591">
                  <c:v>0.59100000000000041</c:v>
                </c:pt>
                <c:pt idx="592">
                  <c:v>0.59200000000000041</c:v>
                </c:pt>
                <c:pt idx="593">
                  <c:v>0.59300000000000042</c:v>
                </c:pt>
                <c:pt idx="594">
                  <c:v>0.59400000000000042</c:v>
                </c:pt>
                <c:pt idx="595">
                  <c:v>0.59500000000000042</c:v>
                </c:pt>
                <c:pt idx="596">
                  <c:v>0.59600000000000042</c:v>
                </c:pt>
                <c:pt idx="597">
                  <c:v>0.59700000000000042</c:v>
                </c:pt>
                <c:pt idx="598">
                  <c:v>0.59800000000000042</c:v>
                </c:pt>
                <c:pt idx="599">
                  <c:v>0.59900000000000042</c:v>
                </c:pt>
                <c:pt idx="600">
                  <c:v>0.60000000000000042</c:v>
                </c:pt>
                <c:pt idx="601">
                  <c:v>0.60100000000000042</c:v>
                </c:pt>
                <c:pt idx="602">
                  <c:v>0.60200000000000042</c:v>
                </c:pt>
                <c:pt idx="603">
                  <c:v>0.60300000000000042</c:v>
                </c:pt>
                <c:pt idx="604">
                  <c:v>0.60400000000000043</c:v>
                </c:pt>
                <c:pt idx="605">
                  <c:v>0.60500000000000043</c:v>
                </c:pt>
                <c:pt idx="606">
                  <c:v>0.60600000000000043</c:v>
                </c:pt>
                <c:pt idx="607">
                  <c:v>0.60700000000000043</c:v>
                </c:pt>
                <c:pt idx="608">
                  <c:v>0.60800000000000043</c:v>
                </c:pt>
                <c:pt idx="609">
                  <c:v>0.60900000000000043</c:v>
                </c:pt>
                <c:pt idx="610">
                  <c:v>0.61000000000000043</c:v>
                </c:pt>
                <c:pt idx="611">
                  <c:v>0.61100000000000043</c:v>
                </c:pt>
                <c:pt idx="612">
                  <c:v>0.61200000000000043</c:v>
                </c:pt>
                <c:pt idx="613">
                  <c:v>0.61300000000000043</c:v>
                </c:pt>
                <c:pt idx="614">
                  <c:v>0.61400000000000043</c:v>
                </c:pt>
                <c:pt idx="615">
                  <c:v>0.61500000000000044</c:v>
                </c:pt>
                <c:pt idx="616">
                  <c:v>0.61600000000000044</c:v>
                </c:pt>
                <c:pt idx="617">
                  <c:v>0.61700000000000044</c:v>
                </c:pt>
                <c:pt idx="618">
                  <c:v>0.61800000000000044</c:v>
                </c:pt>
                <c:pt idx="619">
                  <c:v>0.61900000000000044</c:v>
                </c:pt>
                <c:pt idx="620">
                  <c:v>0.62000000000000044</c:v>
                </c:pt>
                <c:pt idx="621">
                  <c:v>0.62100000000000044</c:v>
                </c:pt>
                <c:pt idx="622">
                  <c:v>0.62200000000000044</c:v>
                </c:pt>
                <c:pt idx="623">
                  <c:v>0.62300000000000044</c:v>
                </c:pt>
                <c:pt idx="624">
                  <c:v>0.62400000000000044</c:v>
                </c:pt>
                <c:pt idx="625">
                  <c:v>0.62500000000000044</c:v>
                </c:pt>
                <c:pt idx="626">
                  <c:v>0.62600000000000044</c:v>
                </c:pt>
                <c:pt idx="627">
                  <c:v>0.62700000000000045</c:v>
                </c:pt>
                <c:pt idx="628">
                  <c:v>0.62800000000000045</c:v>
                </c:pt>
                <c:pt idx="629">
                  <c:v>0.62900000000000045</c:v>
                </c:pt>
                <c:pt idx="630">
                  <c:v>0.63000000000000045</c:v>
                </c:pt>
                <c:pt idx="631">
                  <c:v>0.63100000000000045</c:v>
                </c:pt>
                <c:pt idx="632">
                  <c:v>0.63200000000000045</c:v>
                </c:pt>
                <c:pt idx="633">
                  <c:v>0.63300000000000045</c:v>
                </c:pt>
                <c:pt idx="634">
                  <c:v>0.63400000000000045</c:v>
                </c:pt>
                <c:pt idx="635">
                  <c:v>0.63500000000000045</c:v>
                </c:pt>
                <c:pt idx="636">
                  <c:v>0.63600000000000045</c:v>
                </c:pt>
                <c:pt idx="637">
                  <c:v>0.63700000000000045</c:v>
                </c:pt>
                <c:pt idx="638">
                  <c:v>0.63800000000000046</c:v>
                </c:pt>
                <c:pt idx="639">
                  <c:v>0.63900000000000046</c:v>
                </c:pt>
                <c:pt idx="640">
                  <c:v>0.64000000000000046</c:v>
                </c:pt>
                <c:pt idx="641">
                  <c:v>0.64100000000000046</c:v>
                </c:pt>
                <c:pt idx="642">
                  <c:v>0.64200000000000046</c:v>
                </c:pt>
                <c:pt idx="643">
                  <c:v>0.64300000000000046</c:v>
                </c:pt>
                <c:pt idx="644">
                  <c:v>0.64400000000000046</c:v>
                </c:pt>
                <c:pt idx="645">
                  <c:v>0.64500000000000046</c:v>
                </c:pt>
                <c:pt idx="646">
                  <c:v>0.64600000000000046</c:v>
                </c:pt>
                <c:pt idx="647">
                  <c:v>0.64700000000000046</c:v>
                </c:pt>
                <c:pt idx="648">
                  <c:v>0.64800000000000046</c:v>
                </c:pt>
                <c:pt idx="649">
                  <c:v>0.64900000000000047</c:v>
                </c:pt>
                <c:pt idx="650">
                  <c:v>0.65000000000000047</c:v>
                </c:pt>
                <c:pt idx="651">
                  <c:v>0.65100000000000047</c:v>
                </c:pt>
                <c:pt idx="652">
                  <c:v>0.65200000000000047</c:v>
                </c:pt>
                <c:pt idx="653">
                  <c:v>0.65300000000000047</c:v>
                </c:pt>
                <c:pt idx="654">
                  <c:v>0.65400000000000047</c:v>
                </c:pt>
                <c:pt idx="655">
                  <c:v>0.65500000000000047</c:v>
                </c:pt>
                <c:pt idx="656">
                  <c:v>0.65600000000000047</c:v>
                </c:pt>
                <c:pt idx="657">
                  <c:v>0.65700000000000047</c:v>
                </c:pt>
                <c:pt idx="658">
                  <c:v>0.65800000000000047</c:v>
                </c:pt>
                <c:pt idx="659">
                  <c:v>0.65900000000000047</c:v>
                </c:pt>
                <c:pt idx="660">
                  <c:v>0.66000000000000048</c:v>
                </c:pt>
                <c:pt idx="661">
                  <c:v>0.66100000000000048</c:v>
                </c:pt>
                <c:pt idx="662">
                  <c:v>0.66200000000000048</c:v>
                </c:pt>
                <c:pt idx="663">
                  <c:v>0.66300000000000048</c:v>
                </c:pt>
                <c:pt idx="664">
                  <c:v>0.66400000000000048</c:v>
                </c:pt>
                <c:pt idx="665">
                  <c:v>0.66500000000000048</c:v>
                </c:pt>
                <c:pt idx="666">
                  <c:v>0.66600000000000048</c:v>
                </c:pt>
                <c:pt idx="667">
                  <c:v>0.66700000000000048</c:v>
                </c:pt>
                <c:pt idx="668">
                  <c:v>0.66800000000000048</c:v>
                </c:pt>
                <c:pt idx="669">
                  <c:v>0.66900000000000048</c:v>
                </c:pt>
                <c:pt idx="670">
                  <c:v>0.67000000000000048</c:v>
                </c:pt>
                <c:pt idx="671">
                  <c:v>0.67100000000000048</c:v>
                </c:pt>
                <c:pt idx="672">
                  <c:v>0.67200000000000049</c:v>
                </c:pt>
                <c:pt idx="673">
                  <c:v>0.67300000000000049</c:v>
                </c:pt>
                <c:pt idx="674">
                  <c:v>0.67400000000000049</c:v>
                </c:pt>
                <c:pt idx="675">
                  <c:v>0.67500000000000049</c:v>
                </c:pt>
                <c:pt idx="676">
                  <c:v>0.67600000000000049</c:v>
                </c:pt>
                <c:pt idx="677">
                  <c:v>0.67700000000000049</c:v>
                </c:pt>
                <c:pt idx="678">
                  <c:v>0.67800000000000049</c:v>
                </c:pt>
                <c:pt idx="679">
                  <c:v>0.67900000000000049</c:v>
                </c:pt>
                <c:pt idx="680">
                  <c:v>0.68000000000000049</c:v>
                </c:pt>
                <c:pt idx="681">
                  <c:v>0.68100000000000049</c:v>
                </c:pt>
                <c:pt idx="682">
                  <c:v>0.68200000000000049</c:v>
                </c:pt>
                <c:pt idx="683">
                  <c:v>0.6830000000000005</c:v>
                </c:pt>
                <c:pt idx="684">
                  <c:v>0.6840000000000005</c:v>
                </c:pt>
                <c:pt idx="685">
                  <c:v>0.6850000000000005</c:v>
                </c:pt>
                <c:pt idx="686">
                  <c:v>0.6860000000000005</c:v>
                </c:pt>
                <c:pt idx="687">
                  <c:v>0.6870000000000005</c:v>
                </c:pt>
                <c:pt idx="688">
                  <c:v>0.6880000000000005</c:v>
                </c:pt>
                <c:pt idx="689">
                  <c:v>0.6890000000000005</c:v>
                </c:pt>
                <c:pt idx="690">
                  <c:v>0.6900000000000005</c:v>
                </c:pt>
                <c:pt idx="691">
                  <c:v>0.6910000000000005</c:v>
                </c:pt>
                <c:pt idx="692">
                  <c:v>0.6920000000000005</c:v>
                </c:pt>
                <c:pt idx="693">
                  <c:v>0.6930000000000005</c:v>
                </c:pt>
                <c:pt idx="694">
                  <c:v>0.69400000000000051</c:v>
                </c:pt>
                <c:pt idx="695">
                  <c:v>0.69500000000000051</c:v>
                </c:pt>
                <c:pt idx="696">
                  <c:v>0.69600000000000051</c:v>
                </c:pt>
                <c:pt idx="697">
                  <c:v>0.69700000000000051</c:v>
                </c:pt>
                <c:pt idx="698">
                  <c:v>0.69800000000000051</c:v>
                </c:pt>
                <c:pt idx="699">
                  <c:v>0.69900000000000051</c:v>
                </c:pt>
                <c:pt idx="700">
                  <c:v>0.70000000000000051</c:v>
                </c:pt>
                <c:pt idx="701">
                  <c:v>0.70100000000000051</c:v>
                </c:pt>
                <c:pt idx="702">
                  <c:v>0.70200000000000051</c:v>
                </c:pt>
                <c:pt idx="703">
                  <c:v>0.70300000000000051</c:v>
                </c:pt>
                <c:pt idx="704">
                  <c:v>0.70400000000000051</c:v>
                </c:pt>
                <c:pt idx="705">
                  <c:v>0.70500000000000052</c:v>
                </c:pt>
                <c:pt idx="706">
                  <c:v>0.70600000000000052</c:v>
                </c:pt>
                <c:pt idx="707">
                  <c:v>0.70700000000000052</c:v>
                </c:pt>
                <c:pt idx="708">
                  <c:v>0.70800000000000052</c:v>
                </c:pt>
                <c:pt idx="709">
                  <c:v>0.70900000000000052</c:v>
                </c:pt>
                <c:pt idx="710">
                  <c:v>0.71000000000000052</c:v>
                </c:pt>
                <c:pt idx="711">
                  <c:v>0.71100000000000052</c:v>
                </c:pt>
                <c:pt idx="712">
                  <c:v>0.71200000000000052</c:v>
                </c:pt>
                <c:pt idx="713">
                  <c:v>0.71300000000000052</c:v>
                </c:pt>
                <c:pt idx="714">
                  <c:v>0.71400000000000052</c:v>
                </c:pt>
                <c:pt idx="715">
                  <c:v>0.71500000000000052</c:v>
                </c:pt>
                <c:pt idx="716">
                  <c:v>0.71600000000000052</c:v>
                </c:pt>
                <c:pt idx="717">
                  <c:v>0.71700000000000053</c:v>
                </c:pt>
                <c:pt idx="718">
                  <c:v>0.71800000000000053</c:v>
                </c:pt>
                <c:pt idx="719">
                  <c:v>0.71900000000000053</c:v>
                </c:pt>
                <c:pt idx="720">
                  <c:v>0.72000000000000053</c:v>
                </c:pt>
                <c:pt idx="721">
                  <c:v>0.72100000000000053</c:v>
                </c:pt>
                <c:pt idx="722">
                  <c:v>0.72200000000000053</c:v>
                </c:pt>
                <c:pt idx="723">
                  <c:v>0.72300000000000053</c:v>
                </c:pt>
                <c:pt idx="724">
                  <c:v>0.72400000000000053</c:v>
                </c:pt>
                <c:pt idx="725">
                  <c:v>0.72500000000000053</c:v>
                </c:pt>
                <c:pt idx="726">
                  <c:v>0.72600000000000053</c:v>
                </c:pt>
                <c:pt idx="727">
                  <c:v>0.72700000000000053</c:v>
                </c:pt>
                <c:pt idx="728">
                  <c:v>0.72800000000000054</c:v>
                </c:pt>
                <c:pt idx="729">
                  <c:v>0.72900000000000054</c:v>
                </c:pt>
                <c:pt idx="730">
                  <c:v>0.73000000000000054</c:v>
                </c:pt>
                <c:pt idx="731">
                  <c:v>0.73100000000000054</c:v>
                </c:pt>
                <c:pt idx="732">
                  <c:v>0.73200000000000054</c:v>
                </c:pt>
                <c:pt idx="733">
                  <c:v>0.73300000000000054</c:v>
                </c:pt>
                <c:pt idx="734">
                  <c:v>0.73400000000000054</c:v>
                </c:pt>
                <c:pt idx="735">
                  <c:v>0.73500000000000054</c:v>
                </c:pt>
                <c:pt idx="736">
                  <c:v>0.73600000000000054</c:v>
                </c:pt>
                <c:pt idx="737">
                  <c:v>0.73700000000000054</c:v>
                </c:pt>
                <c:pt idx="738">
                  <c:v>0.73800000000000054</c:v>
                </c:pt>
                <c:pt idx="739">
                  <c:v>0.73900000000000055</c:v>
                </c:pt>
                <c:pt idx="740">
                  <c:v>0.74000000000000055</c:v>
                </c:pt>
                <c:pt idx="741">
                  <c:v>0.74100000000000055</c:v>
                </c:pt>
                <c:pt idx="742">
                  <c:v>0.74200000000000055</c:v>
                </c:pt>
                <c:pt idx="743">
                  <c:v>0.74300000000000055</c:v>
                </c:pt>
                <c:pt idx="744">
                  <c:v>0.74400000000000055</c:v>
                </c:pt>
                <c:pt idx="745">
                  <c:v>0.74500000000000055</c:v>
                </c:pt>
                <c:pt idx="746">
                  <c:v>0.74600000000000055</c:v>
                </c:pt>
                <c:pt idx="747">
                  <c:v>0.74700000000000055</c:v>
                </c:pt>
                <c:pt idx="748">
                  <c:v>0.74800000000000055</c:v>
                </c:pt>
                <c:pt idx="749">
                  <c:v>0.74900000000000055</c:v>
                </c:pt>
                <c:pt idx="750">
                  <c:v>0.75000000000000056</c:v>
                </c:pt>
                <c:pt idx="751">
                  <c:v>0.75100000000000056</c:v>
                </c:pt>
                <c:pt idx="752">
                  <c:v>0.75200000000000056</c:v>
                </c:pt>
                <c:pt idx="753">
                  <c:v>0.75300000000000056</c:v>
                </c:pt>
                <c:pt idx="754">
                  <c:v>0.75400000000000056</c:v>
                </c:pt>
                <c:pt idx="755">
                  <c:v>0.75500000000000056</c:v>
                </c:pt>
                <c:pt idx="756">
                  <c:v>0.75600000000000056</c:v>
                </c:pt>
                <c:pt idx="757">
                  <c:v>0.75700000000000056</c:v>
                </c:pt>
                <c:pt idx="758">
                  <c:v>0.75800000000000056</c:v>
                </c:pt>
                <c:pt idx="759">
                  <c:v>0.75900000000000056</c:v>
                </c:pt>
                <c:pt idx="760">
                  <c:v>0.76000000000000056</c:v>
                </c:pt>
                <c:pt idx="761">
                  <c:v>0.76100000000000056</c:v>
                </c:pt>
                <c:pt idx="762">
                  <c:v>0.76200000000000057</c:v>
                </c:pt>
                <c:pt idx="763">
                  <c:v>0.76300000000000057</c:v>
                </c:pt>
                <c:pt idx="764">
                  <c:v>0.76400000000000057</c:v>
                </c:pt>
                <c:pt idx="765">
                  <c:v>0.76500000000000057</c:v>
                </c:pt>
                <c:pt idx="766">
                  <c:v>0.76600000000000057</c:v>
                </c:pt>
                <c:pt idx="767">
                  <c:v>0.76700000000000057</c:v>
                </c:pt>
                <c:pt idx="768">
                  <c:v>0.76800000000000057</c:v>
                </c:pt>
                <c:pt idx="769">
                  <c:v>0.76900000000000057</c:v>
                </c:pt>
                <c:pt idx="770">
                  <c:v>0.77000000000000057</c:v>
                </c:pt>
                <c:pt idx="771">
                  <c:v>0.77100000000000057</c:v>
                </c:pt>
                <c:pt idx="772">
                  <c:v>0.77200000000000057</c:v>
                </c:pt>
                <c:pt idx="773">
                  <c:v>0.77300000000000058</c:v>
                </c:pt>
                <c:pt idx="774">
                  <c:v>0.77400000000000058</c:v>
                </c:pt>
                <c:pt idx="775">
                  <c:v>0.77500000000000058</c:v>
                </c:pt>
                <c:pt idx="776">
                  <c:v>0.77600000000000058</c:v>
                </c:pt>
                <c:pt idx="777">
                  <c:v>0.77700000000000058</c:v>
                </c:pt>
                <c:pt idx="778">
                  <c:v>0.77800000000000058</c:v>
                </c:pt>
                <c:pt idx="779">
                  <c:v>0.77900000000000058</c:v>
                </c:pt>
                <c:pt idx="780">
                  <c:v>0.78000000000000058</c:v>
                </c:pt>
                <c:pt idx="781">
                  <c:v>0.78100000000000058</c:v>
                </c:pt>
                <c:pt idx="782">
                  <c:v>0.78200000000000058</c:v>
                </c:pt>
                <c:pt idx="783">
                  <c:v>0.78300000000000058</c:v>
                </c:pt>
                <c:pt idx="784">
                  <c:v>0.78400000000000059</c:v>
                </c:pt>
                <c:pt idx="785">
                  <c:v>0.78500000000000059</c:v>
                </c:pt>
                <c:pt idx="786">
                  <c:v>0.78600000000000059</c:v>
                </c:pt>
                <c:pt idx="787">
                  <c:v>0.78700000000000059</c:v>
                </c:pt>
                <c:pt idx="788">
                  <c:v>0.78800000000000059</c:v>
                </c:pt>
                <c:pt idx="789">
                  <c:v>0.78900000000000059</c:v>
                </c:pt>
                <c:pt idx="790">
                  <c:v>0.79000000000000059</c:v>
                </c:pt>
                <c:pt idx="791">
                  <c:v>0.79100000000000059</c:v>
                </c:pt>
                <c:pt idx="792">
                  <c:v>0.79200000000000059</c:v>
                </c:pt>
                <c:pt idx="793">
                  <c:v>0.79300000000000059</c:v>
                </c:pt>
                <c:pt idx="794">
                  <c:v>0.79400000000000059</c:v>
                </c:pt>
                <c:pt idx="795">
                  <c:v>0.7950000000000006</c:v>
                </c:pt>
                <c:pt idx="796">
                  <c:v>0.7960000000000006</c:v>
                </c:pt>
                <c:pt idx="797">
                  <c:v>0.7970000000000006</c:v>
                </c:pt>
                <c:pt idx="798">
                  <c:v>0.7980000000000006</c:v>
                </c:pt>
              </c:numCache>
            </c:numRef>
          </c:xVal>
          <c:yVal>
            <c:numRef>
              <c:f>'Section 11.2'!$N$5:$N$803</c:f>
              <c:numCache>
                <c:formatCode>General</c:formatCode>
                <c:ptCount val="799"/>
                <c:pt idx="0">
                  <c:v>1</c:v>
                </c:pt>
                <c:pt idx="1">
                  <c:v>1.0004835884885641</c:v>
                </c:pt>
                <c:pt idx="2">
                  <c:v>1.0009657135346142</c:v>
                </c:pt>
                <c:pt idx="3">
                  <c:v>1.0014463807863661</c:v>
                </c:pt>
                <c:pt idx="4">
                  <c:v>1.0019255958433437</c:v>
                </c:pt>
                <c:pt idx="5">
                  <c:v>1.0024033642568968</c:v>
                </c:pt>
                <c:pt idx="6">
                  <c:v>1.0028796915307125</c:v>
                </c:pt>
                <c:pt idx="7">
                  <c:v>1.0033545831213193</c:v>
                </c:pt>
                <c:pt idx="8">
                  <c:v>1.0038280444385828</c:v>
                </c:pt>
                <c:pt idx="9">
                  <c:v>1.0043000808461964</c:v>
                </c:pt>
                <c:pt idx="10">
                  <c:v>1.0047706976621631</c:v>
                </c:pt>
                <c:pt idx="11">
                  <c:v>1.0052399001592713</c:v>
                </c:pt>
                <c:pt idx="12">
                  <c:v>1.0057076935655651</c:v>
                </c:pt>
                <c:pt idx="13">
                  <c:v>1.0061740830648052</c:v>
                </c:pt>
                <c:pt idx="14">
                  <c:v>1.0066390737969255</c:v>
                </c:pt>
                <c:pt idx="15">
                  <c:v>1.0071026708584836</c:v>
                </c:pt>
                <c:pt idx="16">
                  <c:v>1.0075648793031031</c:v>
                </c:pt>
                <c:pt idx="17">
                  <c:v>1.0080257041419116</c:v>
                </c:pt>
                <c:pt idx="18">
                  <c:v>1.0084851503439713</c:v>
                </c:pt>
                <c:pt idx="19">
                  <c:v>1.0089432228367052</c:v>
                </c:pt>
                <c:pt idx="20">
                  <c:v>1.0093999265063147</c:v>
                </c:pt>
                <c:pt idx="21">
                  <c:v>1.0098552661981957</c:v>
                </c:pt>
                <c:pt idx="22">
                  <c:v>1.0103092467173445</c:v>
                </c:pt>
                <c:pt idx="23">
                  <c:v>1.0107618728287604</c:v>
                </c:pt>
                <c:pt idx="24">
                  <c:v>1.0112131492578444</c:v>
                </c:pt>
                <c:pt idx="25">
                  <c:v>1.011663080690788</c:v>
                </c:pt>
                <c:pt idx="26">
                  <c:v>1.0121116717749614</c:v>
                </c:pt>
                <c:pt idx="27">
                  <c:v>1.0125589271192936</c:v>
                </c:pt>
                <c:pt idx="28">
                  <c:v>1.0130048512946481</c:v>
                </c:pt>
                <c:pt idx="29">
                  <c:v>1.0134494488341945</c:v>
                </c:pt>
                <c:pt idx="30">
                  <c:v>1.0138927242337727</c:v>
                </c:pt>
                <c:pt idx="31">
                  <c:v>1.0143346819522556</c:v>
                </c:pt>
                <c:pt idx="32">
                  <c:v>1.0147753264119035</c:v>
                </c:pt>
                <c:pt idx="33">
                  <c:v>1.0152146619987164</c:v>
                </c:pt>
                <c:pt idx="34">
                  <c:v>1.0156526930627801</c:v>
                </c:pt>
                <c:pt idx="35">
                  <c:v>1.0160894239186085</c:v>
                </c:pt>
                <c:pt idx="36">
                  <c:v>1.0165248588454809</c:v>
                </c:pt>
                <c:pt idx="37">
                  <c:v>1.0169590020877757</c:v>
                </c:pt>
                <c:pt idx="38">
                  <c:v>1.0173918578552967</c:v>
                </c:pt>
                <c:pt idx="39">
                  <c:v>1.0178234303236011</c:v>
                </c:pt>
                <c:pt idx="40">
                  <c:v>1.0182537236343161</c:v>
                </c:pt>
                <c:pt idx="41">
                  <c:v>1.0186827418954569</c:v>
                </c:pt>
                <c:pt idx="42">
                  <c:v>1.0191104891817373</c:v>
                </c:pt>
                <c:pt idx="43">
                  <c:v>1.0195369695348779</c:v>
                </c:pt>
                <c:pt idx="44">
                  <c:v>1.0199621869639102</c:v>
                </c:pt>
                <c:pt idx="45">
                  <c:v>1.0203861454454748</c:v>
                </c:pt>
                <c:pt idx="46">
                  <c:v>1.0208088489241187</c:v>
                </c:pt>
                <c:pt idx="47">
                  <c:v>1.0212303013125872</c:v>
                </c:pt>
                <c:pt idx="48">
                  <c:v>1.0216505064921109</c:v>
                </c:pt>
                <c:pt idx="49">
                  <c:v>1.0220694683126921</c:v>
                </c:pt>
                <c:pt idx="50">
                  <c:v>1.0224871905933839</c:v>
                </c:pt>
                <c:pt idx="51">
                  <c:v>1.0229036771225688</c:v>
                </c:pt>
                <c:pt idx="52">
                  <c:v>1.0233189316582318</c:v>
                </c:pt>
                <c:pt idx="53">
                  <c:v>1.023732957928231</c:v>
                </c:pt>
                <c:pt idx="54">
                  <c:v>1.0241457596305636</c:v>
                </c:pt>
                <c:pt idx="55">
                  <c:v>1.024557340433631</c:v>
                </c:pt>
                <c:pt idx="56">
                  <c:v>1.0249677039764971</c:v>
                </c:pt>
                <c:pt idx="57">
                  <c:v>1.0253768538691457</c:v>
                </c:pt>
                <c:pt idx="58">
                  <c:v>1.0257847936927347</c:v>
                </c:pt>
                <c:pt idx="59">
                  <c:v>1.0261915269998452</c:v>
                </c:pt>
                <c:pt idx="60">
                  <c:v>1.0265970573147305</c:v>
                </c:pt>
                <c:pt idx="61">
                  <c:v>1.0270013881335578</c:v>
                </c:pt>
                <c:pt idx="62">
                  <c:v>1.0274045229246511</c:v>
                </c:pt>
                <c:pt idx="63">
                  <c:v>1.0278064651287291</c:v>
                </c:pt>
                <c:pt idx="64">
                  <c:v>1.0282072181591388</c:v>
                </c:pt>
                <c:pt idx="65">
                  <c:v>1.0286067854020893</c:v>
                </c:pt>
                <c:pt idx="66">
                  <c:v>1.0290051702168799</c:v>
                </c:pt>
                <c:pt idx="67">
                  <c:v>1.0294023759361264</c:v>
                </c:pt>
                <c:pt idx="68">
                  <c:v>1.0297984058659861</c:v>
                </c:pt>
                <c:pt idx="69">
                  <c:v>1.0301932632863768</c:v>
                </c:pt>
                <c:pt idx="70">
                  <c:v>1.0305869514511958</c:v>
                </c:pt>
                <c:pt idx="71">
                  <c:v>1.0309794735885347</c:v>
                </c:pt>
                <c:pt idx="72">
                  <c:v>1.031370832900893</c:v>
                </c:pt>
                <c:pt idx="73">
                  <c:v>1.0317610325653874</c:v>
                </c:pt>
                <c:pt idx="74">
                  <c:v>1.0321500757339597</c:v>
                </c:pt>
                <c:pt idx="75">
                  <c:v>1.0325379655335809</c:v>
                </c:pt>
                <c:pt idx="76">
                  <c:v>1.0329247050664552</c:v>
                </c:pt>
                <c:pt idx="77">
                  <c:v>1.0333102974102186</c:v>
                </c:pt>
                <c:pt idx="78">
                  <c:v>1.0336947456181371</c:v>
                </c:pt>
                <c:pt idx="79">
                  <c:v>1.0340780527193014</c:v>
                </c:pt>
                <c:pt idx="80">
                  <c:v>1.0344602217188201</c:v>
                </c:pt>
                <c:pt idx="81">
                  <c:v>1.0348412555980098</c:v>
                </c:pt>
                <c:pt idx="82">
                  <c:v>1.0352211573145826</c:v>
                </c:pt>
                <c:pt idx="83">
                  <c:v>1.0355999298028336</c:v>
                </c:pt>
                <c:pt idx="84">
                  <c:v>1.0359775759738223</c:v>
                </c:pt>
                <c:pt idx="85">
                  <c:v>1.0363540987155553</c:v>
                </c:pt>
                <c:pt idx="86">
                  <c:v>1.0367295008931656</c:v>
                </c:pt>
                <c:pt idx="87">
                  <c:v>1.0371037853490881</c:v>
                </c:pt>
                <c:pt idx="88">
                  <c:v>1.0374769549032359</c:v>
                </c:pt>
                <c:pt idx="89">
                  <c:v>1.0378490123531721</c:v>
                </c:pt>
                <c:pt idx="90">
                  <c:v>1.0382199604742812</c:v>
                </c:pt>
                <c:pt idx="91">
                  <c:v>1.0385898020199371</c:v>
                </c:pt>
                <c:pt idx="92">
                  <c:v>1.0389585397216694</c:v>
                </c:pt>
                <c:pt idx="93">
                  <c:v>1.0393261762893291</c:v>
                </c:pt>
                <c:pt idx="94">
                  <c:v>1.0396927144112498</c:v>
                </c:pt>
                <c:pt idx="95">
                  <c:v>1.0400581567544098</c:v>
                </c:pt>
                <c:pt idx="96">
                  <c:v>1.0404225059645893</c:v>
                </c:pt>
                <c:pt idx="97">
                  <c:v>1.0407857646665277</c:v>
                </c:pt>
                <c:pt idx="98">
                  <c:v>1.04114793546408</c:v>
                </c:pt>
                <c:pt idx="99">
                  <c:v>1.0415090209403675</c:v>
                </c:pt>
                <c:pt idx="100">
                  <c:v>1.0418690236579304</c:v>
                </c:pt>
                <c:pt idx="101">
                  <c:v>1.0422279461588775</c:v>
                </c:pt>
                <c:pt idx="102">
                  <c:v>1.0425857909650331</c:v>
                </c:pt>
                <c:pt idx="103">
                  <c:v>1.0429425605780838</c:v>
                </c:pt>
                <c:pt idx="104">
                  <c:v>1.0432982574797214</c:v>
                </c:pt>
                <c:pt idx="105">
                  <c:v>1.0436528841317865</c:v>
                </c:pt>
                <c:pt idx="106">
                  <c:v>1.0440064429764091</c:v>
                </c:pt>
                <c:pt idx="107">
                  <c:v>1.0443589364361472</c:v>
                </c:pt>
                <c:pt idx="108">
                  <c:v>1.0447103669141247</c:v>
                </c:pt>
                <c:pt idx="109">
                  <c:v>1.0450607367941671</c:v>
                </c:pt>
                <c:pt idx="110">
                  <c:v>1.0454100484409354</c:v>
                </c:pt>
                <c:pt idx="111">
                  <c:v>1.0457583042000593</c:v>
                </c:pt>
                <c:pt idx="112">
                  <c:v>1.046105506398268</c:v>
                </c:pt>
                <c:pt idx="113">
                  <c:v>1.046451657343519</c:v>
                </c:pt>
                <c:pt idx="114">
                  <c:v>1.0467967593251271</c:v>
                </c:pt>
                <c:pt idx="115">
                  <c:v>1.0471408146138905</c:v>
                </c:pt>
                <c:pt idx="116">
                  <c:v>1.0474838254622154</c:v>
                </c:pt>
                <c:pt idx="117">
                  <c:v>1.047825794104239</c:v>
                </c:pt>
                <c:pt idx="118">
                  <c:v>1.0481667227559539</c:v>
                </c:pt>
                <c:pt idx="119">
                  <c:v>1.0485066136153249</c:v>
                </c:pt>
                <c:pt idx="120">
                  <c:v>1.0488454688624111</c:v>
                </c:pt>
                <c:pt idx="121">
                  <c:v>1.0491832906594825</c:v>
                </c:pt>
                <c:pt idx="122">
                  <c:v>1.0495200811511363</c:v>
                </c:pt>
                <c:pt idx="123">
                  <c:v>1.0498558424644118</c:v>
                </c:pt>
                <c:pt idx="124">
                  <c:v>1.0501905767089039</c:v>
                </c:pt>
                <c:pt idx="125">
                  <c:v>1.050524285976876</c:v>
                </c:pt>
                <c:pt idx="126">
                  <c:v>1.0508569723433698</c:v>
                </c:pt>
                <c:pt idx="127">
                  <c:v>1.0511886378663156</c:v>
                </c:pt>
                <c:pt idx="128">
                  <c:v>1.0515192845866399</c:v>
                </c:pt>
                <c:pt idx="129">
                  <c:v>1.0518489145283734</c:v>
                </c:pt>
                <c:pt idx="130">
                  <c:v>1.0521775296987557</c:v>
                </c:pt>
                <c:pt idx="131">
                  <c:v>1.0525051320883403</c:v>
                </c:pt>
                <c:pt idx="132">
                  <c:v>1.0528317236710973</c:v>
                </c:pt>
                <c:pt idx="133">
                  <c:v>1.0531573064045159</c:v>
                </c:pt>
                <c:pt idx="134">
                  <c:v>1.0534818822297043</c:v>
                </c:pt>
                <c:pt idx="135">
                  <c:v>1.0538054530714909</c:v>
                </c:pt>
                <c:pt idx="136">
                  <c:v>1.0541280208385202</c:v>
                </c:pt>
                <c:pt idx="137">
                  <c:v>1.0544495874233519</c:v>
                </c:pt>
                <c:pt idx="138">
                  <c:v>1.0547701547025568</c:v>
                </c:pt>
                <c:pt idx="139">
                  <c:v>1.0550897245368098</c:v>
                </c:pt>
                <c:pt idx="140">
                  <c:v>1.0554082987709861</c:v>
                </c:pt>
                <c:pt idx="141">
                  <c:v>1.0557258792342517</c:v>
                </c:pt>
                <c:pt idx="142">
                  <c:v>1.0560424677401563</c:v>
                </c:pt>
                <c:pt idx="143">
                  <c:v>1.0563580660867229</c:v>
                </c:pt>
                <c:pt idx="144">
                  <c:v>1.0566726760565368</c:v>
                </c:pt>
                <c:pt idx="145">
                  <c:v>1.0569862994168346</c:v>
                </c:pt>
                <c:pt idx="146">
                  <c:v>1.0572989379195907</c:v>
                </c:pt>
                <c:pt idx="147">
                  <c:v>1.0576105933016038</c:v>
                </c:pt>
                <c:pt idx="148">
                  <c:v>1.0579212672845808</c:v>
                </c:pt>
                <c:pt idx="149">
                  <c:v>1.0582309615752226</c:v>
                </c:pt>
                <c:pt idx="150">
                  <c:v>1.0585396778653049</c:v>
                </c:pt>
                <c:pt idx="151">
                  <c:v>1.0588474178317622</c:v>
                </c:pt>
                <c:pt idx="152">
                  <c:v>1.0591541831367668</c:v>
                </c:pt>
                <c:pt idx="153">
                  <c:v>1.05945997542781</c:v>
                </c:pt>
                <c:pt idx="154">
                  <c:v>1.0597647963377808</c:v>
                </c:pt>
                <c:pt idx="155">
                  <c:v>1.0600686474850427</c:v>
                </c:pt>
                <c:pt idx="156">
                  <c:v>1.0603715304735128</c:v>
                </c:pt>
                <c:pt idx="157">
                  <c:v>1.0606734468927361</c:v>
                </c:pt>
                <c:pt idx="158">
                  <c:v>1.0609743983179607</c:v>
                </c:pt>
                <c:pt idx="159">
                  <c:v>1.061274386310213</c:v>
                </c:pt>
                <c:pt idx="160">
                  <c:v>1.0615734124163694</c:v>
                </c:pt>
                <c:pt idx="161">
                  <c:v>1.0618714781692298</c:v>
                </c:pt>
                <c:pt idx="162">
                  <c:v>1.062168585087589</c:v>
                </c:pt>
                <c:pt idx="163">
                  <c:v>1.0624647346763056</c:v>
                </c:pt>
                <c:pt idx="164">
                  <c:v>1.0627599284263738</c:v>
                </c:pt>
                <c:pt idx="165">
                  <c:v>1.0630541678149901</c:v>
                </c:pt>
                <c:pt idx="166">
                  <c:v>1.0633474543056221</c:v>
                </c:pt>
                <c:pt idx="167">
                  <c:v>1.0636397893480753</c:v>
                </c:pt>
                <c:pt idx="168">
                  <c:v>1.0639311743785591</c:v>
                </c:pt>
                <c:pt idx="169">
                  <c:v>1.064221610819752</c:v>
                </c:pt>
                <c:pt idx="170">
                  <c:v>1.0645111000808658</c:v>
                </c:pt>
                <c:pt idx="171">
                  <c:v>1.0647996435577094</c:v>
                </c:pt>
                <c:pt idx="172">
                  <c:v>1.0650872426327513</c:v>
                </c:pt>
                <c:pt idx="173">
                  <c:v>1.0653738986751813</c:v>
                </c:pt>
                <c:pt idx="174">
                  <c:v>1.0656596130409719</c:v>
                </c:pt>
                <c:pt idx="175">
                  <c:v>1.0659443870729384</c:v>
                </c:pt>
                <c:pt idx="176">
                  <c:v>1.0662282221007982</c:v>
                </c:pt>
                <c:pt idx="177">
                  <c:v>1.0665111194412296</c:v>
                </c:pt>
                <c:pt idx="178">
                  <c:v>1.0667930803979291</c:v>
                </c:pt>
                <c:pt idx="179">
                  <c:v>1.0670741062616693</c:v>
                </c:pt>
                <c:pt idx="180">
                  <c:v>1.0673541983103547</c:v>
                </c:pt>
                <c:pt idx="181">
                  <c:v>1.0676333578090771</c:v>
                </c:pt>
                <c:pt idx="182">
                  <c:v>1.0679115860101702</c:v>
                </c:pt>
                <c:pt idx="183">
                  <c:v>1.0681888841532645</c:v>
                </c:pt>
                <c:pt idx="184">
                  <c:v>1.0684652534653394</c:v>
                </c:pt>
                <c:pt idx="185">
                  <c:v>1.0687406951607763</c:v>
                </c:pt>
                <c:pt idx="186">
                  <c:v>1.0690152104414097</c:v>
                </c:pt>
                <c:pt idx="187">
                  <c:v>1.0692888004965795</c:v>
                </c:pt>
                <c:pt idx="188">
                  <c:v>1.0695614665031796</c:v>
                </c:pt>
                <c:pt idx="189">
                  <c:v>1.0698332096257088</c:v>
                </c:pt>
                <c:pt idx="190">
                  <c:v>1.070104031016319</c:v>
                </c:pt>
                <c:pt idx="191">
                  <c:v>1.0703739318148635</c:v>
                </c:pt>
                <c:pt idx="192">
                  <c:v>1.0706429131489434</c:v>
                </c:pt>
                <c:pt idx="193">
                  <c:v>1.0709109761339568</c:v>
                </c:pt>
                <c:pt idx="194">
                  <c:v>1.0711781218731418</c:v>
                </c:pt>
                <c:pt idx="195">
                  <c:v>1.071444351457624</c:v>
                </c:pt>
                <c:pt idx="196">
                  <c:v>1.07170966596646</c:v>
                </c:pt>
                <c:pt idx="197">
                  <c:v>1.0719740664666815</c:v>
                </c:pt>
                <c:pt idx="198">
                  <c:v>1.0722375540133395</c:v>
                </c:pt>
                <c:pt idx="199">
                  <c:v>1.0725001296495451</c:v>
                </c:pt>
                <c:pt idx="200">
                  <c:v>1.0727617944065133</c:v>
                </c:pt>
                <c:pt idx="201">
                  <c:v>1.073022549303603</c:v>
                </c:pt>
                <c:pt idx="202">
                  <c:v>1.0732823953483575</c:v>
                </c:pt>
                <c:pt idx="203">
                  <c:v>1.0735413335365458</c:v>
                </c:pt>
                <c:pt idx="204">
                  <c:v>1.0737993648522006</c:v>
                </c:pt>
                <c:pt idx="205">
                  <c:v>1.0740564902676568</c:v>
                </c:pt>
                <c:pt idx="206">
                  <c:v>1.0743127107435912</c:v>
                </c:pt>
                <c:pt idx="207">
                  <c:v>1.0745680272290574</c:v>
                </c:pt>
                <c:pt idx="208">
                  <c:v>1.0748224406615245</c:v>
                </c:pt>
                <c:pt idx="209">
                  <c:v>1.0750759519669124</c:v>
                </c:pt>
                <c:pt idx="210">
                  <c:v>1.0753285620596269</c:v>
                </c:pt>
                <c:pt idx="211">
                  <c:v>1.0755802718425953</c:v>
                </c:pt>
                <c:pt idx="212">
                  <c:v>1.0758310822073005</c:v>
                </c:pt>
                <c:pt idx="213">
                  <c:v>1.0760809940338139</c:v>
                </c:pt>
                <c:pt idx="214">
                  <c:v>1.0763300081908285</c:v>
                </c:pt>
                <c:pt idx="215">
                  <c:v>1.0765781255356921</c:v>
                </c:pt>
                <c:pt idx="216">
                  <c:v>1.0768253469144389</c:v>
                </c:pt>
                <c:pt idx="217">
                  <c:v>1.0770716731618191</c:v>
                </c:pt>
                <c:pt idx="218">
                  <c:v>1.0773171051013319</c:v>
                </c:pt>
                <c:pt idx="219">
                  <c:v>1.0775616435452533</c:v>
                </c:pt>
                <c:pt idx="220">
                  <c:v>1.0778052892946666</c:v>
                </c:pt>
                <c:pt idx="221">
                  <c:v>1.0780480431394912</c:v>
                </c:pt>
                <c:pt idx="222">
                  <c:v>1.0782899058585098</c:v>
                </c:pt>
                <c:pt idx="223">
                  <c:v>1.0785308782193972</c:v>
                </c:pt>
                <c:pt idx="224">
                  <c:v>1.0787709609787468</c:v>
                </c:pt>
                <c:pt idx="225">
                  <c:v>1.0790101548820965</c:v>
                </c:pt>
                <c:pt idx="226">
                  <c:v>1.0792484606639552</c:v>
                </c:pt>
                <c:pt idx="227">
                  <c:v>1.0794858790478281</c:v>
                </c:pt>
                <c:pt idx="228">
                  <c:v>1.0797224107462411</c:v>
                </c:pt>
                <c:pt idx="229">
                  <c:v>1.0799580564607647</c:v>
                </c:pt>
                <c:pt idx="230">
                  <c:v>1.0801928168820378</c:v>
                </c:pt>
                <c:pt idx="231">
                  <c:v>1.0804266926897912</c:v>
                </c:pt>
                <c:pt idx="232">
                  <c:v>1.0806596845528693</c:v>
                </c:pt>
                <c:pt idx="233">
                  <c:v>1.0808917931292514</c:v>
                </c:pt>
                <c:pt idx="234">
                  <c:v>1.0811230190660752</c:v>
                </c:pt>
                <c:pt idx="235">
                  <c:v>1.0813533629996548</c:v>
                </c:pt>
                <c:pt idx="236">
                  <c:v>1.0815828255555027</c:v>
                </c:pt>
                <c:pt idx="237">
                  <c:v>1.0818114073483485</c:v>
                </c:pt>
                <c:pt idx="238">
                  <c:v>1.0820391089821586</c:v>
                </c:pt>
                <c:pt idx="239">
                  <c:v>1.0822659310501548</c:v>
                </c:pt>
                <c:pt idx="240">
                  <c:v>1.0824918741348311</c:v>
                </c:pt>
                <c:pt idx="241">
                  <c:v>1.082716938807972</c:v>
                </c:pt>
                <c:pt idx="242">
                  <c:v>1.0829411256306698</c:v>
                </c:pt>
                <c:pt idx="243">
                  <c:v>1.0831644351533396</c:v>
                </c:pt>
                <c:pt idx="244">
                  <c:v>1.0833868679157366</c:v>
                </c:pt>
                <c:pt idx="245">
                  <c:v>1.0836084244469695</c:v>
                </c:pt>
                <c:pt idx="246">
                  <c:v>1.0838291052655171</c:v>
                </c:pt>
                <c:pt idx="247">
                  <c:v>1.0840489108792415</c:v>
                </c:pt>
                <c:pt idx="248">
                  <c:v>1.0842678417854008</c:v>
                </c:pt>
                <c:pt idx="249">
                  <c:v>1.0844858984706645</c:v>
                </c:pt>
                <c:pt idx="250">
                  <c:v>1.0847030814111231</c:v>
                </c:pt>
                <c:pt idx="251">
                  <c:v>1.0849193910723027</c:v>
                </c:pt>
                <c:pt idx="252">
                  <c:v>1.085134827909175</c:v>
                </c:pt>
                <c:pt idx="253">
                  <c:v>1.0853493923661683</c:v>
                </c:pt>
                <c:pt idx="254">
                  <c:v>1.0855630848771785</c:v>
                </c:pt>
                <c:pt idx="255">
                  <c:v>1.0857759058655778</c:v>
                </c:pt>
                <c:pt idx="256">
                  <c:v>1.0859878557442257</c:v>
                </c:pt>
                <c:pt idx="257">
                  <c:v>1.0861989349154764</c:v>
                </c:pt>
                <c:pt idx="258">
                  <c:v>1.0864091437711869</c:v>
                </c:pt>
                <c:pt idx="259">
                  <c:v>1.0866184826927261</c:v>
                </c:pt>
                <c:pt idx="260">
                  <c:v>1.0868269520509808</c:v>
                </c:pt>
                <c:pt idx="261">
                  <c:v>1.0870345522063625</c:v>
                </c:pt>
                <c:pt idx="262">
                  <c:v>1.0872412835088139</c:v>
                </c:pt>
                <c:pt idx="263">
                  <c:v>1.0874471462978137</c:v>
                </c:pt>
                <c:pt idx="264">
                  <c:v>1.0876521409023827</c:v>
                </c:pt>
                <c:pt idx="265">
                  <c:v>1.0878562676410881</c:v>
                </c:pt>
                <c:pt idx="266">
                  <c:v>1.0880595268220459</c:v>
                </c:pt>
                <c:pt idx="267">
                  <c:v>1.088261918742927</c:v>
                </c:pt>
                <c:pt idx="268">
                  <c:v>1.0884634436909579</c:v>
                </c:pt>
                <c:pt idx="269">
                  <c:v>1.0886641019429242</c:v>
                </c:pt>
                <c:pt idx="270">
                  <c:v>1.088863893765172</c:v>
                </c:pt>
                <c:pt idx="271">
                  <c:v>1.0890628194136096</c:v>
                </c:pt>
                <c:pt idx="272">
                  <c:v>1.0892608791337079</c:v>
                </c:pt>
                <c:pt idx="273">
                  <c:v>1.0894580731605006</c:v>
                </c:pt>
                <c:pt idx="274">
                  <c:v>1.0896544017185847</c:v>
                </c:pt>
                <c:pt idx="275">
                  <c:v>1.0898498650221189</c:v>
                </c:pt>
                <c:pt idx="276">
                  <c:v>1.0900444632748219</c:v>
                </c:pt>
                <c:pt idx="277">
                  <c:v>1.0902381966699715</c:v>
                </c:pt>
                <c:pt idx="278">
                  <c:v>1.0904310653904021</c:v>
                </c:pt>
                <c:pt idx="279">
                  <c:v>1.0906230696085011</c:v>
                </c:pt>
                <c:pt idx="280">
                  <c:v>1.0908142094862052</c:v>
                </c:pt>
                <c:pt idx="281">
                  <c:v>1.0910044851749976</c:v>
                </c:pt>
                <c:pt idx="282">
                  <c:v>1.0911938968159023</c:v>
                </c:pt>
                <c:pt idx="283">
                  <c:v>1.0913824445394789</c:v>
                </c:pt>
                <c:pt idx="284">
                  <c:v>1.0915701284658186</c:v>
                </c:pt>
                <c:pt idx="285">
                  <c:v>1.0917569487045355</c:v>
                </c:pt>
                <c:pt idx="286">
                  <c:v>1.0919429053547618</c:v>
                </c:pt>
                <c:pt idx="287">
                  <c:v>1.0921279985051393</c:v>
                </c:pt>
                <c:pt idx="288">
                  <c:v>1.0923122282338127</c:v>
                </c:pt>
                <c:pt idx="289">
                  <c:v>1.0924955946084203</c:v>
                </c:pt>
                <c:pt idx="290">
                  <c:v>1.0926780976860846</c:v>
                </c:pt>
                <c:pt idx="291">
                  <c:v>1.0928597375134048</c:v>
                </c:pt>
                <c:pt idx="292">
                  <c:v>1.0930405141264445</c:v>
                </c:pt>
                <c:pt idx="293">
                  <c:v>1.0932204275507225</c:v>
                </c:pt>
                <c:pt idx="294">
                  <c:v>1.0933994778012006</c:v>
                </c:pt>
                <c:pt idx="295">
                  <c:v>1.0935776648822733</c:v>
                </c:pt>
                <c:pt idx="296">
                  <c:v>1.0937549887877536</c:v>
                </c:pt>
                <c:pt idx="297">
                  <c:v>1.0939314495008619</c:v>
                </c:pt>
                <c:pt idx="298">
                  <c:v>1.0941070469942118</c:v>
                </c:pt>
                <c:pt idx="299">
                  <c:v>1.094281781229796</c:v>
                </c:pt>
                <c:pt idx="300">
                  <c:v>1.0944556521589721</c:v>
                </c:pt>
                <c:pt idx="301">
                  <c:v>1.0946286597224468</c:v>
                </c:pt>
                <c:pt idx="302">
                  <c:v>1.094800803850261</c:v>
                </c:pt>
                <c:pt idx="303">
                  <c:v>1.0949720844617736</c:v>
                </c:pt>
                <c:pt idx="304">
                  <c:v>1.0951425014656435</c:v>
                </c:pt>
                <c:pt idx="305">
                  <c:v>1.0953120547598127</c:v>
                </c:pt>
                <c:pt idx="306">
                  <c:v>1.0954807442314898</c:v>
                </c:pt>
                <c:pt idx="307">
                  <c:v>1.0956485697571281</c:v>
                </c:pt>
                <c:pt idx="308">
                  <c:v>1.0958155312024098</c:v>
                </c:pt>
                <c:pt idx="309">
                  <c:v>1.0959816284222239</c:v>
                </c:pt>
                <c:pt idx="310">
                  <c:v>1.0961468612606469</c:v>
                </c:pt>
                <c:pt idx="311">
                  <c:v>1.0963112295509214</c:v>
                </c:pt>
                <c:pt idx="312">
                  <c:v>1.0964747331154345</c:v>
                </c:pt>
                <c:pt idx="313">
                  <c:v>1.0966373717656959</c:v>
                </c:pt>
                <c:pt idx="314">
                  <c:v>1.096799145302314</c:v>
                </c:pt>
                <c:pt idx="315">
                  <c:v>1.0969600535149746</c:v>
                </c:pt>
                <c:pt idx="316">
                  <c:v>1.0971200961824144</c:v>
                </c:pt>
                <c:pt idx="317">
                  <c:v>1.0972792730723981</c:v>
                </c:pt>
                <c:pt idx="318">
                  <c:v>1.0974375839416921</c:v>
                </c:pt>
                <c:pt idx="319">
                  <c:v>1.0975950285360394</c:v>
                </c:pt>
                <c:pt idx="320">
                  <c:v>1.0977516065901318</c:v>
                </c:pt>
                <c:pt idx="321">
                  <c:v>1.0979073178275842</c:v>
                </c:pt>
                <c:pt idx="322">
                  <c:v>1.0980621619609063</c:v>
                </c:pt>
                <c:pt idx="323">
                  <c:v>1.0982161386914728</c:v>
                </c:pt>
                <c:pt idx="324">
                  <c:v>1.0983692477094962</c:v>
                </c:pt>
                <c:pt idx="325">
                  <c:v>1.098521488693996</c:v>
                </c:pt>
                <c:pt idx="326">
                  <c:v>1.0986728613127685</c:v>
                </c:pt>
                <c:pt idx="327">
                  <c:v>1.0988233652223556</c:v>
                </c:pt>
                <c:pt idx="328">
                  <c:v>1.0989730000680131</c:v>
                </c:pt>
                <c:pt idx="329">
                  <c:v>1.0991217654836787</c:v>
                </c:pt>
                <c:pt idx="330">
                  <c:v>1.0992696610919377</c:v>
                </c:pt>
                <c:pt idx="331">
                  <c:v>1.0994166865039905</c:v>
                </c:pt>
                <c:pt idx="332">
                  <c:v>1.0995628413196181</c:v>
                </c:pt>
                <c:pt idx="333">
                  <c:v>1.0997081251271457</c:v>
                </c:pt>
                <c:pt idx="334">
                  <c:v>1.0998525375034083</c:v>
                </c:pt>
                <c:pt idx="335">
                  <c:v>1.0999960780137128</c:v>
                </c:pt>
                <c:pt idx="336">
                  <c:v>1.1001387462118022</c:v>
                </c:pt>
                <c:pt idx="337">
                  <c:v>1.1002805416398165</c:v>
                </c:pt>
                <c:pt idx="338">
                  <c:v>1.1004214638282548</c:v>
                </c:pt>
                <c:pt idx="339">
                  <c:v>1.1005615122959354</c:v>
                </c:pt>
                <c:pt idx="340">
                  <c:v>1.1007006865499551</c:v>
                </c:pt>
                <c:pt idx="341">
                  <c:v>1.1008389860856505</c:v>
                </c:pt>
                <c:pt idx="342">
                  <c:v>1.1009764103865534</c:v>
                </c:pt>
                <c:pt idx="343">
                  <c:v>1.1011129589243513</c:v>
                </c:pt>
                <c:pt idx="344">
                  <c:v>1.1012486311588423</c:v>
                </c:pt>
                <c:pt idx="345">
                  <c:v>1.1013834265378923</c:v>
                </c:pt>
                <c:pt idx="346">
                  <c:v>1.1015173444973898</c:v>
                </c:pt>
                <c:pt idx="347">
                  <c:v>1.1016503844612013</c:v>
                </c:pt>
                <c:pt idx="348">
                  <c:v>1.1017825458411235</c:v>
                </c:pt>
                <c:pt idx="349">
                  <c:v>1.1019138280368388</c:v>
                </c:pt>
                <c:pt idx="350">
                  <c:v>1.1020442304358657</c:v>
                </c:pt>
                <c:pt idx="351">
                  <c:v>1.1021737524135102</c:v>
                </c:pt>
                <c:pt idx="352">
                  <c:v>1.1023023933328182</c:v>
                </c:pt>
                <c:pt idx="353">
                  <c:v>1.102430152544523</c:v>
                </c:pt>
                <c:pt idx="354">
                  <c:v>1.1025570293869966</c:v>
                </c:pt>
                <c:pt idx="355">
                  <c:v>1.1026830231861962</c:v>
                </c:pt>
                <c:pt idx="356">
                  <c:v>1.1028081332556121</c:v>
                </c:pt>
                <c:pt idx="357">
                  <c:v>1.1029323588962148</c:v>
                </c:pt>
                <c:pt idx="358">
                  <c:v>1.1030556993963996</c:v>
                </c:pt>
                <c:pt idx="359">
                  <c:v>1.1031781540319323</c:v>
                </c:pt>
                <c:pt idx="360">
                  <c:v>1.1032997220658929</c:v>
                </c:pt>
                <c:pt idx="361">
                  <c:v>1.1034204027486183</c:v>
                </c:pt>
                <c:pt idx="362">
                  <c:v>1.1035401953176449</c:v>
                </c:pt>
                <c:pt idx="363">
                  <c:v>1.1036590989976498</c:v>
                </c:pt>
                <c:pt idx="364">
                  <c:v>1.1037771130003908</c:v>
                </c:pt>
                <c:pt idx="365">
                  <c:v>1.1038942365246469</c:v>
                </c:pt>
                <c:pt idx="366">
                  <c:v>1.1040104687561552</c:v>
                </c:pt>
                <c:pt idx="367">
                  <c:v>1.1041258088675503</c:v>
                </c:pt>
                <c:pt idx="368">
                  <c:v>1.1042402560182993</c:v>
                </c:pt>
                <c:pt idx="369">
                  <c:v>1.1043538093546392</c:v>
                </c:pt>
                <c:pt idx="370">
                  <c:v>1.1044664680095102</c:v>
                </c:pt>
                <c:pt idx="371">
                  <c:v>1.1045782311024908</c:v>
                </c:pt>
                <c:pt idx="372">
                  <c:v>1.1046890977397292</c:v>
                </c:pt>
                <c:pt idx="373">
                  <c:v>1.1047990670138765</c:v>
                </c:pt>
                <c:pt idx="374">
                  <c:v>1.1049081380040164</c:v>
                </c:pt>
                <c:pt idx="375">
                  <c:v>1.1050163097755961</c:v>
                </c:pt>
                <c:pt idx="376">
                  <c:v>1.1051235813803542</c:v>
                </c:pt>
                <c:pt idx="377">
                  <c:v>1.1052299518562487</c:v>
                </c:pt>
                <c:pt idx="378">
                  <c:v>1.1053354202273844</c:v>
                </c:pt>
                <c:pt idx="379">
                  <c:v>1.105439985503937</c:v>
                </c:pt>
                <c:pt idx="380">
                  <c:v>1.1055436466820796</c:v>
                </c:pt>
                <c:pt idx="381">
                  <c:v>1.1056464027439048</c:v>
                </c:pt>
                <c:pt idx="382">
                  <c:v>1.1057482526573479</c:v>
                </c:pt>
                <c:pt idx="383">
                  <c:v>1.1058491953761078</c:v>
                </c:pt>
                <c:pt idx="384">
                  <c:v>1.1059492298395672</c:v>
                </c:pt>
                <c:pt idx="385">
                  <c:v>1.1060483549727123</c:v>
                </c:pt>
                <c:pt idx="386">
                  <c:v>1.1061465696860493</c:v>
                </c:pt>
                <c:pt idx="387">
                  <c:v>1.1062438728755231</c:v>
                </c:pt>
                <c:pt idx="388">
                  <c:v>1.1063402634224311</c:v>
                </c:pt>
                <c:pt idx="389">
                  <c:v>1.1064357401933391</c:v>
                </c:pt>
                <c:pt idx="390">
                  <c:v>1.1065303020399937</c:v>
                </c:pt>
                <c:pt idx="391">
                  <c:v>1.1066239477992341</c:v>
                </c:pt>
                <c:pt idx="392">
                  <c:v>1.1067166762929033</c:v>
                </c:pt>
                <c:pt idx="393">
                  <c:v>1.1068084863277579</c:v>
                </c:pt>
                <c:pt idx="394">
                  <c:v>1.1068993766953761</c:v>
                </c:pt>
                <c:pt idx="395">
                  <c:v>1.1069893461720643</c:v>
                </c:pt>
                <c:pt idx="396">
                  <c:v>1.1070783935187636</c:v>
                </c:pt>
                <c:pt idx="397">
                  <c:v>1.1071665174809535</c:v>
                </c:pt>
                <c:pt idx="398">
                  <c:v>1.1072537167885559</c:v>
                </c:pt>
                <c:pt idx="399">
                  <c:v>1.1073399901558358</c:v>
                </c:pt>
                <c:pt idx="400">
                  <c:v>1.1074253362813027</c:v>
                </c:pt>
                <c:pt idx="401">
                  <c:v>1.1075097538476086</c:v>
                </c:pt>
                <c:pt idx="402">
                  <c:v>1.1075932415214476</c:v>
                </c:pt>
                <c:pt idx="403">
                  <c:v>1.1076757979534493</c:v>
                </c:pt>
                <c:pt idx="404">
                  <c:v>1.1077574217780763</c:v>
                </c:pt>
                <c:pt idx="405">
                  <c:v>1.1078381116135168</c:v>
                </c:pt>
                <c:pt idx="406">
                  <c:v>1.1079178660615752</c:v>
                </c:pt>
                <c:pt idx="407">
                  <c:v>1.1079966837075645</c:v>
                </c:pt>
                <c:pt idx="408">
                  <c:v>1.1080745631201947</c:v>
                </c:pt>
                <c:pt idx="409">
                  <c:v>1.1081515028514597</c:v>
                </c:pt>
                <c:pt idx="410">
                  <c:v>1.1082275014365235</c:v>
                </c:pt>
                <c:pt idx="411">
                  <c:v>1.1083025573936052</c:v>
                </c:pt>
                <c:pt idx="412">
                  <c:v>1.1083766692238612</c:v>
                </c:pt>
                <c:pt idx="413">
                  <c:v>1.1084498354112664</c:v>
                </c:pt>
                <c:pt idx="414">
                  <c:v>1.1085220544224943</c:v>
                </c:pt>
                <c:pt idx="415">
                  <c:v>1.1085933247067949</c:v>
                </c:pt>
                <c:pt idx="416">
                  <c:v>1.1086636446958702</c:v>
                </c:pt>
                <c:pt idx="417">
                  <c:v>1.10873301280375</c:v>
                </c:pt>
                <c:pt idx="418">
                  <c:v>1.1088014274266638</c:v>
                </c:pt>
                <c:pt idx="419">
                  <c:v>1.1088688869429133</c:v>
                </c:pt>
                <c:pt idx="420">
                  <c:v>1.1089353897127401</c:v>
                </c:pt>
                <c:pt idx="421">
                  <c:v>1.1090009340781952</c:v>
                </c:pt>
                <c:pt idx="422">
                  <c:v>1.1090655183630036</c:v>
                </c:pt>
                <c:pt idx="423">
                  <c:v>1.1091291408724293</c:v>
                </c:pt>
                <c:pt idx="424">
                  <c:v>1.1091917998931364</c:v>
                </c:pt>
                <c:pt idx="425">
                  <c:v>1.1092534936930505</c:v>
                </c:pt>
                <c:pt idx="426">
                  <c:v>1.1093142205212172</c:v>
                </c:pt>
                <c:pt idx="427">
                  <c:v>1.1093739786076573</c:v>
                </c:pt>
                <c:pt idx="428">
                  <c:v>1.1094327661632226</c:v>
                </c:pt>
                <c:pt idx="429">
                  <c:v>1.1094905813794489</c:v>
                </c:pt>
                <c:pt idx="430">
                  <c:v>1.1095474224284048</c:v>
                </c:pt>
                <c:pt idx="431">
                  <c:v>1.1096032874625417</c:v>
                </c:pt>
                <c:pt idx="432">
                  <c:v>1.1096581746145402</c:v>
                </c:pt>
                <c:pt idx="433">
                  <c:v>1.1097120819971538</c:v>
                </c:pt>
                <c:pt idx="434">
                  <c:v>1.1097650077030516</c:v>
                </c:pt>
                <c:pt idx="435">
                  <c:v>1.1098169498046586</c:v>
                </c:pt>
                <c:pt idx="436">
                  <c:v>1.1098679063539931</c:v>
                </c:pt>
                <c:pt idx="437">
                  <c:v>1.1099178753825027</c:v>
                </c:pt>
                <c:pt idx="438">
                  <c:v>1.1099668549008983</c:v>
                </c:pt>
                <c:pt idx="439">
                  <c:v>1.1100148428989833</c:v>
                </c:pt>
                <c:pt idx="440">
                  <c:v>1.1100618373454854</c:v>
                </c:pt>
                <c:pt idx="441">
                  <c:v>1.1101078361878809</c:v>
                </c:pt>
                <c:pt idx="442">
                  <c:v>1.1101528373522191</c:v>
                </c:pt>
                <c:pt idx="443">
                  <c:v>1.1101968387429451</c:v>
                </c:pt>
                <c:pt idx="444">
                  <c:v>1.1102398382427177</c:v>
                </c:pt>
                <c:pt idx="445">
                  <c:v>1.1102818337122271</c:v>
                </c:pt>
                <c:pt idx="446">
                  <c:v>1.1103228229900082</c:v>
                </c:pt>
                <c:pt idx="447">
                  <c:v>1.1103628038922533</c:v>
                </c:pt>
                <c:pt idx="448">
                  <c:v>1.11040177421262</c:v>
                </c:pt>
                <c:pt idx="449">
                  <c:v>1.1104397317220389</c:v>
                </c:pt>
                <c:pt idx="450">
                  <c:v>1.1104766741685159</c:v>
                </c:pt>
                <c:pt idx="451">
                  <c:v>1.110512599276934</c:v>
                </c:pt>
                <c:pt idx="452">
                  <c:v>1.1105475047488511</c:v>
                </c:pt>
                <c:pt idx="453">
                  <c:v>1.1105813882622957</c:v>
                </c:pt>
                <c:pt idx="454">
                  <c:v>1.110614247471559</c:v>
                </c:pt>
                <c:pt idx="455">
                  <c:v>1.1106460800069848</c:v>
                </c:pt>
                <c:pt idx="456">
                  <c:v>1.1106768834747562</c:v>
                </c:pt>
                <c:pt idx="457">
                  <c:v>1.1107066554566791</c:v>
                </c:pt>
                <c:pt idx="458">
                  <c:v>1.1107353935099622</c:v>
                </c:pt>
                <c:pt idx="459">
                  <c:v>1.110763095166996</c:v>
                </c:pt>
                <c:pt idx="460">
                  <c:v>1.1107897579351256</c:v>
                </c:pt>
                <c:pt idx="461">
                  <c:v>1.1108153792964233</c:v>
                </c:pt>
                <c:pt idx="462">
                  <c:v>1.1108399567074547</c:v>
                </c:pt>
                <c:pt idx="463">
                  <c:v>1.1108634875990457</c:v>
                </c:pt>
                <c:pt idx="464">
                  <c:v>1.1108859693760424</c:v>
                </c:pt>
                <c:pt idx="465">
                  <c:v>1.1109073994170682</c:v>
                </c:pt>
                <c:pt idx="466">
                  <c:v>1.1109277750742805</c:v>
                </c:pt>
                <c:pt idx="467">
                  <c:v>1.1109470936731196</c:v>
                </c:pt>
                <c:pt idx="468">
                  <c:v>1.1109653525120573</c:v>
                </c:pt>
                <c:pt idx="469">
                  <c:v>1.1109825488623402</c:v>
                </c:pt>
                <c:pt idx="470">
                  <c:v>1.1109986799677298</c:v>
                </c:pt>
                <c:pt idx="471">
                  <c:v>1.1110137430442384</c:v>
                </c:pt>
                <c:pt idx="472">
                  <c:v>1.1110277352798628</c:v>
                </c:pt>
                <c:pt idx="473">
                  <c:v>1.1110406538343118</c:v>
                </c:pt>
                <c:pt idx="474">
                  <c:v>1.1110524958387313</c:v>
                </c:pt>
                <c:pt idx="475">
                  <c:v>1.111063258395425</c:v>
                </c:pt>
                <c:pt idx="476">
                  <c:v>1.1110729385775711</c:v>
                </c:pt>
                <c:pt idx="477">
                  <c:v>1.111081533428935</c:v>
                </c:pt>
                <c:pt idx="478">
                  <c:v>1.1110890399635767</c:v>
                </c:pt>
                <c:pt idx="479">
                  <c:v>1.1110954551655563</c:v>
                </c:pt>
                <c:pt idx="480">
                  <c:v>1.1111007759886322</c:v>
                </c:pt>
                <c:pt idx="481">
                  <c:v>1.1111049993559574</c:v>
                </c:pt>
                <c:pt idx="482">
                  <c:v>1.1111081221597696</c:v>
                </c:pt>
                <c:pt idx="483">
                  <c:v>1.111110141261078</c:v>
                </c:pt>
                <c:pt idx="484">
                  <c:v>1.1111110534893436</c:v>
                </c:pt>
                <c:pt idx="485">
                  <c:v>1.1111108556421574</c:v>
                </c:pt>
                <c:pt idx="486">
                  <c:v>1.1111095444849122</c:v>
                </c:pt>
                <c:pt idx="487">
                  <c:v>1.1111071167504682</c:v>
                </c:pt>
                <c:pt idx="488">
                  <c:v>1.1111035691388167</c:v>
                </c:pt>
                <c:pt idx="489">
                  <c:v>1.111098898316736</c:v>
                </c:pt>
                <c:pt idx="490">
                  <c:v>1.1110931009174447</c:v>
                </c:pt>
                <c:pt idx="491">
                  <c:v>1.1110861735402462</c:v>
                </c:pt>
                <c:pt idx="492">
                  <c:v>1.111078112750171</c:v>
                </c:pt>
                <c:pt idx="493">
                  <c:v>1.1110689150776134</c:v>
                </c:pt>
                <c:pt idx="494">
                  <c:v>1.1110585770179597</c:v>
                </c:pt>
                <c:pt idx="495">
                  <c:v>1.1110470950312146</c:v>
                </c:pt>
                <c:pt idx="496">
                  <c:v>1.1110344655416187</c:v>
                </c:pt>
                <c:pt idx="497">
                  <c:v>1.1110206849372626</c:v>
                </c:pt>
                <c:pt idx="498">
                  <c:v>1.1110057495696932</c:v>
                </c:pt>
                <c:pt idx="499">
                  <c:v>1.110989655753515</c:v>
                </c:pt>
                <c:pt idx="500">
                  <c:v>1.1109723997659846</c:v>
                </c:pt>
                <c:pt idx="501">
                  <c:v>1.1109539778466002</c:v>
                </c:pt>
                <c:pt idx="502">
                  <c:v>1.1109343861966818</c:v>
                </c:pt>
                <c:pt idx="503">
                  <c:v>1.110913620978949</c:v>
                </c:pt>
                <c:pt idx="504">
                  <c:v>1.1108916783170881</c:v>
                </c:pt>
                <c:pt idx="505">
                  <c:v>1.1108685542953158</c:v>
                </c:pt>
                <c:pt idx="506">
                  <c:v>1.1108442449579341</c:v>
                </c:pt>
                <c:pt idx="507">
                  <c:v>1.1108187463088772</c:v>
                </c:pt>
                <c:pt idx="508">
                  <c:v>1.1107920543112548</c:v>
                </c:pt>
                <c:pt idx="509">
                  <c:v>1.1107641648868847</c:v>
                </c:pt>
                <c:pt idx="510">
                  <c:v>1.1107350739158195</c:v>
                </c:pt>
                <c:pt idx="511">
                  <c:v>1.1107047772358651</c:v>
                </c:pt>
                <c:pt idx="512">
                  <c:v>1.1106732706420928</c:v>
                </c:pt>
                <c:pt idx="513">
                  <c:v>1.1106405498863416</c:v>
                </c:pt>
                <c:pt idx="514">
                  <c:v>1.1106066106767145</c:v>
                </c:pt>
                <c:pt idx="515">
                  <c:v>1.1105714486770644</c:v>
                </c:pt>
                <c:pt idx="516">
                  <c:v>1.1105350595064742</c:v>
                </c:pt>
                <c:pt idx="517">
                  <c:v>1.1104974387387261</c:v>
                </c:pt>
                <c:pt idx="518">
                  <c:v>1.1104585819017638</c:v>
                </c:pt>
                <c:pt idx="519">
                  <c:v>1.1104184844771461</c:v>
                </c:pt>
                <c:pt idx="520">
                  <c:v>1.110377141899489</c:v>
                </c:pt>
                <c:pt idx="521">
                  <c:v>1.1103345495559021</c:v>
                </c:pt>
                <c:pt idx="522">
                  <c:v>1.110290702785413</c:v>
                </c:pt>
                <c:pt idx="523">
                  <c:v>1.110245596878384</c:v>
                </c:pt>
                <c:pt idx="524">
                  <c:v>1.1101992270759173</c:v>
                </c:pt>
                <c:pt idx="525">
                  <c:v>1.1101515885692521</c:v>
                </c:pt>
                <c:pt idx="526">
                  <c:v>1.1101026764991495</c:v>
                </c:pt>
                <c:pt idx="527">
                  <c:v>1.1100524859552701</c:v>
                </c:pt>
                <c:pt idx="528">
                  <c:v>1.1100010119755372</c:v>
                </c:pt>
                <c:pt idx="529">
                  <c:v>1.1099482495454933</c:v>
                </c:pt>
                <c:pt idx="530">
                  <c:v>1.1098941935976414</c:v>
                </c:pt>
                <c:pt idx="531">
                  <c:v>1.1098388390107801</c:v>
                </c:pt>
                <c:pt idx="532">
                  <c:v>1.1097821806093215</c:v>
                </c:pt>
                <c:pt idx="533">
                  <c:v>1.1097242131626037</c:v>
                </c:pt>
                <c:pt idx="534">
                  <c:v>1.1096649313841851</c:v>
                </c:pt>
                <c:pt idx="535">
                  <c:v>1.1096043299311318</c:v>
                </c:pt>
                <c:pt idx="536">
                  <c:v>1.1095424034032899</c:v>
                </c:pt>
                <c:pt idx="537">
                  <c:v>1.1094791463425455</c:v>
                </c:pt>
                <c:pt idx="538">
                  <c:v>1.1094145532320718</c:v>
                </c:pt>
                <c:pt idx="539">
                  <c:v>1.1093486184955634</c:v>
                </c:pt>
                <c:pt idx="540">
                  <c:v>1.109281336496458</c:v>
                </c:pt>
                <c:pt idx="541">
                  <c:v>1.1092127015371409</c:v>
                </c:pt>
                <c:pt idx="542">
                  <c:v>1.1091427078581402</c:v>
                </c:pt>
                <c:pt idx="543">
                  <c:v>1.1090713496373035</c:v>
                </c:pt>
                <c:pt idx="544">
                  <c:v>1.1089986209889635</c:v>
                </c:pt>
                <c:pt idx="545">
                  <c:v>1.1089245159630843</c:v>
                </c:pt>
                <c:pt idx="546">
                  <c:v>1.1088490285443975</c:v>
                </c:pt>
                <c:pt idx="547">
                  <c:v>1.1087721526515182</c:v>
                </c:pt>
                <c:pt idx="548">
                  <c:v>1.1086938821360481</c:v>
                </c:pt>
                <c:pt idx="549">
                  <c:v>1.1086142107816603</c:v>
                </c:pt>
                <c:pt idx="550">
                  <c:v>1.108533132303168</c:v>
                </c:pt>
                <c:pt idx="551">
                  <c:v>1.1084506403455772</c:v>
                </c:pt>
                <c:pt idx="552">
                  <c:v>1.10836672848312</c:v>
                </c:pt>
                <c:pt idx="553">
                  <c:v>1.1082813902182715</c:v>
                </c:pt>
                <c:pt idx="554">
                  <c:v>1.1081946189807488</c:v>
                </c:pt>
                <c:pt idx="555">
                  <c:v>1.1081064081264889</c:v>
                </c:pt>
                <c:pt idx="556">
                  <c:v>1.1080167509366106</c:v>
                </c:pt>
                <c:pt idx="557">
                  <c:v>1.1079256406163553</c:v>
                </c:pt>
                <c:pt idx="558">
                  <c:v>1.1078330702940082</c:v>
                </c:pt>
                <c:pt idx="559">
                  <c:v>1.1077390330197978</c:v>
                </c:pt>
                <c:pt idx="560">
                  <c:v>1.1076435217647771</c:v>
                </c:pt>
                <c:pt idx="561">
                  <c:v>1.1075465294196818</c:v>
                </c:pt>
                <c:pt idx="562">
                  <c:v>1.1074480487937659</c:v>
                </c:pt>
                <c:pt idx="563">
                  <c:v>1.1073480726136169</c:v>
                </c:pt>
                <c:pt idx="564">
                  <c:v>1.1072465935219473</c:v>
                </c:pt>
                <c:pt idx="565">
                  <c:v>1.1071436040763611</c:v>
                </c:pt>
                <c:pt idx="566">
                  <c:v>1.1070390967480994</c:v>
                </c:pt>
                <c:pt idx="567">
                  <c:v>1.1069330639207584</c:v>
                </c:pt>
                <c:pt idx="568">
                  <c:v>1.1068254978889844</c:v>
                </c:pt>
                <c:pt idx="569">
                  <c:v>1.1067163908571425</c:v>
                </c:pt>
                <c:pt idx="570">
                  <c:v>1.1066057349379579</c:v>
                </c:pt>
                <c:pt idx="571">
                  <c:v>1.1064935221511312</c:v>
                </c:pt>
                <c:pt idx="572">
                  <c:v>1.1063797444219268</c:v>
                </c:pt>
                <c:pt idx="573">
                  <c:v>1.1062643935797312</c:v>
                </c:pt>
                <c:pt idx="574">
                  <c:v>1.1061474613565832</c:v>
                </c:pt>
                <c:pt idx="575">
                  <c:v>1.1060289393856746</c:v>
                </c:pt>
                <c:pt idx="576">
                  <c:v>1.1059088191998208</c:v>
                </c:pt>
                <c:pt idx="577">
                  <c:v>1.1057870922298976</c:v>
                </c:pt>
                <c:pt idx="578">
                  <c:v>1.1056637498032502</c:v>
                </c:pt>
                <c:pt idx="579">
                  <c:v>1.1055387831420658</c:v>
                </c:pt>
                <c:pt idx="580">
                  <c:v>1.1054121833617148</c:v>
                </c:pt>
                <c:pt idx="581">
                  <c:v>1.1052839414690552</c:v>
                </c:pt>
                <c:pt idx="582">
                  <c:v>1.105154048360705</c:v>
                </c:pt>
                <c:pt idx="583">
                  <c:v>1.1050224948212755</c:v>
                </c:pt>
                <c:pt idx="584">
                  <c:v>1.1048892715215686</c:v>
                </c:pt>
                <c:pt idx="585">
                  <c:v>1.104754369016735</c:v>
                </c:pt>
                <c:pt idx="586">
                  <c:v>1.1046177777443955</c:v>
                </c:pt>
                <c:pt idx="587">
                  <c:v>1.10447948802272</c:v>
                </c:pt>
                <c:pt idx="588">
                  <c:v>1.1043394900484651</c:v>
                </c:pt>
                <c:pt idx="589">
                  <c:v>1.1041977738949726</c:v>
                </c:pt>
                <c:pt idx="590">
                  <c:v>1.1040543295101199</c:v>
                </c:pt>
                <c:pt idx="591">
                  <c:v>1.1039091467142303</c:v>
                </c:pt>
                <c:pt idx="592">
                  <c:v>1.1037622151979345</c:v>
                </c:pt>
                <c:pt idx="593">
                  <c:v>1.1036135245199865</c:v>
                </c:pt>
                <c:pt idx="594">
                  <c:v>1.1034630641050323</c:v>
                </c:pt>
                <c:pt idx="595">
                  <c:v>1.1033108232413256</c:v>
                </c:pt>
                <c:pt idx="596">
                  <c:v>1.103156791078397</c:v>
                </c:pt>
                <c:pt idx="597">
                  <c:v>1.1030009566246686</c:v>
                </c:pt>
                <c:pt idx="598">
                  <c:v>1.1028433087450142</c:v>
                </c:pt>
                <c:pt idx="599">
                  <c:v>1.1026838361582665</c:v>
                </c:pt>
                <c:pt idx="600">
                  <c:v>1.1025225274346659</c:v>
                </c:pt>
                <c:pt idx="601">
                  <c:v>1.1023593709932529</c:v>
                </c:pt>
                <c:pt idx="602">
                  <c:v>1.1021943550991973</c:v>
                </c:pt>
                <c:pt idx="603">
                  <c:v>1.1020274678610704</c:v>
                </c:pt>
                <c:pt idx="604">
                  <c:v>1.1018586972280495</c:v>
                </c:pt>
                <c:pt idx="605">
                  <c:v>1.1016880309870607</c:v>
                </c:pt>
                <c:pt idx="606">
                  <c:v>1.1015154567598522</c:v>
                </c:pt>
                <c:pt idx="607">
                  <c:v>1.1013409620000003</c:v>
                </c:pt>
                <c:pt idx="608">
                  <c:v>1.1011645339898446</c:v>
                </c:pt>
                <c:pt idx="609">
                  <c:v>1.1009861598373489</c:v>
                </c:pt>
                <c:pt idx="610">
                  <c:v>1.1008058264728879</c:v>
                </c:pt>
                <c:pt idx="611">
                  <c:v>1.1006235206459576</c:v>
                </c:pt>
                <c:pt idx="612">
                  <c:v>1.1004392289218035</c:v>
                </c:pt>
                <c:pt idx="613">
                  <c:v>1.1002529376779704</c:v>
                </c:pt>
                <c:pt idx="614">
                  <c:v>1.1000646331007649</c:v>
                </c:pt>
                <c:pt idx="615">
                  <c:v>1.0998743011816321</c:v>
                </c:pt>
                <c:pt idx="616">
                  <c:v>1.0996819277134438</c:v>
                </c:pt>
                <c:pt idx="617">
                  <c:v>1.0994874982866927</c:v>
                </c:pt>
                <c:pt idx="618">
                  <c:v>1.0992909982855934</c:v>
                </c:pt>
                <c:pt idx="619">
                  <c:v>1.0990924128840838</c:v>
                </c:pt>
                <c:pt idx="620">
                  <c:v>1.0988917270417262</c:v>
                </c:pt>
                <c:pt idx="621">
                  <c:v>1.098688925499506</c:v>
                </c:pt>
                <c:pt idx="622">
                  <c:v>1.0984839927755199</c:v>
                </c:pt>
                <c:pt idx="623">
                  <c:v>1.0982769131605559</c:v>
                </c:pt>
                <c:pt idx="624">
                  <c:v>1.0980676707135588</c:v>
                </c:pt>
                <c:pt idx="625">
                  <c:v>1.0978562492569768</c:v>
                </c:pt>
                <c:pt idx="626">
                  <c:v>1.0976426323719879</c:v>
                </c:pt>
                <c:pt idx="627">
                  <c:v>1.0974268033935997</c:v>
                </c:pt>
                <c:pt idx="628">
                  <c:v>1.0972087454056207</c:v>
                </c:pt>
                <c:pt idx="629">
                  <c:v>1.0969884412354984</c:v>
                </c:pt>
                <c:pt idx="630">
                  <c:v>1.0967658734490169</c:v>
                </c:pt>
                <c:pt idx="631">
                  <c:v>1.0965410243448543</c:v>
                </c:pt>
                <c:pt idx="632">
                  <c:v>1.096313875948993</c:v>
                </c:pt>
                <c:pt idx="633">
                  <c:v>1.0960844100089753</c:v>
                </c:pt>
                <c:pt idx="634">
                  <c:v>1.0958526079880044</c:v>
                </c:pt>
                <c:pt idx="635">
                  <c:v>1.0956184510588827</c:v>
                </c:pt>
                <c:pt idx="636">
                  <c:v>1.0953819200977788</c:v>
                </c:pt>
                <c:pt idx="637">
                  <c:v>1.0951429956778249</c:v>
                </c:pt>
                <c:pt idx="638">
                  <c:v>1.094901658062533</c:v>
                </c:pt>
                <c:pt idx="639">
                  <c:v>1.0946578871990236</c:v>
                </c:pt>
                <c:pt idx="640">
                  <c:v>1.0944116627110636</c:v>
                </c:pt>
                <c:pt idx="641">
                  <c:v>1.0941629638919057</c:v>
                </c:pt>
                <c:pt idx="642">
                  <c:v>1.0939117696969196</c:v>
                </c:pt>
                <c:pt idx="643">
                  <c:v>1.0936580587360121</c:v>
                </c:pt>
                <c:pt idx="644">
                  <c:v>1.0934018092658246</c:v>
                </c:pt>
                <c:pt idx="645">
                  <c:v>1.0931429991817019</c:v>
                </c:pt>
                <c:pt idx="646">
                  <c:v>1.0928816060094251</c:v>
                </c:pt>
                <c:pt idx="647">
                  <c:v>1.0926176068966966</c:v>
                </c:pt>
                <c:pt idx="648">
                  <c:v>1.092350978604373</c:v>
                </c:pt>
                <c:pt idx="649">
                  <c:v>1.0920816974974312</c:v>
                </c:pt>
                <c:pt idx="650">
                  <c:v>1.0918097395356625</c:v>
                </c:pt>
                <c:pt idx="651">
                  <c:v>1.091535080264082</c:v>
                </c:pt>
                <c:pt idx="652">
                  <c:v>1.0912576948030419</c:v>
                </c:pt>
                <c:pt idx="653">
                  <c:v>1.0909775578380418</c:v>
                </c:pt>
                <c:pt idx="654">
                  <c:v>1.0906946436092186</c:v>
                </c:pt>
                <c:pt idx="655">
                  <c:v>1.0904089259005083</c:v>
                </c:pt>
                <c:pt idx="656">
                  <c:v>1.0901203780284636</c:v>
                </c:pt>
                <c:pt idx="657">
                  <c:v>1.0898289728307184</c:v>
                </c:pt>
                <c:pt idx="658">
                  <c:v>1.0895346826540799</c:v>
                </c:pt>
                <c:pt idx="659">
                  <c:v>1.0892374793422375</c:v>
                </c:pt>
                <c:pt idx="660">
                  <c:v>1.0889373342230724</c:v>
                </c:pt>
                <c:pt idx="661">
                  <c:v>1.0886342180955517</c:v>
                </c:pt>
                <c:pt idx="662">
                  <c:v>1.0883281012161883</c:v>
                </c:pt>
                <c:pt idx="663">
                  <c:v>1.0880189532850542</c:v>
                </c:pt>
                <c:pt idx="664">
                  <c:v>1.0877067434313221</c:v>
                </c:pt>
                <c:pt idx="665">
                  <c:v>1.0873914401983222</c:v>
                </c:pt>
                <c:pt idx="666">
                  <c:v>1.08707301152809</c:v>
                </c:pt>
                <c:pt idx="667">
                  <c:v>1.086751424745384</c:v>
                </c:pt>
                <c:pt idx="668">
                  <c:v>1.0864266465411538</c:v>
                </c:pt>
                <c:pt idx="669">
                  <c:v>1.0860986429554333</c:v>
                </c:pt>
                <c:pt idx="670">
                  <c:v>1.0857673793596325</c:v>
                </c:pt>
                <c:pt idx="671">
                  <c:v>1.0854328204382069</c:v>
                </c:pt>
                <c:pt idx="672">
                  <c:v>1.0850949301696717</c:v>
                </c:pt>
                <c:pt idx="673">
                  <c:v>1.084753671806937</c:v>
                </c:pt>
                <c:pt idx="674">
                  <c:v>1.0844090078569311</c:v>
                </c:pt>
                <c:pt idx="675">
                  <c:v>1.0840609000594807</c:v>
                </c:pt>
                <c:pt idx="676">
                  <c:v>1.0837093093654153</c:v>
                </c:pt>
                <c:pt idx="677">
                  <c:v>1.0833541959138593</c:v>
                </c:pt>
                <c:pt idx="678">
                  <c:v>1.082995519008678</c:v>
                </c:pt>
                <c:pt idx="679">
                  <c:v>1.0826332370940333</c:v>
                </c:pt>
                <c:pt idx="680">
                  <c:v>1.0822673077290128</c:v>
                </c:pt>
                <c:pt idx="681">
                  <c:v>1.0818976875612865</c:v>
                </c:pt>
                <c:pt idx="682">
                  <c:v>1.0815243322997434</c:v>
                </c:pt>
                <c:pt idx="683">
                  <c:v>1.0811471966860653</c:v>
                </c:pt>
                <c:pt idx="684">
                  <c:v>1.0807662344651792</c:v>
                </c:pt>
                <c:pt idx="685">
                  <c:v>1.0803813983545401</c:v>
                </c:pt>
                <c:pt idx="686">
                  <c:v>1.0799926400121826</c:v>
                </c:pt>
                <c:pt idx="687">
                  <c:v>1.0795999100034857</c:v>
                </c:pt>
                <c:pt idx="688">
                  <c:v>1.0792031577665782</c:v>
                </c:pt>
                <c:pt idx="689">
                  <c:v>1.0788023315763284</c:v>
                </c:pt>
                <c:pt idx="690">
                  <c:v>1.0783973785068337</c:v>
                </c:pt>
                <c:pt idx="691">
                  <c:v>1.077988244392343</c:v>
                </c:pt>
                <c:pt idx="692">
                  <c:v>1.0775748737865254</c:v>
                </c:pt>
                <c:pt idx="693">
                  <c:v>1.0771572099200015</c:v>
                </c:pt>
                <c:pt idx="694">
                  <c:v>1.0767351946560444</c:v>
                </c:pt>
                <c:pt idx="695">
                  <c:v>1.0763087684443549</c:v>
                </c:pt>
                <c:pt idx="696">
                  <c:v>1.0758778702728058</c:v>
                </c:pt>
                <c:pt idx="697">
                  <c:v>1.0754424376170446</c:v>
                </c:pt>
                <c:pt idx="698">
                  <c:v>1.0750024063878412</c:v>
                </c:pt>
                <c:pt idx="699">
                  <c:v>1.0745577108760505</c:v>
                </c:pt>
                <c:pt idx="700">
                  <c:v>1.0741082836950608</c:v>
                </c:pt>
                <c:pt idx="701">
                  <c:v>1.0736540557205858</c:v>
                </c:pt>
                <c:pt idx="702">
                  <c:v>1.0731949560276448</c:v>
                </c:pt>
                <c:pt idx="703">
                  <c:v>1.0727309118245749</c:v>
                </c:pt>
                <c:pt idx="704">
                  <c:v>1.0722618483838973</c:v>
                </c:pt>
                <c:pt idx="705">
                  <c:v>1.0717876889698559</c:v>
                </c:pt>
                <c:pt idx="706">
                  <c:v>1.0713083547624294</c:v>
                </c:pt>
                <c:pt idx="707">
                  <c:v>1.0708237647776022</c:v>
                </c:pt>
                <c:pt idx="708">
                  <c:v>1.0703338357836725</c:v>
                </c:pt>
                <c:pt idx="709">
                  <c:v>1.0698384822133467</c:v>
                </c:pt>
                <c:pt idx="710">
                  <c:v>1.0693376160713648</c:v>
                </c:pt>
                <c:pt idx="711">
                  <c:v>1.0688311468373703</c:v>
                </c:pt>
                <c:pt idx="712">
                  <c:v>1.0683189813637273</c:v>
                </c:pt>
                <c:pt idx="713">
                  <c:v>1.0678010237679534</c:v>
                </c:pt>
                <c:pt idx="714">
                  <c:v>1.0672771753194235</c:v>
                </c:pt>
                <c:pt idx="715">
                  <c:v>1.0667473343199652</c:v>
                </c:pt>
                <c:pt idx="716">
                  <c:v>1.0662113959779354</c:v>
                </c:pt>
                <c:pt idx="717">
                  <c:v>1.0656692522753424</c:v>
                </c:pt>
                <c:pt idx="718">
                  <c:v>1.0651207918275356</c:v>
                </c:pt>
                <c:pt idx="719">
                  <c:v>1.0645658997349472</c:v>
                </c:pt>
                <c:pt idx="720">
                  <c:v>1.064004457426333</c:v>
                </c:pt>
                <c:pt idx="721">
                  <c:v>1.0634363424929039</c:v>
                </c:pt>
                <c:pt idx="722">
                  <c:v>1.062861428512696</c:v>
                </c:pt>
                <c:pt idx="723">
                  <c:v>1.0622795848644657</c:v>
                </c:pt>
                <c:pt idx="724">
                  <c:v>1.0616906765303378</c:v>
                </c:pt>
                <c:pt idx="725">
                  <c:v>1.0610945638863634</c:v>
                </c:pt>
                <c:pt idx="726">
                  <c:v>1.0604911024800703</c:v>
                </c:pt>
                <c:pt idx="727">
                  <c:v>1.0598801427940043</c:v>
                </c:pt>
                <c:pt idx="728">
                  <c:v>1.0592615299941683</c:v>
                </c:pt>
                <c:pt idx="729">
                  <c:v>1.0586351036621622</c:v>
                </c:pt>
                <c:pt idx="730">
                  <c:v>1.0580006975097167</c:v>
                </c:pt>
                <c:pt idx="731">
                  <c:v>1.0573581390741811</c:v>
                </c:pt>
                <c:pt idx="732">
                  <c:v>1.0567072493933944</c:v>
                </c:pt>
                <c:pt idx="733">
                  <c:v>1.0560478426582014</c:v>
                </c:pt>
                <c:pt idx="734">
                  <c:v>1.0553797258407109</c:v>
                </c:pt>
                <c:pt idx="735">
                  <c:v>1.0547026982961907</c:v>
                </c:pt>
                <c:pt idx="736">
                  <c:v>1.0540165513362796</c:v>
                </c:pt>
                <c:pt idx="737">
                  <c:v>1.0533210677709477</c:v>
                </c:pt>
                <c:pt idx="738">
                  <c:v>1.0526160214163618</c:v>
                </c:pt>
                <c:pt idx="739">
                  <c:v>1.0519011765655042</c:v>
                </c:pt>
                <c:pt idx="740">
                  <c:v>1.0511762874180373</c:v>
                </c:pt>
                <c:pt idx="741">
                  <c:v>1.050441097465513</c:v>
                </c:pt>
                <c:pt idx="742">
                  <c:v>1.0496953388275798</c:v>
                </c:pt>
                <c:pt idx="743">
                  <c:v>1.0489387315343224</c:v>
                </c:pt>
                <c:pt idx="744">
                  <c:v>1.0481709827492955</c:v>
                </c:pt>
                <c:pt idx="745">
                  <c:v>1.0473917859271504</c:v>
                </c:pt>
                <c:pt idx="746">
                  <c:v>1.0466008198989931</c:v>
                </c:pt>
                <c:pt idx="747">
                  <c:v>1.0457977478777516</c:v>
                </c:pt>
                <c:pt idx="748">
                  <c:v>1.0449822163748301</c:v>
                </c:pt>
                <c:pt idx="749">
                  <c:v>1.0441538540181836</c:v>
                </c:pt>
                <c:pt idx="750">
                  <c:v>1.0433122702606235</c:v>
                </c:pt>
                <c:pt idx="751">
                  <c:v>1.0424570539656306</c:v>
                </c:pt>
                <c:pt idx="752">
                  <c:v>1.0415877718561697</c:v>
                </c:pt>
                <c:pt idx="753">
                  <c:v>1.0407039668099292</c:v>
                </c:pt>
                <c:pt idx="754">
                  <c:v>1.0398051559819839</c:v>
                </c:pt>
                <c:pt idx="755">
                  <c:v>1.0388908287330294</c:v>
                </c:pt>
                <c:pt idx="756">
                  <c:v>1.0379604443380068</c:v>
                </c:pt>
                <c:pt idx="757">
                  <c:v>1.0370134294459652</c:v>
                </c:pt>
                <c:pt idx="758">
                  <c:v>1.0360491752573433</c:v>
                </c:pt>
                <c:pt idx="759">
                  <c:v>1.0350670343792687</c:v>
                </c:pt>
                <c:pt idx="760">
                  <c:v>1.0340663173128117</c:v>
                </c:pt>
                <c:pt idx="761">
                  <c:v>1.0330462885181408</c:v>
                </c:pt>
                <c:pt idx="762">
                  <c:v>1.0320061619938778</c:v>
                </c:pt>
                <c:pt idx="763">
                  <c:v>1.0309450962952715</c:v>
                </c:pt>
                <c:pt idx="764">
                  <c:v>1.0298621889015862</c:v>
                </c:pt>
                <c:pt idx="765">
                  <c:v>1.0287564698256777</c:v>
                </c:pt>
                <c:pt idx="766">
                  <c:v>1.0276268943372886</c:v>
                </c:pt>
                <c:pt idx="767">
                  <c:v>1.026472334645036</c:v>
                </c:pt>
                <c:pt idx="768">
                  <c:v>1.0252915703489556</c:v>
                </c:pt>
                <c:pt idx="769">
                  <c:v>1.0240832774339272</c:v>
                </c:pt>
                <c:pt idx="770">
                  <c:v>1.0228460155218089</c:v>
                </c:pt>
                <c:pt idx="771">
                  <c:v>1.0215782130332545</c:v>
                </c:pt>
                <c:pt idx="772">
                  <c:v>1.0202781498243705</c:v>
                </c:pt>
                <c:pt idx="773">
                  <c:v>1.0189439367522319</c:v>
                </c:pt>
                <c:pt idx="774">
                  <c:v>1.0175734914780363</c:v>
                </c:pt>
                <c:pt idx="775">
                  <c:v>1.0161645096249088</c:v>
                </c:pt>
                <c:pt idx="776">
                  <c:v>1.0147144301515081</c:v>
                </c:pt>
                <c:pt idx="777">
                  <c:v>1.013220393457114</c:v>
                </c:pt>
                <c:pt idx="778">
                  <c:v>1.0116791902615592</c:v>
                </c:pt>
                <c:pt idx="779">
                  <c:v>1.0100871986486366</c:v>
                </c:pt>
                <c:pt idx="780">
                  <c:v>1.0084403057402709</c:v>
                </c:pt>
                <c:pt idx="781">
                  <c:v>1.0067338091506366</c:v>
                </c:pt>
                <c:pt idx="782">
                  <c:v>1.0049622914489871</c:v>
                </c:pt>
                <c:pt idx="783">
                  <c:v>1.003119458004929</c:v>
                </c:pt>
                <c:pt idx="784">
                  <c:v>1.001197924248568</c:v>
                </c:pt>
                <c:pt idx="785">
                  <c:v>0.99918893160752653</c:v>
                </c:pt>
                <c:pt idx="786">
                  <c:v>0.99708196051723397</c:v>
                </c:pt>
                <c:pt idx="787">
                  <c:v>0.99486419088381361</c:v>
                </c:pt>
                <c:pt idx="788">
                  <c:v>0.99251972935585608</c:v>
                </c:pt>
                <c:pt idx="789">
                  <c:v>0.99002846694250224</c:v>
                </c:pt>
                <c:pt idx="790">
                  <c:v>0.9873643247164996</c:v>
                </c:pt>
                <c:pt idx="791">
                  <c:v>0.98449243183881874</c:v>
                </c:pt>
                <c:pt idx="792">
                  <c:v>0.98136431473022134</c:v>
                </c:pt>
                <c:pt idx="793">
                  <c:v>0.97790905747817014</c:v>
                </c:pt>
                <c:pt idx="794">
                  <c:v>0.97401533470527735</c:v>
                </c:pt>
                <c:pt idx="795">
                  <c:v>0.9694892064104168</c:v>
                </c:pt>
                <c:pt idx="796">
                  <c:v>0.96392934131093233</c:v>
                </c:pt>
                <c:pt idx="797">
                  <c:v>0.95614495950447209</c:v>
                </c:pt>
                <c:pt idx="798">
                  <c:v>0.94153546914633368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326-6640-88C1-4E0625DFCCB0}"/>
            </c:ext>
          </c:extLst>
        </c:ser>
        <c:ser>
          <c:idx val="5"/>
          <c:order val="5"/>
          <c:tx>
            <c:v>Leading lower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'Section 11.2'!$A$5:$A$803</c:f>
              <c:numCache>
                <c:formatCode>General</c:formatCode>
                <c:ptCount val="799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  <c:pt idx="315">
                  <c:v>0.31500000000000022</c:v>
                </c:pt>
                <c:pt idx="316">
                  <c:v>0.31600000000000023</c:v>
                </c:pt>
                <c:pt idx="317">
                  <c:v>0.31700000000000023</c:v>
                </c:pt>
                <c:pt idx="318">
                  <c:v>0.31800000000000023</c:v>
                </c:pt>
                <c:pt idx="319">
                  <c:v>0.31900000000000023</c:v>
                </c:pt>
                <c:pt idx="320">
                  <c:v>0.32000000000000023</c:v>
                </c:pt>
                <c:pt idx="321">
                  <c:v>0.32100000000000023</c:v>
                </c:pt>
                <c:pt idx="322">
                  <c:v>0.32200000000000023</c:v>
                </c:pt>
                <c:pt idx="323">
                  <c:v>0.32300000000000023</c:v>
                </c:pt>
                <c:pt idx="324">
                  <c:v>0.32400000000000023</c:v>
                </c:pt>
                <c:pt idx="325">
                  <c:v>0.32500000000000023</c:v>
                </c:pt>
                <c:pt idx="326">
                  <c:v>0.32600000000000023</c:v>
                </c:pt>
                <c:pt idx="327">
                  <c:v>0.32700000000000023</c:v>
                </c:pt>
                <c:pt idx="328">
                  <c:v>0.32800000000000024</c:v>
                </c:pt>
                <c:pt idx="329">
                  <c:v>0.32900000000000024</c:v>
                </c:pt>
                <c:pt idx="330">
                  <c:v>0.33000000000000024</c:v>
                </c:pt>
                <c:pt idx="331">
                  <c:v>0.33100000000000024</c:v>
                </c:pt>
                <c:pt idx="332">
                  <c:v>0.33200000000000024</c:v>
                </c:pt>
                <c:pt idx="333">
                  <c:v>0.33300000000000024</c:v>
                </c:pt>
                <c:pt idx="334">
                  <c:v>0.33400000000000024</c:v>
                </c:pt>
                <c:pt idx="335">
                  <c:v>0.33500000000000024</c:v>
                </c:pt>
                <c:pt idx="336">
                  <c:v>0.33600000000000024</c:v>
                </c:pt>
                <c:pt idx="337">
                  <c:v>0.33700000000000024</c:v>
                </c:pt>
                <c:pt idx="338">
                  <c:v>0.33800000000000024</c:v>
                </c:pt>
                <c:pt idx="339">
                  <c:v>0.33900000000000025</c:v>
                </c:pt>
                <c:pt idx="340">
                  <c:v>0.34000000000000025</c:v>
                </c:pt>
                <c:pt idx="341">
                  <c:v>0.34100000000000025</c:v>
                </c:pt>
                <c:pt idx="342">
                  <c:v>0.34200000000000025</c:v>
                </c:pt>
                <c:pt idx="343">
                  <c:v>0.34300000000000025</c:v>
                </c:pt>
                <c:pt idx="344">
                  <c:v>0.34400000000000025</c:v>
                </c:pt>
                <c:pt idx="345">
                  <c:v>0.34500000000000025</c:v>
                </c:pt>
                <c:pt idx="346">
                  <c:v>0.34600000000000025</c:v>
                </c:pt>
                <c:pt idx="347">
                  <c:v>0.34700000000000025</c:v>
                </c:pt>
                <c:pt idx="348">
                  <c:v>0.34800000000000025</c:v>
                </c:pt>
                <c:pt idx="349">
                  <c:v>0.34900000000000025</c:v>
                </c:pt>
                <c:pt idx="350">
                  <c:v>0.35000000000000026</c:v>
                </c:pt>
                <c:pt idx="351">
                  <c:v>0.35100000000000026</c:v>
                </c:pt>
                <c:pt idx="352">
                  <c:v>0.35200000000000026</c:v>
                </c:pt>
                <c:pt idx="353">
                  <c:v>0.35300000000000026</c:v>
                </c:pt>
                <c:pt idx="354">
                  <c:v>0.35400000000000026</c:v>
                </c:pt>
                <c:pt idx="355">
                  <c:v>0.35500000000000026</c:v>
                </c:pt>
                <c:pt idx="356">
                  <c:v>0.35600000000000026</c:v>
                </c:pt>
                <c:pt idx="357">
                  <c:v>0.35700000000000026</c:v>
                </c:pt>
                <c:pt idx="358">
                  <c:v>0.35800000000000026</c:v>
                </c:pt>
                <c:pt idx="359">
                  <c:v>0.35900000000000026</c:v>
                </c:pt>
                <c:pt idx="360">
                  <c:v>0.36000000000000026</c:v>
                </c:pt>
                <c:pt idx="361">
                  <c:v>0.36100000000000027</c:v>
                </c:pt>
                <c:pt idx="362">
                  <c:v>0.36200000000000027</c:v>
                </c:pt>
                <c:pt idx="363">
                  <c:v>0.36300000000000027</c:v>
                </c:pt>
                <c:pt idx="364">
                  <c:v>0.36400000000000027</c:v>
                </c:pt>
                <c:pt idx="365">
                  <c:v>0.36500000000000027</c:v>
                </c:pt>
                <c:pt idx="366">
                  <c:v>0.36600000000000027</c:v>
                </c:pt>
                <c:pt idx="367">
                  <c:v>0.36700000000000027</c:v>
                </c:pt>
                <c:pt idx="368">
                  <c:v>0.36800000000000027</c:v>
                </c:pt>
                <c:pt idx="369">
                  <c:v>0.36900000000000027</c:v>
                </c:pt>
                <c:pt idx="370">
                  <c:v>0.37000000000000027</c:v>
                </c:pt>
                <c:pt idx="371">
                  <c:v>0.37100000000000027</c:v>
                </c:pt>
                <c:pt idx="372">
                  <c:v>0.37200000000000027</c:v>
                </c:pt>
                <c:pt idx="373">
                  <c:v>0.37300000000000028</c:v>
                </c:pt>
                <c:pt idx="374">
                  <c:v>0.37400000000000028</c:v>
                </c:pt>
                <c:pt idx="375">
                  <c:v>0.37500000000000028</c:v>
                </c:pt>
                <c:pt idx="376">
                  <c:v>0.37600000000000028</c:v>
                </c:pt>
                <c:pt idx="377">
                  <c:v>0.37700000000000028</c:v>
                </c:pt>
                <c:pt idx="378">
                  <c:v>0.37800000000000028</c:v>
                </c:pt>
                <c:pt idx="379">
                  <c:v>0.37900000000000028</c:v>
                </c:pt>
                <c:pt idx="380">
                  <c:v>0.38000000000000028</c:v>
                </c:pt>
                <c:pt idx="381">
                  <c:v>0.38100000000000028</c:v>
                </c:pt>
                <c:pt idx="382">
                  <c:v>0.38200000000000028</c:v>
                </c:pt>
                <c:pt idx="383">
                  <c:v>0.38300000000000028</c:v>
                </c:pt>
                <c:pt idx="384">
                  <c:v>0.38400000000000029</c:v>
                </c:pt>
                <c:pt idx="385">
                  <c:v>0.38500000000000029</c:v>
                </c:pt>
                <c:pt idx="386">
                  <c:v>0.38600000000000029</c:v>
                </c:pt>
                <c:pt idx="387">
                  <c:v>0.38700000000000029</c:v>
                </c:pt>
                <c:pt idx="388">
                  <c:v>0.38800000000000029</c:v>
                </c:pt>
                <c:pt idx="389">
                  <c:v>0.38900000000000029</c:v>
                </c:pt>
                <c:pt idx="390">
                  <c:v>0.39000000000000029</c:v>
                </c:pt>
                <c:pt idx="391">
                  <c:v>0.39100000000000029</c:v>
                </c:pt>
                <c:pt idx="392">
                  <c:v>0.39200000000000029</c:v>
                </c:pt>
                <c:pt idx="393">
                  <c:v>0.39300000000000029</c:v>
                </c:pt>
                <c:pt idx="394">
                  <c:v>0.39400000000000029</c:v>
                </c:pt>
                <c:pt idx="395">
                  <c:v>0.3950000000000003</c:v>
                </c:pt>
                <c:pt idx="396">
                  <c:v>0.3960000000000003</c:v>
                </c:pt>
                <c:pt idx="397">
                  <c:v>0.3970000000000003</c:v>
                </c:pt>
                <c:pt idx="398">
                  <c:v>0.3980000000000003</c:v>
                </c:pt>
                <c:pt idx="399">
                  <c:v>0.3990000000000003</c:v>
                </c:pt>
                <c:pt idx="400">
                  <c:v>0.4000000000000003</c:v>
                </c:pt>
                <c:pt idx="401">
                  <c:v>0.4010000000000003</c:v>
                </c:pt>
                <c:pt idx="402">
                  <c:v>0.4020000000000003</c:v>
                </c:pt>
                <c:pt idx="403">
                  <c:v>0.4030000000000003</c:v>
                </c:pt>
                <c:pt idx="404">
                  <c:v>0.4040000000000003</c:v>
                </c:pt>
                <c:pt idx="405">
                  <c:v>0.4050000000000003</c:v>
                </c:pt>
                <c:pt idx="406">
                  <c:v>0.40600000000000031</c:v>
                </c:pt>
                <c:pt idx="407">
                  <c:v>0.40700000000000031</c:v>
                </c:pt>
                <c:pt idx="408">
                  <c:v>0.40800000000000031</c:v>
                </c:pt>
                <c:pt idx="409">
                  <c:v>0.40900000000000031</c:v>
                </c:pt>
                <c:pt idx="410">
                  <c:v>0.41000000000000031</c:v>
                </c:pt>
                <c:pt idx="411">
                  <c:v>0.41100000000000031</c:v>
                </c:pt>
                <c:pt idx="412">
                  <c:v>0.41200000000000031</c:v>
                </c:pt>
                <c:pt idx="413">
                  <c:v>0.41300000000000031</c:v>
                </c:pt>
                <c:pt idx="414">
                  <c:v>0.41400000000000031</c:v>
                </c:pt>
                <c:pt idx="415">
                  <c:v>0.41500000000000031</c:v>
                </c:pt>
                <c:pt idx="416">
                  <c:v>0.41600000000000031</c:v>
                </c:pt>
                <c:pt idx="417">
                  <c:v>0.41700000000000031</c:v>
                </c:pt>
                <c:pt idx="418">
                  <c:v>0.41800000000000032</c:v>
                </c:pt>
                <c:pt idx="419">
                  <c:v>0.41900000000000032</c:v>
                </c:pt>
                <c:pt idx="420">
                  <c:v>0.42000000000000032</c:v>
                </c:pt>
                <c:pt idx="421">
                  <c:v>0.42100000000000032</c:v>
                </c:pt>
                <c:pt idx="422">
                  <c:v>0.42200000000000032</c:v>
                </c:pt>
                <c:pt idx="423">
                  <c:v>0.42300000000000032</c:v>
                </c:pt>
                <c:pt idx="424">
                  <c:v>0.42400000000000032</c:v>
                </c:pt>
                <c:pt idx="425">
                  <c:v>0.42500000000000032</c:v>
                </c:pt>
                <c:pt idx="426">
                  <c:v>0.42600000000000032</c:v>
                </c:pt>
                <c:pt idx="427">
                  <c:v>0.42700000000000032</c:v>
                </c:pt>
                <c:pt idx="428">
                  <c:v>0.42800000000000032</c:v>
                </c:pt>
                <c:pt idx="429">
                  <c:v>0.42900000000000033</c:v>
                </c:pt>
                <c:pt idx="430">
                  <c:v>0.43000000000000033</c:v>
                </c:pt>
                <c:pt idx="431">
                  <c:v>0.43100000000000033</c:v>
                </c:pt>
                <c:pt idx="432">
                  <c:v>0.43200000000000033</c:v>
                </c:pt>
                <c:pt idx="433">
                  <c:v>0.43300000000000033</c:v>
                </c:pt>
                <c:pt idx="434">
                  <c:v>0.43400000000000033</c:v>
                </c:pt>
                <c:pt idx="435">
                  <c:v>0.43500000000000033</c:v>
                </c:pt>
                <c:pt idx="436">
                  <c:v>0.43600000000000033</c:v>
                </c:pt>
                <c:pt idx="437">
                  <c:v>0.43700000000000033</c:v>
                </c:pt>
                <c:pt idx="438">
                  <c:v>0.43800000000000033</c:v>
                </c:pt>
                <c:pt idx="439">
                  <c:v>0.43900000000000033</c:v>
                </c:pt>
                <c:pt idx="440">
                  <c:v>0.44000000000000034</c:v>
                </c:pt>
                <c:pt idx="441">
                  <c:v>0.44100000000000034</c:v>
                </c:pt>
                <c:pt idx="442">
                  <c:v>0.44200000000000034</c:v>
                </c:pt>
                <c:pt idx="443">
                  <c:v>0.44300000000000034</c:v>
                </c:pt>
                <c:pt idx="444">
                  <c:v>0.44400000000000034</c:v>
                </c:pt>
                <c:pt idx="445">
                  <c:v>0.44500000000000034</c:v>
                </c:pt>
                <c:pt idx="446">
                  <c:v>0.44600000000000034</c:v>
                </c:pt>
                <c:pt idx="447">
                  <c:v>0.44700000000000034</c:v>
                </c:pt>
                <c:pt idx="448">
                  <c:v>0.44800000000000034</c:v>
                </c:pt>
                <c:pt idx="449">
                  <c:v>0.44900000000000034</c:v>
                </c:pt>
                <c:pt idx="450">
                  <c:v>0.45000000000000034</c:v>
                </c:pt>
                <c:pt idx="451">
                  <c:v>0.45100000000000035</c:v>
                </c:pt>
                <c:pt idx="452">
                  <c:v>0.45200000000000035</c:v>
                </c:pt>
                <c:pt idx="453">
                  <c:v>0.45300000000000035</c:v>
                </c:pt>
                <c:pt idx="454">
                  <c:v>0.45400000000000035</c:v>
                </c:pt>
                <c:pt idx="455">
                  <c:v>0.45500000000000035</c:v>
                </c:pt>
                <c:pt idx="456">
                  <c:v>0.45600000000000035</c:v>
                </c:pt>
                <c:pt idx="457">
                  <c:v>0.45700000000000035</c:v>
                </c:pt>
                <c:pt idx="458">
                  <c:v>0.45800000000000035</c:v>
                </c:pt>
                <c:pt idx="459">
                  <c:v>0.45900000000000035</c:v>
                </c:pt>
                <c:pt idx="460">
                  <c:v>0.46000000000000035</c:v>
                </c:pt>
                <c:pt idx="461">
                  <c:v>0.46100000000000035</c:v>
                </c:pt>
                <c:pt idx="462">
                  <c:v>0.46200000000000035</c:v>
                </c:pt>
                <c:pt idx="463">
                  <c:v>0.46300000000000036</c:v>
                </c:pt>
                <c:pt idx="464">
                  <c:v>0.46400000000000036</c:v>
                </c:pt>
                <c:pt idx="465">
                  <c:v>0.46500000000000036</c:v>
                </c:pt>
                <c:pt idx="466">
                  <c:v>0.46600000000000036</c:v>
                </c:pt>
                <c:pt idx="467">
                  <c:v>0.46700000000000036</c:v>
                </c:pt>
                <c:pt idx="468">
                  <c:v>0.46800000000000036</c:v>
                </c:pt>
                <c:pt idx="469">
                  <c:v>0.46900000000000036</c:v>
                </c:pt>
                <c:pt idx="470">
                  <c:v>0.47000000000000036</c:v>
                </c:pt>
                <c:pt idx="471">
                  <c:v>0.47100000000000036</c:v>
                </c:pt>
                <c:pt idx="472">
                  <c:v>0.47200000000000036</c:v>
                </c:pt>
                <c:pt idx="473">
                  <c:v>0.47300000000000036</c:v>
                </c:pt>
                <c:pt idx="474">
                  <c:v>0.47400000000000037</c:v>
                </c:pt>
                <c:pt idx="475">
                  <c:v>0.47500000000000037</c:v>
                </c:pt>
                <c:pt idx="476">
                  <c:v>0.47600000000000037</c:v>
                </c:pt>
                <c:pt idx="477">
                  <c:v>0.47700000000000037</c:v>
                </c:pt>
                <c:pt idx="478">
                  <c:v>0.47800000000000037</c:v>
                </c:pt>
                <c:pt idx="479">
                  <c:v>0.47900000000000037</c:v>
                </c:pt>
                <c:pt idx="480">
                  <c:v>0.48000000000000037</c:v>
                </c:pt>
                <c:pt idx="481">
                  <c:v>0.48100000000000037</c:v>
                </c:pt>
                <c:pt idx="482">
                  <c:v>0.48200000000000037</c:v>
                </c:pt>
                <c:pt idx="483">
                  <c:v>0.48300000000000037</c:v>
                </c:pt>
                <c:pt idx="484">
                  <c:v>0.48400000000000037</c:v>
                </c:pt>
                <c:pt idx="485">
                  <c:v>0.48500000000000038</c:v>
                </c:pt>
                <c:pt idx="486">
                  <c:v>0.48600000000000038</c:v>
                </c:pt>
                <c:pt idx="487">
                  <c:v>0.48700000000000038</c:v>
                </c:pt>
                <c:pt idx="488">
                  <c:v>0.48800000000000038</c:v>
                </c:pt>
                <c:pt idx="489">
                  <c:v>0.48900000000000038</c:v>
                </c:pt>
                <c:pt idx="490">
                  <c:v>0.49000000000000038</c:v>
                </c:pt>
                <c:pt idx="491">
                  <c:v>0.49100000000000038</c:v>
                </c:pt>
                <c:pt idx="492">
                  <c:v>0.49200000000000038</c:v>
                </c:pt>
                <c:pt idx="493">
                  <c:v>0.49300000000000038</c:v>
                </c:pt>
                <c:pt idx="494">
                  <c:v>0.49400000000000038</c:v>
                </c:pt>
                <c:pt idx="495">
                  <c:v>0.49500000000000038</c:v>
                </c:pt>
                <c:pt idx="496">
                  <c:v>0.49600000000000039</c:v>
                </c:pt>
                <c:pt idx="497">
                  <c:v>0.49700000000000039</c:v>
                </c:pt>
                <c:pt idx="498">
                  <c:v>0.49800000000000039</c:v>
                </c:pt>
                <c:pt idx="499">
                  <c:v>0.49900000000000039</c:v>
                </c:pt>
                <c:pt idx="500">
                  <c:v>0.50000000000000033</c:v>
                </c:pt>
                <c:pt idx="501">
                  <c:v>0.50100000000000033</c:v>
                </c:pt>
                <c:pt idx="502">
                  <c:v>0.50200000000000033</c:v>
                </c:pt>
                <c:pt idx="503">
                  <c:v>0.50300000000000034</c:v>
                </c:pt>
                <c:pt idx="504">
                  <c:v>0.50400000000000034</c:v>
                </c:pt>
                <c:pt idx="505">
                  <c:v>0.50500000000000034</c:v>
                </c:pt>
                <c:pt idx="506">
                  <c:v>0.50600000000000034</c:v>
                </c:pt>
                <c:pt idx="507">
                  <c:v>0.50700000000000034</c:v>
                </c:pt>
                <c:pt idx="508">
                  <c:v>0.50800000000000034</c:v>
                </c:pt>
                <c:pt idx="509">
                  <c:v>0.50900000000000034</c:v>
                </c:pt>
                <c:pt idx="510">
                  <c:v>0.51000000000000034</c:v>
                </c:pt>
                <c:pt idx="511">
                  <c:v>0.51100000000000034</c:v>
                </c:pt>
                <c:pt idx="512">
                  <c:v>0.51200000000000034</c:v>
                </c:pt>
                <c:pt idx="513">
                  <c:v>0.51300000000000034</c:v>
                </c:pt>
                <c:pt idx="514">
                  <c:v>0.51400000000000035</c:v>
                </c:pt>
                <c:pt idx="515">
                  <c:v>0.51500000000000035</c:v>
                </c:pt>
                <c:pt idx="516">
                  <c:v>0.51600000000000035</c:v>
                </c:pt>
                <c:pt idx="517">
                  <c:v>0.51700000000000035</c:v>
                </c:pt>
                <c:pt idx="518">
                  <c:v>0.51800000000000035</c:v>
                </c:pt>
                <c:pt idx="519">
                  <c:v>0.51900000000000035</c:v>
                </c:pt>
                <c:pt idx="520">
                  <c:v>0.52000000000000035</c:v>
                </c:pt>
                <c:pt idx="521">
                  <c:v>0.52100000000000035</c:v>
                </c:pt>
                <c:pt idx="522">
                  <c:v>0.52200000000000035</c:v>
                </c:pt>
                <c:pt idx="523">
                  <c:v>0.52300000000000035</c:v>
                </c:pt>
                <c:pt idx="524">
                  <c:v>0.52400000000000035</c:v>
                </c:pt>
                <c:pt idx="525">
                  <c:v>0.52500000000000036</c:v>
                </c:pt>
                <c:pt idx="526">
                  <c:v>0.52600000000000036</c:v>
                </c:pt>
                <c:pt idx="527">
                  <c:v>0.52700000000000036</c:v>
                </c:pt>
                <c:pt idx="528">
                  <c:v>0.52800000000000036</c:v>
                </c:pt>
                <c:pt idx="529">
                  <c:v>0.52900000000000036</c:v>
                </c:pt>
                <c:pt idx="530">
                  <c:v>0.53000000000000036</c:v>
                </c:pt>
                <c:pt idx="531">
                  <c:v>0.53100000000000036</c:v>
                </c:pt>
                <c:pt idx="532">
                  <c:v>0.53200000000000036</c:v>
                </c:pt>
                <c:pt idx="533">
                  <c:v>0.53300000000000036</c:v>
                </c:pt>
                <c:pt idx="534">
                  <c:v>0.53400000000000036</c:v>
                </c:pt>
                <c:pt idx="535">
                  <c:v>0.53500000000000036</c:v>
                </c:pt>
                <c:pt idx="536">
                  <c:v>0.53600000000000037</c:v>
                </c:pt>
                <c:pt idx="537">
                  <c:v>0.53700000000000037</c:v>
                </c:pt>
                <c:pt idx="538">
                  <c:v>0.53800000000000037</c:v>
                </c:pt>
                <c:pt idx="539">
                  <c:v>0.53900000000000037</c:v>
                </c:pt>
                <c:pt idx="540">
                  <c:v>0.54000000000000037</c:v>
                </c:pt>
                <c:pt idx="541">
                  <c:v>0.54100000000000037</c:v>
                </c:pt>
                <c:pt idx="542">
                  <c:v>0.54200000000000037</c:v>
                </c:pt>
                <c:pt idx="543">
                  <c:v>0.54300000000000037</c:v>
                </c:pt>
                <c:pt idx="544">
                  <c:v>0.54400000000000037</c:v>
                </c:pt>
                <c:pt idx="545">
                  <c:v>0.54500000000000037</c:v>
                </c:pt>
                <c:pt idx="546">
                  <c:v>0.54600000000000037</c:v>
                </c:pt>
                <c:pt idx="547">
                  <c:v>0.54700000000000037</c:v>
                </c:pt>
                <c:pt idx="548">
                  <c:v>0.54800000000000038</c:v>
                </c:pt>
                <c:pt idx="549">
                  <c:v>0.54900000000000038</c:v>
                </c:pt>
                <c:pt idx="550">
                  <c:v>0.55000000000000038</c:v>
                </c:pt>
                <c:pt idx="551">
                  <c:v>0.55100000000000038</c:v>
                </c:pt>
                <c:pt idx="552">
                  <c:v>0.55200000000000038</c:v>
                </c:pt>
                <c:pt idx="553">
                  <c:v>0.55300000000000038</c:v>
                </c:pt>
                <c:pt idx="554">
                  <c:v>0.55400000000000038</c:v>
                </c:pt>
                <c:pt idx="555">
                  <c:v>0.55500000000000038</c:v>
                </c:pt>
                <c:pt idx="556">
                  <c:v>0.55600000000000038</c:v>
                </c:pt>
                <c:pt idx="557">
                  <c:v>0.55700000000000038</c:v>
                </c:pt>
                <c:pt idx="558">
                  <c:v>0.55800000000000038</c:v>
                </c:pt>
                <c:pt idx="559">
                  <c:v>0.55900000000000039</c:v>
                </c:pt>
                <c:pt idx="560">
                  <c:v>0.56000000000000039</c:v>
                </c:pt>
                <c:pt idx="561">
                  <c:v>0.56100000000000039</c:v>
                </c:pt>
                <c:pt idx="562">
                  <c:v>0.56200000000000039</c:v>
                </c:pt>
                <c:pt idx="563">
                  <c:v>0.56300000000000039</c:v>
                </c:pt>
                <c:pt idx="564">
                  <c:v>0.56400000000000039</c:v>
                </c:pt>
                <c:pt idx="565">
                  <c:v>0.56500000000000039</c:v>
                </c:pt>
                <c:pt idx="566">
                  <c:v>0.56600000000000039</c:v>
                </c:pt>
                <c:pt idx="567">
                  <c:v>0.56700000000000039</c:v>
                </c:pt>
                <c:pt idx="568">
                  <c:v>0.56800000000000039</c:v>
                </c:pt>
                <c:pt idx="569">
                  <c:v>0.56900000000000039</c:v>
                </c:pt>
                <c:pt idx="570">
                  <c:v>0.5700000000000004</c:v>
                </c:pt>
                <c:pt idx="571">
                  <c:v>0.5710000000000004</c:v>
                </c:pt>
                <c:pt idx="572">
                  <c:v>0.5720000000000004</c:v>
                </c:pt>
                <c:pt idx="573">
                  <c:v>0.5730000000000004</c:v>
                </c:pt>
                <c:pt idx="574">
                  <c:v>0.5740000000000004</c:v>
                </c:pt>
                <c:pt idx="575">
                  <c:v>0.5750000000000004</c:v>
                </c:pt>
                <c:pt idx="576">
                  <c:v>0.5760000000000004</c:v>
                </c:pt>
                <c:pt idx="577">
                  <c:v>0.5770000000000004</c:v>
                </c:pt>
                <c:pt idx="578">
                  <c:v>0.5780000000000004</c:v>
                </c:pt>
                <c:pt idx="579">
                  <c:v>0.5790000000000004</c:v>
                </c:pt>
                <c:pt idx="580">
                  <c:v>0.5800000000000004</c:v>
                </c:pt>
                <c:pt idx="581">
                  <c:v>0.58100000000000041</c:v>
                </c:pt>
                <c:pt idx="582">
                  <c:v>0.58200000000000041</c:v>
                </c:pt>
                <c:pt idx="583">
                  <c:v>0.58300000000000041</c:v>
                </c:pt>
                <c:pt idx="584">
                  <c:v>0.58400000000000041</c:v>
                </c:pt>
                <c:pt idx="585">
                  <c:v>0.58500000000000041</c:v>
                </c:pt>
                <c:pt idx="586">
                  <c:v>0.58600000000000041</c:v>
                </c:pt>
                <c:pt idx="587">
                  <c:v>0.58700000000000041</c:v>
                </c:pt>
                <c:pt idx="588">
                  <c:v>0.58800000000000041</c:v>
                </c:pt>
                <c:pt idx="589">
                  <c:v>0.58900000000000041</c:v>
                </c:pt>
                <c:pt idx="590">
                  <c:v>0.59000000000000041</c:v>
                </c:pt>
                <c:pt idx="591">
                  <c:v>0.59100000000000041</c:v>
                </c:pt>
                <c:pt idx="592">
                  <c:v>0.59200000000000041</c:v>
                </c:pt>
                <c:pt idx="593">
                  <c:v>0.59300000000000042</c:v>
                </c:pt>
                <c:pt idx="594">
                  <c:v>0.59400000000000042</c:v>
                </c:pt>
                <c:pt idx="595">
                  <c:v>0.59500000000000042</c:v>
                </c:pt>
                <c:pt idx="596">
                  <c:v>0.59600000000000042</c:v>
                </c:pt>
                <c:pt idx="597">
                  <c:v>0.59700000000000042</c:v>
                </c:pt>
                <c:pt idx="598">
                  <c:v>0.59800000000000042</c:v>
                </c:pt>
                <c:pt idx="599">
                  <c:v>0.59900000000000042</c:v>
                </c:pt>
                <c:pt idx="600">
                  <c:v>0.60000000000000042</c:v>
                </c:pt>
                <c:pt idx="601">
                  <c:v>0.60100000000000042</c:v>
                </c:pt>
                <c:pt idx="602">
                  <c:v>0.60200000000000042</c:v>
                </c:pt>
                <c:pt idx="603">
                  <c:v>0.60300000000000042</c:v>
                </c:pt>
                <c:pt idx="604">
                  <c:v>0.60400000000000043</c:v>
                </c:pt>
                <c:pt idx="605">
                  <c:v>0.60500000000000043</c:v>
                </c:pt>
                <c:pt idx="606">
                  <c:v>0.60600000000000043</c:v>
                </c:pt>
                <c:pt idx="607">
                  <c:v>0.60700000000000043</c:v>
                </c:pt>
                <c:pt idx="608">
                  <c:v>0.60800000000000043</c:v>
                </c:pt>
                <c:pt idx="609">
                  <c:v>0.60900000000000043</c:v>
                </c:pt>
                <c:pt idx="610">
                  <c:v>0.61000000000000043</c:v>
                </c:pt>
                <c:pt idx="611">
                  <c:v>0.61100000000000043</c:v>
                </c:pt>
                <c:pt idx="612">
                  <c:v>0.61200000000000043</c:v>
                </c:pt>
                <c:pt idx="613">
                  <c:v>0.61300000000000043</c:v>
                </c:pt>
                <c:pt idx="614">
                  <c:v>0.61400000000000043</c:v>
                </c:pt>
                <c:pt idx="615">
                  <c:v>0.61500000000000044</c:v>
                </c:pt>
                <c:pt idx="616">
                  <c:v>0.61600000000000044</c:v>
                </c:pt>
                <c:pt idx="617">
                  <c:v>0.61700000000000044</c:v>
                </c:pt>
                <c:pt idx="618">
                  <c:v>0.61800000000000044</c:v>
                </c:pt>
                <c:pt idx="619">
                  <c:v>0.61900000000000044</c:v>
                </c:pt>
                <c:pt idx="620">
                  <c:v>0.62000000000000044</c:v>
                </c:pt>
                <c:pt idx="621">
                  <c:v>0.62100000000000044</c:v>
                </c:pt>
                <c:pt idx="622">
                  <c:v>0.62200000000000044</c:v>
                </c:pt>
                <c:pt idx="623">
                  <c:v>0.62300000000000044</c:v>
                </c:pt>
                <c:pt idx="624">
                  <c:v>0.62400000000000044</c:v>
                </c:pt>
                <c:pt idx="625">
                  <c:v>0.62500000000000044</c:v>
                </c:pt>
                <c:pt idx="626">
                  <c:v>0.62600000000000044</c:v>
                </c:pt>
                <c:pt idx="627">
                  <c:v>0.62700000000000045</c:v>
                </c:pt>
                <c:pt idx="628">
                  <c:v>0.62800000000000045</c:v>
                </c:pt>
                <c:pt idx="629">
                  <c:v>0.62900000000000045</c:v>
                </c:pt>
                <c:pt idx="630">
                  <c:v>0.63000000000000045</c:v>
                </c:pt>
                <c:pt idx="631">
                  <c:v>0.63100000000000045</c:v>
                </c:pt>
                <c:pt idx="632">
                  <c:v>0.63200000000000045</c:v>
                </c:pt>
                <c:pt idx="633">
                  <c:v>0.63300000000000045</c:v>
                </c:pt>
                <c:pt idx="634">
                  <c:v>0.63400000000000045</c:v>
                </c:pt>
                <c:pt idx="635">
                  <c:v>0.63500000000000045</c:v>
                </c:pt>
                <c:pt idx="636">
                  <c:v>0.63600000000000045</c:v>
                </c:pt>
                <c:pt idx="637">
                  <c:v>0.63700000000000045</c:v>
                </c:pt>
                <c:pt idx="638">
                  <c:v>0.63800000000000046</c:v>
                </c:pt>
                <c:pt idx="639">
                  <c:v>0.63900000000000046</c:v>
                </c:pt>
                <c:pt idx="640">
                  <c:v>0.64000000000000046</c:v>
                </c:pt>
                <c:pt idx="641">
                  <c:v>0.64100000000000046</c:v>
                </c:pt>
                <c:pt idx="642">
                  <c:v>0.64200000000000046</c:v>
                </c:pt>
                <c:pt idx="643">
                  <c:v>0.64300000000000046</c:v>
                </c:pt>
                <c:pt idx="644">
                  <c:v>0.64400000000000046</c:v>
                </c:pt>
                <c:pt idx="645">
                  <c:v>0.64500000000000046</c:v>
                </c:pt>
                <c:pt idx="646">
                  <c:v>0.64600000000000046</c:v>
                </c:pt>
                <c:pt idx="647">
                  <c:v>0.64700000000000046</c:v>
                </c:pt>
                <c:pt idx="648">
                  <c:v>0.64800000000000046</c:v>
                </c:pt>
                <c:pt idx="649">
                  <c:v>0.64900000000000047</c:v>
                </c:pt>
                <c:pt idx="650">
                  <c:v>0.65000000000000047</c:v>
                </c:pt>
                <c:pt idx="651">
                  <c:v>0.65100000000000047</c:v>
                </c:pt>
                <c:pt idx="652">
                  <c:v>0.65200000000000047</c:v>
                </c:pt>
                <c:pt idx="653">
                  <c:v>0.65300000000000047</c:v>
                </c:pt>
                <c:pt idx="654">
                  <c:v>0.65400000000000047</c:v>
                </c:pt>
                <c:pt idx="655">
                  <c:v>0.65500000000000047</c:v>
                </c:pt>
                <c:pt idx="656">
                  <c:v>0.65600000000000047</c:v>
                </c:pt>
                <c:pt idx="657">
                  <c:v>0.65700000000000047</c:v>
                </c:pt>
                <c:pt idx="658">
                  <c:v>0.65800000000000047</c:v>
                </c:pt>
                <c:pt idx="659">
                  <c:v>0.65900000000000047</c:v>
                </c:pt>
                <c:pt idx="660">
                  <c:v>0.66000000000000048</c:v>
                </c:pt>
                <c:pt idx="661">
                  <c:v>0.66100000000000048</c:v>
                </c:pt>
                <c:pt idx="662">
                  <c:v>0.66200000000000048</c:v>
                </c:pt>
                <c:pt idx="663">
                  <c:v>0.66300000000000048</c:v>
                </c:pt>
                <c:pt idx="664">
                  <c:v>0.66400000000000048</c:v>
                </c:pt>
                <c:pt idx="665">
                  <c:v>0.66500000000000048</c:v>
                </c:pt>
                <c:pt idx="666">
                  <c:v>0.66600000000000048</c:v>
                </c:pt>
                <c:pt idx="667">
                  <c:v>0.66700000000000048</c:v>
                </c:pt>
                <c:pt idx="668">
                  <c:v>0.66800000000000048</c:v>
                </c:pt>
                <c:pt idx="669">
                  <c:v>0.66900000000000048</c:v>
                </c:pt>
                <c:pt idx="670">
                  <c:v>0.67000000000000048</c:v>
                </c:pt>
                <c:pt idx="671">
                  <c:v>0.67100000000000048</c:v>
                </c:pt>
                <c:pt idx="672">
                  <c:v>0.67200000000000049</c:v>
                </c:pt>
                <c:pt idx="673">
                  <c:v>0.67300000000000049</c:v>
                </c:pt>
                <c:pt idx="674">
                  <c:v>0.67400000000000049</c:v>
                </c:pt>
                <c:pt idx="675">
                  <c:v>0.67500000000000049</c:v>
                </c:pt>
                <c:pt idx="676">
                  <c:v>0.67600000000000049</c:v>
                </c:pt>
                <c:pt idx="677">
                  <c:v>0.67700000000000049</c:v>
                </c:pt>
                <c:pt idx="678">
                  <c:v>0.67800000000000049</c:v>
                </c:pt>
                <c:pt idx="679">
                  <c:v>0.67900000000000049</c:v>
                </c:pt>
                <c:pt idx="680">
                  <c:v>0.68000000000000049</c:v>
                </c:pt>
                <c:pt idx="681">
                  <c:v>0.68100000000000049</c:v>
                </c:pt>
                <c:pt idx="682">
                  <c:v>0.68200000000000049</c:v>
                </c:pt>
                <c:pt idx="683">
                  <c:v>0.6830000000000005</c:v>
                </c:pt>
                <c:pt idx="684">
                  <c:v>0.6840000000000005</c:v>
                </c:pt>
                <c:pt idx="685">
                  <c:v>0.6850000000000005</c:v>
                </c:pt>
                <c:pt idx="686">
                  <c:v>0.6860000000000005</c:v>
                </c:pt>
                <c:pt idx="687">
                  <c:v>0.6870000000000005</c:v>
                </c:pt>
                <c:pt idx="688">
                  <c:v>0.6880000000000005</c:v>
                </c:pt>
                <c:pt idx="689">
                  <c:v>0.6890000000000005</c:v>
                </c:pt>
                <c:pt idx="690">
                  <c:v>0.6900000000000005</c:v>
                </c:pt>
                <c:pt idx="691">
                  <c:v>0.6910000000000005</c:v>
                </c:pt>
                <c:pt idx="692">
                  <c:v>0.6920000000000005</c:v>
                </c:pt>
                <c:pt idx="693">
                  <c:v>0.6930000000000005</c:v>
                </c:pt>
                <c:pt idx="694">
                  <c:v>0.69400000000000051</c:v>
                </c:pt>
                <c:pt idx="695">
                  <c:v>0.69500000000000051</c:v>
                </c:pt>
                <c:pt idx="696">
                  <c:v>0.69600000000000051</c:v>
                </c:pt>
                <c:pt idx="697">
                  <c:v>0.69700000000000051</c:v>
                </c:pt>
                <c:pt idx="698">
                  <c:v>0.69800000000000051</c:v>
                </c:pt>
                <c:pt idx="699">
                  <c:v>0.69900000000000051</c:v>
                </c:pt>
                <c:pt idx="700">
                  <c:v>0.70000000000000051</c:v>
                </c:pt>
                <c:pt idx="701">
                  <c:v>0.70100000000000051</c:v>
                </c:pt>
                <c:pt idx="702">
                  <c:v>0.70200000000000051</c:v>
                </c:pt>
                <c:pt idx="703">
                  <c:v>0.70300000000000051</c:v>
                </c:pt>
                <c:pt idx="704">
                  <c:v>0.70400000000000051</c:v>
                </c:pt>
                <c:pt idx="705">
                  <c:v>0.70500000000000052</c:v>
                </c:pt>
                <c:pt idx="706">
                  <c:v>0.70600000000000052</c:v>
                </c:pt>
                <c:pt idx="707">
                  <c:v>0.70700000000000052</c:v>
                </c:pt>
                <c:pt idx="708">
                  <c:v>0.70800000000000052</c:v>
                </c:pt>
                <c:pt idx="709">
                  <c:v>0.70900000000000052</c:v>
                </c:pt>
                <c:pt idx="710">
                  <c:v>0.71000000000000052</c:v>
                </c:pt>
                <c:pt idx="711">
                  <c:v>0.71100000000000052</c:v>
                </c:pt>
                <c:pt idx="712">
                  <c:v>0.71200000000000052</c:v>
                </c:pt>
                <c:pt idx="713">
                  <c:v>0.71300000000000052</c:v>
                </c:pt>
                <c:pt idx="714">
                  <c:v>0.71400000000000052</c:v>
                </c:pt>
                <c:pt idx="715">
                  <c:v>0.71500000000000052</c:v>
                </c:pt>
                <c:pt idx="716">
                  <c:v>0.71600000000000052</c:v>
                </c:pt>
                <c:pt idx="717">
                  <c:v>0.71700000000000053</c:v>
                </c:pt>
                <c:pt idx="718">
                  <c:v>0.71800000000000053</c:v>
                </c:pt>
                <c:pt idx="719">
                  <c:v>0.71900000000000053</c:v>
                </c:pt>
                <c:pt idx="720">
                  <c:v>0.72000000000000053</c:v>
                </c:pt>
                <c:pt idx="721">
                  <c:v>0.72100000000000053</c:v>
                </c:pt>
                <c:pt idx="722">
                  <c:v>0.72200000000000053</c:v>
                </c:pt>
                <c:pt idx="723">
                  <c:v>0.72300000000000053</c:v>
                </c:pt>
                <c:pt idx="724">
                  <c:v>0.72400000000000053</c:v>
                </c:pt>
                <c:pt idx="725">
                  <c:v>0.72500000000000053</c:v>
                </c:pt>
                <c:pt idx="726">
                  <c:v>0.72600000000000053</c:v>
                </c:pt>
                <c:pt idx="727">
                  <c:v>0.72700000000000053</c:v>
                </c:pt>
                <c:pt idx="728">
                  <c:v>0.72800000000000054</c:v>
                </c:pt>
                <c:pt idx="729">
                  <c:v>0.72900000000000054</c:v>
                </c:pt>
                <c:pt idx="730">
                  <c:v>0.73000000000000054</c:v>
                </c:pt>
                <c:pt idx="731">
                  <c:v>0.73100000000000054</c:v>
                </c:pt>
                <c:pt idx="732">
                  <c:v>0.73200000000000054</c:v>
                </c:pt>
                <c:pt idx="733">
                  <c:v>0.73300000000000054</c:v>
                </c:pt>
                <c:pt idx="734">
                  <c:v>0.73400000000000054</c:v>
                </c:pt>
                <c:pt idx="735">
                  <c:v>0.73500000000000054</c:v>
                </c:pt>
                <c:pt idx="736">
                  <c:v>0.73600000000000054</c:v>
                </c:pt>
                <c:pt idx="737">
                  <c:v>0.73700000000000054</c:v>
                </c:pt>
                <c:pt idx="738">
                  <c:v>0.73800000000000054</c:v>
                </c:pt>
                <c:pt idx="739">
                  <c:v>0.73900000000000055</c:v>
                </c:pt>
                <c:pt idx="740">
                  <c:v>0.74000000000000055</c:v>
                </c:pt>
                <c:pt idx="741">
                  <c:v>0.74100000000000055</c:v>
                </c:pt>
                <c:pt idx="742">
                  <c:v>0.74200000000000055</c:v>
                </c:pt>
                <c:pt idx="743">
                  <c:v>0.74300000000000055</c:v>
                </c:pt>
                <c:pt idx="744">
                  <c:v>0.74400000000000055</c:v>
                </c:pt>
                <c:pt idx="745">
                  <c:v>0.74500000000000055</c:v>
                </c:pt>
                <c:pt idx="746">
                  <c:v>0.74600000000000055</c:v>
                </c:pt>
                <c:pt idx="747">
                  <c:v>0.74700000000000055</c:v>
                </c:pt>
                <c:pt idx="748">
                  <c:v>0.74800000000000055</c:v>
                </c:pt>
                <c:pt idx="749">
                  <c:v>0.74900000000000055</c:v>
                </c:pt>
                <c:pt idx="750">
                  <c:v>0.75000000000000056</c:v>
                </c:pt>
                <c:pt idx="751">
                  <c:v>0.75100000000000056</c:v>
                </c:pt>
                <c:pt idx="752">
                  <c:v>0.75200000000000056</c:v>
                </c:pt>
                <c:pt idx="753">
                  <c:v>0.75300000000000056</c:v>
                </c:pt>
                <c:pt idx="754">
                  <c:v>0.75400000000000056</c:v>
                </c:pt>
                <c:pt idx="755">
                  <c:v>0.75500000000000056</c:v>
                </c:pt>
                <c:pt idx="756">
                  <c:v>0.75600000000000056</c:v>
                </c:pt>
                <c:pt idx="757">
                  <c:v>0.75700000000000056</c:v>
                </c:pt>
                <c:pt idx="758">
                  <c:v>0.75800000000000056</c:v>
                </c:pt>
                <c:pt idx="759">
                  <c:v>0.75900000000000056</c:v>
                </c:pt>
                <c:pt idx="760">
                  <c:v>0.76000000000000056</c:v>
                </c:pt>
                <c:pt idx="761">
                  <c:v>0.76100000000000056</c:v>
                </c:pt>
                <c:pt idx="762">
                  <c:v>0.76200000000000057</c:v>
                </c:pt>
                <c:pt idx="763">
                  <c:v>0.76300000000000057</c:v>
                </c:pt>
                <c:pt idx="764">
                  <c:v>0.76400000000000057</c:v>
                </c:pt>
                <c:pt idx="765">
                  <c:v>0.76500000000000057</c:v>
                </c:pt>
                <c:pt idx="766">
                  <c:v>0.76600000000000057</c:v>
                </c:pt>
                <c:pt idx="767">
                  <c:v>0.76700000000000057</c:v>
                </c:pt>
                <c:pt idx="768">
                  <c:v>0.76800000000000057</c:v>
                </c:pt>
                <c:pt idx="769">
                  <c:v>0.76900000000000057</c:v>
                </c:pt>
                <c:pt idx="770">
                  <c:v>0.77000000000000057</c:v>
                </c:pt>
                <c:pt idx="771">
                  <c:v>0.77100000000000057</c:v>
                </c:pt>
                <c:pt idx="772">
                  <c:v>0.77200000000000057</c:v>
                </c:pt>
                <c:pt idx="773">
                  <c:v>0.77300000000000058</c:v>
                </c:pt>
                <c:pt idx="774">
                  <c:v>0.77400000000000058</c:v>
                </c:pt>
                <c:pt idx="775">
                  <c:v>0.77500000000000058</c:v>
                </c:pt>
                <c:pt idx="776">
                  <c:v>0.77600000000000058</c:v>
                </c:pt>
                <c:pt idx="777">
                  <c:v>0.77700000000000058</c:v>
                </c:pt>
                <c:pt idx="778">
                  <c:v>0.77800000000000058</c:v>
                </c:pt>
                <c:pt idx="779">
                  <c:v>0.77900000000000058</c:v>
                </c:pt>
                <c:pt idx="780">
                  <c:v>0.78000000000000058</c:v>
                </c:pt>
                <c:pt idx="781">
                  <c:v>0.78100000000000058</c:v>
                </c:pt>
                <c:pt idx="782">
                  <c:v>0.78200000000000058</c:v>
                </c:pt>
                <c:pt idx="783">
                  <c:v>0.78300000000000058</c:v>
                </c:pt>
                <c:pt idx="784">
                  <c:v>0.78400000000000059</c:v>
                </c:pt>
                <c:pt idx="785">
                  <c:v>0.78500000000000059</c:v>
                </c:pt>
                <c:pt idx="786">
                  <c:v>0.78600000000000059</c:v>
                </c:pt>
                <c:pt idx="787">
                  <c:v>0.78700000000000059</c:v>
                </c:pt>
                <c:pt idx="788">
                  <c:v>0.78800000000000059</c:v>
                </c:pt>
                <c:pt idx="789">
                  <c:v>0.78900000000000059</c:v>
                </c:pt>
                <c:pt idx="790">
                  <c:v>0.79000000000000059</c:v>
                </c:pt>
                <c:pt idx="791">
                  <c:v>0.79100000000000059</c:v>
                </c:pt>
                <c:pt idx="792">
                  <c:v>0.79200000000000059</c:v>
                </c:pt>
                <c:pt idx="793">
                  <c:v>0.79300000000000059</c:v>
                </c:pt>
                <c:pt idx="794">
                  <c:v>0.79400000000000059</c:v>
                </c:pt>
                <c:pt idx="795">
                  <c:v>0.7950000000000006</c:v>
                </c:pt>
                <c:pt idx="796">
                  <c:v>0.7960000000000006</c:v>
                </c:pt>
                <c:pt idx="797">
                  <c:v>0.7970000000000006</c:v>
                </c:pt>
                <c:pt idx="798">
                  <c:v>0.7980000000000006</c:v>
                </c:pt>
              </c:numCache>
            </c:numRef>
          </c:xVal>
          <c:yVal>
            <c:numRef>
              <c:f>'Section 11.2'!$O$5:$O$803</c:f>
              <c:numCache>
                <c:formatCode>General</c:formatCode>
                <c:ptCount val="799"/>
                <c:pt idx="0">
                  <c:v>0</c:v>
                </c:pt>
                <c:pt idx="1">
                  <c:v>1.1105740502696726E-3</c:v>
                </c:pt>
                <c:pt idx="2">
                  <c:v>2.2200782625907299E-3</c:v>
                </c:pt>
                <c:pt idx="3">
                  <c:v>3.3285190273613999E-3</c:v>
                </c:pt>
                <c:pt idx="4">
                  <c:v>4.4359026886613799E-3</c:v>
                </c:pt>
                <c:pt idx="5">
                  <c:v>5.5422355447343847E-3</c:v>
                </c:pt>
                <c:pt idx="6">
                  <c:v>6.6475238485452053E-3</c:v>
                </c:pt>
                <c:pt idx="7">
                  <c:v>7.7517738082036004E-3</c:v>
                </c:pt>
                <c:pt idx="8">
                  <c:v>8.8549915875867861E-3</c:v>
                </c:pt>
                <c:pt idx="9">
                  <c:v>9.9571833067799848E-3</c:v>
                </c:pt>
                <c:pt idx="10">
                  <c:v>1.1058355042559294E-2</c:v>
                </c:pt>
                <c:pt idx="11">
                  <c:v>1.2158512828914468E-2</c:v>
                </c:pt>
                <c:pt idx="12">
                  <c:v>1.3257662657489419E-2</c:v>
                </c:pt>
                <c:pt idx="13">
                  <c:v>1.4355810478090305E-2</c:v>
                </c:pt>
                <c:pt idx="14">
                  <c:v>1.5452962199131811E-2</c:v>
                </c:pt>
                <c:pt idx="15">
                  <c:v>1.6549123688111806E-2</c:v>
                </c:pt>
                <c:pt idx="16">
                  <c:v>1.7644300772049603E-2</c:v>
                </c:pt>
                <c:pt idx="17">
                  <c:v>1.8738499237942172E-2</c:v>
                </c:pt>
                <c:pt idx="18">
                  <c:v>1.983172483320985E-2</c:v>
                </c:pt>
                <c:pt idx="19">
                  <c:v>2.092398326613093E-2</c:v>
                </c:pt>
                <c:pt idx="20">
                  <c:v>2.2015280206267238E-2</c:v>
                </c:pt>
                <c:pt idx="21">
                  <c:v>2.3105621284896381E-2</c:v>
                </c:pt>
                <c:pt idx="22">
                  <c:v>2.4195012095424049E-2</c:v>
                </c:pt>
                <c:pt idx="23">
                  <c:v>2.5283458193802736E-2</c:v>
                </c:pt>
                <c:pt idx="24">
                  <c:v>2.6370965098938805E-2</c:v>
                </c:pt>
                <c:pt idx="25">
                  <c:v>2.7457538293093685E-2</c:v>
                </c:pt>
                <c:pt idx="26">
                  <c:v>2.8543183222289135E-2</c:v>
                </c:pt>
                <c:pt idx="27">
                  <c:v>2.962790529668223E-2</c:v>
                </c:pt>
                <c:pt idx="28">
                  <c:v>3.0711709890975929E-2</c:v>
                </c:pt>
                <c:pt idx="29">
                  <c:v>3.1794602344782097E-2</c:v>
                </c:pt>
                <c:pt idx="30">
                  <c:v>3.2876587963015874E-2</c:v>
                </c:pt>
                <c:pt idx="31">
                  <c:v>3.3957672016252771E-2</c:v>
                </c:pt>
                <c:pt idx="32">
                  <c:v>3.5037859741105945E-2</c:v>
                </c:pt>
                <c:pt idx="33">
                  <c:v>3.6117156340589124E-2</c:v>
                </c:pt>
                <c:pt idx="34">
                  <c:v>3.7195566984472919E-2</c:v>
                </c:pt>
                <c:pt idx="35">
                  <c:v>3.827309680963905E-2</c:v>
                </c:pt>
                <c:pt idx="36">
                  <c:v>3.9349750920436029E-2</c:v>
                </c:pt>
                <c:pt idx="37">
                  <c:v>4.0425534389008866E-2</c:v>
                </c:pt>
                <c:pt idx="38">
                  <c:v>4.1500452255661353E-2</c:v>
                </c:pt>
                <c:pt idx="39">
                  <c:v>4.2574509529178892E-2</c:v>
                </c:pt>
                <c:pt idx="40">
                  <c:v>4.3647711187163485E-2</c:v>
                </c:pt>
                <c:pt idx="41">
                  <c:v>4.4720062176365441E-2</c:v>
                </c:pt>
                <c:pt idx="42">
                  <c:v>4.5791567413005316E-2</c:v>
                </c:pt>
                <c:pt idx="43">
                  <c:v>4.6862231783094968E-2</c:v>
                </c:pt>
                <c:pt idx="44">
                  <c:v>4.7932060142753495E-2</c:v>
                </c:pt>
                <c:pt idx="45">
                  <c:v>4.9001057318522452E-2</c:v>
                </c:pt>
                <c:pt idx="46">
                  <c:v>5.0069228107670678E-2</c:v>
                </c:pt>
                <c:pt idx="47">
                  <c:v>5.1136577278505645E-2</c:v>
                </c:pt>
                <c:pt idx="48">
                  <c:v>5.2203109570666172E-2</c:v>
                </c:pt>
                <c:pt idx="49">
                  <c:v>5.3268829695427372E-2</c:v>
                </c:pt>
                <c:pt idx="50">
                  <c:v>5.4333742335993952E-2</c:v>
                </c:pt>
                <c:pt idx="51">
                  <c:v>5.5397852147790534E-2</c:v>
                </c:pt>
                <c:pt idx="52">
                  <c:v>5.6461163758743729E-2</c:v>
                </c:pt>
                <c:pt idx="53">
                  <c:v>5.7523681769574501E-2</c:v>
                </c:pt>
                <c:pt idx="54">
                  <c:v>5.8585410754074148E-2</c:v>
                </c:pt>
                <c:pt idx="55">
                  <c:v>5.9646355259380973E-2</c:v>
                </c:pt>
                <c:pt idx="56">
                  <c:v>6.0706519806255813E-2</c:v>
                </c:pt>
                <c:pt idx="57">
                  <c:v>6.1765908889354106E-2</c:v>
                </c:pt>
                <c:pt idx="58">
                  <c:v>6.2824526977487041E-2</c:v>
                </c:pt>
                <c:pt idx="59">
                  <c:v>6.3882378513894889E-2</c:v>
                </c:pt>
                <c:pt idx="60">
                  <c:v>6.4939467916503138E-2</c:v>
                </c:pt>
                <c:pt idx="61">
                  <c:v>6.5995799578182662E-2</c:v>
                </c:pt>
                <c:pt idx="62">
                  <c:v>6.7051377867003076E-2</c:v>
                </c:pt>
                <c:pt idx="63">
                  <c:v>6.8106207126487198E-2</c:v>
                </c:pt>
                <c:pt idx="64">
                  <c:v>6.916029167586045E-2</c:v>
                </c:pt>
                <c:pt idx="65">
                  <c:v>7.0213635810296424E-2</c:v>
                </c:pt>
                <c:pt idx="66">
                  <c:v>7.1266243801162366E-2</c:v>
                </c:pt>
                <c:pt idx="67">
                  <c:v>7.231811989626076E-2</c:v>
                </c:pt>
                <c:pt idx="68">
                  <c:v>7.3369268320064546E-2</c:v>
                </c:pt>
                <c:pt idx="69">
                  <c:v>7.4419693273954896E-2</c:v>
                </c:pt>
                <c:pt idx="70">
                  <c:v>7.5469398936457627E-2</c:v>
                </c:pt>
                <c:pt idx="71">
                  <c:v>7.6518389463468436E-2</c:v>
                </c:pt>
                <c:pt idx="72">
                  <c:v>7.75666689884838E-2</c:v>
                </c:pt>
                <c:pt idx="73">
                  <c:v>7.8614241622825751E-2</c:v>
                </c:pt>
                <c:pt idx="74">
                  <c:v>7.9661111455864728E-2</c:v>
                </c:pt>
                <c:pt idx="75">
                  <c:v>8.0707282555242121E-2</c:v>
                </c:pt>
                <c:pt idx="76">
                  <c:v>8.1752758967083769E-2</c:v>
                </c:pt>
                <c:pt idx="77">
                  <c:v>8.2797544716222679E-2</c:v>
                </c:pt>
                <c:pt idx="78">
                  <c:v>8.3841643806403895E-2</c:v>
                </c:pt>
                <c:pt idx="79">
                  <c:v>8.4885060220503003E-2</c:v>
                </c:pt>
                <c:pt idx="80">
                  <c:v>8.5927797920730895E-2</c:v>
                </c:pt>
                <c:pt idx="81">
                  <c:v>8.6969860848841785E-2</c:v>
                </c:pt>
                <c:pt idx="82">
                  <c:v>8.8011252926338837E-2</c:v>
                </c:pt>
                <c:pt idx="83">
                  <c:v>8.9051978054672326E-2</c:v>
                </c:pt>
                <c:pt idx="84">
                  <c:v>9.0092040115443167E-2</c:v>
                </c:pt>
                <c:pt idx="85">
                  <c:v>9.1131442970600537E-2</c:v>
                </c:pt>
                <c:pt idx="86">
                  <c:v>9.2170190462634721E-2</c:v>
                </c:pt>
                <c:pt idx="87">
                  <c:v>9.3208286414776353E-2</c:v>
                </c:pt>
                <c:pt idx="88">
                  <c:v>9.4245734631183242E-2</c:v>
                </c:pt>
                <c:pt idx="89">
                  <c:v>9.5282538897129995E-2</c:v>
                </c:pt>
                <c:pt idx="90">
                  <c:v>9.6318702979201032E-2</c:v>
                </c:pt>
                <c:pt idx="91">
                  <c:v>9.7354230625470911E-2</c:v>
                </c:pt>
                <c:pt idx="92">
                  <c:v>9.8389125565691252E-2</c:v>
                </c:pt>
                <c:pt idx="93">
                  <c:v>9.9423391511470283E-2</c:v>
                </c:pt>
                <c:pt idx="94">
                  <c:v>0.10045703215645677</c:v>
                </c:pt>
                <c:pt idx="95">
                  <c:v>0.10149005117651369</c:v>
                </c:pt>
                <c:pt idx="96">
                  <c:v>0.10252245222989893</c:v>
                </c:pt>
                <c:pt idx="97">
                  <c:v>0.10355423895743814</c:v>
                </c:pt>
                <c:pt idx="98">
                  <c:v>0.10458541498269736</c:v>
                </c:pt>
                <c:pt idx="99">
                  <c:v>0.10561598391215321</c:v>
                </c:pt>
                <c:pt idx="100">
                  <c:v>0.10664594933536621</c:v>
                </c:pt>
                <c:pt idx="101">
                  <c:v>0.10767531482514599</c:v>
                </c:pt>
                <c:pt idx="102">
                  <c:v>0.10870408393771648</c:v>
                </c:pt>
                <c:pt idx="103">
                  <c:v>0.10973226021288277</c:v>
                </c:pt>
                <c:pt idx="104">
                  <c:v>0.11075984717419284</c:v>
                </c:pt>
                <c:pt idx="105">
                  <c:v>0.11178684832909877</c:v>
                </c:pt>
                <c:pt idx="106">
                  <c:v>0.11281326716911726</c:v>
                </c:pt>
                <c:pt idx="107">
                  <c:v>0.11383910716998771</c:v>
                </c:pt>
                <c:pt idx="108">
                  <c:v>0.11486437179182662</c:v>
                </c:pt>
                <c:pt idx="109">
                  <c:v>0.11588906447928805</c:v>
                </c:pt>
                <c:pt idx="110">
                  <c:v>0.1169131886617099</c:v>
                </c:pt>
                <c:pt idx="111">
                  <c:v>0.11793674775327337</c:v>
                </c:pt>
                <c:pt idx="112">
                  <c:v>0.11895974515314939</c:v>
                </c:pt>
                <c:pt idx="113">
                  <c:v>0.11998218424564985</c:v>
                </c:pt>
                <c:pt idx="114">
                  <c:v>0.12100406840037327</c:v>
                </c:pt>
                <c:pt idx="115">
                  <c:v>0.12202540097235438</c:v>
                </c:pt>
                <c:pt idx="116">
                  <c:v>0.12304618530220719</c:v>
                </c:pt>
                <c:pt idx="117">
                  <c:v>0.12406642471627051</c:v>
                </c:pt>
                <c:pt idx="118">
                  <c:v>0.12508612252674831</c:v>
                </c:pt>
                <c:pt idx="119">
                  <c:v>0.1261052820318519</c:v>
                </c:pt>
                <c:pt idx="120">
                  <c:v>0.12712390651594141</c:v>
                </c:pt>
                <c:pt idx="121">
                  <c:v>0.12814199924966135</c:v>
                </c:pt>
                <c:pt idx="122">
                  <c:v>0.12915956349008154</c:v>
                </c:pt>
                <c:pt idx="123">
                  <c:v>0.13017660248083004</c:v>
                </c:pt>
                <c:pt idx="124">
                  <c:v>0.13119311945223014</c:v>
                </c:pt>
                <c:pt idx="125">
                  <c:v>0.13220911762143334</c:v>
                </c:pt>
                <c:pt idx="126">
                  <c:v>0.13322460019255083</c:v>
                </c:pt>
                <c:pt idx="127">
                  <c:v>0.13423957035678738</c:v>
                </c:pt>
                <c:pt idx="128">
                  <c:v>0.13525403129256988</c:v>
                </c:pt>
                <c:pt idx="129">
                  <c:v>0.13626798616567545</c:v>
                </c:pt>
                <c:pt idx="130">
                  <c:v>0.13728143812936225</c:v>
                </c:pt>
                <c:pt idx="131">
                  <c:v>0.13829439032449184</c:v>
                </c:pt>
                <c:pt idx="132">
                  <c:v>0.13930684587966038</c:v>
                </c:pt>
                <c:pt idx="133">
                  <c:v>0.14031880791131929</c:v>
                </c:pt>
                <c:pt idx="134">
                  <c:v>0.14133027952390065</c:v>
                </c:pt>
                <c:pt idx="135">
                  <c:v>0.14234126380993767</c:v>
                </c:pt>
                <c:pt idx="136">
                  <c:v>0.14335176385018952</c:v>
                </c:pt>
                <c:pt idx="137">
                  <c:v>0.14436178271375846</c:v>
                </c:pt>
                <c:pt idx="138">
                  <c:v>0.14537132345821166</c:v>
                </c:pt>
                <c:pt idx="139">
                  <c:v>0.14638038912969858</c:v>
                </c:pt>
                <c:pt idx="140">
                  <c:v>0.14738898276306803</c:v>
                </c:pt>
                <c:pt idx="141">
                  <c:v>0.148397107381986</c:v>
                </c:pt>
                <c:pt idx="142">
                  <c:v>0.14940476599905053</c:v>
                </c:pt>
                <c:pt idx="143">
                  <c:v>0.15041196161590606</c:v>
                </c:pt>
                <c:pt idx="144">
                  <c:v>0.15141869722335785</c:v>
                </c:pt>
                <c:pt idx="145">
                  <c:v>0.15242497580148387</c:v>
                </c:pt>
                <c:pt idx="146">
                  <c:v>0.15343080031974801</c:v>
                </c:pt>
                <c:pt idx="147">
                  <c:v>0.15443617373710913</c:v>
                </c:pt>
                <c:pt idx="148">
                  <c:v>0.15544109900213299</c:v>
                </c:pt>
                <c:pt idx="149">
                  <c:v>0.15644557905310102</c:v>
                </c:pt>
                <c:pt idx="150">
                  <c:v>0.15744961681811809</c:v>
                </c:pt>
                <c:pt idx="151">
                  <c:v>0.15845321521522168</c:v>
                </c:pt>
                <c:pt idx="152">
                  <c:v>0.1594563771524854</c:v>
                </c:pt>
                <c:pt idx="153">
                  <c:v>0.16045910552812925</c:v>
                </c:pt>
                <c:pt idx="154">
                  <c:v>0.16146140323062072</c:v>
                </c:pt>
                <c:pt idx="155">
                  <c:v>0.16246327313878239</c:v>
                </c:pt>
                <c:pt idx="156">
                  <c:v>0.16346471812189323</c:v>
                </c:pt>
                <c:pt idx="157">
                  <c:v>0.16446574103979239</c:v>
                </c:pt>
                <c:pt idx="158">
                  <c:v>0.16546634474298005</c:v>
                </c:pt>
                <c:pt idx="159">
                  <c:v>0.16646653207272169</c:v>
                </c:pt>
                <c:pt idx="160">
                  <c:v>0.1674663058611438</c:v>
                </c:pt>
                <c:pt idx="161">
                  <c:v>0.16846566893133896</c:v>
                </c:pt>
                <c:pt idx="162">
                  <c:v>0.16946462409746091</c:v>
                </c:pt>
                <c:pt idx="163">
                  <c:v>0.17046317416482473</c:v>
                </c:pt>
                <c:pt idx="164">
                  <c:v>0.17146132193000388</c:v>
                </c:pt>
                <c:pt idx="165">
                  <c:v>0.17245907018092815</c:v>
                </c:pt>
                <c:pt idx="166">
                  <c:v>0.17345642169697834</c:v>
                </c:pt>
                <c:pt idx="167">
                  <c:v>0.17445337924908402</c:v>
                </c:pt>
                <c:pt idx="168">
                  <c:v>0.17544994559981616</c:v>
                </c:pt>
                <c:pt idx="169">
                  <c:v>0.1764461235034831</c:v>
                </c:pt>
                <c:pt idx="170">
                  <c:v>0.17744191570622408</c:v>
                </c:pt>
                <c:pt idx="171">
                  <c:v>0.17843732494610176</c:v>
                </c:pt>
                <c:pt idx="172">
                  <c:v>0.17943235395319412</c:v>
                </c:pt>
                <c:pt idx="173">
                  <c:v>0.18042700544968795</c:v>
                </c:pt>
                <c:pt idx="174">
                  <c:v>0.18142128214996955</c:v>
                </c:pt>
                <c:pt idx="175">
                  <c:v>0.18241518676071369</c:v>
                </c:pt>
                <c:pt idx="176">
                  <c:v>0.18340872198097607</c:v>
                </c:pt>
                <c:pt idx="177">
                  <c:v>0.18440189050228101</c:v>
                </c:pt>
                <c:pt idx="178">
                  <c:v>0.18539469500871139</c:v>
                </c:pt>
                <c:pt idx="179">
                  <c:v>0.18638713817699645</c:v>
                </c:pt>
                <c:pt idx="180">
                  <c:v>0.18737922267660029</c:v>
                </c:pt>
                <c:pt idx="181">
                  <c:v>0.18837095116980768</c:v>
                </c:pt>
                <c:pt idx="182">
                  <c:v>0.18936232631181193</c:v>
                </c:pt>
                <c:pt idx="183">
                  <c:v>0.19035335075080145</c:v>
                </c:pt>
                <c:pt idx="184">
                  <c:v>0.19134402712804413</c:v>
                </c:pt>
                <c:pt idx="185">
                  <c:v>0.19233435807797417</c:v>
                </c:pt>
                <c:pt idx="186">
                  <c:v>0.19332434622827452</c:v>
                </c:pt>
                <c:pt idx="187">
                  <c:v>0.19431399419996298</c:v>
                </c:pt>
                <c:pt idx="188">
                  <c:v>0.19530330460747566</c:v>
                </c:pt>
                <c:pt idx="189">
                  <c:v>0.19629228005874899</c:v>
                </c:pt>
                <c:pt idx="190">
                  <c:v>0.19728092315530366</c:v>
                </c:pt>
                <c:pt idx="191">
                  <c:v>0.19826923649232636</c:v>
                </c:pt>
                <c:pt idx="192">
                  <c:v>0.19925722265875187</c:v>
                </c:pt>
                <c:pt idx="193">
                  <c:v>0.20024488423734343</c:v>
                </c:pt>
                <c:pt idx="194">
                  <c:v>0.20123222380477593</c:v>
                </c:pt>
                <c:pt idx="195">
                  <c:v>0.20221924393171439</c:v>
                </c:pt>
                <c:pt idx="196">
                  <c:v>0.20320594718289456</c:v>
                </c:pt>
                <c:pt idx="197">
                  <c:v>0.2041923361172025</c:v>
                </c:pt>
                <c:pt idx="198">
                  <c:v>0.20517841328775469</c:v>
                </c:pt>
                <c:pt idx="199">
                  <c:v>0.20616418124197547</c:v>
                </c:pt>
                <c:pt idx="200">
                  <c:v>0.20714964252167745</c:v>
                </c:pt>
                <c:pt idx="201">
                  <c:v>0.20813479966313686</c:v>
                </c:pt>
                <c:pt idx="202">
                  <c:v>0.20911965519717327</c:v>
                </c:pt>
                <c:pt idx="203">
                  <c:v>0.2101042116492268</c:v>
                </c:pt>
                <c:pt idx="204">
                  <c:v>0.2110884715394348</c:v>
                </c:pt>
                <c:pt idx="205">
                  <c:v>0.21207243738270726</c:v>
                </c:pt>
                <c:pt idx="206">
                  <c:v>0.21305611168880459</c:v>
                </c:pt>
                <c:pt idx="207">
                  <c:v>0.21403949696241309</c:v>
                </c:pt>
                <c:pt idx="208">
                  <c:v>0.21502259570322005</c:v>
                </c:pt>
                <c:pt idx="209">
                  <c:v>0.216005410405989</c:v>
                </c:pt>
                <c:pt idx="210">
                  <c:v>0.2169879435606353</c:v>
                </c:pt>
                <c:pt idx="211">
                  <c:v>0.21797019765229961</c:v>
                </c:pt>
                <c:pt idx="212">
                  <c:v>0.21895217516142268</c:v>
                </c:pt>
                <c:pt idx="213">
                  <c:v>0.21993387856381927</c:v>
                </c:pt>
                <c:pt idx="214">
                  <c:v>0.22091531033075221</c:v>
                </c:pt>
                <c:pt idx="215">
                  <c:v>0.22189647292900438</c:v>
                </c:pt>
                <c:pt idx="216">
                  <c:v>0.22287736882095305</c:v>
                </c:pt>
                <c:pt idx="217">
                  <c:v>0.22385800046464205</c:v>
                </c:pt>
                <c:pt idx="218">
                  <c:v>0.22483837031385401</c:v>
                </c:pt>
                <c:pt idx="219">
                  <c:v>0.22581848081818295</c:v>
                </c:pt>
                <c:pt idx="220">
                  <c:v>0.22679833442310607</c:v>
                </c:pt>
                <c:pt idx="221">
                  <c:v>0.2277779335700561</c:v>
                </c:pt>
                <c:pt idx="222">
                  <c:v>0.22875728069649004</c:v>
                </c:pt>
                <c:pt idx="223">
                  <c:v>0.22973637823596416</c:v>
                </c:pt>
                <c:pt idx="224">
                  <c:v>0.23071522861820204</c:v>
                </c:pt>
                <c:pt idx="225">
                  <c:v>0.23169383426916662</c:v>
                </c:pt>
                <c:pt idx="226">
                  <c:v>0.23267219761112964</c:v>
                </c:pt>
                <c:pt idx="227">
                  <c:v>0.23365032106274308</c:v>
                </c:pt>
                <c:pt idx="228">
                  <c:v>0.23462820703910778</c:v>
                </c:pt>
                <c:pt idx="229">
                  <c:v>0.23560585795184422</c:v>
                </c:pt>
                <c:pt idx="230">
                  <c:v>0.2365832762091617</c:v>
                </c:pt>
                <c:pt idx="231">
                  <c:v>0.23756046421592822</c:v>
                </c:pt>
                <c:pt idx="232">
                  <c:v>0.23853742437373843</c:v>
                </c:pt>
                <c:pt idx="233">
                  <c:v>0.23951415908098367</c:v>
                </c:pt>
                <c:pt idx="234">
                  <c:v>0.24049067073292035</c:v>
                </c:pt>
                <c:pt idx="235">
                  <c:v>0.24146696172173904</c:v>
                </c:pt>
                <c:pt idx="236">
                  <c:v>0.24244303443663201</c:v>
                </c:pt>
                <c:pt idx="237">
                  <c:v>0.24341889126386224</c:v>
                </c:pt>
                <c:pt idx="238">
                  <c:v>0.24439453458683169</c:v>
                </c:pt>
                <c:pt idx="239">
                  <c:v>0.24536996678614764</c:v>
                </c:pt>
                <c:pt idx="240">
                  <c:v>0.24634519023969292</c:v>
                </c:pt>
                <c:pt idx="241">
                  <c:v>0.24732020732269197</c:v>
                </c:pt>
                <c:pt idx="242">
                  <c:v>0.24829502040777796</c:v>
                </c:pt>
                <c:pt idx="243">
                  <c:v>0.24926963186506157</c:v>
                </c:pt>
                <c:pt idx="244">
                  <c:v>0.25024404406219708</c:v>
                </c:pt>
                <c:pt idx="245">
                  <c:v>0.25121825936445052</c:v>
                </c:pt>
                <c:pt idx="246">
                  <c:v>0.25219228013476547</c:v>
                </c:pt>
                <c:pt idx="247">
                  <c:v>0.25316610873383066</c:v>
                </c:pt>
                <c:pt idx="248">
                  <c:v>0.2541397475201464</c:v>
                </c:pt>
                <c:pt idx="249">
                  <c:v>0.25511319885009154</c:v>
                </c:pt>
                <c:pt idx="250">
                  <c:v>0.25608646507799021</c:v>
                </c:pt>
                <c:pt idx="251">
                  <c:v>0.25705954855617741</c:v>
                </c:pt>
                <c:pt idx="252">
                  <c:v>0.25803245163506616</c:v>
                </c:pt>
                <c:pt idx="253">
                  <c:v>0.25900517666321371</c:v>
                </c:pt>
                <c:pt idx="254">
                  <c:v>0.25997772598738778</c:v>
                </c:pt>
                <c:pt idx="255">
                  <c:v>0.26095010195263163</c:v>
                </c:pt>
                <c:pt idx="256">
                  <c:v>0.26192230690233204</c:v>
                </c:pt>
                <c:pt idx="257">
                  <c:v>0.26289434317828386</c:v>
                </c:pt>
                <c:pt idx="258">
                  <c:v>0.2638662131207567</c:v>
                </c:pt>
                <c:pt idx="259">
                  <c:v>0.26483791906856019</c:v>
                </c:pt>
                <c:pt idx="260">
                  <c:v>0.26580946335911071</c:v>
                </c:pt>
                <c:pt idx="261">
                  <c:v>0.26678084832849597</c:v>
                </c:pt>
                <c:pt idx="262">
                  <c:v>0.26775207631154252</c:v>
                </c:pt>
                <c:pt idx="263">
                  <c:v>0.26872314964187988</c:v>
                </c:pt>
                <c:pt idx="264">
                  <c:v>0.26969407065200673</c:v>
                </c:pt>
                <c:pt idx="265">
                  <c:v>0.27066484167335741</c:v>
                </c:pt>
                <c:pt idx="266">
                  <c:v>0.27163546503636687</c:v>
                </c:pt>
                <c:pt idx="267">
                  <c:v>0.27260594307053621</c:v>
                </c:pt>
                <c:pt idx="268">
                  <c:v>0.27357627810449875</c:v>
                </c:pt>
                <c:pt idx="269">
                  <c:v>0.27454647246608593</c:v>
                </c:pt>
                <c:pt idx="270">
                  <c:v>0.27551652848239194</c:v>
                </c:pt>
                <c:pt idx="271">
                  <c:v>0.27648644847984094</c:v>
                </c:pt>
                <c:pt idx="272">
                  <c:v>0.27745623478425147</c:v>
                </c:pt>
                <c:pt idx="273">
                  <c:v>0.27842588972090343</c:v>
                </c:pt>
                <c:pt idx="274">
                  <c:v>0.27939541561460202</c:v>
                </c:pt>
                <c:pt idx="275">
                  <c:v>0.28036481478974579</c:v>
                </c:pt>
                <c:pt idx="276">
                  <c:v>0.28133408957039052</c:v>
                </c:pt>
                <c:pt idx="277">
                  <c:v>0.28230324228031622</c:v>
                </c:pt>
                <c:pt idx="278">
                  <c:v>0.28327227524309306</c:v>
                </c:pt>
                <c:pt idx="279">
                  <c:v>0.28424119078214649</c:v>
                </c:pt>
                <c:pt idx="280">
                  <c:v>0.28520999122082463</c:v>
                </c:pt>
                <c:pt idx="281">
                  <c:v>0.28617867888246296</c:v>
                </c:pt>
                <c:pt idx="282">
                  <c:v>0.28714725609045139</c:v>
                </c:pt>
                <c:pt idx="283">
                  <c:v>0.28811572516830086</c:v>
                </c:pt>
                <c:pt idx="284">
                  <c:v>0.28908408843970773</c:v>
                </c:pt>
                <c:pt idx="285">
                  <c:v>0.29005234822862314</c:v>
                </c:pt>
                <c:pt idx="286">
                  <c:v>0.29102050685931702</c:v>
                </c:pt>
                <c:pt idx="287">
                  <c:v>0.29198856665644629</c:v>
                </c:pt>
                <c:pt idx="288">
                  <c:v>0.29295652994512056</c:v>
                </c:pt>
                <c:pt idx="289">
                  <c:v>0.29392439905096945</c:v>
                </c:pt>
                <c:pt idx="290">
                  <c:v>0.29489217630020947</c:v>
                </c:pt>
                <c:pt idx="291">
                  <c:v>0.29585986401971154</c:v>
                </c:pt>
                <c:pt idx="292">
                  <c:v>0.29682746453706688</c:v>
                </c:pt>
                <c:pt idx="293">
                  <c:v>0.29779498018065603</c:v>
                </c:pt>
                <c:pt idx="294">
                  <c:v>0.29876241327971498</c:v>
                </c:pt>
                <c:pt idx="295">
                  <c:v>0.29972976616440344</c:v>
                </c:pt>
                <c:pt idx="296">
                  <c:v>0.30069704116587215</c:v>
                </c:pt>
                <c:pt idx="297">
                  <c:v>0.30166424061633146</c:v>
                </c:pt>
                <c:pt idx="298">
                  <c:v>0.30263136684911873</c:v>
                </c:pt>
                <c:pt idx="299">
                  <c:v>0.30359842219876704</c:v>
                </c:pt>
                <c:pt idx="300">
                  <c:v>0.3045654090010731</c:v>
                </c:pt>
                <c:pt idx="301">
                  <c:v>0.30553232959316651</c:v>
                </c:pt>
                <c:pt idx="302">
                  <c:v>0.3064991863135777</c:v>
                </c:pt>
                <c:pt idx="303">
                  <c:v>0.30746598150230769</c:v>
                </c:pt>
                <c:pt idx="304">
                  <c:v>0.30843271750089657</c:v>
                </c:pt>
                <c:pt idx="305">
                  <c:v>0.30939939665249366</c:v>
                </c:pt>
                <c:pt idx="306">
                  <c:v>0.31036602130192598</c:v>
                </c:pt>
                <c:pt idx="307">
                  <c:v>0.31133259379576905</c:v>
                </c:pt>
                <c:pt idx="308">
                  <c:v>0.31229911648241643</c:v>
                </c:pt>
                <c:pt idx="309">
                  <c:v>0.31326559171214996</c:v>
                </c:pt>
                <c:pt idx="310">
                  <c:v>0.31423202183720989</c:v>
                </c:pt>
                <c:pt idx="311">
                  <c:v>0.31519840921186654</c:v>
                </c:pt>
                <c:pt idx="312">
                  <c:v>0.31616475619249007</c:v>
                </c:pt>
                <c:pt idx="313">
                  <c:v>0.31713106513762246</c:v>
                </c:pt>
                <c:pt idx="314">
                  <c:v>0.31809733840804899</c:v>
                </c:pt>
                <c:pt idx="315">
                  <c:v>0.31906357836686927</c:v>
                </c:pt>
                <c:pt idx="316">
                  <c:v>0.32002978737956983</c:v>
                </c:pt>
                <c:pt idx="317">
                  <c:v>0.32099596781409634</c:v>
                </c:pt>
                <c:pt idx="318">
                  <c:v>0.32196212204092567</c:v>
                </c:pt>
                <c:pt idx="319">
                  <c:v>0.32292825243313916</c:v>
                </c:pt>
                <c:pt idx="320">
                  <c:v>0.32389436136649608</c:v>
                </c:pt>
                <c:pt idx="321">
                  <c:v>0.3248604512195063</c:v>
                </c:pt>
                <c:pt idx="322">
                  <c:v>0.32582652437350429</c:v>
                </c:pt>
                <c:pt idx="323">
                  <c:v>0.32679258321272364</c:v>
                </c:pt>
                <c:pt idx="324">
                  <c:v>0.32775863012437095</c:v>
                </c:pt>
                <c:pt idx="325">
                  <c:v>0.32872466749870066</c:v>
                </c:pt>
                <c:pt idx="326">
                  <c:v>0.32969069772909004</c:v>
                </c:pt>
                <c:pt idx="327">
                  <c:v>0.33065672321211548</c:v>
                </c:pt>
                <c:pt idx="328">
                  <c:v>0.33162274634762634</c:v>
                </c:pt>
                <c:pt idx="329">
                  <c:v>0.33258876953882333</c:v>
                </c:pt>
                <c:pt idx="330">
                  <c:v>0.33355479519233339</c:v>
                </c:pt>
                <c:pt idx="331">
                  <c:v>0.33452082571828695</c:v>
                </c:pt>
                <c:pt idx="332">
                  <c:v>0.33548686353039597</c:v>
                </c:pt>
                <c:pt idx="333">
                  <c:v>0.3364529110460302</c:v>
                </c:pt>
                <c:pt idx="334">
                  <c:v>0.33741897068629645</c:v>
                </c:pt>
                <c:pt idx="335">
                  <c:v>0.33838504487611654</c:v>
                </c:pt>
                <c:pt idx="336">
                  <c:v>0.33935113604430611</c:v>
                </c:pt>
                <c:pt idx="337">
                  <c:v>0.34031724662365359</c:v>
                </c:pt>
                <c:pt idx="338">
                  <c:v>0.34128337905100115</c:v>
                </c:pt>
                <c:pt idx="339">
                  <c:v>0.34224953576732309</c:v>
                </c:pt>
                <c:pt idx="340">
                  <c:v>0.34321571921780814</c:v>
                </c:pt>
                <c:pt idx="341">
                  <c:v>0.34418193185193918</c:v>
                </c:pt>
                <c:pt idx="342">
                  <c:v>0.34514817612357562</c:v>
                </c:pt>
                <c:pt idx="343">
                  <c:v>0.34611445449103501</c:v>
                </c:pt>
                <c:pt idx="344">
                  <c:v>0.34708076941717569</c:v>
                </c:pt>
                <c:pt idx="345">
                  <c:v>0.34804712336947929</c:v>
                </c:pt>
                <c:pt idx="346">
                  <c:v>0.34901351882013487</c:v>
                </c:pt>
                <c:pt idx="347">
                  <c:v>0.34997995824612232</c:v>
                </c:pt>
                <c:pt idx="348">
                  <c:v>0.35094644412929743</c:v>
                </c:pt>
                <c:pt idx="349">
                  <c:v>0.35191297895647605</c:v>
                </c:pt>
                <c:pt idx="350">
                  <c:v>0.35287956521952024</c:v>
                </c:pt>
                <c:pt idx="351">
                  <c:v>0.3538462054154245</c:v>
                </c:pt>
                <c:pt idx="352">
                  <c:v>0.35481290204640165</c:v>
                </c:pt>
                <c:pt idx="353">
                  <c:v>0.35577965761997071</c:v>
                </c:pt>
                <c:pt idx="354">
                  <c:v>0.35674647464904402</c:v>
                </c:pt>
                <c:pt idx="355">
                  <c:v>0.35771335565201651</c:v>
                </c:pt>
                <c:pt idx="356">
                  <c:v>0.35868030315285382</c:v>
                </c:pt>
                <c:pt idx="357">
                  <c:v>0.35964731968118185</c:v>
                </c:pt>
                <c:pt idx="358">
                  <c:v>0.36061440777237735</c:v>
                </c:pt>
                <c:pt idx="359">
                  <c:v>0.36158156996765822</c:v>
                </c:pt>
                <c:pt idx="360">
                  <c:v>0.36254880881417545</c:v>
                </c:pt>
                <c:pt idx="361">
                  <c:v>0.36351612686510443</c:v>
                </c:pt>
                <c:pt idx="362">
                  <c:v>0.36448352667973838</c:v>
                </c:pt>
                <c:pt idx="363">
                  <c:v>0.36545101082358089</c:v>
                </c:pt>
                <c:pt idx="364">
                  <c:v>0.36641858186844078</c:v>
                </c:pt>
                <c:pt idx="365">
                  <c:v>0.3673862423925256</c:v>
                </c:pt>
                <c:pt idx="366">
                  <c:v>0.36835399498053872</c:v>
                </c:pt>
                <c:pt idx="367">
                  <c:v>0.36932184222377384</c:v>
                </c:pt>
                <c:pt idx="368">
                  <c:v>0.37028978672021273</c:v>
                </c:pt>
                <c:pt idx="369">
                  <c:v>0.37125783107462229</c:v>
                </c:pt>
                <c:pt idx="370">
                  <c:v>0.37222597789865314</c:v>
                </c:pt>
                <c:pt idx="371">
                  <c:v>0.37319422981093819</c:v>
                </c:pt>
                <c:pt idx="372">
                  <c:v>0.37416258943719305</c:v>
                </c:pt>
                <c:pt idx="373">
                  <c:v>0.37513105941031649</c:v>
                </c:pt>
                <c:pt idx="374">
                  <c:v>0.37609964237049115</c:v>
                </c:pt>
                <c:pt idx="375">
                  <c:v>0.3770683409652863</c:v>
                </c:pt>
                <c:pt idx="376">
                  <c:v>0.37803715784976094</c:v>
                </c:pt>
                <c:pt idx="377">
                  <c:v>0.37900609568656696</c:v>
                </c:pt>
                <c:pt idx="378">
                  <c:v>0.3799751571460544</c:v>
                </c:pt>
                <c:pt idx="379">
                  <c:v>0.38094434490637635</c:v>
                </c:pt>
                <c:pt idx="380">
                  <c:v>0.38191366165359603</c:v>
                </c:pt>
                <c:pt idx="381">
                  <c:v>0.38288311008179354</c:v>
                </c:pt>
                <c:pt idx="382">
                  <c:v>0.38385269289317403</c:v>
                </c:pt>
                <c:pt idx="383">
                  <c:v>0.38482241279817636</c:v>
                </c:pt>
                <c:pt idx="384">
                  <c:v>0.38579227251558446</c:v>
                </c:pt>
                <c:pt idx="385">
                  <c:v>0.38676227477263597</c:v>
                </c:pt>
                <c:pt idx="386">
                  <c:v>0.38773242230513644</c:v>
                </c:pt>
                <c:pt idx="387">
                  <c:v>0.38870271785757038</c:v>
                </c:pt>
                <c:pt idx="388">
                  <c:v>0.38967316418321601</c:v>
                </c:pt>
                <c:pt idx="389">
                  <c:v>0.39064376404425971</c:v>
                </c:pt>
                <c:pt idx="390">
                  <c:v>0.39161452021191151</c:v>
                </c:pt>
                <c:pt idx="391">
                  <c:v>0.39258543546652275</c:v>
                </c:pt>
                <c:pt idx="392">
                  <c:v>0.39355651259770286</c:v>
                </c:pt>
                <c:pt idx="393">
                  <c:v>0.39452775440443932</c:v>
                </c:pt>
                <c:pt idx="394">
                  <c:v>0.39549916369521698</c:v>
                </c:pt>
                <c:pt idx="395">
                  <c:v>0.39647074328813886</c:v>
                </c:pt>
                <c:pt idx="396">
                  <c:v>0.39744249601104953</c:v>
                </c:pt>
                <c:pt idx="397">
                  <c:v>0.39841442470165717</c:v>
                </c:pt>
                <c:pt idx="398">
                  <c:v>0.39938653220765874</c:v>
                </c:pt>
                <c:pt idx="399">
                  <c:v>0.40035882138686552</c:v>
                </c:pt>
                <c:pt idx="400">
                  <c:v>0.40133129510732923</c:v>
                </c:pt>
                <c:pt idx="401">
                  <c:v>0.40230395624747112</c:v>
                </c:pt>
                <c:pt idx="402">
                  <c:v>0.40327680769621022</c:v>
                </c:pt>
                <c:pt idx="403">
                  <c:v>0.40424985235309463</c:v>
                </c:pt>
                <c:pt idx="404">
                  <c:v>0.40522309312843208</c:v>
                </c:pt>
                <c:pt idx="405">
                  <c:v>0.40619653294342395</c:v>
                </c:pt>
                <c:pt idx="406">
                  <c:v>0.40717017473029893</c:v>
                </c:pt>
                <c:pt idx="407">
                  <c:v>0.40814402143244899</c:v>
                </c:pt>
                <c:pt idx="408">
                  <c:v>0.40911807600456562</c:v>
                </c:pt>
                <c:pt idx="409">
                  <c:v>0.41009234141277884</c:v>
                </c:pt>
                <c:pt idx="410">
                  <c:v>0.41106682063479638</c:v>
                </c:pt>
                <c:pt idx="411">
                  <c:v>0.41204151666004452</c:v>
                </c:pt>
                <c:pt idx="412">
                  <c:v>0.41301643248981068</c:v>
                </c:pt>
                <c:pt idx="413">
                  <c:v>0.41399157113738794</c:v>
                </c:pt>
                <c:pt idx="414">
                  <c:v>0.41496693562821901</c:v>
                </c:pt>
                <c:pt idx="415">
                  <c:v>0.41594252900004403</c:v>
                </c:pt>
                <c:pt idx="416">
                  <c:v>0.41691835430304908</c:v>
                </c:pt>
                <c:pt idx="417">
                  <c:v>0.41789441460001453</c:v>
                </c:pt>
                <c:pt idx="418">
                  <c:v>0.41887071296646861</c:v>
                </c:pt>
                <c:pt idx="419">
                  <c:v>0.4198472524908381</c:v>
                </c:pt>
                <c:pt idx="420">
                  <c:v>0.42082403627460474</c:v>
                </c:pt>
                <c:pt idx="421">
                  <c:v>0.42180106743246021</c:v>
                </c:pt>
                <c:pt idx="422">
                  <c:v>0.4227783490924647</c:v>
                </c:pt>
                <c:pt idx="423">
                  <c:v>0.42375588439620593</c:v>
                </c:pt>
                <c:pt idx="424">
                  <c:v>0.42473367649896088</c:v>
                </c:pt>
                <c:pt idx="425">
                  <c:v>0.42571172856985795</c:v>
                </c:pt>
                <c:pt idx="426">
                  <c:v>0.42669004379204262</c:v>
                </c:pt>
                <c:pt idx="427">
                  <c:v>0.42766862536284306</c:v>
                </c:pt>
                <c:pt idx="428">
                  <c:v>0.42864747649393919</c:v>
                </c:pt>
                <c:pt idx="429">
                  <c:v>0.42962660041153217</c:v>
                </c:pt>
                <c:pt idx="430">
                  <c:v>0.43060600035651692</c:v>
                </c:pt>
                <c:pt idx="431">
                  <c:v>0.43158567958465577</c:v>
                </c:pt>
                <c:pt idx="432">
                  <c:v>0.43256564136675418</c:v>
                </c:pt>
                <c:pt idx="433">
                  <c:v>0.433545888988839</c:v>
                </c:pt>
                <c:pt idx="434">
                  <c:v>0.43452642575233774</c:v>
                </c:pt>
                <c:pt idx="435">
                  <c:v>0.43550725497426057</c:v>
                </c:pt>
                <c:pt idx="436">
                  <c:v>0.43648837998738454</c:v>
                </c:pt>
                <c:pt idx="437">
                  <c:v>0.43746980414043907</c:v>
                </c:pt>
                <c:pt idx="438">
                  <c:v>0.43845153079829435</c:v>
                </c:pt>
                <c:pt idx="439">
                  <c:v>0.43943356334215095</c:v>
                </c:pt>
                <c:pt idx="440">
                  <c:v>0.44041590516973339</c:v>
                </c:pt>
                <c:pt idx="441">
                  <c:v>0.44139855969548353</c:v>
                </c:pt>
                <c:pt idx="442">
                  <c:v>0.44238153035075861</c:v>
                </c:pt>
                <c:pt idx="443">
                  <c:v>0.44336482058402954</c:v>
                </c:pt>
                <c:pt idx="444">
                  <c:v>0.44434843386108291</c:v>
                </c:pt>
                <c:pt idx="445">
                  <c:v>0.44533237366522516</c:v>
                </c:pt>
                <c:pt idx="446">
                  <c:v>0.44631664349748801</c:v>
                </c:pt>
                <c:pt idx="447">
                  <c:v>0.4473012468768382</c:v>
                </c:pt>
                <c:pt idx="448">
                  <c:v>0.44828618734038833</c:v>
                </c:pt>
                <c:pt idx="449">
                  <c:v>0.44927146844361043</c:v>
                </c:pt>
                <c:pt idx="450">
                  <c:v>0.45025709376055284</c:v>
                </c:pt>
                <c:pt idx="451">
                  <c:v>0.45124306688405874</c:v>
                </c:pt>
                <c:pt idx="452">
                  <c:v>0.45222939142598811</c:v>
                </c:pt>
                <c:pt idx="453">
                  <c:v>0.45321607101744182</c:v>
                </c:pt>
                <c:pt idx="454">
                  <c:v>0.45420310930898877</c:v>
                </c:pt>
                <c:pt idx="455">
                  <c:v>0.45519050997089594</c:v>
                </c:pt>
                <c:pt idx="456">
                  <c:v>0.4561782766933607</c:v>
                </c:pt>
                <c:pt idx="457">
                  <c:v>0.45716641318674706</c:v>
                </c:pt>
                <c:pt idx="458">
                  <c:v>0.45815492318182355</c:v>
                </c:pt>
                <c:pt idx="459">
                  <c:v>0.45914381043000468</c:v>
                </c:pt>
                <c:pt idx="460">
                  <c:v>0.46013307870359599</c:v>
                </c:pt>
                <c:pt idx="461">
                  <c:v>0.46112273179604141</c:v>
                </c:pt>
                <c:pt idx="462">
                  <c:v>0.46211277352217406</c:v>
                </c:pt>
                <c:pt idx="463">
                  <c:v>0.46310320771846997</c:v>
                </c:pt>
                <c:pt idx="464">
                  <c:v>0.46409403824330503</c:v>
                </c:pt>
                <c:pt idx="465">
                  <c:v>0.46508526897721625</c:v>
                </c:pt>
                <c:pt idx="466">
                  <c:v>0.46607690382316513</c:v>
                </c:pt>
                <c:pt idx="467">
                  <c:v>0.46706894670680427</c:v>
                </c:pt>
                <c:pt idx="468">
                  <c:v>0.46806140157674886</c:v>
                </c:pt>
                <c:pt idx="469">
                  <c:v>0.4690542724048507</c:v>
                </c:pt>
                <c:pt idx="470">
                  <c:v>0.47004756318647578</c:v>
                </c:pt>
                <c:pt idx="471">
                  <c:v>0.47104127794078571</c:v>
                </c:pt>
                <c:pt idx="472">
                  <c:v>0.47203542071102272</c:v>
                </c:pt>
                <c:pt idx="473">
                  <c:v>0.47302999556479908</c:v>
                </c:pt>
                <c:pt idx="474">
                  <c:v>0.47402500659438912</c:v>
                </c:pt>
                <c:pt idx="475">
                  <c:v>0.47502045791702641</c:v>
                </c:pt>
                <c:pt idx="476">
                  <c:v>0.47601635367520401</c:v>
                </c:pt>
                <c:pt idx="477">
                  <c:v>0.47701269803697921</c:v>
                </c:pt>
                <c:pt idx="478">
                  <c:v>0.47800949519628244</c:v>
                </c:pt>
                <c:pt idx="479">
                  <c:v>0.47900674937323007</c:v>
                </c:pt>
                <c:pt idx="480">
                  <c:v>0.4800044648144412</c:v>
                </c:pt>
                <c:pt idx="481">
                  <c:v>0.48100264579335977</c:v>
                </c:pt>
                <c:pt idx="482">
                  <c:v>0.48200129661058017</c:v>
                </c:pt>
                <c:pt idx="483">
                  <c:v>0.48300042159417778</c:v>
                </c:pt>
                <c:pt idx="484">
                  <c:v>0.48400002510004364</c:v>
                </c:pt>
                <c:pt idx="485">
                  <c:v>0.48500011151222422</c:v>
                </c:pt>
                <c:pt idx="486">
                  <c:v>0.48600068524326595</c:v>
                </c:pt>
                <c:pt idx="487">
                  <c:v>0.48700175073456398</c:v>
                </c:pt>
                <c:pt idx="488">
                  <c:v>0.48800331245671635</c:v>
                </c:pt>
                <c:pt idx="489">
                  <c:v>0.48900537490988327</c:v>
                </c:pt>
                <c:pt idx="490">
                  <c:v>0.49000794262415065</c:v>
                </c:pt>
                <c:pt idx="491">
                  <c:v>0.49101102015990006</c:v>
                </c:pt>
                <c:pt idx="492">
                  <c:v>0.49201461210818265</c:v>
                </c:pt>
                <c:pt idx="493">
                  <c:v>0.49301872309109951</c:v>
                </c:pt>
                <c:pt idx="494">
                  <c:v>0.49402335776218648</c:v>
                </c:pt>
                <c:pt idx="495">
                  <c:v>0.49502852080680554</c:v>
                </c:pt>
                <c:pt idx="496">
                  <c:v>0.49603421694254113</c:v>
                </c:pt>
                <c:pt idx="497">
                  <c:v>0.49704045091960247</c:v>
                </c:pt>
                <c:pt idx="498">
                  <c:v>0.49804722752123187</c:v>
                </c:pt>
                <c:pt idx="499">
                  <c:v>0.49905455156411849</c:v>
                </c:pt>
                <c:pt idx="500">
                  <c:v>0.50006242789881916</c:v>
                </c:pt>
                <c:pt idx="501">
                  <c:v>0.50107086141018442</c:v>
                </c:pt>
                <c:pt idx="502">
                  <c:v>0.50207985701779168</c:v>
                </c:pt>
                <c:pt idx="503">
                  <c:v>0.50308941967638343</c:v>
                </c:pt>
                <c:pt idx="504">
                  <c:v>0.50409955437631471</c:v>
                </c:pt>
                <c:pt idx="505">
                  <c:v>0.50511026614400345</c:v>
                </c:pt>
                <c:pt idx="506">
                  <c:v>0.50612156004239195</c:v>
                </c:pt>
                <c:pt idx="507">
                  <c:v>0.50713344117141124</c:v>
                </c:pt>
                <c:pt idx="508">
                  <c:v>0.50814591466845505</c:v>
                </c:pt>
                <c:pt idx="509">
                  <c:v>0.50915898570886065</c:v>
                </c:pt>
                <c:pt idx="510">
                  <c:v>0.51017265950639612</c:v>
                </c:pt>
                <c:pt idx="511">
                  <c:v>0.51118694131375564</c:v>
                </c:pt>
                <c:pt idx="512">
                  <c:v>0.51220183642306272</c:v>
                </c:pt>
                <c:pt idx="513">
                  <c:v>0.51321735016638081</c:v>
                </c:pt>
                <c:pt idx="514">
                  <c:v>0.5142334879162318</c:v>
                </c:pt>
                <c:pt idx="515">
                  <c:v>0.51525025508612299</c:v>
                </c:pt>
                <c:pt idx="516">
                  <c:v>0.51626765713108169</c:v>
                </c:pt>
                <c:pt idx="517">
                  <c:v>0.5172856995481987</c:v>
                </c:pt>
                <c:pt idx="518">
                  <c:v>0.51830438787718069</c:v>
                </c:pt>
                <c:pt idx="519">
                  <c:v>0.5193237277009104</c:v>
                </c:pt>
                <c:pt idx="520">
                  <c:v>0.52034372464601619</c:v>
                </c:pt>
                <c:pt idx="521">
                  <c:v>0.52136438438345101</c:v>
                </c:pt>
                <c:pt idx="522">
                  <c:v>0.5223857126290804</c:v>
                </c:pt>
                <c:pt idx="523">
                  <c:v>0.5234077151442792</c:v>
                </c:pt>
                <c:pt idx="524">
                  <c:v>0.52443039773653999</c:v>
                </c:pt>
                <c:pt idx="525">
                  <c:v>0.52545376626008855</c:v>
                </c:pt>
                <c:pt idx="526">
                  <c:v>0.52647782661651166</c:v>
                </c:pt>
                <c:pt idx="527">
                  <c:v>0.52750258475539424</c:v>
                </c:pt>
                <c:pt idx="528">
                  <c:v>0.52852804667496667</c:v>
                </c:pt>
                <c:pt idx="529">
                  <c:v>0.52955421842276362</c:v>
                </c:pt>
                <c:pt idx="530">
                  <c:v>0.5305811060962925</c:v>
                </c:pt>
                <c:pt idx="531">
                  <c:v>0.53160871584371505</c:v>
                </c:pt>
                <c:pt idx="532">
                  <c:v>0.53263705386453786</c:v>
                </c:pt>
                <c:pt idx="533">
                  <c:v>0.53366612641031608</c:v>
                </c:pt>
                <c:pt idx="534">
                  <c:v>0.53469593978536889</c:v>
                </c:pt>
                <c:pt idx="535">
                  <c:v>0.53572650034750613</c:v>
                </c:pt>
                <c:pt idx="536">
                  <c:v>0.53675781450876814</c:v>
                </c:pt>
                <c:pt idx="537">
                  <c:v>0.53778988873617783</c:v>
                </c:pt>
                <c:pt idx="538">
                  <c:v>0.53882272955250532</c:v>
                </c:pt>
                <c:pt idx="539">
                  <c:v>0.53985634353704681</c:v>
                </c:pt>
                <c:pt idx="540">
                  <c:v>0.54089073732641513</c:v>
                </c:pt>
                <c:pt idx="541">
                  <c:v>0.54192591761534559</c:v>
                </c:pt>
                <c:pt idx="542">
                  <c:v>0.5429618911575147</c:v>
                </c:pt>
                <c:pt idx="543">
                  <c:v>0.54399866476637426</c:v>
                </c:pt>
                <c:pt idx="544">
                  <c:v>0.5450362453159987</c:v>
                </c:pt>
                <c:pt idx="545">
                  <c:v>0.54607463974194859</c:v>
                </c:pt>
                <c:pt idx="546">
                  <c:v>0.54711385504214882</c:v>
                </c:pt>
                <c:pt idx="547">
                  <c:v>0.54815389827778249</c:v>
                </c:pt>
                <c:pt idx="548">
                  <c:v>0.54919477657419991</c:v>
                </c:pt>
                <c:pt idx="549">
                  <c:v>0.55023649712184586</c:v>
                </c:pt>
                <c:pt idx="550">
                  <c:v>0.55127906717720132</c:v>
                </c:pt>
                <c:pt idx="551">
                  <c:v>0.55232249406374334</c:v>
                </c:pt>
                <c:pt idx="552">
                  <c:v>0.5533667851729227</c:v>
                </c:pt>
                <c:pt idx="553">
                  <c:v>0.55441194796515758</c:v>
                </c:pt>
                <c:pt idx="554">
                  <c:v>0.5554579899708475</c:v>
                </c:pt>
                <c:pt idx="555">
                  <c:v>0.55650491879140496</c:v>
                </c:pt>
                <c:pt idx="556">
                  <c:v>0.55755274210030525</c:v>
                </c:pt>
                <c:pt idx="557">
                  <c:v>0.5586014676441573</c:v>
                </c:pt>
                <c:pt idx="558">
                  <c:v>0.55965110324379319</c:v>
                </c:pt>
                <c:pt idx="559">
                  <c:v>0.56070165679537887</c:v>
                </c:pt>
                <c:pt idx="560">
                  <c:v>0.56175313627154477</c:v>
                </c:pt>
                <c:pt idx="561">
                  <c:v>0.5628055497225386</c:v>
                </c:pt>
                <c:pt idx="562">
                  <c:v>0.56385890527739946</c:v>
                </c:pt>
                <c:pt idx="563">
                  <c:v>0.56491321114515436</c:v>
                </c:pt>
                <c:pt idx="564">
                  <c:v>0.56596847561603769</c:v>
                </c:pt>
                <c:pt idx="565">
                  <c:v>0.56702470706273389</c:v>
                </c:pt>
                <c:pt idx="566">
                  <c:v>0.56808191394164409</c:v>
                </c:pt>
                <c:pt idx="567">
                  <c:v>0.56914010479417754</c:v>
                </c:pt>
                <c:pt idx="568">
                  <c:v>0.5701992882480672</c:v>
                </c:pt>
                <c:pt idx="569">
                  <c:v>0.57125947301871249</c:v>
                </c:pt>
                <c:pt idx="570">
                  <c:v>0.57232066791054703</c:v>
                </c:pt>
                <c:pt idx="571">
                  <c:v>0.57338288181843411</c:v>
                </c:pt>
                <c:pt idx="572">
                  <c:v>0.57444612372908899</c:v>
                </c:pt>
                <c:pt idx="573">
                  <c:v>0.57551040272253062</c:v>
                </c:pt>
                <c:pt idx="574">
                  <c:v>0.57657572797356083</c:v>
                </c:pt>
                <c:pt idx="575">
                  <c:v>0.57764210875327504</c:v>
                </c:pt>
                <c:pt idx="576">
                  <c:v>0.57870955443060113</c:v>
                </c:pt>
                <c:pt idx="577">
                  <c:v>0.57977807447387164</c:v>
                </c:pt>
                <c:pt idx="578">
                  <c:v>0.58084767845242669</c:v>
                </c:pt>
                <c:pt idx="579">
                  <c:v>0.58191837603824981</c:v>
                </c:pt>
                <c:pt idx="580">
                  <c:v>0.58299017700763733</c:v>
                </c:pt>
                <c:pt idx="581">
                  <c:v>0.58406309124290279</c:v>
                </c:pt>
                <c:pt idx="582">
                  <c:v>0.58513712873411583</c:v>
                </c:pt>
                <c:pt idx="583">
                  <c:v>0.58621229958087751</c:v>
                </c:pt>
                <c:pt idx="584">
                  <c:v>0.58728861399413301</c:v>
                </c:pt>
                <c:pt idx="585">
                  <c:v>0.58836608229802279</c:v>
                </c:pt>
                <c:pt idx="586">
                  <c:v>0.58944471493177097</c:v>
                </c:pt>
                <c:pt idx="587">
                  <c:v>0.59052452245161657</c:v>
                </c:pt>
                <c:pt idx="588">
                  <c:v>0.59160551553278373</c:v>
                </c:pt>
                <c:pt idx="589">
                  <c:v>0.59268770497149481</c:v>
                </c:pt>
                <c:pt idx="590">
                  <c:v>0.59377110168702707</c:v>
                </c:pt>
                <c:pt idx="591">
                  <c:v>0.59485571672381377</c:v>
                </c:pt>
                <c:pt idx="592">
                  <c:v>0.59594156125359021</c:v>
                </c:pt>
                <c:pt idx="593">
                  <c:v>0.59702864657758803</c:v>
                </c:pt>
                <c:pt idx="594">
                  <c:v>0.59811698412877634</c:v>
                </c:pt>
                <c:pt idx="595">
                  <c:v>0.59920658547415306</c:v>
                </c:pt>
                <c:pt idx="596">
                  <c:v>0.60029746231708692</c:v>
                </c:pt>
                <c:pt idx="597">
                  <c:v>0.60138962649971139</c:v>
                </c:pt>
                <c:pt idx="598">
                  <c:v>0.60248309000537226</c:v>
                </c:pt>
                <c:pt idx="599">
                  <c:v>0.60357786496113097</c:v>
                </c:pt>
                <c:pt idx="600">
                  <c:v>0.60467396364032377</c:v>
                </c:pt>
                <c:pt idx="601">
                  <c:v>0.60577139846517936</c:v>
                </c:pt>
                <c:pt idx="602">
                  <c:v>0.60687018200949627</c:v>
                </c:pt>
                <c:pt idx="603">
                  <c:v>0.60797032700138243</c:v>
                </c:pt>
                <c:pt idx="604">
                  <c:v>0.6090718463260566</c:v>
                </c:pt>
                <c:pt idx="605">
                  <c:v>0.61017475302871638</c:v>
                </c:pt>
                <c:pt idx="606">
                  <c:v>0.61127906031747237</c:v>
                </c:pt>
                <c:pt idx="607">
                  <c:v>0.61238478156635079</c:v>
                </c:pt>
                <c:pt idx="608">
                  <c:v>0.61349193031836813</c:v>
                </c:pt>
                <c:pt idx="609">
                  <c:v>0.61460052028867695</c:v>
                </c:pt>
                <c:pt idx="610">
                  <c:v>0.61571056536778912</c:v>
                </c:pt>
                <c:pt idx="611">
                  <c:v>0.61682207962487334</c:v>
                </c:pt>
                <c:pt idx="612">
                  <c:v>0.61793507731113506</c:v>
                </c:pt>
                <c:pt idx="613">
                  <c:v>0.61904957286327533</c:v>
                </c:pt>
                <c:pt idx="614">
                  <c:v>0.62016558090703733</c:v>
                </c:pt>
                <c:pt idx="615">
                  <c:v>0.6212831162608361</c:v>
                </c:pt>
                <c:pt idx="616">
                  <c:v>0.62240219393948071</c:v>
                </c:pt>
                <c:pt idx="617">
                  <c:v>0.62352282915798696</c:v>
                </c:pt>
                <c:pt idx="618">
                  <c:v>0.62464503733548504</c:v>
                </c:pt>
                <c:pt idx="619">
                  <c:v>0.62576883409922601</c:v>
                </c:pt>
                <c:pt idx="620">
                  <c:v>0.62689423528868859</c:v>
                </c:pt>
                <c:pt idx="621">
                  <c:v>0.62802125695978961</c:v>
                </c:pt>
                <c:pt idx="622">
                  <c:v>0.62914991538920251</c:v>
                </c:pt>
                <c:pt idx="623">
                  <c:v>0.63028022707878539</c:v>
                </c:pt>
                <c:pt idx="624">
                  <c:v>0.63141220876012505</c:v>
                </c:pt>
                <c:pt idx="625">
                  <c:v>0.6325458773991961</c:v>
                </c:pt>
                <c:pt idx="626">
                  <c:v>0.63368125020114408</c:v>
                </c:pt>
                <c:pt idx="627">
                  <c:v>0.63481834461519238</c:v>
                </c:pt>
                <c:pt idx="628">
                  <c:v>0.63595717833967935</c:v>
                </c:pt>
                <c:pt idx="629">
                  <c:v>0.63709776932722828</c:v>
                </c:pt>
                <c:pt idx="630">
                  <c:v>0.63824013579005656</c:v>
                </c:pt>
                <c:pt idx="631">
                  <c:v>0.63938429620542592</c:v>
                </c:pt>
                <c:pt idx="632">
                  <c:v>0.64053026932124157</c:v>
                </c:pt>
                <c:pt idx="633">
                  <c:v>0.64167807416180167</c:v>
                </c:pt>
                <c:pt idx="634">
                  <c:v>0.64282773003370541</c:v>
                </c:pt>
                <c:pt idx="635">
                  <c:v>0.64397925653192278</c:v>
                </c:pt>
                <c:pt idx="636">
                  <c:v>0.6451326735460331</c:v>
                </c:pt>
                <c:pt idx="637">
                  <c:v>0.64628800126663655</c:v>
                </c:pt>
                <c:pt idx="638">
                  <c:v>0.64744526019194559</c:v>
                </c:pt>
                <c:pt idx="639">
                  <c:v>0.64860447113456277</c:v>
                </c:pt>
                <c:pt idx="640">
                  <c:v>0.64976565522844998</c:v>
                </c:pt>
                <c:pt idx="641">
                  <c:v>0.65092883393609779</c:v>
                </c:pt>
                <c:pt idx="642">
                  <c:v>0.65209402905589975</c:v>
                </c:pt>
                <c:pt idx="643">
                  <c:v>0.65326126272974128</c:v>
                </c:pt>
                <c:pt idx="644">
                  <c:v>0.65443055745080836</c:v>
                </c:pt>
                <c:pt idx="645">
                  <c:v>0.65560193607162554</c:v>
                </c:pt>
                <c:pt idx="646">
                  <c:v>0.65677542181233139</c:v>
                </c:pt>
                <c:pt idx="647">
                  <c:v>0.65795103826919932</c:v>
                </c:pt>
                <c:pt idx="648">
                  <c:v>0.65912880942341301</c:v>
                </c:pt>
                <c:pt idx="649">
                  <c:v>0.66030875965010649</c:v>
                </c:pt>
                <c:pt idx="650">
                  <c:v>0.66149091372767721</c:v>
                </c:pt>
                <c:pt idx="651">
                  <c:v>0.66267529684738424</c:v>
                </c:pt>
                <c:pt idx="652">
                  <c:v>0.66386193462324039</c:v>
                </c:pt>
                <c:pt idx="653">
                  <c:v>0.66505085310221068</c:v>
                </c:pt>
                <c:pt idx="654">
                  <c:v>0.66624207877472819</c:v>
                </c:pt>
                <c:pt idx="655">
                  <c:v>0.66743563858553978</c:v>
                </c:pt>
                <c:pt idx="656">
                  <c:v>0.6686315599448942</c:v>
                </c:pt>
                <c:pt idx="657">
                  <c:v>0.66982987074008571</c:v>
                </c:pt>
                <c:pt idx="658">
                  <c:v>0.67103059934736808</c:v>
                </c:pt>
                <c:pt idx="659">
                  <c:v>0.67223377464425205</c:v>
                </c:pt>
                <c:pt idx="660">
                  <c:v>0.67343942602220308</c:v>
                </c:pt>
                <c:pt idx="661">
                  <c:v>0.67464758339975428</c:v>
                </c:pt>
                <c:pt idx="662">
                  <c:v>0.67585827723605141</c:v>
                </c:pt>
                <c:pt idx="663">
                  <c:v>0.67707153854484847</c:v>
                </c:pt>
                <c:pt idx="664">
                  <c:v>0.67828739890897038</c:v>
                </c:pt>
                <c:pt idx="665">
                  <c:v>0.67950589049526466</c:v>
                </c:pt>
                <c:pt idx="666">
                  <c:v>0.68072704607005952</c:v>
                </c:pt>
                <c:pt idx="667">
                  <c:v>0.68195089901515171</c:v>
                </c:pt>
                <c:pt idx="668">
                  <c:v>0.6831774833443458</c:v>
                </c:pt>
                <c:pt idx="669">
                  <c:v>0.68440683372056799</c:v>
                </c:pt>
                <c:pt idx="670">
                  <c:v>0.68563898547357893</c:v>
                </c:pt>
                <c:pt idx="671">
                  <c:v>0.68687397461831234</c:v>
                </c:pt>
                <c:pt idx="672">
                  <c:v>0.68811183787386621</c:v>
                </c:pt>
                <c:pt idx="673">
                  <c:v>0.68935261268317405</c:v>
                </c:pt>
                <c:pt idx="674">
                  <c:v>0.69059633723338854</c:v>
                </c:pt>
                <c:pt idx="675">
                  <c:v>0.69184305047700656</c:v>
                </c:pt>
                <c:pt idx="676">
                  <c:v>0.69309279215377206</c:v>
                </c:pt>
                <c:pt idx="677">
                  <c:v>0.69434560281338886</c:v>
                </c:pt>
                <c:pt idx="678">
                  <c:v>0.69560152383908203</c:v>
                </c:pt>
                <c:pt idx="679">
                  <c:v>0.69686059747204765</c:v>
                </c:pt>
                <c:pt idx="680">
                  <c:v>0.69812286683682989</c:v>
                </c:pt>
                <c:pt idx="681">
                  <c:v>0.69938837596767134</c:v>
                </c:pt>
                <c:pt idx="682">
                  <c:v>0.70065716983588022</c:v>
                </c:pt>
                <c:pt idx="683">
                  <c:v>0.70192929437826523</c:v>
                </c:pt>
                <c:pt idx="684">
                  <c:v>0.70320479652668733</c:v>
                </c:pt>
                <c:pt idx="685">
                  <c:v>0.70448372423878403</c:v>
                </c:pt>
                <c:pt idx="686">
                  <c:v>0.7057661265299221</c:v>
                </c:pt>
                <c:pt idx="687">
                  <c:v>0.70705205350644151</c:v>
                </c:pt>
                <c:pt idx="688">
                  <c:v>0.70834155640025231</c:v>
                </c:pt>
                <c:pt idx="689">
                  <c:v>0.70963468760485415</c:v>
                </c:pt>
                <c:pt idx="690">
                  <c:v>0.71093150071285049</c:v>
                </c:pt>
                <c:pt idx="691">
                  <c:v>0.7122320505550328</c:v>
                </c:pt>
                <c:pt idx="692">
                  <c:v>0.71353639324111728</c:v>
                </c:pt>
                <c:pt idx="693">
                  <c:v>0.71484458620221936</c:v>
                </c:pt>
                <c:pt idx="694">
                  <c:v>0.71615668823515877</c:v>
                </c:pt>
                <c:pt idx="695">
                  <c:v>0.7174727595486895</c:v>
                </c:pt>
                <c:pt idx="696">
                  <c:v>0.71879286181176216</c:v>
                </c:pt>
                <c:pt idx="697">
                  <c:v>0.72011705820392569</c:v>
                </c:pt>
                <c:pt idx="698">
                  <c:v>0.72144541346798607</c:v>
                </c:pt>
                <c:pt idx="699">
                  <c:v>0.72277799396504938</c:v>
                </c:pt>
                <c:pt idx="700">
                  <c:v>0.72411486773207812</c:v>
                </c:pt>
                <c:pt idx="701">
                  <c:v>0.72545610454210607</c:v>
                </c:pt>
                <c:pt idx="702">
                  <c:v>0.72680177596726259</c:v>
                </c:pt>
                <c:pt idx="703">
                  <c:v>0.72815195544476652</c:v>
                </c:pt>
                <c:pt idx="704">
                  <c:v>0.72950671834606495</c:v>
                </c:pt>
                <c:pt idx="705">
                  <c:v>0.73086614204930012</c:v>
                </c:pt>
                <c:pt idx="706">
                  <c:v>0.73223030601530348</c:v>
                </c:pt>
                <c:pt idx="707">
                  <c:v>0.73359929186732886</c:v>
                </c:pt>
                <c:pt idx="708">
                  <c:v>0.73497318347475116</c:v>
                </c:pt>
                <c:pt idx="709">
                  <c:v>0.736352067040976</c:v>
                </c:pt>
                <c:pt idx="710">
                  <c:v>0.73773603119582132</c:v>
                </c:pt>
                <c:pt idx="711">
                  <c:v>0.73912516709265041</c:v>
                </c:pt>
                <c:pt idx="712">
                  <c:v>0.74051956851056311</c:v>
                </c:pt>
                <c:pt idx="713">
                  <c:v>0.74191933196196558</c:v>
                </c:pt>
                <c:pt idx="714">
                  <c:v>0.74332455680587239</c:v>
                </c:pt>
                <c:pt idx="715">
                  <c:v>0.744735345367318</c:v>
                </c:pt>
                <c:pt idx="716">
                  <c:v>0.74615180306328266</c:v>
                </c:pt>
                <c:pt idx="717">
                  <c:v>0.7475740385355778</c:v>
                </c:pt>
                <c:pt idx="718">
                  <c:v>0.74900216379116047</c:v>
                </c:pt>
                <c:pt idx="719">
                  <c:v>0.75043629435039649</c:v>
                </c:pt>
                <c:pt idx="720">
                  <c:v>0.7518765494038252</c:v>
                </c:pt>
                <c:pt idx="721">
                  <c:v>0.75332305197803351</c:v>
                </c:pt>
                <c:pt idx="722">
                  <c:v>0.75477592911128966</c:v>
                </c:pt>
                <c:pt idx="723">
                  <c:v>0.75623531203965455</c:v>
                </c:pt>
                <c:pt idx="724">
                  <c:v>0.75770133639433734</c:v>
                </c:pt>
                <c:pt idx="725">
                  <c:v>0.75917414241114345</c:v>
                </c:pt>
                <c:pt idx="726">
                  <c:v>0.76065387515292882</c:v>
                </c:pt>
                <c:pt idx="727">
                  <c:v>0.76214068474606378</c:v>
                </c:pt>
                <c:pt idx="728">
                  <c:v>0.76363472663199872</c:v>
                </c:pt>
                <c:pt idx="729">
                  <c:v>0.76513616183512889</c:v>
                </c:pt>
                <c:pt idx="730">
                  <c:v>0.76664515724826587</c:v>
                </c:pt>
                <c:pt idx="731">
                  <c:v>0.76816188593715418</c:v>
                </c:pt>
                <c:pt idx="732">
                  <c:v>0.76968652746560606</c:v>
                </c:pt>
                <c:pt idx="733">
                  <c:v>0.7712192682429887</c:v>
                </c:pt>
                <c:pt idx="734">
                  <c:v>0.77276030189597222</c:v>
                </c:pt>
                <c:pt idx="735">
                  <c:v>0.77430982966663842</c:v>
                </c:pt>
                <c:pt idx="736">
                  <c:v>0.77586806083927407</c:v>
                </c:pt>
                <c:pt idx="737">
                  <c:v>0.77743521319841558</c:v>
                </c:pt>
                <c:pt idx="738">
                  <c:v>0.77901151352098785</c:v>
                </c:pt>
                <c:pt idx="739">
                  <c:v>0.78059719810569039</c:v>
                </c:pt>
                <c:pt idx="740">
                  <c:v>0.78219251334313755</c:v>
                </c:pt>
                <c:pt idx="741">
                  <c:v>0.78379771633065298</c:v>
                </c:pt>
                <c:pt idx="742">
                  <c:v>0.78541307553606865</c:v>
                </c:pt>
                <c:pt idx="743">
                  <c:v>0.78703887151538854</c:v>
                </c:pt>
                <c:pt idx="744">
                  <c:v>0.78867539768976014</c:v>
                </c:pt>
                <c:pt idx="745">
                  <c:v>0.79032296118785195</c:v>
                </c:pt>
                <c:pt idx="746">
                  <c:v>0.79198188376050105</c:v>
                </c:pt>
                <c:pt idx="747">
                  <c:v>0.79365250277534849</c:v>
                </c:pt>
                <c:pt idx="748">
                  <c:v>0.79533517230019168</c:v>
                </c:pt>
                <c:pt idx="749">
                  <c:v>0.79703026428491264</c:v>
                </c:pt>
                <c:pt idx="750">
                  <c:v>0.79873816985317747</c:v>
                </c:pt>
                <c:pt idx="751">
                  <c:v>0.8004593007166283</c:v>
                </c:pt>
                <c:pt idx="752">
                  <c:v>0.80219409072607284</c:v>
                </c:pt>
                <c:pt idx="753">
                  <c:v>0.80394299757624854</c:v>
                </c:pt>
                <c:pt idx="754">
                  <c:v>0.80570650468316596</c:v>
                </c:pt>
                <c:pt idx="755">
                  <c:v>0.80748512325587618</c:v>
                </c:pt>
                <c:pt idx="756">
                  <c:v>0.80927939458785259</c:v>
                </c:pt>
                <c:pt idx="757">
                  <c:v>0.81108989259713227</c:v>
                </c:pt>
                <c:pt idx="758">
                  <c:v>0.81291722664903809</c:v>
                </c:pt>
                <c:pt idx="759">
                  <c:v>0.81476204470088476</c:v>
                </c:pt>
                <c:pt idx="760">
                  <c:v>0.81662503681472798</c:v>
                </c:pt>
                <c:pt idx="761">
                  <c:v>0.8185069390922145</c:v>
                </c:pt>
                <c:pt idx="762">
                  <c:v>0.82040853809523084</c:v>
                </c:pt>
                <c:pt idx="763">
                  <c:v>0.82233067582773345</c:v>
                </c:pt>
                <c:pt idx="764">
                  <c:v>0.82427425536836507</c:v>
                </c:pt>
                <c:pt idx="765">
                  <c:v>0.82624024726088252</c:v>
                </c:pt>
                <c:pt idx="766">
                  <c:v>0.82822969679086578</c:v>
                </c:pt>
                <c:pt idx="767">
                  <c:v>0.83024373230373449</c:v>
                </c:pt>
                <c:pt idx="768">
                  <c:v>0.83228357475220827</c:v>
                </c:pt>
                <c:pt idx="769">
                  <c:v>0.83435054870288405</c:v>
                </c:pt>
                <c:pt idx="770">
                  <c:v>0.83644609508410817</c:v>
                </c:pt>
                <c:pt idx="771">
                  <c:v>0.83857178602416116</c:v>
                </c:pt>
                <c:pt idx="772">
                  <c:v>0.84072934221460616</c:v>
                </c:pt>
                <c:pt idx="773">
                  <c:v>0.84292065334477595</c:v>
                </c:pt>
                <c:pt idx="774">
                  <c:v>0.84514780229862463</c:v>
                </c:pt>
                <c:pt idx="775">
                  <c:v>0.84741309399692466</c:v>
                </c:pt>
                <c:pt idx="776">
                  <c:v>0.84971909002366663</c:v>
                </c:pt>
                <c:pt idx="777">
                  <c:v>0.85206865052097447</c:v>
                </c:pt>
                <c:pt idx="778">
                  <c:v>0.85446498530917891</c:v>
                </c:pt>
                <c:pt idx="779">
                  <c:v>0.8569117168434125</c:v>
                </c:pt>
                <c:pt idx="780">
                  <c:v>0.85941295853944366</c:v>
                </c:pt>
                <c:pt idx="781">
                  <c:v>0.86197341331956168</c:v>
                </c:pt>
                <c:pt idx="782">
                  <c:v>0.86459849914975173</c:v>
                </c:pt>
                <c:pt idx="783">
                  <c:v>0.86729451119442424</c:v>
                </c:pt>
                <c:pt idx="784">
                  <c:v>0.87006883455627326</c:v>
                </c:pt>
                <c:pt idx="785">
                  <c:v>0.87293022833926337</c:v>
                </c:pt>
                <c:pt idx="786">
                  <c:v>0.87588921263834141</c:v>
                </c:pt>
                <c:pt idx="787">
                  <c:v>0.87895860807655513</c:v>
                </c:pt>
                <c:pt idx="788">
                  <c:v>0.88215430853328269</c:v>
                </c:pt>
                <c:pt idx="789">
                  <c:v>0.88549642352615432</c:v>
                </c:pt>
                <c:pt idx="790">
                  <c:v>0.88901103250799896</c:v>
                </c:pt>
                <c:pt idx="791">
                  <c:v>0.89273300684223178</c:v>
                </c:pt>
                <c:pt idx="792">
                  <c:v>0.89671082063129037</c:v>
                </c:pt>
                <c:pt idx="793">
                  <c:v>0.9010153903097281</c:v>
                </c:pt>
                <c:pt idx="794">
                  <c:v>0.90575804177576968</c:v>
                </c:pt>
                <c:pt idx="795">
                  <c:v>0.91113271555020259</c:v>
                </c:pt>
                <c:pt idx="796">
                  <c:v>0.91754074343417258</c:v>
                </c:pt>
                <c:pt idx="797">
                  <c:v>0.92617290584735268</c:v>
                </c:pt>
                <c:pt idx="798">
                  <c:v>0.94153546914633368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326-6640-88C1-4E0625DFCC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804127"/>
        <c:axId val="248542463"/>
      </c:scatterChart>
      <c:valAx>
        <c:axId val="1978041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2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542463"/>
        <c:crosses val="autoZero"/>
        <c:crossBetween val="midCat"/>
      </c:valAx>
      <c:valAx>
        <c:axId val="248542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8041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315819246135E-2"/>
          <c:y val="1.6062500000000004E-2"/>
          <c:w val="0.93407615420747203"/>
          <c:h val="0.91956249999999995"/>
        </c:manualLayout>
      </c:layout>
      <c:scatterChart>
        <c:scatterStyle val="lineMarker"/>
        <c:varyColors val="0"/>
        <c:ser>
          <c:idx val="3"/>
          <c:order val="0"/>
          <c:tx>
            <c:strRef>
              <c:f>Damped!$E$1</c:f>
              <c:strCache>
                <c:ptCount val="1"/>
                <c:pt idx="0">
                  <c:v>d2-d1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Damped!$A$2:$A$2502</c:f>
              <c:numCache>
                <c:formatCode>General</c:formatCode>
                <c:ptCount val="25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8.9999999999999993E-3</c:v>
                </c:pt>
                <c:pt idx="10">
                  <c:v>0.01</c:v>
                </c:pt>
                <c:pt idx="11">
                  <c:v>1.0999999999999999E-2</c:v>
                </c:pt>
                <c:pt idx="12">
                  <c:v>1.2E-2</c:v>
                </c:pt>
                <c:pt idx="13">
                  <c:v>1.2999999999999999E-2</c:v>
                </c:pt>
                <c:pt idx="14">
                  <c:v>1.4E-2</c:v>
                </c:pt>
                <c:pt idx="15">
                  <c:v>1.4999999999999999E-2</c:v>
                </c:pt>
                <c:pt idx="16">
                  <c:v>1.6E-2</c:v>
                </c:pt>
                <c:pt idx="17">
                  <c:v>1.7000000000000001E-2</c:v>
                </c:pt>
                <c:pt idx="18">
                  <c:v>1.7999999999999999E-2</c:v>
                </c:pt>
                <c:pt idx="19">
                  <c:v>1.9E-2</c:v>
                </c:pt>
                <c:pt idx="20">
                  <c:v>0.02</c:v>
                </c:pt>
                <c:pt idx="21">
                  <c:v>2.1000000000000001E-2</c:v>
                </c:pt>
                <c:pt idx="22">
                  <c:v>2.1999999999999999E-2</c:v>
                </c:pt>
                <c:pt idx="23">
                  <c:v>2.3E-2</c:v>
                </c:pt>
                <c:pt idx="24">
                  <c:v>2.4E-2</c:v>
                </c:pt>
                <c:pt idx="25">
                  <c:v>2.5000000000000001E-2</c:v>
                </c:pt>
                <c:pt idx="26">
                  <c:v>2.5999999999999999E-2</c:v>
                </c:pt>
                <c:pt idx="27">
                  <c:v>2.7E-2</c:v>
                </c:pt>
                <c:pt idx="28">
                  <c:v>2.8000000000000001E-2</c:v>
                </c:pt>
                <c:pt idx="29">
                  <c:v>2.9000000000000001E-2</c:v>
                </c:pt>
                <c:pt idx="30">
                  <c:v>0.03</c:v>
                </c:pt>
                <c:pt idx="31">
                  <c:v>3.1E-2</c:v>
                </c:pt>
                <c:pt idx="32">
                  <c:v>3.2000000000000001E-2</c:v>
                </c:pt>
                <c:pt idx="33">
                  <c:v>3.3000000000000002E-2</c:v>
                </c:pt>
                <c:pt idx="34">
                  <c:v>3.4000000000000002E-2</c:v>
                </c:pt>
                <c:pt idx="35">
                  <c:v>3.5000000000000003E-2</c:v>
                </c:pt>
                <c:pt idx="36">
                  <c:v>3.5999999999999997E-2</c:v>
                </c:pt>
                <c:pt idx="37">
                  <c:v>3.6999999999999998E-2</c:v>
                </c:pt>
                <c:pt idx="38">
                  <c:v>3.7999999999999999E-2</c:v>
                </c:pt>
                <c:pt idx="39">
                  <c:v>3.9E-2</c:v>
                </c:pt>
                <c:pt idx="40">
                  <c:v>0.04</c:v>
                </c:pt>
                <c:pt idx="41">
                  <c:v>4.1000000000000002E-2</c:v>
                </c:pt>
                <c:pt idx="42">
                  <c:v>4.2000000000000003E-2</c:v>
                </c:pt>
                <c:pt idx="43">
                  <c:v>4.2999999999999997E-2</c:v>
                </c:pt>
                <c:pt idx="44">
                  <c:v>4.3999999999999997E-2</c:v>
                </c:pt>
                <c:pt idx="45">
                  <c:v>4.4999999999999998E-2</c:v>
                </c:pt>
                <c:pt idx="46">
                  <c:v>4.5999999999999999E-2</c:v>
                </c:pt>
                <c:pt idx="47">
                  <c:v>4.7E-2</c:v>
                </c:pt>
                <c:pt idx="48">
                  <c:v>4.8000000000000001E-2</c:v>
                </c:pt>
                <c:pt idx="49">
                  <c:v>4.9000000000000002E-2</c:v>
                </c:pt>
                <c:pt idx="50">
                  <c:v>0.05</c:v>
                </c:pt>
                <c:pt idx="51">
                  <c:v>5.0999999999999997E-2</c:v>
                </c:pt>
                <c:pt idx="52">
                  <c:v>5.1999999999999998E-2</c:v>
                </c:pt>
                <c:pt idx="53">
                  <c:v>5.2999999999999999E-2</c:v>
                </c:pt>
                <c:pt idx="54">
                  <c:v>5.3999999999999999E-2</c:v>
                </c:pt>
                <c:pt idx="55">
                  <c:v>5.5E-2</c:v>
                </c:pt>
                <c:pt idx="56">
                  <c:v>5.6000000000000001E-2</c:v>
                </c:pt>
                <c:pt idx="57">
                  <c:v>5.7000000000000002E-2</c:v>
                </c:pt>
                <c:pt idx="58">
                  <c:v>5.8000000000000003E-2</c:v>
                </c:pt>
                <c:pt idx="59">
                  <c:v>5.8999999999999997E-2</c:v>
                </c:pt>
                <c:pt idx="60">
                  <c:v>0.06</c:v>
                </c:pt>
                <c:pt idx="61">
                  <c:v>6.0999999999999999E-2</c:v>
                </c:pt>
                <c:pt idx="62">
                  <c:v>6.2E-2</c:v>
                </c:pt>
                <c:pt idx="63">
                  <c:v>6.3E-2</c:v>
                </c:pt>
                <c:pt idx="64">
                  <c:v>6.4000000000000001E-2</c:v>
                </c:pt>
                <c:pt idx="65">
                  <c:v>6.5000000000000002E-2</c:v>
                </c:pt>
                <c:pt idx="66">
                  <c:v>6.6000000000000003E-2</c:v>
                </c:pt>
                <c:pt idx="67">
                  <c:v>6.7000000000000004E-2</c:v>
                </c:pt>
                <c:pt idx="68">
                  <c:v>6.8000000000000005E-2</c:v>
                </c:pt>
                <c:pt idx="69">
                  <c:v>6.9000000000000006E-2</c:v>
                </c:pt>
                <c:pt idx="70">
                  <c:v>7.0000000000000007E-2</c:v>
                </c:pt>
                <c:pt idx="71">
                  <c:v>7.0999999999999994E-2</c:v>
                </c:pt>
                <c:pt idx="72">
                  <c:v>7.1999999999999995E-2</c:v>
                </c:pt>
                <c:pt idx="73">
                  <c:v>7.2999999999999995E-2</c:v>
                </c:pt>
                <c:pt idx="74">
                  <c:v>7.3999999999999996E-2</c:v>
                </c:pt>
                <c:pt idx="75">
                  <c:v>7.4999999999999997E-2</c:v>
                </c:pt>
                <c:pt idx="76">
                  <c:v>7.5999999999999998E-2</c:v>
                </c:pt>
                <c:pt idx="77">
                  <c:v>7.6999999999999999E-2</c:v>
                </c:pt>
                <c:pt idx="78">
                  <c:v>7.8E-2</c:v>
                </c:pt>
                <c:pt idx="79">
                  <c:v>7.9000000000000001E-2</c:v>
                </c:pt>
                <c:pt idx="80">
                  <c:v>0.08</c:v>
                </c:pt>
                <c:pt idx="81">
                  <c:v>8.1000000000000003E-2</c:v>
                </c:pt>
                <c:pt idx="82">
                  <c:v>8.2000000000000003E-2</c:v>
                </c:pt>
                <c:pt idx="83">
                  <c:v>8.3000000000000004E-2</c:v>
                </c:pt>
                <c:pt idx="84">
                  <c:v>8.4000000000000005E-2</c:v>
                </c:pt>
                <c:pt idx="85">
                  <c:v>8.5000000000000006E-2</c:v>
                </c:pt>
                <c:pt idx="86">
                  <c:v>8.5999999999999993E-2</c:v>
                </c:pt>
                <c:pt idx="87">
                  <c:v>8.6999999999999994E-2</c:v>
                </c:pt>
                <c:pt idx="88">
                  <c:v>8.7999999999999995E-2</c:v>
                </c:pt>
                <c:pt idx="89">
                  <c:v>8.8999999999999996E-2</c:v>
                </c:pt>
                <c:pt idx="90">
                  <c:v>0.09</c:v>
                </c:pt>
                <c:pt idx="91">
                  <c:v>9.0999999999999998E-2</c:v>
                </c:pt>
                <c:pt idx="92">
                  <c:v>9.1999999999999998E-2</c:v>
                </c:pt>
                <c:pt idx="93">
                  <c:v>9.2999999999999999E-2</c:v>
                </c:pt>
                <c:pt idx="94">
                  <c:v>9.4E-2</c:v>
                </c:pt>
                <c:pt idx="95">
                  <c:v>9.5000000000000001E-2</c:v>
                </c:pt>
                <c:pt idx="96">
                  <c:v>9.6000000000000002E-2</c:v>
                </c:pt>
                <c:pt idx="97">
                  <c:v>9.7000000000000003E-2</c:v>
                </c:pt>
                <c:pt idx="98">
                  <c:v>9.8000000000000004E-2</c:v>
                </c:pt>
                <c:pt idx="99">
                  <c:v>9.9000000000000005E-2</c:v>
                </c:pt>
                <c:pt idx="100">
                  <c:v>0.1</c:v>
                </c:pt>
                <c:pt idx="101">
                  <c:v>0.10100000000000001</c:v>
                </c:pt>
                <c:pt idx="102">
                  <c:v>0.10199999999999999</c:v>
                </c:pt>
                <c:pt idx="103">
                  <c:v>0.10299999999999999</c:v>
                </c:pt>
                <c:pt idx="104">
                  <c:v>0.104</c:v>
                </c:pt>
                <c:pt idx="105">
                  <c:v>0.105</c:v>
                </c:pt>
                <c:pt idx="106">
                  <c:v>0.106</c:v>
                </c:pt>
                <c:pt idx="107">
                  <c:v>0.107</c:v>
                </c:pt>
                <c:pt idx="108">
                  <c:v>0.108</c:v>
                </c:pt>
                <c:pt idx="109">
                  <c:v>0.109</c:v>
                </c:pt>
                <c:pt idx="110">
                  <c:v>0.11</c:v>
                </c:pt>
                <c:pt idx="111">
                  <c:v>0.111</c:v>
                </c:pt>
                <c:pt idx="112">
                  <c:v>0.112</c:v>
                </c:pt>
                <c:pt idx="113">
                  <c:v>0.113</c:v>
                </c:pt>
                <c:pt idx="114">
                  <c:v>0.114</c:v>
                </c:pt>
                <c:pt idx="115">
                  <c:v>0.115</c:v>
                </c:pt>
                <c:pt idx="116">
                  <c:v>0.11600000000000001</c:v>
                </c:pt>
                <c:pt idx="117">
                  <c:v>0.11700000000000001</c:v>
                </c:pt>
                <c:pt idx="118">
                  <c:v>0.11799999999999999</c:v>
                </c:pt>
                <c:pt idx="119">
                  <c:v>0.11899999999999999</c:v>
                </c:pt>
                <c:pt idx="120">
                  <c:v>0.12</c:v>
                </c:pt>
                <c:pt idx="121">
                  <c:v>0.121</c:v>
                </c:pt>
                <c:pt idx="122">
                  <c:v>0.122</c:v>
                </c:pt>
                <c:pt idx="123">
                  <c:v>0.123</c:v>
                </c:pt>
                <c:pt idx="124">
                  <c:v>0.124</c:v>
                </c:pt>
                <c:pt idx="125">
                  <c:v>0.125</c:v>
                </c:pt>
                <c:pt idx="126">
                  <c:v>0.126</c:v>
                </c:pt>
                <c:pt idx="127">
                  <c:v>0.127</c:v>
                </c:pt>
                <c:pt idx="128">
                  <c:v>0.128</c:v>
                </c:pt>
                <c:pt idx="129">
                  <c:v>0.129</c:v>
                </c:pt>
                <c:pt idx="130">
                  <c:v>0.13</c:v>
                </c:pt>
                <c:pt idx="131">
                  <c:v>0.13100000000000001</c:v>
                </c:pt>
                <c:pt idx="132">
                  <c:v>0.13200000000000001</c:v>
                </c:pt>
                <c:pt idx="133">
                  <c:v>0.13300000000000001</c:v>
                </c:pt>
                <c:pt idx="134">
                  <c:v>0.13400000000000001</c:v>
                </c:pt>
                <c:pt idx="135">
                  <c:v>0.13500000000000001</c:v>
                </c:pt>
                <c:pt idx="136">
                  <c:v>0.13600000000000001</c:v>
                </c:pt>
                <c:pt idx="137">
                  <c:v>0.13700000000000001</c:v>
                </c:pt>
                <c:pt idx="138">
                  <c:v>0.13800000000000001</c:v>
                </c:pt>
                <c:pt idx="139">
                  <c:v>0.13900000000000001</c:v>
                </c:pt>
                <c:pt idx="140">
                  <c:v>0.14000000000000001</c:v>
                </c:pt>
                <c:pt idx="141">
                  <c:v>0.14099999999999999</c:v>
                </c:pt>
                <c:pt idx="142">
                  <c:v>0.14199999999999999</c:v>
                </c:pt>
                <c:pt idx="143">
                  <c:v>0.14299999999999999</c:v>
                </c:pt>
                <c:pt idx="144">
                  <c:v>0.14399999999999999</c:v>
                </c:pt>
                <c:pt idx="145">
                  <c:v>0.14499999999999999</c:v>
                </c:pt>
                <c:pt idx="146">
                  <c:v>0.14599999999999999</c:v>
                </c:pt>
                <c:pt idx="147">
                  <c:v>0.14699999999999999</c:v>
                </c:pt>
                <c:pt idx="148">
                  <c:v>0.14799999999999999</c:v>
                </c:pt>
                <c:pt idx="149">
                  <c:v>0.14899999999999999</c:v>
                </c:pt>
                <c:pt idx="150">
                  <c:v>0.15</c:v>
                </c:pt>
                <c:pt idx="151">
                  <c:v>0.151</c:v>
                </c:pt>
                <c:pt idx="152">
                  <c:v>0.152</c:v>
                </c:pt>
                <c:pt idx="153">
                  <c:v>0.153</c:v>
                </c:pt>
                <c:pt idx="154">
                  <c:v>0.154</c:v>
                </c:pt>
                <c:pt idx="155">
                  <c:v>0.155</c:v>
                </c:pt>
                <c:pt idx="156">
                  <c:v>0.156</c:v>
                </c:pt>
                <c:pt idx="157">
                  <c:v>0.157</c:v>
                </c:pt>
                <c:pt idx="158">
                  <c:v>0.158</c:v>
                </c:pt>
                <c:pt idx="159">
                  <c:v>0.159</c:v>
                </c:pt>
                <c:pt idx="160">
                  <c:v>0.16</c:v>
                </c:pt>
                <c:pt idx="161">
                  <c:v>0.161</c:v>
                </c:pt>
                <c:pt idx="162">
                  <c:v>0.16200000000000001</c:v>
                </c:pt>
                <c:pt idx="163">
                  <c:v>0.16300000000000001</c:v>
                </c:pt>
                <c:pt idx="164">
                  <c:v>0.16400000000000001</c:v>
                </c:pt>
                <c:pt idx="165">
                  <c:v>0.16500000000000001</c:v>
                </c:pt>
                <c:pt idx="166">
                  <c:v>0.16600000000000001</c:v>
                </c:pt>
                <c:pt idx="167">
                  <c:v>0.16700000000000001</c:v>
                </c:pt>
                <c:pt idx="168">
                  <c:v>0.16800000000000001</c:v>
                </c:pt>
                <c:pt idx="169">
                  <c:v>0.16900000000000001</c:v>
                </c:pt>
                <c:pt idx="170">
                  <c:v>0.17</c:v>
                </c:pt>
                <c:pt idx="171">
                  <c:v>0.17100000000000001</c:v>
                </c:pt>
                <c:pt idx="172">
                  <c:v>0.17199999999999999</c:v>
                </c:pt>
                <c:pt idx="173">
                  <c:v>0.17299999999999999</c:v>
                </c:pt>
                <c:pt idx="174">
                  <c:v>0.17399999999999999</c:v>
                </c:pt>
                <c:pt idx="175">
                  <c:v>0.17499999999999999</c:v>
                </c:pt>
                <c:pt idx="176">
                  <c:v>0.17599999999999999</c:v>
                </c:pt>
                <c:pt idx="177">
                  <c:v>0.17699999999999999</c:v>
                </c:pt>
                <c:pt idx="178">
                  <c:v>0.17799999999999999</c:v>
                </c:pt>
                <c:pt idx="179">
                  <c:v>0.17899999999999999</c:v>
                </c:pt>
                <c:pt idx="180">
                  <c:v>0.18</c:v>
                </c:pt>
                <c:pt idx="181">
                  <c:v>0.18099999999999999</c:v>
                </c:pt>
                <c:pt idx="182">
                  <c:v>0.182</c:v>
                </c:pt>
                <c:pt idx="183">
                  <c:v>0.183</c:v>
                </c:pt>
                <c:pt idx="184">
                  <c:v>0.184</c:v>
                </c:pt>
                <c:pt idx="185">
                  <c:v>0.185</c:v>
                </c:pt>
                <c:pt idx="186">
                  <c:v>0.186</c:v>
                </c:pt>
                <c:pt idx="187">
                  <c:v>0.187</c:v>
                </c:pt>
                <c:pt idx="188">
                  <c:v>0.188</c:v>
                </c:pt>
                <c:pt idx="189">
                  <c:v>0.189</c:v>
                </c:pt>
                <c:pt idx="190">
                  <c:v>0.19</c:v>
                </c:pt>
                <c:pt idx="191">
                  <c:v>0.191</c:v>
                </c:pt>
                <c:pt idx="192">
                  <c:v>0.192</c:v>
                </c:pt>
                <c:pt idx="193">
                  <c:v>0.193</c:v>
                </c:pt>
                <c:pt idx="194">
                  <c:v>0.19400000000000001</c:v>
                </c:pt>
                <c:pt idx="195">
                  <c:v>0.19500000000000001</c:v>
                </c:pt>
                <c:pt idx="196">
                  <c:v>0.19600000000000001</c:v>
                </c:pt>
                <c:pt idx="197">
                  <c:v>0.19700000000000001</c:v>
                </c:pt>
                <c:pt idx="198">
                  <c:v>0.19800000000000001</c:v>
                </c:pt>
                <c:pt idx="199">
                  <c:v>0.19900000000000001</c:v>
                </c:pt>
                <c:pt idx="200">
                  <c:v>0.2</c:v>
                </c:pt>
                <c:pt idx="201">
                  <c:v>0.20100000000000001</c:v>
                </c:pt>
                <c:pt idx="202">
                  <c:v>0.20200000000000001</c:v>
                </c:pt>
                <c:pt idx="203">
                  <c:v>0.20300000000000001</c:v>
                </c:pt>
                <c:pt idx="204">
                  <c:v>0.20399999999999999</c:v>
                </c:pt>
                <c:pt idx="205">
                  <c:v>0.20499999999999999</c:v>
                </c:pt>
                <c:pt idx="206">
                  <c:v>0.20599999999999999</c:v>
                </c:pt>
                <c:pt idx="207">
                  <c:v>0.20699999999999999</c:v>
                </c:pt>
                <c:pt idx="208">
                  <c:v>0.20799999999999999</c:v>
                </c:pt>
                <c:pt idx="209">
                  <c:v>0.20899999999999999</c:v>
                </c:pt>
                <c:pt idx="210">
                  <c:v>0.21</c:v>
                </c:pt>
                <c:pt idx="211">
                  <c:v>0.21099999999999999</c:v>
                </c:pt>
                <c:pt idx="212">
                  <c:v>0.21199999999999999</c:v>
                </c:pt>
                <c:pt idx="213">
                  <c:v>0.21299999999999999</c:v>
                </c:pt>
                <c:pt idx="214">
                  <c:v>0.214</c:v>
                </c:pt>
                <c:pt idx="215">
                  <c:v>0.215</c:v>
                </c:pt>
                <c:pt idx="216">
                  <c:v>0.216</c:v>
                </c:pt>
                <c:pt idx="217">
                  <c:v>0.217</c:v>
                </c:pt>
                <c:pt idx="218">
                  <c:v>0.218</c:v>
                </c:pt>
                <c:pt idx="219">
                  <c:v>0.219</c:v>
                </c:pt>
                <c:pt idx="220">
                  <c:v>0.22</c:v>
                </c:pt>
                <c:pt idx="221">
                  <c:v>0.221</c:v>
                </c:pt>
                <c:pt idx="222">
                  <c:v>0.222</c:v>
                </c:pt>
                <c:pt idx="223">
                  <c:v>0.223</c:v>
                </c:pt>
                <c:pt idx="224">
                  <c:v>0.224</c:v>
                </c:pt>
                <c:pt idx="225">
                  <c:v>0.22500000000000001</c:v>
                </c:pt>
                <c:pt idx="226">
                  <c:v>0.22600000000000001</c:v>
                </c:pt>
                <c:pt idx="227">
                  <c:v>0.22700000000000001</c:v>
                </c:pt>
                <c:pt idx="228">
                  <c:v>0.22800000000000001</c:v>
                </c:pt>
                <c:pt idx="229">
                  <c:v>0.22900000000000001</c:v>
                </c:pt>
                <c:pt idx="230">
                  <c:v>0.23</c:v>
                </c:pt>
                <c:pt idx="231">
                  <c:v>0.23100000000000001</c:v>
                </c:pt>
                <c:pt idx="232">
                  <c:v>0.23200000000000001</c:v>
                </c:pt>
                <c:pt idx="233">
                  <c:v>0.23300000000000001</c:v>
                </c:pt>
                <c:pt idx="234">
                  <c:v>0.23400000000000001</c:v>
                </c:pt>
                <c:pt idx="235">
                  <c:v>0.23499999999999999</c:v>
                </c:pt>
                <c:pt idx="236">
                  <c:v>0.23599999999999999</c:v>
                </c:pt>
                <c:pt idx="237">
                  <c:v>0.23699999999999999</c:v>
                </c:pt>
                <c:pt idx="238">
                  <c:v>0.23799999999999999</c:v>
                </c:pt>
                <c:pt idx="239">
                  <c:v>0.23899999999999999</c:v>
                </c:pt>
                <c:pt idx="240">
                  <c:v>0.24</c:v>
                </c:pt>
                <c:pt idx="241">
                  <c:v>0.24099999999999999</c:v>
                </c:pt>
                <c:pt idx="242">
                  <c:v>0.24199999999999999</c:v>
                </c:pt>
                <c:pt idx="243">
                  <c:v>0.24299999999999999</c:v>
                </c:pt>
                <c:pt idx="244">
                  <c:v>0.24399999999999999</c:v>
                </c:pt>
                <c:pt idx="245">
                  <c:v>0.245</c:v>
                </c:pt>
                <c:pt idx="246">
                  <c:v>0.246</c:v>
                </c:pt>
                <c:pt idx="247">
                  <c:v>0.247</c:v>
                </c:pt>
                <c:pt idx="248">
                  <c:v>0.248</c:v>
                </c:pt>
                <c:pt idx="249">
                  <c:v>0.249</c:v>
                </c:pt>
                <c:pt idx="250">
                  <c:v>0.25</c:v>
                </c:pt>
                <c:pt idx="251">
                  <c:v>0.251</c:v>
                </c:pt>
                <c:pt idx="252">
                  <c:v>0.252</c:v>
                </c:pt>
                <c:pt idx="253">
                  <c:v>0.253</c:v>
                </c:pt>
                <c:pt idx="254">
                  <c:v>0.254</c:v>
                </c:pt>
                <c:pt idx="255">
                  <c:v>0.255</c:v>
                </c:pt>
                <c:pt idx="256">
                  <c:v>0.25600000000000001</c:v>
                </c:pt>
                <c:pt idx="257">
                  <c:v>0.25700000000000001</c:v>
                </c:pt>
                <c:pt idx="258">
                  <c:v>0.25800000000000001</c:v>
                </c:pt>
                <c:pt idx="259">
                  <c:v>0.25900000000000001</c:v>
                </c:pt>
                <c:pt idx="260">
                  <c:v>0.26</c:v>
                </c:pt>
                <c:pt idx="261">
                  <c:v>0.26100000000000001</c:v>
                </c:pt>
                <c:pt idx="262">
                  <c:v>0.26200000000000001</c:v>
                </c:pt>
                <c:pt idx="263">
                  <c:v>0.26300000000000001</c:v>
                </c:pt>
                <c:pt idx="264">
                  <c:v>0.26400000000000001</c:v>
                </c:pt>
                <c:pt idx="265">
                  <c:v>0.26500000000000001</c:v>
                </c:pt>
                <c:pt idx="266">
                  <c:v>0.26600000000000001</c:v>
                </c:pt>
                <c:pt idx="267">
                  <c:v>0.26700000000000002</c:v>
                </c:pt>
                <c:pt idx="268">
                  <c:v>0.26800000000000002</c:v>
                </c:pt>
                <c:pt idx="269">
                  <c:v>0.26900000000000002</c:v>
                </c:pt>
                <c:pt idx="270">
                  <c:v>0.27</c:v>
                </c:pt>
                <c:pt idx="271">
                  <c:v>0.27100000000000002</c:v>
                </c:pt>
                <c:pt idx="272">
                  <c:v>0.27200000000000002</c:v>
                </c:pt>
                <c:pt idx="273">
                  <c:v>0.27300000000000002</c:v>
                </c:pt>
                <c:pt idx="274">
                  <c:v>0.27400000000000002</c:v>
                </c:pt>
                <c:pt idx="275">
                  <c:v>0.27500000000000002</c:v>
                </c:pt>
                <c:pt idx="276">
                  <c:v>0.27600000000000002</c:v>
                </c:pt>
                <c:pt idx="277">
                  <c:v>0.27700000000000002</c:v>
                </c:pt>
                <c:pt idx="278">
                  <c:v>0.27800000000000002</c:v>
                </c:pt>
                <c:pt idx="279">
                  <c:v>0.27900000000000003</c:v>
                </c:pt>
                <c:pt idx="280">
                  <c:v>0.28000000000000003</c:v>
                </c:pt>
                <c:pt idx="281">
                  <c:v>0.28100000000000003</c:v>
                </c:pt>
                <c:pt idx="282">
                  <c:v>0.28199999999999997</c:v>
                </c:pt>
                <c:pt idx="283">
                  <c:v>0.28299999999999997</c:v>
                </c:pt>
                <c:pt idx="284">
                  <c:v>0.28399999999999997</c:v>
                </c:pt>
                <c:pt idx="285">
                  <c:v>0.28499999999999998</c:v>
                </c:pt>
                <c:pt idx="286">
                  <c:v>0.28599999999999998</c:v>
                </c:pt>
                <c:pt idx="287">
                  <c:v>0.28699999999999998</c:v>
                </c:pt>
                <c:pt idx="288">
                  <c:v>0.28799999999999998</c:v>
                </c:pt>
                <c:pt idx="289">
                  <c:v>0.28899999999999998</c:v>
                </c:pt>
                <c:pt idx="290">
                  <c:v>0.28999999999999998</c:v>
                </c:pt>
                <c:pt idx="291">
                  <c:v>0.29099999999999998</c:v>
                </c:pt>
                <c:pt idx="292">
                  <c:v>0.29199999999999998</c:v>
                </c:pt>
                <c:pt idx="293">
                  <c:v>0.29299999999999998</c:v>
                </c:pt>
                <c:pt idx="294">
                  <c:v>0.29399999999999998</c:v>
                </c:pt>
                <c:pt idx="295">
                  <c:v>0.29499999999999998</c:v>
                </c:pt>
                <c:pt idx="296">
                  <c:v>0.29599999999999999</c:v>
                </c:pt>
                <c:pt idx="297">
                  <c:v>0.29699999999999999</c:v>
                </c:pt>
                <c:pt idx="298">
                  <c:v>0.29799999999999999</c:v>
                </c:pt>
                <c:pt idx="299">
                  <c:v>0.29899999999999999</c:v>
                </c:pt>
                <c:pt idx="300">
                  <c:v>0.3</c:v>
                </c:pt>
                <c:pt idx="301">
                  <c:v>0.30099999999999999</c:v>
                </c:pt>
                <c:pt idx="302">
                  <c:v>0.30199999999999999</c:v>
                </c:pt>
                <c:pt idx="303">
                  <c:v>0.30299999999999999</c:v>
                </c:pt>
                <c:pt idx="304">
                  <c:v>0.30399999999999999</c:v>
                </c:pt>
                <c:pt idx="305">
                  <c:v>0.30499999999999999</c:v>
                </c:pt>
                <c:pt idx="306">
                  <c:v>0.30599999999999999</c:v>
                </c:pt>
                <c:pt idx="307">
                  <c:v>0.307</c:v>
                </c:pt>
                <c:pt idx="308">
                  <c:v>0.308</c:v>
                </c:pt>
                <c:pt idx="309">
                  <c:v>0.309</c:v>
                </c:pt>
                <c:pt idx="310">
                  <c:v>0.31</c:v>
                </c:pt>
                <c:pt idx="311">
                  <c:v>0.311</c:v>
                </c:pt>
                <c:pt idx="312">
                  <c:v>0.312</c:v>
                </c:pt>
                <c:pt idx="313">
                  <c:v>0.313</c:v>
                </c:pt>
                <c:pt idx="314">
                  <c:v>0.314</c:v>
                </c:pt>
                <c:pt idx="315">
                  <c:v>0.315</c:v>
                </c:pt>
                <c:pt idx="316">
                  <c:v>0.316</c:v>
                </c:pt>
                <c:pt idx="317">
                  <c:v>0.317</c:v>
                </c:pt>
                <c:pt idx="318">
                  <c:v>0.318</c:v>
                </c:pt>
                <c:pt idx="319">
                  <c:v>0.31900000000000001</c:v>
                </c:pt>
                <c:pt idx="320">
                  <c:v>0.32</c:v>
                </c:pt>
                <c:pt idx="321">
                  <c:v>0.32100000000000001</c:v>
                </c:pt>
                <c:pt idx="322">
                  <c:v>0.32200000000000001</c:v>
                </c:pt>
                <c:pt idx="323">
                  <c:v>0.32300000000000001</c:v>
                </c:pt>
                <c:pt idx="324">
                  <c:v>0.32400000000000001</c:v>
                </c:pt>
                <c:pt idx="325">
                  <c:v>0.32500000000000001</c:v>
                </c:pt>
                <c:pt idx="326">
                  <c:v>0.32600000000000001</c:v>
                </c:pt>
                <c:pt idx="327">
                  <c:v>0.32700000000000001</c:v>
                </c:pt>
                <c:pt idx="328">
                  <c:v>0.32800000000000001</c:v>
                </c:pt>
                <c:pt idx="329">
                  <c:v>0.32900000000000001</c:v>
                </c:pt>
                <c:pt idx="330">
                  <c:v>0.33</c:v>
                </c:pt>
                <c:pt idx="331">
                  <c:v>0.33100000000000002</c:v>
                </c:pt>
                <c:pt idx="332">
                  <c:v>0.33200000000000002</c:v>
                </c:pt>
                <c:pt idx="333">
                  <c:v>0.33300000000000002</c:v>
                </c:pt>
                <c:pt idx="334">
                  <c:v>0.33400000000000002</c:v>
                </c:pt>
                <c:pt idx="335">
                  <c:v>0.33500000000000002</c:v>
                </c:pt>
                <c:pt idx="336">
                  <c:v>0.33600000000000002</c:v>
                </c:pt>
                <c:pt idx="337">
                  <c:v>0.33700000000000002</c:v>
                </c:pt>
                <c:pt idx="338">
                  <c:v>0.33800000000000002</c:v>
                </c:pt>
                <c:pt idx="339">
                  <c:v>0.33900000000000002</c:v>
                </c:pt>
                <c:pt idx="340">
                  <c:v>0.34</c:v>
                </c:pt>
                <c:pt idx="341">
                  <c:v>0.34100000000000003</c:v>
                </c:pt>
                <c:pt idx="342">
                  <c:v>0.34200000000000003</c:v>
                </c:pt>
                <c:pt idx="343">
                  <c:v>0.34300000000000003</c:v>
                </c:pt>
                <c:pt idx="344">
                  <c:v>0.34399999999999997</c:v>
                </c:pt>
                <c:pt idx="345">
                  <c:v>0.34499999999999997</c:v>
                </c:pt>
                <c:pt idx="346">
                  <c:v>0.34599999999999997</c:v>
                </c:pt>
                <c:pt idx="347">
                  <c:v>0.34699999999999998</c:v>
                </c:pt>
                <c:pt idx="348">
                  <c:v>0.34799999999999998</c:v>
                </c:pt>
                <c:pt idx="349">
                  <c:v>0.34899999999999998</c:v>
                </c:pt>
                <c:pt idx="350">
                  <c:v>0.35</c:v>
                </c:pt>
                <c:pt idx="351">
                  <c:v>0.35099999999999998</c:v>
                </c:pt>
                <c:pt idx="352">
                  <c:v>0.35199999999999998</c:v>
                </c:pt>
                <c:pt idx="353">
                  <c:v>0.35299999999999998</c:v>
                </c:pt>
                <c:pt idx="354">
                  <c:v>0.35399999999999998</c:v>
                </c:pt>
                <c:pt idx="355">
                  <c:v>0.35499999999999998</c:v>
                </c:pt>
                <c:pt idx="356">
                  <c:v>0.35599999999999998</c:v>
                </c:pt>
                <c:pt idx="357">
                  <c:v>0.35699999999999998</c:v>
                </c:pt>
                <c:pt idx="358">
                  <c:v>0.35799999999999998</c:v>
                </c:pt>
                <c:pt idx="359">
                  <c:v>0.35899999999999999</c:v>
                </c:pt>
                <c:pt idx="360">
                  <c:v>0.36</c:v>
                </c:pt>
                <c:pt idx="361">
                  <c:v>0.36099999999999999</c:v>
                </c:pt>
                <c:pt idx="362">
                  <c:v>0.36199999999999999</c:v>
                </c:pt>
                <c:pt idx="363">
                  <c:v>0.36299999999999999</c:v>
                </c:pt>
                <c:pt idx="364">
                  <c:v>0.36399999999999999</c:v>
                </c:pt>
                <c:pt idx="365">
                  <c:v>0.36499999999999999</c:v>
                </c:pt>
                <c:pt idx="366">
                  <c:v>0.36599999999999999</c:v>
                </c:pt>
                <c:pt idx="367">
                  <c:v>0.36699999999999999</c:v>
                </c:pt>
                <c:pt idx="368">
                  <c:v>0.36799999999999999</c:v>
                </c:pt>
                <c:pt idx="369">
                  <c:v>0.36899999999999999</c:v>
                </c:pt>
                <c:pt idx="370">
                  <c:v>0.37</c:v>
                </c:pt>
                <c:pt idx="371">
                  <c:v>0.371</c:v>
                </c:pt>
                <c:pt idx="372">
                  <c:v>0.372</c:v>
                </c:pt>
                <c:pt idx="373">
                  <c:v>0.373</c:v>
                </c:pt>
                <c:pt idx="374">
                  <c:v>0.374</c:v>
                </c:pt>
                <c:pt idx="375">
                  <c:v>0.375</c:v>
                </c:pt>
                <c:pt idx="376">
                  <c:v>0.376</c:v>
                </c:pt>
                <c:pt idx="377">
                  <c:v>0.377</c:v>
                </c:pt>
                <c:pt idx="378">
                  <c:v>0.378</c:v>
                </c:pt>
                <c:pt idx="379">
                  <c:v>0.379</c:v>
                </c:pt>
                <c:pt idx="380">
                  <c:v>0.38</c:v>
                </c:pt>
                <c:pt idx="381">
                  <c:v>0.38100000000000001</c:v>
                </c:pt>
                <c:pt idx="382">
                  <c:v>0.38200000000000001</c:v>
                </c:pt>
                <c:pt idx="383">
                  <c:v>0.38300000000000001</c:v>
                </c:pt>
                <c:pt idx="384">
                  <c:v>0.38400000000000001</c:v>
                </c:pt>
                <c:pt idx="385">
                  <c:v>0.38500000000000001</c:v>
                </c:pt>
                <c:pt idx="386">
                  <c:v>0.38600000000000001</c:v>
                </c:pt>
                <c:pt idx="387">
                  <c:v>0.38700000000000001</c:v>
                </c:pt>
                <c:pt idx="388">
                  <c:v>0.38800000000000001</c:v>
                </c:pt>
                <c:pt idx="389">
                  <c:v>0.38900000000000001</c:v>
                </c:pt>
                <c:pt idx="390">
                  <c:v>0.39</c:v>
                </c:pt>
                <c:pt idx="391">
                  <c:v>0.39100000000000001</c:v>
                </c:pt>
                <c:pt idx="392">
                  <c:v>0.39200000000000002</c:v>
                </c:pt>
                <c:pt idx="393">
                  <c:v>0.39300000000000002</c:v>
                </c:pt>
                <c:pt idx="394">
                  <c:v>0.39400000000000002</c:v>
                </c:pt>
                <c:pt idx="395">
                  <c:v>0.39500000000000002</c:v>
                </c:pt>
                <c:pt idx="396">
                  <c:v>0.39600000000000002</c:v>
                </c:pt>
                <c:pt idx="397">
                  <c:v>0.39700000000000002</c:v>
                </c:pt>
                <c:pt idx="398">
                  <c:v>0.39800000000000002</c:v>
                </c:pt>
                <c:pt idx="399">
                  <c:v>0.39900000000000002</c:v>
                </c:pt>
                <c:pt idx="400">
                  <c:v>0.4</c:v>
                </c:pt>
                <c:pt idx="401">
                  <c:v>0.40100000000000002</c:v>
                </c:pt>
                <c:pt idx="402">
                  <c:v>0.40200000000000002</c:v>
                </c:pt>
                <c:pt idx="403">
                  <c:v>0.40300000000000002</c:v>
                </c:pt>
                <c:pt idx="404">
                  <c:v>0.40400000000000003</c:v>
                </c:pt>
                <c:pt idx="405">
                  <c:v>0.40500000000000003</c:v>
                </c:pt>
                <c:pt idx="406">
                  <c:v>0.40600000000000003</c:v>
                </c:pt>
                <c:pt idx="407">
                  <c:v>0.40699999999999997</c:v>
                </c:pt>
                <c:pt idx="408">
                  <c:v>0.40799999999999997</c:v>
                </c:pt>
                <c:pt idx="409">
                  <c:v>0.40899999999999997</c:v>
                </c:pt>
                <c:pt idx="410">
                  <c:v>0.41</c:v>
                </c:pt>
                <c:pt idx="411">
                  <c:v>0.41099999999999998</c:v>
                </c:pt>
                <c:pt idx="412">
                  <c:v>0.41199999999999998</c:v>
                </c:pt>
                <c:pt idx="413">
                  <c:v>0.41299999999999998</c:v>
                </c:pt>
                <c:pt idx="414">
                  <c:v>0.41399999999999998</c:v>
                </c:pt>
                <c:pt idx="415">
                  <c:v>0.41499999999999998</c:v>
                </c:pt>
                <c:pt idx="416">
                  <c:v>0.41599999999999998</c:v>
                </c:pt>
                <c:pt idx="417">
                  <c:v>0.41699999999999998</c:v>
                </c:pt>
                <c:pt idx="418">
                  <c:v>0.41799999999999998</c:v>
                </c:pt>
                <c:pt idx="419">
                  <c:v>0.41899999999999998</c:v>
                </c:pt>
                <c:pt idx="420">
                  <c:v>0.42</c:v>
                </c:pt>
                <c:pt idx="421">
                  <c:v>0.42099999999999999</c:v>
                </c:pt>
                <c:pt idx="422">
                  <c:v>0.42199999999999999</c:v>
                </c:pt>
                <c:pt idx="423">
                  <c:v>0.42299999999999999</c:v>
                </c:pt>
                <c:pt idx="424">
                  <c:v>0.42399999999999999</c:v>
                </c:pt>
                <c:pt idx="425">
                  <c:v>0.42499999999999999</c:v>
                </c:pt>
                <c:pt idx="426">
                  <c:v>0.42599999999999999</c:v>
                </c:pt>
                <c:pt idx="427">
                  <c:v>0.42699999999999999</c:v>
                </c:pt>
                <c:pt idx="428">
                  <c:v>0.42799999999999999</c:v>
                </c:pt>
                <c:pt idx="429">
                  <c:v>0.42899999999999999</c:v>
                </c:pt>
                <c:pt idx="430">
                  <c:v>0.43</c:v>
                </c:pt>
                <c:pt idx="431">
                  <c:v>0.43099999999999999</c:v>
                </c:pt>
                <c:pt idx="432">
                  <c:v>0.432</c:v>
                </c:pt>
                <c:pt idx="433">
                  <c:v>0.433</c:v>
                </c:pt>
                <c:pt idx="434">
                  <c:v>0.434</c:v>
                </c:pt>
                <c:pt idx="435">
                  <c:v>0.435</c:v>
                </c:pt>
                <c:pt idx="436">
                  <c:v>0.436</c:v>
                </c:pt>
                <c:pt idx="437">
                  <c:v>0.437</c:v>
                </c:pt>
                <c:pt idx="438">
                  <c:v>0.438</c:v>
                </c:pt>
                <c:pt idx="439">
                  <c:v>0.439</c:v>
                </c:pt>
                <c:pt idx="440">
                  <c:v>0.44</c:v>
                </c:pt>
                <c:pt idx="441">
                  <c:v>0.441</c:v>
                </c:pt>
                <c:pt idx="442">
                  <c:v>0.442</c:v>
                </c:pt>
                <c:pt idx="443">
                  <c:v>0.443</c:v>
                </c:pt>
                <c:pt idx="444">
                  <c:v>0.44400000000000001</c:v>
                </c:pt>
                <c:pt idx="445">
                  <c:v>0.44500000000000001</c:v>
                </c:pt>
                <c:pt idx="446">
                  <c:v>0.44600000000000001</c:v>
                </c:pt>
                <c:pt idx="447">
                  <c:v>0.44700000000000001</c:v>
                </c:pt>
                <c:pt idx="448">
                  <c:v>0.44800000000000001</c:v>
                </c:pt>
                <c:pt idx="449">
                  <c:v>0.44900000000000001</c:v>
                </c:pt>
                <c:pt idx="450">
                  <c:v>0.45</c:v>
                </c:pt>
                <c:pt idx="451">
                  <c:v>0.45100000000000001</c:v>
                </c:pt>
                <c:pt idx="452">
                  <c:v>0.45200000000000001</c:v>
                </c:pt>
                <c:pt idx="453">
                  <c:v>0.45300000000000001</c:v>
                </c:pt>
                <c:pt idx="454">
                  <c:v>0.45400000000000001</c:v>
                </c:pt>
                <c:pt idx="455">
                  <c:v>0.45500000000000002</c:v>
                </c:pt>
                <c:pt idx="456">
                  <c:v>0.45600000000000002</c:v>
                </c:pt>
                <c:pt idx="457">
                  <c:v>0.45700000000000002</c:v>
                </c:pt>
                <c:pt idx="458">
                  <c:v>0.45800000000000002</c:v>
                </c:pt>
                <c:pt idx="459">
                  <c:v>0.45900000000000002</c:v>
                </c:pt>
                <c:pt idx="460">
                  <c:v>0.46</c:v>
                </c:pt>
                <c:pt idx="461">
                  <c:v>0.46100000000000002</c:v>
                </c:pt>
                <c:pt idx="462">
                  <c:v>0.46200000000000002</c:v>
                </c:pt>
                <c:pt idx="463">
                  <c:v>0.46300000000000002</c:v>
                </c:pt>
                <c:pt idx="464">
                  <c:v>0.46400000000000002</c:v>
                </c:pt>
                <c:pt idx="465">
                  <c:v>0.46500000000000002</c:v>
                </c:pt>
                <c:pt idx="466">
                  <c:v>0.46600000000000003</c:v>
                </c:pt>
                <c:pt idx="467">
                  <c:v>0.46700000000000003</c:v>
                </c:pt>
                <c:pt idx="468">
                  <c:v>0.46800000000000003</c:v>
                </c:pt>
                <c:pt idx="469">
                  <c:v>0.46899999999999997</c:v>
                </c:pt>
                <c:pt idx="470">
                  <c:v>0.47</c:v>
                </c:pt>
                <c:pt idx="471">
                  <c:v>0.47099999999999997</c:v>
                </c:pt>
                <c:pt idx="472">
                  <c:v>0.47199999999999998</c:v>
                </c:pt>
                <c:pt idx="473">
                  <c:v>0.47299999999999998</c:v>
                </c:pt>
                <c:pt idx="474">
                  <c:v>0.47399999999999998</c:v>
                </c:pt>
                <c:pt idx="475">
                  <c:v>0.47499999999999998</c:v>
                </c:pt>
                <c:pt idx="476">
                  <c:v>0.47599999999999998</c:v>
                </c:pt>
                <c:pt idx="477">
                  <c:v>0.47699999999999998</c:v>
                </c:pt>
                <c:pt idx="478">
                  <c:v>0.47799999999999998</c:v>
                </c:pt>
                <c:pt idx="479">
                  <c:v>0.47899999999999998</c:v>
                </c:pt>
                <c:pt idx="480">
                  <c:v>0.48</c:v>
                </c:pt>
                <c:pt idx="481">
                  <c:v>0.48099999999999998</c:v>
                </c:pt>
                <c:pt idx="482">
                  <c:v>0.48199999999999998</c:v>
                </c:pt>
                <c:pt idx="483">
                  <c:v>0.48299999999999998</c:v>
                </c:pt>
                <c:pt idx="484">
                  <c:v>0.48399999999999999</c:v>
                </c:pt>
                <c:pt idx="485">
                  <c:v>0.48499999999999999</c:v>
                </c:pt>
                <c:pt idx="486">
                  <c:v>0.48599999999999999</c:v>
                </c:pt>
                <c:pt idx="487">
                  <c:v>0.48699999999999999</c:v>
                </c:pt>
                <c:pt idx="488">
                  <c:v>0.48799999999999999</c:v>
                </c:pt>
                <c:pt idx="489">
                  <c:v>0.48899999999999999</c:v>
                </c:pt>
                <c:pt idx="490">
                  <c:v>0.49</c:v>
                </c:pt>
                <c:pt idx="491">
                  <c:v>0.49099999999999999</c:v>
                </c:pt>
                <c:pt idx="492">
                  <c:v>0.49199999999999999</c:v>
                </c:pt>
                <c:pt idx="493">
                  <c:v>0.49299999999999999</c:v>
                </c:pt>
                <c:pt idx="494">
                  <c:v>0.49399999999999999</c:v>
                </c:pt>
                <c:pt idx="495">
                  <c:v>0.495</c:v>
                </c:pt>
                <c:pt idx="496">
                  <c:v>0.496</c:v>
                </c:pt>
                <c:pt idx="497">
                  <c:v>0.497</c:v>
                </c:pt>
                <c:pt idx="498">
                  <c:v>0.498</c:v>
                </c:pt>
                <c:pt idx="499">
                  <c:v>0.499</c:v>
                </c:pt>
                <c:pt idx="500">
                  <c:v>0.5</c:v>
                </c:pt>
                <c:pt idx="501">
                  <c:v>0.501</c:v>
                </c:pt>
                <c:pt idx="502">
                  <c:v>0.502</c:v>
                </c:pt>
                <c:pt idx="503">
                  <c:v>0.503</c:v>
                </c:pt>
                <c:pt idx="504">
                  <c:v>0.504</c:v>
                </c:pt>
                <c:pt idx="505">
                  <c:v>0.505</c:v>
                </c:pt>
                <c:pt idx="506">
                  <c:v>0.50600000000000001</c:v>
                </c:pt>
                <c:pt idx="507">
                  <c:v>0.50700000000000001</c:v>
                </c:pt>
                <c:pt idx="508">
                  <c:v>0.50800000000000001</c:v>
                </c:pt>
                <c:pt idx="509">
                  <c:v>0.50900000000000001</c:v>
                </c:pt>
                <c:pt idx="510">
                  <c:v>0.51</c:v>
                </c:pt>
                <c:pt idx="511">
                  <c:v>0.51100000000000001</c:v>
                </c:pt>
                <c:pt idx="512">
                  <c:v>0.51200000000000001</c:v>
                </c:pt>
                <c:pt idx="513">
                  <c:v>0.51300000000000001</c:v>
                </c:pt>
                <c:pt idx="514">
                  <c:v>0.51400000000000001</c:v>
                </c:pt>
                <c:pt idx="515">
                  <c:v>0.51500000000000001</c:v>
                </c:pt>
                <c:pt idx="516">
                  <c:v>0.51600000000000001</c:v>
                </c:pt>
                <c:pt idx="517">
                  <c:v>0.51700000000000002</c:v>
                </c:pt>
                <c:pt idx="518">
                  <c:v>0.51800000000000002</c:v>
                </c:pt>
                <c:pt idx="519">
                  <c:v>0.51900000000000002</c:v>
                </c:pt>
                <c:pt idx="520">
                  <c:v>0.52</c:v>
                </c:pt>
                <c:pt idx="521">
                  <c:v>0.52100000000000002</c:v>
                </c:pt>
                <c:pt idx="522">
                  <c:v>0.52200000000000002</c:v>
                </c:pt>
                <c:pt idx="523">
                  <c:v>0.52300000000000002</c:v>
                </c:pt>
                <c:pt idx="524">
                  <c:v>0.52400000000000002</c:v>
                </c:pt>
                <c:pt idx="525">
                  <c:v>0.52500000000000002</c:v>
                </c:pt>
                <c:pt idx="526">
                  <c:v>0.52600000000000002</c:v>
                </c:pt>
                <c:pt idx="527">
                  <c:v>0.52700000000000002</c:v>
                </c:pt>
                <c:pt idx="528">
                  <c:v>0.52800000000000002</c:v>
                </c:pt>
                <c:pt idx="529">
                  <c:v>0.52900000000000003</c:v>
                </c:pt>
                <c:pt idx="530">
                  <c:v>0.53</c:v>
                </c:pt>
                <c:pt idx="531">
                  <c:v>0.53100000000000003</c:v>
                </c:pt>
                <c:pt idx="532">
                  <c:v>0.53200000000000003</c:v>
                </c:pt>
                <c:pt idx="533">
                  <c:v>0.53300000000000003</c:v>
                </c:pt>
                <c:pt idx="534">
                  <c:v>0.53400000000000003</c:v>
                </c:pt>
                <c:pt idx="535">
                  <c:v>0.53500000000000003</c:v>
                </c:pt>
                <c:pt idx="536">
                  <c:v>0.53600000000000003</c:v>
                </c:pt>
                <c:pt idx="537">
                  <c:v>0.53700000000000003</c:v>
                </c:pt>
                <c:pt idx="538">
                  <c:v>0.53800000000000003</c:v>
                </c:pt>
                <c:pt idx="539">
                  <c:v>0.53900000000000003</c:v>
                </c:pt>
                <c:pt idx="540">
                  <c:v>0.54</c:v>
                </c:pt>
                <c:pt idx="541">
                  <c:v>0.54100000000000004</c:v>
                </c:pt>
                <c:pt idx="542">
                  <c:v>0.54200000000000004</c:v>
                </c:pt>
                <c:pt idx="543">
                  <c:v>0.54300000000000004</c:v>
                </c:pt>
                <c:pt idx="544">
                  <c:v>0.54400000000000004</c:v>
                </c:pt>
                <c:pt idx="545">
                  <c:v>0.54500000000000004</c:v>
                </c:pt>
                <c:pt idx="546">
                  <c:v>0.54600000000000004</c:v>
                </c:pt>
                <c:pt idx="547">
                  <c:v>0.54700000000000004</c:v>
                </c:pt>
                <c:pt idx="548">
                  <c:v>0.54800000000000004</c:v>
                </c:pt>
                <c:pt idx="549">
                  <c:v>0.54900000000000004</c:v>
                </c:pt>
                <c:pt idx="550">
                  <c:v>0.55000000000000004</c:v>
                </c:pt>
                <c:pt idx="551">
                  <c:v>0.55100000000000005</c:v>
                </c:pt>
                <c:pt idx="552">
                  <c:v>0.55200000000000005</c:v>
                </c:pt>
                <c:pt idx="553">
                  <c:v>0.55300000000000005</c:v>
                </c:pt>
                <c:pt idx="554">
                  <c:v>0.55400000000000005</c:v>
                </c:pt>
                <c:pt idx="555">
                  <c:v>0.55500000000000005</c:v>
                </c:pt>
                <c:pt idx="556">
                  <c:v>0.55600000000000005</c:v>
                </c:pt>
                <c:pt idx="557">
                  <c:v>0.55700000000000005</c:v>
                </c:pt>
                <c:pt idx="558">
                  <c:v>0.55800000000000005</c:v>
                </c:pt>
                <c:pt idx="559">
                  <c:v>0.55900000000000005</c:v>
                </c:pt>
                <c:pt idx="560">
                  <c:v>0.56000000000000005</c:v>
                </c:pt>
                <c:pt idx="561">
                  <c:v>0.56100000000000005</c:v>
                </c:pt>
                <c:pt idx="562">
                  <c:v>0.56200000000000006</c:v>
                </c:pt>
                <c:pt idx="563">
                  <c:v>0.56299999999999994</c:v>
                </c:pt>
                <c:pt idx="564">
                  <c:v>0.56399999999999995</c:v>
                </c:pt>
                <c:pt idx="565">
                  <c:v>0.56499999999999995</c:v>
                </c:pt>
                <c:pt idx="566">
                  <c:v>0.56599999999999995</c:v>
                </c:pt>
                <c:pt idx="567">
                  <c:v>0.56699999999999995</c:v>
                </c:pt>
                <c:pt idx="568">
                  <c:v>0.56799999999999995</c:v>
                </c:pt>
                <c:pt idx="569">
                  <c:v>0.56899999999999995</c:v>
                </c:pt>
                <c:pt idx="570">
                  <c:v>0.56999999999999995</c:v>
                </c:pt>
                <c:pt idx="571">
                  <c:v>0.57099999999999995</c:v>
                </c:pt>
                <c:pt idx="572">
                  <c:v>0.57199999999999995</c:v>
                </c:pt>
                <c:pt idx="573">
                  <c:v>0.57299999999999995</c:v>
                </c:pt>
                <c:pt idx="574">
                  <c:v>0.57399999999999995</c:v>
                </c:pt>
                <c:pt idx="575">
                  <c:v>0.57499999999999996</c:v>
                </c:pt>
                <c:pt idx="576">
                  <c:v>0.57599999999999996</c:v>
                </c:pt>
                <c:pt idx="577">
                  <c:v>0.57699999999999996</c:v>
                </c:pt>
                <c:pt idx="578">
                  <c:v>0.57799999999999996</c:v>
                </c:pt>
                <c:pt idx="579">
                  <c:v>0.57899999999999996</c:v>
                </c:pt>
                <c:pt idx="580">
                  <c:v>0.57999999999999996</c:v>
                </c:pt>
                <c:pt idx="581">
                  <c:v>0.58099999999999996</c:v>
                </c:pt>
                <c:pt idx="582">
                  <c:v>0.58199999999999996</c:v>
                </c:pt>
                <c:pt idx="583">
                  <c:v>0.58299999999999996</c:v>
                </c:pt>
                <c:pt idx="584">
                  <c:v>0.58399999999999996</c:v>
                </c:pt>
                <c:pt idx="585">
                  <c:v>0.58499999999999996</c:v>
                </c:pt>
                <c:pt idx="586">
                  <c:v>0.58599999999999997</c:v>
                </c:pt>
                <c:pt idx="587">
                  <c:v>0.58699999999999997</c:v>
                </c:pt>
                <c:pt idx="588">
                  <c:v>0.58799999999999997</c:v>
                </c:pt>
                <c:pt idx="589">
                  <c:v>0.58899999999999997</c:v>
                </c:pt>
                <c:pt idx="590">
                  <c:v>0.59</c:v>
                </c:pt>
                <c:pt idx="591">
                  <c:v>0.59099999999999997</c:v>
                </c:pt>
                <c:pt idx="592">
                  <c:v>0.59199999999999997</c:v>
                </c:pt>
                <c:pt idx="593">
                  <c:v>0.59299999999999997</c:v>
                </c:pt>
                <c:pt idx="594">
                  <c:v>0.59399999999999997</c:v>
                </c:pt>
                <c:pt idx="595">
                  <c:v>0.59499999999999997</c:v>
                </c:pt>
                <c:pt idx="596">
                  <c:v>0.59599999999999997</c:v>
                </c:pt>
                <c:pt idx="597">
                  <c:v>0.59699999999999998</c:v>
                </c:pt>
                <c:pt idx="598">
                  <c:v>0.59799999999999998</c:v>
                </c:pt>
                <c:pt idx="599">
                  <c:v>0.59899999999999998</c:v>
                </c:pt>
                <c:pt idx="600">
                  <c:v>0.6</c:v>
                </c:pt>
                <c:pt idx="601">
                  <c:v>0.60099999999999998</c:v>
                </c:pt>
                <c:pt idx="602">
                  <c:v>0.60199999999999998</c:v>
                </c:pt>
                <c:pt idx="603">
                  <c:v>0.60299999999999998</c:v>
                </c:pt>
                <c:pt idx="604">
                  <c:v>0.60399999999999998</c:v>
                </c:pt>
                <c:pt idx="605">
                  <c:v>0.60499999999999998</c:v>
                </c:pt>
                <c:pt idx="606">
                  <c:v>0.60599999999999998</c:v>
                </c:pt>
                <c:pt idx="607">
                  <c:v>0.60699999999999998</c:v>
                </c:pt>
                <c:pt idx="608">
                  <c:v>0.60799999999999998</c:v>
                </c:pt>
                <c:pt idx="609">
                  <c:v>0.60899999999999999</c:v>
                </c:pt>
                <c:pt idx="610">
                  <c:v>0.61</c:v>
                </c:pt>
                <c:pt idx="611">
                  <c:v>0.61099999999999999</c:v>
                </c:pt>
                <c:pt idx="612">
                  <c:v>0.61199999999999999</c:v>
                </c:pt>
                <c:pt idx="613">
                  <c:v>0.61299999999999999</c:v>
                </c:pt>
                <c:pt idx="614">
                  <c:v>0.61399999999999999</c:v>
                </c:pt>
                <c:pt idx="615">
                  <c:v>0.61499999999999999</c:v>
                </c:pt>
                <c:pt idx="616">
                  <c:v>0.61599999999999999</c:v>
                </c:pt>
                <c:pt idx="617">
                  <c:v>0.61699999999999999</c:v>
                </c:pt>
                <c:pt idx="618">
                  <c:v>0.61799999999999999</c:v>
                </c:pt>
                <c:pt idx="619">
                  <c:v>0.61899999999999999</c:v>
                </c:pt>
                <c:pt idx="620">
                  <c:v>0.62</c:v>
                </c:pt>
                <c:pt idx="621">
                  <c:v>0.621</c:v>
                </c:pt>
                <c:pt idx="622">
                  <c:v>0.622</c:v>
                </c:pt>
                <c:pt idx="623">
                  <c:v>0.623</c:v>
                </c:pt>
                <c:pt idx="624">
                  <c:v>0.624</c:v>
                </c:pt>
                <c:pt idx="625">
                  <c:v>0.625</c:v>
                </c:pt>
                <c:pt idx="626">
                  <c:v>0.626</c:v>
                </c:pt>
                <c:pt idx="627">
                  <c:v>0.627</c:v>
                </c:pt>
                <c:pt idx="628">
                  <c:v>0.628</c:v>
                </c:pt>
                <c:pt idx="629">
                  <c:v>0.629</c:v>
                </c:pt>
                <c:pt idx="630">
                  <c:v>0.63</c:v>
                </c:pt>
                <c:pt idx="631">
                  <c:v>0.63100000000000001</c:v>
                </c:pt>
                <c:pt idx="632">
                  <c:v>0.63200000000000001</c:v>
                </c:pt>
                <c:pt idx="633">
                  <c:v>0.63300000000000001</c:v>
                </c:pt>
                <c:pt idx="634">
                  <c:v>0.63400000000000001</c:v>
                </c:pt>
                <c:pt idx="635">
                  <c:v>0.63500000000000001</c:v>
                </c:pt>
                <c:pt idx="636">
                  <c:v>0.63600000000000001</c:v>
                </c:pt>
                <c:pt idx="637">
                  <c:v>0.63700000000000001</c:v>
                </c:pt>
                <c:pt idx="638">
                  <c:v>0.63800000000000001</c:v>
                </c:pt>
                <c:pt idx="639">
                  <c:v>0.63900000000000001</c:v>
                </c:pt>
                <c:pt idx="640">
                  <c:v>0.64</c:v>
                </c:pt>
                <c:pt idx="641">
                  <c:v>0.64100000000000001</c:v>
                </c:pt>
                <c:pt idx="642">
                  <c:v>0.64200000000000002</c:v>
                </c:pt>
                <c:pt idx="643">
                  <c:v>0.64300000000000002</c:v>
                </c:pt>
                <c:pt idx="644">
                  <c:v>0.64400000000000002</c:v>
                </c:pt>
                <c:pt idx="645">
                  <c:v>0.64500000000000002</c:v>
                </c:pt>
                <c:pt idx="646">
                  <c:v>0.64600000000000002</c:v>
                </c:pt>
                <c:pt idx="647">
                  <c:v>0.64700000000000002</c:v>
                </c:pt>
                <c:pt idx="648">
                  <c:v>0.64800000000000002</c:v>
                </c:pt>
                <c:pt idx="649">
                  <c:v>0.64900000000000002</c:v>
                </c:pt>
                <c:pt idx="650">
                  <c:v>0.65</c:v>
                </c:pt>
                <c:pt idx="651">
                  <c:v>0.65100000000000002</c:v>
                </c:pt>
                <c:pt idx="652">
                  <c:v>0.65200000000000002</c:v>
                </c:pt>
                <c:pt idx="653">
                  <c:v>0.65300000000000002</c:v>
                </c:pt>
                <c:pt idx="654">
                  <c:v>0.65400000000000003</c:v>
                </c:pt>
                <c:pt idx="655">
                  <c:v>0.65500000000000003</c:v>
                </c:pt>
                <c:pt idx="656">
                  <c:v>0.65600000000000003</c:v>
                </c:pt>
                <c:pt idx="657">
                  <c:v>0.65700000000000003</c:v>
                </c:pt>
                <c:pt idx="658">
                  <c:v>0.65800000000000003</c:v>
                </c:pt>
                <c:pt idx="659">
                  <c:v>0.65900000000000003</c:v>
                </c:pt>
                <c:pt idx="660">
                  <c:v>0.66</c:v>
                </c:pt>
                <c:pt idx="661">
                  <c:v>0.66100000000000003</c:v>
                </c:pt>
                <c:pt idx="662">
                  <c:v>0.66200000000000003</c:v>
                </c:pt>
                <c:pt idx="663">
                  <c:v>0.66300000000000003</c:v>
                </c:pt>
                <c:pt idx="664">
                  <c:v>0.66400000000000003</c:v>
                </c:pt>
                <c:pt idx="665">
                  <c:v>0.66500000000000004</c:v>
                </c:pt>
                <c:pt idx="666">
                  <c:v>0.66600000000000004</c:v>
                </c:pt>
                <c:pt idx="667">
                  <c:v>0.66700000000000004</c:v>
                </c:pt>
                <c:pt idx="668">
                  <c:v>0.66800000000000004</c:v>
                </c:pt>
                <c:pt idx="669">
                  <c:v>0.66900000000000004</c:v>
                </c:pt>
                <c:pt idx="670">
                  <c:v>0.67</c:v>
                </c:pt>
                <c:pt idx="671">
                  <c:v>0.67100000000000004</c:v>
                </c:pt>
                <c:pt idx="672">
                  <c:v>0.67200000000000004</c:v>
                </c:pt>
                <c:pt idx="673">
                  <c:v>0.67300000000000004</c:v>
                </c:pt>
                <c:pt idx="674">
                  <c:v>0.67400000000000004</c:v>
                </c:pt>
                <c:pt idx="675">
                  <c:v>0.67500000000000004</c:v>
                </c:pt>
                <c:pt idx="676">
                  <c:v>0.67600000000000005</c:v>
                </c:pt>
                <c:pt idx="677">
                  <c:v>0.67700000000000005</c:v>
                </c:pt>
                <c:pt idx="678">
                  <c:v>0.67800000000000005</c:v>
                </c:pt>
                <c:pt idx="679">
                  <c:v>0.67900000000000005</c:v>
                </c:pt>
                <c:pt idx="680">
                  <c:v>0.68</c:v>
                </c:pt>
                <c:pt idx="681">
                  <c:v>0.68100000000000005</c:v>
                </c:pt>
                <c:pt idx="682">
                  <c:v>0.68200000000000005</c:v>
                </c:pt>
                <c:pt idx="683">
                  <c:v>0.68300000000000005</c:v>
                </c:pt>
                <c:pt idx="684">
                  <c:v>0.68400000000000005</c:v>
                </c:pt>
                <c:pt idx="685">
                  <c:v>0.68500000000000005</c:v>
                </c:pt>
                <c:pt idx="686">
                  <c:v>0.68600000000000005</c:v>
                </c:pt>
                <c:pt idx="687">
                  <c:v>0.68700000000000006</c:v>
                </c:pt>
                <c:pt idx="688">
                  <c:v>0.68799999999999994</c:v>
                </c:pt>
                <c:pt idx="689">
                  <c:v>0.68899999999999995</c:v>
                </c:pt>
                <c:pt idx="690">
                  <c:v>0.69</c:v>
                </c:pt>
                <c:pt idx="691">
                  <c:v>0.69099999999999995</c:v>
                </c:pt>
                <c:pt idx="692">
                  <c:v>0.69199999999999995</c:v>
                </c:pt>
                <c:pt idx="693">
                  <c:v>0.69299999999999995</c:v>
                </c:pt>
                <c:pt idx="694">
                  <c:v>0.69399999999999995</c:v>
                </c:pt>
                <c:pt idx="695">
                  <c:v>0.69499999999999995</c:v>
                </c:pt>
                <c:pt idx="696">
                  <c:v>0.69599999999999995</c:v>
                </c:pt>
                <c:pt idx="697">
                  <c:v>0.69699999999999995</c:v>
                </c:pt>
                <c:pt idx="698">
                  <c:v>0.69799999999999995</c:v>
                </c:pt>
                <c:pt idx="699">
                  <c:v>0.69899999999999995</c:v>
                </c:pt>
                <c:pt idx="700">
                  <c:v>0.7</c:v>
                </c:pt>
                <c:pt idx="701">
                  <c:v>0.70099999999999996</c:v>
                </c:pt>
                <c:pt idx="702">
                  <c:v>0.70199999999999996</c:v>
                </c:pt>
                <c:pt idx="703">
                  <c:v>0.70299999999999996</c:v>
                </c:pt>
                <c:pt idx="704">
                  <c:v>0.70399999999999996</c:v>
                </c:pt>
                <c:pt idx="705">
                  <c:v>0.70499999999999996</c:v>
                </c:pt>
                <c:pt idx="706">
                  <c:v>0.70599999999999996</c:v>
                </c:pt>
                <c:pt idx="707">
                  <c:v>0.70699999999999996</c:v>
                </c:pt>
                <c:pt idx="708">
                  <c:v>0.70799999999999996</c:v>
                </c:pt>
                <c:pt idx="709">
                  <c:v>0.70899999999999996</c:v>
                </c:pt>
                <c:pt idx="710">
                  <c:v>0.71</c:v>
                </c:pt>
                <c:pt idx="711">
                  <c:v>0.71099999999999997</c:v>
                </c:pt>
                <c:pt idx="712">
                  <c:v>0.71199999999999997</c:v>
                </c:pt>
                <c:pt idx="713">
                  <c:v>0.71299999999999997</c:v>
                </c:pt>
                <c:pt idx="714">
                  <c:v>0.71399999999999997</c:v>
                </c:pt>
                <c:pt idx="715">
                  <c:v>0.71499999999999997</c:v>
                </c:pt>
                <c:pt idx="716">
                  <c:v>0.71599999999999997</c:v>
                </c:pt>
                <c:pt idx="717">
                  <c:v>0.71699999999999997</c:v>
                </c:pt>
                <c:pt idx="718">
                  <c:v>0.71799999999999997</c:v>
                </c:pt>
                <c:pt idx="719">
                  <c:v>0.71899999999999997</c:v>
                </c:pt>
                <c:pt idx="720">
                  <c:v>0.72</c:v>
                </c:pt>
                <c:pt idx="721">
                  <c:v>0.72099999999999997</c:v>
                </c:pt>
                <c:pt idx="722">
                  <c:v>0.72199999999999998</c:v>
                </c:pt>
                <c:pt idx="723">
                  <c:v>0.72299999999999998</c:v>
                </c:pt>
                <c:pt idx="724">
                  <c:v>0.72399999999999998</c:v>
                </c:pt>
                <c:pt idx="725">
                  <c:v>0.72499999999999998</c:v>
                </c:pt>
                <c:pt idx="726">
                  <c:v>0.72599999999999998</c:v>
                </c:pt>
                <c:pt idx="727">
                  <c:v>0.72699999999999998</c:v>
                </c:pt>
                <c:pt idx="728">
                  <c:v>0.72799999999999998</c:v>
                </c:pt>
                <c:pt idx="729">
                  <c:v>0.72899999999999998</c:v>
                </c:pt>
                <c:pt idx="730">
                  <c:v>0.73</c:v>
                </c:pt>
                <c:pt idx="731">
                  <c:v>0.73099999999999998</c:v>
                </c:pt>
                <c:pt idx="732">
                  <c:v>0.73199999999999998</c:v>
                </c:pt>
                <c:pt idx="733">
                  <c:v>0.73299999999999998</c:v>
                </c:pt>
                <c:pt idx="734">
                  <c:v>0.73399999999999999</c:v>
                </c:pt>
                <c:pt idx="735">
                  <c:v>0.73499999999999999</c:v>
                </c:pt>
                <c:pt idx="736">
                  <c:v>0.73599999999999999</c:v>
                </c:pt>
                <c:pt idx="737">
                  <c:v>0.73699999999999999</c:v>
                </c:pt>
                <c:pt idx="738">
                  <c:v>0.73799999999999999</c:v>
                </c:pt>
                <c:pt idx="739">
                  <c:v>0.73899999999999999</c:v>
                </c:pt>
                <c:pt idx="740">
                  <c:v>0.74</c:v>
                </c:pt>
                <c:pt idx="741">
                  <c:v>0.74099999999999999</c:v>
                </c:pt>
                <c:pt idx="742">
                  <c:v>0.74199999999999999</c:v>
                </c:pt>
                <c:pt idx="743">
                  <c:v>0.74299999999999999</c:v>
                </c:pt>
                <c:pt idx="744">
                  <c:v>0.74399999999999999</c:v>
                </c:pt>
                <c:pt idx="745">
                  <c:v>0.745</c:v>
                </c:pt>
                <c:pt idx="746">
                  <c:v>0.746</c:v>
                </c:pt>
                <c:pt idx="747">
                  <c:v>0.747</c:v>
                </c:pt>
                <c:pt idx="748">
                  <c:v>0.748</c:v>
                </c:pt>
                <c:pt idx="749">
                  <c:v>0.749</c:v>
                </c:pt>
                <c:pt idx="750">
                  <c:v>0.75</c:v>
                </c:pt>
                <c:pt idx="751">
                  <c:v>0.751</c:v>
                </c:pt>
                <c:pt idx="752">
                  <c:v>0.752</c:v>
                </c:pt>
                <c:pt idx="753">
                  <c:v>0.753</c:v>
                </c:pt>
                <c:pt idx="754">
                  <c:v>0.754</c:v>
                </c:pt>
                <c:pt idx="755">
                  <c:v>0.755</c:v>
                </c:pt>
                <c:pt idx="756">
                  <c:v>0.75600000000000001</c:v>
                </c:pt>
                <c:pt idx="757">
                  <c:v>0.75700000000000001</c:v>
                </c:pt>
                <c:pt idx="758">
                  <c:v>0.75800000000000001</c:v>
                </c:pt>
                <c:pt idx="759">
                  <c:v>0.75900000000000001</c:v>
                </c:pt>
                <c:pt idx="760">
                  <c:v>0.76</c:v>
                </c:pt>
                <c:pt idx="761">
                  <c:v>0.76100000000000001</c:v>
                </c:pt>
                <c:pt idx="762">
                  <c:v>0.76200000000000001</c:v>
                </c:pt>
                <c:pt idx="763">
                  <c:v>0.76300000000000001</c:v>
                </c:pt>
                <c:pt idx="764">
                  <c:v>0.76400000000000001</c:v>
                </c:pt>
                <c:pt idx="765">
                  <c:v>0.76500000000000001</c:v>
                </c:pt>
                <c:pt idx="766">
                  <c:v>0.76600000000000001</c:v>
                </c:pt>
                <c:pt idx="767">
                  <c:v>0.76700000000000002</c:v>
                </c:pt>
                <c:pt idx="768">
                  <c:v>0.76800000000000002</c:v>
                </c:pt>
                <c:pt idx="769">
                  <c:v>0.76900000000000002</c:v>
                </c:pt>
                <c:pt idx="770">
                  <c:v>0.77</c:v>
                </c:pt>
                <c:pt idx="771">
                  <c:v>0.77100000000000002</c:v>
                </c:pt>
                <c:pt idx="772">
                  <c:v>0.77200000000000002</c:v>
                </c:pt>
                <c:pt idx="773">
                  <c:v>0.77300000000000002</c:v>
                </c:pt>
                <c:pt idx="774">
                  <c:v>0.77400000000000002</c:v>
                </c:pt>
                <c:pt idx="775">
                  <c:v>0.77500000000000002</c:v>
                </c:pt>
                <c:pt idx="776">
                  <c:v>0.77600000000000002</c:v>
                </c:pt>
                <c:pt idx="777">
                  <c:v>0.77700000000000002</c:v>
                </c:pt>
                <c:pt idx="778">
                  <c:v>0.77800000000000002</c:v>
                </c:pt>
                <c:pt idx="779">
                  <c:v>0.77900000000000003</c:v>
                </c:pt>
                <c:pt idx="780">
                  <c:v>0.78</c:v>
                </c:pt>
                <c:pt idx="781">
                  <c:v>0.78100000000000003</c:v>
                </c:pt>
                <c:pt idx="782">
                  <c:v>0.78200000000000003</c:v>
                </c:pt>
                <c:pt idx="783">
                  <c:v>0.78300000000000003</c:v>
                </c:pt>
                <c:pt idx="784">
                  <c:v>0.78400000000000003</c:v>
                </c:pt>
                <c:pt idx="785">
                  <c:v>0.78500000000000003</c:v>
                </c:pt>
                <c:pt idx="786">
                  <c:v>0.78600000000000003</c:v>
                </c:pt>
                <c:pt idx="787">
                  <c:v>0.78700000000000003</c:v>
                </c:pt>
                <c:pt idx="788">
                  <c:v>0.78800000000000003</c:v>
                </c:pt>
                <c:pt idx="789">
                  <c:v>0.78900000000000003</c:v>
                </c:pt>
                <c:pt idx="790">
                  <c:v>0.79</c:v>
                </c:pt>
                <c:pt idx="791">
                  <c:v>0.79100000000000004</c:v>
                </c:pt>
                <c:pt idx="792">
                  <c:v>0.79200000000000004</c:v>
                </c:pt>
                <c:pt idx="793">
                  <c:v>0.79300000000000004</c:v>
                </c:pt>
                <c:pt idx="794">
                  <c:v>0.79400000000000004</c:v>
                </c:pt>
                <c:pt idx="795">
                  <c:v>0.79500000000000004</c:v>
                </c:pt>
                <c:pt idx="796">
                  <c:v>0.79600000000000004</c:v>
                </c:pt>
                <c:pt idx="797">
                  <c:v>0.79700000000000004</c:v>
                </c:pt>
                <c:pt idx="798">
                  <c:v>0.79800000000000004</c:v>
                </c:pt>
                <c:pt idx="799">
                  <c:v>0.79900000000000004</c:v>
                </c:pt>
                <c:pt idx="800">
                  <c:v>0.8</c:v>
                </c:pt>
                <c:pt idx="801">
                  <c:v>0.80100000000000005</c:v>
                </c:pt>
                <c:pt idx="802">
                  <c:v>0.80200000000000005</c:v>
                </c:pt>
                <c:pt idx="803">
                  <c:v>0.80300000000000005</c:v>
                </c:pt>
                <c:pt idx="804">
                  <c:v>0.80400000000000005</c:v>
                </c:pt>
                <c:pt idx="805">
                  <c:v>0.80500000000000005</c:v>
                </c:pt>
                <c:pt idx="806">
                  <c:v>0.80600000000000005</c:v>
                </c:pt>
                <c:pt idx="807">
                  <c:v>0.80700000000000005</c:v>
                </c:pt>
                <c:pt idx="808">
                  <c:v>0.80800000000000005</c:v>
                </c:pt>
                <c:pt idx="809">
                  <c:v>0.80900000000000005</c:v>
                </c:pt>
                <c:pt idx="810">
                  <c:v>0.81</c:v>
                </c:pt>
                <c:pt idx="811">
                  <c:v>0.81100000000000005</c:v>
                </c:pt>
                <c:pt idx="812">
                  <c:v>0.81200000000000006</c:v>
                </c:pt>
                <c:pt idx="813">
                  <c:v>0.81299999999999994</c:v>
                </c:pt>
                <c:pt idx="814">
                  <c:v>0.81399999999999995</c:v>
                </c:pt>
                <c:pt idx="815">
                  <c:v>0.81499999999999995</c:v>
                </c:pt>
                <c:pt idx="816">
                  <c:v>0.81599999999999995</c:v>
                </c:pt>
                <c:pt idx="817">
                  <c:v>0.81699999999999995</c:v>
                </c:pt>
                <c:pt idx="818">
                  <c:v>0.81799999999999995</c:v>
                </c:pt>
                <c:pt idx="819">
                  <c:v>0.81899999999999995</c:v>
                </c:pt>
                <c:pt idx="820">
                  <c:v>0.82</c:v>
                </c:pt>
                <c:pt idx="821">
                  <c:v>0.82099999999999995</c:v>
                </c:pt>
                <c:pt idx="822">
                  <c:v>0.82199999999999995</c:v>
                </c:pt>
                <c:pt idx="823">
                  <c:v>0.82299999999999995</c:v>
                </c:pt>
                <c:pt idx="824">
                  <c:v>0.82399999999999995</c:v>
                </c:pt>
                <c:pt idx="825">
                  <c:v>0.82499999999999996</c:v>
                </c:pt>
                <c:pt idx="826">
                  <c:v>0.82599999999999996</c:v>
                </c:pt>
                <c:pt idx="827">
                  <c:v>0.82699999999999996</c:v>
                </c:pt>
                <c:pt idx="828">
                  <c:v>0.82799999999999996</c:v>
                </c:pt>
                <c:pt idx="829">
                  <c:v>0.82899999999999996</c:v>
                </c:pt>
                <c:pt idx="830">
                  <c:v>0.83</c:v>
                </c:pt>
                <c:pt idx="831">
                  <c:v>0.83099999999999996</c:v>
                </c:pt>
                <c:pt idx="832">
                  <c:v>0.83199999999999996</c:v>
                </c:pt>
                <c:pt idx="833">
                  <c:v>0.83299999999999996</c:v>
                </c:pt>
                <c:pt idx="834">
                  <c:v>0.83399999999999996</c:v>
                </c:pt>
                <c:pt idx="835">
                  <c:v>0.83499999999999996</c:v>
                </c:pt>
                <c:pt idx="836">
                  <c:v>0.83599999999999997</c:v>
                </c:pt>
                <c:pt idx="837">
                  <c:v>0.83699999999999997</c:v>
                </c:pt>
                <c:pt idx="838">
                  <c:v>0.83799999999999997</c:v>
                </c:pt>
                <c:pt idx="839">
                  <c:v>0.83899999999999997</c:v>
                </c:pt>
                <c:pt idx="840">
                  <c:v>0.84</c:v>
                </c:pt>
                <c:pt idx="841">
                  <c:v>0.84099999999999997</c:v>
                </c:pt>
                <c:pt idx="842">
                  <c:v>0.84199999999999997</c:v>
                </c:pt>
                <c:pt idx="843">
                  <c:v>0.84299999999999997</c:v>
                </c:pt>
                <c:pt idx="844">
                  <c:v>0.84399999999999997</c:v>
                </c:pt>
                <c:pt idx="845">
                  <c:v>0.84499999999999997</c:v>
                </c:pt>
                <c:pt idx="846">
                  <c:v>0.84599999999999997</c:v>
                </c:pt>
                <c:pt idx="847">
                  <c:v>0.84699999999999998</c:v>
                </c:pt>
                <c:pt idx="848">
                  <c:v>0.84799999999999998</c:v>
                </c:pt>
                <c:pt idx="849">
                  <c:v>0.84899999999999998</c:v>
                </c:pt>
                <c:pt idx="850">
                  <c:v>0.85</c:v>
                </c:pt>
                <c:pt idx="851">
                  <c:v>0.85099999999999998</c:v>
                </c:pt>
                <c:pt idx="852">
                  <c:v>0.85199999999999998</c:v>
                </c:pt>
                <c:pt idx="853">
                  <c:v>0.85299999999999998</c:v>
                </c:pt>
                <c:pt idx="854">
                  <c:v>0.85399999999999998</c:v>
                </c:pt>
                <c:pt idx="855">
                  <c:v>0.85499999999999998</c:v>
                </c:pt>
                <c:pt idx="856">
                  <c:v>0.85599999999999998</c:v>
                </c:pt>
                <c:pt idx="857">
                  <c:v>0.85699999999999998</c:v>
                </c:pt>
                <c:pt idx="858">
                  <c:v>0.85799999999999998</c:v>
                </c:pt>
                <c:pt idx="859">
                  <c:v>0.85899999999999999</c:v>
                </c:pt>
                <c:pt idx="860">
                  <c:v>0.86</c:v>
                </c:pt>
                <c:pt idx="861">
                  <c:v>0.86099999999999999</c:v>
                </c:pt>
                <c:pt idx="862">
                  <c:v>0.86199999999999999</c:v>
                </c:pt>
                <c:pt idx="863">
                  <c:v>0.86299999999999999</c:v>
                </c:pt>
                <c:pt idx="864">
                  <c:v>0.86399999999999999</c:v>
                </c:pt>
                <c:pt idx="865">
                  <c:v>0.86499999999999999</c:v>
                </c:pt>
                <c:pt idx="866">
                  <c:v>0.86599999999999999</c:v>
                </c:pt>
                <c:pt idx="867">
                  <c:v>0.86699999999999999</c:v>
                </c:pt>
                <c:pt idx="868">
                  <c:v>0.86799999999999999</c:v>
                </c:pt>
                <c:pt idx="869">
                  <c:v>0.86899999999999999</c:v>
                </c:pt>
                <c:pt idx="870">
                  <c:v>0.87</c:v>
                </c:pt>
                <c:pt idx="871">
                  <c:v>0.871</c:v>
                </c:pt>
                <c:pt idx="872">
                  <c:v>0.872</c:v>
                </c:pt>
                <c:pt idx="873">
                  <c:v>0.873</c:v>
                </c:pt>
                <c:pt idx="874">
                  <c:v>0.874</c:v>
                </c:pt>
                <c:pt idx="875">
                  <c:v>0.875</c:v>
                </c:pt>
                <c:pt idx="876">
                  <c:v>0.876</c:v>
                </c:pt>
                <c:pt idx="877">
                  <c:v>0.877</c:v>
                </c:pt>
                <c:pt idx="878">
                  <c:v>0.878</c:v>
                </c:pt>
                <c:pt idx="879">
                  <c:v>0.879</c:v>
                </c:pt>
                <c:pt idx="880">
                  <c:v>0.88</c:v>
                </c:pt>
                <c:pt idx="881">
                  <c:v>0.88100000000000001</c:v>
                </c:pt>
                <c:pt idx="882">
                  <c:v>0.88200000000000001</c:v>
                </c:pt>
                <c:pt idx="883">
                  <c:v>0.88300000000000001</c:v>
                </c:pt>
                <c:pt idx="884">
                  <c:v>0.88400000000000001</c:v>
                </c:pt>
                <c:pt idx="885">
                  <c:v>0.88500000000000001</c:v>
                </c:pt>
                <c:pt idx="886">
                  <c:v>0.88600000000000001</c:v>
                </c:pt>
                <c:pt idx="887">
                  <c:v>0.88700000000000001</c:v>
                </c:pt>
                <c:pt idx="888">
                  <c:v>0.88800000000000001</c:v>
                </c:pt>
                <c:pt idx="889">
                  <c:v>0.88900000000000001</c:v>
                </c:pt>
                <c:pt idx="890">
                  <c:v>0.89</c:v>
                </c:pt>
                <c:pt idx="891">
                  <c:v>0.89100000000000001</c:v>
                </c:pt>
                <c:pt idx="892">
                  <c:v>0.89200000000000002</c:v>
                </c:pt>
                <c:pt idx="893">
                  <c:v>0.89300000000000002</c:v>
                </c:pt>
                <c:pt idx="894">
                  <c:v>0.89400000000000002</c:v>
                </c:pt>
                <c:pt idx="895">
                  <c:v>0.89500000000000002</c:v>
                </c:pt>
                <c:pt idx="896">
                  <c:v>0.89600000000000002</c:v>
                </c:pt>
                <c:pt idx="897">
                  <c:v>0.89700000000000002</c:v>
                </c:pt>
                <c:pt idx="898">
                  <c:v>0.89800000000000002</c:v>
                </c:pt>
                <c:pt idx="899">
                  <c:v>0.89900000000000002</c:v>
                </c:pt>
                <c:pt idx="900">
                  <c:v>0.9</c:v>
                </c:pt>
                <c:pt idx="901">
                  <c:v>0.90100000000000002</c:v>
                </c:pt>
                <c:pt idx="902">
                  <c:v>0.90200000000000002</c:v>
                </c:pt>
                <c:pt idx="903">
                  <c:v>0.90300000000000002</c:v>
                </c:pt>
                <c:pt idx="904">
                  <c:v>0.90400000000000003</c:v>
                </c:pt>
                <c:pt idx="905">
                  <c:v>0.90500000000000003</c:v>
                </c:pt>
                <c:pt idx="906">
                  <c:v>0.90600000000000003</c:v>
                </c:pt>
                <c:pt idx="907">
                  <c:v>0.90700000000000003</c:v>
                </c:pt>
                <c:pt idx="908">
                  <c:v>0.90800000000000003</c:v>
                </c:pt>
                <c:pt idx="909">
                  <c:v>0.90900000000000003</c:v>
                </c:pt>
                <c:pt idx="910">
                  <c:v>0.91</c:v>
                </c:pt>
                <c:pt idx="911">
                  <c:v>0.91100000000000003</c:v>
                </c:pt>
                <c:pt idx="912">
                  <c:v>0.91200000000000003</c:v>
                </c:pt>
                <c:pt idx="913">
                  <c:v>0.91300000000000003</c:v>
                </c:pt>
                <c:pt idx="914">
                  <c:v>0.91400000000000003</c:v>
                </c:pt>
                <c:pt idx="915">
                  <c:v>0.91500000000000004</c:v>
                </c:pt>
                <c:pt idx="916">
                  <c:v>0.91600000000000004</c:v>
                </c:pt>
                <c:pt idx="917">
                  <c:v>0.91700000000000004</c:v>
                </c:pt>
                <c:pt idx="918">
                  <c:v>0.91800000000000004</c:v>
                </c:pt>
                <c:pt idx="919">
                  <c:v>0.91900000000000004</c:v>
                </c:pt>
                <c:pt idx="920">
                  <c:v>0.92</c:v>
                </c:pt>
                <c:pt idx="921">
                  <c:v>0.92100000000000004</c:v>
                </c:pt>
                <c:pt idx="922">
                  <c:v>0.92200000000000004</c:v>
                </c:pt>
                <c:pt idx="923">
                  <c:v>0.92300000000000004</c:v>
                </c:pt>
                <c:pt idx="924">
                  <c:v>0.92400000000000004</c:v>
                </c:pt>
                <c:pt idx="925">
                  <c:v>0.92500000000000004</c:v>
                </c:pt>
                <c:pt idx="926">
                  <c:v>0.92600000000000005</c:v>
                </c:pt>
                <c:pt idx="927">
                  <c:v>0.92700000000000005</c:v>
                </c:pt>
                <c:pt idx="928">
                  <c:v>0.92800000000000005</c:v>
                </c:pt>
                <c:pt idx="929">
                  <c:v>0.92900000000000005</c:v>
                </c:pt>
                <c:pt idx="930">
                  <c:v>0.93</c:v>
                </c:pt>
                <c:pt idx="931">
                  <c:v>0.93100000000000005</c:v>
                </c:pt>
                <c:pt idx="932">
                  <c:v>0.93200000000000005</c:v>
                </c:pt>
                <c:pt idx="933">
                  <c:v>0.93300000000000005</c:v>
                </c:pt>
                <c:pt idx="934">
                  <c:v>0.93400000000000005</c:v>
                </c:pt>
                <c:pt idx="935">
                  <c:v>0.93500000000000005</c:v>
                </c:pt>
                <c:pt idx="936">
                  <c:v>0.93600000000000005</c:v>
                </c:pt>
                <c:pt idx="937">
                  <c:v>0.93700000000000006</c:v>
                </c:pt>
                <c:pt idx="938">
                  <c:v>0.93799999999999994</c:v>
                </c:pt>
                <c:pt idx="939">
                  <c:v>0.93899999999999995</c:v>
                </c:pt>
                <c:pt idx="940">
                  <c:v>0.94</c:v>
                </c:pt>
                <c:pt idx="941">
                  <c:v>0.94099999999999995</c:v>
                </c:pt>
                <c:pt idx="942">
                  <c:v>0.94199999999999995</c:v>
                </c:pt>
                <c:pt idx="943">
                  <c:v>0.94299999999999995</c:v>
                </c:pt>
                <c:pt idx="944">
                  <c:v>0.94399999999999995</c:v>
                </c:pt>
                <c:pt idx="945">
                  <c:v>0.94499999999999995</c:v>
                </c:pt>
                <c:pt idx="946">
                  <c:v>0.94599999999999995</c:v>
                </c:pt>
                <c:pt idx="947">
                  <c:v>0.94699999999999995</c:v>
                </c:pt>
                <c:pt idx="948">
                  <c:v>0.94799999999999995</c:v>
                </c:pt>
                <c:pt idx="949">
                  <c:v>0.94899999999999995</c:v>
                </c:pt>
                <c:pt idx="950">
                  <c:v>0.95</c:v>
                </c:pt>
                <c:pt idx="951">
                  <c:v>0.95099999999999996</c:v>
                </c:pt>
                <c:pt idx="952">
                  <c:v>0.95199999999999996</c:v>
                </c:pt>
                <c:pt idx="953">
                  <c:v>0.95299999999999996</c:v>
                </c:pt>
                <c:pt idx="954">
                  <c:v>0.95399999999999996</c:v>
                </c:pt>
                <c:pt idx="955">
                  <c:v>0.95499999999999996</c:v>
                </c:pt>
                <c:pt idx="956">
                  <c:v>0.95599999999999996</c:v>
                </c:pt>
                <c:pt idx="957">
                  <c:v>0.95699999999999996</c:v>
                </c:pt>
                <c:pt idx="958">
                  <c:v>0.95799999999999996</c:v>
                </c:pt>
                <c:pt idx="959">
                  <c:v>0.95899999999999996</c:v>
                </c:pt>
                <c:pt idx="960">
                  <c:v>0.96</c:v>
                </c:pt>
                <c:pt idx="961">
                  <c:v>0.96099999999999997</c:v>
                </c:pt>
                <c:pt idx="962">
                  <c:v>0.96199999999999997</c:v>
                </c:pt>
                <c:pt idx="963">
                  <c:v>0.96299999999999997</c:v>
                </c:pt>
                <c:pt idx="964">
                  <c:v>0.96399999999999997</c:v>
                </c:pt>
                <c:pt idx="965">
                  <c:v>0.96499999999999997</c:v>
                </c:pt>
                <c:pt idx="966">
                  <c:v>0.96599999999999997</c:v>
                </c:pt>
                <c:pt idx="967">
                  <c:v>0.96699999999999997</c:v>
                </c:pt>
                <c:pt idx="968">
                  <c:v>0.96799999999999997</c:v>
                </c:pt>
                <c:pt idx="969">
                  <c:v>0.96899999999999997</c:v>
                </c:pt>
                <c:pt idx="970">
                  <c:v>0.97</c:v>
                </c:pt>
                <c:pt idx="971">
                  <c:v>0.97099999999999997</c:v>
                </c:pt>
                <c:pt idx="972">
                  <c:v>0.97199999999999998</c:v>
                </c:pt>
                <c:pt idx="973">
                  <c:v>0.97299999999999998</c:v>
                </c:pt>
                <c:pt idx="974">
                  <c:v>0.97399999999999998</c:v>
                </c:pt>
                <c:pt idx="975">
                  <c:v>0.97499999999999998</c:v>
                </c:pt>
                <c:pt idx="976">
                  <c:v>0.97599999999999998</c:v>
                </c:pt>
                <c:pt idx="977">
                  <c:v>0.97699999999999998</c:v>
                </c:pt>
                <c:pt idx="978">
                  <c:v>0.97799999999999998</c:v>
                </c:pt>
                <c:pt idx="979">
                  <c:v>0.97899999999999998</c:v>
                </c:pt>
                <c:pt idx="980">
                  <c:v>0.98</c:v>
                </c:pt>
                <c:pt idx="981">
                  <c:v>0.98099999999999998</c:v>
                </c:pt>
                <c:pt idx="982">
                  <c:v>0.98199999999999998</c:v>
                </c:pt>
                <c:pt idx="983">
                  <c:v>0.98299999999999998</c:v>
                </c:pt>
                <c:pt idx="984">
                  <c:v>0.98399999999999999</c:v>
                </c:pt>
                <c:pt idx="985">
                  <c:v>0.98499999999999999</c:v>
                </c:pt>
                <c:pt idx="986">
                  <c:v>0.98599999999999999</c:v>
                </c:pt>
                <c:pt idx="987">
                  <c:v>0.98699999999999999</c:v>
                </c:pt>
                <c:pt idx="988">
                  <c:v>0.98799999999999999</c:v>
                </c:pt>
                <c:pt idx="989">
                  <c:v>0.98899999999999999</c:v>
                </c:pt>
                <c:pt idx="990">
                  <c:v>0.99</c:v>
                </c:pt>
                <c:pt idx="991">
                  <c:v>0.99099999999999999</c:v>
                </c:pt>
                <c:pt idx="992">
                  <c:v>0.99199999999999999</c:v>
                </c:pt>
                <c:pt idx="993">
                  <c:v>0.99299999999999999</c:v>
                </c:pt>
                <c:pt idx="994">
                  <c:v>0.99399999999999999</c:v>
                </c:pt>
                <c:pt idx="995">
                  <c:v>0.995</c:v>
                </c:pt>
                <c:pt idx="996">
                  <c:v>0.996</c:v>
                </c:pt>
                <c:pt idx="997">
                  <c:v>0.997</c:v>
                </c:pt>
                <c:pt idx="998">
                  <c:v>0.998</c:v>
                </c:pt>
                <c:pt idx="999">
                  <c:v>0.999</c:v>
                </c:pt>
                <c:pt idx="1000">
                  <c:v>1</c:v>
                </c:pt>
                <c:pt idx="1001">
                  <c:v>1.0009999999999999</c:v>
                </c:pt>
                <c:pt idx="1002">
                  <c:v>1.002</c:v>
                </c:pt>
                <c:pt idx="1003">
                  <c:v>1.0029999999999999</c:v>
                </c:pt>
                <c:pt idx="1004">
                  <c:v>1.004</c:v>
                </c:pt>
                <c:pt idx="1005">
                  <c:v>1.0049999999999999</c:v>
                </c:pt>
                <c:pt idx="1006">
                  <c:v>1.006</c:v>
                </c:pt>
                <c:pt idx="1007">
                  <c:v>1.0069999999999999</c:v>
                </c:pt>
                <c:pt idx="1008">
                  <c:v>1.008</c:v>
                </c:pt>
                <c:pt idx="1009">
                  <c:v>1.0089999999999999</c:v>
                </c:pt>
                <c:pt idx="1010">
                  <c:v>1.01</c:v>
                </c:pt>
                <c:pt idx="1011">
                  <c:v>1.0109999999999999</c:v>
                </c:pt>
                <c:pt idx="1012">
                  <c:v>1.012</c:v>
                </c:pt>
                <c:pt idx="1013">
                  <c:v>1.0129999999999999</c:v>
                </c:pt>
                <c:pt idx="1014">
                  <c:v>1.014</c:v>
                </c:pt>
                <c:pt idx="1015">
                  <c:v>1.0149999999999999</c:v>
                </c:pt>
                <c:pt idx="1016">
                  <c:v>1.016</c:v>
                </c:pt>
                <c:pt idx="1017">
                  <c:v>1.0169999999999999</c:v>
                </c:pt>
                <c:pt idx="1018">
                  <c:v>1.018</c:v>
                </c:pt>
                <c:pt idx="1019">
                  <c:v>1.0189999999999999</c:v>
                </c:pt>
                <c:pt idx="1020">
                  <c:v>1.02</c:v>
                </c:pt>
                <c:pt idx="1021">
                  <c:v>1.0209999999999999</c:v>
                </c:pt>
                <c:pt idx="1022">
                  <c:v>1.022</c:v>
                </c:pt>
                <c:pt idx="1023">
                  <c:v>1.0229999999999999</c:v>
                </c:pt>
                <c:pt idx="1024">
                  <c:v>1.024</c:v>
                </c:pt>
                <c:pt idx="1025">
                  <c:v>1.0249999999999999</c:v>
                </c:pt>
                <c:pt idx="1026">
                  <c:v>1.026</c:v>
                </c:pt>
                <c:pt idx="1027">
                  <c:v>1.0269999999999999</c:v>
                </c:pt>
                <c:pt idx="1028">
                  <c:v>1.028</c:v>
                </c:pt>
                <c:pt idx="1029">
                  <c:v>1.0289999999999999</c:v>
                </c:pt>
                <c:pt idx="1030">
                  <c:v>1.03</c:v>
                </c:pt>
                <c:pt idx="1031">
                  <c:v>1.0309999999999999</c:v>
                </c:pt>
                <c:pt idx="1032">
                  <c:v>1.032</c:v>
                </c:pt>
                <c:pt idx="1033">
                  <c:v>1.0329999999999999</c:v>
                </c:pt>
                <c:pt idx="1034">
                  <c:v>1.034</c:v>
                </c:pt>
                <c:pt idx="1035">
                  <c:v>1.0349999999999999</c:v>
                </c:pt>
                <c:pt idx="1036">
                  <c:v>1.036</c:v>
                </c:pt>
                <c:pt idx="1037">
                  <c:v>1.0369999999999999</c:v>
                </c:pt>
                <c:pt idx="1038">
                  <c:v>1.038</c:v>
                </c:pt>
                <c:pt idx="1039">
                  <c:v>1.0389999999999999</c:v>
                </c:pt>
                <c:pt idx="1040">
                  <c:v>1.04</c:v>
                </c:pt>
                <c:pt idx="1041">
                  <c:v>1.0409999999999999</c:v>
                </c:pt>
                <c:pt idx="1042">
                  <c:v>1.042</c:v>
                </c:pt>
                <c:pt idx="1043">
                  <c:v>1.0429999999999999</c:v>
                </c:pt>
                <c:pt idx="1044">
                  <c:v>1.044</c:v>
                </c:pt>
                <c:pt idx="1045">
                  <c:v>1.0449999999999999</c:v>
                </c:pt>
                <c:pt idx="1046">
                  <c:v>1.046</c:v>
                </c:pt>
                <c:pt idx="1047">
                  <c:v>1.0469999999999999</c:v>
                </c:pt>
                <c:pt idx="1048">
                  <c:v>1.048</c:v>
                </c:pt>
                <c:pt idx="1049">
                  <c:v>1.0489999999999999</c:v>
                </c:pt>
                <c:pt idx="1050">
                  <c:v>1.05</c:v>
                </c:pt>
                <c:pt idx="1051">
                  <c:v>1.0509999999999999</c:v>
                </c:pt>
                <c:pt idx="1052">
                  <c:v>1.052</c:v>
                </c:pt>
                <c:pt idx="1053">
                  <c:v>1.0529999999999999</c:v>
                </c:pt>
                <c:pt idx="1054">
                  <c:v>1.054</c:v>
                </c:pt>
                <c:pt idx="1055">
                  <c:v>1.0549999999999999</c:v>
                </c:pt>
                <c:pt idx="1056">
                  <c:v>1.056</c:v>
                </c:pt>
                <c:pt idx="1057">
                  <c:v>1.0569999999999999</c:v>
                </c:pt>
                <c:pt idx="1058">
                  <c:v>1.0580000000000001</c:v>
                </c:pt>
                <c:pt idx="1059">
                  <c:v>1.0589999999999999</c:v>
                </c:pt>
                <c:pt idx="1060">
                  <c:v>1.06</c:v>
                </c:pt>
                <c:pt idx="1061">
                  <c:v>1.0609999999999999</c:v>
                </c:pt>
                <c:pt idx="1062">
                  <c:v>1.0620000000000001</c:v>
                </c:pt>
                <c:pt idx="1063">
                  <c:v>1.0629999999999999</c:v>
                </c:pt>
                <c:pt idx="1064">
                  <c:v>1.0640000000000001</c:v>
                </c:pt>
                <c:pt idx="1065">
                  <c:v>1.0649999999999999</c:v>
                </c:pt>
                <c:pt idx="1066">
                  <c:v>1.0660000000000001</c:v>
                </c:pt>
                <c:pt idx="1067">
                  <c:v>1.0669999999999999</c:v>
                </c:pt>
                <c:pt idx="1068">
                  <c:v>1.0680000000000001</c:v>
                </c:pt>
                <c:pt idx="1069">
                  <c:v>1.069</c:v>
                </c:pt>
                <c:pt idx="1070">
                  <c:v>1.07</c:v>
                </c:pt>
                <c:pt idx="1071">
                  <c:v>1.071</c:v>
                </c:pt>
                <c:pt idx="1072">
                  <c:v>1.0720000000000001</c:v>
                </c:pt>
                <c:pt idx="1073">
                  <c:v>1.073</c:v>
                </c:pt>
                <c:pt idx="1074">
                  <c:v>1.0740000000000001</c:v>
                </c:pt>
                <c:pt idx="1075">
                  <c:v>1.075</c:v>
                </c:pt>
                <c:pt idx="1076">
                  <c:v>1.0760000000000001</c:v>
                </c:pt>
                <c:pt idx="1077">
                  <c:v>1.077</c:v>
                </c:pt>
                <c:pt idx="1078">
                  <c:v>1.0780000000000001</c:v>
                </c:pt>
                <c:pt idx="1079">
                  <c:v>1.079</c:v>
                </c:pt>
                <c:pt idx="1080">
                  <c:v>1.08</c:v>
                </c:pt>
                <c:pt idx="1081">
                  <c:v>1.081</c:v>
                </c:pt>
                <c:pt idx="1082">
                  <c:v>1.0820000000000001</c:v>
                </c:pt>
                <c:pt idx="1083">
                  <c:v>1.083</c:v>
                </c:pt>
                <c:pt idx="1084">
                  <c:v>1.0840000000000001</c:v>
                </c:pt>
                <c:pt idx="1085">
                  <c:v>1.085</c:v>
                </c:pt>
                <c:pt idx="1086">
                  <c:v>1.0860000000000001</c:v>
                </c:pt>
                <c:pt idx="1087">
                  <c:v>1.087</c:v>
                </c:pt>
                <c:pt idx="1088">
                  <c:v>1.0880000000000001</c:v>
                </c:pt>
                <c:pt idx="1089">
                  <c:v>1.089</c:v>
                </c:pt>
                <c:pt idx="1090">
                  <c:v>1.0900000000000001</c:v>
                </c:pt>
                <c:pt idx="1091">
                  <c:v>1.091</c:v>
                </c:pt>
                <c:pt idx="1092">
                  <c:v>1.0920000000000001</c:v>
                </c:pt>
                <c:pt idx="1093">
                  <c:v>1.093</c:v>
                </c:pt>
                <c:pt idx="1094">
                  <c:v>1.0940000000000001</c:v>
                </c:pt>
                <c:pt idx="1095">
                  <c:v>1.095</c:v>
                </c:pt>
                <c:pt idx="1096">
                  <c:v>1.0960000000000001</c:v>
                </c:pt>
                <c:pt idx="1097">
                  <c:v>1.097</c:v>
                </c:pt>
                <c:pt idx="1098">
                  <c:v>1.0980000000000001</c:v>
                </c:pt>
                <c:pt idx="1099">
                  <c:v>1.099</c:v>
                </c:pt>
                <c:pt idx="1100">
                  <c:v>1.1000000000000001</c:v>
                </c:pt>
                <c:pt idx="1101">
                  <c:v>1.101</c:v>
                </c:pt>
                <c:pt idx="1102">
                  <c:v>1.1020000000000001</c:v>
                </c:pt>
                <c:pt idx="1103">
                  <c:v>1.103</c:v>
                </c:pt>
                <c:pt idx="1104">
                  <c:v>1.1040000000000001</c:v>
                </c:pt>
                <c:pt idx="1105">
                  <c:v>1.105</c:v>
                </c:pt>
                <c:pt idx="1106">
                  <c:v>1.1060000000000001</c:v>
                </c:pt>
                <c:pt idx="1107">
                  <c:v>1.107</c:v>
                </c:pt>
                <c:pt idx="1108">
                  <c:v>1.1080000000000001</c:v>
                </c:pt>
                <c:pt idx="1109">
                  <c:v>1.109</c:v>
                </c:pt>
                <c:pt idx="1110">
                  <c:v>1.1100000000000001</c:v>
                </c:pt>
                <c:pt idx="1111">
                  <c:v>1.111</c:v>
                </c:pt>
                <c:pt idx="1112">
                  <c:v>1.1120000000000001</c:v>
                </c:pt>
                <c:pt idx="1113">
                  <c:v>1.113</c:v>
                </c:pt>
                <c:pt idx="1114">
                  <c:v>1.1140000000000001</c:v>
                </c:pt>
                <c:pt idx="1115">
                  <c:v>1.115</c:v>
                </c:pt>
                <c:pt idx="1116">
                  <c:v>1.1160000000000001</c:v>
                </c:pt>
                <c:pt idx="1117">
                  <c:v>1.117</c:v>
                </c:pt>
                <c:pt idx="1118">
                  <c:v>1.1180000000000001</c:v>
                </c:pt>
                <c:pt idx="1119">
                  <c:v>1.119</c:v>
                </c:pt>
                <c:pt idx="1120">
                  <c:v>1.1200000000000001</c:v>
                </c:pt>
                <c:pt idx="1121">
                  <c:v>1.121</c:v>
                </c:pt>
                <c:pt idx="1122">
                  <c:v>1.1220000000000001</c:v>
                </c:pt>
                <c:pt idx="1123">
                  <c:v>1.123</c:v>
                </c:pt>
                <c:pt idx="1124">
                  <c:v>1.1240000000000001</c:v>
                </c:pt>
                <c:pt idx="1125">
                  <c:v>1.125</c:v>
                </c:pt>
                <c:pt idx="1126">
                  <c:v>1.1259999999999999</c:v>
                </c:pt>
                <c:pt idx="1127">
                  <c:v>1.127</c:v>
                </c:pt>
                <c:pt idx="1128">
                  <c:v>1.1279999999999999</c:v>
                </c:pt>
                <c:pt idx="1129">
                  <c:v>1.129</c:v>
                </c:pt>
                <c:pt idx="1130">
                  <c:v>1.1299999999999999</c:v>
                </c:pt>
                <c:pt idx="1131">
                  <c:v>1.131</c:v>
                </c:pt>
                <c:pt idx="1132">
                  <c:v>1.1319999999999999</c:v>
                </c:pt>
                <c:pt idx="1133">
                  <c:v>1.133</c:v>
                </c:pt>
                <c:pt idx="1134">
                  <c:v>1.1339999999999999</c:v>
                </c:pt>
                <c:pt idx="1135">
                  <c:v>1.135</c:v>
                </c:pt>
                <c:pt idx="1136">
                  <c:v>1.1359999999999999</c:v>
                </c:pt>
                <c:pt idx="1137">
                  <c:v>1.137</c:v>
                </c:pt>
                <c:pt idx="1138">
                  <c:v>1.1379999999999999</c:v>
                </c:pt>
                <c:pt idx="1139">
                  <c:v>1.139</c:v>
                </c:pt>
                <c:pt idx="1140">
                  <c:v>1.1399999999999999</c:v>
                </c:pt>
                <c:pt idx="1141">
                  <c:v>1.141</c:v>
                </c:pt>
                <c:pt idx="1142">
                  <c:v>1.1419999999999999</c:v>
                </c:pt>
                <c:pt idx="1143">
                  <c:v>1.143</c:v>
                </c:pt>
                <c:pt idx="1144">
                  <c:v>1.1439999999999999</c:v>
                </c:pt>
                <c:pt idx="1145">
                  <c:v>1.145</c:v>
                </c:pt>
                <c:pt idx="1146">
                  <c:v>1.1459999999999999</c:v>
                </c:pt>
                <c:pt idx="1147">
                  <c:v>1.147</c:v>
                </c:pt>
                <c:pt idx="1148">
                  <c:v>1.1479999999999999</c:v>
                </c:pt>
                <c:pt idx="1149">
                  <c:v>1.149</c:v>
                </c:pt>
                <c:pt idx="1150">
                  <c:v>1.1499999999999999</c:v>
                </c:pt>
                <c:pt idx="1151">
                  <c:v>1.151</c:v>
                </c:pt>
                <c:pt idx="1152">
                  <c:v>1.1519999999999999</c:v>
                </c:pt>
                <c:pt idx="1153">
                  <c:v>1.153</c:v>
                </c:pt>
                <c:pt idx="1154">
                  <c:v>1.1539999999999999</c:v>
                </c:pt>
                <c:pt idx="1155">
                  <c:v>1.155</c:v>
                </c:pt>
                <c:pt idx="1156">
                  <c:v>1.1559999999999999</c:v>
                </c:pt>
                <c:pt idx="1157">
                  <c:v>1.157</c:v>
                </c:pt>
                <c:pt idx="1158">
                  <c:v>1.1579999999999999</c:v>
                </c:pt>
                <c:pt idx="1159">
                  <c:v>1.159</c:v>
                </c:pt>
                <c:pt idx="1160">
                  <c:v>1.1599999999999999</c:v>
                </c:pt>
                <c:pt idx="1161">
                  <c:v>1.161</c:v>
                </c:pt>
                <c:pt idx="1162">
                  <c:v>1.1619999999999999</c:v>
                </c:pt>
                <c:pt idx="1163">
                  <c:v>1.163</c:v>
                </c:pt>
                <c:pt idx="1164">
                  <c:v>1.1639999999999999</c:v>
                </c:pt>
                <c:pt idx="1165">
                  <c:v>1.165</c:v>
                </c:pt>
                <c:pt idx="1166">
                  <c:v>1.1659999999999999</c:v>
                </c:pt>
                <c:pt idx="1167">
                  <c:v>1.167</c:v>
                </c:pt>
                <c:pt idx="1168">
                  <c:v>1.1679999999999999</c:v>
                </c:pt>
                <c:pt idx="1169">
                  <c:v>1.169</c:v>
                </c:pt>
                <c:pt idx="1170">
                  <c:v>1.17</c:v>
                </c:pt>
                <c:pt idx="1171">
                  <c:v>1.171</c:v>
                </c:pt>
                <c:pt idx="1172">
                  <c:v>1.1719999999999999</c:v>
                </c:pt>
                <c:pt idx="1173">
                  <c:v>1.173</c:v>
                </c:pt>
                <c:pt idx="1174">
                  <c:v>1.1739999999999999</c:v>
                </c:pt>
                <c:pt idx="1175">
                  <c:v>1.175</c:v>
                </c:pt>
                <c:pt idx="1176">
                  <c:v>1.1759999999999999</c:v>
                </c:pt>
                <c:pt idx="1177">
                  <c:v>1.177</c:v>
                </c:pt>
                <c:pt idx="1178">
                  <c:v>1.1779999999999999</c:v>
                </c:pt>
                <c:pt idx="1179">
                  <c:v>1.179</c:v>
                </c:pt>
                <c:pt idx="1180">
                  <c:v>1.18</c:v>
                </c:pt>
                <c:pt idx="1181">
                  <c:v>1.181</c:v>
                </c:pt>
                <c:pt idx="1182">
                  <c:v>1.1819999999999999</c:v>
                </c:pt>
                <c:pt idx="1183">
                  <c:v>1.1830000000000001</c:v>
                </c:pt>
                <c:pt idx="1184">
                  <c:v>1.1839999999999999</c:v>
                </c:pt>
                <c:pt idx="1185">
                  <c:v>1.1850000000000001</c:v>
                </c:pt>
                <c:pt idx="1186">
                  <c:v>1.1859999999999999</c:v>
                </c:pt>
                <c:pt idx="1187">
                  <c:v>1.1870000000000001</c:v>
                </c:pt>
                <c:pt idx="1188">
                  <c:v>1.1879999999999999</c:v>
                </c:pt>
                <c:pt idx="1189">
                  <c:v>1.1890000000000001</c:v>
                </c:pt>
                <c:pt idx="1190">
                  <c:v>1.19</c:v>
                </c:pt>
                <c:pt idx="1191">
                  <c:v>1.1910000000000001</c:v>
                </c:pt>
                <c:pt idx="1192">
                  <c:v>1.1919999999999999</c:v>
                </c:pt>
                <c:pt idx="1193">
                  <c:v>1.1930000000000001</c:v>
                </c:pt>
                <c:pt idx="1194">
                  <c:v>1.194</c:v>
                </c:pt>
                <c:pt idx="1195">
                  <c:v>1.1950000000000001</c:v>
                </c:pt>
                <c:pt idx="1196">
                  <c:v>1.196</c:v>
                </c:pt>
                <c:pt idx="1197">
                  <c:v>1.1970000000000001</c:v>
                </c:pt>
                <c:pt idx="1198">
                  <c:v>1.198</c:v>
                </c:pt>
                <c:pt idx="1199">
                  <c:v>1.1990000000000001</c:v>
                </c:pt>
                <c:pt idx="1200">
                  <c:v>1.2</c:v>
                </c:pt>
                <c:pt idx="1201">
                  <c:v>1.2010000000000001</c:v>
                </c:pt>
                <c:pt idx="1202">
                  <c:v>1.202</c:v>
                </c:pt>
                <c:pt idx="1203">
                  <c:v>1.2030000000000001</c:v>
                </c:pt>
                <c:pt idx="1204">
                  <c:v>1.204</c:v>
                </c:pt>
                <c:pt idx="1205">
                  <c:v>1.2050000000000001</c:v>
                </c:pt>
                <c:pt idx="1206">
                  <c:v>1.206</c:v>
                </c:pt>
                <c:pt idx="1207">
                  <c:v>1.2070000000000001</c:v>
                </c:pt>
                <c:pt idx="1208">
                  <c:v>1.208</c:v>
                </c:pt>
                <c:pt idx="1209">
                  <c:v>1.2090000000000001</c:v>
                </c:pt>
                <c:pt idx="1210">
                  <c:v>1.21</c:v>
                </c:pt>
                <c:pt idx="1211">
                  <c:v>1.2110000000000001</c:v>
                </c:pt>
                <c:pt idx="1212">
                  <c:v>1.212</c:v>
                </c:pt>
                <c:pt idx="1213">
                  <c:v>1.2130000000000001</c:v>
                </c:pt>
                <c:pt idx="1214">
                  <c:v>1.214</c:v>
                </c:pt>
                <c:pt idx="1215">
                  <c:v>1.2150000000000001</c:v>
                </c:pt>
                <c:pt idx="1216">
                  <c:v>1.216</c:v>
                </c:pt>
                <c:pt idx="1217">
                  <c:v>1.2170000000000001</c:v>
                </c:pt>
                <c:pt idx="1218">
                  <c:v>1.218</c:v>
                </c:pt>
                <c:pt idx="1219">
                  <c:v>1.2190000000000001</c:v>
                </c:pt>
                <c:pt idx="1220">
                  <c:v>1.22</c:v>
                </c:pt>
                <c:pt idx="1221">
                  <c:v>1.2210000000000001</c:v>
                </c:pt>
                <c:pt idx="1222">
                  <c:v>1.222</c:v>
                </c:pt>
                <c:pt idx="1223">
                  <c:v>1.2230000000000001</c:v>
                </c:pt>
                <c:pt idx="1224">
                  <c:v>1.224</c:v>
                </c:pt>
                <c:pt idx="1225">
                  <c:v>1.2250000000000001</c:v>
                </c:pt>
                <c:pt idx="1226">
                  <c:v>1.226</c:v>
                </c:pt>
                <c:pt idx="1227">
                  <c:v>1.2270000000000001</c:v>
                </c:pt>
                <c:pt idx="1228">
                  <c:v>1.228</c:v>
                </c:pt>
                <c:pt idx="1229">
                  <c:v>1.2290000000000001</c:v>
                </c:pt>
                <c:pt idx="1230">
                  <c:v>1.23</c:v>
                </c:pt>
                <c:pt idx="1231">
                  <c:v>1.2310000000000001</c:v>
                </c:pt>
                <c:pt idx="1232">
                  <c:v>1.232</c:v>
                </c:pt>
                <c:pt idx="1233">
                  <c:v>1.2330000000000001</c:v>
                </c:pt>
                <c:pt idx="1234">
                  <c:v>1.234</c:v>
                </c:pt>
                <c:pt idx="1235">
                  <c:v>1.2350000000000001</c:v>
                </c:pt>
                <c:pt idx="1236">
                  <c:v>1.236</c:v>
                </c:pt>
                <c:pt idx="1237">
                  <c:v>1.2370000000000001</c:v>
                </c:pt>
                <c:pt idx="1238">
                  <c:v>1.238</c:v>
                </c:pt>
                <c:pt idx="1239">
                  <c:v>1.2390000000000001</c:v>
                </c:pt>
                <c:pt idx="1240">
                  <c:v>1.24</c:v>
                </c:pt>
                <c:pt idx="1241">
                  <c:v>1.2410000000000001</c:v>
                </c:pt>
                <c:pt idx="1242">
                  <c:v>1.242</c:v>
                </c:pt>
                <c:pt idx="1243">
                  <c:v>1.2430000000000001</c:v>
                </c:pt>
                <c:pt idx="1244">
                  <c:v>1.244</c:v>
                </c:pt>
                <c:pt idx="1245">
                  <c:v>1.2450000000000001</c:v>
                </c:pt>
                <c:pt idx="1246">
                  <c:v>1.246</c:v>
                </c:pt>
                <c:pt idx="1247">
                  <c:v>1.2470000000000001</c:v>
                </c:pt>
                <c:pt idx="1248">
                  <c:v>1.248</c:v>
                </c:pt>
                <c:pt idx="1249">
                  <c:v>1.2490000000000001</c:v>
                </c:pt>
                <c:pt idx="1250">
                  <c:v>1.25</c:v>
                </c:pt>
                <c:pt idx="1251">
                  <c:v>1.2509999999999999</c:v>
                </c:pt>
                <c:pt idx="1252">
                  <c:v>1.252</c:v>
                </c:pt>
                <c:pt idx="1253">
                  <c:v>1.2529999999999999</c:v>
                </c:pt>
                <c:pt idx="1254">
                  <c:v>1.254</c:v>
                </c:pt>
                <c:pt idx="1255">
                  <c:v>1.2549999999999999</c:v>
                </c:pt>
                <c:pt idx="1256">
                  <c:v>1.256</c:v>
                </c:pt>
                <c:pt idx="1257">
                  <c:v>1.2569999999999999</c:v>
                </c:pt>
                <c:pt idx="1258">
                  <c:v>1.258</c:v>
                </c:pt>
                <c:pt idx="1259">
                  <c:v>1.2589999999999999</c:v>
                </c:pt>
                <c:pt idx="1260">
                  <c:v>1.26</c:v>
                </c:pt>
                <c:pt idx="1261">
                  <c:v>1.2609999999999999</c:v>
                </c:pt>
                <c:pt idx="1262">
                  <c:v>1.262</c:v>
                </c:pt>
                <c:pt idx="1263">
                  <c:v>1.2629999999999999</c:v>
                </c:pt>
                <c:pt idx="1264">
                  <c:v>1.264</c:v>
                </c:pt>
                <c:pt idx="1265">
                  <c:v>1.2649999999999999</c:v>
                </c:pt>
                <c:pt idx="1266">
                  <c:v>1.266</c:v>
                </c:pt>
                <c:pt idx="1267">
                  <c:v>1.2669999999999999</c:v>
                </c:pt>
                <c:pt idx="1268">
                  <c:v>1.268</c:v>
                </c:pt>
                <c:pt idx="1269">
                  <c:v>1.2689999999999999</c:v>
                </c:pt>
                <c:pt idx="1270">
                  <c:v>1.27</c:v>
                </c:pt>
                <c:pt idx="1271">
                  <c:v>1.2709999999999999</c:v>
                </c:pt>
                <c:pt idx="1272">
                  <c:v>1.272</c:v>
                </c:pt>
                <c:pt idx="1273">
                  <c:v>1.2729999999999999</c:v>
                </c:pt>
                <c:pt idx="1274">
                  <c:v>1.274</c:v>
                </c:pt>
                <c:pt idx="1275">
                  <c:v>1.2749999999999999</c:v>
                </c:pt>
                <c:pt idx="1276">
                  <c:v>1.276</c:v>
                </c:pt>
                <c:pt idx="1277">
                  <c:v>1.2769999999999999</c:v>
                </c:pt>
                <c:pt idx="1278">
                  <c:v>1.278</c:v>
                </c:pt>
                <c:pt idx="1279">
                  <c:v>1.2789999999999999</c:v>
                </c:pt>
                <c:pt idx="1280">
                  <c:v>1.28</c:v>
                </c:pt>
                <c:pt idx="1281">
                  <c:v>1.2809999999999999</c:v>
                </c:pt>
                <c:pt idx="1282">
                  <c:v>1.282</c:v>
                </c:pt>
                <c:pt idx="1283">
                  <c:v>1.2829999999999999</c:v>
                </c:pt>
                <c:pt idx="1284">
                  <c:v>1.284</c:v>
                </c:pt>
                <c:pt idx="1285">
                  <c:v>1.2849999999999999</c:v>
                </c:pt>
                <c:pt idx="1286">
                  <c:v>1.286</c:v>
                </c:pt>
                <c:pt idx="1287">
                  <c:v>1.2869999999999999</c:v>
                </c:pt>
                <c:pt idx="1288">
                  <c:v>1.288</c:v>
                </c:pt>
                <c:pt idx="1289">
                  <c:v>1.2889999999999999</c:v>
                </c:pt>
                <c:pt idx="1290">
                  <c:v>1.29</c:v>
                </c:pt>
                <c:pt idx="1291">
                  <c:v>1.2909999999999999</c:v>
                </c:pt>
                <c:pt idx="1292">
                  <c:v>1.292</c:v>
                </c:pt>
                <c:pt idx="1293">
                  <c:v>1.2929999999999999</c:v>
                </c:pt>
                <c:pt idx="1294">
                  <c:v>1.294</c:v>
                </c:pt>
                <c:pt idx="1295">
                  <c:v>1.2949999999999999</c:v>
                </c:pt>
                <c:pt idx="1296">
                  <c:v>1.296</c:v>
                </c:pt>
                <c:pt idx="1297">
                  <c:v>1.2969999999999999</c:v>
                </c:pt>
                <c:pt idx="1298">
                  <c:v>1.298</c:v>
                </c:pt>
                <c:pt idx="1299">
                  <c:v>1.2989999999999999</c:v>
                </c:pt>
                <c:pt idx="1300">
                  <c:v>1.3</c:v>
                </c:pt>
                <c:pt idx="1301">
                  <c:v>1.3009999999999999</c:v>
                </c:pt>
                <c:pt idx="1302">
                  <c:v>1.302</c:v>
                </c:pt>
                <c:pt idx="1303">
                  <c:v>1.3029999999999999</c:v>
                </c:pt>
                <c:pt idx="1304">
                  <c:v>1.304</c:v>
                </c:pt>
                <c:pt idx="1305">
                  <c:v>1.3049999999999999</c:v>
                </c:pt>
                <c:pt idx="1306">
                  <c:v>1.306</c:v>
                </c:pt>
                <c:pt idx="1307">
                  <c:v>1.3069999999999999</c:v>
                </c:pt>
                <c:pt idx="1308">
                  <c:v>1.3080000000000001</c:v>
                </c:pt>
                <c:pt idx="1309">
                  <c:v>1.3089999999999999</c:v>
                </c:pt>
                <c:pt idx="1310">
                  <c:v>1.31</c:v>
                </c:pt>
                <c:pt idx="1311">
                  <c:v>1.3109999999999999</c:v>
                </c:pt>
                <c:pt idx="1312">
                  <c:v>1.3120000000000001</c:v>
                </c:pt>
                <c:pt idx="1313">
                  <c:v>1.3129999999999999</c:v>
                </c:pt>
                <c:pt idx="1314">
                  <c:v>1.3140000000000001</c:v>
                </c:pt>
                <c:pt idx="1315">
                  <c:v>1.3149999999999999</c:v>
                </c:pt>
                <c:pt idx="1316">
                  <c:v>1.3160000000000001</c:v>
                </c:pt>
                <c:pt idx="1317">
                  <c:v>1.3169999999999999</c:v>
                </c:pt>
                <c:pt idx="1318">
                  <c:v>1.3180000000000001</c:v>
                </c:pt>
                <c:pt idx="1319">
                  <c:v>1.319</c:v>
                </c:pt>
                <c:pt idx="1320">
                  <c:v>1.32</c:v>
                </c:pt>
                <c:pt idx="1321">
                  <c:v>1.321</c:v>
                </c:pt>
                <c:pt idx="1322">
                  <c:v>1.3220000000000001</c:v>
                </c:pt>
                <c:pt idx="1323">
                  <c:v>1.323</c:v>
                </c:pt>
                <c:pt idx="1324">
                  <c:v>1.3240000000000001</c:v>
                </c:pt>
                <c:pt idx="1325">
                  <c:v>1.325</c:v>
                </c:pt>
                <c:pt idx="1326">
                  <c:v>1.3260000000000001</c:v>
                </c:pt>
                <c:pt idx="1327">
                  <c:v>1.327</c:v>
                </c:pt>
                <c:pt idx="1328">
                  <c:v>1.3280000000000001</c:v>
                </c:pt>
                <c:pt idx="1329">
                  <c:v>1.329</c:v>
                </c:pt>
                <c:pt idx="1330">
                  <c:v>1.33</c:v>
                </c:pt>
                <c:pt idx="1331">
                  <c:v>1.331</c:v>
                </c:pt>
                <c:pt idx="1332">
                  <c:v>1.3320000000000001</c:v>
                </c:pt>
                <c:pt idx="1333">
                  <c:v>1.333</c:v>
                </c:pt>
                <c:pt idx="1334">
                  <c:v>1.3340000000000001</c:v>
                </c:pt>
                <c:pt idx="1335">
                  <c:v>1.335</c:v>
                </c:pt>
                <c:pt idx="1336">
                  <c:v>1.3360000000000001</c:v>
                </c:pt>
                <c:pt idx="1337">
                  <c:v>1.337</c:v>
                </c:pt>
                <c:pt idx="1338">
                  <c:v>1.3380000000000001</c:v>
                </c:pt>
                <c:pt idx="1339">
                  <c:v>1.339</c:v>
                </c:pt>
                <c:pt idx="1340">
                  <c:v>1.34</c:v>
                </c:pt>
                <c:pt idx="1341">
                  <c:v>1.341</c:v>
                </c:pt>
                <c:pt idx="1342">
                  <c:v>1.3420000000000001</c:v>
                </c:pt>
                <c:pt idx="1343">
                  <c:v>1.343</c:v>
                </c:pt>
                <c:pt idx="1344">
                  <c:v>1.3440000000000001</c:v>
                </c:pt>
                <c:pt idx="1345">
                  <c:v>1.345</c:v>
                </c:pt>
                <c:pt idx="1346">
                  <c:v>1.3460000000000001</c:v>
                </c:pt>
                <c:pt idx="1347">
                  <c:v>1.347</c:v>
                </c:pt>
                <c:pt idx="1348">
                  <c:v>1.3480000000000001</c:v>
                </c:pt>
                <c:pt idx="1349">
                  <c:v>1.349</c:v>
                </c:pt>
                <c:pt idx="1350">
                  <c:v>1.35</c:v>
                </c:pt>
                <c:pt idx="1351">
                  <c:v>1.351</c:v>
                </c:pt>
                <c:pt idx="1352">
                  <c:v>1.3520000000000001</c:v>
                </c:pt>
                <c:pt idx="1353">
                  <c:v>1.353</c:v>
                </c:pt>
                <c:pt idx="1354">
                  <c:v>1.3540000000000001</c:v>
                </c:pt>
                <c:pt idx="1355">
                  <c:v>1.355</c:v>
                </c:pt>
                <c:pt idx="1356">
                  <c:v>1.3560000000000001</c:v>
                </c:pt>
                <c:pt idx="1357">
                  <c:v>1.357</c:v>
                </c:pt>
                <c:pt idx="1358">
                  <c:v>1.3580000000000001</c:v>
                </c:pt>
                <c:pt idx="1359">
                  <c:v>1.359</c:v>
                </c:pt>
                <c:pt idx="1360">
                  <c:v>1.36</c:v>
                </c:pt>
                <c:pt idx="1361">
                  <c:v>1.361</c:v>
                </c:pt>
                <c:pt idx="1362">
                  <c:v>1.3620000000000001</c:v>
                </c:pt>
                <c:pt idx="1363">
                  <c:v>1.363</c:v>
                </c:pt>
                <c:pt idx="1364">
                  <c:v>1.3640000000000001</c:v>
                </c:pt>
                <c:pt idx="1365">
                  <c:v>1.365</c:v>
                </c:pt>
                <c:pt idx="1366">
                  <c:v>1.3660000000000001</c:v>
                </c:pt>
                <c:pt idx="1367">
                  <c:v>1.367</c:v>
                </c:pt>
                <c:pt idx="1368">
                  <c:v>1.3680000000000001</c:v>
                </c:pt>
                <c:pt idx="1369">
                  <c:v>1.369</c:v>
                </c:pt>
                <c:pt idx="1370">
                  <c:v>1.37</c:v>
                </c:pt>
                <c:pt idx="1371">
                  <c:v>1.371</c:v>
                </c:pt>
                <c:pt idx="1372">
                  <c:v>1.3720000000000001</c:v>
                </c:pt>
                <c:pt idx="1373">
                  <c:v>1.373</c:v>
                </c:pt>
                <c:pt idx="1374">
                  <c:v>1.3740000000000001</c:v>
                </c:pt>
                <c:pt idx="1375">
                  <c:v>1.375</c:v>
                </c:pt>
                <c:pt idx="1376">
                  <c:v>1.3759999999999999</c:v>
                </c:pt>
                <c:pt idx="1377">
                  <c:v>1.377</c:v>
                </c:pt>
                <c:pt idx="1378">
                  <c:v>1.3779999999999999</c:v>
                </c:pt>
                <c:pt idx="1379">
                  <c:v>1.379</c:v>
                </c:pt>
                <c:pt idx="1380">
                  <c:v>1.38</c:v>
                </c:pt>
                <c:pt idx="1381">
                  <c:v>1.381</c:v>
                </c:pt>
                <c:pt idx="1382">
                  <c:v>1.3819999999999999</c:v>
                </c:pt>
                <c:pt idx="1383">
                  <c:v>1.383</c:v>
                </c:pt>
                <c:pt idx="1384">
                  <c:v>1.3839999999999999</c:v>
                </c:pt>
                <c:pt idx="1385">
                  <c:v>1.385</c:v>
                </c:pt>
                <c:pt idx="1386">
                  <c:v>1.3859999999999999</c:v>
                </c:pt>
                <c:pt idx="1387">
                  <c:v>1.387</c:v>
                </c:pt>
                <c:pt idx="1388">
                  <c:v>1.3879999999999999</c:v>
                </c:pt>
                <c:pt idx="1389">
                  <c:v>1.389</c:v>
                </c:pt>
                <c:pt idx="1390">
                  <c:v>1.39</c:v>
                </c:pt>
                <c:pt idx="1391">
                  <c:v>1.391</c:v>
                </c:pt>
                <c:pt idx="1392">
                  <c:v>1.3919999999999999</c:v>
                </c:pt>
                <c:pt idx="1393">
                  <c:v>1.393</c:v>
                </c:pt>
                <c:pt idx="1394">
                  <c:v>1.3939999999999999</c:v>
                </c:pt>
                <c:pt idx="1395">
                  <c:v>1.395</c:v>
                </c:pt>
                <c:pt idx="1396">
                  <c:v>1.3959999999999999</c:v>
                </c:pt>
                <c:pt idx="1397">
                  <c:v>1.397</c:v>
                </c:pt>
                <c:pt idx="1398">
                  <c:v>1.3979999999999999</c:v>
                </c:pt>
                <c:pt idx="1399">
                  <c:v>1.399</c:v>
                </c:pt>
                <c:pt idx="1400">
                  <c:v>1.4</c:v>
                </c:pt>
                <c:pt idx="1401">
                  <c:v>1.401</c:v>
                </c:pt>
                <c:pt idx="1402">
                  <c:v>1.4019999999999999</c:v>
                </c:pt>
                <c:pt idx="1403">
                  <c:v>1.403</c:v>
                </c:pt>
                <c:pt idx="1404">
                  <c:v>1.4039999999999999</c:v>
                </c:pt>
                <c:pt idx="1405">
                  <c:v>1.405</c:v>
                </c:pt>
                <c:pt idx="1406">
                  <c:v>1.4059999999999999</c:v>
                </c:pt>
                <c:pt idx="1407">
                  <c:v>1.407</c:v>
                </c:pt>
                <c:pt idx="1408">
                  <c:v>1.4079999999999999</c:v>
                </c:pt>
                <c:pt idx="1409">
                  <c:v>1.409</c:v>
                </c:pt>
                <c:pt idx="1410">
                  <c:v>1.41</c:v>
                </c:pt>
                <c:pt idx="1411">
                  <c:v>1.411</c:v>
                </c:pt>
                <c:pt idx="1412">
                  <c:v>1.4119999999999999</c:v>
                </c:pt>
                <c:pt idx="1413">
                  <c:v>1.413</c:v>
                </c:pt>
                <c:pt idx="1414">
                  <c:v>1.4139999999999999</c:v>
                </c:pt>
                <c:pt idx="1415">
                  <c:v>1.415</c:v>
                </c:pt>
                <c:pt idx="1416">
                  <c:v>1.4159999999999999</c:v>
                </c:pt>
                <c:pt idx="1417">
                  <c:v>1.417</c:v>
                </c:pt>
                <c:pt idx="1418">
                  <c:v>1.4179999999999999</c:v>
                </c:pt>
                <c:pt idx="1419">
                  <c:v>1.419</c:v>
                </c:pt>
                <c:pt idx="1420">
                  <c:v>1.42</c:v>
                </c:pt>
                <c:pt idx="1421">
                  <c:v>1.421</c:v>
                </c:pt>
                <c:pt idx="1422">
                  <c:v>1.4219999999999999</c:v>
                </c:pt>
                <c:pt idx="1423">
                  <c:v>1.423</c:v>
                </c:pt>
                <c:pt idx="1424">
                  <c:v>1.4239999999999999</c:v>
                </c:pt>
                <c:pt idx="1425">
                  <c:v>1.425</c:v>
                </c:pt>
                <c:pt idx="1426">
                  <c:v>1.4259999999999999</c:v>
                </c:pt>
                <c:pt idx="1427">
                  <c:v>1.427</c:v>
                </c:pt>
                <c:pt idx="1428">
                  <c:v>1.4279999999999999</c:v>
                </c:pt>
                <c:pt idx="1429">
                  <c:v>1.429</c:v>
                </c:pt>
                <c:pt idx="1430">
                  <c:v>1.43</c:v>
                </c:pt>
                <c:pt idx="1431">
                  <c:v>1.431</c:v>
                </c:pt>
                <c:pt idx="1432">
                  <c:v>1.4319999999999999</c:v>
                </c:pt>
                <c:pt idx="1433">
                  <c:v>1.4330000000000001</c:v>
                </c:pt>
                <c:pt idx="1434">
                  <c:v>1.4339999999999999</c:v>
                </c:pt>
                <c:pt idx="1435">
                  <c:v>1.4350000000000001</c:v>
                </c:pt>
                <c:pt idx="1436">
                  <c:v>1.4359999999999999</c:v>
                </c:pt>
                <c:pt idx="1437">
                  <c:v>1.4370000000000001</c:v>
                </c:pt>
                <c:pt idx="1438">
                  <c:v>1.4379999999999999</c:v>
                </c:pt>
                <c:pt idx="1439">
                  <c:v>1.4390000000000001</c:v>
                </c:pt>
                <c:pt idx="1440">
                  <c:v>1.44</c:v>
                </c:pt>
                <c:pt idx="1441">
                  <c:v>1.4410000000000001</c:v>
                </c:pt>
                <c:pt idx="1442">
                  <c:v>1.4419999999999999</c:v>
                </c:pt>
                <c:pt idx="1443">
                  <c:v>1.4430000000000001</c:v>
                </c:pt>
                <c:pt idx="1444">
                  <c:v>1.444</c:v>
                </c:pt>
                <c:pt idx="1445">
                  <c:v>1.4450000000000001</c:v>
                </c:pt>
                <c:pt idx="1446">
                  <c:v>1.446</c:v>
                </c:pt>
                <c:pt idx="1447">
                  <c:v>1.4470000000000001</c:v>
                </c:pt>
                <c:pt idx="1448">
                  <c:v>1.448</c:v>
                </c:pt>
                <c:pt idx="1449">
                  <c:v>1.4490000000000001</c:v>
                </c:pt>
                <c:pt idx="1450">
                  <c:v>1.45</c:v>
                </c:pt>
                <c:pt idx="1451">
                  <c:v>1.4510000000000001</c:v>
                </c:pt>
                <c:pt idx="1452">
                  <c:v>1.452</c:v>
                </c:pt>
                <c:pt idx="1453">
                  <c:v>1.4530000000000001</c:v>
                </c:pt>
                <c:pt idx="1454">
                  <c:v>1.454</c:v>
                </c:pt>
                <c:pt idx="1455">
                  <c:v>1.4550000000000001</c:v>
                </c:pt>
                <c:pt idx="1456">
                  <c:v>1.456</c:v>
                </c:pt>
                <c:pt idx="1457">
                  <c:v>1.4570000000000001</c:v>
                </c:pt>
                <c:pt idx="1458">
                  <c:v>1.458</c:v>
                </c:pt>
                <c:pt idx="1459">
                  <c:v>1.4590000000000001</c:v>
                </c:pt>
                <c:pt idx="1460">
                  <c:v>1.46</c:v>
                </c:pt>
                <c:pt idx="1461">
                  <c:v>1.4610000000000001</c:v>
                </c:pt>
                <c:pt idx="1462">
                  <c:v>1.462</c:v>
                </c:pt>
                <c:pt idx="1463">
                  <c:v>1.4630000000000001</c:v>
                </c:pt>
                <c:pt idx="1464">
                  <c:v>1.464</c:v>
                </c:pt>
                <c:pt idx="1465">
                  <c:v>1.4650000000000001</c:v>
                </c:pt>
                <c:pt idx="1466">
                  <c:v>1.466</c:v>
                </c:pt>
                <c:pt idx="1467">
                  <c:v>1.4670000000000001</c:v>
                </c:pt>
                <c:pt idx="1468">
                  <c:v>1.468</c:v>
                </c:pt>
                <c:pt idx="1469">
                  <c:v>1.4690000000000001</c:v>
                </c:pt>
                <c:pt idx="1470">
                  <c:v>1.47</c:v>
                </c:pt>
                <c:pt idx="1471">
                  <c:v>1.4710000000000001</c:v>
                </c:pt>
                <c:pt idx="1472">
                  <c:v>1.472</c:v>
                </c:pt>
                <c:pt idx="1473">
                  <c:v>1.4730000000000001</c:v>
                </c:pt>
                <c:pt idx="1474">
                  <c:v>1.474</c:v>
                </c:pt>
                <c:pt idx="1475">
                  <c:v>1.4750000000000001</c:v>
                </c:pt>
                <c:pt idx="1476">
                  <c:v>1.476</c:v>
                </c:pt>
                <c:pt idx="1477">
                  <c:v>1.4770000000000001</c:v>
                </c:pt>
                <c:pt idx="1478">
                  <c:v>1.478</c:v>
                </c:pt>
                <c:pt idx="1479">
                  <c:v>1.4790000000000001</c:v>
                </c:pt>
                <c:pt idx="1480">
                  <c:v>1.48</c:v>
                </c:pt>
                <c:pt idx="1481">
                  <c:v>1.4810000000000001</c:v>
                </c:pt>
                <c:pt idx="1482">
                  <c:v>1.482</c:v>
                </c:pt>
                <c:pt idx="1483">
                  <c:v>1.4830000000000001</c:v>
                </c:pt>
                <c:pt idx="1484">
                  <c:v>1.484</c:v>
                </c:pt>
                <c:pt idx="1485">
                  <c:v>1.4850000000000001</c:v>
                </c:pt>
                <c:pt idx="1486">
                  <c:v>1.486</c:v>
                </c:pt>
                <c:pt idx="1487">
                  <c:v>1.4870000000000001</c:v>
                </c:pt>
                <c:pt idx="1488">
                  <c:v>1.488</c:v>
                </c:pt>
                <c:pt idx="1489">
                  <c:v>1.4890000000000001</c:v>
                </c:pt>
                <c:pt idx="1490">
                  <c:v>1.49</c:v>
                </c:pt>
                <c:pt idx="1491">
                  <c:v>1.4910000000000001</c:v>
                </c:pt>
                <c:pt idx="1492">
                  <c:v>1.492</c:v>
                </c:pt>
                <c:pt idx="1493">
                  <c:v>1.4930000000000001</c:v>
                </c:pt>
                <c:pt idx="1494">
                  <c:v>1.494</c:v>
                </c:pt>
                <c:pt idx="1495">
                  <c:v>1.4950000000000001</c:v>
                </c:pt>
                <c:pt idx="1496">
                  <c:v>1.496</c:v>
                </c:pt>
                <c:pt idx="1497">
                  <c:v>1.4970000000000001</c:v>
                </c:pt>
                <c:pt idx="1498">
                  <c:v>1.498</c:v>
                </c:pt>
                <c:pt idx="1499">
                  <c:v>1.4990000000000001</c:v>
                </c:pt>
                <c:pt idx="1500">
                  <c:v>1.5</c:v>
                </c:pt>
                <c:pt idx="1501">
                  <c:v>1.5009999999999999</c:v>
                </c:pt>
                <c:pt idx="1502">
                  <c:v>1.502</c:v>
                </c:pt>
                <c:pt idx="1503">
                  <c:v>1.5029999999999999</c:v>
                </c:pt>
                <c:pt idx="1504">
                  <c:v>1.504</c:v>
                </c:pt>
                <c:pt idx="1505">
                  <c:v>1.5049999999999999</c:v>
                </c:pt>
                <c:pt idx="1506">
                  <c:v>1.506</c:v>
                </c:pt>
                <c:pt idx="1507">
                  <c:v>1.5069999999999999</c:v>
                </c:pt>
                <c:pt idx="1508">
                  <c:v>1.508</c:v>
                </c:pt>
                <c:pt idx="1509">
                  <c:v>1.5089999999999999</c:v>
                </c:pt>
                <c:pt idx="1510">
                  <c:v>1.51</c:v>
                </c:pt>
                <c:pt idx="1511">
                  <c:v>1.5109999999999999</c:v>
                </c:pt>
                <c:pt idx="1512">
                  <c:v>1.512</c:v>
                </c:pt>
                <c:pt idx="1513">
                  <c:v>1.5129999999999999</c:v>
                </c:pt>
                <c:pt idx="1514">
                  <c:v>1.514</c:v>
                </c:pt>
                <c:pt idx="1515">
                  <c:v>1.5149999999999999</c:v>
                </c:pt>
                <c:pt idx="1516">
                  <c:v>1.516</c:v>
                </c:pt>
                <c:pt idx="1517">
                  <c:v>1.5169999999999999</c:v>
                </c:pt>
                <c:pt idx="1518">
                  <c:v>1.518</c:v>
                </c:pt>
                <c:pt idx="1519">
                  <c:v>1.5189999999999999</c:v>
                </c:pt>
                <c:pt idx="1520">
                  <c:v>1.52</c:v>
                </c:pt>
                <c:pt idx="1521">
                  <c:v>1.5209999999999999</c:v>
                </c:pt>
                <c:pt idx="1522">
                  <c:v>1.522</c:v>
                </c:pt>
                <c:pt idx="1523">
                  <c:v>1.5229999999999999</c:v>
                </c:pt>
                <c:pt idx="1524">
                  <c:v>1.524</c:v>
                </c:pt>
                <c:pt idx="1525">
                  <c:v>1.5249999999999999</c:v>
                </c:pt>
                <c:pt idx="1526">
                  <c:v>1.526</c:v>
                </c:pt>
                <c:pt idx="1527">
                  <c:v>1.5269999999999999</c:v>
                </c:pt>
                <c:pt idx="1528">
                  <c:v>1.528</c:v>
                </c:pt>
                <c:pt idx="1529">
                  <c:v>1.5289999999999999</c:v>
                </c:pt>
                <c:pt idx="1530">
                  <c:v>1.53</c:v>
                </c:pt>
                <c:pt idx="1531">
                  <c:v>1.5309999999999999</c:v>
                </c:pt>
                <c:pt idx="1532">
                  <c:v>1.532</c:v>
                </c:pt>
                <c:pt idx="1533">
                  <c:v>1.5329999999999999</c:v>
                </c:pt>
                <c:pt idx="1534">
                  <c:v>1.534</c:v>
                </c:pt>
                <c:pt idx="1535">
                  <c:v>1.5349999999999999</c:v>
                </c:pt>
                <c:pt idx="1536">
                  <c:v>1.536</c:v>
                </c:pt>
                <c:pt idx="1537">
                  <c:v>1.5369999999999999</c:v>
                </c:pt>
                <c:pt idx="1538">
                  <c:v>1.538</c:v>
                </c:pt>
                <c:pt idx="1539">
                  <c:v>1.5389999999999999</c:v>
                </c:pt>
                <c:pt idx="1540">
                  <c:v>1.54</c:v>
                </c:pt>
                <c:pt idx="1541">
                  <c:v>1.5409999999999999</c:v>
                </c:pt>
                <c:pt idx="1542">
                  <c:v>1.542</c:v>
                </c:pt>
                <c:pt idx="1543">
                  <c:v>1.5429999999999999</c:v>
                </c:pt>
                <c:pt idx="1544">
                  <c:v>1.544</c:v>
                </c:pt>
                <c:pt idx="1545">
                  <c:v>1.5449999999999999</c:v>
                </c:pt>
                <c:pt idx="1546">
                  <c:v>1.546</c:v>
                </c:pt>
                <c:pt idx="1547">
                  <c:v>1.5469999999999999</c:v>
                </c:pt>
                <c:pt idx="1548">
                  <c:v>1.548</c:v>
                </c:pt>
                <c:pt idx="1549">
                  <c:v>1.5489999999999999</c:v>
                </c:pt>
                <c:pt idx="1550">
                  <c:v>1.55</c:v>
                </c:pt>
                <c:pt idx="1551">
                  <c:v>1.5509999999999999</c:v>
                </c:pt>
                <c:pt idx="1552">
                  <c:v>1.552</c:v>
                </c:pt>
                <c:pt idx="1553">
                  <c:v>1.5529999999999999</c:v>
                </c:pt>
                <c:pt idx="1554">
                  <c:v>1.554</c:v>
                </c:pt>
                <c:pt idx="1555">
                  <c:v>1.5549999999999999</c:v>
                </c:pt>
                <c:pt idx="1556">
                  <c:v>1.556</c:v>
                </c:pt>
                <c:pt idx="1557">
                  <c:v>1.5569999999999999</c:v>
                </c:pt>
                <c:pt idx="1558">
                  <c:v>1.5580000000000001</c:v>
                </c:pt>
                <c:pt idx="1559">
                  <c:v>1.5589999999999999</c:v>
                </c:pt>
                <c:pt idx="1560">
                  <c:v>1.56</c:v>
                </c:pt>
                <c:pt idx="1561">
                  <c:v>1.5609999999999999</c:v>
                </c:pt>
                <c:pt idx="1562">
                  <c:v>1.5620000000000001</c:v>
                </c:pt>
                <c:pt idx="1563">
                  <c:v>1.5629999999999999</c:v>
                </c:pt>
                <c:pt idx="1564">
                  <c:v>1.5640000000000001</c:v>
                </c:pt>
                <c:pt idx="1565">
                  <c:v>1.5649999999999999</c:v>
                </c:pt>
                <c:pt idx="1566">
                  <c:v>1.5660000000000001</c:v>
                </c:pt>
                <c:pt idx="1567">
                  <c:v>1.5669999999999999</c:v>
                </c:pt>
                <c:pt idx="1568">
                  <c:v>1.5680000000000001</c:v>
                </c:pt>
                <c:pt idx="1569">
                  <c:v>1.569</c:v>
                </c:pt>
                <c:pt idx="1570">
                  <c:v>1.57</c:v>
                </c:pt>
                <c:pt idx="1571">
                  <c:v>1.571</c:v>
                </c:pt>
                <c:pt idx="1572">
                  <c:v>1.5720000000000001</c:v>
                </c:pt>
                <c:pt idx="1573">
                  <c:v>1.573</c:v>
                </c:pt>
                <c:pt idx="1574">
                  <c:v>1.5740000000000001</c:v>
                </c:pt>
                <c:pt idx="1575">
                  <c:v>1.575</c:v>
                </c:pt>
                <c:pt idx="1576">
                  <c:v>1.5760000000000001</c:v>
                </c:pt>
                <c:pt idx="1577">
                  <c:v>1.577</c:v>
                </c:pt>
                <c:pt idx="1578">
                  <c:v>1.5780000000000001</c:v>
                </c:pt>
                <c:pt idx="1579">
                  <c:v>1.579</c:v>
                </c:pt>
                <c:pt idx="1580">
                  <c:v>1.58</c:v>
                </c:pt>
                <c:pt idx="1581">
                  <c:v>1.581</c:v>
                </c:pt>
                <c:pt idx="1582">
                  <c:v>1.5820000000000001</c:v>
                </c:pt>
                <c:pt idx="1583">
                  <c:v>1.583</c:v>
                </c:pt>
                <c:pt idx="1584">
                  <c:v>1.5840000000000001</c:v>
                </c:pt>
                <c:pt idx="1585">
                  <c:v>1.585</c:v>
                </c:pt>
                <c:pt idx="1586">
                  <c:v>1.5860000000000001</c:v>
                </c:pt>
                <c:pt idx="1587">
                  <c:v>1.587</c:v>
                </c:pt>
                <c:pt idx="1588">
                  <c:v>1.5880000000000001</c:v>
                </c:pt>
                <c:pt idx="1589">
                  <c:v>1.589</c:v>
                </c:pt>
                <c:pt idx="1590">
                  <c:v>1.59</c:v>
                </c:pt>
                <c:pt idx="1591">
                  <c:v>1.591</c:v>
                </c:pt>
                <c:pt idx="1592">
                  <c:v>1.5920000000000001</c:v>
                </c:pt>
                <c:pt idx="1593">
                  <c:v>1.593</c:v>
                </c:pt>
                <c:pt idx="1594">
                  <c:v>1.5940000000000001</c:v>
                </c:pt>
                <c:pt idx="1595">
                  <c:v>1.595</c:v>
                </c:pt>
                <c:pt idx="1596">
                  <c:v>1.5960000000000001</c:v>
                </c:pt>
                <c:pt idx="1597">
                  <c:v>1.597</c:v>
                </c:pt>
                <c:pt idx="1598">
                  <c:v>1.5980000000000001</c:v>
                </c:pt>
                <c:pt idx="1599">
                  <c:v>1.599</c:v>
                </c:pt>
                <c:pt idx="1600">
                  <c:v>1.6</c:v>
                </c:pt>
                <c:pt idx="1601">
                  <c:v>1.601</c:v>
                </c:pt>
                <c:pt idx="1602">
                  <c:v>1.6020000000000001</c:v>
                </c:pt>
                <c:pt idx="1603">
                  <c:v>1.603</c:v>
                </c:pt>
                <c:pt idx="1604">
                  <c:v>1.6040000000000001</c:v>
                </c:pt>
                <c:pt idx="1605">
                  <c:v>1.605</c:v>
                </c:pt>
                <c:pt idx="1606">
                  <c:v>1.6060000000000001</c:v>
                </c:pt>
                <c:pt idx="1607">
                  <c:v>1.607</c:v>
                </c:pt>
                <c:pt idx="1608">
                  <c:v>1.6080000000000001</c:v>
                </c:pt>
                <c:pt idx="1609">
                  <c:v>1.609</c:v>
                </c:pt>
                <c:pt idx="1610">
                  <c:v>1.61</c:v>
                </c:pt>
                <c:pt idx="1611">
                  <c:v>1.611</c:v>
                </c:pt>
                <c:pt idx="1612">
                  <c:v>1.6120000000000001</c:v>
                </c:pt>
                <c:pt idx="1613">
                  <c:v>1.613</c:v>
                </c:pt>
                <c:pt idx="1614">
                  <c:v>1.6140000000000001</c:v>
                </c:pt>
                <c:pt idx="1615">
                  <c:v>1.615</c:v>
                </c:pt>
                <c:pt idx="1616">
                  <c:v>1.6160000000000001</c:v>
                </c:pt>
                <c:pt idx="1617">
                  <c:v>1.617</c:v>
                </c:pt>
                <c:pt idx="1618">
                  <c:v>1.6180000000000001</c:v>
                </c:pt>
                <c:pt idx="1619">
                  <c:v>1.619</c:v>
                </c:pt>
                <c:pt idx="1620">
                  <c:v>1.62</c:v>
                </c:pt>
                <c:pt idx="1621">
                  <c:v>1.621</c:v>
                </c:pt>
                <c:pt idx="1622">
                  <c:v>1.6220000000000001</c:v>
                </c:pt>
                <c:pt idx="1623">
                  <c:v>1.623</c:v>
                </c:pt>
                <c:pt idx="1624">
                  <c:v>1.6240000000000001</c:v>
                </c:pt>
                <c:pt idx="1625">
                  <c:v>1.625</c:v>
                </c:pt>
                <c:pt idx="1626">
                  <c:v>1.6259999999999999</c:v>
                </c:pt>
                <c:pt idx="1627">
                  <c:v>1.627</c:v>
                </c:pt>
                <c:pt idx="1628">
                  <c:v>1.6279999999999999</c:v>
                </c:pt>
                <c:pt idx="1629">
                  <c:v>1.629</c:v>
                </c:pt>
                <c:pt idx="1630">
                  <c:v>1.63</c:v>
                </c:pt>
                <c:pt idx="1631">
                  <c:v>1.631</c:v>
                </c:pt>
                <c:pt idx="1632">
                  <c:v>1.6319999999999999</c:v>
                </c:pt>
                <c:pt idx="1633">
                  <c:v>1.633</c:v>
                </c:pt>
                <c:pt idx="1634">
                  <c:v>1.6339999999999999</c:v>
                </c:pt>
                <c:pt idx="1635">
                  <c:v>1.635</c:v>
                </c:pt>
                <c:pt idx="1636">
                  <c:v>1.6359999999999999</c:v>
                </c:pt>
                <c:pt idx="1637">
                  <c:v>1.637</c:v>
                </c:pt>
                <c:pt idx="1638">
                  <c:v>1.6379999999999999</c:v>
                </c:pt>
                <c:pt idx="1639">
                  <c:v>1.639</c:v>
                </c:pt>
                <c:pt idx="1640">
                  <c:v>1.64</c:v>
                </c:pt>
                <c:pt idx="1641">
                  <c:v>1.641</c:v>
                </c:pt>
                <c:pt idx="1642">
                  <c:v>1.6419999999999999</c:v>
                </c:pt>
                <c:pt idx="1643">
                  <c:v>1.643</c:v>
                </c:pt>
                <c:pt idx="1644">
                  <c:v>1.6439999999999999</c:v>
                </c:pt>
                <c:pt idx="1645">
                  <c:v>1.645</c:v>
                </c:pt>
                <c:pt idx="1646">
                  <c:v>1.6459999999999999</c:v>
                </c:pt>
                <c:pt idx="1647">
                  <c:v>1.647</c:v>
                </c:pt>
                <c:pt idx="1648">
                  <c:v>1.6479999999999999</c:v>
                </c:pt>
                <c:pt idx="1649">
                  <c:v>1.649</c:v>
                </c:pt>
                <c:pt idx="1650">
                  <c:v>1.65</c:v>
                </c:pt>
                <c:pt idx="1651">
                  <c:v>1.651</c:v>
                </c:pt>
                <c:pt idx="1652">
                  <c:v>1.6519999999999999</c:v>
                </c:pt>
                <c:pt idx="1653">
                  <c:v>1.653</c:v>
                </c:pt>
                <c:pt idx="1654">
                  <c:v>1.6539999999999999</c:v>
                </c:pt>
                <c:pt idx="1655">
                  <c:v>1.655</c:v>
                </c:pt>
                <c:pt idx="1656">
                  <c:v>1.6559999999999999</c:v>
                </c:pt>
                <c:pt idx="1657">
                  <c:v>1.657</c:v>
                </c:pt>
                <c:pt idx="1658">
                  <c:v>1.6579999999999999</c:v>
                </c:pt>
                <c:pt idx="1659">
                  <c:v>1.659</c:v>
                </c:pt>
                <c:pt idx="1660">
                  <c:v>1.66</c:v>
                </c:pt>
                <c:pt idx="1661">
                  <c:v>1.661</c:v>
                </c:pt>
                <c:pt idx="1662">
                  <c:v>1.6619999999999999</c:v>
                </c:pt>
                <c:pt idx="1663">
                  <c:v>1.663</c:v>
                </c:pt>
                <c:pt idx="1664">
                  <c:v>1.6639999999999999</c:v>
                </c:pt>
                <c:pt idx="1665">
                  <c:v>1.665</c:v>
                </c:pt>
                <c:pt idx="1666">
                  <c:v>1.6659999999999999</c:v>
                </c:pt>
                <c:pt idx="1667">
                  <c:v>1.667</c:v>
                </c:pt>
                <c:pt idx="1668">
                  <c:v>1.6679999999999999</c:v>
                </c:pt>
                <c:pt idx="1669">
                  <c:v>1.669</c:v>
                </c:pt>
                <c:pt idx="1670">
                  <c:v>1.67</c:v>
                </c:pt>
                <c:pt idx="1671">
                  <c:v>1.671</c:v>
                </c:pt>
                <c:pt idx="1672">
                  <c:v>1.6719999999999999</c:v>
                </c:pt>
                <c:pt idx="1673">
                  <c:v>1.673</c:v>
                </c:pt>
                <c:pt idx="1674">
                  <c:v>1.6739999999999999</c:v>
                </c:pt>
                <c:pt idx="1675">
                  <c:v>1.675</c:v>
                </c:pt>
                <c:pt idx="1676">
                  <c:v>1.6759999999999999</c:v>
                </c:pt>
                <c:pt idx="1677">
                  <c:v>1.677</c:v>
                </c:pt>
                <c:pt idx="1678">
                  <c:v>1.6779999999999999</c:v>
                </c:pt>
                <c:pt idx="1679">
                  <c:v>1.679</c:v>
                </c:pt>
                <c:pt idx="1680">
                  <c:v>1.68</c:v>
                </c:pt>
                <c:pt idx="1681">
                  <c:v>1.681</c:v>
                </c:pt>
                <c:pt idx="1682">
                  <c:v>1.6819999999999999</c:v>
                </c:pt>
                <c:pt idx="1683">
                  <c:v>1.6830000000000001</c:v>
                </c:pt>
                <c:pt idx="1684">
                  <c:v>1.6839999999999999</c:v>
                </c:pt>
                <c:pt idx="1685">
                  <c:v>1.6850000000000001</c:v>
                </c:pt>
                <c:pt idx="1686">
                  <c:v>1.6859999999999999</c:v>
                </c:pt>
                <c:pt idx="1687">
                  <c:v>1.6870000000000001</c:v>
                </c:pt>
                <c:pt idx="1688">
                  <c:v>1.6879999999999999</c:v>
                </c:pt>
                <c:pt idx="1689">
                  <c:v>1.6890000000000001</c:v>
                </c:pt>
                <c:pt idx="1690">
                  <c:v>1.69</c:v>
                </c:pt>
                <c:pt idx="1691">
                  <c:v>1.6910000000000001</c:v>
                </c:pt>
                <c:pt idx="1692">
                  <c:v>1.6919999999999999</c:v>
                </c:pt>
                <c:pt idx="1693">
                  <c:v>1.6930000000000001</c:v>
                </c:pt>
                <c:pt idx="1694">
                  <c:v>1.694</c:v>
                </c:pt>
                <c:pt idx="1695">
                  <c:v>1.6950000000000001</c:v>
                </c:pt>
                <c:pt idx="1696">
                  <c:v>1.696</c:v>
                </c:pt>
                <c:pt idx="1697">
                  <c:v>1.6970000000000001</c:v>
                </c:pt>
                <c:pt idx="1698">
                  <c:v>1.698</c:v>
                </c:pt>
                <c:pt idx="1699">
                  <c:v>1.6990000000000001</c:v>
                </c:pt>
                <c:pt idx="1700">
                  <c:v>1.7</c:v>
                </c:pt>
                <c:pt idx="1701">
                  <c:v>1.7010000000000001</c:v>
                </c:pt>
                <c:pt idx="1702">
                  <c:v>1.702</c:v>
                </c:pt>
                <c:pt idx="1703">
                  <c:v>1.7030000000000001</c:v>
                </c:pt>
                <c:pt idx="1704">
                  <c:v>1.704</c:v>
                </c:pt>
                <c:pt idx="1705">
                  <c:v>1.7050000000000001</c:v>
                </c:pt>
                <c:pt idx="1706">
                  <c:v>1.706</c:v>
                </c:pt>
                <c:pt idx="1707">
                  <c:v>1.7070000000000001</c:v>
                </c:pt>
                <c:pt idx="1708">
                  <c:v>1.708</c:v>
                </c:pt>
                <c:pt idx="1709">
                  <c:v>1.7090000000000001</c:v>
                </c:pt>
                <c:pt idx="1710">
                  <c:v>1.71</c:v>
                </c:pt>
                <c:pt idx="1711">
                  <c:v>1.7110000000000001</c:v>
                </c:pt>
                <c:pt idx="1712">
                  <c:v>1.712</c:v>
                </c:pt>
                <c:pt idx="1713">
                  <c:v>1.7130000000000001</c:v>
                </c:pt>
                <c:pt idx="1714">
                  <c:v>1.714</c:v>
                </c:pt>
                <c:pt idx="1715">
                  <c:v>1.7150000000000001</c:v>
                </c:pt>
                <c:pt idx="1716">
                  <c:v>1.716</c:v>
                </c:pt>
                <c:pt idx="1717">
                  <c:v>1.7170000000000001</c:v>
                </c:pt>
                <c:pt idx="1718">
                  <c:v>1.718</c:v>
                </c:pt>
                <c:pt idx="1719">
                  <c:v>1.7190000000000001</c:v>
                </c:pt>
                <c:pt idx="1720">
                  <c:v>1.72</c:v>
                </c:pt>
                <c:pt idx="1721">
                  <c:v>1.7210000000000001</c:v>
                </c:pt>
                <c:pt idx="1722">
                  <c:v>1.722</c:v>
                </c:pt>
                <c:pt idx="1723">
                  <c:v>1.7230000000000001</c:v>
                </c:pt>
                <c:pt idx="1724">
                  <c:v>1.724</c:v>
                </c:pt>
                <c:pt idx="1725">
                  <c:v>1.7250000000000001</c:v>
                </c:pt>
                <c:pt idx="1726">
                  <c:v>1.726</c:v>
                </c:pt>
                <c:pt idx="1727">
                  <c:v>1.7270000000000001</c:v>
                </c:pt>
                <c:pt idx="1728">
                  <c:v>1.728</c:v>
                </c:pt>
                <c:pt idx="1729">
                  <c:v>1.7290000000000001</c:v>
                </c:pt>
                <c:pt idx="1730">
                  <c:v>1.73</c:v>
                </c:pt>
                <c:pt idx="1731">
                  <c:v>1.7310000000000001</c:v>
                </c:pt>
                <c:pt idx="1732">
                  <c:v>1.732</c:v>
                </c:pt>
                <c:pt idx="1733">
                  <c:v>1.7330000000000001</c:v>
                </c:pt>
                <c:pt idx="1734">
                  <c:v>1.734</c:v>
                </c:pt>
                <c:pt idx="1735">
                  <c:v>1.7350000000000001</c:v>
                </c:pt>
                <c:pt idx="1736">
                  <c:v>1.736</c:v>
                </c:pt>
                <c:pt idx="1737">
                  <c:v>1.7370000000000001</c:v>
                </c:pt>
                <c:pt idx="1738">
                  <c:v>1.738</c:v>
                </c:pt>
                <c:pt idx="1739">
                  <c:v>1.7390000000000001</c:v>
                </c:pt>
                <c:pt idx="1740">
                  <c:v>1.74</c:v>
                </c:pt>
                <c:pt idx="1741">
                  <c:v>1.7410000000000001</c:v>
                </c:pt>
                <c:pt idx="1742">
                  <c:v>1.742</c:v>
                </c:pt>
                <c:pt idx="1743">
                  <c:v>1.7430000000000001</c:v>
                </c:pt>
                <c:pt idx="1744">
                  <c:v>1.744</c:v>
                </c:pt>
                <c:pt idx="1745">
                  <c:v>1.7450000000000001</c:v>
                </c:pt>
                <c:pt idx="1746">
                  <c:v>1.746</c:v>
                </c:pt>
                <c:pt idx="1747">
                  <c:v>1.7470000000000001</c:v>
                </c:pt>
                <c:pt idx="1748">
                  <c:v>1.748</c:v>
                </c:pt>
                <c:pt idx="1749">
                  <c:v>1.7490000000000001</c:v>
                </c:pt>
                <c:pt idx="1750">
                  <c:v>1.75</c:v>
                </c:pt>
                <c:pt idx="1751">
                  <c:v>1.7509999999999999</c:v>
                </c:pt>
                <c:pt idx="1752">
                  <c:v>1.752</c:v>
                </c:pt>
                <c:pt idx="1753">
                  <c:v>1.7529999999999999</c:v>
                </c:pt>
                <c:pt idx="1754">
                  <c:v>1.754</c:v>
                </c:pt>
                <c:pt idx="1755">
                  <c:v>1.7549999999999999</c:v>
                </c:pt>
                <c:pt idx="1756">
                  <c:v>1.756</c:v>
                </c:pt>
                <c:pt idx="1757">
                  <c:v>1.7569999999999999</c:v>
                </c:pt>
                <c:pt idx="1758">
                  <c:v>1.758</c:v>
                </c:pt>
                <c:pt idx="1759">
                  <c:v>1.7589999999999999</c:v>
                </c:pt>
                <c:pt idx="1760">
                  <c:v>1.76</c:v>
                </c:pt>
                <c:pt idx="1761">
                  <c:v>1.7609999999999999</c:v>
                </c:pt>
                <c:pt idx="1762">
                  <c:v>1.762</c:v>
                </c:pt>
                <c:pt idx="1763">
                  <c:v>1.7629999999999999</c:v>
                </c:pt>
                <c:pt idx="1764">
                  <c:v>1.764</c:v>
                </c:pt>
                <c:pt idx="1765">
                  <c:v>1.7649999999999999</c:v>
                </c:pt>
                <c:pt idx="1766">
                  <c:v>1.766</c:v>
                </c:pt>
                <c:pt idx="1767">
                  <c:v>1.7669999999999999</c:v>
                </c:pt>
                <c:pt idx="1768">
                  <c:v>1.768</c:v>
                </c:pt>
                <c:pt idx="1769">
                  <c:v>1.7689999999999999</c:v>
                </c:pt>
                <c:pt idx="1770">
                  <c:v>1.77</c:v>
                </c:pt>
                <c:pt idx="1771">
                  <c:v>1.7709999999999999</c:v>
                </c:pt>
                <c:pt idx="1772">
                  <c:v>1.772</c:v>
                </c:pt>
                <c:pt idx="1773">
                  <c:v>1.7729999999999999</c:v>
                </c:pt>
                <c:pt idx="1774">
                  <c:v>1.774</c:v>
                </c:pt>
                <c:pt idx="1775">
                  <c:v>1.7749999999999999</c:v>
                </c:pt>
                <c:pt idx="1776">
                  <c:v>1.776</c:v>
                </c:pt>
                <c:pt idx="1777">
                  <c:v>1.7769999999999999</c:v>
                </c:pt>
                <c:pt idx="1778">
                  <c:v>1.778</c:v>
                </c:pt>
                <c:pt idx="1779">
                  <c:v>1.7789999999999999</c:v>
                </c:pt>
                <c:pt idx="1780">
                  <c:v>1.78</c:v>
                </c:pt>
                <c:pt idx="1781">
                  <c:v>1.7809999999999999</c:v>
                </c:pt>
                <c:pt idx="1782">
                  <c:v>1.782</c:v>
                </c:pt>
                <c:pt idx="1783">
                  <c:v>1.7829999999999999</c:v>
                </c:pt>
                <c:pt idx="1784">
                  <c:v>1.784</c:v>
                </c:pt>
                <c:pt idx="1785">
                  <c:v>1.7849999999999999</c:v>
                </c:pt>
                <c:pt idx="1786">
                  <c:v>1.786</c:v>
                </c:pt>
                <c:pt idx="1787">
                  <c:v>1.7869999999999999</c:v>
                </c:pt>
                <c:pt idx="1788">
                  <c:v>1.788</c:v>
                </c:pt>
                <c:pt idx="1789">
                  <c:v>1.7889999999999999</c:v>
                </c:pt>
                <c:pt idx="1790">
                  <c:v>1.79</c:v>
                </c:pt>
                <c:pt idx="1791">
                  <c:v>1.7909999999999999</c:v>
                </c:pt>
                <c:pt idx="1792">
                  <c:v>1.792</c:v>
                </c:pt>
                <c:pt idx="1793">
                  <c:v>1.7929999999999999</c:v>
                </c:pt>
                <c:pt idx="1794">
                  <c:v>1.794</c:v>
                </c:pt>
                <c:pt idx="1795">
                  <c:v>1.7949999999999999</c:v>
                </c:pt>
                <c:pt idx="1796">
                  <c:v>1.796</c:v>
                </c:pt>
                <c:pt idx="1797">
                  <c:v>1.7969999999999999</c:v>
                </c:pt>
                <c:pt idx="1798">
                  <c:v>1.798</c:v>
                </c:pt>
                <c:pt idx="1799">
                  <c:v>1.7989999999999999</c:v>
                </c:pt>
                <c:pt idx="1800">
                  <c:v>1.8</c:v>
                </c:pt>
                <c:pt idx="1801">
                  <c:v>1.8009999999999999</c:v>
                </c:pt>
                <c:pt idx="1802">
                  <c:v>1.802</c:v>
                </c:pt>
                <c:pt idx="1803">
                  <c:v>1.8029999999999999</c:v>
                </c:pt>
                <c:pt idx="1804">
                  <c:v>1.804</c:v>
                </c:pt>
                <c:pt idx="1805">
                  <c:v>1.8049999999999999</c:v>
                </c:pt>
                <c:pt idx="1806">
                  <c:v>1.806</c:v>
                </c:pt>
                <c:pt idx="1807">
                  <c:v>1.8069999999999999</c:v>
                </c:pt>
                <c:pt idx="1808">
                  <c:v>1.8080000000000001</c:v>
                </c:pt>
                <c:pt idx="1809">
                  <c:v>1.8089999999999999</c:v>
                </c:pt>
                <c:pt idx="1810">
                  <c:v>1.81</c:v>
                </c:pt>
                <c:pt idx="1811">
                  <c:v>1.8109999999999999</c:v>
                </c:pt>
                <c:pt idx="1812">
                  <c:v>1.8120000000000001</c:v>
                </c:pt>
                <c:pt idx="1813">
                  <c:v>1.8129999999999999</c:v>
                </c:pt>
                <c:pt idx="1814">
                  <c:v>1.8140000000000001</c:v>
                </c:pt>
                <c:pt idx="1815">
                  <c:v>1.8149999999999999</c:v>
                </c:pt>
                <c:pt idx="1816">
                  <c:v>1.8160000000000001</c:v>
                </c:pt>
                <c:pt idx="1817">
                  <c:v>1.8169999999999999</c:v>
                </c:pt>
                <c:pt idx="1818">
                  <c:v>1.8180000000000001</c:v>
                </c:pt>
                <c:pt idx="1819">
                  <c:v>1.819</c:v>
                </c:pt>
                <c:pt idx="1820">
                  <c:v>1.82</c:v>
                </c:pt>
                <c:pt idx="1821">
                  <c:v>1.821</c:v>
                </c:pt>
                <c:pt idx="1822">
                  <c:v>1.8220000000000001</c:v>
                </c:pt>
                <c:pt idx="1823">
                  <c:v>1.823</c:v>
                </c:pt>
                <c:pt idx="1824">
                  <c:v>1.8240000000000001</c:v>
                </c:pt>
                <c:pt idx="1825">
                  <c:v>1.825</c:v>
                </c:pt>
                <c:pt idx="1826">
                  <c:v>1.8260000000000001</c:v>
                </c:pt>
                <c:pt idx="1827">
                  <c:v>1.827</c:v>
                </c:pt>
                <c:pt idx="1828">
                  <c:v>1.8280000000000001</c:v>
                </c:pt>
                <c:pt idx="1829">
                  <c:v>1.829</c:v>
                </c:pt>
                <c:pt idx="1830">
                  <c:v>1.83</c:v>
                </c:pt>
                <c:pt idx="1831">
                  <c:v>1.831</c:v>
                </c:pt>
                <c:pt idx="1832">
                  <c:v>1.8320000000000001</c:v>
                </c:pt>
                <c:pt idx="1833">
                  <c:v>1.833</c:v>
                </c:pt>
                <c:pt idx="1834">
                  <c:v>1.8340000000000001</c:v>
                </c:pt>
                <c:pt idx="1835">
                  <c:v>1.835</c:v>
                </c:pt>
                <c:pt idx="1836">
                  <c:v>1.8360000000000001</c:v>
                </c:pt>
                <c:pt idx="1837">
                  <c:v>1.837</c:v>
                </c:pt>
                <c:pt idx="1838">
                  <c:v>1.8380000000000001</c:v>
                </c:pt>
                <c:pt idx="1839">
                  <c:v>1.839</c:v>
                </c:pt>
                <c:pt idx="1840">
                  <c:v>1.84</c:v>
                </c:pt>
                <c:pt idx="1841">
                  <c:v>1.841</c:v>
                </c:pt>
                <c:pt idx="1842">
                  <c:v>1.8420000000000001</c:v>
                </c:pt>
                <c:pt idx="1843">
                  <c:v>1.843</c:v>
                </c:pt>
                <c:pt idx="1844">
                  <c:v>1.8440000000000001</c:v>
                </c:pt>
                <c:pt idx="1845">
                  <c:v>1.845</c:v>
                </c:pt>
                <c:pt idx="1846">
                  <c:v>1.8460000000000001</c:v>
                </c:pt>
                <c:pt idx="1847">
                  <c:v>1.847</c:v>
                </c:pt>
                <c:pt idx="1848">
                  <c:v>1.8480000000000001</c:v>
                </c:pt>
                <c:pt idx="1849">
                  <c:v>1.849</c:v>
                </c:pt>
                <c:pt idx="1850">
                  <c:v>1.85</c:v>
                </c:pt>
                <c:pt idx="1851">
                  <c:v>1.851</c:v>
                </c:pt>
                <c:pt idx="1852">
                  <c:v>1.8520000000000001</c:v>
                </c:pt>
                <c:pt idx="1853">
                  <c:v>1.853</c:v>
                </c:pt>
                <c:pt idx="1854">
                  <c:v>1.8540000000000001</c:v>
                </c:pt>
                <c:pt idx="1855">
                  <c:v>1.855</c:v>
                </c:pt>
                <c:pt idx="1856">
                  <c:v>1.8560000000000001</c:v>
                </c:pt>
                <c:pt idx="1857">
                  <c:v>1.857</c:v>
                </c:pt>
                <c:pt idx="1858">
                  <c:v>1.8580000000000001</c:v>
                </c:pt>
                <c:pt idx="1859">
                  <c:v>1.859</c:v>
                </c:pt>
                <c:pt idx="1860">
                  <c:v>1.86</c:v>
                </c:pt>
                <c:pt idx="1861">
                  <c:v>1.861</c:v>
                </c:pt>
                <c:pt idx="1862">
                  <c:v>1.8620000000000001</c:v>
                </c:pt>
                <c:pt idx="1863">
                  <c:v>1.863</c:v>
                </c:pt>
                <c:pt idx="1864">
                  <c:v>1.8640000000000001</c:v>
                </c:pt>
                <c:pt idx="1865">
                  <c:v>1.865</c:v>
                </c:pt>
                <c:pt idx="1866">
                  <c:v>1.8660000000000001</c:v>
                </c:pt>
                <c:pt idx="1867">
                  <c:v>1.867</c:v>
                </c:pt>
                <c:pt idx="1868">
                  <c:v>1.8680000000000001</c:v>
                </c:pt>
                <c:pt idx="1869">
                  <c:v>1.869</c:v>
                </c:pt>
                <c:pt idx="1870">
                  <c:v>1.87</c:v>
                </c:pt>
                <c:pt idx="1871">
                  <c:v>1.871</c:v>
                </c:pt>
                <c:pt idx="1872">
                  <c:v>1.8720000000000001</c:v>
                </c:pt>
                <c:pt idx="1873">
                  <c:v>1.873</c:v>
                </c:pt>
                <c:pt idx="1874">
                  <c:v>1.8740000000000001</c:v>
                </c:pt>
                <c:pt idx="1875">
                  <c:v>1.875</c:v>
                </c:pt>
                <c:pt idx="1876">
                  <c:v>1.8759999999999999</c:v>
                </c:pt>
                <c:pt idx="1877">
                  <c:v>1.877</c:v>
                </c:pt>
                <c:pt idx="1878">
                  <c:v>1.8779999999999999</c:v>
                </c:pt>
                <c:pt idx="1879">
                  <c:v>1.879</c:v>
                </c:pt>
                <c:pt idx="1880">
                  <c:v>1.88</c:v>
                </c:pt>
                <c:pt idx="1881">
                  <c:v>1.881</c:v>
                </c:pt>
                <c:pt idx="1882">
                  <c:v>1.8819999999999999</c:v>
                </c:pt>
                <c:pt idx="1883">
                  <c:v>1.883</c:v>
                </c:pt>
                <c:pt idx="1884">
                  <c:v>1.8839999999999999</c:v>
                </c:pt>
                <c:pt idx="1885">
                  <c:v>1.885</c:v>
                </c:pt>
                <c:pt idx="1886">
                  <c:v>1.8859999999999999</c:v>
                </c:pt>
                <c:pt idx="1887">
                  <c:v>1.887</c:v>
                </c:pt>
                <c:pt idx="1888">
                  <c:v>1.8879999999999999</c:v>
                </c:pt>
                <c:pt idx="1889">
                  <c:v>1.889</c:v>
                </c:pt>
                <c:pt idx="1890">
                  <c:v>1.89</c:v>
                </c:pt>
                <c:pt idx="1891">
                  <c:v>1.891</c:v>
                </c:pt>
                <c:pt idx="1892">
                  <c:v>1.8919999999999999</c:v>
                </c:pt>
                <c:pt idx="1893">
                  <c:v>1.893</c:v>
                </c:pt>
                <c:pt idx="1894">
                  <c:v>1.8939999999999999</c:v>
                </c:pt>
                <c:pt idx="1895">
                  <c:v>1.895</c:v>
                </c:pt>
                <c:pt idx="1896">
                  <c:v>1.8959999999999999</c:v>
                </c:pt>
                <c:pt idx="1897">
                  <c:v>1.897</c:v>
                </c:pt>
                <c:pt idx="1898">
                  <c:v>1.8979999999999999</c:v>
                </c:pt>
                <c:pt idx="1899">
                  <c:v>1.899</c:v>
                </c:pt>
                <c:pt idx="1900">
                  <c:v>1.9</c:v>
                </c:pt>
                <c:pt idx="1901">
                  <c:v>1.901</c:v>
                </c:pt>
                <c:pt idx="1902">
                  <c:v>1.9019999999999999</c:v>
                </c:pt>
                <c:pt idx="1903">
                  <c:v>1.903</c:v>
                </c:pt>
                <c:pt idx="1904">
                  <c:v>1.9039999999999999</c:v>
                </c:pt>
                <c:pt idx="1905">
                  <c:v>1.905</c:v>
                </c:pt>
                <c:pt idx="1906">
                  <c:v>1.9059999999999999</c:v>
                </c:pt>
                <c:pt idx="1907">
                  <c:v>1.907</c:v>
                </c:pt>
                <c:pt idx="1908">
                  <c:v>1.9079999999999999</c:v>
                </c:pt>
                <c:pt idx="1909">
                  <c:v>1.909</c:v>
                </c:pt>
                <c:pt idx="1910">
                  <c:v>1.91</c:v>
                </c:pt>
                <c:pt idx="1911">
                  <c:v>1.911</c:v>
                </c:pt>
                <c:pt idx="1912">
                  <c:v>1.9119999999999999</c:v>
                </c:pt>
                <c:pt idx="1913">
                  <c:v>1.913</c:v>
                </c:pt>
                <c:pt idx="1914">
                  <c:v>1.9139999999999999</c:v>
                </c:pt>
                <c:pt idx="1915">
                  <c:v>1.915</c:v>
                </c:pt>
                <c:pt idx="1916">
                  <c:v>1.9159999999999999</c:v>
                </c:pt>
                <c:pt idx="1917">
                  <c:v>1.917</c:v>
                </c:pt>
                <c:pt idx="1918">
                  <c:v>1.9179999999999999</c:v>
                </c:pt>
                <c:pt idx="1919">
                  <c:v>1.919</c:v>
                </c:pt>
                <c:pt idx="1920">
                  <c:v>1.92</c:v>
                </c:pt>
                <c:pt idx="1921">
                  <c:v>1.921</c:v>
                </c:pt>
                <c:pt idx="1922">
                  <c:v>1.9219999999999999</c:v>
                </c:pt>
                <c:pt idx="1923">
                  <c:v>1.923</c:v>
                </c:pt>
                <c:pt idx="1924">
                  <c:v>1.9239999999999999</c:v>
                </c:pt>
                <c:pt idx="1925">
                  <c:v>1.925</c:v>
                </c:pt>
                <c:pt idx="1926">
                  <c:v>1.9259999999999999</c:v>
                </c:pt>
                <c:pt idx="1927">
                  <c:v>1.927</c:v>
                </c:pt>
                <c:pt idx="1928">
                  <c:v>1.9279999999999999</c:v>
                </c:pt>
                <c:pt idx="1929">
                  <c:v>1.929</c:v>
                </c:pt>
                <c:pt idx="1930">
                  <c:v>1.93</c:v>
                </c:pt>
                <c:pt idx="1931">
                  <c:v>1.931</c:v>
                </c:pt>
                <c:pt idx="1932">
                  <c:v>1.9319999999999999</c:v>
                </c:pt>
                <c:pt idx="1933">
                  <c:v>1.9330000000000001</c:v>
                </c:pt>
                <c:pt idx="1934">
                  <c:v>1.9339999999999999</c:v>
                </c:pt>
                <c:pt idx="1935">
                  <c:v>1.9350000000000001</c:v>
                </c:pt>
                <c:pt idx="1936">
                  <c:v>1.9359999999999999</c:v>
                </c:pt>
                <c:pt idx="1937">
                  <c:v>1.9370000000000001</c:v>
                </c:pt>
                <c:pt idx="1938">
                  <c:v>1.9379999999999999</c:v>
                </c:pt>
                <c:pt idx="1939">
                  <c:v>1.9390000000000001</c:v>
                </c:pt>
                <c:pt idx="1940">
                  <c:v>1.94</c:v>
                </c:pt>
                <c:pt idx="1941">
                  <c:v>1.9410000000000001</c:v>
                </c:pt>
                <c:pt idx="1942">
                  <c:v>1.9419999999999999</c:v>
                </c:pt>
                <c:pt idx="1943">
                  <c:v>1.9430000000000001</c:v>
                </c:pt>
                <c:pt idx="1944">
                  <c:v>1.944</c:v>
                </c:pt>
                <c:pt idx="1945">
                  <c:v>1.9450000000000001</c:v>
                </c:pt>
                <c:pt idx="1946">
                  <c:v>1.946</c:v>
                </c:pt>
                <c:pt idx="1947">
                  <c:v>1.9470000000000001</c:v>
                </c:pt>
                <c:pt idx="1948">
                  <c:v>1.948</c:v>
                </c:pt>
                <c:pt idx="1949">
                  <c:v>1.9490000000000001</c:v>
                </c:pt>
                <c:pt idx="1950">
                  <c:v>1.95</c:v>
                </c:pt>
                <c:pt idx="1951">
                  <c:v>1.9510000000000001</c:v>
                </c:pt>
                <c:pt idx="1952">
                  <c:v>1.952</c:v>
                </c:pt>
                <c:pt idx="1953">
                  <c:v>1.9530000000000001</c:v>
                </c:pt>
                <c:pt idx="1954">
                  <c:v>1.954</c:v>
                </c:pt>
                <c:pt idx="1955">
                  <c:v>1.9550000000000001</c:v>
                </c:pt>
                <c:pt idx="1956">
                  <c:v>1.956</c:v>
                </c:pt>
                <c:pt idx="1957">
                  <c:v>1.9570000000000001</c:v>
                </c:pt>
                <c:pt idx="1958">
                  <c:v>1.958</c:v>
                </c:pt>
                <c:pt idx="1959">
                  <c:v>1.9590000000000001</c:v>
                </c:pt>
                <c:pt idx="1960">
                  <c:v>1.96</c:v>
                </c:pt>
                <c:pt idx="1961">
                  <c:v>1.9610000000000001</c:v>
                </c:pt>
                <c:pt idx="1962">
                  <c:v>1.962</c:v>
                </c:pt>
                <c:pt idx="1963">
                  <c:v>1.9630000000000001</c:v>
                </c:pt>
                <c:pt idx="1964">
                  <c:v>1.964</c:v>
                </c:pt>
                <c:pt idx="1965">
                  <c:v>1.9650000000000001</c:v>
                </c:pt>
                <c:pt idx="1966">
                  <c:v>1.966</c:v>
                </c:pt>
                <c:pt idx="1967">
                  <c:v>1.9670000000000001</c:v>
                </c:pt>
                <c:pt idx="1968">
                  <c:v>1.968</c:v>
                </c:pt>
                <c:pt idx="1969">
                  <c:v>1.9690000000000001</c:v>
                </c:pt>
                <c:pt idx="1970">
                  <c:v>1.97</c:v>
                </c:pt>
                <c:pt idx="1971">
                  <c:v>1.9710000000000001</c:v>
                </c:pt>
                <c:pt idx="1972">
                  <c:v>1.972</c:v>
                </c:pt>
                <c:pt idx="1973">
                  <c:v>1.9730000000000001</c:v>
                </c:pt>
                <c:pt idx="1974">
                  <c:v>1.974</c:v>
                </c:pt>
                <c:pt idx="1975">
                  <c:v>1.9750000000000001</c:v>
                </c:pt>
                <c:pt idx="1976">
                  <c:v>1.976</c:v>
                </c:pt>
                <c:pt idx="1977">
                  <c:v>1.9770000000000001</c:v>
                </c:pt>
                <c:pt idx="1978">
                  <c:v>1.978</c:v>
                </c:pt>
                <c:pt idx="1979">
                  <c:v>1.9790000000000001</c:v>
                </c:pt>
                <c:pt idx="1980">
                  <c:v>1.98</c:v>
                </c:pt>
                <c:pt idx="1981">
                  <c:v>1.9810000000000001</c:v>
                </c:pt>
                <c:pt idx="1982">
                  <c:v>1.982</c:v>
                </c:pt>
                <c:pt idx="1983">
                  <c:v>1.9830000000000001</c:v>
                </c:pt>
                <c:pt idx="1984">
                  <c:v>1.984</c:v>
                </c:pt>
                <c:pt idx="1985">
                  <c:v>1.9850000000000001</c:v>
                </c:pt>
                <c:pt idx="1986">
                  <c:v>1.986</c:v>
                </c:pt>
                <c:pt idx="1987">
                  <c:v>1.9870000000000001</c:v>
                </c:pt>
                <c:pt idx="1988">
                  <c:v>1.988</c:v>
                </c:pt>
                <c:pt idx="1989">
                  <c:v>1.9890000000000001</c:v>
                </c:pt>
                <c:pt idx="1990">
                  <c:v>1.99</c:v>
                </c:pt>
                <c:pt idx="1991">
                  <c:v>1.9910000000000001</c:v>
                </c:pt>
                <c:pt idx="1992">
                  <c:v>1.992</c:v>
                </c:pt>
                <c:pt idx="1993">
                  <c:v>1.9930000000000001</c:v>
                </c:pt>
                <c:pt idx="1994">
                  <c:v>1.994</c:v>
                </c:pt>
                <c:pt idx="1995">
                  <c:v>1.9950000000000001</c:v>
                </c:pt>
                <c:pt idx="1996">
                  <c:v>1.996</c:v>
                </c:pt>
                <c:pt idx="1997">
                  <c:v>1.9970000000000001</c:v>
                </c:pt>
                <c:pt idx="1998">
                  <c:v>1.998</c:v>
                </c:pt>
                <c:pt idx="1999">
                  <c:v>1.9990000000000001</c:v>
                </c:pt>
                <c:pt idx="2000">
                  <c:v>2</c:v>
                </c:pt>
                <c:pt idx="2001">
                  <c:v>2.0009999999999999</c:v>
                </c:pt>
                <c:pt idx="2002">
                  <c:v>2.0019999999999998</c:v>
                </c:pt>
                <c:pt idx="2003">
                  <c:v>2.0030000000000001</c:v>
                </c:pt>
                <c:pt idx="2004">
                  <c:v>2.004</c:v>
                </c:pt>
                <c:pt idx="2005">
                  <c:v>2.0049999999999999</c:v>
                </c:pt>
                <c:pt idx="2006">
                  <c:v>2.0059999999999998</c:v>
                </c:pt>
                <c:pt idx="2007">
                  <c:v>2.0070000000000001</c:v>
                </c:pt>
                <c:pt idx="2008">
                  <c:v>2.008</c:v>
                </c:pt>
                <c:pt idx="2009">
                  <c:v>2.0089999999999999</c:v>
                </c:pt>
                <c:pt idx="2010">
                  <c:v>2.0099999999999998</c:v>
                </c:pt>
                <c:pt idx="2011">
                  <c:v>2.0110000000000001</c:v>
                </c:pt>
                <c:pt idx="2012">
                  <c:v>2.012</c:v>
                </c:pt>
                <c:pt idx="2013">
                  <c:v>2.0129999999999999</c:v>
                </c:pt>
                <c:pt idx="2014">
                  <c:v>2.0139999999999998</c:v>
                </c:pt>
                <c:pt idx="2015">
                  <c:v>2.0150000000000001</c:v>
                </c:pt>
                <c:pt idx="2016">
                  <c:v>2.016</c:v>
                </c:pt>
                <c:pt idx="2017">
                  <c:v>2.0169999999999999</c:v>
                </c:pt>
                <c:pt idx="2018">
                  <c:v>2.0179999999999998</c:v>
                </c:pt>
                <c:pt idx="2019">
                  <c:v>2.0190000000000001</c:v>
                </c:pt>
                <c:pt idx="2020">
                  <c:v>2.02</c:v>
                </c:pt>
                <c:pt idx="2021">
                  <c:v>2.0209999999999999</c:v>
                </c:pt>
                <c:pt idx="2022">
                  <c:v>2.0219999999999998</c:v>
                </c:pt>
                <c:pt idx="2023">
                  <c:v>2.0230000000000001</c:v>
                </c:pt>
                <c:pt idx="2024">
                  <c:v>2.024</c:v>
                </c:pt>
                <c:pt idx="2025">
                  <c:v>2.0249999999999999</c:v>
                </c:pt>
                <c:pt idx="2026">
                  <c:v>2.0259999999999998</c:v>
                </c:pt>
                <c:pt idx="2027">
                  <c:v>2.0270000000000001</c:v>
                </c:pt>
                <c:pt idx="2028">
                  <c:v>2.028</c:v>
                </c:pt>
                <c:pt idx="2029">
                  <c:v>2.0289999999999999</c:v>
                </c:pt>
                <c:pt idx="2030">
                  <c:v>2.0299999999999998</c:v>
                </c:pt>
                <c:pt idx="2031">
                  <c:v>2.0310000000000001</c:v>
                </c:pt>
                <c:pt idx="2032">
                  <c:v>2.032</c:v>
                </c:pt>
                <c:pt idx="2033">
                  <c:v>2.0329999999999999</c:v>
                </c:pt>
                <c:pt idx="2034">
                  <c:v>2.0339999999999998</c:v>
                </c:pt>
                <c:pt idx="2035">
                  <c:v>2.0350000000000001</c:v>
                </c:pt>
                <c:pt idx="2036">
                  <c:v>2.036</c:v>
                </c:pt>
                <c:pt idx="2037">
                  <c:v>2.0369999999999999</c:v>
                </c:pt>
                <c:pt idx="2038">
                  <c:v>2.0379999999999998</c:v>
                </c:pt>
                <c:pt idx="2039">
                  <c:v>2.0390000000000001</c:v>
                </c:pt>
                <c:pt idx="2040">
                  <c:v>2.04</c:v>
                </c:pt>
                <c:pt idx="2041">
                  <c:v>2.0409999999999999</c:v>
                </c:pt>
                <c:pt idx="2042">
                  <c:v>2.0419999999999998</c:v>
                </c:pt>
                <c:pt idx="2043">
                  <c:v>2.0430000000000001</c:v>
                </c:pt>
                <c:pt idx="2044">
                  <c:v>2.044</c:v>
                </c:pt>
                <c:pt idx="2045">
                  <c:v>2.0449999999999999</c:v>
                </c:pt>
                <c:pt idx="2046">
                  <c:v>2.0459999999999998</c:v>
                </c:pt>
                <c:pt idx="2047">
                  <c:v>2.0470000000000002</c:v>
                </c:pt>
                <c:pt idx="2048">
                  <c:v>2.048</c:v>
                </c:pt>
                <c:pt idx="2049">
                  <c:v>2.0489999999999999</c:v>
                </c:pt>
                <c:pt idx="2050">
                  <c:v>2.0499999999999998</c:v>
                </c:pt>
                <c:pt idx="2051">
                  <c:v>2.0510000000000002</c:v>
                </c:pt>
                <c:pt idx="2052">
                  <c:v>2.052</c:v>
                </c:pt>
                <c:pt idx="2053">
                  <c:v>2.0529999999999999</c:v>
                </c:pt>
                <c:pt idx="2054">
                  <c:v>2.0539999999999998</c:v>
                </c:pt>
                <c:pt idx="2055">
                  <c:v>2.0550000000000002</c:v>
                </c:pt>
                <c:pt idx="2056">
                  <c:v>2.056</c:v>
                </c:pt>
                <c:pt idx="2057">
                  <c:v>2.0569999999999999</c:v>
                </c:pt>
                <c:pt idx="2058">
                  <c:v>2.0579999999999998</c:v>
                </c:pt>
                <c:pt idx="2059">
                  <c:v>2.0590000000000002</c:v>
                </c:pt>
                <c:pt idx="2060">
                  <c:v>2.06</c:v>
                </c:pt>
                <c:pt idx="2061">
                  <c:v>2.0609999999999999</c:v>
                </c:pt>
                <c:pt idx="2062">
                  <c:v>2.0619999999999998</c:v>
                </c:pt>
                <c:pt idx="2063">
                  <c:v>2.0630000000000002</c:v>
                </c:pt>
                <c:pt idx="2064">
                  <c:v>2.0640000000000001</c:v>
                </c:pt>
                <c:pt idx="2065">
                  <c:v>2.0649999999999999</c:v>
                </c:pt>
                <c:pt idx="2066">
                  <c:v>2.0659999999999998</c:v>
                </c:pt>
                <c:pt idx="2067">
                  <c:v>2.0670000000000002</c:v>
                </c:pt>
                <c:pt idx="2068">
                  <c:v>2.0680000000000001</c:v>
                </c:pt>
                <c:pt idx="2069">
                  <c:v>2.069</c:v>
                </c:pt>
                <c:pt idx="2070">
                  <c:v>2.0699999999999998</c:v>
                </c:pt>
                <c:pt idx="2071">
                  <c:v>2.0710000000000002</c:v>
                </c:pt>
                <c:pt idx="2072">
                  <c:v>2.0720000000000001</c:v>
                </c:pt>
                <c:pt idx="2073">
                  <c:v>2.073</c:v>
                </c:pt>
                <c:pt idx="2074">
                  <c:v>2.0739999999999998</c:v>
                </c:pt>
                <c:pt idx="2075">
                  <c:v>2.0750000000000002</c:v>
                </c:pt>
                <c:pt idx="2076">
                  <c:v>2.0760000000000001</c:v>
                </c:pt>
                <c:pt idx="2077">
                  <c:v>2.077</c:v>
                </c:pt>
                <c:pt idx="2078">
                  <c:v>2.0779999999999998</c:v>
                </c:pt>
                <c:pt idx="2079">
                  <c:v>2.0790000000000002</c:v>
                </c:pt>
                <c:pt idx="2080">
                  <c:v>2.08</c:v>
                </c:pt>
                <c:pt idx="2081">
                  <c:v>2.081</c:v>
                </c:pt>
                <c:pt idx="2082">
                  <c:v>2.0819999999999999</c:v>
                </c:pt>
                <c:pt idx="2083">
                  <c:v>2.0830000000000002</c:v>
                </c:pt>
                <c:pt idx="2084">
                  <c:v>2.0840000000000001</c:v>
                </c:pt>
                <c:pt idx="2085">
                  <c:v>2.085</c:v>
                </c:pt>
                <c:pt idx="2086">
                  <c:v>2.0859999999999999</c:v>
                </c:pt>
                <c:pt idx="2087">
                  <c:v>2.0870000000000002</c:v>
                </c:pt>
                <c:pt idx="2088">
                  <c:v>2.0880000000000001</c:v>
                </c:pt>
                <c:pt idx="2089">
                  <c:v>2.089</c:v>
                </c:pt>
                <c:pt idx="2090">
                  <c:v>2.09</c:v>
                </c:pt>
                <c:pt idx="2091">
                  <c:v>2.0910000000000002</c:v>
                </c:pt>
                <c:pt idx="2092">
                  <c:v>2.0920000000000001</c:v>
                </c:pt>
                <c:pt idx="2093">
                  <c:v>2.093</c:v>
                </c:pt>
                <c:pt idx="2094">
                  <c:v>2.0939999999999999</c:v>
                </c:pt>
                <c:pt idx="2095">
                  <c:v>2.0950000000000002</c:v>
                </c:pt>
                <c:pt idx="2096">
                  <c:v>2.0960000000000001</c:v>
                </c:pt>
                <c:pt idx="2097">
                  <c:v>2.097</c:v>
                </c:pt>
                <c:pt idx="2098">
                  <c:v>2.0979999999999999</c:v>
                </c:pt>
                <c:pt idx="2099">
                  <c:v>2.0990000000000002</c:v>
                </c:pt>
                <c:pt idx="2100">
                  <c:v>2.1</c:v>
                </c:pt>
                <c:pt idx="2101">
                  <c:v>2.101</c:v>
                </c:pt>
                <c:pt idx="2102">
                  <c:v>2.1019999999999999</c:v>
                </c:pt>
                <c:pt idx="2103">
                  <c:v>2.1030000000000002</c:v>
                </c:pt>
                <c:pt idx="2104">
                  <c:v>2.1040000000000001</c:v>
                </c:pt>
                <c:pt idx="2105">
                  <c:v>2.105</c:v>
                </c:pt>
                <c:pt idx="2106">
                  <c:v>2.1059999999999999</c:v>
                </c:pt>
                <c:pt idx="2107">
                  <c:v>2.1070000000000002</c:v>
                </c:pt>
                <c:pt idx="2108">
                  <c:v>2.1080000000000001</c:v>
                </c:pt>
                <c:pt idx="2109">
                  <c:v>2.109</c:v>
                </c:pt>
                <c:pt idx="2110">
                  <c:v>2.11</c:v>
                </c:pt>
                <c:pt idx="2111">
                  <c:v>2.1110000000000002</c:v>
                </c:pt>
                <c:pt idx="2112">
                  <c:v>2.1120000000000001</c:v>
                </c:pt>
                <c:pt idx="2113">
                  <c:v>2.113</c:v>
                </c:pt>
                <c:pt idx="2114">
                  <c:v>2.1139999999999999</c:v>
                </c:pt>
                <c:pt idx="2115">
                  <c:v>2.1150000000000002</c:v>
                </c:pt>
                <c:pt idx="2116">
                  <c:v>2.1160000000000001</c:v>
                </c:pt>
                <c:pt idx="2117">
                  <c:v>2.117</c:v>
                </c:pt>
                <c:pt idx="2118">
                  <c:v>2.1179999999999999</c:v>
                </c:pt>
                <c:pt idx="2119">
                  <c:v>2.1190000000000002</c:v>
                </c:pt>
                <c:pt idx="2120">
                  <c:v>2.12</c:v>
                </c:pt>
                <c:pt idx="2121">
                  <c:v>2.121</c:v>
                </c:pt>
                <c:pt idx="2122">
                  <c:v>2.1219999999999999</c:v>
                </c:pt>
                <c:pt idx="2123">
                  <c:v>2.1230000000000002</c:v>
                </c:pt>
                <c:pt idx="2124">
                  <c:v>2.1240000000000001</c:v>
                </c:pt>
                <c:pt idx="2125">
                  <c:v>2.125</c:v>
                </c:pt>
                <c:pt idx="2126">
                  <c:v>2.1259999999999999</c:v>
                </c:pt>
                <c:pt idx="2127">
                  <c:v>2.1269999999999998</c:v>
                </c:pt>
                <c:pt idx="2128">
                  <c:v>2.1280000000000001</c:v>
                </c:pt>
                <c:pt idx="2129">
                  <c:v>2.129</c:v>
                </c:pt>
                <c:pt idx="2130">
                  <c:v>2.13</c:v>
                </c:pt>
                <c:pt idx="2131">
                  <c:v>2.1309999999999998</c:v>
                </c:pt>
                <c:pt idx="2132">
                  <c:v>2.1320000000000001</c:v>
                </c:pt>
                <c:pt idx="2133">
                  <c:v>2.133</c:v>
                </c:pt>
                <c:pt idx="2134">
                  <c:v>2.1339999999999999</c:v>
                </c:pt>
                <c:pt idx="2135">
                  <c:v>2.1349999999999998</c:v>
                </c:pt>
                <c:pt idx="2136">
                  <c:v>2.1360000000000001</c:v>
                </c:pt>
                <c:pt idx="2137">
                  <c:v>2.137</c:v>
                </c:pt>
                <c:pt idx="2138">
                  <c:v>2.1379999999999999</c:v>
                </c:pt>
                <c:pt idx="2139">
                  <c:v>2.1389999999999998</c:v>
                </c:pt>
                <c:pt idx="2140">
                  <c:v>2.14</c:v>
                </c:pt>
                <c:pt idx="2141">
                  <c:v>2.141</c:v>
                </c:pt>
                <c:pt idx="2142">
                  <c:v>2.1419999999999999</c:v>
                </c:pt>
                <c:pt idx="2143">
                  <c:v>2.1429999999999998</c:v>
                </c:pt>
                <c:pt idx="2144">
                  <c:v>2.1440000000000001</c:v>
                </c:pt>
                <c:pt idx="2145">
                  <c:v>2.145</c:v>
                </c:pt>
                <c:pt idx="2146">
                  <c:v>2.1459999999999999</c:v>
                </c:pt>
                <c:pt idx="2147">
                  <c:v>2.1469999999999998</c:v>
                </c:pt>
                <c:pt idx="2148">
                  <c:v>2.1480000000000001</c:v>
                </c:pt>
                <c:pt idx="2149">
                  <c:v>2.149</c:v>
                </c:pt>
                <c:pt idx="2150">
                  <c:v>2.15</c:v>
                </c:pt>
                <c:pt idx="2151">
                  <c:v>2.1509999999999998</c:v>
                </c:pt>
                <c:pt idx="2152">
                  <c:v>2.1520000000000001</c:v>
                </c:pt>
                <c:pt idx="2153">
                  <c:v>2.153</c:v>
                </c:pt>
                <c:pt idx="2154">
                  <c:v>2.1539999999999999</c:v>
                </c:pt>
                <c:pt idx="2155">
                  <c:v>2.1549999999999998</c:v>
                </c:pt>
                <c:pt idx="2156">
                  <c:v>2.1560000000000001</c:v>
                </c:pt>
                <c:pt idx="2157">
                  <c:v>2.157</c:v>
                </c:pt>
                <c:pt idx="2158">
                  <c:v>2.1579999999999999</c:v>
                </c:pt>
                <c:pt idx="2159">
                  <c:v>2.1589999999999998</c:v>
                </c:pt>
                <c:pt idx="2160">
                  <c:v>2.16</c:v>
                </c:pt>
                <c:pt idx="2161">
                  <c:v>2.161</c:v>
                </c:pt>
                <c:pt idx="2162">
                  <c:v>2.1619999999999999</c:v>
                </c:pt>
                <c:pt idx="2163">
                  <c:v>2.1629999999999998</c:v>
                </c:pt>
                <c:pt idx="2164">
                  <c:v>2.1640000000000001</c:v>
                </c:pt>
                <c:pt idx="2165">
                  <c:v>2.165</c:v>
                </c:pt>
                <c:pt idx="2166">
                  <c:v>2.1659999999999999</c:v>
                </c:pt>
                <c:pt idx="2167">
                  <c:v>2.1669999999999998</c:v>
                </c:pt>
                <c:pt idx="2168">
                  <c:v>2.1680000000000001</c:v>
                </c:pt>
                <c:pt idx="2169">
                  <c:v>2.169</c:v>
                </c:pt>
                <c:pt idx="2170">
                  <c:v>2.17</c:v>
                </c:pt>
                <c:pt idx="2171">
                  <c:v>2.1709999999999998</c:v>
                </c:pt>
                <c:pt idx="2172">
                  <c:v>2.1720000000000002</c:v>
                </c:pt>
                <c:pt idx="2173">
                  <c:v>2.173</c:v>
                </c:pt>
                <c:pt idx="2174">
                  <c:v>2.1739999999999999</c:v>
                </c:pt>
                <c:pt idx="2175">
                  <c:v>2.1749999999999998</c:v>
                </c:pt>
                <c:pt idx="2176">
                  <c:v>2.1760000000000002</c:v>
                </c:pt>
                <c:pt idx="2177">
                  <c:v>2.177</c:v>
                </c:pt>
                <c:pt idx="2178">
                  <c:v>2.1779999999999999</c:v>
                </c:pt>
                <c:pt idx="2179">
                  <c:v>2.1789999999999998</c:v>
                </c:pt>
                <c:pt idx="2180">
                  <c:v>2.1800000000000002</c:v>
                </c:pt>
                <c:pt idx="2181">
                  <c:v>2.181</c:v>
                </c:pt>
                <c:pt idx="2182">
                  <c:v>2.1819999999999999</c:v>
                </c:pt>
                <c:pt idx="2183">
                  <c:v>2.1829999999999998</c:v>
                </c:pt>
                <c:pt idx="2184">
                  <c:v>2.1840000000000002</c:v>
                </c:pt>
                <c:pt idx="2185">
                  <c:v>2.1850000000000001</c:v>
                </c:pt>
                <c:pt idx="2186">
                  <c:v>2.1859999999999999</c:v>
                </c:pt>
                <c:pt idx="2187">
                  <c:v>2.1869999999999998</c:v>
                </c:pt>
                <c:pt idx="2188">
                  <c:v>2.1880000000000002</c:v>
                </c:pt>
                <c:pt idx="2189">
                  <c:v>2.1890000000000001</c:v>
                </c:pt>
                <c:pt idx="2190">
                  <c:v>2.19</c:v>
                </c:pt>
                <c:pt idx="2191">
                  <c:v>2.1909999999999998</c:v>
                </c:pt>
                <c:pt idx="2192">
                  <c:v>2.1920000000000002</c:v>
                </c:pt>
                <c:pt idx="2193">
                  <c:v>2.1930000000000001</c:v>
                </c:pt>
                <c:pt idx="2194">
                  <c:v>2.194</c:v>
                </c:pt>
                <c:pt idx="2195">
                  <c:v>2.1949999999999998</c:v>
                </c:pt>
                <c:pt idx="2196">
                  <c:v>2.1960000000000002</c:v>
                </c:pt>
                <c:pt idx="2197">
                  <c:v>2.1970000000000001</c:v>
                </c:pt>
                <c:pt idx="2198">
                  <c:v>2.198</c:v>
                </c:pt>
                <c:pt idx="2199">
                  <c:v>2.1989999999999998</c:v>
                </c:pt>
                <c:pt idx="2200">
                  <c:v>2.2000000000000002</c:v>
                </c:pt>
                <c:pt idx="2201">
                  <c:v>2.2010000000000001</c:v>
                </c:pt>
                <c:pt idx="2202">
                  <c:v>2.202</c:v>
                </c:pt>
                <c:pt idx="2203">
                  <c:v>2.2029999999999998</c:v>
                </c:pt>
                <c:pt idx="2204">
                  <c:v>2.2040000000000002</c:v>
                </c:pt>
                <c:pt idx="2205">
                  <c:v>2.2050000000000001</c:v>
                </c:pt>
                <c:pt idx="2206">
                  <c:v>2.206</c:v>
                </c:pt>
                <c:pt idx="2207">
                  <c:v>2.2069999999999999</c:v>
                </c:pt>
                <c:pt idx="2208">
                  <c:v>2.2080000000000002</c:v>
                </c:pt>
                <c:pt idx="2209">
                  <c:v>2.2090000000000001</c:v>
                </c:pt>
                <c:pt idx="2210">
                  <c:v>2.21</c:v>
                </c:pt>
                <c:pt idx="2211">
                  <c:v>2.2109999999999999</c:v>
                </c:pt>
                <c:pt idx="2212">
                  <c:v>2.2120000000000002</c:v>
                </c:pt>
                <c:pt idx="2213">
                  <c:v>2.2130000000000001</c:v>
                </c:pt>
                <c:pt idx="2214">
                  <c:v>2.214</c:v>
                </c:pt>
                <c:pt idx="2215">
                  <c:v>2.2149999999999999</c:v>
                </c:pt>
                <c:pt idx="2216">
                  <c:v>2.2160000000000002</c:v>
                </c:pt>
                <c:pt idx="2217">
                  <c:v>2.2170000000000001</c:v>
                </c:pt>
                <c:pt idx="2218">
                  <c:v>2.218</c:v>
                </c:pt>
                <c:pt idx="2219">
                  <c:v>2.2189999999999999</c:v>
                </c:pt>
                <c:pt idx="2220">
                  <c:v>2.2200000000000002</c:v>
                </c:pt>
                <c:pt idx="2221">
                  <c:v>2.2210000000000001</c:v>
                </c:pt>
                <c:pt idx="2222">
                  <c:v>2.222</c:v>
                </c:pt>
                <c:pt idx="2223">
                  <c:v>2.2229999999999999</c:v>
                </c:pt>
                <c:pt idx="2224">
                  <c:v>2.2240000000000002</c:v>
                </c:pt>
                <c:pt idx="2225">
                  <c:v>2.2250000000000001</c:v>
                </c:pt>
                <c:pt idx="2226">
                  <c:v>2.226</c:v>
                </c:pt>
                <c:pt idx="2227">
                  <c:v>2.2269999999999999</c:v>
                </c:pt>
                <c:pt idx="2228">
                  <c:v>2.2280000000000002</c:v>
                </c:pt>
                <c:pt idx="2229">
                  <c:v>2.2290000000000001</c:v>
                </c:pt>
                <c:pt idx="2230">
                  <c:v>2.23</c:v>
                </c:pt>
                <c:pt idx="2231">
                  <c:v>2.2309999999999999</c:v>
                </c:pt>
                <c:pt idx="2232">
                  <c:v>2.2320000000000002</c:v>
                </c:pt>
                <c:pt idx="2233">
                  <c:v>2.2330000000000001</c:v>
                </c:pt>
                <c:pt idx="2234">
                  <c:v>2.234</c:v>
                </c:pt>
                <c:pt idx="2235">
                  <c:v>2.2349999999999999</c:v>
                </c:pt>
                <c:pt idx="2236">
                  <c:v>2.2360000000000002</c:v>
                </c:pt>
                <c:pt idx="2237">
                  <c:v>2.2370000000000001</c:v>
                </c:pt>
                <c:pt idx="2238">
                  <c:v>2.238</c:v>
                </c:pt>
                <c:pt idx="2239">
                  <c:v>2.2389999999999999</c:v>
                </c:pt>
                <c:pt idx="2240">
                  <c:v>2.2400000000000002</c:v>
                </c:pt>
                <c:pt idx="2241">
                  <c:v>2.2410000000000001</c:v>
                </c:pt>
                <c:pt idx="2242">
                  <c:v>2.242</c:v>
                </c:pt>
                <c:pt idx="2243">
                  <c:v>2.2429999999999999</c:v>
                </c:pt>
                <c:pt idx="2244">
                  <c:v>2.2440000000000002</c:v>
                </c:pt>
                <c:pt idx="2245">
                  <c:v>2.2450000000000001</c:v>
                </c:pt>
                <c:pt idx="2246">
                  <c:v>2.246</c:v>
                </c:pt>
                <c:pt idx="2247">
                  <c:v>2.2469999999999999</c:v>
                </c:pt>
                <c:pt idx="2248">
                  <c:v>2.2480000000000002</c:v>
                </c:pt>
                <c:pt idx="2249">
                  <c:v>2.2490000000000001</c:v>
                </c:pt>
                <c:pt idx="2250">
                  <c:v>2.25</c:v>
                </c:pt>
                <c:pt idx="2251">
                  <c:v>2.2509999999999999</c:v>
                </c:pt>
                <c:pt idx="2252">
                  <c:v>2.2519999999999998</c:v>
                </c:pt>
                <c:pt idx="2253">
                  <c:v>2.2530000000000001</c:v>
                </c:pt>
                <c:pt idx="2254">
                  <c:v>2.254</c:v>
                </c:pt>
                <c:pt idx="2255">
                  <c:v>2.2549999999999999</c:v>
                </c:pt>
                <c:pt idx="2256">
                  <c:v>2.2559999999999998</c:v>
                </c:pt>
                <c:pt idx="2257">
                  <c:v>2.2570000000000001</c:v>
                </c:pt>
                <c:pt idx="2258">
                  <c:v>2.258</c:v>
                </c:pt>
                <c:pt idx="2259">
                  <c:v>2.2589999999999999</c:v>
                </c:pt>
                <c:pt idx="2260">
                  <c:v>2.2599999999999998</c:v>
                </c:pt>
                <c:pt idx="2261">
                  <c:v>2.2610000000000001</c:v>
                </c:pt>
                <c:pt idx="2262">
                  <c:v>2.262</c:v>
                </c:pt>
                <c:pt idx="2263">
                  <c:v>2.2629999999999999</c:v>
                </c:pt>
                <c:pt idx="2264">
                  <c:v>2.2639999999999998</c:v>
                </c:pt>
                <c:pt idx="2265">
                  <c:v>2.2650000000000001</c:v>
                </c:pt>
                <c:pt idx="2266">
                  <c:v>2.266</c:v>
                </c:pt>
                <c:pt idx="2267">
                  <c:v>2.2669999999999999</c:v>
                </c:pt>
                <c:pt idx="2268">
                  <c:v>2.2679999999999998</c:v>
                </c:pt>
                <c:pt idx="2269">
                  <c:v>2.2690000000000001</c:v>
                </c:pt>
                <c:pt idx="2270">
                  <c:v>2.27</c:v>
                </c:pt>
                <c:pt idx="2271">
                  <c:v>2.2709999999999999</c:v>
                </c:pt>
                <c:pt idx="2272">
                  <c:v>2.2719999999999998</c:v>
                </c:pt>
                <c:pt idx="2273">
                  <c:v>2.2730000000000001</c:v>
                </c:pt>
                <c:pt idx="2274">
                  <c:v>2.274</c:v>
                </c:pt>
                <c:pt idx="2275">
                  <c:v>2.2749999999999999</c:v>
                </c:pt>
                <c:pt idx="2276">
                  <c:v>2.2759999999999998</c:v>
                </c:pt>
                <c:pt idx="2277">
                  <c:v>2.2770000000000001</c:v>
                </c:pt>
                <c:pt idx="2278">
                  <c:v>2.278</c:v>
                </c:pt>
                <c:pt idx="2279">
                  <c:v>2.2789999999999999</c:v>
                </c:pt>
                <c:pt idx="2280">
                  <c:v>2.2799999999999998</c:v>
                </c:pt>
                <c:pt idx="2281">
                  <c:v>2.2810000000000001</c:v>
                </c:pt>
                <c:pt idx="2282">
                  <c:v>2.282</c:v>
                </c:pt>
                <c:pt idx="2283">
                  <c:v>2.2829999999999999</c:v>
                </c:pt>
                <c:pt idx="2284">
                  <c:v>2.2839999999999998</c:v>
                </c:pt>
                <c:pt idx="2285">
                  <c:v>2.2850000000000001</c:v>
                </c:pt>
                <c:pt idx="2286">
                  <c:v>2.286</c:v>
                </c:pt>
                <c:pt idx="2287">
                  <c:v>2.2869999999999999</c:v>
                </c:pt>
                <c:pt idx="2288">
                  <c:v>2.2879999999999998</c:v>
                </c:pt>
                <c:pt idx="2289">
                  <c:v>2.2890000000000001</c:v>
                </c:pt>
                <c:pt idx="2290">
                  <c:v>2.29</c:v>
                </c:pt>
                <c:pt idx="2291">
                  <c:v>2.2909999999999999</c:v>
                </c:pt>
                <c:pt idx="2292">
                  <c:v>2.2919999999999998</c:v>
                </c:pt>
                <c:pt idx="2293">
                  <c:v>2.2930000000000001</c:v>
                </c:pt>
                <c:pt idx="2294">
                  <c:v>2.294</c:v>
                </c:pt>
                <c:pt idx="2295">
                  <c:v>2.2949999999999999</c:v>
                </c:pt>
                <c:pt idx="2296">
                  <c:v>2.2959999999999998</c:v>
                </c:pt>
                <c:pt idx="2297">
                  <c:v>2.2970000000000002</c:v>
                </c:pt>
                <c:pt idx="2298">
                  <c:v>2.298</c:v>
                </c:pt>
                <c:pt idx="2299">
                  <c:v>2.2989999999999999</c:v>
                </c:pt>
                <c:pt idx="2300">
                  <c:v>2.2999999999999998</c:v>
                </c:pt>
                <c:pt idx="2301">
                  <c:v>2.3010000000000002</c:v>
                </c:pt>
                <c:pt idx="2302">
                  <c:v>2.302</c:v>
                </c:pt>
                <c:pt idx="2303">
                  <c:v>2.3029999999999999</c:v>
                </c:pt>
                <c:pt idx="2304">
                  <c:v>2.3039999999999998</c:v>
                </c:pt>
                <c:pt idx="2305">
                  <c:v>2.3050000000000002</c:v>
                </c:pt>
                <c:pt idx="2306">
                  <c:v>2.306</c:v>
                </c:pt>
                <c:pt idx="2307">
                  <c:v>2.3069999999999999</c:v>
                </c:pt>
                <c:pt idx="2308">
                  <c:v>2.3079999999999998</c:v>
                </c:pt>
                <c:pt idx="2309">
                  <c:v>2.3090000000000002</c:v>
                </c:pt>
                <c:pt idx="2310">
                  <c:v>2.31</c:v>
                </c:pt>
                <c:pt idx="2311">
                  <c:v>2.3109999999999999</c:v>
                </c:pt>
                <c:pt idx="2312">
                  <c:v>2.3119999999999998</c:v>
                </c:pt>
                <c:pt idx="2313">
                  <c:v>2.3130000000000002</c:v>
                </c:pt>
                <c:pt idx="2314">
                  <c:v>2.3140000000000001</c:v>
                </c:pt>
                <c:pt idx="2315">
                  <c:v>2.3149999999999999</c:v>
                </c:pt>
                <c:pt idx="2316">
                  <c:v>2.3159999999999998</c:v>
                </c:pt>
                <c:pt idx="2317">
                  <c:v>2.3170000000000002</c:v>
                </c:pt>
                <c:pt idx="2318">
                  <c:v>2.3180000000000001</c:v>
                </c:pt>
                <c:pt idx="2319">
                  <c:v>2.319</c:v>
                </c:pt>
                <c:pt idx="2320">
                  <c:v>2.3199999999999998</c:v>
                </c:pt>
                <c:pt idx="2321">
                  <c:v>2.3210000000000002</c:v>
                </c:pt>
                <c:pt idx="2322">
                  <c:v>2.3220000000000001</c:v>
                </c:pt>
                <c:pt idx="2323">
                  <c:v>2.323</c:v>
                </c:pt>
                <c:pt idx="2324">
                  <c:v>2.3239999999999998</c:v>
                </c:pt>
                <c:pt idx="2325">
                  <c:v>2.3250000000000002</c:v>
                </c:pt>
                <c:pt idx="2326">
                  <c:v>2.3260000000000001</c:v>
                </c:pt>
                <c:pt idx="2327">
                  <c:v>2.327</c:v>
                </c:pt>
                <c:pt idx="2328">
                  <c:v>2.3279999999999998</c:v>
                </c:pt>
                <c:pt idx="2329">
                  <c:v>2.3290000000000002</c:v>
                </c:pt>
                <c:pt idx="2330">
                  <c:v>2.33</c:v>
                </c:pt>
                <c:pt idx="2331">
                  <c:v>2.331</c:v>
                </c:pt>
                <c:pt idx="2332">
                  <c:v>2.3319999999999999</c:v>
                </c:pt>
                <c:pt idx="2333">
                  <c:v>2.3330000000000002</c:v>
                </c:pt>
                <c:pt idx="2334">
                  <c:v>2.3340000000000001</c:v>
                </c:pt>
                <c:pt idx="2335">
                  <c:v>2.335</c:v>
                </c:pt>
                <c:pt idx="2336">
                  <c:v>2.3359999999999999</c:v>
                </c:pt>
                <c:pt idx="2337">
                  <c:v>2.3370000000000002</c:v>
                </c:pt>
                <c:pt idx="2338">
                  <c:v>2.3380000000000001</c:v>
                </c:pt>
                <c:pt idx="2339">
                  <c:v>2.339</c:v>
                </c:pt>
                <c:pt idx="2340">
                  <c:v>2.34</c:v>
                </c:pt>
                <c:pt idx="2341">
                  <c:v>2.3410000000000002</c:v>
                </c:pt>
                <c:pt idx="2342">
                  <c:v>2.3420000000000001</c:v>
                </c:pt>
                <c:pt idx="2343">
                  <c:v>2.343</c:v>
                </c:pt>
                <c:pt idx="2344">
                  <c:v>2.3439999999999999</c:v>
                </c:pt>
                <c:pt idx="2345">
                  <c:v>2.3450000000000002</c:v>
                </c:pt>
                <c:pt idx="2346">
                  <c:v>2.3460000000000001</c:v>
                </c:pt>
                <c:pt idx="2347">
                  <c:v>2.347</c:v>
                </c:pt>
                <c:pt idx="2348">
                  <c:v>2.3479999999999999</c:v>
                </c:pt>
                <c:pt idx="2349">
                  <c:v>2.3490000000000002</c:v>
                </c:pt>
                <c:pt idx="2350">
                  <c:v>2.35</c:v>
                </c:pt>
                <c:pt idx="2351">
                  <c:v>2.351</c:v>
                </c:pt>
                <c:pt idx="2352">
                  <c:v>2.3519999999999999</c:v>
                </c:pt>
                <c:pt idx="2353">
                  <c:v>2.3530000000000002</c:v>
                </c:pt>
                <c:pt idx="2354">
                  <c:v>2.3540000000000001</c:v>
                </c:pt>
                <c:pt idx="2355">
                  <c:v>2.355</c:v>
                </c:pt>
                <c:pt idx="2356">
                  <c:v>2.3559999999999999</c:v>
                </c:pt>
                <c:pt idx="2357">
                  <c:v>2.3570000000000002</c:v>
                </c:pt>
                <c:pt idx="2358">
                  <c:v>2.3580000000000001</c:v>
                </c:pt>
                <c:pt idx="2359">
                  <c:v>2.359</c:v>
                </c:pt>
                <c:pt idx="2360">
                  <c:v>2.36</c:v>
                </c:pt>
                <c:pt idx="2361">
                  <c:v>2.3610000000000002</c:v>
                </c:pt>
                <c:pt idx="2362">
                  <c:v>2.3620000000000001</c:v>
                </c:pt>
                <c:pt idx="2363">
                  <c:v>2.363</c:v>
                </c:pt>
                <c:pt idx="2364">
                  <c:v>2.3639999999999999</c:v>
                </c:pt>
                <c:pt idx="2365">
                  <c:v>2.3650000000000002</c:v>
                </c:pt>
                <c:pt idx="2366">
                  <c:v>2.3660000000000001</c:v>
                </c:pt>
                <c:pt idx="2367">
                  <c:v>2.367</c:v>
                </c:pt>
                <c:pt idx="2368">
                  <c:v>2.3679999999999999</c:v>
                </c:pt>
                <c:pt idx="2369">
                  <c:v>2.3690000000000002</c:v>
                </c:pt>
                <c:pt idx="2370">
                  <c:v>2.37</c:v>
                </c:pt>
                <c:pt idx="2371">
                  <c:v>2.371</c:v>
                </c:pt>
                <c:pt idx="2372">
                  <c:v>2.3719999999999999</c:v>
                </c:pt>
                <c:pt idx="2373">
                  <c:v>2.3730000000000002</c:v>
                </c:pt>
                <c:pt idx="2374">
                  <c:v>2.3740000000000001</c:v>
                </c:pt>
                <c:pt idx="2375">
                  <c:v>2.375</c:v>
                </c:pt>
                <c:pt idx="2376">
                  <c:v>2.3759999999999999</c:v>
                </c:pt>
                <c:pt idx="2377">
                  <c:v>2.3769999999999998</c:v>
                </c:pt>
                <c:pt idx="2378">
                  <c:v>2.3780000000000001</c:v>
                </c:pt>
                <c:pt idx="2379">
                  <c:v>2.379</c:v>
                </c:pt>
                <c:pt idx="2380">
                  <c:v>2.38</c:v>
                </c:pt>
                <c:pt idx="2381">
                  <c:v>2.3809999999999998</c:v>
                </c:pt>
                <c:pt idx="2382">
                  <c:v>2.3820000000000001</c:v>
                </c:pt>
                <c:pt idx="2383">
                  <c:v>2.383</c:v>
                </c:pt>
                <c:pt idx="2384">
                  <c:v>2.3839999999999999</c:v>
                </c:pt>
                <c:pt idx="2385">
                  <c:v>2.3849999999999998</c:v>
                </c:pt>
                <c:pt idx="2386">
                  <c:v>2.3860000000000001</c:v>
                </c:pt>
                <c:pt idx="2387">
                  <c:v>2.387</c:v>
                </c:pt>
                <c:pt idx="2388">
                  <c:v>2.3879999999999999</c:v>
                </c:pt>
                <c:pt idx="2389">
                  <c:v>2.3889999999999998</c:v>
                </c:pt>
                <c:pt idx="2390">
                  <c:v>2.39</c:v>
                </c:pt>
                <c:pt idx="2391">
                  <c:v>2.391</c:v>
                </c:pt>
                <c:pt idx="2392">
                  <c:v>2.3919999999999999</c:v>
                </c:pt>
                <c:pt idx="2393">
                  <c:v>2.3929999999999998</c:v>
                </c:pt>
                <c:pt idx="2394">
                  <c:v>2.3940000000000001</c:v>
                </c:pt>
                <c:pt idx="2395">
                  <c:v>2.395</c:v>
                </c:pt>
                <c:pt idx="2396">
                  <c:v>2.3959999999999999</c:v>
                </c:pt>
                <c:pt idx="2397">
                  <c:v>2.3969999999999998</c:v>
                </c:pt>
                <c:pt idx="2398">
                  <c:v>2.3980000000000001</c:v>
                </c:pt>
                <c:pt idx="2399">
                  <c:v>2.399</c:v>
                </c:pt>
                <c:pt idx="2400">
                  <c:v>2.4</c:v>
                </c:pt>
                <c:pt idx="2401">
                  <c:v>2.4009999999999998</c:v>
                </c:pt>
                <c:pt idx="2402">
                  <c:v>2.4020000000000001</c:v>
                </c:pt>
                <c:pt idx="2403">
                  <c:v>2.403</c:v>
                </c:pt>
                <c:pt idx="2404">
                  <c:v>2.4039999999999999</c:v>
                </c:pt>
                <c:pt idx="2405">
                  <c:v>2.4049999999999998</c:v>
                </c:pt>
                <c:pt idx="2406">
                  <c:v>2.4060000000000001</c:v>
                </c:pt>
                <c:pt idx="2407">
                  <c:v>2.407</c:v>
                </c:pt>
                <c:pt idx="2408">
                  <c:v>2.4079999999999999</c:v>
                </c:pt>
                <c:pt idx="2409">
                  <c:v>2.4089999999999998</c:v>
                </c:pt>
                <c:pt idx="2410">
                  <c:v>2.41</c:v>
                </c:pt>
                <c:pt idx="2411">
                  <c:v>2.411</c:v>
                </c:pt>
                <c:pt idx="2412">
                  <c:v>2.4119999999999999</c:v>
                </c:pt>
                <c:pt idx="2413">
                  <c:v>2.4129999999999998</c:v>
                </c:pt>
                <c:pt idx="2414">
                  <c:v>2.4140000000000001</c:v>
                </c:pt>
                <c:pt idx="2415">
                  <c:v>2.415</c:v>
                </c:pt>
                <c:pt idx="2416">
                  <c:v>2.4159999999999999</c:v>
                </c:pt>
                <c:pt idx="2417">
                  <c:v>2.4169999999999998</c:v>
                </c:pt>
                <c:pt idx="2418">
                  <c:v>2.4180000000000001</c:v>
                </c:pt>
                <c:pt idx="2419">
                  <c:v>2.419</c:v>
                </c:pt>
                <c:pt idx="2420">
                  <c:v>2.42</c:v>
                </c:pt>
                <c:pt idx="2421">
                  <c:v>2.4209999999999998</c:v>
                </c:pt>
                <c:pt idx="2422">
                  <c:v>2.4220000000000002</c:v>
                </c:pt>
                <c:pt idx="2423">
                  <c:v>2.423</c:v>
                </c:pt>
                <c:pt idx="2424">
                  <c:v>2.4239999999999999</c:v>
                </c:pt>
                <c:pt idx="2425">
                  <c:v>2.4249999999999998</c:v>
                </c:pt>
                <c:pt idx="2426">
                  <c:v>2.4260000000000002</c:v>
                </c:pt>
                <c:pt idx="2427">
                  <c:v>2.427</c:v>
                </c:pt>
                <c:pt idx="2428">
                  <c:v>2.4279999999999999</c:v>
                </c:pt>
                <c:pt idx="2429">
                  <c:v>2.4289999999999998</c:v>
                </c:pt>
                <c:pt idx="2430">
                  <c:v>2.4300000000000002</c:v>
                </c:pt>
                <c:pt idx="2431">
                  <c:v>2.431</c:v>
                </c:pt>
                <c:pt idx="2432">
                  <c:v>2.4319999999999999</c:v>
                </c:pt>
                <c:pt idx="2433">
                  <c:v>2.4329999999999998</c:v>
                </c:pt>
                <c:pt idx="2434">
                  <c:v>2.4340000000000002</c:v>
                </c:pt>
                <c:pt idx="2435">
                  <c:v>2.4350000000000001</c:v>
                </c:pt>
                <c:pt idx="2436">
                  <c:v>2.4359999999999999</c:v>
                </c:pt>
                <c:pt idx="2437">
                  <c:v>2.4369999999999998</c:v>
                </c:pt>
                <c:pt idx="2438">
                  <c:v>2.4380000000000002</c:v>
                </c:pt>
                <c:pt idx="2439">
                  <c:v>2.4390000000000001</c:v>
                </c:pt>
                <c:pt idx="2440">
                  <c:v>2.44</c:v>
                </c:pt>
                <c:pt idx="2441">
                  <c:v>2.4409999999999998</c:v>
                </c:pt>
                <c:pt idx="2442">
                  <c:v>2.4420000000000002</c:v>
                </c:pt>
                <c:pt idx="2443">
                  <c:v>2.4430000000000001</c:v>
                </c:pt>
                <c:pt idx="2444">
                  <c:v>2.444</c:v>
                </c:pt>
                <c:pt idx="2445">
                  <c:v>2.4449999999999998</c:v>
                </c:pt>
                <c:pt idx="2446">
                  <c:v>2.4460000000000002</c:v>
                </c:pt>
                <c:pt idx="2447">
                  <c:v>2.4470000000000001</c:v>
                </c:pt>
                <c:pt idx="2448">
                  <c:v>2.448</c:v>
                </c:pt>
                <c:pt idx="2449">
                  <c:v>2.4489999999999998</c:v>
                </c:pt>
                <c:pt idx="2450">
                  <c:v>2.4500000000000002</c:v>
                </c:pt>
                <c:pt idx="2451">
                  <c:v>2.4510000000000001</c:v>
                </c:pt>
                <c:pt idx="2452">
                  <c:v>2.452</c:v>
                </c:pt>
                <c:pt idx="2453">
                  <c:v>2.4529999999999998</c:v>
                </c:pt>
                <c:pt idx="2454">
                  <c:v>2.4540000000000002</c:v>
                </c:pt>
                <c:pt idx="2455">
                  <c:v>2.4550000000000001</c:v>
                </c:pt>
                <c:pt idx="2456">
                  <c:v>2.456</c:v>
                </c:pt>
                <c:pt idx="2457">
                  <c:v>2.4569999999999999</c:v>
                </c:pt>
                <c:pt idx="2458">
                  <c:v>2.4580000000000002</c:v>
                </c:pt>
                <c:pt idx="2459">
                  <c:v>2.4590000000000001</c:v>
                </c:pt>
                <c:pt idx="2460">
                  <c:v>2.46</c:v>
                </c:pt>
                <c:pt idx="2461">
                  <c:v>2.4609999999999999</c:v>
                </c:pt>
                <c:pt idx="2462">
                  <c:v>2.4620000000000002</c:v>
                </c:pt>
                <c:pt idx="2463">
                  <c:v>2.4630000000000001</c:v>
                </c:pt>
                <c:pt idx="2464">
                  <c:v>2.464</c:v>
                </c:pt>
                <c:pt idx="2465">
                  <c:v>2.4649999999999999</c:v>
                </c:pt>
                <c:pt idx="2466">
                  <c:v>2.4660000000000002</c:v>
                </c:pt>
                <c:pt idx="2467">
                  <c:v>2.4670000000000001</c:v>
                </c:pt>
                <c:pt idx="2468">
                  <c:v>2.468</c:v>
                </c:pt>
                <c:pt idx="2469">
                  <c:v>2.4689999999999999</c:v>
                </c:pt>
                <c:pt idx="2470">
                  <c:v>2.4700000000000002</c:v>
                </c:pt>
                <c:pt idx="2471">
                  <c:v>2.4710000000000001</c:v>
                </c:pt>
                <c:pt idx="2472">
                  <c:v>2.472</c:v>
                </c:pt>
                <c:pt idx="2473">
                  <c:v>2.4729999999999999</c:v>
                </c:pt>
                <c:pt idx="2474">
                  <c:v>2.4740000000000002</c:v>
                </c:pt>
                <c:pt idx="2475">
                  <c:v>2.4750000000000001</c:v>
                </c:pt>
                <c:pt idx="2476">
                  <c:v>2.476</c:v>
                </c:pt>
                <c:pt idx="2477">
                  <c:v>2.4769999999999999</c:v>
                </c:pt>
                <c:pt idx="2478">
                  <c:v>2.4780000000000002</c:v>
                </c:pt>
                <c:pt idx="2479">
                  <c:v>2.4790000000000001</c:v>
                </c:pt>
                <c:pt idx="2480">
                  <c:v>2.48</c:v>
                </c:pt>
                <c:pt idx="2481">
                  <c:v>2.4809999999999999</c:v>
                </c:pt>
                <c:pt idx="2482">
                  <c:v>2.4820000000000002</c:v>
                </c:pt>
                <c:pt idx="2483">
                  <c:v>2.4830000000000001</c:v>
                </c:pt>
                <c:pt idx="2484">
                  <c:v>2.484</c:v>
                </c:pt>
                <c:pt idx="2485">
                  <c:v>2.4849999999999999</c:v>
                </c:pt>
                <c:pt idx="2486">
                  <c:v>2.4860000000000002</c:v>
                </c:pt>
                <c:pt idx="2487">
                  <c:v>2.4870000000000001</c:v>
                </c:pt>
                <c:pt idx="2488">
                  <c:v>2.488</c:v>
                </c:pt>
                <c:pt idx="2489">
                  <c:v>2.4889999999999999</c:v>
                </c:pt>
                <c:pt idx="2490">
                  <c:v>2.4900000000000002</c:v>
                </c:pt>
                <c:pt idx="2491">
                  <c:v>2.4910000000000001</c:v>
                </c:pt>
                <c:pt idx="2492">
                  <c:v>2.492</c:v>
                </c:pt>
                <c:pt idx="2493">
                  <c:v>2.4929999999999999</c:v>
                </c:pt>
                <c:pt idx="2494">
                  <c:v>2.4940000000000002</c:v>
                </c:pt>
                <c:pt idx="2495">
                  <c:v>2.4950000000000001</c:v>
                </c:pt>
                <c:pt idx="2496">
                  <c:v>2.496</c:v>
                </c:pt>
                <c:pt idx="2497">
                  <c:v>2.4969999999999999</c:v>
                </c:pt>
                <c:pt idx="2498">
                  <c:v>2.4980000000000002</c:v>
                </c:pt>
                <c:pt idx="2499">
                  <c:v>2.4990000000000001</c:v>
                </c:pt>
                <c:pt idx="2500">
                  <c:v>2.5</c:v>
                </c:pt>
              </c:numCache>
            </c:numRef>
          </c:xVal>
          <c:yVal>
            <c:numRef>
              <c:f>Damped!$E$2:$E$2502</c:f>
              <c:numCache>
                <c:formatCode>General</c:formatCode>
                <c:ptCount val="2501"/>
                <c:pt idx="0">
                  <c:v>-9.9353144700000016</c:v>
                </c:pt>
                <c:pt idx="1">
                  <c:v>-9.9353144700000016</c:v>
                </c:pt>
                <c:pt idx="2">
                  <c:v>-9.9353144700000016</c:v>
                </c:pt>
                <c:pt idx="3">
                  <c:v>-9.9353144700000016</c:v>
                </c:pt>
                <c:pt idx="4">
                  <c:v>-9.9353144700000016</c:v>
                </c:pt>
                <c:pt idx="5">
                  <c:v>-9.9353144700000016</c:v>
                </c:pt>
                <c:pt idx="6">
                  <c:v>-9.9353144700000016</c:v>
                </c:pt>
                <c:pt idx="7">
                  <c:v>-9.9353144700000016</c:v>
                </c:pt>
                <c:pt idx="8">
                  <c:v>-9.9353144700000016</c:v>
                </c:pt>
                <c:pt idx="9">
                  <c:v>-9.9353144700000016</c:v>
                </c:pt>
                <c:pt idx="10">
                  <c:v>-9.9353144700000016</c:v>
                </c:pt>
                <c:pt idx="11">
                  <c:v>-9.9353144700000016</c:v>
                </c:pt>
                <c:pt idx="12">
                  <c:v>-9.9353144700000016</c:v>
                </c:pt>
                <c:pt idx="13">
                  <c:v>-9.9353144700000016</c:v>
                </c:pt>
                <c:pt idx="14">
                  <c:v>-9.9353144700000016</c:v>
                </c:pt>
                <c:pt idx="15">
                  <c:v>-9.9353144700000016</c:v>
                </c:pt>
                <c:pt idx="16">
                  <c:v>-9.9353144700000016</c:v>
                </c:pt>
                <c:pt idx="17">
                  <c:v>-9.9353144700000016</c:v>
                </c:pt>
                <c:pt idx="18">
                  <c:v>-9.9353144700000016</c:v>
                </c:pt>
                <c:pt idx="19">
                  <c:v>-9.9353144700000016</c:v>
                </c:pt>
                <c:pt idx="20">
                  <c:v>-9.9353144700000016</c:v>
                </c:pt>
                <c:pt idx="21">
                  <c:v>-9.9353144700000016</c:v>
                </c:pt>
                <c:pt idx="22">
                  <c:v>-9.9353144700000016</c:v>
                </c:pt>
                <c:pt idx="23">
                  <c:v>-9.9353144700000016</c:v>
                </c:pt>
                <c:pt idx="24">
                  <c:v>-9.9353144700000016</c:v>
                </c:pt>
                <c:pt idx="25">
                  <c:v>-9.9353144700000016</c:v>
                </c:pt>
                <c:pt idx="26">
                  <c:v>-9.9353144700000016</c:v>
                </c:pt>
                <c:pt idx="27">
                  <c:v>-9.9353144700000016</c:v>
                </c:pt>
                <c:pt idx="28">
                  <c:v>-9.9353144700000016</c:v>
                </c:pt>
                <c:pt idx="29">
                  <c:v>-9.9353144700000016</c:v>
                </c:pt>
                <c:pt idx="30">
                  <c:v>-9.9353144700000016</c:v>
                </c:pt>
                <c:pt idx="31">
                  <c:v>-9.9353144700000016</c:v>
                </c:pt>
                <c:pt idx="32">
                  <c:v>-9.9353144700000016</c:v>
                </c:pt>
                <c:pt idx="33">
                  <c:v>-9.9353144700000016</c:v>
                </c:pt>
                <c:pt idx="34">
                  <c:v>-9.9353144700000016</c:v>
                </c:pt>
                <c:pt idx="35">
                  <c:v>-9.9353144700000016</c:v>
                </c:pt>
                <c:pt idx="36">
                  <c:v>-9.9353144700000016</c:v>
                </c:pt>
                <c:pt idx="37">
                  <c:v>-9.9353144700000016</c:v>
                </c:pt>
                <c:pt idx="38">
                  <c:v>-9.9353144700000016</c:v>
                </c:pt>
                <c:pt idx="39">
                  <c:v>-9.9353144700000016</c:v>
                </c:pt>
                <c:pt idx="40">
                  <c:v>-9.9353144700000016</c:v>
                </c:pt>
                <c:pt idx="41">
                  <c:v>-9.9353144700000016</c:v>
                </c:pt>
                <c:pt idx="42">
                  <c:v>-9.9353144700000016</c:v>
                </c:pt>
                <c:pt idx="43">
                  <c:v>-9.9353144700000016</c:v>
                </c:pt>
                <c:pt idx="44">
                  <c:v>-9.9353144700000016</c:v>
                </c:pt>
                <c:pt idx="45">
                  <c:v>-9.9353144700000016</c:v>
                </c:pt>
                <c:pt idx="46">
                  <c:v>-9.9353144700000016</c:v>
                </c:pt>
                <c:pt idx="47">
                  <c:v>-9.9353144700000016</c:v>
                </c:pt>
                <c:pt idx="48">
                  <c:v>-9.9353144700000016</c:v>
                </c:pt>
                <c:pt idx="49">
                  <c:v>-9.9353144700000016</c:v>
                </c:pt>
                <c:pt idx="50">
                  <c:v>-9.9353144700000016</c:v>
                </c:pt>
                <c:pt idx="51">
                  <c:v>-9.9353144700000016</c:v>
                </c:pt>
                <c:pt idx="52">
                  <c:v>-9.9353144700000016</c:v>
                </c:pt>
                <c:pt idx="53">
                  <c:v>-9.9353144700000016</c:v>
                </c:pt>
                <c:pt idx="54">
                  <c:v>-9.9353144700000016</c:v>
                </c:pt>
                <c:pt idx="55">
                  <c:v>-9.9353144700000016</c:v>
                </c:pt>
                <c:pt idx="56">
                  <c:v>-9.9353144700000016</c:v>
                </c:pt>
                <c:pt idx="57">
                  <c:v>-9.9353144700000016</c:v>
                </c:pt>
                <c:pt idx="58">
                  <c:v>-9.9353144700000016</c:v>
                </c:pt>
                <c:pt idx="59">
                  <c:v>-9.9353144700000016</c:v>
                </c:pt>
                <c:pt idx="60">
                  <c:v>-9.9353144700000016</c:v>
                </c:pt>
                <c:pt idx="61">
                  <c:v>-9.9353144700000016</c:v>
                </c:pt>
                <c:pt idx="62">
                  <c:v>-9.9353144700000016</c:v>
                </c:pt>
                <c:pt idx="63">
                  <c:v>-9.9353144700000016</c:v>
                </c:pt>
                <c:pt idx="64">
                  <c:v>-9.9353144700000016</c:v>
                </c:pt>
                <c:pt idx="65">
                  <c:v>-9.9353144700000016</c:v>
                </c:pt>
                <c:pt idx="66">
                  <c:v>-9.9353144700000016</c:v>
                </c:pt>
                <c:pt idx="67">
                  <c:v>-9.9353144700000016</c:v>
                </c:pt>
                <c:pt idx="68">
                  <c:v>-9.9353144700000016</c:v>
                </c:pt>
                <c:pt idx="69">
                  <c:v>-9.9353144800000006</c:v>
                </c:pt>
                <c:pt idx="70">
                  <c:v>-9.9353144800000006</c:v>
                </c:pt>
                <c:pt idx="71">
                  <c:v>-9.9353144800000006</c:v>
                </c:pt>
                <c:pt idx="72">
                  <c:v>-9.9353144800000006</c:v>
                </c:pt>
                <c:pt idx="73">
                  <c:v>-9.9353144800000006</c:v>
                </c:pt>
                <c:pt idx="74">
                  <c:v>-9.9353144800000006</c:v>
                </c:pt>
                <c:pt idx="75">
                  <c:v>-9.9353144800000006</c:v>
                </c:pt>
                <c:pt idx="76">
                  <c:v>-9.9353144800000006</c:v>
                </c:pt>
                <c:pt idx="77">
                  <c:v>-9.9353144800000006</c:v>
                </c:pt>
                <c:pt idx="78">
                  <c:v>-9.9353144800000006</c:v>
                </c:pt>
                <c:pt idx="79">
                  <c:v>-9.9353144800000006</c:v>
                </c:pt>
                <c:pt idx="80">
                  <c:v>-9.9353144800000006</c:v>
                </c:pt>
                <c:pt idx="81">
                  <c:v>-9.9353144800000006</c:v>
                </c:pt>
                <c:pt idx="82">
                  <c:v>-9.9353144800000006</c:v>
                </c:pt>
                <c:pt idx="83">
                  <c:v>-9.9353144800000006</c:v>
                </c:pt>
                <c:pt idx="84">
                  <c:v>-9.9353144800000006</c:v>
                </c:pt>
                <c:pt idx="85">
                  <c:v>-9.9353144800000006</c:v>
                </c:pt>
                <c:pt idx="86">
                  <c:v>-9.9353144800000006</c:v>
                </c:pt>
                <c:pt idx="87">
                  <c:v>-9.9353144800000006</c:v>
                </c:pt>
                <c:pt idx="88">
                  <c:v>-9.9353144800000006</c:v>
                </c:pt>
                <c:pt idx="89">
                  <c:v>-9.9353144800000006</c:v>
                </c:pt>
                <c:pt idx="90">
                  <c:v>-9.9353144800000006</c:v>
                </c:pt>
                <c:pt idx="91">
                  <c:v>-9.9353144800000006</c:v>
                </c:pt>
                <c:pt idx="92">
                  <c:v>-9.9353144800000006</c:v>
                </c:pt>
                <c:pt idx="93">
                  <c:v>-9.9353144800000006</c:v>
                </c:pt>
                <c:pt idx="94">
                  <c:v>-9.9353144800000006</c:v>
                </c:pt>
                <c:pt idx="95">
                  <c:v>-9.9353144800000006</c:v>
                </c:pt>
                <c:pt idx="96">
                  <c:v>-9.9353144800000006</c:v>
                </c:pt>
                <c:pt idx="97">
                  <c:v>-9.9353144800000006</c:v>
                </c:pt>
                <c:pt idx="98">
                  <c:v>-9.9353144800000006</c:v>
                </c:pt>
                <c:pt idx="99">
                  <c:v>-9.9353144800000006</c:v>
                </c:pt>
                <c:pt idx="100">
                  <c:v>-9.9353144800000006</c:v>
                </c:pt>
                <c:pt idx="101">
                  <c:v>-9.9337823000000007</c:v>
                </c:pt>
                <c:pt idx="102">
                  <c:v>-9.9297730099999999</c:v>
                </c:pt>
                <c:pt idx="103">
                  <c:v>-9.9238029599999997</c:v>
                </c:pt>
                <c:pt idx="104">
                  <c:v>-9.915772350000001</c:v>
                </c:pt>
                <c:pt idx="105">
                  <c:v>-9.9055263399999998</c:v>
                </c:pt>
                <c:pt idx="106">
                  <c:v>-9.8930307000000006</c:v>
                </c:pt>
                <c:pt idx="107">
                  <c:v>-9.8782891599999996</c:v>
                </c:pt>
                <c:pt idx="108">
                  <c:v>-9.8613440300000015</c:v>
                </c:pt>
                <c:pt idx="109">
                  <c:v>-9.8421872199999996</c:v>
                </c:pt>
                <c:pt idx="110">
                  <c:v>-9.8208928399999991</c:v>
                </c:pt>
                <c:pt idx="111">
                  <c:v>-9.797439820000001</c:v>
                </c:pt>
                <c:pt idx="112">
                  <c:v>-9.7718267500000007</c:v>
                </c:pt>
                <c:pt idx="113">
                  <c:v>-9.7440593500000006</c:v>
                </c:pt>
                <c:pt idx="114">
                  <c:v>-9.7142373800000001</c:v>
                </c:pt>
                <c:pt idx="115">
                  <c:v>-9.6822995399999989</c:v>
                </c:pt>
                <c:pt idx="116">
                  <c:v>-9.648245750000001</c:v>
                </c:pt>
                <c:pt idx="117">
                  <c:v>-9.61209807</c:v>
                </c:pt>
                <c:pt idx="118">
                  <c:v>-9.5739863599999993</c:v>
                </c:pt>
                <c:pt idx="119">
                  <c:v>-9.5338252499999996</c:v>
                </c:pt>
                <c:pt idx="120">
                  <c:v>-9.49161462</c:v>
                </c:pt>
                <c:pt idx="121">
                  <c:v>-9.4473934800000006</c:v>
                </c:pt>
                <c:pt idx="122">
                  <c:v>-9.4012801499999998</c:v>
                </c:pt>
                <c:pt idx="123">
                  <c:v>-9.3531897900000001</c:v>
                </c:pt>
                <c:pt idx="124">
                  <c:v>-9.3031223199999999</c:v>
                </c:pt>
                <c:pt idx="125">
                  <c:v>-9.2511157900000001</c:v>
                </c:pt>
                <c:pt idx="126">
                  <c:v>-9.1972576900000007</c:v>
                </c:pt>
                <c:pt idx="127">
                  <c:v>-9.1415200300000006</c:v>
                </c:pt>
                <c:pt idx="128">
                  <c:v>-9.0839213900000004</c:v>
                </c:pt>
                <c:pt idx="129">
                  <c:v>-9.0244801500000005</c:v>
                </c:pt>
                <c:pt idx="130">
                  <c:v>-8.9632149999999999</c:v>
                </c:pt>
                <c:pt idx="131">
                  <c:v>-8.9001444000000003</c:v>
                </c:pt>
                <c:pt idx="132">
                  <c:v>-8.8352868499999992</c:v>
                </c:pt>
                <c:pt idx="133">
                  <c:v>-8.768707169999999</c:v>
                </c:pt>
                <c:pt idx="134">
                  <c:v>-8.7004436199999997</c:v>
                </c:pt>
                <c:pt idx="135">
                  <c:v>-8.63048869</c:v>
                </c:pt>
                <c:pt idx="136">
                  <c:v>-8.5588659100000015</c:v>
                </c:pt>
                <c:pt idx="137">
                  <c:v>-8.4855987200000005</c:v>
                </c:pt>
                <c:pt idx="138">
                  <c:v>-8.4107105699999991</c:v>
                </c:pt>
                <c:pt idx="139">
                  <c:v>-8.3342250900000003</c:v>
                </c:pt>
                <c:pt idx="140">
                  <c:v>-8.2561657200000003</c:v>
                </c:pt>
                <c:pt idx="141">
                  <c:v>-8.1765559100000011</c:v>
                </c:pt>
                <c:pt idx="142">
                  <c:v>-8.0954191000000009</c:v>
                </c:pt>
                <c:pt idx="143">
                  <c:v>-8.0127789200000006</c:v>
                </c:pt>
                <c:pt idx="144">
                  <c:v>-7.9286588100000008</c:v>
                </c:pt>
                <c:pt idx="145">
                  <c:v>-7.8430822300000003</c:v>
                </c:pt>
                <c:pt idx="146">
                  <c:v>-7.7560728000000001</c:v>
                </c:pt>
                <c:pt idx="147">
                  <c:v>-7.6676537799999993</c:v>
                </c:pt>
                <c:pt idx="148">
                  <c:v>-7.5778488900000003</c:v>
                </c:pt>
                <c:pt idx="149">
                  <c:v>-7.4866832599999995</c:v>
                </c:pt>
                <c:pt idx="150">
                  <c:v>-7.3941792800000004</c:v>
                </c:pt>
                <c:pt idx="151">
                  <c:v>-7.3003602299999999</c:v>
                </c:pt>
                <c:pt idx="152">
                  <c:v>-7.2052496499999998</c:v>
                </c:pt>
                <c:pt idx="153">
                  <c:v>-7.1088711099999999</c:v>
                </c:pt>
                <c:pt idx="154">
                  <c:v>-7.0112481399999993</c:v>
                </c:pt>
                <c:pt idx="155">
                  <c:v>-6.9124041100000007</c:v>
                </c:pt>
                <c:pt idx="156">
                  <c:v>-6.812362649999999</c:v>
                </c:pt>
                <c:pt idx="157">
                  <c:v>-6.7111474300000005</c:v>
                </c:pt>
                <c:pt idx="158">
                  <c:v>-6.6087816999999998</c:v>
                </c:pt>
                <c:pt idx="159">
                  <c:v>-6.5052891899999992</c:v>
                </c:pt>
                <c:pt idx="160">
                  <c:v>-6.4006932700000014</c:v>
                </c:pt>
                <c:pt idx="161">
                  <c:v>-6.2950175900000005</c:v>
                </c:pt>
                <c:pt idx="162">
                  <c:v>-6.1884677099999994</c:v>
                </c:pt>
                <c:pt idx="163">
                  <c:v>-6.0809290999999988</c:v>
                </c:pt>
                <c:pt idx="164">
                  <c:v>-5.9724242000000007</c:v>
                </c:pt>
                <c:pt idx="165">
                  <c:v>-5.8629791999999998</c:v>
                </c:pt>
                <c:pt idx="166">
                  <c:v>-5.7526204000000014</c:v>
                </c:pt>
                <c:pt idx="167">
                  <c:v>-5.6413741000000002</c:v>
                </c:pt>
                <c:pt idx="168">
                  <c:v>-5.5292663999999991</c:v>
                </c:pt>
                <c:pt idx="169">
                  <c:v>-5.4163235999999984</c:v>
                </c:pt>
                <c:pt idx="170">
                  <c:v>-5.3025721000000008</c:v>
                </c:pt>
                <c:pt idx="171">
                  <c:v>-5.1880378999999994</c:v>
                </c:pt>
                <c:pt idx="172">
                  <c:v>-5.0727473000000014</c:v>
                </c:pt>
                <c:pt idx="173">
                  <c:v>-4.9567265999999996</c:v>
                </c:pt>
                <c:pt idx="174">
                  <c:v>-4.8400041999999992</c:v>
                </c:pt>
                <c:pt idx="175">
                  <c:v>-4.7226912000000016</c:v>
                </c:pt>
                <c:pt idx="176">
                  <c:v>-4.6047464999999992</c:v>
                </c:pt>
                <c:pt idx="177">
                  <c:v>-4.4861977999999993</c:v>
                </c:pt>
                <c:pt idx="178">
                  <c:v>-4.3670728000000008</c:v>
                </c:pt>
                <c:pt idx="179">
                  <c:v>-4.247399200000002</c:v>
                </c:pt>
                <c:pt idx="180">
                  <c:v>-4.1272046000000007</c:v>
                </c:pt>
                <c:pt idx="181">
                  <c:v>-4.0065166999999988</c:v>
                </c:pt>
                <c:pt idx="182">
                  <c:v>-3.8853632000000022</c:v>
                </c:pt>
                <c:pt idx="183">
                  <c:v>-3.7637715999999983</c:v>
                </c:pt>
                <c:pt idx="184">
                  <c:v>-3.6417697000000011</c:v>
                </c:pt>
                <c:pt idx="185">
                  <c:v>-3.5193849000000021</c:v>
                </c:pt>
                <c:pt idx="186">
                  <c:v>-3.3966452999999994</c:v>
                </c:pt>
                <c:pt idx="187">
                  <c:v>-3.2735813</c:v>
                </c:pt>
                <c:pt idx="188">
                  <c:v>-3.1502601999999982</c:v>
                </c:pt>
                <c:pt idx="189">
                  <c:v>-3.0266769999999994</c:v>
                </c:pt>
                <c:pt idx="190">
                  <c:v>-2.9028603000000004</c:v>
                </c:pt>
                <c:pt idx="191">
                  <c:v>-2.7788383000000003</c:v>
                </c:pt>
                <c:pt idx="192">
                  <c:v>-2.6546394000000006</c:v>
                </c:pt>
                <c:pt idx="193">
                  <c:v>-2.5302921000000005</c:v>
                </c:pt>
                <c:pt idx="194">
                  <c:v>-2.405824599999999</c:v>
                </c:pt>
                <c:pt idx="195">
                  <c:v>-2.2812652999999976</c:v>
                </c:pt>
                <c:pt idx="196">
                  <c:v>-2.1566428000000002</c:v>
                </c:pt>
                <c:pt idx="197">
                  <c:v>-2.0319851999999976</c:v>
                </c:pt>
                <c:pt idx="198">
                  <c:v>-1.9073208999999984</c:v>
                </c:pt>
                <c:pt idx="199">
                  <c:v>-1.7826784999999994</c:v>
                </c:pt>
                <c:pt idx="200">
                  <c:v>-1.6580849999999998</c:v>
                </c:pt>
                <c:pt idx="201">
                  <c:v>-1.5335600000000014</c:v>
                </c:pt>
                <c:pt idx="202">
                  <c:v>-1.4091395999999996</c:v>
                </c:pt>
                <c:pt idx="203">
                  <c:v>-1.284851800000002</c:v>
                </c:pt>
                <c:pt idx="204">
                  <c:v>-1.1607248000000006</c:v>
                </c:pt>
                <c:pt idx="205">
                  <c:v>-1.0367869000000027</c:v>
                </c:pt>
                <c:pt idx="206">
                  <c:v>-0.913066299999997</c:v>
                </c:pt>
                <c:pt idx="207">
                  <c:v>-0.7895910999999991</c:v>
                </c:pt>
                <c:pt idx="208">
                  <c:v>-0.66638959999999869</c:v>
                </c:pt>
                <c:pt idx="209">
                  <c:v>-0.54349009999999964</c:v>
                </c:pt>
                <c:pt idx="210">
                  <c:v>-0.42092059999999876</c:v>
                </c:pt>
                <c:pt idx="211">
                  <c:v>-0.29870930000000229</c:v>
                </c:pt>
                <c:pt idx="212">
                  <c:v>-0.17688449999999989</c:v>
                </c:pt>
                <c:pt idx="213">
                  <c:v>-5.5465000000001652E-2</c:v>
                </c:pt>
                <c:pt idx="214">
                  <c:v>6.5564500000000692E-2</c:v>
                </c:pt>
                <c:pt idx="215">
                  <c:v>0.18613969999999824</c:v>
                </c:pt>
                <c:pt idx="216">
                  <c:v>0.3062345999999998</c:v>
                </c:pt>
                <c:pt idx="217">
                  <c:v>0.42582309999999879</c:v>
                </c:pt>
                <c:pt idx="218">
                  <c:v>0.54487909999999928</c:v>
                </c:pt>
                <c:pt idx="219">
                  <c:v>0.6633767000000006</c:v>
                </c:pt>
                <c:pt idx="220">
                  <c:v>0.78129009999999965</c:v>
                </c:pt>
                <c:pt idx="221">
                  <c:v>0.89859370000000283</c:v>
                </c:pt>
                <c:pt idx="222">
                  <c:v>1.0152618000000011</c:v>
                </c:pt>
                <c:pt idx="223">
                  <c:v>1.1312688000000009</c:v>
                </c:pt>
                <c:pt idx="224">
                  <c:v>1.2465893000000001</c:v>
                </c:pt>
                <c:pt idx="225">
                  <c:v>1.3611981000000029</c:v>
                </c:pt>
                <c:pt idx="226">
                  <c:v>1.4750699000000012</c:v>
                </c:pt>
                <c:pt idx="227">
                  <c:v>1.5881794999999954</c:v>
                </c:pt>
                <c:pt idx="228">
                  <c:v>1.7005019000000061</c:v>
                </c:pt>
                <c:pt idx="229">
                  <c:v>1.8120120999999969</c:v>
                </c:pt>
                <c:pt idx="230">
                  <c:v>1.9226853999999989</c:v>
                </c:pt>
                <c:pt idx="231">
                  <c:v>2.0324968000000041</c:v>
                </c:pt>
                <c:pt idx="232">
                  <c:v>2.1414217999999963</c:v>
                </c:pt>
                <c:pt idx="233">
                  <c:v>2.2494356999999994</c:v>
                </c:pt>
                <c:pt idx="234">
                  <c:v>2.3565143000000006</c:v>
                </c:pt>
                <c:pt idx="235">
                  <c:v>2.4626328000000015</c:v>
                </c:pt>
                <c:pt idx="236">
                  <c:v>2.5677672999999999</c:v>
                </c:pt>
                <c:pt idx="237">
                  <c:v>2.6718934999999959</c:v>
                </c:pt>
                <c:pt idx="238">
                  <c:v>2.7749871999999982</c:v>
                </c:pt>
                <c:pt idx="239">
                  <c:v>2.8770173999999997</c:v>
                </c:pt>
                <c:pt idx="240">
                  <c:v>2.977941400000006</c:v>
                </c:pt>
                <c:pt idx="241">
                  <c:v>3.0777476999999962</c:v>
                </c:pt>
                <c:pt idx="242">
                  <c:v>3.176411200000004</c:v>
                </c:pt>
                <c:pt idx="243">
                  <c:v>3.2739060000000038</c:v>
                </c:pt>
                <c:pt idx="244">
                  <c:v>3.3702067000000042</c:v>
                </c:pt>
                <c:pt idx="245">
                  <c:v>3.4652877000000046</c:v>
                </c:pt>
                <c:pt idx="246">
                  <c:v>3.5591233999999972</c:v>
                </c:pt>
                <c:pt idx="247">
                  <c:v>3.6517213999999996</c:v>
                </c:pt>
                <c:pt idx="248">
                  <c:v>3.7431089999999969</c:v>
                </c:pt>
                <c:pt idx="249">
                  <c:v>3.8314305999999974</c:v>
                </c:pt>
                <c:pt idx="250">
                  <c:v>3.9162014999999997</c:v>
                </c:pt>
                <c:pt idx="251">
                  <c:v>3.9958061000000029</c:v>
                </c:pt>
                <c:pt idx="252">
                  <c:v>4.0694513999999984</c:v>
                </c:pt>
                <c:pt idx="253">
                  <c:v>4.1360079999999968</c:v>
                </c:pt>
                <c:pt idx="254">
                  <c:v>4.1916087000000033</c:v>
                </c:pt>
                <c:pt idx="255">
                  <c:v>4.2415246999999994</c:v>
                </c:pt>
                <c:pt idx="256">
                  <c:v>4.2807423</c:v>
                </c:pt>
                <c:pt idx="257">
                  <c:v>4.3088077999999967</c:v>
                </c:pt>
                <c:pt idx="258">
                  <c:v>4.3368733000000006</c:v>
                </c:pt>
                <c:pt idx="259">
                  <c:v>4.3500788999999997</c:v>
                </c:pt>
                <c:pt idx="260">
                  <c:v>4.3602551000000034</c:v>
                </c:pt>
                <c:pt idx="261">
                  <c:v>4.3664898999999977</c:v>
                </c:pt>
                <c:pt idx="262">
                  <c:v>4.3589091999999994</c:v>
                </c:pt>
                <c:pt idx="263">
                  <c:v>4.351328500000001</c:v>
                </c:pt>
                <c:pt idx="264">
                  <c:v>4.3385594999999952</c:v>
                </c:pt>
                <c:pt idx="265">
                  <c:v>4.3182826000000034</c:v>
                </c:pt>
                <c:pt idx="266">
                  <c:v>4.2927540999999962</c:v>
                </c:pt>
                <c:pt idx="267">
                  <c:v>4.2619740999999962</c:v>
                </c:pt>
                <c:pt idx="268">
                  <c:v>4.2259425999999962</c:v>
                </c:pt>
                <c:pt idx="269">
                  <c:v>4.1837230000000005</c:v>
                </c:pt>
                <c:pt idx="270">
                  <c:v>4.134234499999998</c:v>
                </c:pt>
                <c:pt idx="271">
                  <c:v>4.0786516999999947</c:v>
                </c:pt>
                <c:pt idx="272">
                  <c:v>4.0169745999999975</c:v>
                </c:pt>
                <c:pt idx="273">
                  <c:v>3.9492030999999983</c:v>
                </c:pt>
                <c:pt idx="274">
                  <c:v>3.875210899999999</c:v>
                </c:pt>
                <c:pt idx="275">
                  <c:v>3.7943892999999989</c:v>
                </c:pt>
                <c:pt idx="276">
                  <c:v>3.7072113000000044</c:v>
                </c:pt>
                <c:pt idx="277">
                  <c:v>3.6136769000000015</c:v>
                </c:pt>
                <c:pt idx="278">
                  <c:v>3.5137860999999972</c:v>
                </c:pt>
                <c:pt idx="279">
                  <c:v>3.4075389999999999</c:v>
                </c:pt>
                <c:pt idx="280">
                  <c:v>3.2953357999999966</c:v>
                </c:pt>
                <c:pt idx="281">
                  <c:v>3.1769247000000007</c:v>
                </c:pt>
                <c:pt idx="282">
                  <c:v>3.0522920999999954</c:v>
                </c:pt>
                <c:pt idx="283">
                  <c:v>2.9214379999999949</c:v>
                </c:pt>
                <c:pt idx="284">
                  <c:v>2.7843623999999991</c:v>
                </c:pt>
                <c:pt idx="285">
                  <c:v>2.6416498999999973</c:v>
                </c:pt>
                <c:pt idx="286">
                  <c:v>2.4932906000000017</c:v>
                </c:pt>
                <c:pt idx="287">
                  <c:v>2.3392027000000013</c:v>
                </c:pt>
                <c:pt idx="288">
                  <c:v>2.1794568000000041</c:v>
                </c:pt>
                <c:pt idx="289">
                  <c:v>2.014123699999999</c:v>
                </c:pt>
                <c:pt idx="290">
                  <c:v>1.8432743000000045</c:v>
                </c:pt>
                <c:pt idx="291">
                  <c:v>1.6669794000000024</c:v>
                </c:pt>
                <c:pt idx="292">
                  <c:v>1.4853096000000008</c:v>
                </c:pt>
                <c:pt idx="293">
                  <c:v>1.298335999999999</c:v>
                </c:pt>
                <c:pt idx="294">
                  <c:v>1.106129199999998</c:v>
                </c:pt>
                <c:pt idx="295">
                  <c:v>0.90877770000000169</c:v>
                </c:pt>
                <c:pt idx="296">
                  <c:v>0.70638600000000196</c:v>
                </c:pt>
                <c:pt idx="297">
                  <c:v>0.49899359999999859</c:v>
                </c:pt>
                <c:pt idx="298">
                  <c:v>0.28667320000000274</c:v>
                </c:pt>
                <c:pt idx="299">
                  <c:v>6.9497500000004209E-2</c:v>
                </c:pt>
                <c:pt idx="300">
                  <c:v>-0.15246050000000366</c:v>
                </c:pt>
                <c:pt idx="301">
                  <c:v>-0.3791282000000038</c:v>
                </c:pt>
                <c:pt idx="302">
                  <c:v>-0.61043270000000405</c:v>
                </c:pt>
                <c:pt idx="303">
                  <c:v>-0.84630139999999443</c:v>
                </c:pt>
                <c:pt idx="304">
                  <c:v>-1.0866612000000018</c:v>
                </c:pt>
                <c:pt idx="305">
                  <c:v>-1.3314395000000019</c:v>
                </c:pt>
                <c:pt idx="306">
                  <c:v>-1.5798474999999996</c:v>
                </c:pt>
                <c:pt idx="307">
                  <c:v>-1.8322125999999983</c:v>
                </c:pt>
                <c:pt idx="308">
                  <c:v>-2.0885318999999924</c:v>
                </c:pt>
                <c:pt idx="309">
                  <c:v>-2.3487125000000049</c:v>
                </c:pt>
                <c:pt idx="310">
                  <c:v>-2.6126615999999956</c:v>
                </c:pt>
                <c:pt idx="311">
                  <c:v>-2.880286500000004</c:v>
                </c:pt>
                <c:pt idx="312">
                  <c:v>-3.1514943000000031</c:v>
                </c:pt>
                <c:pt idx="313">
                  <c:v>-3.4261923000000039</c:v>
                </c:pt>
                <c:pt idx="314">
                  <c:v>-3.7042877999999959</c:v>
                </c:pt>
                <c:pt idx="315">
                  <c:v>-3.985687899999995</c:v>
                </c:pt>
                <c:pt idx="316">
                  <c:v>-4.2700710000000015</c:v>
                </c:pt>
                <c:pt idx="317">
                  <c:v>-4.5570953000000003</c:v>
                </c:pt>
                <c:pt idx="318">
                  <c:v>-4.8469649000000103</c:v>
                </c:pt>
                <c:pt idx="319">
                  <c:v>-5.1395716999999976</c:v>
                </c:pt>
                <c:pt idx="320">
                  <c:v>-5.4348078000000015</c:v>
                </c:pt>
                <c:pt idx="321">
                  <c:v>-5.7325650000000081</c:v>
                </c:pt>
                <c:pt idx="322">
                  <c:v>-6.0327354</c:v>
                </c:pt>
                <c:pt idx="323">
                  <c:v>-6.3352107999999987</c:v>
                </c:pt>
                <c:pt idx="324">
                  <c:v>-6.6398833000000081</c:v>
                </c:pt>
                <c:pt idx="325">
                  <c:v>-6.9466447000000002</c:v>
                </c:pt>
                <c:pt idx="326">
                  <c:v>-7.2553873000000095</c:v>
                </c:pt>
                <c:pt idx="327">
                  <c:v>-7.5656153000000046</c:v>
                </c:pt>
                <c:pt idx="328">
                  <c:v>-7.8774538999999919</c:v>
                </c:pt>
                <c:pt idx="329">
                  <c:v>-8.1908210999999937</c:v>
                </c:pt>
                <c:pt idx="330">
                  <c:v>-8.5055988000000013</c:v>
                </c:pt>
                <c:pt idx="331">
                  <c:v>-8.821668399999993</c:v>
                </c:pt>
                <c:pt idx="332">
                  <c:v>-9.1389116000000001</c:v>
                </c:pt>
                <c:pt idx="333">
                  <c:v>-9.4572099000000094</c:v>
                </c:pt>
                <c:pt idx="334">
                  <c:v>-9.7764451000000037</c:v>
                </c:pt>
                <c:pt idx="335">
                  <c:v>-10.09649859999999</c:v>
                </c:pt>
                <c:pt idx="336">
                  <c:v>-10.417252199999993</c:v>
                </c:pt>
                <c:pt idx="337">
                  <c:v>-10.738504899999995</c:v>
                </c:pt>
                <c:pt idx="338">
                  <c:v>-11.0600649</c:v>
                </c:pt>
                <c:pt idx="339">
                  <c:v>-11.381908999999993</c:v>
                </c:pt>
                <c:pt idx="340">
                  <c:v>-11.703913600000007</c:v>
                </c:pt>
                <c:pt idx="341">
                  <c:v>-12.025955400000001</c:v>
                </c:pt>
                <c:pt idx="342">
                  <c:v>-12.347910900000002</c:v>
                </c:pt>
                <c:pt idx="343">
                  <c:v>-12.669656500000002</c:v>
                </c:pt>
                <c:pt idx="344">
                  <c:v>-12.991068700000014</c:v>
                </c:pt>
                <c:pt idx="345">
                  <c:v>-13.312023999999994</c:v>
                </c:pt>
                <c:pt idx="346">
                  <c:v>-13.632399100000001</c:v>
                </c:pt>
                <c:pt idx="347">
                  <c:v>-13.952051699999998</c:v>
                </c:pt>
                <c:pt idx="348">
                  <c:v>-14.270870900000006</c:v>
                </c:pt>
                <c:pt idx="349">
                  <c:v>-14.588733200000007</c:v>
                </c:pt>
                <c:pt idx="350">
                  <c:v>-14.905514299999993</c:v>
                </c:pt>
                <c:pt idx="351">
                  <c:v>-15.221090500000003</c:v>
                </c:pt>
                <c:pt idx="352">
                  <c:v>-15.535337700000014</c:v>
                </c:pt>
                <c:pt idx="353">
                  <c:v>-15.848131800000004</c:v>
                </c:pt>
                <c:pt idx="354">
                  <c:v>-16.159348899999998</c:v>
                </c:pt>
                <c:pt idx="355">
                  <c:v>-16.468864799999992</c:v>
                </c:pt>
                <c:pt idx="356">
                  <c:v>-16.776617700000003</c:v>
                </c:pt>
                <c:pt idx="357">
                  <c:v>-17.082501500000006</c:v>
                </c:pt>
                <c:pt idx="358">
                  <c:v>-17.386351099999999</c:v>
                </c:pt>
                <c:pt idx="359">
                  <c:v>-17.688046</c:v>
                </c:pt>
                <c:pt idx="360">
                  <c:v>-17.987465700000001</c:v>
                </c:pt>
                <c:pt idx="361">
                  <c:v>-18.284489700000009</c:v>
                </c:pt>
                <c:pt idx="362">
                  <c:v>-18.578997600000008</c:v>
                </c:pt>
                <c:pt idx="363">
                  <c:v>-18.870868999999999</c:v>
                </c:pt>
                <c:pt idx="364">
                  <c:v>-19.159995600000002</c:v>
                </c:pt>
                <c:pt idx="365">
                  <c:v>-19.446540399999989</c:v>
                </c:pt>
                <c:pt idx="366">
                  <c:v>-19.730186900000007</c:v>
                </c:pt>
                <c:pt idx="367">
                  <c:v>-20.010825100000005</c:v>
                </c:pt>
                <c:pt idx="368">
                  <c:v>-20.288344499999994</c:v>
                </c:pt>
                <c:pt idx="369">
                  <c:v>-20.56263469999999</c:v>
                </c:pt>
                <c:pt idx="370">
                  <c:v>-20.83358539999999</c:v>
                </c:pt>
                <c:pt idx="371">
                  <c:v>-21.101086300000006</c:v>
                </c:pt>
                <c:pt idx="372">
                  <c:v>-21.365026900000004</c:v>
                </c:pt>
                <c:pt idx="373">
                  <c:v>-21.625428900000003</c:v>
                </c:pt>
                <c:pt idx="374">
                  <c:v>-21.8822203</c:v>
                </c:pt>
                <c:pt idx="375">
                  <c:v>-22.13521089999999</c:v>
                </c:pt>
                <c:pt idx="376">
                  <c:v>-22.384299100000007</c:v>
                </c:pt>
                <c:pt idx="377">
                  <c:v>-22.629383899999993</c:v>
                </c:pt>
                <c:pt idx="378">
                  <c:v>-22.870363900000001</c:v>
                </c:pt>
                <c:pt idx="379">
                  <c:v>-23.107137600000001</c:v>
                </c:pt>
                <c:pt idx="380">
                  <c:v>-23.339603600000004</c:v>
                </c:pt>
                <c:pt idx="381">
                  <c:v>-23.567681300000004</c:v>
                </c:pt>
                <c:pt idx="382">
                  <c:v>-23.791635800000009</c:v>
                </c:pt>
                <c:pt idx="383">
                  <c:v>-24.011113000000009</c:v>
                </c:pt>
                <c:pt idx="384">
                  <c:v>-24.226025499999992</c:v>
                </c:pt>
                <c:pt idx="385">
                  <c:v>-24.436285999999996</c:v>
                </c:pt>
                <c:pt idx="386">
                  <c:v>-24.641807300000011</c:v>
                </c:pt>
                <c:pt idx="387">
                  <c:v>-24.842502100000004</c:v>
                </c:pt>
                <c:pt idx="388">
                  <c:v>-25.038282999999993</c:v>
                </c:pt>
                <c:pt idx="389">
                  <c:v>-25.229062900000002</c:v>
                </c:pt>
                <c:pt idx="390">
                  <c:v>-25.414977199999996</c:v>
                </c:pt>
                <c:pt idx="391">
                  <c:v>-25.595993500000006</c:v>
                </c:pt>
                <c:pt idx="392">
                  <c:v>-25.7718962</c:v>
                </c:pt>
                <c:pt idx="393">
                  <c:v>-25.942612799999992</c:v>
                </c:pt>
                <c:pt idx="394">
                  <c:v>-26.108070799999993</c:v>
                </c:pt>
                <c:pt idx="395">
                  <c:v>-26.268197900000004</c:v>
                </c:pt>
                <c:pt idx="396">
                  <c:v>-26.422921599999995</c:v>
                </c:pt>
                <c:pt idx="397">
                  <c:v>-26.572169400000007</c:v>
                </c:pt>
                <c:pt idx="398">
                  <c:v>-26.715886900000001</c:v>
                </c:pt>
                <c:pt idx="399">
                  <c:v>-26.854272600000002</c:v>
                </c:pt>
                <c:pt idx="400">
                  <c:v>-26.987092599999997</c:v>
                </c:pt>
                <c:pt idx="401">
                  <c:v>-27.114297100000002</c:v>
                </c:pt>
                <c:pt idx="402">
                  <c:v>-27.235837899999993</c:v>
                </c:pt>
                <c:pt idx="403">
                  <c:v>-27.351668500000002</c:v>
                </c:pt>
                <c:pt idx="404">
                  <c:v>-27.461743400000003</c:v>
                </c:pt>
                <c:pt idx="405">
                  <c:v>-27.566020100000003</c:v>
                </c:pt>
                <c:pt idx="406">
                  <c:v>-27.664455899999993</c:v>
                </c:pt>
                <c:pt idx="407">
                  <c:v>-27.757118800000001</c:v>
                </c:pt>
                <c:pt idx="408">
                  <c:v>-27.844001899999995</c:v>
                </c:pt>
                <c:pt idx="409">
                  <c:v>-27.925022899999988</c:v>
                </c:pt>
                <c:pt idx="410">
                  <c:v>-28.000160399999999</c:v>
                </c:pt>
                <c:pt idx="411">
                  <c:v>-28.069397900000013</c:v>
                </c:pt>
                <c:pt idx="412">
                  <c:v>-28.132721799999999</c:v>
                </c:pt>
                <c:pt idx="413">
                  <c:v>-28.190119300000006</c:v>
                </c:pt>
                <c:pt idx="414">
                  <c:v>-28.24158030000001</c:v>
                </c:pt>
                <c:pt idx="415">
                  <c:v>-28.287092299999998</c:v>
                </c:pt>
                <c:pt idx="416">
                  <c:v>-28.326539600000004</c:v>
                </c:pt>
                <c:pt idx="417">
                  <c:v>-28.359986899999996</c:v>
                </c:pt>
                <c:pt idx="418">
                  <c:v>-28.387427200000005</c:v>
                </c:pt>
                <c:pt idx="419">
                  <c:v>-28.408855199999991</c:v>
                </c:pt>
                <c:pt idx="420">
                  <c:v>-28.424264399999998</c:v>
                </c:pt>
                <c:pt idx="421">
                  <c:v>-28.433655999999999</c:v>
                </c:pt>
                <c:pt idx="422">
                  <c:v>-28.437028000000012</c:v>
                </c:pt>
                <c:pt idx="423">
                  <c:v>-28.434383199999999</c:v>
                </c:pt>
                <c:pt idx="424">
                  <c:v>-28.425725899999989</c:v>
                </c:pt>
                <c:pt idx="425">
                  <c:v>-28.411061700000005</c:v>
                </c:pt>
                <c:pt idx="426">
                  <c:v>-28.390398300000001</c:v>
                </c:pt>
                <c:pt idx="427">
                  <c:v>-28.363747700000005</c:v>
                </c:pt>
                <c:pt idx="428">
                  <c:v>-28.331119300000012</c:v>
                </c:pt>
                <c:pt idx="429">
                  <c:v>-28.292529599999995</c:v>
                </c:pt>
                <c:pt idx="430">
                  <c:v>-28.247993399999999</c:v>
                </c:pt>
                <c:pt idx="431">
                  <c:v>-28.197528800000001</c:v>
                </c:pt>
                <c:pt idx="432">
                  <c:v>-28.141172499999996</c:v>
                </c:pt>
                <c:pt idx="433">
                  <c:v>-28.079105400000003</c:v>
                </c:pt>
                <c:pt idx="434">
                  <c:v>-28.011223799999996</c:v>
                </c:pt>
                <c:pt idx="435">
                  <c:v>-27.937560199999993</c:v>
                </c:pt>
                <c:pt idx="436">
                  <c:v>-27.858148499999999</c:v>
                </c:pt>
                <c:pt idx="437">
                  <c:v>-27.773024399999997</c:v>
                </c:pt>
                <c:pt idx="438">
                  <c:v>-27.682226499999999</c:v>
                </c:pt>
                <c:pt idx="439">
                  <c:v>-27.585795600000012</c:v>
                </c:pt>
                <c:pt idx="440">
                  <c:v>-27.48377339999999</c:v>
                </c:pt>
                <c:pt idx="441">
                  <c:v>-27.376207600000001</c:v>
                </c:pt>
                <c:pt idx="442">
                  <c:v>-27.263143899999989</c:v>
                </c:pt>
                <c:pt idx="443">
                  <c:v>-27.144632000000001</c:v>
                </c:pt>
                <c:pt idx="444">
                  <c:v>-27.020724600000008</c:v>
                </c:pt>
                <c:pt idx="445">
                  <c:v>-26.891476300000008</c:v>
                </c:pt>
                <c:pt idx="446">
                  <c:v>-26.75694279999999</c:v>
                </c:pt>
                <c:pt idx="447">
                  <c:v>-26.617182800000009</c:v>
                </c:pt>
                <c:pt idx="448">
                  <c:v>-26.472073800000004</c:v>
                </c:pt>
                <c:pt idx="449">
                  <c:v>-26.321769700000004</c:v>
                </c:pt>
                <c:pt idx="450">
                  <c:v>-26.166369299999999</c:v>
                </c:pt>
                <c:pt idx="451">
                  <c:v>-26.005934999999994</c:v>
                </c:pt>
                <c:pt idx="452">
                  <c:v>-25.840528700000007</c:v>
                </c:pt>
                <c:pt idx="453">
                  <c:v>-25.670218399999996</c:v>
                </c:pt>
                <c:pt idx="454">
                  <c:v>-25.495071500000009</c:v>
                </c:pt>
                <c:pt idx="455">
                  <c:v>-25.315157599999992</c:v>
                </c:pt>
                <c:pt idx="456">
                  <c:v>-25.1305488</c:v>
                </c:pt>
                <c:pt idx="457">
                  <c:v>-24.941318999999993</c:v>
                </c:pt>
                <c:pt idx="458">
                  <c:v>-24.747543899999997</c:v>
                </c:pt>
                <c:pt idx="459">
                  <c:v>-24.549301999999997</c:v>
                </c:pt>
                <c:pt idx="460">
                  <c:v>-24.346672600000005</c:v>
                </c:pt>
                <c:pt idx="461">
                  <c:v>-24.139738600000001</c:v>
                </c:pt>
                <c:pt idx="462">
                  <c:v>-23.928584000000001</c:v>
                </c:pt>
                <c:pt idx="463">
                  <c:v>-23.7131294</c:v>
                </c:pt>
                <c:pt idx="464">
                  <c:v>-23.493417199999996</c:v>
                </c:pt>
                <c:pt idx="465">
                  <c:v>-23.269665700000004</c:v>
                </c:pt>
                <c:pt idx="466">
                  <c:v>-23.041958100000002</c:v>
                </c:pt>
                <c:pt idx="467">
                  <c:v>-22.810380100000003</c:v>
                </c:pt>
                <c:pt idx="468">
                  <c:v>-22.575019899999987</c:v>
                </c:pt>
                <c:pt idx="469">
                  <c:v>-22.335966200000001</c:v>
                </c:pt>
                <c:pt idx="470">
                  <c:v>-22.093310199999991</c:v>
                </c:pt>
                <c:pt idx="471">
                  <c:v>-21.84714240000001</c:v>
                </c:pt>
                <c:pt idx="472">
                  <c:v>-21.597558899999996</c:v>
                </c:pt>
                <c:pt idx="473">
                  <c:v>-21.344654300000002</c:v>
                </c:pt>
                <c:pt idx="474">
                  <c:v>-21.088527600000006</c:v>
                </c:pt>
                <c:pt idx="475">
                  <c:v>-20.829276399999998</c:v>
                </c:pt>
                <c:pt idx="476">
                  <c:v>-20.567002500000001</c:v>
                </c:pt>
                <c:pt idx="477">
                  <c:v>-20.301807999999994</c:v>
                </c:pt>
                <c:pt idx="478">
                  <c:v>-20.033713000000006</c:v>
                </c:pt>
                <c:pt idx="479">
                  <c:v>-19.762575999999996</c:v>
                </c:pt>
                <c:pt idx="480">
                  <c:v>-19.488739999999993</c:v>
                </c:pt>
                <c:pt idx="481">
                  <c:v>-19.212305999999998</c:v>
                </c:pt>
                <c:pt idx="482">
                  <c:v>-18.933372999999989</c:v>
                </c:pt>
                <c:pt idx="483">
                  <c:v>-18.652045000000001</c:v>
                </c:pt>
                <c:pt idx="484">
                  <c:v>-18.368425999999999</c:v>
                </c:pt>
                <c:pt idx="485">
                  <c:v>-18.082617999999997</c:v>
                </c:pt>
                <c:pt idx="486">
                  <c:v>-17.794731000000013</c:v>
                </c:pt>
                <c:pt idx="487">
                  <c:v>-17.504871000000009</c:v>
                </c:pt>
                <c:pt idx="488">
                  <c:v>-17.213144999999997</c:v>
                </c:pt>
                <c:pt idx="489">
                  <c:v>-16.919665999999992</c:v>
                </c:pt>
                <c:pt idx="490">
                  <c:v>-16.624541999999991</c:v>
                </c:pt>
                <c:pt idx="491">
                  <c:v>-16.327888000000002</c:v>
                </c:pt>
                <c:pt idx="492">
                  <c:v>-16.029817999999992</c:v>
                </c:pt>
                <c:pt idx="493">
                  <c:v>-15.730446000000001</c:v>
                </c:pt>
                <c:pt idx="494">
                  <c:v>-15.429445000000001</c:v>
                </c:pt>
                <c:pt idx="495">
                  <c:v>-15.127240999999998</c:v>
                </c:pt>
                <c:pt idx="496">
                  <c:v>-14.82396700000001</c:v>
                </c:pt>
                <c:pt idx="497">
                  <c:v>-14.51973000000001</c:v>
                </c:pt>
                <c:pt idx="498">
                  <c:v>-14.214641</c:v>
                </c:pt>
                <c:pt idx="499">
                  <c:v>-13.908807999999993</c:v>
                </c:pt>
                <c:pt idx="500">
                  <c:v>-13.602343000000005</c:v>
                </c:pt>
                <c:pt idx="501">
                  <c:v>-13.295356999999996</c:v>
                </c:pt>
                <c:pt idx="502">
                  <c:v>-12.987963999999991</c:v>
                </c:pt>
                <c:pt idx="503">
                  <c:v>-12.680278000000001</c:v>
                </c:pt>
                <c:pt idx="504">
                  <c:v>-12.372411</c:v>
                </c:pt>
                <c:pt idx="505">
                  <c:v>-12.064480000000003</c:v>
                </c:pt>
                <c:pt idx="506">
                  <c:v>-11.756599999999992</c:v>
                </c:pt>
                <c:pt idx="507">
                  <c:v>-11.448886999999999</c:v>
                </c:pt>
                <c:pt idx="508">
                  <c:v>-11.141460999999993</c:v>
                </c:pt>
                <c:pt idx="509">
                  <c:v>-10.834077000000008</c:v>
                </c:pt>
                <c:pt idx="510">
                  <c:v>-10.526915000000017</c:v>
                </c:pt>
                <c:pt idx="511">
                  <c:v>-10.220251000000005</c:v>
                </c:pt>
                <c:pt idx="512">
                  <c:v>-9.9141919999999999</c:v>
                </c:pt>
                <c:pt idx="513">
                  <c:v>-9.608844000000019</c:v>
                </c:pt>
                <c:pt idx="514">
                  <c:v>-9.3043150000000026</c:v>
                </c:pt>
                <c:pt idx="515">
                  <c:v>-9.0007110000000097</c:v>
                </c:pt>
                <c:pt idx="516">
                  <c:v>-8.6981410000000068</c:v>
                </c:pt>
                <c:pt idx="517">
                  <c:v>-8.3967130000000054</c:v>
                </c:pt>
                <c:pt idx="518">
                  <c:v>-8.096533000000008</c:v>
                </c:pt>
                <c:pt idx="519">
                  <c:v>-7.7977110000000067</c:v>
                </c:pt>
                <c:pt idx="520">
                  <c:v>-7.5003559999999965</c:v>
                </c:pt>
                <c:pt idx="521">
                  <c:v>-7.2045749999999913</c:v>
                </c:pt>
                <c:pt idx="522">
                  <c:v>-6.9104789999999809</c:v>
                </c:pt>
                <c:pt idx="523">
                  <c:v>-6.6181770000000029</c:v>
                </c:pt>
                <c:pt idx="524">
                  <c:v>-6.3275980000000089</c:v>
                </c:pt>
                <c:pt idx="525">
                  <c:v>-6.0386270000000053</c:v>
                </c:pt>
                <c:pt idx="526">
                  <c:v>-5.7516269999999849</c:v>
                </c:pt>
                <c:pt idx="527">
                  <c:v>-5.4666890000000024</c:v>
                </c:pt>
                <c:pt idx="528">
                  <c:v>-5.1839010000000059</c:v>
                </c:pt>
                <c:pt idx="529">
                  <c:v>-4.9033520000000124</c:v>
                </c:pt>
                <c:pt idx="530">
                  <c:v>-4.6251280000000179</c:v>
                </c:pt>
                <c:pt idx="531">
                  <c:v>-4.3493150000000185</c:v>
                </c:pt>
                <c:pt idx="532">
                  <c:v>-4.075997000000001</c:v>
                </c:pt>
                <c:pt idx="533">
                  <c:v>-3.8052569999999832</c:v>
                </c:pt>
                <c:pt idx="534">
                  <c:v>-3.5371759999999881</c:v>
                </c:pt>
                <c:pt idx="535">
                  <c:v>-3.27183500000001</c:v>
                </c:pt>
                <c:pt idx="536">
                  <c:v>-3.0093130000000201</c:v>
                </c:pt>
                <c:pt idx="537">
                  <c:v>-2.7496849999999995</c:v>
                </c:pt>
                <c:pt idx="538">
                  <c:v>-2.4930270000000121</c:v>
                </c:pt>
                <c:pt idx="539">
                  <c:v>-2.2394200000000239</c:v>
                </c:pt>
                <c:pt idx="540">
                  <c:v>-1.9890169999999898</c:v>
                </c:pt>
                <c:pt idx="541">
                  <c:v>-1.7418270000000007</c:v>
                </c:pt>
                <c:pt idx="542">
                  <c:v>-1.497920999999991</c:v>
                </c:pt>
                <c:pt idx="543">
                  <c:v>-1.2573689999999829</c:v>
                </c:pt>
                <c:pt idx="544">
                  <c:v>-1.0202419999999961</c:v>
                </c:pt>
                <c:pt idx="545">
                  <c:v>-0.78660400000001118</c:v>
                </c:pt>
                <c:pt idx="546">
                  <c:v>-0.55652399999999602</c:v>
                </c:pt>
                <c:pt idx="547">
                  <c:v>-0.3300649999999905</c:v>
                </c:pt>
                <c:pt idx="548">
                  <c:v>-0.10728799999998273</c:v>
                </c:pt>
                <c:pt idx="549">
                  <c:v>0.11174600000001078</c:v>
                </c:pt>
                <c:pt idx="550">
                  <c:v>0.32697600000000193</c:v>
                </c:pt>
                <c:pt idx="551">
                  <c:v>0.53834900000001085</c:v>
                </c:pt>
                <c:pt idx="552">
                  <c:v>0.74580800000001091</c:v>
                </c:pt>
                <c:pt idx="553">
                  <c:v>0.94929899999999634</c:v>
                </c:pt>
                <c:pt idx="554">
                  <c:v>1.1487739999999746</c:v>
                </c:pt>
                <c:pt idx="555">
                  <c:v>1.3441009999999949</c:v>
                </c:pt>
                <c:pt idx="556">
                  <c:v>1.5352660000000071</c:v>
                </c:pt>
                <c:pt idx="557">
                  <c:v>1.7222419999999943</c:v>
                </c:pt>
                <c:pt idx="558">
                  <c:v>1.9049779999999998</c:v>
                </c:pt>
                <c:pt idx="559">
                  <c:v>2.0834320000000162</c:v>
                </c:pt>
                <c:pt idx="560">
                  <c:v>2.2575589999999863</c:v>
                </c:pt>
                <c:pt idx="561">
                  <c:v>2.4273180000000139</c:v>
                </c:pt>
                <c:pt idx="562">
                  <c:v>2.5926699999999983</c:v>
                </c:pt>
                <c:pt idx="563">
                  <c:v>2.7535760000000096</c:v>
                </c:pt>
                <c:pt idx="564">
                  <c:v>2.91000200000002</c:v>
                </c:pt>
                <c:pt idx="565">
                  <c:v>3.0619120000000066</c:v>
                </c:pt>
                <c:pt idx="566">
                  <c:v>3.2092770000000144</c:v>
                </c:pt>
                <c:pt idx="567">
                  <c:v>3.3520660000000078</c:v>
                </c:pt>
                <c:pt idx="568">
                  <c:v>3.4902519999999981</c:v>
                </c:pt>
                <c:pt idx="569">
                  <c:v>3.6238089999999943</c:v>
                </c:pt>
                <c:pt idx="570">
                  <c:v>3.7526639999999816</c:v>
                </c:pt>
                <c:pt idx="571">
                  <c:v>3.8767730000000142</c:v>
                </c:pt>
                <c:pt idx="572">
                  <c:v>3.9961589999999774</c:v>
                </c:pt>
                <c:pt idx="573">
                  <c:v>4.1108000000000118</c:v>
                </c:pt>
                <c:pt idx="574">
                  <c:v>4.2206789999999899</c:v>
                </c:pt>
                <c:pt idx="575">
                  <c:v>4.3257760000000189</c:v>
                </c:pt>
                <c:pt idx="576">
                  <c:v>4.4260790000000156</c:v>
                </c:pt>
                <c:pt idx="577">
                  <c:v>4.5215740000000153</c:v>
                </c:pt>
                <c:pt idx="578">
                  <c:v>4.6122499999999889</c:v>
                </c:pt>
                <c:pt idx="579">
                  <c:v>4.6980980000000159</c:v>
                </c:pt>
                <c:pt idx="580">
                  <c:v>4.7791119999999978</c:v>
                </c:pt>
                <c:pt idx="581">
                  <c:v>4.8552870000000041</c:v>
                </c:pt>
                <c:pt idx="582">
                  <c:v>4.9266199999999856</c:v>
                </c:pt>
                <c:pt idx="583">
                  <c:v>4.993110999999999</c:v>
                </c:pt>
                <c:pt idx="584">
                  <c:v>5.0547600000000159</c:v>
                </c:pt>
                <c:pt idx="585">
                  <c:v>5.1115489999999966</c:v>
                </c:pt>
                <c:pt idx="586">
                  <c:v>5.1633910000000185</c:v>
                </c:pt>
                <c:pt idx="587">
                  <c:v>5.210376000000025</c:v>
                </c:pt>
                <c:pt idx="588">
                  <c:v>5.2525050000000135</c:v>
                </c:pt>
                <c:pt idx="589">
                  <c:v>5.2897869999999898</c:v>
                </c:pt>
                <c:pt idx="590">
                  <c:v>5.3222329999999829</c:v>
                </c:pt>
                <c:pt idx="591">
                  <c:v>5.349851000000001</c:v>
                </c:pt>
                <c:pt idx="592">
                  <c:v>5.3726560000000063</c:v>
                </c:pt>
                <c:pt idx="593">
                  <c:v>5.3906620000000203</c:v>
                </c:pt>
                <c:pt idx="594">
                  <c:v>5.4038879999999949</c:v>
                </c:pt>
                <c:pt idx="595">
                  <c:v>5.4123500000000035</c:v>
                </c:pt>
                <c:pt idx="596">
                  <c:v>5.416070000000019</c:v>
                </c:pt>
                <c:pt idx="597">
                  <c:v>5.4150699999999858</c:v>
                </c:pt>
                <c:pt idx="598">
                  <c:v>5.4093759999999804</c:v>
                </c:pt>
                <c:pt idx="599">
                  <c:v>5.3990129999999965</c:v>
                </c:pt>
                <c:pt idx="600">
                  <c:v>5.3840099999999893</c:v>
                </c:pt>
                <c:pt idx="601">
                  <c:v>5.3642779999999846</c:v>
                </c:pt>
                <c:pt idx="602">
                  <c:v>5.3399239999999963</c:v>
                </c:pt>
                <c:pt idx="603">
                  <c:v>5.3109870000000114</c:v>
                </c:pt>
                <c:pt idx="604">
                  <c:v>5.2774990000000059</c:v>
                </c:pt>
                <c:pt idx="605">
                  <c:v>5.2394909999999868</c:v>
                </c:pt>
                <c:pt idx="606">
                  <c:v>5.1970000000000027</c:v>
                </c:pt>
                <c:pt idx="607">
                  <c:v>5.1500609999999938</c:v>
                </c:pt>
                <c:pt idx="608">
                  <c:v>5.0987120000000061</c:v>
                </c:pt>
                <c:pt idx="609">
                  <c:v>5.0429919999999981</c:v>
                </c:pt>
                <c:pt idx="610">
                  <c:v>4.9829440000000034</c:v>
                </c:pt>
                <c:pt idx="611">
                  <c:v>4.9186080000000061</c:v>
                </c:pt>
                <c:pt idx="612">
                  <c:v>4.8500300000000038</c:v>
                </c:pt>
                <c:pt idx="613">
                  <c:v>4.7772559999999942</c:v>
                </c:pt>
                <c:pt idx="614">
                  <c:v>4.700333999999998</c:v>
                </c:pt>
                <c:pt idx="615">
                  <c:v>4.6193120000000079</c:v>
                </c:pt>
                <c:pt idx="616">
                  <c:v>4.5341820000000155</c:v>
                </c:pt>
                <c:pt idx="617">
                  <c:v>4.4449979999999982</c:v>
                </c:pt>
                <c:pt idx="618">
                  <c:v>4.3518430000000023</c:v>
                </c:pt>
                <c:pt idx="619">
                  <c:v>4.2547690000000102</c:v>
                </c:pt>
                <c:pt idx="620">
                  <c:v>4.1538289999999733</c:v>
                </c:pt>
                <c:pt idx="621">
                  <c:v>4.0490759999999852</c:v>
                </c:pt>
                <c:pt idx="622">
                  <c:v>3.9405669999999873</c:v>
                </c:pt>
                <c:pt idx="623">
                  <c:v>3.8283590000000061</c:v>
                </c:pt>
                <c:pt idx="624">
                  <c:v>3.7125120000000038</c:v>
                </c:pt>
                <c:pt idx="625">
                  <c:v>3.5930829999999787</c:v>
                </c:pt>
                <c:pt idx="626">
                  <c:v>3.4701340000000016</c:v>
                </c:pt>
                <c:pt idx="627">
                  <c:v>3.3437290000000246</c:v>
                </c:pt>
                <c:pt idx="628">
                  <c:v>3.2139280000000099</c:v>
                </c:pt>
                <c:pt idx="629">
                  <c:v>3.0807989999999847</c:v>
                </c:pt>
                <c:pt idx="630">
                  <c:v>2.944406000000015</c:v>
                </c:pt>
                <c:pt idx="631">
                  <c:v>2.8047810000000197</c:v>
                </c:pt>
                <c:pt idx="632">
                  <c:v>2.6619379999999921</c:v>
                </c:pt>
                <c:pt idx="633">
                  <c:v>2.5160040000000095</c:v>
                </c:pt>
                <c:pt idx="634">
                  <c:v>2.3670460000000162</c:v>
                </c:pt>
                <c:pt idx="635">
                  <c:v>2.2151300000000163</c:v>
                </c:pt>
                <c:pt idx="636">
                  <c:v>2.0603240000000085</c:v>
                </c:pt>
                <c:pt idx="637">
                  <c:v>1.9026980000000151</c:v>
                </c:pt>
                <c:pt idx="638">
                  <c:v>1.742322999999999</c:v>
                </c:pt>
                <c:pt idx="639">
                  <c:v>1.5792659999999898</c:v>
                </c:pt>
                <c:pt idx="640">
                  <c:v>1.4136019999999974</c:v>
                </c:pt>
                <c:pt idx="641">
                  <c:v>1.2454000000000178</c:v>
                </c:pt>
                <c:pt idx="642">
                  <c:v>1.074735000000004</c:v>
                </c:pt>
                <c:pt idx="643">
                  <c:v>0.90168100000002482</c:v>
                </c:pt>
                <c:pt idx="644">
                  <c:v>0.72630899999998633</c:v>
                </c:pt>
                <c:pt idx="645">
                  <c:v>0.54869700000000421</c:v>
                </c:pt>
                <c:pt idx="646">
                  <c:v>0.36891900000000533</c:v>
                </c:pt>
                <c:pt idx="647">
                  <c:v>0.18704999999999927</c:v>
                </c:pt>
                <c:pt idx="648">
                  <c:v>3.1700000000114414E-3</c:v>
                </c:pt>
                <c:pt idx="649">
                  <c:v>-0.18264600000000542</c:v>
                </c:pt>
                <c:pt idx="650">
                  <c:v>-0.37032000000002085</c:v>
                </c:pt>
                <c:pt idx="651">
                  <c:v>-0.55977200000000948</c:v>
                </c:pt>
                <c:pt idx="652">
                  <c:v>-0.75092499999999518</c:v>
                </c:pt>
                <c:pt idx="653">
                  <c:v>-0.94370000000000687</c:v>
                </c:pt>
                <c:pt idx="654">
                  <c:v>-1.1380139999999983</c:v>
                </c:pt>
                <c:pt idx="655">
                  <c:v>-1.3337889999999959</c:v>
                </c:pt>
                <c:pt idx="656">
                  <c:v>-1.5309439999999768</c:v>
                </c:pt>
                <c:pt idx="657">
                  <c:v>-1.7293970000000058</c:v>
                </c:pt>
                <c:pt idx="658">
                  <c:v>-1.9290670000000034</c:v>
                </c:pt>
                <c:pt idx="659">
                  <c:v>-2.129872000000006</c:v>
                </c:pt>
                <c:pt idx="660">
                  <c:v>-2.3317279999999982</c:v>
                </c:pt>
                <c:pt idx="661">
                  <c:v>-2.5345539999999858</c:v>
                </c:pt>
                <c:pt idx="662">
                  <c:v>-2.7382149999999967</c:v>
                </c:pt>
                <c:pt idx="663">
                  <c:v>-2.9426529999999786</c:v>
                </c:pt>
                <c:pt idx="664">
                  <c:v>-3.1477979999999945</c:v>
                </c:pt>
                <c:pt idx="665">
                  <c:v>-3.3535660000000007</c:v>
                </c:pt>
                <c:pt idx="666">
                  <c:v>-3.5598699999999894</c:v>
                </c:pt>
                <c:pt idx="667">
                  <c:v>-3.7666249999999764</c:v>
                </c:pt>
                <c:pt idx="668">
                  <c:v>-3.9737460000000056</c:v>
                </c:pt>
                <c:pt idx="669">
                  <c:v>-4.181145999999984</c:v>
                </c:pt>
                <c:pt idx="670">
                  <c:v>-4.3887390000000153</c:v>
                </c:pt>
                <c:pt idx="671">
                  <c:v>-4.5964390000000037</c:v>
                </c:pt>
                <c:pt idx="672">
                  <c:v>-4.804158000000001</c:v>
                </c:pt>
                <c:pt idx="673">
                  <c:v>-5.011809999999997</c:v>
                </c:pt>
                <c:pt idx="674">
                  <c:v>-5.2193100000000072</c:v>
                </c:pt>
                <c:pt idx="675">
                  <c:v>-5.4265680000000032</c:v>
                </c:pt>
                <c:pt idx="676">
                  <c:v>-5.6334969999999771</c:v>
                </c:pt>
                <c:pt idx="677">
                  <c:v>-5.8400120000000015</c:v>
                </c:pt>
                <c:pt idx="678">
                  <c:v>-6.0460239999999885</c:v>
                </c:pt>
                <c:pt idx="679">
                  <c:v>-6.2514460000000156</c:v>
                </c:pt>
                <c:pt idx="680">
                  <c:v>-6.4561900000000207</c:v>
                </c:pt>
                <c:pt idx="681">
                  <c:v>-6.6601699999999937</c:v>
                </c:pt>
                <c:pt idx="682">
                  <c:v>-6.8632980000000146</c:v>
                </c:pt>
                <c:pt idx="683">
                  <c:v>-7.0659310000000062</c:v>
                </c:pt>
                <c:pt idx="684">
                  <c:v>-7.2678089999999997</c:v>
                </c:pt>
                <c:pt idx="685">
                  <c:v>-7.4686999999999841</c:v>
                </c:pt>
                <c:pt idx="686">
                  <c:v>-7.6685270000000116</c:v>
                </c:pt>
                <c:pt idx="687">
                  <c:v>-7.8672160000000133</c:v>
                </c:pt>
                <c:pt idx="688">
                  <c:v>-8.0646910000000105</c:v>
                </c:pt>
                <c:pt idx="689">
                  <c:v>-8.260879999999986</c:v>
                </c:pt>
                <c:pt idx="690">
                  <c:v>-8.4557079999999871</c:v>
                </c:pt>
                <c:pt idx="691">
                  <c:v>-8.6491029999999967</c:v>
                </c:pt>
                <c:pt idx="692">
                  <c:v>-8.8409949999999924</c:v>
                </c:pt>
                <c:pt idx="693">
                  <c:v>-9.0313130000000115</c:v>
                </c:pt>
                <c:pt idx="694">
                  <c:v>-9.2199850000000083</c:v>
                </c:pt>
                <c:pt idx="695">
                  <c:v>-9.4069439999999815</c:v>
                </c:pt>
                <c:pt idx="696">
                  <c:v>-9.5921209999999917</c:v>
                </c:pt>
                <c:pt idx="697">
                  <c:v>-9.7754500000000064</c:v>
                </c:pt>
                <c:pt idx="698">
                  <c:v>-9.9568639999999959</c:v>
                </c:pt>
                <c:pt idx="699">
                  <c:v>-10.136299000000008</c:v>
                </c:pt>
                <c:pt idx="700">
                  <c:v>-10.31368999999998</c:v>
                </c:pt>
                <c:pt idx="701">
                  <c:v>-10.488973999999985</c:v>
                </c:pt>
                <c:pt idx="702">
                  <c:v>-10.662091000000004</c:v>
                </c:pt>
                <c:pt idx="703">
                  <c:v>-10.832977999999997</c:v>
                </c:pt>
                <c:pt idx="704">
                  <c:v>-11.00165100000001</c:v>
                </c:pt>
                <c:pt idx="705">
                  <c:v>-11.168031999999982</c:v>
                </c:pt>
                <c:pt idx="706">
                  <c:v>-11.332031000000001</c:v>
                </c:pt>
                <c:pt idx="707">
                  <c:v>-11.493596999999994</c:v>
                </c:pt>
                <c:pt idx="708">
                  <c:v>-11.652677000000011</c:v>
                </c:pt>
                <c:pt idx="709">
                  <c:v>-11.80922000000001</c:v>
                </c:pt>
                <c:pt idx="710">
                  <c:v>-11.963175000000007</c:v>
                </c:pt>
                <c:pt idx="711">
                  <c:v>-12.114496000000003</c:v>
                </c:pt>
                <c:pt idx="712">
                  <c:v>-12.263137999999998</c:v>
                </c:pt>
                <c:pt idx="713">
                  <c:v>-12.409051999999974</c:v>
                </c:pt>
                <c:pt idx="714">
                  <c:v>-12.552199000000002</c:v>
                </c:pt>
                <c:pt idx="715">
                  <c:v>-12.692534999999992</c:v>
                </c:pt>
                <c:pt idx="716">
                  <c:v>-12.830022000000014</c:v>
                </c:pt>
                <c:pt idx="717">
                  <c:v>-12.964619999999996</c:v>
                </c:pt>
                <c:pt idx="718">
                  <c:v>-13.096293000000003</c:v>
                </c:pt>
                <c:pt idx="719">
                  <c:v>-13.225007000000005</c:v>
                </c:pt>
                <c:pt idx="720">
                  <c:v>-13.350728000000004</c:v>
                </c:pt>
                <c:pt idx="721">
                  <c:v>-13.473426000000018</c:v>
                </c:pt>
                <c:pt idx="722">
                  <c:v>-13.593071000000009</c:v>
                </c:pt>
                <c:pt idx="723">
                  <c:v>-13.709637000000015</c:v>
                </c:pt>
                <c:pt idx="724">
                  <c:v>-13.82309699999999</c:v>
                </c:pt>
                <c:pt idx="725">
                  <c:v>-13.933002999999985</c:v>
                </c:pt>
                <c:pt idx="726">
                  <c:v>-14.039398000000006</c:v>
                </c:pt>
                <c:pt idx="727">
                  <c:v>-14.142477999999983</c:v>
                </c:pt>
                <c:pt idx="728">
                  <c:v>-14.242212999999992</c:v>
                </c:pt>
                <c:pt idx="729">
                  <c:v>-14.338571000000002</c:v>
                </c:pt>
                <c:pt idx="730">
                  <c:v>-14.431526000000019</c:v>
                </c:pt>
                <c:pt idx="731">
                  <c:v>-14.521051</c:v>
                </c:pt>
                <c:pt idx="732">
                  <c:v>-14.607119999999981</c:v>
                </c:pt>
                <c:pt idx="733">
                  <c:v>-14.689709999999991</c:v>
                </c:pt>
                <c:pt idx="734">
                  <c:v>-14.768799000000001</c:v>
                </c:pt>
                <c:pt idx="735">
                  <c:v>-14.84436500000001</c:v>
                </c:pt>
                <c:pt idx="736">
                  <c:v>-14.916390000000007</c:v>
                </c:pt>
                <c:pt idx="737">
                  <c:v>-14.98485500000001</c:v>
                </c:pt>
                <c:pt idx="738">
                  <c:v>-15.049746000000027</c:v>
                </c:pt>
                <c:pt idx="739">
                  <c:v>-15.111046999999985</c:v>
                </c:pt>
                <c:pt idx="740">
                  <c:v>-15.168745999999999</c:v>
                </c:pt>
                <c:pt idx="741">
                  <c:v>-15.222831000000014</c:v>
                </c:pt>
                <c:pt idx="742">
                  <c:v>-15.273292999999995</c:v>
                </c:pt>
                <c:pt idx="743">
                  <c:v>-15.320122999999995</c:v>
                </c:pt>
                <c:pt idx="744">
                  <c:v>-15.363316000000026</c:v>
                </c:pt>
                <c:pt idx="745">
                  <c:v>-15.402867999999984</c:v>
                </c:pt>
                <c:pt idx="746">
                  <c:v>-15.438780000000008</c:v>
                </c:pt>
                <c:pt idx="747">
                  <c:v>-15.471051999999986</c:v>
                </c:pt>
                <c:pt idx="748">
                  <c:v>-15.49968100000001</c:v>
                </c:pt>
                <c:pt idx="749">
                  <c:v>-15.524669999999986</c:v>
                </c:pt>
                <c:pt idx="750">
                  <c:v>-15.546021999999994</c:v>
                </c:pt>
                <c:pt idx="751">
                  <c:v>-15.563744999999983</c:v>
                </c:pt>
                <c:pt idx="752">
                  <c:v>-15.577846000000022</c:v>
                </c:pt>
                <c:pt idx="753">
                  <c:v>-15.588335000000001</c:v>
                </c:pt>
                <c:pt idx="754">
                  <c:v>-15.595224999999999</c:v>
                </c:pt>
                <c:pt idx="755">
                  <c:v>-15.598529000000013</c:v>
                </c:pt>
                <c:pt idx="756">
                  <c:v>-15.598262000000005</c:v>
                </c:pt>
                <c:pt idx="757">
                  <c:v>-15.594442000000015</c:v>
                </c:pt>
                <c:pt idx="758">
                  <c:v>-15.58708900000002</c:v>
                </c:pt>
                <c:pt idx="759">
                  <c:v>-15.576224999999994</c:v>
                </c:pt>
                <c:pt idx="760">
                  <c:v>-15.561872000000022</c:v>
                </c:pt>
                <c:pt idx="761">
                  <c:v>-15.544057000000009</c:v>
                </c:pt>
                <c:pt idx="762">
                  <c:v>-15.522804999999977</c:v>
                </c:pt>
                <c:pt idx="763">
                  <c:v>-15.498147999999986</c:v>
                </c:pt>
                <c:pt idx="764">
                  <c:v>-15.470116999999988</c:v>
                </c:pt>
                <c:pt idx="765">
                  <c:v>-15.438744999999983</c:v>
                </c:pt>
                <c:pt idx="766">
                  <c:v>-15.404068999999993</c:v>
                </c:pt>
                <c:pt idx="767">
                  <c:v>-15.365550999999982</c:v>
                </c:pt>
                <c:pt idx="768">
                  <c:v>-15.323139999999995</c:v>
                </c:pt>
                <c:pt idx="769">
                  <c:v>-15.277310999999997</c:v>
                </c:pt>
                <c:pt idx="770">
                  <c:v>-15.228083999999996</c:v>
                </c:pt>
                <c:pt idx="771">
                  <c:v>-15.175485000000009</c:v>
                </c:pt>
                <c:pt idx="772">
                  <c:v>-15.119534000000016</c:v>
                </c:pt>
                <c:pt idx="773">
                  <c:v>-15.06026</c:v>
                </c:pt>
                <c:pt idx="774">
                  <c:v>-14.99768499999999</c:v>
                </c:pt>
                <c:pt idx="775">
                  <c:v>-14.931838999999997</c:v>
                </c:pt>
                <c:pt idx="776">
                  <c:v>-14.862749999999977</c:v>
                </c:pt>
                <c:pt idx="777">
                  <c:v>-14.790446000000003</c:v>
                </c:pt>
                <c:pt idx="778">
                  <c:v>-14.714956000000001</c:v>
                </c:pt>
                <c:pt idx="779">
                  <c:v>-14.636312000000004</c:v>
                </c:pt>
                <c:pt idx="780">
                  <c:v>-14.554545999999988</c:v>
                </c:pt>
                <c:pt idx="781">
                  <c:v>-14.469691000000012</c:v>
                </c:pt>
                <c:pt idx="782">
                  <c:v>-14.381780999999989</c:v>
                </c:pt>
                <c:pt idx="783">
                  <c:v>-14.290849999999978</c:v>
                </c:pt>
                <c:pt idx="784">
                  <c:v>-14.196933000000001</c:v>
                </c:pt>
                <c:pt idx="785">
                  <c:v>-14.100068000000022</c:v>
                </c:pt>
                <c:pt idx="786">
                  <c:v>-14.000292999999999</c:v>
                </c:pt>
                <c:pt idx="787">
                  <c:v>-13.897644000000014</c:v>
                </c:pt>
                <c:pt idx="788">
                  <c:v>-13.792372999999998</c:v>
                </c:pt>
                <c:pt idx="789">
                  <c:v>-13.684593000000007</c:v>
                </c:pt>
                <c:pt idx="790">
                  <c:v>-13.574156000000016</c:v>
                </c:pt>
                <c:pt idx="791">
                  <c:v>-13.461112000000014</c:v>
                </c:pt>
                <c:pt idx="792">
                  <c:v>-13.345514000000009</c:v>
                </c:pt>
                <c:pt idx="793">
                  <c:v>-13.227413999999982</c:v>
                </c:pt>
                <c:pt idx="794">
                  <c:v>-13.106869000000017</c:v>
                </c:pt>
                <c:pt idx="795">
                  <c:v>-12.983934000000005</c:v>
                </c:pt>
                <c:pt idx="796">
                  <c:v>-12.858667000000025</c:v>
                </c:pt>
                <c:pt idx="797">
                  <c:v>-12.731127999999984</c:v>
                </c:pt>
                <c:pt idx="798">
                  <c:v>-12.601375000000019</c:v>
                </c:pt>
                <c:pt idx="799">
                  <c:v>-12.469473000000022</c:v>
                </c:pt>
                <c:pt idx="800">
                  <c:v>-12.335483000000011</c:v>
                </c:pt>
                <c:pt idx="801">
                  <c:v>-12.199470999999988</c:v>
                </c:pt>
                <c:pt idx="802">
                  <c:v>-12.061499999999995</c:v>
                </c:pt>
                <c:pt idx="803">
                  <c:v>-11.921641000000022</c:v>
                </c:pt>
                <c:pt idx="804">
                  <c:v>-11.779961000000014</c:v>
                </c:pt>
                <c:pt idx="805">
                  <c:v>-11.636529000000024</c:v>
                </c:pt>
                <c:pt idx="806">
                  <c:v>-11.49141800000001</c:v>
                </c:pt>
                <c:pt idx="807">
                  <c:v>-11.344699999999989</c:v>
                </c:pt>
                <c:pt idx="808">
                  <c:v>-11.196449000000001</c:v>
                </c:pt>
                <c:pt idx="809">
                  <c:v>-11.046182000000016</c:v>
                </c:pt>
                <c:pt idx="810">
                  <c:v>-10.893642999999997</c:v>
                </c:pt>
                <c:pt idx="811">
                  <c:v>-10.739525000000015</c:v>
                </c:pt>
                <c:pt idx="812">
                  <c:v>-10.583883000000014</c:v>
                </c:pt>
                <c:pt idx="813">
                  <c:v>-10.426769000000007</c:v>
                </c:pt>
                <c:pt idx="814">
                  <c:v>-10.268237000000028</c:v>
                </c:pt>
                <c:pt idx="815">
                  <c:v>-10.108339999999998</c:v>
                </c:pt>
                <c:pt idx="816">
                  <c:v>-9.9471300000000156</c:v>
                </c:pt>
                <c:pt idx="817">
                  <c:v>-9.7846609999999998</c:v>
                </c:pt>
                <c:pt idx="818">
                  <c:v>-9.6209860000000162</c:v>
                </c:pt>
                <c:pt idx="819">
                  <c:v>-9.4561580000000163</c:v>
                </c:pt>
                <c:pt idx="820">
                  <c:v>-9.2902280000000133</c:v>
                </c:pt>
                <c:pt idx="821">
                  <c:v>-9.1232510000000104</c:v>
                </c:pt>
                <c:pt idx="822">
                  <c:v>-8.9552769999999953</c:v>
                </c:pt>
                <c:pt idx="823">
                  <c:v>-8.7863590000000045</c:v>
                </c:pt>
                <c:pt idx="824">
                  <c:v>-8.6165479999999945</c:v>
                </c:pt>
                <c:pt idx="825">
                  <c:v>-8.4458950000000073</c:v>
                </c:pt>
                <c:pt idx="826">
                  <c:v>-8.2744529999999941</c:v>
                </c:pt>
                <c:pt idx="827">
                  <c:v>-8.1022709999999734</c:v>
                </c:pt>
                <c:pt idx="828">
                  <c:v>-7.9293990000000178</c:v>
                </c:pt>
                <c:pt idx="829">
                  <c:v>-7.7558879999999988</c:v>
                </c:pt>
                <c:pt idx="830">
                  <c:v>-7.5821509999999819</c:v>
                </c:pt>
                <c:pt idx="831">
                  <c:v>-7.4085630000000151</c:v>
                </c:pt>
                <c:pt idx="832">
                  <c:v>-7.2346840000000157</c:v>
                </c:pt>
                <c:pt idx="833">
                  <c:v>-7.0605820000000108</c:v>
                </c:pt>
                <c:pt idx="834">
                  <c:v>-6.8863220000000069</c:v>
                </c:pt>
                <c:pt idx="835">
                  <c:v>-6.7119739999999979</c:v>
                </c:pt>
                <c:pt idx="836">
                  <c:v>-6.53760699999998</c:v>
                </c:pt>
                <c:pt idx="837">
                  <c:v>-6.3632890000000089</c:v>
                </c:pt>
                <c:pt idx="838">
                  <c:v>-6.189091000000019</c:v>
                </c:pt>
                <c:pt idx="839">
                  <c:v>-6.0150800000000118</c:v>
                </c:pt>
                <c:pt idx="840">
                  <c:v>-5.8413290000000018</c:v>
                </c:pt>
                <c:pt idx="841">
                  <c:v>-5.6679069999999854</c:v>
                </c:pt>
                <c:pt idx="842">
                  <c:v>-5.4948870000000056</c:v>
                </c:pt>
                <c:pt idx="843">
                  <c:v>-5.322338000000002</c:v>
                </c:pt>
                <c:pt idx="844">
                  <c:v>-5.1503350000000125</c:v>
                </c:pt>
                <c:pt idx="845">
                  <c:v>-4.9789470000000051</c:v>
                </c:pt>
                <c:pt idx="846">
                  <c:v>-4.8082480000000203</c:v>
                </c:pt>
                <c:pt idx="847">
                  <c:v>-4.6383119999999849</c:v>
                </c:pt>
                <c:pt idx="848">
                  <c:v>-4.4692119999999989</c:v>
                </c:pt>
                <c:pt idx="849">
                  <c:v>-4.3010199999999941</c:v>
                </c:pt>
                <c:pt idx="850">
                  <c:v>-4.1338130000000035</c:v>
                </c:pt>
                <c:pt idx="851">
                  <c:v>-3.9672720000000083</c:v>
                </c:pt>
                <c:pt idx="852">
                  <c:v>-3.8009759999999915</c:v>
                </c:pt>
                <c:pt idx="853">
                  <c:v>-3.6356430000000159</c:v>
                </c:pt>
                <c:pt idx="854">
                  <c:v>-3.4713249999999789</c:v>
                </c:pt>
                <c:pt idx="855">
                  <c:v>-3.3080720000000099</c:v>
                </c:pt>
                <c:pt idx="856">
                  <c:v>-3.1459350000000086</c:v>
                </c:pt>
                <c:pt idx="857">
                  <c:v>-2.9849619999999959</c:v>
                </c:pt>
                <c:pt idx="858">
                  <c:v>-2.8252009999999927</c:v>
                </c:pt>
                <c:pt idx="859">
                  <c:v>-2.6667010000000175</c:v>
                </c:pt>
                <c:pt idx="860">
                  <c:v>-2.5095070000000135</c:v>
                </c:pt>
                <c:pt idx="861">
                  <c:v>-2.3536620000000141</c:v>
                </c:pt>
                <c:pt idx="862">
                  <c:v>-2.199212000000017</c:v>
                </c:pt>
                <c:pt idx="863">
                  <c:v>-2.0461990000000014</c:v>
                </c:pt>
                <c:pt idx="864">
                  <c:v>-1.894664999999975</c:v>
                </c:pt>
                <c:pt idx="865">
                  <c:v>-1.7446490000000097</c:v>
                </c:pt>
                <c:pt idx="866">
                  <c:v>-1.5961910000000046</c:v>
                </c:pt>
                <c:pt idx="867">
                  <c:v>-1.4493269999999825</c:v>
                </c:pt>
                <c:pt idx="868">
                  <c:v>-1.304095000000018</c:v>
                </c:pt>
                <c:pt idx="869">
                  <c:v>-1.1605299999999943</c:v>
                </c:pt>
                <c:pt idx="870">
                  <c:v>-1.0186640000000011</c:v>
                </c:pt>
                <c:pt idx="871">
                  <c:v>-0.8785299999999836</c:v>
                </c:pt>
                <c:pt idx="872">
                  <c:v>-0.7403889999999933</c:v>
                </c:pt>
                <c:pt idx="873">
                  <c:v>-0.60467199999999366</c:v>
                </c:pt>
                <c:pt idx="874">
                  <c:v>-0.47094099999998207</c:v>
                </c:pt>
                <c:pt idx="875">
                  <c:v>-0.3392379999999946</c:v>
                </c:pt>
                <c:pt idx="876">
                  <c:v>-0.209604000000013</c:v>
                </c:pt>
                <c:pt idx="877">
                  <c:v>-8.2079999999990605E-2</c:v>
                </c:pt>
                <c:pt idx="878">
                  <c:v>4.3293000000005577E-2</c:v>
                </c:pt>
                <c:pt idx="879">
                  <c:v>0.16647899999998117</c:v>
                </c:pt>
                <c:pt idx="880">
                  <c:v>0.28743600000001379</c:v>
                </c:pt>
                <c:pt idx="881">
                  <c:v>0.40612900000002128</c:v>
                </c:pt>
                <c:pt idx="882">
                  <c:v>0.52252100000001178</c:v>
                </c:pt>
                <c:pt idx="883">
                  <c:v>0.63657499999999345</c:v>
                </c:pt>
                <c:pt idx="884">
                  <c:v>0.74825799999999276</c:v>
                </c:pt>
                <c:pt idx="885">
                  <c:v>0.85753399999998692</c:v>
                </c:pt>
                <c:pt idx="886">
                  <c:v>0.96437099999999987</c:v>
                </c:pt>
                <c:pt idx="887">
                  <c:v>1.0687360000000012</c:v>
                </c:pt>
                <c:pt idx="888">
                  <c:v>1.1706000000000074</c:v>
                </c:pt>
                <c:pt idx="889">
                  <c:v>1.2699289999999905</c:v>
                </c:pt>
                <c:pt idx="890">
                  <c:v>1.3666959999999904</c:v>
                </c:pt>
                <c:pt idx="891">
                  <c:v>1.4608729999999923</c:v>
                </c:pt>
                <c:pt idx="892">
                  <c:v>1.5524309999999844</c:v>
                </c:pt>
                <c:pt idx="893">
                  <c:v>1.6413840000000164</c:v>
                </c:pt>
                <c:pt idx="894">
                  <c:v>1.7278079999999818</c:v>
                </c:pt>
                <c:pt idx="895">
                  <c:v>1.8115709999999865</c:v>
                </c:pt>
                <c:pt idx="896">
                  <c:v>1.8926549999999907</c:v>
                </c:pt>
                <c:pt idx="897">
                  <c:v>1.9710400000000163</c:v>
                </c:pt>
                <c:pt idx="898">
                  <c:v>2.0467089999999644</c:v>
                </c:pt>
                <c:pt idx="899">
                  <c:v>2.1196460000000457</c:v>
                </c:pt>
                <c:pt idx="900">
                  <c:v>2.1898340000000189</c:v>
                </c:pt>
                <c:pt idx="901">
                  <c:v>2.2572619999999688</c:v>
                </c:pt>
                <c:pt idx="902">
                  <c:v>2.3219159999999874</c:v>
                </c:pt>
                <c:pt idx="903">
                  <c:v>2.3837859999999864</c:v>
                </c:pt>
                <c:pt idx="904">
                  <c:v>2.442859999999996</c:v>
                </c:pt>
                <c:pt idx="905">
                  <c:v>2.4991319999999746</c:v>
                </c:pt>
                <c:pt idx="906">
                  <c:v>2.5525949999999966</c:v>
                </c:pt>
                <c:pt idx="907">
                  <c:v>2.6032420000000229</c:v>
                </c:pt>
                <c:pt idx="908">
                  <c:v>2.6510690000000068</c:v>
                </c:pt>
                <c:pt idx="909">
                  <c:v>2.6960750000000075</c:v>
                </c:pt>
                <c:pt idx="910">
                  <c:v>2.7382570000000328</c:v>
                </c:pt>
                <c:pt idx="911">
                  <c:v>2.7776160000000232</c:v>
                </c:pt>
                <c:pt idx="912">
                  <c:v>2.8141540000000305</c:v>
                </c:pt>
                <c:pt idx="913">
                  <c:v>2.8478749999999877</c:v>
                </c:pt>
                <c:pt idx="914">
                  <c:v>2.8786319999999819</c:v>
                </c:pt>
                <c:pt idx="915">
                  <c:v>2.9059180000000424</c:v>
                </c:pt>
                <c:pt idx="916">
                  <c:v>2.9302479999999491</c:v>
                </c:pt>
                <c:pt idx="917">
                  <c:v>2.9516150000000039</c:v>
                </c:pt>
                <c:pt idx="918">
                  <c:v>2.9700159999999869</c:v>
                </c:pt>
                <c:pt idx="919">
                  <c:v>2.9854429999999752</c:v>
                </c:pt>
                <c:pt idx="920">
                  <c:v>2.9978950000000282</c:v>
                </c:pt>
                <c:pt idx="921">
                  <c:v>3.0073689999999829</c:v>
                </c:pt>
                <c:pt idx="922">
                  <c:v>3.0138640000000123</c:v>
                </c:pt>
                <c:pt idx="923">
                  <c:v>3.0173780000000079</c:v>
                </c:pt>
                <c:pt idx="924">
                  <c:v>3.0179110000000264</c:v>
                </c:pt>
                <c:pt idx="925">
                  <c:v>3.0154639999999517</c:v>
                </c:pt>
                <c:pt idx="926">
                  <c:v>3.0100380000000087</c:v>
                </c:pt>
                <c:pt idx="927">
                  <c:v>3.0016349999999647</c:v>
                </c:pt>
                <c:pt idx="928">
                  <c:v>2.9902590000000373</c:v>
                </c:pt>
                <c:pt idx="929">
                  <c:v>2.9759129999999914</c:v>
                </c:pt>
                <c:pt idx="930">
                  <c:v>2.9586020000000417</c:v>
                </c:pt>
                <c:pt idx="931">
                  <c:v>2.9383300000000077</c:v>
                </c:pt>
                <c:pt idx="932">
                  <c:v>2.9151070000000345</c:v>
                </c:pt>
                <c:pt idx="933">
                  <c:v>2.8889369999999985</c:v>
                </c:pt>
                <c:pt idx="934">
                  <c:v>2.8598279999999932</c:v>
                </c:pt>
                <c:pt idx="935">
                  <c:v>2.8278629999999794</c:v>
                </c:pt>
                <c:pt idx="936">
                  <c:v>2.793418000000031</c:v>
                </c:pt>
                <c:pt idx="937">
                  <c:v>2.756163000000015</c:v>
                </c:pt>
                <c:pt idx="938">
                  <c:v>2.7161179999999945</c:v>
                </c:pt>
                <c:pt idx="939">
                  <c:v>2.67330800000002</c:v>
                </c:pt>
                <c:pt idx="940">
                  <c:v>2.6277540000000386</c:v>
                </c:pt>
                <c:pt idx="941">
                  <c:v>2.579480999999987</c:v>
                </c:pt>
                <c:pt idx="942">
                  <c:v>2.5285169999999653</c:v>
                </c:pt>
                <c:pt idx="943">
                  <c:v>2.4748870000000238</c:v>
                </c:pt>
                <c:pt idx="944">
                  <c:v>2.4186210000000301</c:v>
                </c:pt>
                <c:pt idx="945">
                  <c:v>2.359751000000017</c:v>
                </c:pt>
                <c:pt idx="946">
                  <c:v>2.2983070000000225</c:v>
                </c:pt>
                <c:pt idx="947">
                  <c:v>2.2343220000000201</c:v>
                </c:pt>
                <c:pt idx="948">
                  <c:v>2.1678299999999808</c:v>
                </c:pt>
                <c:pt idx="949">
                  <c:v>2.0988689999999792</c:v>
                </c:pt>
                <c:pt idx="950">
                  <c:v>2.0274739999999838</c:v>
                </c:pt>
                <c:pt idx="951">
                  <c:v>1.9536870000000022</c:v>
                </c:pt>
                <c:pt idx="952">
                  <c:v>1.8775449999999978</c:v>
                </c:pt>
                <c:pt idx="953">
                  <c:v>1.7990920000000301</c:v>
                </c:pt>
                <c:pt idx="954">
                  <c:v>1.7183689999999956</c:v>
                </c:pt>
                <c:pt idx="955">
                  <c:v>1.6354240000000004</c:v>
                </c:pt>
                <c:pt idx="956">
                  <c:v>1.5502110000000471</c:v>
                </c:pt>
                <c:pt idx="957">
                  <c:v>1.4620869999999968</c:v>
                </c:pt>
                <c:pt idx="958">
                  <c:v>1.3717129999999997</c:v>
                </c:pt>
                <c:pt idx="959">
                  <c:v>1.2791209999999751</c:v>
                </c:pt>
                <c:pt idx="960">
                  <c:v>1.184348</c:v>
                </c:pt>
                <c:pt idx="961">
                  <c:v>1.087428999999986</c:v>
                </c:pt>
                <c:pt idx="962">
                  <c:v>0.98840000000001282</c:v>
                </c:pt>
                <c:pt idx="963">
                  <c:v>0.88729799999998704</c:v>
                </c:pt>
                <c:pt idx="964">
                  <c:v>0.78416099999998323</c:v>
                </c:pt>
                <c:pt idx="965">
                  <c:v>0.67902599999996482</c:v>
                </c:pt>
                <c:pt idx="966">
                  <c:v>0.57193499999999631</c:v>
                </c:pt>
                <c:pt idx="967">
                  <c:v>0.46292300000004616</c:v>
                </c:pt>
                <c:pt idx="968">
                  <c:v>0.35203500000000076</c:v>
                </c:pt>
                <c:pt idx="969">
                  <c:v>0.23930799999999408</c:v>
                </c:pt>
                <c:pt idx="970">
                  <c:v>0.12478500000003123</c:v>
                </c:pt>
                <c:pt idx="971">
                  <c:v>8.5090000000036525E-3</c:v>
                </c:pt>
                <c:pt idx="972">
                  <c:v>-0.10948100000001659</c:v>
                </c:pt>
                <c:pt idx="973">
                  <c:v>-0.22913799999997764</c:v>
                </c:pt>
                <c:pt idx="974">
                  <c:v>-0.35041999999998552</c:v>
                </c:pt>
                <c:pt idx="975">
                  <c:v>-0.47328300000003765</c:v>
                </c:pt>
                <c:pt idx="976">
                  <c:v>-0.59768199999996341</c:v>
                </c:pt>
                <c:pt idx="977">
                  <c:v>-0.72357699999997749</c:v>
                </c:pt>
                <c:pt idx="978">
                  <c:v>-0.85100599999998394</c:v>
                </c:pt>
                <c:pt idx="979">
                  <c:v>-0.97985300000004827</c:v>
                </c:pt>
                <c:pt idx="980">
                  <c:v>-1.1100700000000074</c:v>
                </c:pt>
                <c:pt idx="981">
                  <c:v>-1.2416160000000218</c:v>
                </c:pt>
                <c:pt idx="982">
                  <c:v>-1.3744399999999928</c:v>
                </c:pt>
                <c:pt idx="983">
                  <c:v>-1.5084999999999695</c:v>
                </c:pt>
                <c:pt idx="984">
                  <c:v>-1.6437449999999671</c:v>
                </c:pt>
                <c:pt idx="985">
                  <c:v>-1.780130999999983</c:v>
                </c:pt>
                <c:pt idx="986">
                  <c:v>-1.9176100000000247</c:v>
                </c:pt>
                <c:pt idx="987">
                  <c:v>-2.0561340000000428</c:v>
                </c:pt>
                <c:pt idx="988">
                  <c:v>-2.1956539999999904</c:v>
                </c:pt>
                <c:pt idx="989">
                  <c:v>-2.3361219999999889</c:v>
                </c:pt>
                <c:pt idx="990">
                  <c:v>-2.4774889999999914</c:v>
                </c:pt>
                <c:pt idx="991">
                  <c:v>-2.6197060000000079</c:v>
                </c:pt>
                <c:pt idx="992">
                  <c:v>-2.7627239999999915</c:v>
                </c:pt>
                <c:pt idx="993">
                  <c:v>-2.9064930000000118</c:v>
                </c:pt>
                <c:pt idx="994">
                  <c:v>-3.0509620000000268</c:v>
                </c:pt>
                <c:pt idx="995">
                  <c:v>-3.1960809999999924</c:v>
                </c:pt>
                <c:pt idx="996">
                  <c:v>-3.3418009999999754</c:v>
                </c:pt>
                <c:pt idx="997">
                  <c:v>-3.4880700000000502</c:v>
                </c:pt>
                <c:pt idx="998">
                  <c:v>-3.6348370000000045</c:v>
                </c:pt>
                <c:pt idx="999">
                  <c:v>-3.7820669999999836</c:v>
                </c:pt>
                <c:pt idx="1000">
                  <c:v>-3.9296980000000303</c:v>
                </c:pt>
                <c:pt idx="1001">
                  <c:v>-4.0776749999999993</c:v>
                </c:pt>
                <c:pt idx="1002">
                  <c:v>-4.2259480000000167</c:v>
                </c:pt>
                <c:pt idx="1003">
                  <c:v>-4.3744650000000433</c:v>
                </c:pt>
                <c:pt idx="1004">
                  <c:v>-4.5231739999999832</c:v>
                </c:pt>
                <c:pt idx="1005">
                  <c:v>-4.6720229999999674</c:v>
                </c:pt>
                <c:pt idx="1006">
                  <c:v>-4.8209600000000137</c:v>
                </c:pt>
                <c:pt idx="1007">
                  <c:v>-4.969931000000031</c:v>
                </c:pt>
                <c:pt idx="1008">
                  <c:v>-5.1188870000000293</c:v>
                </c:pt>
                <c:pt idx="1009">
                  <c:v>-5.2677719999999795</c:v>
                </c:pt>
                <c:pt idx="1010">
                  <c:v>-5.4165360000000078</c:v>
                </c:pt>
                <c:pt idx="1011">
                  <c:v>-5.5651239999999689</c:v>
                </c:pt>
                <c:pt idx="1012">
                  <c:v>-5.7134849999999915</c:v>
                </c:pt>
                <c:pt idx="1013">
                  <c:v>-5.8615659999999821</c:v>
                </c:pt>
                <c:pt idx="1014">
                  <c:v>-6.0093120000000226</c:v>
                </c:pt>
                <c:pt idx="1015">
                  <c:v>-6.1566720000000146</c:v>
                </c:pt>
                <c:pt idx="1016">
                  <c:v>-6.303592999999978</c:v>
                </c:pt>
                <c:pt idx="1017">
                  <c:v>-6.4500209999999925</c:v>
                </c:pt>
                <c:pt idx="1018">
                  <c:v>-6.5959029999999643</c:v>
                </c:pt>
                <c:pt idx="1019">
                  <c:v>-6.7411870000000249</c:v>
                </c:pt>
                <c:pt idx="1020">
                  <c:v>-6.8861510000000408</c:v>
                </c:pt>
                <c:pt idx="1021">
                  <c:v>-7.0304840000000013</c:v>
                </c:pt>
                <c:pt idx="1022">
                  <c:v>-7.1741349999999784</c:v>
                </c:pt>
                <c:pt idx="1023">
                  <c:v>-7.3170559999999796</c:v>
                </c:pt>
                <c:pt idx="1024">
                  <c:v>-7.4592019999999479</c:v>
                </c:pt>
                <c:pt idx="1025">
                  <c:v>-7.6005279999999971</c:v>
                </c:pt>
                <c:pt idx="1026">
                  <c:v>-7.7409880000000157</c:v>
                </c:pt>
                <c:pt idx="1027">
                  <c:v>-7.8805399999999963</c:v>
                </c:pt>
                <c:pt idx="1028">
                  <c:v>-8.0191379999999981</c:v>
                </c:pt>
                <c:pt idx="1029">
                  <c:v>-8.1567400000000134</c:v>
                </c:pt>
                <c:pt idx="1030">
                  <c:v>-8.2933039999999778</c:v>
                </c:pt>
                <c:pt idx="1031">
                  <c:v>-8.4287860000000023</c:v>
                </c:pt>
                <c:pt idx="1032">
                  <c:v>-8.5631469999999581</c:v>
                </c:pt>
                <c:pt idx="1033">
                  <c:v>-8.696343000000013</c:v>
                </c:pt>
                <c:pt idx="1034">
                  <c:v>-8.8283340000000408</c:v>
                </c:pt>
                <c:pt idx="1035">
                  <c:v>-8.9590829999999642</c:v>
                </c:pt>
                <c:pt idx="1036">
                  <c:v>-9.088548000000003</c:v>
                </c:pt>
                <c:pt idx="1037">
                  <c:v>-9.2166920000000232</c:v>
                </c:pt>
                <c:pt idx="1038">
                  <c:v>-9.3434750000000122</c:v>
                </c:pt>
                <c:pt idx="1039">
                  <c:v>-9.4688620000000014</c:v>
                </c:pt>
                <c:pt idx="1040">
                  <c:v>-9.592817000000025</c:v>
                </c:pt>
                <c:pt idx="1041">
                  <c:v>-9.7151549999999816</c:v>
                </c:pt>
                <c:pt idx="1042">
                  <c:v>-9.8359480000000303</c:v>
                </c:pt>
                <c:pt idx="1043">
                  <c:v>-9.9551680000000147</c:v>
                </c:pt>
                <c:pt idx="1044">
                  <c:v>-10.072778999999969</c:v>
                </c:pt>
                <c:pt idx="1045">
                  <c:v>-10.188744999999983</c:v>
                </c:pt>
                <c:pt idx="1046">
                  <c:v>-10.303029999999978</c:v>
                </c:pt>
                <c:pt idx="1047">
                  <c:v>-10.415599000000043</c:v>
                </c:pt>
                <c:pt idx="1048">
                  <c:v>-10.526419000000033</c:v>
                </c:pt>
                <c:pt idx="1049">
                  <c:v>-10.635457000000031</c:v>
                </c:pt>
                <c:pt idx="1050">
                  <c:v>-10.742678000000012</c:v>
                </c:pt>
                <c:pt idx="1051">
                  <c:v>-10.848052999999993</c:v>
                </c:pt>
                <c:pt idx="1052">
                  <c:v>-10.951549</c:v>
                </c:pt>
                <c:pt idx="1053">
                  <c:v>-11.053134999999997</c:v>
                </c:pt>
                <c:pt idx="1054">
                  <c:v>-11.152782000000002</c:v>
                </c:pt>
                <c:pt idx="1055">
                  <c:v>-11.250462999999968</c:v>
                </c:pt>
                <c:pt idx="1056">
                  <c:v>-11.34614700000003</c:v>
                </c:pt>
                <c:pt idx="1057">
                  <c:v>-11.439809000000025</c:v>
                </c:pt>
                <c:pt idx="1058">
                  <c:v>-11.53142200000002</c:v>
                </c:pt>
                <c:pt idx="1059">
                  <c:v>-11.620958999999971</c:v>
                </c:pt>
                <c:pt idx="1060">
                  <c:v>-11.708396999999991</c:v>
                </c:pt>
                <c:pt idx="1061">
                  <c:v>-11.793709999999976</c:v>
                </c:pt>
                <c:pt idx="1062">
                  <c:v>-11.877014999999972</c:v>
                </c:pt>
                <c:pt idx="1063">
                  <c:v>-11.958199000000036</c:v>
                </c:pt>
                <c:pt idx="1064">
                  <c:v>-12.037227999999971</c:v>
                </c:pt>
                <c:pt idx="1065">
                  <c:v>-12.114083999999991</c:v>
                </c:pt>
                <c:pt idx="1066">
                  <c:v>-12.188750999999968</c:v>
                </c:pt>
                <c:pt idx="1067">
                  <c:v>-12.261213999999995</c:v>
                </c:pt>
                <c:pt idx="1068">
                  <c:v>-12.331462000000045</c:v>
                </c:pt>
                <c:pt idx="1069">
                  <c:v>-12.399477999999988</c:v>
                </c:pt>
                <c:pt idx="1070">
                  <c:v>-12.465255000000013</c:v>
                </c:pt>
                <c:pt idx="1071">
                  <c:v>-12.528780999999981</c:v>
                </c:pt>
                <c:pt idx="1072">
                  <c:v>-12.590048000000024</c:v>
                </c:pt>
                <c:pt idx="1073">
                  <c:v>-12.649046999999996</c:v>
                </c:pt>
                <c:pt idx="1074">
                  <c:v>-12.705773000000022</c:v>
                </c:pt>
                <c:pt idx="1075">
                  <c:v>-12.760221000000001</c:v>
                </c:pt>
                <c:pt idx="1076">
                  <c:v>-12.812387000000001</c:v>
                </c:pt>
                <c:pt idx="1077">
                  <c:v>-12.862267999999972</c:v>
                </c:pt>
                <c:pt idx="1078">
                  <c:v>-12.909864000000027</c:v>
                </c:pt>
                <c:pt idx="1079">
                  <c:v>-12.955174</c:v>
                </c:pt>
                <c:pt idx="1080">
                  <c:v>-12.998200999999995</c:v>
                </c:pt>
                <c:pt idx="1081">
                  <c:v>-13.038947000000007</c:v>
                </c:pt>
                <c:pt idx="1082">
                  <c:v>-13.077418000000023</c:v>
                </c:pt>
                <c:pt idx="1083">
                  <c:v>-13.113143000000036</c:v>
                </c:pt>
                <c:pt idx="1084">
                  <c:v>-13.146406000000013</c:v>
                </c:pt>
                <c:pt idx="1085">
                  <c:v>-13.177291000000025</c:v>
                </c:pt>
                <c:pt idx="1086">
                  <c:v>-13.205798000000016</c:v>
                </c:pt>
                <c:pt idx="1087">
                  <c:v>-13.231923999999992</c:v>
                </c:pt>
                <c:pt idx="1088">
                  <c:v>-13.255669999999952</c:v>
                </c:pt>
                <c:pt idx="1089">
                  <c:v>-13.277039000000002</c:v>
                </c:pt>
                <c:pt idx="1090">
                  <c:v>-13.296031000000028</c:v>
                </c:pt>
                <c:pt idx="1091">
                  <c:v>-13.312651000000017</c:v>
                </c:pt>
                <c:pt idx="1092">
                  <c:v>-13.326901999999961</c:v>
                </c:pt>
                <c:pt idx="1093">
                  <c:v>-13.33878900000002</c:v>
                </c:pt>
                <c:pt idx="1094">
                  <c:v>-13.348319000000004</c:v>
                </c:pt>
                <c:pt idx="1095">
                  <c:v>-13.355497000000014</c:v>
                </c:pt>
                <c:pt idx="1096">
                  <c:v>-13.360332999999969</c:v>
                </c:pt>
                <c:pt idx="1097">
                  <c:v>-13.362834000000021</c:v>
                </c:pt>
                <c:pt idx="1098">
                  <c:v>-13.363011000000029</c:v>
                </c:pt>
                <c:pt idx="1099">
                  <c:v>-13.360874000000024</c:v>
                </c:pt>
                <c:pt idx="1100">
                  <c:v>-13.356435000000033</c:v>
                </c:pt>
                <c:pt idx="1101">
                  <c:v>-13.349707000000024</c:v>
                </c:pt>
                <c:pt idx="1102">
                  <c:v>-13.340703000000019</c:v>
                </c:pt>
                <c:pt idx="1103">
                  <c:v>-13.329437999999982</c:v>
                </c:pt>
                <c:pt idx="1104">
                  <c:v>-13.315934999999968</c:v>
                </c:pt>
                <c:pt idx="1105">
                  <c:v>-13.300204000000008</c:v>
                </c:pt>
                <c:pt idx="1106">
                  <c:v>-13.282263999999998</c:v>
                </c:pt>
                <c:pt idx="1107">
                  <c:v>-13.262134000000003</c:v>
                </c:pt>
                <c:pt idx="1108">
                  <c:v>-13.239832999999976</c:v>
                </c:pt>
                <c:pt idx="1109">
                  <c:v>-13.215382000000034</c:v>
                </c:pt>
                <c:pt idx="1110">
                  <c:v>-13.188803000000007</c:v>
                </c:pt>
                <c:pt idx="1111">
                  <c:v>-13.160117999999954</c:v>
                </c:pt>
                <c:pt idx="1112">
                  <c:v>-13.129353000000037</c:v>
                </c:pt>
                <c:pt idx="1113">
                  <c:v>-13.09653099999997</c:v>
                </c:pt>
                <c:pt idx="1114">
                  <c:v>-13.061680000000024</c:v>
                </c:pt>
                <c:pt idx="1115">
                  <c:v>-13.024824999999964</c:v>
                </c:pt>
                <c:pt idx="1116">
                  <c:v>-12.985996999999998</c:v>
                </c:pt>
                <c:pt idx="1117">
                  <c:v>-12.945222000000001</c:v>
                </c:pt>
                <c:pt idx="1118">
                  <c:v>-12.902532000000008</c:v>
                </c:pt>
                <c:pt idx="1119">
                  <c:v>-12.857958999999994</c:v>
                </c:pt>
                <c:pt idx="1120">
                  <c:v>-12.811533999999995</c:v>
                </c:pt>
                <c:pt idx="1121">
                  <c:v>-12.763292000000035</c:v>
                </c:pt>
                <c:pt idx="1122">
                  <c:v>-12.713266999999973</c:v>
                </c:pt>
                <c:pt idx="1123">
                  <c:v>-12.661495000000002</c:v>
                </c:pt>
                <c:pt idx="1124">
                  <c:v>-12.608012000000031</c:v>
                </c:pt>
                <c:pt idx="1125">
                  <c:v>-12.552446999999972</c:v>
                </c:pt>
                <c:pt idx="1126">
                  <c:v>-12.495008000000041</c:v>
                </c:pt>
                <c:pt idx="1127">
                  <c:v>-12.435856999999999</c:v>
                </c:pt>
                <c:pt idx="1128">
                  <c:v>-12.375021000000004</c:v>
                </c:pt>
                <c:pt idx="1129">
                  <c:v>-12.312531999999976</c:v>
                </c:pt>
                <c:pt idx="1130">
                  <c:v>-12.248422000000005</c:v>
                </c:pt>
                <c:pt idx="1131">
                  <c:v>-12.182721000000015</c:v>
                </c:pt>
                <c:pt idx="1132">
                  <c:v>-12.115460999999982</c:v>
                </c:pt>
                <c:pt idx="1133">
                  <c:v>-12.04667500000005</c:v>
                </c:pt>
                <c:pt idx="1134">
                  <c:v>-11.97639700000002</c:v>
                </c:pt>
                <c:pt idx="1135">
                  <c:v>-11.904659999999978</c:v>
                </c:pt>
                <c:pt idx="1136">
                  <c:v>-11.831498000000011</c:v>
                </c:pt>
                <c:pt idx="1137">
                  <c:v>-11.756944999999973</c:v>
                </c:pt>
                <c:pt idx="1138">
                  <c:v>-11.681036000000006</c:v>
                </c:pt>
                <c:pt idx="1139">
                  <c:v>-11.603807999999958</c:v>
                </c:pt>
                <c:pt idx="1140">
                  <c:v>-11.525296000000026</c:v>
                </c:pt>
                <c:pt idx="1141">
                  <c:v>-11.445535000000007</c:v>
                </c:pt>
                <c:pt idx="1142">
                  <c:v>-11.36456499999997</c:v>
                </c:pt>
                <c:pt idx="1143">
                  <c:v>-11.282420000000002</c:v>
                </c:pt>
                <c:pt idx="1144">
                  <c:v>-11.19914</c:v>
                </c:pt>
                <c:pt idx="1145">
                  <c:v>-11.11476399999998</c:v>
                </c:pt>
                <c:pt idx="1146">
                  <c:v>-11.029274999999984</c:v>
                </c:pt>
                <c:pt idx="1147">
                  <c:v>-10.94273800000002</c:v>
                </c:pt>
                <c:pt idx="1148">
                  <c:v>-10.855217000000039</c:v>
                </c:pt>
                <c:pt idx="1149">
                  <c:v>-10.766751999999997</c:v>
                </c:pt>
                <c:pt idx="1150">
                  <c:v>-10.677386000000013</c:v>
                </c:pt>
                <c:pt idx="1151">
                  <c:v>-10.587158999999986</c:v>
                </c:pt>
                <c:pt idx="1152">
                  <c:v>-10.496114999999975</c:v>
                </c:pt>
                <c:pt idx="1153">
                  <c:v>-10.404297999999983</c:v>
                </c:pt>
                <c:pt idx="1154">
                  <c:v>-10.311751000000015</c:v>
                </c:pt>
                <c:pt idx="1155">
                  <c:v>-10.218519000000015</c:v>
                </c:pt>
                <c:pt idx="1156">
                  <c:v>-10.124645999999984</c:v>
                </c:pt>
                <c:pt idx="1157">
                  <c:v>-10.030176999999981</c:v>
                </c:pt>
                <c:pt idx="1158">
                  <c:v>-9.9351609999999937</c:v>
                </c:pt>
                <c:pt idx="1159">
                  <c:v>-9.8396420000000262</c:v>
                </c:pt>
                <c:pt idx="1160">
                  <c:v>-9.7436680000000138</c:v>
                </c:pt>
                <c:pt idx="1161">
                  <c:v>-9.6472870000000057</c:v>
                </c:pt>
                <c:pt idx="1162">
                  <c:v>-9.550547999999992</c:v>
                </c:pt>
                <c:pt idx="1163">
                  <c:v>-9.4535000000000196</c:v>
                </c:pt>
                <c:pt idx="1164">
                  <c:v>-9.3561909999999671</c:v>
                </c:pt>
                <c:pt idx="1165">
                  <c:v>-9.25867199999999</c:v>
                </c:pt>
                <c:pt idx="1166">
                  <c:v>-9.1609940000000165</c:v>
                </c:pt>
                <c:pt idx="1167">
                  <c:v>-9.0626649999999813</c:v>
                </c:pt>
                <c:pt idx="1168">
                  <c:v>-8.9638630000000035</c:v>
                </c:pt>
                <c:pt idx="1169">
                  <c:v>-8.8649009999999748</c:v>
                </c:pt>
                <c:pt idx="1170">
                  <c:v>-8.7658189999999649</c:v>
                </c:pt>
                <c:pt idx="1171">
                  <c:v>-8.6666619999999739</c:v>
                </c:pt>
                <c:pt idx="1172">
                  <c:v>-8.5674669999999651</c:v>
                </c:pt>
                <c:pt idx="1173">
                  <c:v>-8.4682819999999879</c:v>
                </c:pt>
                <c:pt idx="1174">
                  <c:v>-8.3691439999999488</c:v>
                </c:pt>
                <c:pt idx="1175">
                  <c:v>-8.2700990000000161</c:v>
                </c:pt>
                <c:pt idx="1176">
                  <c:v>-8.1711890000000267</c:v>
                </c:pt>
                <c:pt idx="1177">
                  <c:v>-8.0724560000000452</c:v>
                </c:pt>
                <c:pt idx="1178">
                  <c:v>-7.9739440000000172</c:v>
                </c:pt>
                <c:pt idx="1179">
                  <c:v>-7.8756970000000024</c:v>
                </c:pt>
                <c:pt idx="1180">
                  <c:v>-7.7777580000000057</c:v>
                </c:pt>
                <c:pt idx="1181">
                  <c:v>-7.6801719999999705</c:v>
                </c:pt>
                <c:pt idx="1182">
                  <c:v>-7.5829819999999586</c:v>
                </c:pt>
                <c:pt idx="1183">
                  <c:v>-7.486233000000027</c:v>
                </c:pt>
                <c:pt idx="1184">
                  <c:v>-7.3899690000000078</c:v>
                </c:pt>
                <c:pt idx="1185">
                  <c:v>-7.2942369999999528</c:v>
                </c:pt>
                <c:pt idx="1186">
                  <c:v>-7.1990789999999834</c:v>
                </c:pt>
                <c:pt idx="1187">
                  <c:v>-7.1045430000000351</c:v>
                </c:pt>
                <c:pt idx="1188">
                  <c:v>-7.0104509999999891</c:v>
                </c:pt>
                <c:pt idx="1189">
                  <c:v>-6.9168740000000071</c:v>
                </c:pt>
                <c:pt idx="1190">
                  <c:v>-6.8239860000000476</c:v>
                </c:pt>
                <c:pt idx="1191">
                  <c:v>-6.7318280000000073</c:v>
                </c:pt>
                <c:pt idx="1192">
                  <c:v>-6.6404430000000048</c:v>
                </c:pt>
                <c:pt idx="1193">
                  <c:v>-6.549870999999996</c:v>
                </c:pt>
                <c:pt idx="1194">
                  <c:v>-6.4601529999999912</c:v>
                </c:pt>
                <c:pt idx="1195">
                  <c:v>-6.3713309999999979</c:v>
                </c:pt>
                <c:pt idx="1196">
                  <c:v>-6.2834479999999644</c:v>
                </c:pt>
                <c:pt idx="1197">
                  <c:v>-6.1965440000000171</c:v>
                </c:pt>
                <c:pt idx="1198">
                  <c:v>-6.1106609999999932</c:v>
                </c:pt>
                <c:pt idx="1199">
                  <c:v>-6.0258409999999571</c:v>
                </c:pt>
                <c:pt idx="1200">
                  <c:v>-5.9421259999999734</c:v>
                </c:pt>
                <c:pt idx="1201">
                  <c:v>-5.8595579999999927</c:v>
                </c:pt>
                <c:pt idx="1202">
                  <c:v>-5.7781779999999685</c:v>
                </c:pt>
                <c:pt idx="1203">
                  <c:v>-5.698030000000017</c:v>
                </c:pt>
                <c:pt idx="1204">
                  <c:v>-5.6191539999999804</c:v>
                </c:pt>
                <c:pt idx="1205">
                  <c:v>-5.5415940000000319</c:v>
                </c:pt>
                <c:pt idx="1206">
                  <c:v>-5.4653920000000085</c:v>
                </c:pt>
                <c:pt idx="1207">
                  <c:v>-5.3905900000000315</c:v>
                </c:pt>
                <c:pt idx="1208">
                  <c:v>-5.317229999999995</c:v>
                </c:pt>
                <c:pt idx="1209">
                  <c:v>-5.244876999999974</c:v>
                </c:pt>
                <c:pt idx="1210">
                  <c:v>-5.1735479999999825</c:v>
                </c:pt>
                <c:pt idx="1211">
                  <c:v>-5.1036279999999579</c:v>
                </c:pt>
                <c:pt idx="1212">
                  <c:v>-5.0351489999999899</c:v>
                </c:pt>
                <c:pt idx="1213">
                  <c:v>-4.9681400000000053</c:v>
                </c:pt>
                <c:pt idx="1214">
                  <c:v>-4.9026330000000371</c:v>
                </c:pt>
                <c:pt idx="1215">
                  <c:v>-4.838655000000017</c:v>
                </c:pt>
                <c:pt idx="1216">
                  <c:v>-4.7762400000000298</c:v>
                </c:pt>
                <c:pt idx="1217">
                  <c:v>-4.7154150000000072</c:v>
                </c:pt>
                <c:pt idx="1218">
                  <c:v>-4.6562099999999873</c:v>
                </c:pt>
                <c:pt idx="1219">
                  <c:v>-4.5986519999999587</c:v>
                </c:pt>
                <c:pt idx="1220">
                  <c:v>-4.5427740000000085</c:v>
                </c:pt>
                <c:pt idx="1221">
                  <c:v>-4.4886010000000169</c:v>
                </c:pt>
                <c:pt idx="1222">
                  <c:v>-4.4361599999999726</c:v>
                </c:pt>
                <c:pt idx="1223">
                  <c:v>-4.385483000000022</c:v>
                </c:pt>
                <c:pt idx="1224">
                  <c:v>-4.3365949999999884</c:v>
                </c:pt>
                <c:pt idx="1225">
                  <c:v>-4.2895239999999717</c:v>
                </c:pt>
                <c:pt idx="1226">
                  <c:v>-4.244295999999963</c:v>
                </c:pt>
                <c:pt idx="1227">
                  <c:v>-4.2009400000000028</c:v>
                </c:pt>
                <c:pt idx="1228">
                  <c:v>-4.159479000000033</c:v>
                </c:pt>
                <c:pt idx="1229">
                  <c:v>-4.1199430000000348</c:v>
                </c:pt>
                <c:pt idx="1230">
                  <c:v>-4.082082000000014</c:v>
                </c:pt>
                <c:pt idx="1231">
                  <c:v>-4.0458579999999529</c:v>
                </c:pt>
                <c:pt idx="1232">
                  <c:v>-4.0115319999999883</c:v>
                </c:pt>
                <c:pt idx="1233">
                  <c:v>-3.9791239999999561</c:v>
                </c:pt>
                <c:pt idx="1234">
                  <c:v>-3.9486499999999864</c:v>
                </c:pt>
                <c:pt idx="1235">
                  <c:v>-3.920125999999982</c:v>
                </c:pt>
                <c:pt idx="1236">
                  <c:v>-3.8935690000000136</c:v>
                </c:pt>
                <c:pt idx="1237">
                  <c:v>-3.8689960000000383</c:v>
                </c:pt>
                <c:pt idx="1238">
                  <c:v>-3.8464189999999689</c:v>
                </c:pt>
                <c:pt idx="1239">
                  <c:v>-3.8258550000000469</c:v>
                </c:pt>
                <c:pt idx="1240">
                  <c:v>-3.8073180000000093</c:v>
                </c:pt>
                <c:pt idx="1241">
                  <c:v>-3.790820999999994</c:v>
                </c:pt>
                <c:pt idx="1242">
                  <c:v>-3.7763760000000275</c:v>
                </c:pt>
                <c:pt idx="1243">
                  <c:v>-3.7639980000000151</c:v>
                </c:pt>
                <c:pt idx="1244">
                  <c:v>-3.7536980000000426</c:v>
                </c:pt>
                <c:pt idx="1245">
                  <c:v>-3.7454889999999637</c:v>
                </c:pt>
                <c:pt idx="1246">
                  <c:v>-3.7393789999999854</c:v>
                </c:pt>
                <c:pt idx="1247">
                  <c:v>-3.735383000000013</c:v>
                </c:pt>
                <c:pt idx="1248">
                  <c:v>-3.7335059999999771</c:v>
                </c:pt>
                <c:pt idx="1249">
                  <c:v>-3.7337630000000104</c:v>
                </c:pt>
                <c:pt idx="1250">
                  <c:v>-3.7361600000000408</c:v>
                </c:pt>
                <c:pt idx="1251">
                  <c:v>-3.7404850000000351</c:v>
                </c:pt>
                <c:pt idx="1252">
                  <c:v>-3.7466450000000009</c:v>
                </c:pt>
                <c:pt idx="1253">
                  <c:v>-3.7548810000000117</c:v>
                </c:pt>
                <c:pt idx="1254">
                  <c:v>-3.7651930000000107</c:v>
                </c:pt>
                <c:pt idx="1255">
                  <c:v>-3.7775800000000004</c:v>
                </c:pt>
                <c:pt idx="1256">
                  <c:v>-3.7920419999999808</c:v>
                </c:pt>
                <c:pt idx="1257">
                  <c:v>-3.808576999999957</c:v>
                </c:pt>
                <c:pt idx="1258">
                  <c:v>-3.8271829999999909</c:v>
                </c:pt>
                <c:pt idx="1259">
                  <c:v>-3.8478580000000306</c:v>
                </c:pt>
                <c:pt idx="1260">
                  <c:v>-3.870597000000032</c:v>
                </c:pt>
                <c:pt idx="1261">
                  <c:v>-3.8953949999999509</c:v>
                </c:pt>
                <c:pt idx="1262">
                  <c:v>-3.9222480000000246</c:v>
                </c:pt>
                <c:pt idx="1263">
                  <c:v>-3.9511509999999817</c:v>
                </c:pt>
                <c:pt idx="1264">
                  <c:v>-3.9820970000000102</c:v>
                </c:pt>
                <c:pt idx="1265">
                  <c:v>-4.0150770000000193</c:v>
                </c:pt>
                <c:pt idx="1266">
                  <c:v>-4.0500859999999648</c:v>
                </c:pt>
                <c:pt idx="1267">
                  <c:v>-4.087114999999983</c:v>
                </c:pt>
                <c:pt idx="1268">
                  <c:v>-4.1261519999999905</c:v>
                </c:pt>
                <c:pt idx="1269">
                  <c:v>-4.1671900000000051</c:v>
                </c:pt>
                <c:pt idx="1270">
                  <c:v>-4.2102170000000001</c:v>
                </c:pt>
                <c:pt idx="1271">
                  <c:v>-4.2552230000000009</c:v>
                </c:pt>
                <c:pt idx="1272">
                  <c:v>-4.3021449999999959</c:v>
                </c:pt>
                <c:pt idx="1273">
                  <c:v>-4.3509300000000053</c:v>
                </c:pt>
                <c:pt idx="1274">
                  <c:v>-4.4016280000000165</c:v>
                </c:pt>
                <c:pt idx="1275">
                  <c:v>-4.4542240000000106</c:v>
                </c:pt>
                <c:pt idx="1276">
                  <c:v>-4.5086979999999812</c:v>
                </c:pt>
                <c:pt idx="1277">
                  <c:v>-4.5650340000000256</c:v>
                </c:pt>
                <c:pt idx="1278">
                  <c:v>-4.6232100000000287</c:v>
                </c:pt>
                <c:pt idx="1279">
                  <c:v>-4.6832090000000335</c:v>
                </c:pt>
                <c:pt idx="1280">
                  <c:v>-4.7450090000000387</c:v>
                </c:pt>
                <c:pt idx="1281">
                  <c:v>-4.8085869999999886</c:v>
                </c:pt>
                <c:pt idx="1282">
                  <c:v>-4.8739219999999932</c:v>
                </c:pt>
                <c:pt idx="1283">
                  <c:v>-4.9409899999999993</c:v>
                </c:pt>
                <c:pt idx="1284">
                  <c:v>-5.0097670000000107</c:v>
                </c:pt>
                <c:pt idx="1285">
                  <c:v>-5.0802280000000337</c:v>
                </c:pt>
                <c:pt idx="1286">
                  <c:v>-5.1523459999999659</c:v>
                </c:pt>
                <c:pt idx="1287">
                  <c:v>-5.2260960000000409</c:v>
                </c:pt>
                <c:pt idx="1288">
                  <c:v>-5.301448999999991</c:v>
                </c:pt>
                <c:pt idx="1289">
                  <c:v>-5.3783760000000029</c:v>
                </c:pt>
                <c:pt idx="1290">
                  <c:v>-5.456848999999977</c:v>
                </c:pt>
                <c:pt idx="1291">
                  <c:v>-5.5368370000000482</c:v>
                </c:pt>
                <c:pt idx="1292">
                  <c:v>-5.6183080000000132</c:v>
                </c:pt>
                <c:pt idx="1293">
                  <c:v>-5.701326999999992</c:v>
                </c:pt>
                <c:pt idx="1294">
                  <c:v>-5.7859619999999836</c:v>
                </c:pt>
                <c:pt idx="1295">
                  <c:v>-5.8720410000000243</c:v>
                </c:pt>
                <c:pt idx="1296">
                  <c:v>-5.9595309999999699</c:v>
                </c:pt>
                <c:pt idx="1297">
                  <c:v>-6.04840200000001</c:v>
                </c:pt>
                <c:pt idx="1298">
                  <c:v>-6.1386269999999854</c:v>
                </c:pt>
                <c:pt idx="1299">
                  <c:v>-6.2301709999999844</c:v>
                </c:pt>
                <c:pt idx="1300">
                  <c:v>-6.3230040000000258</c:v>
                </c:pt>
                <c:pt idx="1301">
                  <c:v>-6.4170939999999632</c:v>
                </c:pt>
                <c:pt idx="1302">
                  <c:v>-6.5124069999999961</c:v>
                </c:pt>
                <c:pt idx="1303">
                  <c:v>-6.6089110000000346</c:v>
                </c:pt>
                <c:pt idx="1304">
                  <c:v>-6.7065699999999993</c:v>
                </c:pt>
                <c:pt idx="1305">
                  <c:v>-6.8053509999999733</c:v>
                </c:pt>
                <c:pt idx="1306">
                  <c:v>-6.9052179999999908</c:v>
                </c:pt>
                <c:pt idx="1307">
                  <c:v>-7.0061359999999695</c:v>
                </c:pt>
                <c:pt idx="1308">
                  <c:v>-7.1080680000000029</c:v>
                </c:pt>
                <c:pt idx="1309">
                  <c:v>-7.2109769999999571</c:v>
                </c:pt>
                <c:pt idx="1310">
                  <c:v>-7.3148249999999848</c:v>
                </c:pt>
                <c:pt idx="1311">
                  <c:v>-7.4195740000000114</c:v>
                </c:pt>
                <c:pt idx="1312">
                  <c:v>-7.5251870000000167</c:v>
                </c:pt>
                <c:pt idx="1313">
                  <c:v>-7.6316229999999905</c:v>
                </c:pt>
                <c:pt idx="1314">
                  <c:v>-7.7388779999999997</c:v>
                </c:pt>
                <c:pt idx="1315">
                  <c:v>-7.8469699999999989</c:v>
                </c:pt>
                <c:pt idx="1316">
                  <c:v>-7.9557869999999866</c:v>
                </c:pt>
                <c:pt idx="1317">
                  <c:v>-8.0652929999999969</c:v>
                </c:pt>
                <c:pt idx="1318">
                  <c:v>-8.1754470000000197</c:v>
                </c:pt>
                <c:pt idx="1319">
                  <c:v>-8.2862099999999828</c:v>
                </c:pt>
                <c:pt idx="1320">
                  <c:v>-8.3975419999999872</c:v>
                </c:pt>
                <c:pt idx="1321">
                  <c:v>-8.5094019999999659</c:v>
                </c:pt>
                <c:pt idx="1322">
                  <c:v>-8.6217480000000251</c:v>
                </c:pt>
                <c:pt idx="1323">
                  <c:v>-8.7345399999999813</c:v>
                </c:pt>
                <c:pt idx="1324">
                  <c:v>-8.8477350000000001</c:v>
                </c:pt>
                <c:pt idx="1325">
                  <c:v>-8.9612930000000119</c:v>
                </c:pt>
                <c:pt idx="1326">
                  <c:v>-9.0751689999999599</c:v>
                </c:pt>
                <c:pt idx="1327">
                  <c:v>-9.1893210000000067</c:v>
                </c:pt>
                <c:pt idx="1328">
                  <c:v>-9.3037059999999769</c:v>
                </c:pt>
                <c:pt idx="1329">
                  <c:v>-9.4182789999999841</c:v>
                </c:pt>
                <c:pt idx="1330">
                  <c:v>-9.5329980000000205</c:v>
                </c:pt>
                <c:pt idx="1331">
                  <c:v>-9.6478179999999725</c:v>
                </c:pt>
                <c:pt idx="1332">
                  <c:v>-9.7626940000000104</c:v>
                </c:pt>
                <c:pt idx="1333">
                  <c:v>-9.8775800000000231</c:v>
                </c:pt>
                <c:pt idx="1334">
                  <c:v>-9.9924340000000029</c:v>
                </c:pt>
                <c:pt idx="1335">
                  <c:v>-10.107356999999979</c:v>
                </c:pt>
                <c:pt idx="1336">
                  <c:v>-10.222624999999994</c:v>
                </c:pt>
                <c:pt idx="1337">
                  <c:v>-10.337840000000028</c:v>
                </c:pt>
                <c:pt idx="1338">
                  <c:v>-10.452967999999998</c:v>
                </c:pt>
                <c:pt idx="1339">
                  <c:v>-10.56797499999999</c:v>
                </c:pt>
                <c:pt idx="1340">
                  <c:v>-10.682825999999977</c:v>
                </c:pt>
                <c:pt idx="1341">
                  <c:v>-10.797487999999987</c:v>
                </c:pt>
                <c:pt idx="1342">
                  <c:v>-10.911925999999994</c:v>
                </c:pt>
                <c:pt idx="1343">
                  <c:v>-11.026107999999965</c:v>
                </c:pt>
                <c:pt idx="1344">
                  <c:v>-11.140000999999984</c:v>
                </c:pt>
                <c:pt idx="1345">
                  <c:v>-11.25357299999996</c:v>
                </c:pt>
                <c:pt idx="1346">
                  <c:v>-11.366791999999975</c:v>
                </c:pt>
                <c:pt idx="1347">
                  <c:v>-11.479625999999996</c:v>
                </c:pt>
                <c:pt idx="1348">
                  <c:v>-11.592046000000039</c:v>
                </c:pt>
                <c:pt idx="1349">
                  <c:v>-11.704020000000014</c:v>
                </c:pt>
                <c:pt idx="1350">
                  <c:v>-11.815517999999997</c:v>
                </c:pt>
                <c:pt idx="1351">
                  <c:v>-11.926512000000002</c:v>
                </c:pt>
                <c:pt idx="1352">
                  <c:v>-12.036972999999989</c:v>
                </c:pt>
                <c:pt idx="1353">
                  <c:v>-12.146871999999973</c:v>
                </c:pt>
                <c:pt idx="1354">
                  <c:v>-12.256182000000024</c:v>
                </c:pt>
                <c:pt idx="1355">
                  <c:v>-12.364877999999976</c:v>
                </c:pt>
                <c:pt idx="1356">
                  <c:v>-12.472812999999974</c:v>
                </c:pt>
                <c:pt idx="1357">
                  <c:v>-12.579612999999995</c:v>
                </c:pt>
                <c:pt idx="1358">
                  <c:v>-12.685606000000007</c:v>
                </c:pt>
                <c:pt idx="1359">
                  <c:v>-12.79075899999998</c:v>
                </c:pt>
                <c:pt idx="1360">
                  <c:v>-12.895037000000002</c:v>
                </c:pt>
                <c:pt idx="1361">
                  <c:v>-12.998402999999996</c:v>
                </c:pt>
                <c:pt idx="1362">
                  <c:v>-13.100823999999989</c:v>
                </c:pt>
                <c:pt idx="1363">
                  <c:v>-13.202266000000009</c:v>
                </c:pt>
                <c:pt idx="1364">
                  <c:v>-13.302692999999977</c:v>
                </c:pt>
                <c:pt idx="1365">
                  <c:v>-13.402071999999976</c:v>
                </c:pt>
                <c:pt idx="1366">
                  <c:v>-13.500368999999978</c:v>
                </c:pt>
                <c:pt idx="1367">
                  <c:v>-13.597549000000015</c:v>
                </c:pt>
                <c:pt idx="1368">
                  <c:v>-13.693579999999997</c:v>
                </c:pt>
                <c:pt idx="1369">
                  <c:v>-13.788428999999951</c:v>
                </c:pt>
                <c:pt idx="1370">
                  <c:v>-13.882062000000076</c:v>
                </c:pt>
                <c:pt idx="1371">
                  <c:v>-13.974446</c:v>
                </c:pt>
                <c:pt idx="1372">
                  <c:v>-14.06555000000003</c:v>
                </c:pt>
                <c:pt idx="1373">
                  <c:v>-14.155340000000024</c:v>
                </c:pt>
                <c:pt idx="1374">
                  <c:v>-14.243783999999948</c:v>
                </c:pt>
                <c:pt idx="1375">
                  <c:v>-14.330850999999996</c:v>
                </c:pt>
                <c:pt idx="1376">
                  <c:v>-14.41650999999996</c:v>
                </c:pt>
                <c:pt idx="1377">
                  <c:v>-14.500855999999942</c:v>
                </c:pt>
                <c:pt idx="1378">
                  <c:v>-14.584404000000006</c:v>
                </c:pt>
                <c:pt idx="1379">
                  <c:v>-14.666606999999999</c:v>
                </c:pt>
                <c:pt idx="1380">
                  <c:v>-14.747449000000017</c:v>
                </c:pt>
                <c:pt idx="1381">
                  <c:v>-14.826914999999985</c:v>
                </c:pt>
                <c:pt idx="1382">
                  <c:v>-14.90499299999999</c:v>
                </c:pt>
                <c:pt idx="1383">
                  <c:v>-14.981672000000003</c:v>
                </c:pt>
                <c:pt idx="1384">
                  <c:v>-15.056938000000002</c:v>
                </c:pt>
                <c:pt idx="1385">
                  <c:v>-15.130785999999944</c:v>
                </c:pt>
                <c:pt idx="1386">
                  <c:v>-15.20320300000003</c:v>
                </c:pt>
                <c:pt idx="1387">
                  <c:v>-15.274186000000043</c:v>
                </c:pt>
                <c:pt idx="1388">
                  <c:v>-15.343725000000006</c:v>
                </c:pt>
                <c:pt idx="1389">
                  <c:v>-15.41181899999998</c:v>
                </c:pt>
                <c:pt idx="1390">
                  <c:v>-15.478464000000031</c:v>
                </c:pt>
                <c:pt idx="1391">
                  <c:v>-15.543655999999999</c:v>
                </c:pt>
                <c:pt idx="1392">
                  <c:v>-15.607396999999992</c:v>
                </c:pt>
                <c:pt idx="1393">
                  <c:v>-15.669686999999954</c:v>
                </c:pt>
                <c:pt idx="1394">
                  <c:v>-15.730527999999936</c:v>
                </c:pt>
                <c:pt idx="1395">
                  <c:v>-15.789922999999931</c:v>
                </c:pt>
                <c:pt idx="1396">
                  <c:v>-15.847879000000034</c:v>
                </c:pt>
                <c:pt idx="1397">
                  <c:v>-15.904401000000007</c:v>
                </c:pt>
                <c:pt idx="1398">
                  <c:v>-15.95932300000004</c:v>
                </c:pt>
                <c:pt idx="1399">
                  <c:v>-16.011533999999983</c:v>
                </c:pt>
                <c:pt idx="1400">
                  <c:v>-16.062051999999994</c:v>
                </c:pt>
                <c:pt idx="1401">
                  <c:v>-16.110861999999997</c:v>
                </c:pt>
                <c:pt idx="1402">
                  <c:v>-16.157951999999909</c:v>
                </c:pt>
                <c:pt idx="1403">
                  <c:v>-16.203302999999892</c:v>
                </c:pt>
                <c:pt idx="1404">
                  <c:v>-16.246901000000094</c:v>
                </c:pt>
                <c:pt idx="1405">
                  <c:v>-16.288733000000093</c:v>
                </c:pt>
                <c:pt idx="1406">
                  <c:v>-16.328785000000039</c:v>
                </c:pt>
                <c:pt idx="1407">
                  <c:v>-16.367039999999974</c:v>
                </c:pt>
                <c:pt idx="1408">
                  <c:v>-16.403484000000049</c:v>
                </c:pt>
                <c:pt idx="1409">
                  <c:v>-16.438103999999953</c:v>
                </c:pt>
                <c:pt idx="1410">
                  <c:v>-16.470886000000064</c:v>
                </c:pt>
                <c:pt idx="1411">
                  <c:v>-16.501815000000079</c:v>
                </c:pt>
                <c:pt idx="1412">
                  <c:v>-16.530876000000035</c:v>
                </c:pt>
                <c:pt idx="1413">
                  <c:v>-16.558055999999965</c:v>
                </c:pt>
                <c:pt idx="1414">
                  <c:v>-16.583342000000016</c:v>
                </c:pt>
                <c:pt idx="1415">
                  <c:v>-16.606718000000001</c:v>
                </c:pt>
                <c:pt idx="1416">
                  <c:v>-16.628171000000066</c:v>
                </c:pt>
                <c:pt idx="1417">
                  <c:v>-16.647687000000019</c:v>
                </c:pt>
                <c:pt idx="1418">
                  <c:v>-16.66525200000001</c:v>
                </c:pt>
                <c:pt idx="1419">
                  <c:v>-16.680962999999906</c:v>
                </c:pt>
                <c:pt idx="1420">
                  <c:v>-16.696013999999991</c:v>
                </c:pt>
                <c:pt idx="1421">
                  <c:v>-16.709352999999965</c:v>
                </c:pt>
                <c:pt idx="1422">
                  <c:v>-16.720993000000021</c:v>
                </c:pt>
                <c:pt idx="1423">
                  <c:v>-16.730948999999896</c:v>
                </c:pt>
                <c:pt idx="1424">
                  <c:v>-16.739238999999998</c:v>
                </c:pt>
                <c:pt idx="1425">
                  <c:v>-16.745878000000062</c:v>
                </c:pt>
                <c:pt idx="1426">
                  <c:v>-16.750887000000034</c:v>
                </c:pt>
                <c:pt idx="1427">
                  <c:v>-16.754285999999979</c:v>
                </c:pt>
                <c:pt idx="1428">
                  <c:v>-16.756096999999954</c:v>
                </c:pt>
                <c:pt idx="1429">
                  <c:v>-16.75634500000001</c:v>
                </c:pt>
                <c:pt idx="1430">
                  <c:v>-16.755053000000089</c:v>
                </c:pt>
                <c:pt idx="1431">
                  <c:v>-16.752250000000004</c:v>
                </c:pt>
                <c:pt idx="1432">
                  <c:v>-16.747964000000024</c:v>
                </c:pt>
                <c:pt idx="1433">
                  <c:v>-16.742225000000076</c:v>
                </c:pt>
                <c:pt idx="1434">
                  <c:v>-16.735063999999966</c:v>
                </c:pt>
                <c:pt idx="1435">
                  <c:v>-16.726515000000063</c:v>
                </c:pt>
                <c:pt idx="1436">
                  <c:v>-16.716613999999936</c:v>
                </c:pt>
                <c:pt idx="1437">
                  <c:v>-16.705397000000062</c:v>
                </c:pt>
                <c:pt idx="1438">
                  <c:v>-16.692903999999999</c:v>
                </c:pt>
                <c:pt idx="1439">
                  <c:v>-16.679173999999989</c:v>
                </c:pt>
                <c:pt idx="1440">
                  <c:v>-16.664171999999894</c:v>
                </c:pt>
                <c:pt idx="1441">
                  <c:v>-16.645903999999973</c:v>
                </c:pt>
                <c:pt idx="1442">
                  <c:v>-16.626100000000065</c:v>
                </c:pt>
                <c:pt idx="1443">
                  <c:v>-16.604765000000043</c:v>
                </c:pt>
                <c:pt idx="1444">
                  <c:v>-16.581903000000011</c:v>
                </c:pt>
                <c:pt idx="1445">
                  <c:v>-16.557519999999954</c:v>
                </c:pt>
                <c:pt idx="1446">
                  <c:v>-16.531619999999975</c:v>
                </c:pt>
                <c:pt idx="1447">
                  <c:v>-16.504208000000062</c:v>
                </c:pt>
                <c:pt idx="1448">
                  <c:v>-16.47528699999998</c:v>
                </c:pt>
                <c:pt idx="1449">
                  <c:v>-16.444858999999951</c:v>
                </c:pt>
                <c:pt idx="1450">
                  <c:v>-16.412930000000074</c:v>
                </c:pt>
                <c:pt idx="1451">
                  <c:v>-16.379500000000007</c:v>
                </c:pt>
                <c:pt idx="1452">
                  <c:v>-16.344569999999976</c:v>
                </c:pt>
                <c:pt idx="1453">
                  <c:v>-16.308142999999973</c:v>
                </c:pt>
                <c:pt idx="1454">
                  <c:v>-16.270218999999997</c:v>
                </c:pt>
                <c:pt idx="1455">
                  <c:v>-16.230799000000047</c:v>
                </c:pt>
                <c:pt idx="1456">
                  <c:v>-16.189879000000019</c:v>
                </c:pt>
                <c:pt idx="1457">
                  <c:v>-16.147462000000019</c:v>
                </c:pt>
                <c:pt idx="1458">
                  <c:v>-16.103543000000059</c:v>
                </c:pt>
                <c:pt idx="1459">
                  <c:v>-16.058121000000028</c:v>
                </c:pt>
                <c:pt idx="1460">
                  <c:v>-16.011192000000051</c:v>
                </c:pt>
                <c:pt idx="1461">
                  <c:v>-15.962752000000023</c:v>
                </c:pt>
                <c:pt idx="1462">
                  <c:v>-15.914956999999958</c:v>
                </c:pt>
                <c:pt idx="1463">
                  <c:v>-15.866060000000061</c:v>
                </c:pt>
                <c:pt idx="1464">
                  <c:v>-15.816077000000064</c:v>
                </c:pt>
                <c:pt idx="1465">
                  <c:v>-15.765034000000014</c:v>
                </c:pt>
                <c:pt idx="1466">
                  <c:v>-15.712964000000056</c:v>
                </c:pt>
                <c:pt idx="1467">
                  <c:v>-15.659897000000001</c:v>
                </c:pt>
                <c:pt idx="1468">
                  <c:v>-15.605864999999994</c:v>
                </c:pt>
                <c:pt idx="1469">
                  <c:v>-15.550901000000067</c:v>
                </c:pt>
                <c:pt idx="1470">
                  <c:v>-15.495038000000022</c:v>
                </c:pt>
                <c:pt idx="1471">
                  <c:v>-15.438310000000001</c:v>
                </c:pt>
                <c:pt idx="1472">
                  <c:v>-15.38075200000003</c:v>
                </c:pt>
                <c:pt idx="1473">
                  <c:v>-15.322397999999907</c:v>
                </c:pt>
                <c:pt idx="1474">
                  <c:v>-15.263284999999996</c:v>
                </c:pt>
                <c:pt idx="1475">
                  <c:v>-15.203449999999975</c:v>
                </c:pt>
                <c:pt idx="1476">
                  <c:v>-15.142928999999981</c:v>
                </c:pt>
                <c:pt idx="1477">
                  <c:v>-15.081763000000024</c:v>
                </c:pt>
                <c:pt idx="1478">
                  <c:v>-15.019988000000012</c:v>
                </c:pt>
                <c:pt idx="1479">
                  <c:v>-14.957643999999959</c:v>
                </c:pt>
                <c:pt idx="1480">
                  <c:v>-14.894772999999986</c:v>
                </c:pt>
                <c:pt idx="1481">
                  <c:v>-14.831413999999995</c:v>
                </c:pt>
                <c:pt idx="1482">
                  <c:v>-14.767609999999991</c:v>
                </c:pt>
                <c:pt idx="1483">
                  <c:v>-14.702263000000016</c:v>
                </c:pt>
                <c:pt idx="1484">
                  <c:v>-14.636285999999927</c:v>
                </c:pt>
                <c:pt idx="1485">
                  <c:v>-14.569768999999951</c:v>
                </c:pt>
                <c:pt idx="1486">
                  <c:v>-14.502740000000017</c:v>
                </c:pt>
                <c:pt idx="1487">
                  <c:v>-14.435226999999941</c:v>
                </c:pt>
                <c:pt idx="1488">
                  <c:v>-14.36725899999999</c:v>
                </c:pt>
                <c:pt idx="1489">
                  <c:v>-14.298865999999975</c:v>
                </c:pt>
                <c:pt idx="1490">
                  <c:v>-14.230075000000056</c:v>
                </c:pt>
                <c:pt idx="1491">
                  <c:v>-14.160916999999927</c:v>
                </c:pt>
                <c:pt idx="1492">
                  <c:v>-14.091419999999971</c:v>
                </c:pt>
                <c:pt idx="1493">
                  <c:v>-14.021614</c:v>
                </c:pt>
                <c:pt idx="1494">
                  <c:v>-13.951531999999929</c:v>
                </c:pt>
                <c:pt idx="1495">
                  <c:v>-13.881200000000035</c:v>
                </c:pt>
                <c:pt idx="1496">
                  <c:v>-13.810651000000007</c:v>
                </c:pt>
                <c:pt idx="1497">
                  <c:v>-13.739914999999996</c:v>
                </c:pt>
                <c:pt idx="1498">
                  <c:v>-13.669024000000036</c:v>
                </c:pt>
                <c:pt idx="1499">
                  <c:v>-13.598005999999941</c:v>
                </c:pt>
                <c:pt idx="1500">
                  <c:v>-13.526896999999963</c:v>
                </c:pt>
                <c:pt idx="1501">
                  <c:v>-13.455725000000029</c:v>
                </c:pt>
                <c:pt idx="1502">
                  <c:v>-13.384523000000058</c:v>
                </c:pt>
                <c:pt idx="1503">
                  <c:v>-13.313321999999971</c:v>
                </c:pt>
                <c:pt idx="1504">
                  <c:v>-13.241979000000015</c:v>
                </c:pt>
                <c:pt idx="1505">
                  <c:v>-13.170648999999912</c:v>
                </c:pt>
                <c:pt idx="1506">
                  <c:v>-13.099381999999991</c:v>
                </c:pt>
                <c:pt idx="1507">
                  <c:v>-13.028206999999952</c:v>
                </c:pt>
                <c:pt idx="1508">
                  <c:v>-12.957154999999943</c:v>
                </c:pt>
                <c:pt idx="1509">
                  <c:v>-12.886257999999998</c:v>
                </c:pt>
                <c:pt idx="1510">
                  <c:v>-12.815544999999929</c:v>
                </c:pt>
                <c:pt idx="1511">
                  <c:v>-12.745047999999997</c:v>
                </c:pt>
                <c:pt idx="1512">
                  <c:v>-12.674796000000015</c:v>
                </c:pt>
                <c:pt idx="1513">
                  <c:v>-12.60482300000001</c:v>
                </c:pt>
                <c:pt idx="1514">
                  <c:v>-12.535158000000024</c:v>
                </c:pt>
                <c:pt idx="1515">
                  <c:v>-12.465832999999975</c:v>
                </c:pt>
                <c:pt idx="1516">
                  <c:v>-12.39688000000001</c:v>
                </c:pt>
                <c:pt idx="1517">
                  <c:v>-12.328330000000051</c:v>
                </c:pt>
                <c:pt idx="1518">
                  <c:v>-12.260216000000014</c:v>
                </c:pt>
                <c:pt idx="1519">
                  <c:v>-12.192568999999935</c:v>
                </c:pt>
                <c:pt idx="1520">
                  <c:v>-12.12542099999996</c:v>
                </c:pt>
                <c:pt idx="1521">
                  <c:v>-12.058805000000007</c:v>
                </c:pt>
                <c:pt idx="1522">
                  <c:v>-11.992753999999991</c:v>
                </c:pt>
                <c:pt idx="1523">
                  <c:v>-11.927299000000062</c:v>
                </c:pt>
                <c:pt idx="1524">
                  <c:v>-11.862473999999906</c:v>
                </c:pt>
                <c:pt idx="1525">
                  <c:v>-11.797653999999966</c:v>
                </c:pt>
                <c:pt idx="1526">
                  <c:v>-11.733291000000008</c:v>
                </c:pt>
                <c:pt idx="1527">
                  <c:v>-11.669513999999936</c:v>
                </c:pt>
                <c:pt idx="1528">
                  <c:v>-11.606343999999922</c:v>
                </c:pt>
                <c:pt idx="1529">
                  <c:v>-11.543806000000018</c:v>
                </c:pt>
                <c:pt idx="1530">
                  <c:v>-11.481920999999943</c:v>
                </c:pt>
                <c:pt idx="1531">
                  <c:v>-11.420710999999983</c:v>
                </c:pt>
                <c:pt idx="1532">
                  <c:v>-11.360198999999966</c:v>
                </c:pt>
                <c:pt idx="1533">
                  <c:v>-11.300407999999948</c:v>
                </c:pt>
                <c:pt idx="1534">
                  <c:v>-11.241357999999991</c:v>
                </c:pt>
                <c:pt idx="1535">
                  <c:v>-11.183071000000041</c:v>
                </c:pt>
                <c:pt idx="1536">
                  <c:v>-11.125571000000036</c:v>
                </c:pt>
                <c:pt idx="1537">
                  <c:v>-11.068877000000043</c:v>
                </c:pt>
                <c:pt idx="1538">
                  <c:v>-11.013011000000006</c:v>
                </c:pt>
                <c:pt idx="1539">
                  <c:v>-10.957993999999985</c:v>
                </c:pt>
                <c:pt idx="1540">
                  <c:v>-10.90384599999993</c:v>
                </c:pt>
                <c:pt idx="1541">
                  <c:v>-10.850590000000011</c:v>
                </c:pt>
                <c:pt idx="1542">
                  <c:v>-10.798244999999952</c:v>
                </c:pt>
                <c:pt idx="1543">
                  <c:v>-10.746831000000043</c:v>
                </c:pt>
                <c:pt idx="1544">
                  <c:v>-10.696370000000002</c:v>
                </c:pt>
                <c:pt idx="1545">
                  <c:v>-10.646882000000005</c:v>
                </c:pt>
                <c:pt idx="1546">
                  <c:v>-10.598172999999974</c:v>
                </c:pt>
                <c:pt idx="1547">
                  <c:v>-10.550385000000006</c:v>
                </c:pt>
                <c:pt idx="1548">
                  <c:v>-10.503579000000059</c:v>
                </c:pt>
                <c:pt idx="1549">
                  <c:v>-10.457772999999975</c:v>
                </c:pt>
                <c:pt idx="1550">
                  <c:v>-10.412980999999945</c:v>
                </c:pt>
                <c:pt idx="1551">
                  <c:v>-10.369217000000049</c:v>
                </c:pt>
                <c:pt idx="1552">
                  <c:v>-10.32650000000001</c:v>
                </c:pt>
                <c:pt idx="1553">
                  <c:v>-10.284842000000026</c:v>
                </c:pt>
                <c:pt idx="1554">
                  <c:v>-10.244258999999943</c:v>
                </c:pt>
                <c:pt idx="1555">
                  <c:v>-10.204762999999957</c:v>
                </c:pt>
                <c:pt idx="1556">
                  <c:v>-10.166370999999913</c:v>
                </c:pt>
                <c:pt idx="1557">
                  <c:v>-10.129096000000004</c:v>
                </c:pt>
                <c:pt idx="1558">
                  <c:v>-10.092948999999976</c:v>
                </c:pt>
                <c:pt idx="1559">
                  <c:v>-10.057947000000013</c:v>
                </c:pt>
                <c:pt idx="1560">
                  <c:v>-10.024099999999976</c:v>
                </c:pt>
                <c:pt idx="1561">
                  <c:v>-9.9914229999999407</c:v>
                </c:pt>
                <c:pt idx="1562">
                  <c:v>-9.9599259999999958</c:v>
                </c:pt>
                <c:pt idx="1563">
                  <c:v>-9.9296249999999873</c:v>
                </c:pt>
                <c:pt idx="1564">
                  <c:v>-9.900527000000011</c:v>
                </c:pt>
                <c:pt idx="1565">
                  <c:v>-9.8726480000000265</c:v>
                </c:pt>
                <c:pt idx="1566">
                  <c:v>-9.8459950000000163</c:v>
                </c:pt>
                <c:pt idx="1567">
                  <c:v>-9.8202650000000631</c:v>
                </c:pt>
                <c:pt idx="1568">
                  <c:v>-9.7956189999999879</c:v>
                </c:pt>
                <c:pt idx="1569">
                  <c:v>-9.7721560000001091</c:v>
                </c:pt>
                <c:pt idx="1570">
                  <c:v>-9.7498809999999594</c:v>
                </c:pt>
                <c:pt idx="1571">
                  <c:v>-9.7287959999999885</c:v>
                </c:pt>
                <c:pt idx="1572">
                  <c:v>-9.7089069999999538</c:v>
                </c:pt>
                <c:pt idx="1573">
                  <c:v>-9.690215999999964</c:v>
                </c:pt>
                <c:pt idx="1574">
                  <c:v>-9.672727000000009</c:v>
                </c:pt>
                <c:pt idx="1575">
                  <c:v>-9.65644199999997</c:v>
                </c:pt>
                <c:pt idx="1576">
                  <c:v>-9.6413629999999557</c:v>
                </c:pt>
                <c:pt idx="1577">
                  <c:v>-9.6274919999999611</c:v>
                </c:pt>
                <c:pt idx="1578">
                  <c:v>-9.6148269999999911</c:v>
                </c:pt>
                <c:pt idx="1579">
                  <c:v>-9.6033740000000307</c:v>
                </c:pt>
                <c:pt idx="1580">
                  <c:v>-9.5931279999999788</c:v>
                </c:pt>
                <c:pt idx="1581">
                  <c:v>-9.5840930000000526</c:v>
                </c:pt>
                <c:pt idx="1582">
                  <c:v>-9.5762650000000349</c:v>
                </c:pt>
                <c:pt idx="1583">
                  <c:v>-9.5696450000000368</c:v>
                </c:pt>
                <c:pt idx="1584">
                  <c:v>-9.5642309999999497</c:v>
                </c:pt>
                <c:pt idx="1585">
                  <c:v>-9.5600220000000036</c:v>
                </c:pt>
                <c:pt idx="1586">
                  <c:v>-9.5570129999999835</c:v>
                </c:pt>
                <c:pt idx="1587">
                  <c:v>-9.5552030000000059</c:v>
                </c:pt>
                <c:pt idx="1588">
                  <c:v>-9.5545270000000073</c:v>
                </c:pt>
                <c:pt idx="1589">
                  <c:v>-9.5550000000000637</c:v>
                </c:pt>
                <c:pt idx="1590">
                  <c:v>-9.5566419999998971</c:v>
                </c:pt>
                <c:pt idx="1591">
                  <c:v>-9.5594459999999799</c:v>
                </c:pt>
                <c:pt idx="1592">
                  <c:v>-9.5634039999999914</c:v>
                </c:pt>
                <c:pt idx="1593">
                  <c:v>-9.568510999999944</c:v>
                </c:pt>
                <c:pt idx="1594">
                  <c:v>-9.5747559999999794</c:v>
                </c:pt>
                <c:pt idx="1595">
                  <c:v>-9.5821329999999989</c:v>
                </c:pt>
                <c:pt idx="1596">
                  <c:v>-9.5906320000000278</c:v>
                </c:pt>
                <c:pt idx="1597">
                  <c:v>-9.6002419999999802</c:v>
                </c:pt>
                <c:pt idx="1598">
                  <c:v>-9.6109549999999899</c:v>
                </c:pt>
                <c:pt idx="1599">
                  <c:v>-9.6227599999999711</c:v>
                </c:pt>
                <c:pt idx="1600">
                  <c:v>-9.6356440000000703</c:v>
                </c:pt>
                <c:pt idx="1601">
                  <c:v>-9.6495969999999716</c:v>
                </c:pt>
                <c:pt idx="1602">
                  <c:v>-9.6646059999999352</c:v>
                </c:pt>
                <c:pt idx="1603">
                  <c:v>-9.680657999999994</c:v>
                </c:pt>
                <c:pt idx="1604">
                  <c:v>-9.6977389999999559</c:v>
                </c:pt>
                <c:pt idx="1605">
                  <c:v>-9.7158360000000812</c:v>
                </c:pt>
                <c:pt idx="1606">
                  <c:v>-9.7349339999999529</c:v>
                </c:pt>
                <c:pt idx="1607">
                  <c:v>-9.7550169999999525</c:v>
                </c:pt>
                <c:pt idx="1608">
                  <c:v>-9.7760700000000043</c:v>
                </c:pt>
                <c:pt idx="1609">
                  <c:v>-9.7981459999999743</c:v>
                </c:pt>
                <c:pt idx="1610">
                  <c:v>-9.8212099999999509</c:v>
                </c:pt>
                <c:pt idx="1611">
                  <c:v>-9.8452149999999392</c:v>
                </c:pt>
                <c:pt idx="1612">
                  <c:v>-9.8701469999999745</c:v>
                </c:pt>
                <c:pt idx="1613">
                  <c:v>-9.8959879999999885</c:v>
                </c:pt>
                <c:pt idx="1614">
                  <c:v>-9.9227220000000216</c:v>
                </c:pt>
                <c:pt idx="1615">
                  <c:v>-9.9503310000000056</c:v>
                </c:pt>
                <c:pt idx="1616">
                  <c:v>-9.9787979999999834</c:v>
                </c:pt>
                <c:pt idx="1617">
                  <c:v>-10.008105</c:v>
                </c:pt>
                <c:pt idx="1618">
                  <c:v>-10.038231999999994</c:v>
                </c:pt>
                <c:pt idx="1619">
                  <c:v>-10.069161000000008</c:v>
                </c:pt>
                <c:pt idx="1620">
                  <c:v>-10.100872999999979</c:v>
                </c:pt>
                <c:pt idx="1621">
                  <c:v>-10.13334599999996</c:v>
                </c:pt>
                <c:pt idx="1622">
                  <c:v>-10.166561999999999</c:v>
                </c:pt>
                <c:pt idx="1623">
                  <c:v>-10.200497000000041</c:v>
                </c:pt>
                <c:pt idx="1624">
                  <c:v>-10.235131999999908</c:v>
                </c:pt>
                <c:pt idx="1625">
                  <c:v>-10.270443999999998</c:v>
                </c:pt>
                <c:pt idx="1626">
                  <c:v>-10.306412000000023</c:v>
                </c:pt>
                <c:pt idx="1627">
                  <c:v>-10.343010000000049</c:v>
                </c:pt>
                <c:pt idx="1628">
                  <c:v>-10.380218000000013</c:v>
                </c:pt>
                <c:pt idx="1629">
                  <c:v>-10.418009999999981</c:v>
                </c:pt>
                <c:pt idx="1630">
                  <c:v>-10.456440000000043</c:v>
                </c:pt>
                <c:pt idx="1631">
                  <c:v>-10.495473000000061</c:v>
                </c:pt>
                <c:pt idx="1632">
                  <c:v>-10.535042999999973</c:v>
                </c:pt>
                <c:pt idx="1633">
                  <c:v>-10.575128999999947</c:v>
                </c:pt>
                <c:pt idx="1634">
                  <c:v>-10.615704999999934</c:v>
                </c:pt>
                <c:pt idx="1635">
                  <c:v>-10.656748999999991</c:v>
                </c:pt>
                <c:pt idx="1636">
                  <c:v>-10.698237999999947</c:v>
                </c:pt>
                <c:pt idx="1637">
                  <c:v>-10.740145999999982</c:v>
                </c:pt>
                <c:pt idx="1638">
                  <c:v>-10.782447999999931</c:v>
                </c:pt>
                <c:pt idx="1639">
                  <c:v>-10.82511999999997</c:v>
                </c:pt>
                <c:pt idx="1640">
                  <c:v>-10.868136999999933</c:v>
                </c:pt>
                <c:pt idx="1641">
                  <c:v>-10.911473000000001</c:v>
                </c:pt>
                <c:pt idx="1642">
                  <c:v>-10.955101000000013</c:v>
                </c:pt>
                <c:pt idx="1643">
                  <c:v>-10.998998000000029</c:v>
                </c:pt>
                <c:pt idx="1644">
                  <c:v>-11.043134000000009</c:v>
                </c:pt>
                <c:pt idx="1645">
                  <c:v>-11.087485000000015</c:v>
                </c:pt>
                <c:pt idx="1646">
                  <c:v>-11.132022000000006</c:v>
                </c:pt>
                <c:pt idx="1647">
                  <c:v>-11.176718000000051</c:v>
                </c:pt>
                <c:pt idx="1648">
                  <c:v>-11.221546999999987</c:v>
                </c:pt>
                <c:pt idx="1649">
                  <c:v>-11.266479999999888</c:v>
                </c:pt>
                <c:pt idx="1650">
                  <c:v>-11.311488000000054</c:v>
                </c:pt>
                <c:pt idx="1651">
                  <c:v>-11.356742000000054</c:v>
                </c:pt>
                <c:pt idx="1652">
                  <c:v>-11.402217000000064</c:v>
                </c:pt>
                <c:pt idx="1653">
                  <c:v>-11.447758000000022</c:v>
                </c:pt>
                <c:pt idx="1654">
                  <c:v>-11.493341999999984</c:v>
                </c:pt>
                <c:pt idx="1655">
                  <c:v>-11.538947000000007</c:v>
                </c:pt>
                <c:pt idx="1656">
                  <c:v>-11.584551999999917</c:v>
                </c:pt>
                <c:pt idx="1657">
                  <c:v>-11.630133999999998</c:v>
                </c:pt>
                <c:pt idx="1658">
                  <c:v>-11.675672999999961</c:v>
                </c:pt>
                <c:pt idx="1659">
                  <c:v>-11.721148000000085</c:v>
                </c:pt>
                <c:pt idx="1660">
                  <c:v>-11.766535999999974</c:v>
                </c:pt>
                <c:pt idx="1661">
                  <c:v>-11.811818000000017</c:v>
                </c:pt>
                <c:pt idx="1662">
                  <c:v>-11.856971999999928</c:v>
                </c:pt>
                <c:pt idx="1663">
                  <c:v>-11.901977999999986</c:v>
                </c:pt>
                <c:pt idx="1664">
                  <c:v>-11.946816000000013</c:v>
                </c:pt>
                <c:pt idx="1665">
                  <c:v>-11.991463999999951</c:v>
                </c:pt>
                <c:pt idx="1666">
                  <c:v>-12.035904000000073</c:v>
                </c:pt>
                <c:pt idx="1667">
                  <c:v>-12.080115999999975</c:v>
                </c:pt>
                <c:pt idx="1668">
                  <c:v>-12.124079999999935</c:v>
                </c:pt>
                <c:pt idx="1669">
                  <c:v>-12.167777999999998</c:v>
                </c:pt>
                <c:pt idx="1670">
                  <c:v>-12.211190999999985</c:v>
                </c:pt>
                <c:pt idx="1671">
                  <c:v>-12.254298999999946</c:v>
                </c:pt>
                <c:pt idx="1672">
                  <c:v>-12.29693999999995</c:v>
                </c:pt>
                <c:pt idx="1673">
                  <c:v>-12.339064999999891</c:v>
                </c:pt>
                <c:pt idx="1674">
                  <c:v>-12.380772999999976</c:v>
                </c:pt>
                <c:pt idx="1675">
                  <c:v>-12.422039000000041</c:v>
                </c:pt>
                <c:pt idx="1676">
                  <c:v>-12.462842000000023</c:v>
                </c:pt>
                <c:pt idx="1677">
                  <c:v>-12.503156999999987</c:v>
                </c:pt>
                <c:pt idx="1678">
                  <c:v>-12.5429630000001</c:v>
                </c:pt>
                <c:pt idx="1679">
                  <c:v>-12.582235999999966</c:v>
                </c:pt>
                <c:pt idx="1680">
                  <c:v>-12.620954999999981</c:v>
                </c:pt>
                <c:pt idx="1681">
                  <c:v>-12.659095999999977</c:v>
                </c:pt>
                <c:pt idx="1682">
                  <c:v>-12.696636000000012</c:v>
                </c:pt>
                <c:pt idx="1683">
                  <c:v>-12.733554000000026</c:v>
                </c:pt>
                <c:pt idx="1684">
                  <c:v>-12.769827999999961</c:v>
                </c:pt>
                <c:pt idx="1685">
                  <c:v>-12.805433999999991</c:v>
                </c:pt>
                <c:pt idx="1686">
                  <c:v>-12.840351999999939</c:v>
                </c:pt>
                <c:pt idx="1687">
                  <c:v>-12.874558999999977</c:v>
                </c:pt>
                <c:pt idx="1688">
                  <c:v>-12.908032000000048</c:v>
                </c:pt>
                <c:pt idx="1689">
                  <c:v>-12.940750999999977</c:v>
                </c:pt>
                <c:pt idx="1690">
                  <c:v>-12.972694000000047</c:v>
                </c:pt>
                <c:pt idx="1691">
                  <c:v>-13.003839000000085</c:v>
                </c:pt>
                <c:pt idx="1692">
                  <c:v>-13.03416500000003</c:v>
                </c:pt>
                <c:pt idx="1693">
                  <c:v>-13.063879000000043</c:v>
                </c:pt>
                <c:pt idx="1694">
                  <c:v>-13.093052000000057</c:v>
                </c:pt>
                <c:pt idx="1695">
                  <c:v>-13.121447999999987</c:v>
                </c:pt>
                <c:pt idx="1696">
                  <c:v>-13.149052999999981</c:v>
                </c:pt>
                <c:pt idx="1697">
                  <c:v>-13.175860999999941</c:v>
                </c:pt>
                <c:pt idx="1698">
                  <c:v>-13.201858999999899</c:v>
                </c:pt>
                <c:pt idx="1699">
                  <c:v>-13.227040999999986</c:v>
                </c:pt>
                <c:pt idx="1700">
                  <c:v>-13.251398000000108</c:v>
                </c:pt>
                <c:pt idx="1701">
                  <c:v>-13.274920999999949</c:v>
                </c:pt>
                <c:pt idx="1702">
                  <c:v>-13.297606999999971</c:v>
                </c:pt>
                <c:pt idx="1703">
                  <c:v>-13.319448000000079</c:v>
                </c:pt>
                <c:pt idx="1704">
                  <c:v>-13.340439999999944</c:v>
                </c:pt>
                <c:pt idx="1705">
                  <c:v>-13.360577999999919</c:v>
                </c:pt>
                <c:pt idx="1706">
                  <c:v>-13.379860000000008</c:v>
                </c:pt>
                <c:pt idx="1707">
                  <c:v>-13.398283000000106</c:v>
                </c:pt>
                <c:pt idx="1708">
                  <c:v>-13.41584499999999</c:v>
                </c:pt>
                <c:pt idx="1709">
                  <c:v>-13.432545000000005</c:v>
                </c:pt>
                <c:pt idx="1710">
                  <c:v>-13.44838500000003</c:v>
                </c:pt>
                <c:pt idx="1711">
                  <c:v>-13.463363999999956</c:v>
                </c:pt>
                <c:pt idx="1712">
                  <c:v>-13.477485999999999</c:v>
                </c:pt>
                <c:pt idx="1713">
                  <c:v>-13.490752999999927</c:v>
                </c:pt>
                <c:pt idx="1714">
                  <c:v>-13.502789000000007</c:v>
                </c:pt>
                <c:pt idx="1715">
                  <c:v>-13.513352000000054</c:v>
                </c:pt>
                <c:pt idx="1716">
                  <c:v>-13.522881999999981</c:v>
                </c:pt>
                <c:pt idx="1717">
                  <c:v>-13.531369000000041</c:v>
                </c:pt>
                <c:pt idx="1718">
                  <c:v>-13.538801000000035</c:v>
                </c:pt>
                <c:pt idx="1719">
                  <c:v>-13.545165999999995</c:v>
                </c:pt>
                <c:pt idx="1720">
                  <c:v>-13.550453999999945</c:v>
                </c:pt>
                <c:pt idx="1721">
                  <c:v>-13.554650999999922</c:v>
                </c:pt>
                <c:pt idx="1722">
                  <c:v>-13.557750000000055</c:v>
                </c:pt>
                <c:pt idx="1723">
                  <c:v>-13.559736000000044</c:v>
                </c:pt>
                <c:pt idx="1724">
                  <c:v>-13.560599000000025</c:v>
                </c:pt>
                <c:pt idx="1725">
                  <c:v>-13.560328000000027</c:v>
                </c:pt>
                <c:pt idx="1726">
                  <c:v>-13.558912999999961</c:v>
                </c:pt>
                <c:pt idx="1727">
                  <c:v>-13.556339999999977</c:v>
                </c:pt>
                <c:pt idx="1728">
                  <c:v>-13.552601999999979</c:v>
                </c:pt>
                <c:pt idx="1729">
                  <c:v>-13.547684000000004</c:v>
                </c:pt>
                <c:pt idx="1730">
                  <c:v>-13.541575999999964</c:v>
                </c:pt>
                <c:pt idx="1731">
                  <c:v>-13.534268999999995</c:v>
                </c:pt>
                <c:pt idx="1732">
                  <c:v>-13.525748999999905</c:v>
                </c:pt>
                <c:pt idx="1733">
                  <c:v>-13.516007000000059</c:v>
                </c:pt>
                <c:pt idx="1734">
                  <c:v>-13.505031000000031</c:v>
                </c:pt>
                <c:pt idx="1735">
                  <c:v>-13.493163999999979</c:v>
                </c:pt>
                <c:pt idx="1736">
                  <c:v>-13.480733999999984</c:v>
                </c:pt>
                <c:pt idx="1737">
                  <c:v>-13.467236000000071</c:v>
                </c:pt>
                <c:pt idx="1738">
                  <c:v>-13.452679999999987</c:v>
                </c:pt>
                <c:pt idx="1739">
                  <c:v>-13.437074000000052</c:v>
                </c:pt>
                <c:pt idx="1740">
                  <c:v>-13.420428999999899</c:v>
                </c:pt>
                <c:pt idx="1741">
                  <c:v>-13.402753999999959</c:v>
                </c:pt>
                <c:pt idx="1742">
                  <c:v>-13.384062999999969</c:v>
                </c:pt>
                <c:pt idx="1743">
                  <c:v>-13.364367999999899</c:v>
                </c:pt>
                <c:pt idx="1744">
                  <c:v>-13.343683000000055</c:v>
                </c:pt>
                <c:pt idx="1745">
                  <c:v>-13.322023000000058</c:v>
                </c:pt>
                <c:pt idx="1746">
                  <c:v>-13.299405999999976</c:v>
                </c:pt>
                <c:pt idx="1747">
                  <c:v>-13.275847999999996</c:v>
                </c:pt>
                <c:pt idx="1748">
                  <c:v>-13.251367999999957</c:v>
                </c:pt>
                <c:pt idx="1749">
                  <c:v>-13.225986000000034</c:v>
                </c:pt>
                <c:pt idx="1750">
                  <c:v>-13.199721999999952</c:v>
                </c:pt>
                <c:pt idx="1751">
                  <c:v>-13.172596999999996</c:v>
                </c:pt>
                <c:pt idx="1752">
                  <c:v>-13.144635999999991</c:v>
                </c:pt>
                <c:pt idx="1753">
                  <c:v>-13.11586299999999</c:v>
                </c:pt>
                <c:pt idx="1754">
                  <c:v>-13.086303999999927</c:v>
                </c:pt>
                <c:pt idx="1755">
                  <c:v>-13.055984999999964</c:v>
                </c:pt>
                <c:pt idx="1756">
                  <c:v>-13.024443000000019</c:v>
                </c:pt>
                <c:pt idx="1757">
                  <c:v>-12.991042999999991</c:v>
                </c:pt>
                <c:pt idx="1758">
                  <c:v>-12.956656000000066</c:v>
                </c:pt>
                <c:pt idx="1759">
                  <c:v>-12.921282000000019</c:v>
                </c:pt>
                <c:pt idx="1760">
                  <c:v>-12.884923999999955</c:v>
                </c:pt>
                <c:pt idx="1761">
                  <c:v>-12.847579999999994</c:v>
                </c:pt>
                <c:pt idx="1762">
                  <c:v>-12.80925400000001</c:v>
                </c:pt>
                <c:pt idx="1763">
                  <c:v>-12.769943000000012</c:v>
                </c:pt>
                <c:pt idx="1764">
                  <c:v>-12.729649999999992</c:v>
                </c:pt>
                <c:pt idx="1765">
                  <c:v>-12.688373999999953</c:v>
                </c:pt>
                <c:pt idx="1766">
                  <c:v>-12.646112000000016</c:v>
                </c:pt>
                <c:pt idx="1767">
                  <c:v>-12.602865999999949</c:v>
                </c:pt>
                <c:pt idx="1768">
                  <c:v>-12.558631999999989</c:v>
                </c:pt>
                <c:pt idx="1769">
                  <c:v>-12.513409000000024</c:v>
                </c:pt>
                <c:pt idx="1770">
                  <c:v>-12.467195999999944</c:v>
                </c:pt>
                <c:pt idx="1771">
                  <c:v>-12.419987999999989</c:v>
                </c:pt>
                <c:pt idx="1772">
                  <c:v>-12.37178300000005</c:v>
                </c:pt>
                <c:pt idx="1773">
                  <c:v>-12.322576000000026</c:v>
                </c:pt>
                <c:pt idx="1774">
                  <c:v>-12.272364000000039</c:v>
                </c:pt>
                <c:pt idx="1775">
                  <c:v>-12.2211420000001</c:v>
                </c:pt>
                <c:pt idx="1776">
                  <c:v>-12.168903999999998</c:v>
                </c:pt>
                <c:pt idx="1777">
                  <c:v>-12.116092999999978</c:v>
                </c:pt>
                <c:pt idx="1778">
                  <c:v>-12.063530000000014</c:v>
                </c:pt>
                <c:pt idx="1779">
                  <c:v>-12.010241999999948</c:v>
                </c:pt>
                <c:pt idx="1780">
                  <c:v>-11.956249999999955</c:v>
                </c:pt>
                <c:pt idx="1781">
                  <c:v>-11.901569999999992</c:v>
                </c:pt>
                <c:pt idx="1782">
                  <c:v>-11.846225000000004</c:v>
                </c:pt>
                <c:pt idx="1783">
                  <c:v>-11.790233000000057</c:v>
                </c:pt>
                <c:pt idx="1784">
                  <c:v>-11.733616999999981</c:v>
                </c:pt>
                <c:pt idx="1785">
                  <c:v>-11.676396999999952</c:v>
                </c:pt>
                <c:pt idx="1786">
                  <c:v>-11.618595000000028</c:v>
                </c:pt>
                <c:pt idx="1787">
                  <c:v>-11.560236000000032</c:v>
                </c:pt>
                <c:pt idx="1788">
                  <c:v>-11.501340000000027</c:v>
                </c:pt>
                <c:pt idx="1789">
                  <c:v>-11.441931000000068</c:v>
                </c:pt>
                <c:pt idx="1790">
                  <c:v>-11.38203400000009</c:v>
                </c:pt>
                <c:pt idx="1791">
                  <c:v>-11.321673000000033</c:v>
                </c:pt>
                <c:pt idx="1792">
                  <c:v>-11.260874000000058</c:v>
                </c:pt>
                <c:pt idx="1793">
                  <c:v>-11.199660999999992</c:v>
                </c:pt>
                <c:pt idx="1794">
                  <c:v>-11.138059999999996</c:v>
                </c:pt>
                <c:pt idx="1795">
                  <c:v>-11.076098000000002</c:v>
                </c:pt>
                <c:pt idx="1796">
                  <c:v>-11.013802999999939</c:v>
                </c:pt>
                <c:pt idx="1797">
                  <c:v>-10.951201999999967</c:v>
                </c:pt>
                <c:pt idx="1798">
                  <c:v>-10.888130000000046</c:v>
                </c:pt>
                <c:pt idx="1799">
                  <c:v>-10.824129000000084</c:v>
                </c:pt>
                <c:pt idx="1800">
                  <c:v>-10.759759999999915</c:v>
                </c:pt>
                <c:pt idx="1801">
                  <c:v>-10.695042000000058</c:v>
                </c:pt>
                <c:pt idx="1802">
                  <c:v>-10.629994000000011</c:v>
                </c:pt>
                <c:pt idx="1803">
                  <c:v>-10.564633999999955</c:v>
                </c:pt>
                <c:pt idx="1804">
                  <c:v>-10.498982000000069</c:v>
                </c:pt>
                <c:pt idx="1805">
                  <c:v>-10.433056999999962</c:v>
                </c:pt>
                <c:pt idx="1806">
                  <c:v>-10.366877000000045</c:v>
                </c:pt>
                <c:pt idx="1807">
                  <c:v>-10.300462999999922</c:v>
                </c:pt>
                <c:pt idx="1808">
                  <c:v>-10.233834999999999</c:v>
                </c:pt>
                <c:pt idx="1809">
                  <c:v>-10.167012999999997</c:v>
                </c:pt>
                <c:pt idx="1810">
                  <c:v>-10.10001699999998</c:v>
                </c:pt>
                <c:pt idx="1811">
                  <c:v>-10.032866000000013</c:v>
                </c:pt>
                <c:pt idx="1812">
                  <c:v>-9.9655820000000404</c:v>
                </c:pt>
                <c:pt idx="1813">
                  <c:v>-9.8981870000000072</c:v>
                </c:pt>
                <c:pt idx="1814">
                  <c:v>-9.8306979999999839</c:v>
                </c:pt>
                <c:pt idx="1815">
                  <c:v>-9.7631390000000238</c:v>
                </c:pt>
                <c:pt idx="1816">
                  <c:v>-9.6955299999999625</c:v>
                </c:pt>
                <c:pt idx="1817">
                  <c:v>-9.6278930000000855</c:v>
                </c:pt>
                <c:pt idx="1818">
                  <c:v>-9.5602480000000014</c:v>
                </c:pt>
                <c:pt idx="1819">
                  <c:v>-9.4926000000000386</c:v>
                </c:pt>
                <c:pt idx="1820">
                  <c:v>-9.4248999999999796</c:v>
                </c:pt>
                <c:pt idx="1821">
                  <c:v>-9.3572409999999309</c:v>
                </c:pt>
                <c:pt idx="1822">
                  <c:v>-9.289641999999958</c:v>
                </c:pt>
                <c:pt idx="1823">
                  <c:v>-9.2221270000000004</c:v>
                </c:pt>
                <c:pt idx="1824">
                  <c:v>-9.154713999999899</c:v>
                </c:pt>
                <c:pt idx="1825">
                  <c:v>-9.0874270000000479</c:v>
                </c:pt>
                <c:pt idx="1826">
                  <c:v>-9.020287000000053</c:v>
                </c:pt>
                <c:pt idx="1827">
                  <c:v>-8.9533139999999776</c:v>
                </c:pt>
                <c:pt idx="1828">
                  <c:v>-8.8865309999999909</c:v>
                </c:pt>
                <c:pt idx="1829">
                  <c:v>-8.8199590000000399</c:v>
                </c:pt>
                <c:pt idx="1830">
                  <c:v>-8.753620000000069</c:v>
                </c:pt>
                <c:pt idx="1831">
                  <c:v>-8.6875370000000203</c:v>
                </c:pt>
                <c:pt idx="1832">
                  <c:v>-8.6217319999999518</c:v>
                </c:pt>
                <c:pt idx="1833">
                  <c:v>-8.5562259999999242</c:v>
                </c:pt>
                <c:pt idx="1834">
                  <c:v>-8.4910419999999931</c:v>
                </c:pt>
                <c:pt idx="1835">
                  <c:v>-8.4262039999999843</c:v>
                </c:pt>
                <c:pt idx="1836">
                  <c:v>-8.361733000000072</c:v>
                </c:pt>
                <c:pt idx="1837">
                  <c:v>-8.2976539999999659</c:v>
                </c:pt>
                <c:pt idx="1838">
                  <c:v>-8.2339869999999564</c:v>
                </c:pt>
                <c:pt idx="1839">
                  <c:v>-8.170757999999978</c:v>
                </c:pt>
                <c:pt idx="1840">
                  <c:v>-8.1079130000000532</c:v>
                </c:pt>
                <c:pt idx="1841">
                  <c:v>-8.0450730000000021</c:v>
                </c:pt>
                <c:pt idx="1842">
                  <c:v>-7.9826460000000452</c:v>
                </c:pt>
                <c:pt idx="1843">
                  <c:v>-7.9206499999999096</c:v>
                </c:pt>
                <c:pt idx="1844">
                  <c:v>-7.8590980000000172</c:v>
                </c:pt>
                <c:pt idx="1845">
                  <c:v>-7.7980099999999766</c:v>
                </c:pt>
                <c:pt idx="1846">
                  <c:v>-7.7373999999999796</c:v>
                </c:pt>
                <c:pt idx="1847">
                  <c:v>-7.6772850000000972</c:v>
                </c:pt>
                <c:pt idx="1848">
                  <c:v>-7.6176830000000564</c:v>
                </c:pt>
                <c:pt idx="1849">
                  <c:v>-7.5586070000000518</c:v>
                </c:pt>
                <c:pt idx="1850">
                  <c:v>-7.5000749999999243</c:v>
                </c:pt>
                <c:pt idx="1851">
                  <c:v>-7.4421020000000908</c:v>
                </c:pt>
                <c:pt idx="1852">
                  <c:v>-7.3847060000000511</c:v>
                </c:pt>
                <c:pt idx="1853">
                  <c:v>-7.3278999999999996</c:v>
                </c:pt>
                <c:pt idx="1854">
                  <c:v>-7.2717020000000048</c:v>
                </c:pt>
                <c:pt idx="1855">
                  <c:v>-7.2161250000000337</c:v>
                </c:pt>
                <c:pt idx="1856">
                  <c:v>-7.1611880000000383</c:v>
                </c:pt>
                <c:pt idx="1857">
                  <c:v>-7.1069039999999859</c:v>
                </c:pt>
                <c:pt idx="1858">
                  <c:v>-7.0532899999999472</c:v>
                </c:pt>
                <c:pt idx="1859">
                  <c:v>-7.0003600000000006</c:v>
                </c:pt>
                <c:pt idx="1860">
                  <c:v>-6.9481309999999894</c:v>
                </c:pt>
                <c:pt idx="1861">
                  <c:v>-6.8966000000000349</c:v>
                </c:pt>
                <c:pt idx="1862">
                  <c:v>-6.8456529999999702</c:v>
                </c:pt>
                <c:pt idx="1863">
                  <c:v>-6.7954220000000305</c:v>
                </c:pt>
                <c:pt idx="1864">
                  <c:v>-6.7459220000000641</c:v>
                </c:pt>
                <c:pt idx="1865">
                  <c:v>-6.6971639999999297</c:v>
                </c:pt>
                <c:pt idx="1866">
                  <c:v>-6.6491620000000466</c:v>
                </c:pt>
                <c:pt idx="1867">
                  <c:v>-6.6019279999999299</c:v>
                </c:pt>
                <c:pt idx="1868">
                  <c:v>-6.5554740000000038</c:v>
                </c:pt>
                <c:pt idx="1869">
                  <c:v>-6.5098130000000083</c:v>
                </c:pt>
                <c:pt idx="1870">
                  <c:v>-6.4649560000000292</c:v>
                </c:pt>
                <c:pt idx="1871">
                  <c:v>-6.4209150000000363</c:v>
                </c:pt>
                <c:pt idx="1872">
                  <c:v>-6.3777019999999993</c:v>
                </c:pt>
                <c:pt idx="1873">
                  <c:v>-6.3353290000000015</c:v>
                </c:pt>
                <c:pt idx="1874">
                  <c:v>-6.2938070000000153</c:v>
                </c:pt>
                <c:pt idx="1875">
                  <c:v>-6.2531470000000127</c:v>
                </c:pt>
                <c:pt idx="1876">
                  <c:v>-6.2133610000000772</c:v>
                </c:pt>
                <c:pt idx="1877">
                  <c:v>-6.1744590000000699</c:v>
                </c:pt>
                <c:pt idx="1878">
                  <c:v>-6.1364519999999629</c:v>
                </c:pt>
                <c:pt idx="1879">
                  <c:v>-6.0993519999999535</c:v>
                </c:pt>
                <c:pt idx="1880">
                  <c:v>-6.0631689999999026</c:v>
                </c:pt>
                <c:pt idx="1881">
                  <c:v>-6.0279120000000148</c:v>
                </c:pt>
                <c:pt idx="1882">
                  <c:v>-5.9935739999999669</c:v>
                </c:pt>
                <c:pt idx="1883">
                  <c:v>-5.9598600000000488</c:v>
                </c:pt>
                <c:pt idx="1884">
                  <c:v>-5.927043000000026</c:v>
                </c:pt>
                <c:pt idx="1885">
                  <c:v>-5.8951309999999921</c:v>
                </c:pt>
                <c:pt idx="1886">
                  <c:v>-5.8641280000000506</c:v>
                </c:pt>
                <c:pt idx="1887">
                  <c:v>-5.8340389999999616</c:v>
                </c:pt>
                <c:pt idx="1888">
                  <c:v>-5.8048689999999397</c:v>
                </c:pt>
                <c:pt idx="1889">
                  <c:v>-5.7766219999999748</c:v>
                </c:pt>
                <c:pt idx="1890">
                  <c:v>-5.7493019999999433</c:v>
                </c:pt>
                <c:pt idx="1891">
                  <c:v>-5.7229129999999486</c:v>
                </c:pt>
                <c:pt idx="1892">
                  <c:v>-5.6974589999999807</c:v>
                </c:pt>
                <c:pt idx="1893">
                  <c:v>-5.6729420000000346</c:v>
                </c:pt>
                <c:pt idx="1894">
                  <c:v>-5.6493659999999863</c:v>
                </c:pt>
                <c:pt idx="1895">
                  <c:v>-5.6267340000000559</c:v>
                </c:pt>
                <c:pt idx="1896">
                  <c:v>-5.6050470000000132</c:v>
                </c:pt>
                <c:pt idx="1897">
                  <c:v>-5.584306999999967</c:v>
                </c:pt>
                <c:pt idx="1898">
                  <c:v>-5.5645170000000235</c:v>
                </c:pt>
                <c:pt idx="1899">
                  <c:v>-5.5456790000000638</c:v>
                </c:pt>
                <c:pt idx="1900">
                  <c:v>-5.5277939999999717</c:v>
                </c:pt>
                <c:pt idx="1901">
                  <c:v>-5.5108610000000908</c:v>
                </c:pt>
                <c:pt idx="1902">
                  <c:v>-5.49488400000007</c:v>
                </c:pt>
                <c:pt idx="1903">
                  <c:v>-5.4798600000000306</c:v>
                </c:pt>
                <c:pt idx="1904">
                  <c:v>-5.4657920000000786</c:v>
                </c:pt>
                <c:pt idx="1905">
                  <c:v>-5.4526789999999892</c:v>
                </c:pt>
                <c:pt idx="1906">
                  <c:v>-5.4405199999999923</c:v>
                </c:pt>
                <c:pt idx="1907">
                  <c:v>-5.4293149999999741</c:v>
                </c:pt>
                <c:pt idx="1908">
                  <c:v>-5.419018000000051</c:v>
                </c:pt>
                <c:pt idx="1909">
                  <c:v>-5.4095989999999574</c:v>
                </c:pt>
                <c:pt idx="1910">
                  <c:v>-5.4011140000000069</c:v>
                </c:pt>
                <c:pt idx="1911">
                  <c:v>-5.393558999999982</c:v>
                </c:pt>
                <c:pt idx="1912">
                  <c:v>-5.3869310000000041</c:v>
                </c:pt>
                <c:pt idx="1913">
                  <c:v>-5.3812269999999671</c:v>
                </c:pt>
                <c:pt idx="1914">
                  <c:v>-5.3764419999999973</c:v>
                </c:pt>
                <c:pt idx="1915">
                  <c:v>-5.3725729999999885</c:v>
                </c:pt>
                <c:pt idx="1916">
                  <c:v>-5.3696159999999509</c:v>
                </c:pt>
                <c:pt idx="1917">
                  <c:v>-5.3675660000000107</c:v>
                </c:pt>
                <c:pt idx="1918">
                  <c:v>-5.3664169999999558</c:v>
                </c:pt>
                <c:pt idx="1919">
                  <c:v>-5.3661640000000261</c:v>
                </c:pt>
                <c:pt idx="1920">
                  <c:v>-5.366802000000007</c:v>
                </c:pt>
                <c:pt idx="1921">
                  <c:v>-5.3683240000000296</c:v>
                </c:pt>
                <c:pt idx="1922">
                  <c:v>-5.3707259999999906</c:v>
                </c:pt>
                <c:pt idx="1923">
                  <c:v>-5.3739990000000262</c:v>
                </c:pt>
                <c:pt idx="1924">
                  <c:v>-5.3781370000000379</c:v>
                </c:pt>
                <c:pt idx="1925">
                  <c:v>-5.3831330000000435</c:v>
                </c:pt>
                <c:pt idx="1926">
                  <c:v>-5.3889780000000655</c:v>
                </c:pt>
                <c:pt idx="1927">
                  <c:v>-5.3956670000000031</c:v>
                </c:pt>
                <c:pt idx="1928">
                  <c:v>-5.4031909999999925</c:v>
                </c:pt>
                <c:pt idx="1929">
                  <c:v>-5.4115399999999454</c:v>
                </c:pt>
                <c:pt idx="1930">
                  <c:v>-5.4207069999999931</c:v>
                </c:pt>
                <c:pt idx="1931">
                  <c:v>-5.4306829999999309</c:v>
                </c:pt>
                <c:pt idx="1932">
                  <c:v>-5.441457000000014</c:v>
                </c:pt>
                <c:pt idx="1933">
                  <c:v>-5.4530209999999215</c:v>
                </c:pt>
                <c:pt idx="1934">
                  <c:v>-5.465375999999992</c:v>
                </c:pt>
                <c:pt idx="1935">
                  <c:v>-5.478505000000041</c:v>
                </c:pt>
                <c:pt idx="1936">
                  <c:v>-5.4923969999999827</c:v>
                </c:pt>
                <c:pt idx="1937">
                  <c:v>-5.5070369999999684</c:v>
                </c:pt>
                <c:pt idx="1938">
                  <c:v>-5.5224170000000186</c:v>
                </c:pt>
                <c:pt idx="1939">
                  <c:v>-5.538524999999936</c:v>
                </c:pt>
                <c:pt idx="1940">
                  <c:v>-5.5553489999999783</c:v>
                </c:pt>
                <c:pt idx="1941">
                  <c:v>-5.5728780000000597</c:v>
                </c:pt>
                <c:pt idx="1942">
                  <c:v>-5.5910989999999856</c:v>
                </c:pt>
                <c:pt idx="1943">
                  <c:v>-5.6099990000000162</c:v>
                </c:pt>
                <c:pt idx="1944">
                  <c:v>-5.6295670000000655</c:v>
                </c:pt>
                <c:pt idx="1945">
                  <c:v>-5.6497879999999441</c:v>
                </c:pt>
                <c:pt idx="1946">
                  <c:v>-5.6706489999999121</c:v>
                </c:pt>
                <c:pt idx="1947">
                  <c:v>-5.6921379999999999</c:v>
                </c:pt>
                <c:pt idx="1948">
                  <c:v>-5.714238000000023</c:v>
                </c:pt>
                <c:pt idx="1949">
                  <c:v>-5.7369360000000142</c:v>
                </c:pt>
                <c:pt idx="1950">
                  <c:v>-5.7602180000000089</c:v>
                </c:pt>
                <c:pt idx="1951">
                  <c:v>-5.7840679999999338</c:v>
                </c:pt>
                <c:pt idx="1952">
                  <c:v>-5.8084710000000541</c:v>
                </c:pt>
                <c:pt idx="1953">
                  <c:v>-5.8334130000000641</c:v>
                </c:pt>
                <c:pt idx="1954">
                  <c:v>-5.8588760000000093</c:v>
                </c:pt>
                <c:pt idx="1955">
                  <c:v>-5.8848440000000437</c:v>
                </c:pt>
                <c:pt idx="1956">
                  <c:v>-5.9113019999999779</c:v>
                </c:pt>
                <c:pt idx="1957">
                  <c:v>-5.9382329999999683</c:v>
                </c:pt>
                <c:pt idx="1958">
                  <c:v>-5.9656180000000631</c:v>
                </c:pt>
                <c:pt idx="1959">
                  <c:v>-5.993494999999939</c:v>
                </c:pt>
                <c:pt idx="1960">
                  <c:v>-6.0220669999999927</c:v>
                </c:pt>
                <c:pt idx="1961">
                  <c:v>-6.0510859999999411</c:v>
                </c:pt>
                <c:pt idx="1962">
                  <c:v>-6.0805380000000468</c:v>
                </c:pt>
                <c:pt idx="1963">
                  <c:v>-6.1104070000000092</c:v>
                </c:pt>
                <c:pt idx="1964">
                  <c:v>-6.1406769999999824</c:v>
                </c:pt>
                <c:pt idx="1965">
                  <c:v>-6.1713330000000042</c:v>
                </c:pt>
                <c:pt idx="1966">
                  <c:v>-6.2023559999998952</c:v>
                </c:pt>
                <c:pt idx="1967">
                  <c:v>-6.2337320000000318</c:v>
                </c:pt>
                <c:pt idx="1968">
                  <c:v>-6.2654430000000048</c:v>
                </c:pt>
                <c:pt idx="1969">
                  <c:v>-6.2974709999999732</c:v>
                </c:pt>
                <c:pt idx="1970">
                  <c:v>-6.3298000000000911</c:v>
                </c:pt>
                <c:pt idx="1971">
                  <c:v>-6.3624130000000605</c:v>
                </c:pt>
                <c:pt idx="1972">
                  <c:v>-6.3952909999999292</c:v>
                </c:pt>
                <c:pt idx="1973">
                  <c:v>-6.4284159999999702</c:v>
                </c:pt>
                <c:pt idx="1974">
                  <c:v>-6.4617709999999988</c:v>
                </c:pt>
                <c:pt idx="1975">
                  <c:v>-6.4953349999999546</c:v>
                </c:pt>
                <c:pt idx="1976">
                  <c:v>-6.5290919999999915</c:v>
                </c:pt>
                <c:pt idx="1977">
                  <c:v>-6.5630220000000463</c:v>
                </c:pt>
                <c:pt idx="1978">
                  <c:v>-6.597105000000056</c:v>
                </c:pt>
                <c:pt idx="1979">
                  <c:v>-6.6313230000000658</c:v>
                </c:pt>
                <c:pt idx="1980">
                  <c:v>-6.6656560000000127</c:v>
                </c:pt>
                <c:pt idx="1981">
                  <c:v>-6.7000829999999496</c:v>
                </c:pt>
                <c:pt idx="1982">
                  <c:v>-6.7345869999999195</c:v>
                </c:pt>
                <c:pt idx="1983">
                  <c:v>-6.7691429999999855</c:v>
                </c:pt>
                <c:pt idx="1984">
                  <c:v>-6.8037340000000768</c:v>
                </c:pt>
                <c:pt idx="1985">
                  <c:v>-6.8386320000000751</c:v>
                </c:pt>
                <c:pt idx="1986">
                  <c:v>-6.8738169999999172</c:v>
                </c:pt>
                <c:pt idx="1987">
                  <c:v>-6.9090529999999717</c:v>
                </c:pt>
                <c:pt idx="1988">
                  <c:v>-6.944323000000054</c:v>
                </c:pt>
                <c:pt idx="1989">
                  <c:v>-6.9796119999999746</c:v>
                </c:pt>
                <c:pt idx="1990">
                  <c:v>-7.0149010000000089</c:v>
                </c:pt>
                <c:pt idx="1991">
                  <c:v>-7.0501740000000837</c:v>
                </c:pt>
                <c:pt idx="1992">
                  <c:v>-7.0854150000000118</c:v>
                </c:pt>
                <c:pt idx="1993">
                  <c:v>-7.1206040000000712</c:v>
                </c:pt>
                <c:pt idx="1994">
                  <c:v>-7.1557280000000674</c:v>
                </c:pt>
                <c:pt idx="1995">
                  <c:v>-7.1907660000000533</c:v>
                </c:pt>
                <c:pt idx="1996">
                  <c:v>-7.2257010000000719</c:v>
                </c:pt>
                <c:pt idx="1997">
                  <c:v>-7.2605169999999362</c:v>
                </c:pt>
                <c:pt idx="1998">
                  <c:v>-7.2951949999999215</c:v>
                </c:pt>
                <c:pt idx="1999">
                  <c:v>-7.3297169999999596</c:v>
                </c:pt>
                <c:pt idx="2000">
                  <c:v>-7.3640659999999798</c:v>
                </c:pt>
                <c:pt idx="2001">
                  <c:v>-7.3982249999999112</c:v>
                </c:pt>
                <c:pt idx="2002">
                  <c:v>-7.4321730000000343</c:v>
                </c:pt>
                <c:pt idx="2003">
                  <c:v>-7.4658940000000484</c:v>
                </c:pt>
                <c:pt idx="2004">
                  <c:v>-7.499368000000004</c:v>
                </c:pt>
                <c:pt idx="2005">
                  <c:v>-7.5325769999999466</c:v>
                </c:pt>
                <c:pt idx="2006">
                  <c:v>-7.5655030000000352</c:v>
                </c:pt>
                <c:pt idx="2007">
                  <c:v>-7.5981279999999742</c:v>
                </c:pt>
                <c:pt idx="2008">
                  <c:v>-7.6304320000000416</c:v>
                </c:pt>
                <c:pt idx="2009">
                  <c:v>-7.6623949999999468</c:v>
                </c:pt>
                <c:pt idx="2010">
                  <c:v>-7.69399999999996</c:v>
                </c:pt>
                <c:pt idx="2011">
                  <c:v>-7.7258209999999963</c:v>
                </c:pt>
                <c:pt idx="2012">
                  <c:v>-7.7573770000000195</c:v>
                </c:pt>
                <c:pt idx="2013">
                  <c:v>-7.7886139999999386</c:v>
                </c:pt>
                <c:pt idx="2014">
                  <c:v>-7.8195160000000214</c:v>
                </c:pt>
                <c:pt idx="2015">
                  <c:v>-7.8500700000000734</c:v>
                </c:pt>
                <c:pt idx="2016">
                  <c:v>-7.880264000000011</c:v>
                </c:pt>
                <c:pt idx="2017">
                  <c:v>-7.910082999999986</c:v>
                </c:pt>
                <c:pt idx="2018">
                  <c:v>-7.9395139999999174</c:v>
                </c:pt>
                <c:pt idx="2019">
                  <c:v>-7.9685429999999542</c:v>
                </c:pt>
                <c:pt idx="2020">
                  <c:v>-7.9971570000000156</c:v>
                </c:pt>
                <c:pt idx="2021">
                  <c:v>-8.0253420000000233</c:v>
                </c:pt>
                <c:pt idx="2022">
                  <c:v>-8.05308500000001</c:v>
                </c:pt>
                <c:pt idx="2023">
                  <c:v>-8.0803720000000112</c:v>
                </c:pt>
                <c:pt idx="2024">
                  <c:v>-8.1071910000000571</c:v>
                </c:pt>
                <c:pt idx="2025">
                  <c:v>-8.1335269999999582</c:v>
                </c:pt>
                <c:pt idx="2026">
                  <c:v>-8.1593679999999722</c:v>
                </c:pt>
                <c:pt idx="2027">
                  <c:v>-8.1847000000000207</c:v>
                </c:pt>
                <c:pt idx="2028">
                  <c:v>-8.2095090000000255</c:v>
                </c:pt>
                <c:pt idx="2029">
                  <c:v>-8.2337830000000167</c:v>
                </c:pt>
                <c:pt idx="2030">
                  <c:v>-8.2575090000000273</c:v>
                </c:pt>
                <c:pt idx="2031">
                  <c:v>-8.2806729999999789</c:v>
                </c:pt>
                <c:pt idx="2032">
                  <c:v>-8.3032620000000179</c:v>
                </c:pt>
                <c:pt idx="2033">
                  <c:v>-8.3252630000000636</c:v>
                </c:pt>
                <c:pt idx="2034">
                  <c:v>-8.3466640000000325</c:v>
                </c:pt>
                <c:pt idx="2035">
                  <c:v>-8.3674499999999625</c:v>
                </c:pt>
                <c:pt idx="2036">
                  <c:v>-8.3878999999999451</c:v>
                </c:pt>
                <c:pt idx="2037">
                  <c:v>-8.4084430000000339</c:v>
                </c:pt>
                <c:pt idx="2038">
                  <c:v>-8.4284460000000081</c:v>
                </c:pt>
                <c:pt idx="2039">
                  <c:v>-8.4478980000000092</c:v>
                </c:pt>
                <c:pt idx="2040">
                  <c:v>-8.4667890000000625</c:v>
                </c:pt>
                <c:pt idx="2041">
                  <c:v>-8.4851109999999608</c:v>
                </c:pt>
                <c:pt idx="2042">
                  <c:v>-8.5028539999999566</c:v>
                </c:pt>
                <c:pt idx="2043">
                  <c:v>-8.5200090000000728</c:v>
                </c:pt>
                <c:pt idx="2044">
                  <c:v>-8.5365669999999909</c:v>
                </c:pt>
                <c:pt idx="2045">
                  <c:v>-8.5525179999999636</c:v>
                </c:pt>
                <c:pt idx="2046">
                  <c:v>-8.5678540000000112</c:v>
                </c:pt>
                <c:pt idx="2047">
                  <c:v>-8.5825640000000476</c:v>
                </c:pt>
                <c:pt idx="2048">
                  <c:v>-8.5966389999999819</c:v>
                </c:pt>
                <c:pt idx="2049">
                  <c:v>-8.6100709999999481</c:v>
                </c:pt>
                <c:pt idx="2050">
                  <c:v>-8.6228500000000849</c:v>
                </c:pt>
                <c:pt idx="2051">
                  <c:v>-8.6349669999999605</c:v>
                </c:pt>
                <c:pt idx="2052">
                  <c:v>-8.6464120000000548</c:v>
                </c:pt>
                <c:pt idx="2053">
                  <c:v>-8.657177000000047</c:v>
                </c:pt>
                <c:pt idx="2054">
                  <c:v>-8.6672509999999647</c:v>
                </c:pt>
                <c:pt idx="2055">
                  <c:v>-8.6766269999999395</c:v>
                </c:pt>
                <c:pt idx="2056">
                  <c:v>-8.6852930000000015</c:v>
                </c:pt>
                <c:pt idx="2057">
                  <c:v>-8.6932420000000548</c:v>
                </c:pt>
                <c:pt idx="2058">
                  <c:v>-8.7004640000000109</c:v>
                </c:pt>
                <c:pt idx="2059">
                  <c:v>-8.7069490000000087</c:v>
                </c:pt>
                <c:pt idx="2060">
                  <c:v>-8.7126890000000685</c:v>
                </c:pt>
                <c:pt idx="2061">
                  <c:v>-8.7176729999999907</c:v>
                </c:pt>
                <c:pt idx="2062">
                  <c:v>-8.7218939999999066</c:v>
                </c:pt>
                <c:pt idx="2063">
                  <c:v>-8.7257260000000088</c:v>
                </c:pt>
                <c:pt idx="2064">
                  <c:v>-8.7297490000000835</c:v>
                </c:pt>
                <c:pt idx="2065">
                  <c:v>-8.7331259999999702</c:v>
                </c:pt>
                <c:pt idx="2066">
                  <c:v>-8.7358520000000226</c:v>
                </c:pt>
                <c:pt idx="2067">
                  <c:v>-8.7379260000000158</c:v>
                </c:pt>
                <c:pt idx="2068">
                  <c:v>-8.7393419999999651</c:v>
                </c:pt>
                <c:pt idx="2069">
                  <c:v>-8.7400949999999966</c:v>
                </c:pt>
                <c:pt idx="2070">
                  <c:v>-8.7401830000000018</c:v>
                </c:pt>
                <c:pt idx="2071">
                  <c:v>-8.7396009999999933</c:v>
                </c:pt>
                <c:pt idx="2072">
                  <c:v>-8.7383440000000974</c:v>
                </c:pt>
                <c:pt idx="2073">
                  <c:v>-8.7364109999999755</c:v>
                </c:pt>
                <c:pt idx="2074">
                  <c:v>-8.7337950000001001</c:v>
                </c:pt>
                <c:pt idx="2075">
                  <c:v>-8.7304940000000215</c:v>
                </c:pt>
                <c:pt idx="2076">
                  <c:v>-8.7265019999999822</c:v>
                </c:pt>
                <c:pt idx="2077">
                  <c:v>-8.7218159999999898</c:v>
                </c:pt>
                <c:pt idx="2078">
                  <c:v>-8.7164329999999381</c:v>
                </c:pt>
                <c:pt idx="2079">
                  <c:v>-8.7103469999999561</c:v>
                </c:pt>
                <c:pt idx="2080">
                  <c:v>-8.703555999999935</c:v>
                </c:pt>
                <c:pt idx="2081">
                  <c:v>-8.6960550000000012</c:v>
                </c:pt>
                <c:pt idx="2082">
                  <c:v>-8.6878389999999399</c:v>
                </c:pt>
                <c:pt idx="2083">
                  <c:v>-8.6789059999999836</c:v>
                </c:pt>
                <c:pt idx="2084">
                  <c:v>-8.6692500000000337</c:v>
                </c:pt>
                <c:pt idx="2085">
                  <c:v>-8.658867999999984</c:v>
                </c:pt>
                <c:pt idx="2086">
                  <c:v>-8.6477559999999585</c:v>
                </c:pt>
                <c:pt idx="2087">
                  <c:v>-8.6359180000000606</c:v>
                </c:pt>
                <c:pt idx="2088">
                  <c:v>-8.6248049999999239</c:v>
                </c:pt>
                <c:pt idx="2089">
                  <c:v>-8.6131239999999707</c:v>
                </c:pt>
                <c:pt idx="2090">
                  <c:v>-8.600879999999961</c:v>
                </c:pt>
                <c:pt idx="2091">
                  <c:v>-8.5880710000000136</c:v>
                </c:pt>
                <c:pt idx="2092">
                  <c:v>-8.574703999999997</c:v>
                </c:pt>
                <c:pt idx="2093">
                  <c:v>-8.56078100000002</c:v>
                </c:pt>
                <c:pt idx="2094">
                  <c:v>-8.5463030000000799</c:v>
                </c:pt>
                <c:pt idx="2095">
                  <c:v>-8.5312730000000556</c:v>
                </c:pt>
                <c:pt idx="2096">
                  <c:v>-8.5156939999999395</c:v>
                </c:pt>
                <c:pt idx="2097">
                  <c:v>-8.4995689999999513</c:v>
                </c:pt>
                <c:pt idx="2098">
                  <c:v>-8.4829009999999698</c:v>
                </c:pt>
                <c:pt idx="2099">
                  <c:v>-8.4656909999999925</c:v>
                </c:pt>
                <c:pt idx="2100">
                  <c:v>-8.4479430000000093</c:v>
                </c:pt>
                <c:pt idx="2101">
                  <c:v>-8.4296590000000151</c:v>
                </c:pt>
                <c:pt idx="2102">
                  <c:v>-8.4108429999999998</c:v>
                </c:pt>
                <c:pt idx="2103">
                  <c:v>-8.391495999999961</c:v>
                </c:pt>
                <c:pt idx="2104">
                  <c:v>-8.3716210000000046</c:v>
                </c:pt>
                <c:pt idx="2105">
                  <c:v>-8.3512210000000096</c:v>
                </c:pt>
                <c:pt idx="2106">
                  <c:v>-8.3302990000000818</c:v>
                </c:pt>
                <c:pt idx="2107">
                  <c:v>-8.3088569999999891</c:v>
                </c:pt>
                <c:pt idx="2108">
                  <c:v>-8.2868980000000647</c:v>
                </c:pt>
                <c:pt idx="2109">
                  <c:v>-8.2644239999999627</c:v>
                </c:pt>
                <c:pt idx="2110">
                  <c:v>-8.2414379999999028</c:v>
                </c:pt>
                <c:pt idx="2111">
                  <c:v>-8.2179429999999911</c:v>
                </c:pt>
                <c:pt idx="2112">
                  <c:v>-8.1945930000000544</c:v>
                </c:pt>
                <c:pt idx="2113">
                  <c:v>-8.1711050000000114</c:v>
                </c:pt>
                <c:pt idx="2114">
                  <c:v>-8.1472320000000309</c:v>
                </c:pt>
                <c:pt idx="2115">
                  <c:v>-8.1229819999999791</c:v>
                </c:pt>
                <c:pt idx="2116">
                  <c:v>-8.0983609999999544</c:v>
                </c:pt>
                <c:pt idx="2117">
                  <c:v>-8.0733769999999367</c:v>
                </c:pt>
                <c:pt idx="2118">
                  <c:v>-8.0480360000000246</c:v>
                </c:pt>
                <c:pt idx="2119">
                  <c:v>-8.0223470000000816</c:v>
                </c:pt>
                <c:pt idx="2120">
                  <c:v>-7.9963149999999814</c:v>
                </c:pt>
                <c:pt idx="2121">
                  <c:v>-7.9699500000000398</c:v>
                </c:pt>
                <c:pt idx="2122">
                  <c:v>-7.9432560000000194</c:v>
                </c:pt>
                <c:pt idx="2123">
                  <c:v>-7.9162420000000111</c:v>
                </c:pt>
                <c:pt idx="2124">
                  <c:v>-7.8889139999999998</c:v>
                </c:pt>
                <c:pt idx="2125">
                  <c:v>-7.8612810000000763</c:v>
                </c:pt>
                <c:pt idx="2126">
                  <c:v>-7.8333480000000009</c:v>
                </c:pt>
                <c:pt idx="2127">
                  <c:v>-7.8051229999999805</c:v>
                </c:pt>
                <c:pt idx="2128">
                  <c:v>-7.7766129999999976</c:v>
                </c:pt>
                <c:pt idx="2129">
                  <c:v>-7.7478249999999207</c:v>
                </c:pt>
                <c:pt idx="2130">
                  <c:v>-7.7187670000000708</c:v>
                </c:pt>
                <c:pt idx="2131">
                  <c:v>-7.6894449999999779</c:v>
                </c:pt>
                <c:pt idx="2132">
                  <c:v>-7.6598679999999604</c:v>
                </c:pt>
                <c:pt idx="2133">
                  <c:v>-7.6300410000000056</c:v>
                </c:pt>
                <c:pt idx="2134">
                  <c:v>-7.5999720000000934</c:v>
                </c:pt>
                <c:pt idx="2135">
                  <c:v>-7.5696679999999787</c:v>
                </c:pt>
                <c:pt idx="2136">
                  <c:v>-7.5394139999999652</c:v>
                </c:pt>
                <c:pt idx="2137">
                  <c:v>-7.5094029999999066</c:v>
                </c:pt>
                <c:pt idx="2138">
                  <c:v>-7.4792650000000549</c:v>
                </c:pt>
                <c:pt idx="2139">
                  <c:v>-7.4490110000000413</c:v>
                </c:pt>
                <c:pt idx="2140">
                  <c:v>-7.4186509999999544</c:v>
                </c:pt>
                <c:pt idx="2141">
                  <c:v>-7.3881959999999935</c:v>
                </c:pt>
                <c:pt idx="2142">
                  <c:v>-7.35765600000002</c:v>
                </c:pt>
                <c:pt idx="2143">
                  <c:v>-7.3270440000000008</c:v>
                </c:pt>
                <c:pt idx="2144">
                  <c:v>-7.2963659999999209</c:v>
                </c:pt>
                <c:pt idx="2145">
                  <c:v>-7.2656349999999748</c:v>
                </c:pt>
                <c:pt idx="2146">
                  <c:v>-7.2348629999999048</c:v>
                </c:pt>
                <c:pt idx="2147">
                  <c:v>-7.2040580000000318</c:v>
                </c:pt>
                <c:pt idx="2148">
                  <c:v>-7.1732319999999845</c:v>
                </c:pt>
                <c:pt idx="2149">
                  <c:v>-7.1423940000000812</c:v>
                </c:pt>
                <c:pt idx="2150">
                  <c:v>-7.1115560000000642</c:v>
                </c:pt>
                <c:pt idx="2151">
                  <c:v>-7.0807280000000219</c:v>
                </c:pt>
                <c:pt idx="2152">
                  <c:v>-7.0499210000000403</c:v>
                </c:pt>
                <c:pt idx="2153">
                  <c:v>-7.019143999999983</c:v>
                </c:pt>
                <c:pt idx="2154">
                  <c:v>-6.9884090000000469</c:v>
                </c:pt>
                <c:pt idx="2155">
                  <c:v>-6.9577259999999796</c:v>
                </c:pt>
                <c:pt idx="2156">
                  <c:v>-6.9271059999999807</c:v>
                </c:pt>
                <c:pt idx="2157">
                  <c:v>-6.8965580000000273</c:v>
                </c:pt>
                <c:pt idx="2158">
                  <c:v>-6.8660939999999755</c:v>
                </c:pt>
                <c:pt idx="2159">
                  <c:v>-6.8357239999999138</c:v>
                </c:pt>
                <c:pt idx="2160">
                  <c:v>-6.805484999999976</c:v>
                </c:pt>
                <c:pt idx="2161">
                  <c:v>-6.7755859999999757</c:v>
                </c:pt>
                <c:pt idx="2162">
                  <c:v>-6.7458429999999225</c:v>
                </c:pt>
                <c:pt idx="2163">
                  <c:v>-6.7162680000000137</c:v>
                </c:pt>
                <c:pt idx="2164">
                  <c:v>-6.6868709999999965</c:v>
                </c:pt>
                <c:pt idx="2165">
                  <c:v>-6.6576659999999492</c:v>
                </c:pt>
                <c:pt idx="2166">
                  <c:v>-6.628661999999963</c:v>
                </c:pt>
                <c:pt idx="2167">
                  <c:v>-6.5998739999999998</c:v>
                </c:pt>
                <c:pt idx="2168">
                  <c:v>-6.5713109999999233</c:v>
                </c:pt>
                <c:pt idx="2169">
                  <c:v>-6.5429850000000442</c:v>
                </c:pt>
                <c:pt idx="2170">
                  <c:v>-6.5149090000001024</c:v>
                </c:pt>
                <c:pt idx="2171">
                  <c:v>-6.4870940000000701</c:v>
                </c:pt>
                <c:pt idx="2172">
                  <c:v>-6.4595520000000306</c:v>
                </c:pt>
                <c:pt idx="2173">
                  <c:v>-6.4322939999999562</c:v>
                </c:pt>
                <c:pt idx="2174">
                  <c:v>-6.405332000000044</c:v>
                </c:pt>
                <c:pt idx="2175">
                  <c:v>-6.3786779999999226</c:v>
                </c:pt>
                <c:pt idx="2176">
                  <c:v>-6.3523439999999027</c:v>
                </c:pt>
                <c:pt idx="2177">
                  <c:v>-6.3263400000000729</c:v>
                </c:pt>
                <c:pt idx="2178">
                  <c:v>-6.3006800000000567</c:v>
                </c:pt>
                <c:pt idx="2179">
                  <c:v>-6.2753739999999425</c:v>
                </c:pt>
                <c:pt idx="2180">
                  <c:v>-6.2504349999999249</c:v>
                </c:pt>
                <c:pt idx="2181">
                  <c:v>-6.2258739999999761</c:v>
                </c:pt>
                <c:pt idx="2182">
                  <c:v>-6.2017009999999573</c:v>
                </c:pt>
                <c:pt idx="2183">
                  <c:v>-6.1779310000000578</c:v>
                </c:pt>
                <c:pt idx="2184">
                  <c:v>-6.1545730000000276</c:v>
                </c:pt>
                <c:pt idx="2185">
                  <c:v>-6.1325769999999693</c:v>
                </c:pt>
                <c:pt idx="2186">
                  <c:v>-6.1112269999999853</c:v>
                </c:pt>
                <c:pt idx="2187">
                  <c:v>-6.0903030000000626</c:v>
                </c:pt>
                <c:pt idx="2188">
                  <c:v>-6.0698079999999663</c:v>
                </c:pt>
                <c:pt idx="2189">
                  <c:v>-6.0497390000000451</c:v>
                </c:pt>
                <c:pt idx="2190">
                  <c:v>-6.0300979999999527</c:v>
                </c:pt>
                <c:pt idx="2191">
                  <c:v>-6.010885999999914</c:v>
                </c:pt>
                <c:pt idx="2192">
                  <c:v>-5.9920990000000529</c:v>
                </c:pt>
                <c:pt idx="2193">
                  <c:v>-5.9737410000000182</c:v>
                </c:pt>
                <c:pt idx="2194">
                  <c:v>-5.9558100000000422</c:v>
                </c:pt>
                <c:pt idx="2195">
                  <c:v>-5.9383050000000139</c:v>
                </c:pt>
                <c:pt idx="2196">
                  <c:v>-5.9212279999999282</c:v>
                </c:pt>
                <c:pt idx="2197">
                  <c:v>-5.9045800000000099</c:v>
                </c:pt>
                <c:pt idx="2198">
                  <c:v>-5.8883580000000393</c:v>
                </c:pt>
                <c:pt idx="2199">
                  <c:v>-5.8725630000000137</c:v>
                </c:pt>
                <c:pt idx="2200">
                  <c:v>-5.857197000000042</c:v>
                </c:pt>
                <c:pt idx="2201">
                  <c:v>-5.8422560000000203</c:v>
                </c:pt>
                <c:pt idx="2202">
                  <c:v>-5.8277440000000524</c:v>
                </c:pt>
                <c:pt idx="2203">
                  <c:v>-5.8136590000000297</c:v>
                </c:pt>
                <c:pt idx="2204">
                  <c:v>-5.8000019999999495</c:v>
                </c:pt>
                <c:pt idx="2205">
                  <c:v>-5.7880799999999226</c:v>
                </c:pt>
                <c:pt idx="2206">
                  <c:v>-5.7767330000000356</c:v>
                </c:pt>
                <c:pt idx="2207">
                  <c:v>-5.765940999999998</c:v>
                </c:pt>
                <c:pt idx="2208">
                  <c:v>-5.7557050000000345</c:v>
                </c:pt>
                <c:pt idx="2209">
                  <c:v>-5.7460230000000365</c:v>
                </c:pt>
                <c:pt idx="2210">
                  <c:v>-5.736896999999999</c:v>
                </c:pt>
                <c:pt idx="2211">
                  <c:v>-5.7283259999999245</c:v>
                </c:pt>
                <c:pt idx="2212">
                  <c:v>-5.7203100000000404</c:v>
                </c:pt>
                <c:pt idx="2213">
                  <c:v>-5.7128490000000056</c:v>
                </c:pt>
                <c:pt idx="2214">
                  <c:v>-5.7059430000000475</c:v>
                </c:pt>
                <c:pt idx="2215">
                  <c:v>-5.6995919999999387</c:v>
                </c:pt>
                <c:pt idx="2216">
                  <c:v>-5.6937970000000178</c:v>
                </c:pt>
                <c:pt idx="2217">
                  <c:v>-5.6885559999999487</c:v>
                </c:pt>
                <c:pt idx="2218">
                  <c:v>-5.6838710000000674</c:v>
                </c:pt>
                <c:pt idx="2219">
                  <c:v>-5.6797410000000355</c:v>
                </c:pt>
                <c:pt idx="2220">
                  <c:v>-5.6761660000000802</c:v>
                </c:pt>
                <c:pt idx="2221">
                  <c:v>-5.6731459999999743</c:v>
                </c:pt>
                <c:pt idx="2222">
                  <c:v>-5.6706820000000562</c:v>
                </c:pt>
                <c:pt idx="2223">
                  <c:v>-5.6687719999999899</c:v>
                </c:pt>
                <c:pt idx="2224">
                  <c:v>-5.6674920000000384</c:v>
                </c:pt>
                <c:pt idx="2225">
                  <c:v>-5.6671959999999899</c:v>
                </c:pt>
                <c:pt idx="2226">
                  <c:v>-5.6675020000000131</c:v>
                </c:pt>
                <c:pt idx="2227">
                  <c:v>-5.6684119999999893</c:v>
                </c:pt>
                <c:pt idx="2228">
                  <c:v>-5.6699240000000373</c:v>
                </c:pt>
                <c:pt idx="2229">
                  <c:v>-5.6720379999999295</c:v>
                </c:pt>
                <c:pt idx="2230">
                  <c:v>-5.6747560000000021</c:v>
                </c:pt>
                <c:pt idx="2231">
                  <c:v>-5.6780760000000328</c:v>
                </c:pt>
                <c:pt idx="2232">
                  <c:v>-5.6819990000000189</c:v>
                </c:pt>
                <c:pt idx="2233">
                  <c:v>-5.6865249999999605</c:v>
                </c:pt>
                <c:pt idx="2234">
                  <c:v>-5.6916529999999739</c:v>
                </c:pt>
                <c:pt idx="2235">
                  <c:v>-5.6973839999999427</c:v>
                </c:pt>
                <c:pt idx="2236">
                  <c:v>-5.7037179999999807</c:v>
                </c:pt>
                <c:pt idx="2237">
                  <c:v>-5.7106539999999768</c:v>
                </c:pt>
                <c:pt idx="2238">
                  <c:v>-5.7181939999999258</c:v>
                </c:pt>
                <c:pt idx="2239">
                  <c:v>-5.7263360000000603</c:v>
                </c:pt>
                <c:pt idx="2240">
                  <c:v>-5.735080000000039</c:v>
                </c:pt>
                <c:pt idx="2241">
                  <c:v>-5.7444269999999733</c:v>
                </c:pt>
                <c:pt idx="2242">
                  <c:v>-5.7543779999999742</c:v>
                </c:pt>
                <c:pt idx="2243">
                  <c:v>-5.7649300000000494</c:v>
                </c:pt>
                <c:pt idx="2244">
                  <c:v>-5.7760220000000118</c:v>
                </c:pt>
                <c:pt idx="2245">
                  <c:v>-5.7875740000000633</c:v>
                </c:pt>
                <c:pt idx="2246">
                  <c:v>-5.7997090000000071</c:v>
                </c:pt>
                <c:pt idx="2247">
                  <c:v>-5.8124269999999569</c:v>
                </c:pt>
                <c:pt idx="2248">
                  <c:v>-5.8257290000000239</c:v>
                </c:pt>
                <c:pt idx="2249">
                  <c:v>-5.8396149999999807</c:v>
                </c:pt>
                <c:pt idx="2250">
                  <c:v>-5.8540839999999434</c:v>
                </c:pt>
                <c:pt idx="2251">
                  <c:v>-5.8691360000000259</c:v>
                </c:pt>
                <c:pt idx="2252">
                  <c:v>-5.8847719999999981</c:v>
                </c:pt>
                <c:pt idx="2253">
                  <c:v>-5.9009909999999763</c:v>
                </c:pt>
                <c:pt idx="2254">
                  <c:v>-5.917793999999958</c:v>
                </c:pt>
                <c:pt idx="2255">
                  <c:v>-5.9351810000000569</c:v>
                </c:pt>
                <c:pt idx="2256">
                  <c:v>-5.953151000000048</c:v>
                </c:pt>
                <c:pt idx="2257">
                  <c:v>-5.9717039999999315</c:v>
                </c:pt>
                <c:pt idx="2258">
                  <c:v>-5.9908400000000483</c:v>
                </c:pt>
                <c:pt idx="2259">
                  <c:v>-6.0105610000000524</c:v>
                </c:pt>
                <c:pt idx="2260">
                  <c:v>-6.0308650000000625</c:v>
                </c:pt>
                <c:pt idx="2261">
                  <c:v>-6.0517519999999649</c:v>
                </c:pt>
                <c:pt idx="2262">
                  <c:v>-6.0732229999999845</c:v>
                </c:pt>
                <c:pt idx="2263">
                  <c:v>-6.09527700000001</c:v>
                </c:pt>
                <c:pt idx="2264">
                  <c:v>-6.1176250000000891</c:v>
                </c:pt>
                <c:pt idx="2265">
                  <c:v>-6.1402060000000347</c:v>
                </c:pt>
                <c:pt idx="2266">
                  <c:v>-6.1632799999999861</c:v>
                </c:pt>
                <c:pt idx="2267">
                  <c:v>-6.1868449999999484</c:v>
                </c:pt>
                <c:pt idx="2268">
                  <c:v>-6.2108929999999418</c:v>
                </c:pt>
                <c:pt idx="2269">
                  <c:v>-6.2354229999999689</c:v>
                </c:pt>
                <c:pt idx="2270">
                  <c:v>-6.260428999999931</c:v>
                </c:pt>
                <c:pt idx="2271">
                  <c:v>-6.2859059999999545</c:v>
                </c:pt>
                <c:pt idx="2272">
                  <c:v>-6.3118529999999282</c:v>
                </c:pt>
                <c:pt idx="2273">
                  <c:v>-6.3382629999999835</c:v>
                </c:pt>
                <c:pt idx="2274">
                  <c:v>-6.3651330000000144</c:v>
                </c:pt>
                <c:pt idx="2275">
                  <c:v>-6.3924569999999221</c:v>
                </c:pt>
                <c:pt idx="2276">
                  <c:v>-6.4202330000000529</c:v>
                </c:pt>
                <c:pt idx="2277">
                  <c:v>-6.4484569999999621</c:v>
                </c:pt>
                <c:pt idx="2278">
                  <c:v>-6.4771220000000085</c:v>
                </c:pt>
                <c:pt idx="2279">
                  <c:v>-6.5062269999999671</c:v>
                </c:pt>
                <c:pt idx="2280">
                  <c:v>-6.5357650000000831</c:v>
                </c:pt>
                <c:pt idx="2281">
                  <c:v>-6.5657340000000204</c:v>
                </c:pt>
                <c:pt idx="2282">
                  <c:v>-6.5961269999999104</c:v>
                </c:pt>
                <c:pt idx="2283">
                  <c:v>-6.6269440000000941</c:v>
                </c:pt>
                <c:pt idx="2284">
                  <c:v>-6.6581760000000259</c:v>
                </c:pt>
                <c:pt idx="2285">
                  <c:v>-6.689822999999933</c:v>
                </c:pt>
                <c:pt idx="2286">
                  <c:v>-6.7218780000000606</c:v>
                </c:pt>
                <c:pt idx="2287">
                  <c:v>-6.7543379999999615</c:v>
                </c:pt>
                <c:pt idx="2288">
                  <c:v>-6.7871979999999894</c:v>
                </c:pt>
                <c:pt idx="2289">
                  <c:v>-6.8204540000000407</c:v>
                </c:pt>
                <c:pt idx="2290">
                  <c:v>-6.8541030000000092</c:v>
                </c:pt>
                <c:pt idx="2291">
                  <c:v>-6.8881390000000238</c:v>
                </c:pt>
                <c:pt idx="2292">
                  <c:v>-6.9225589999999784</c:v>
                </c:pt>
                <c:pt idx="2293">
                  <c:v>-6.957119999999918</c:v>
                </c:pt>
                <c:pt idx="2294">
                  <c:v>-6.9916000000000622</c:v>
                </c:pt>
                <c:pt idx="2295">
                  <c:v>-7.0263790000000199</c:v>
                </c:pt>
                <c:pt idx="2296">
                  <c:v>-7.0614490000000387</c:v>
                </c:pt>
                <c:pt idx="2297">
                  <c:v>-7.0968040000000201</c:v>
                </c:pt>
                <c:pt idx="2298">
                  <c:v>-7.1324359999999842</c:v>
                </c:pt>
                <c:pt idx="2299">
                  <c:v>-7.16833900000006</c:v>
                </c:pt>
                <c:pt idx="2300">
                  <c:v>-7.2045040000000427</c:v>
                </c:pt>
                <c:pt idx="2301">
                  <c:v>-7.2409259999999449</c:v>
                </c:pt>
                <c:pt idx="2302">
                  <c:v>-7.2775990000000093</c:v>
                </c:pt>
                <c:pt idx="2303">
                  <c:v>-7.3145150000000285</c:v>
                </c:pt>
                <c:pt idx="2304">
                  <c:v>-7.3516670000000204</c:v>
                </c:pt>
                <c:pt idx="2305">
                  <c:v>-7.389047000000005</c:v>
                </c:pt>
                <c:pt idx="2306">
                  <c:v>-7.4266509999999926</c:v>
                </c:pt>
                <c:pt idx="2307">
                  <c:v>-7.4644700000000057</c:v>
                </c:pt>
                <c:pt idx="2308">
                  <c:v>-7.5024969999999485</c:v>
                </c:pt>
                <c:pt idx="2309">
                  <c:v>-7.5407260000000633</c:v>
                </c:pt>
                <c:pt idx="2310">
                  <c:v>-7.5791490000000294</c:v>
                </c:pt>
                <c:pt idx="2311">
                  <c:v>-7.6177610000000868</c:v>
                </c:pt>
                <c:pt idx="2312">
                  <c:v>-7.6565530000000308</c:v>
                </c:pt>
                <c:pt idx="2313">
                  <c:v>-7.6955209999999852</c:v>
                </c:pt>
                <c:pt idx="2314">
                  <c:v>-7.7346539999999777</c:v>
                </c:pt>
                <c:pt idx="2315">
                  <c:v>-7.773949000000016</c:v>
                </c:pt>
                <c:pt idx="2316">
                  <c:v>-7.8133980000000065</c:v>
                </c:pt>
                <c:pt idx="2317">
                  <c:v>-7.852991999999972</c:v>
                </c:pt>
                <c:pt idx="2318">
                  <c:v>-7.8927259999999251</c:v>
                </c:pt>
                <c:pt idx="2319">
                  <c:v>-7.9325939999999946</c:v>
                </c:pt>
                <c:pt idx="2320">
                  <c:v>-7.9725859999999784</c:v>
                </c:pt>
                <c:pt idx="2321">
                  <c:v>-8.0126989999999978</c:v>
                </c:pt>
                <c:pt idx="2322">
                  <c:v>-8.0527390000000878</c:v>
                </c:pt>
                <c:pt idx="2323">
                  <c:v>-8.0922429999999395</c:v>
                </c:pt>
                <c:pt idx="2324">
                  <c:v>-8.1317640000000893</c:v>
                </c:pt>
                <c:pt idx="2325">
                  <c:v>-8.1712890000000016</c:v>
                </c:pt>
                <c:pt idx="2326">
                  <c:v>-8.2108129999999164</c:v>
                </c:pt>
                <c:pt idx="2327">
                  <c:v>-8.2503229999999803</c:v>
                </c:pt>
                <c:pt idx="2328">
                  <c:v>-8.2898119999999835</c:v>
                </c:pt>
                <c:pt idx="2329">
                  <c:v>-8.3292679999999564</c:v>
                </c:pt>
                <c:pt idx="2330">
                  <c:v>-8.3686830000000327</c:v>
                </c:pt>
                <c:pt idx="2331">
                  <c:v>-8.408048000000008</c:v>
                </c:pt>
                <c:pt idx="2332">
                  <c:v>-8.447351000000026</c:v>
                </c:pt>
                <c:pt idx="2333">
                  <c:v>-8.4865839999999935</c:v>
                </c:pt>
                <c:pt idx="2334">
                  <c:v>-8.525737999999933</c:v>
                </c:pt>
                <c:pt idx="2335">
                  <c:v>-8.5648009999999886</c:v>
                </c:pt>
                <c:pt idx="2336">
                  <c:v>-8.6037660000000642</c:v>
                </c:pt>
                <c:pt idx="2337">
                  <c:v>-8.642622000000074</c:v>
                </c:pt>
                <c:pt idx="2338">
                  <c:v>-8.6813600000000406</c:v>
                </c:pt>
                <c:pt idx="2339">
                  <c:v>-8.7199709999999868</c:v>
                </c:pt>
                <c:pt idx="2340">
                  <c:v>-8.7584429999999429</c:v>
                </c:pt>
                <c:pt idx="2341">
                  <c:v>-8.7967689999999266</c:v>
                </c:pt>
                <c:pt idx="2342">
                  <c:v>-8.8349379999999655</c:v>
                </c:pt>
                <c:pt idx="2343">
                  <c:v>-8.8729409999999689</c:v>
                </c:pt>
                <c:pt idx="2344">
                  <c:v>-8.9107689999999593</c:v>
                </c:pt>
                <c:pt idx="2345">
                  <c:v>-8.9484109999999646</c:v>
                </c:pt>
                <c:pt idx="2346">
                  <c:v>-8.9858580000000075</c:v>
                </c:pt>
                <c:pt idx="2347">
                  <c:v>-9.0231009999999969</c:v>
                </c:pt>
                <c:pt idx="2348">
                  <c:v>-9.0601290000000745</c:v>
                </c:pt>
                <c:pt idx="2349">
                  <c:v>-9.0969330000000355</c:v>
                </c:pt>
                <c:pt idx="2350">
                  <c:v>-9.1335050000000138</c:v>
                </c:pt>
                <c:pt idx="2351">
                  <c:v>-9.1698289999999361</c:v>
                </c:pt>
                <c:pt idx="2352">
                  <c:v>-9.205859999999916</c:v>
                </c:pt>
                <c:pt idx="2353">
                  <c:v>-9.2416249999999991</c:v>
                </c:pt>
                <c:pt idx="2354">
                  <c:v>-9.2771129999999857</c:v>
                </c:pt>
                <c:pt idx="2355">
                  <c:v>-9.3123160000000098</c:v>
                </c:pt>
                <c:pt idx="2356">
                  <c:v>-9.3472229999999854</c:v>
                </c:pt>
                <c:pt idx="2357">
                  <c:v>-9.3818240000000515</c:v>
                </c:pt>
                <c:pt idx="2358">
                  <c:v>-9.4161100000000033</c:v>
                </c:pt>
                <c:pt idx="2359">
                  <c:v>-9.4500709999999799</c:v>
                </c:pt>
                <c:pt idx="2360">
                  <c:v>-9.4836970000000065</c:v>
                </c:pt>
                <c:pt idx="2361">
                  <c:v>-9.5169780000001083</c:v>
                </c:pt>
                <c:pt idx="2362">
                  <c:v>-9.5499059999999645</c:v>
                </c:pt>
                <c:pt idx="2363">
                  <c:v>-9.5824689999999464</c:v>
                </c:pt>
                <c:pt idx="2364">
                  <c:v>-9.6146589999999605</c:v>
                </c:pt>
                <c:pt idx="2365">
                  <c:v>-9.6464650000000347</c:v>
                </c:pt>
                <c:pt idx="2366">
                  <c:v>-9.6778779999999642</c:v>
                </c:pt>
                <c:pt idx="2367">
                  <c:v>-9.7088889999999992</c:v>
                </c:pt>
                <c:pt idx="2368">
                  <c:v>-9.7394859999999426</c:v>
                </c:pt>
                <c:pt idx="2369">
                  <c:v>-9.7696609999999282</c:v>
                </c:pt>
                <c:pt idx="2370">
                  <c:v>-9.7994029999999839</c:v>
                </c:pt>
                <c:pt idx="2371">
                  <c:v>-9.8287029999999049</c:v>
                </c:pt>
                <c:pt idx="2372">
                  <c:v>-9.8575529999999389</c:v>
                </c:pt>
                <c:pt idx="2373">
                  <c:v>-9.8859410000000025</c:v>
                </c:pt>
                <c:pt idx="2374">
                  <c:v>-9.9138570000000072</c:v>
                </c:pt>
                <c:pt idx="2375">
                  <c:v>-9.9412929999999733</c:v>
                </c:pt>
                <c:pt idx="2376">
                  <c:v>-9.9682389999999259</c:v>
                </c:pt>
                <c:pt idx="2377">
                  <c:v>-9.9946830000000091</c:v>
                </c:pt>
                <c:pt idx="2378">
                  <c:v>-10.020616999999902</c:v>
                </c:pt>
                <c:pt idx="2379">
                  <c:v>-10.046033000000079</c:v>
                </c:pt>
                <c:pt idx="2380">
                  <c:v>-10.070918000000006</c:v>
                </c:pt>
                <c:pt idx="2381">
                  <c:v>-10.096211999999923</c:v>
                </c:pt>
                <c:pt idx="2382">
                  <c:v>-10.121085999999991</c:v>
                </c:pt>
                <c:pt idx="2383">
                  <c:v>-10.145501000000081</c:v>
                </c:pt>
                <c:pt idx="2384">
                  <c:v>-10.169454999999971</c:v>
                </c:pt>
                <c:pt idx="2385">
                  <c:v>-10.192939000000024</c:v>
                </c:pt>
                <c:pt idx="2386">
                  <c:v>-10.215947000000028</c:v>
                </c:pt>
                <c:pt idx="2387">
                  <c:v>-10.238473999999997</c:v>
                </c:pt>
                <c:pt idx="2388">
                  <c:v>-10.260510999999951</c:v>
                </c:pt>
                <c:pt idx="2389">
                  <c:v>-10.282053000000019</c:v>
                </c:pt>
                <c:pt idx="2390">
                  <c:v>-10.30309299999999</c:v>
                </c:pt>
                <c:pt idx="2391">
                  <c:v>-10.32362599999999</c:v>
                </c:pt>
                <c:pt idx="2392">
                  <c:v>-10.34364400000004</c:v>
                </c:pt>
                <c:pt idx="2393">
                  <c:v>-10.363141999999925</c:v>
                </c:pt>
                <c:pt idx="2394">
                  <c:v>-10.382111000000009</c:v>
                </c:pt>
                <c:pt idx="2395">
                  <c:v>-10.400547000000074</c:v>
                </c:pt>
                <c:pt idx="2396">
                  <c:v>-10.418443000000025</c:v>
                </c:pt>
                <c:pt idx="2397">
                  <c:v>-10.435792000000106</c:v>
                </c:pt>
                <c:pt idx="2398">
                  <c:v>-10.452586999999994</c:v>
                </c:pt>
                <c:pt idx="2399">
                  <c:v>-10.468823000000043</c:v>
                </c:pt>
                <c:pt idx="2400">
                  <c:v>-10.484492999999929</c:v>
                </c:pt>
                <c:pt idx="2401">
                  <c:v>-10.499591000000009</c:v>
                </c:pt>
                <c:pt idx="2402">
                  <c:v>-10.51410999999996</c:v>
                </c:pt>
                <c:pt idx="2403">
                  <c:v>-10.528043000000025</c:v>
                </c:pt>
                <c:pt idx="2404">
                  <c:v>-10.541383999999994</c:v>
                </c:pt>
                <c:pt idx="2405">
                  <c:v>-10.554125999999997</c:v>
                </c:pt>
                <c:pt idx="2406">
                  <c:v>-10.566265000000044</c:v>
                </c:pt>
                <c:pt idx="2407">
                  <c:v>-10.578627999999981</c:v>
                </c:pt>
                <c:pt idx="2408">
                  <c:v>-10.590759999999932</c:v>
                </c:pt>
                <c:pt idx="2409">
                  <c:v>-10.602395999999999</c:v>
                </c:pt>
                <c:pt idx="2410">
                  <c:v>-10.613532999999961</c:v>
                </c:pt>
                <c:pt idx="2411">
                  <c:v>-10.624171000000047</c:v>
                </c:pt>
                <c:pt idx="2412">
                  <c:v>-10.634306000000038</c:v>
                </c:pt>
                <c:pt idx="2413">
                  <c:v>-10.643936999999937</c:v>
                </c:pt>
                <c:pt idx="2414">
                  <c:v>-10.653061999999977</c:v>
                </c:pt>
                <c:pt idx="2415">
                  <c:v>-10.661678000000052</c:v>
                </c:pt>
                <c:pt idx="2416">
                  <c:v>-10.669783000000052</c:v>
                </c:pt>
                <c:pt idx="2417">
                  <c:v>-10.677375999999981</c:v>
                </c:pt>
                <c:pt idx="2418">
                  <c:v>-10.684454999999957</c:v>
                </c:pt>
                <c:pt idx="2419">
                  <c:v>-10.691016999999988</c:v>
                </c:pt>
                <c:pt idx="2420">
                  <c:v>-10.697060000000079</c:v>
                </c:pt>
                <c:pt idx="2421">
                  <c:v>-10.702583000000004</c:v>
                </c:pt>
                <c:pt idx="2422">
                  <c:v>-10.707583</c:v>
                </c:pt>
                <c:pt idx="2423">
                  <c:v>-10.712059000000067</c:v>
                </c:pt>
                <c:pt idx="2424">
                  <c:v>-10.716008999999985</c:v>
                </c:pt>
                <c:pt idx="2425">
                  <c:v>-10.719427999999994</c:v>
                </c:pt>
                <c:pt idx="2426">
                  <c:v>-10.722317999999973</c:v>
                </c:pt>
                <c:pt idx="2427">
                  <c:v>-10.72467400000005</c:v>
                </c:pt>
                <c:pt idx="2428">
                  <c:v>-10.726496999999995</c:v>
                </c:pt>
                <c:pt idx="2429">
                  <c:v>-10.727781999999934</c:v>
                </c:pt>
                <c:pt idx="2430">
                  <c:v>-10.72852899999998</c:v>
                </c:pt>
                <c:pt idx="2431">
                  <c:v>-10.728734000000031</c:v>
                </c:pt>
                <c:pt idx="2432">
                  <c:v>-10.728395999999975</c:v>
                </c:pt>
                <c:pt idx="2433">
                  <c:v>-10.728129999999965</c:v>
                </c:pt>
                <c:pt idx="2434">
                  <c:v>-10.727964000000043</c:v>
                </c:pt>
                <c:pt idx="2435">
                  <c:v>-10.727386000000024</c:v>
                </c:pt>
                <c:pt idx="2436">
                  <c:v>-10.726399000000015</c:v>
                </c:pt>
                <c:pt idx="2437">
                  <c:v>-10.725004000000013</c:v>
                </c:pt>
                <c:pt idx="2438">
                  <c:v>-10.723206000000005</c:v>
                </c:pt>
                <c:pt idx="2439">
                  <c:v>-10.721006999999986</c:v>
                </c:pt>
                <c:pt idx="2440">
                  <c:v>-10.718409000000065</c:v>
                </c:pt>
                <c:pt idx="2441">
                  <c:v>-10.715417000000002</c:v>
                </c:pt>
                <c:pt idx="2442">
                  <c:v>-10.712033000000019</c:v>
                </c:pt>
                <c:pt idx="2443">
                  <c:v>-10.708259999999996</c:v>
                </c:pt>
                <c:pt idx="2444">
                  <c:v>-10.704098999999928</c:v>
                </c:pt>
                <c:pt idx="2445">
                  <c:v>-10.699555000000032</c:v>
                </c:pt>
                <c:pt idx="2446">
                  <c:v>-10.694630999999958</c:v>
                </c:pt>
                <c:pt idx="2447">
                  <c:v>-10.68932899999993</c:v>
                </c:pt>
                <c:pt idx="2448">
                  <c:v>-10.683652000000052</c:v>
                </c:pt>
                <c:pt idx="2449">
                  <c:v>-10.677604000000088</c:v>
                </c:pt>
                <c:pt idx="2450">
                  <c:v>-10.671185999999921</c:v>
                </c:pt>
                <c:pt idx="2451">
                  <c:v>-10.664400999999998</c:v>
                </c:pt>
                <c:pt idx="2452">
                  <c:v>-10.657253999999966</c:v>
                </c:pt>
                <c:pt idx="2453">
                  <c:v>-10.649745999999936</c:v>
                </c:pt>
                <c:pt idx="2454">
                  <c:v>-10.64188200000001</c:v>
                </c:pt>
                <c:pt idx="2455">
                  <c:v>-10.633662000000072</c:v>
                </c:pt>
                <c:pt idx="2456">
                  <c:v>-10.62509</c:v>
                </c:pt>
                <c:pt idx="2457">
                  <c:v>-10.616170000000011</c:v>
                </c:pt>
                <c:pt idx="2458">
                  <c:v>-10.606903000000102</c:v>
                </c:pt>
                <c:pt idx="2459">
                  <c:v>-10.597559000000047</c:v>
                </c:pt>
                <c:pt idx="2460">
                  <c:v>-10.588528999999994</c:v>
                </c:pt>
                <c:pt idx="2461">
                  <c:v>-10.579260999999974</c:v>
                </c:pt>
                <c:pt idx="2462">
                  <c:v>-10.569768999999951</c:v>
                </c:pt>
                <c:pt idx="2463">
                  <c:v>-10.56004699999994</c:v>
                </c:pt>
                <c:pt idx="2464">
                  <c:v>-10.550112999999897</c:v>
                </c:pt>
                <c:pt idx="2465">
                  <c:v>-10.539966000000049</c:v>
                </c:pt>
                <c:pt idx="2466">
                  <c:v>-10.529622000000018</c:v>
                </c:pt>
                <c:pt idx="2467">
                  <c:v>-10.519068999999945</c:v>
                </c:pt>
                <c:pt idx="2468">
                  <c:v>-10.508335999999986</c:v>
                </c:pt>
                <c:pt idx="2469">
                  <c:v>-10.497418999999923</c:v>
                </c:pt>
                <c:pt idx="2470">
                  <c:v>-10.486315999999988</c:v>
                </c:pt>
                <c:pt idx="2471">
                  <c:v>-10.475045000000023</c:v>
                </c:pt>
                <c:pt idx="2472">
                  <c:v>-10.463613000000009</c:v>
                </c:pt>
                <c:pt idx="2473">
                  <c:v>-10.452029000000039</c:v>
                </c:pt>
                <c:pt idx="2474">
                  <c:v>-10.440290000000005</c:v>
                </c:pt>
                <c:pt idx="2475">
                  <c:v>-10.428403000000003</c:v>
                </c:pt>
                <c:pt idx="2476">
                  <c:v>-10.416377000000011</c:v>
                </c:pt>
                <c:pt idx="2477">
                  <c:v>-10.404218000000014</c:v>
                </c:pt>
                <c:pt idx="2478">
                  <c:v>-10.391944999999964</c:v>
                </c:pt>
                <c:pt idx="2479">
                  <c:v>-10.379545000000007</c:v>
                </c:pt>
                <c:pt idx="2480">
                  <c:v>-10.367035999999985</c:v>
                </c:pt>
                <c:pt idx="2481">
                  <c:v>-10.354424999999992</c:v>
                </c:pt>
                <c:pt idx="2482">
                  <c:v>-10.341709999999921</c:v>
                </c:pt>
                <c:pt idx="2483">
                  <c:v>-10.328899999999976</c:v>
                </c:pt>
                <c:pt idx="2484">
                  <c:v>-10.316010000000006</c:v>
                </c:pt>
                <c:pt idx="2485">
                  <c:v>-10.303079999999909</c:v>
                </c:pt>
                <c:pt idx="2486">
                  <c:v>-10.290450000000078</c:v>
                </c:pt>
                <c:pt idx="2487">
                  <c:v>-10.277780000000007</c:v>
                </c:pt>
                <c:pt idx="2488">
                  <c:v>-10.265109999999936</c:v>
                </c:pt>
                <c:pt idx="2489">
                  <c:v>-10.252440000000092</c:v>
                </c:pt>
                <c:pt idx="2490">
                  <c:v>-10.239779999999996</c:v>
                </c:pt>
                <c:pt idx="2491">
                  <c:v>-10.2271199999999</c:v>
                </c:pt>
                <c:pt idx="2492">
                  <c:v>-10.21447999999998</c:v>
                </c:pt>
                <c:pt idx="2493">
                  <c:v>-10.201880000000074</c:v>
                </c:pt>
                <c:pt idx="2494">
                  <c:v>-10.189309999999978</c:v>
                </c:pt>
                <c:pt idx="2495">
                  <c:v>-10.176780000000008</c:v>
                </c:pt>
                <c:pt idx="2496">
                  <c:v>-10.16431</c:v>
                </c:pt>
                <c:pt idx="2497">
                  <c:v>-10.151910000000044</c:v>
                </c:pt>
                <c:pt idx="2498">
                  <c:v>-10.139560000000074</c:v>
                </c:pt>
                <c:pt idx="2499">
                  <c:v>-10.127299999999991</c:v>
                </c:pt>
                <c:pt idx="2500">
                  <c:v>-10.115130000000022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6A8-784C-8EE8-246DF95595ED}"/>
            </c:ext>
          </c:extLst>
        </c:ser>
        <c:ser>
          <c:idx val="4"/>
          <c:order val="1"/>
          <c:tx>
            <c:strRef>
              <c:f>Damped!$F$1</c:f>
              <c:strCache>
                <c:ptCount val="1"/>
                <c:pt idx="0">
                  <c:v>d3-d1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Damped!$A$2:$A$2502</c:f>
              <c:numCache>
                <c:formatCode>General</c:formatCode>
                <c:ptCount val="25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8.9999999999999993E-3</c:v>
                </c:pt>
                <c:pt idx="10">
                  <c:v>0.01</c:v>
                </c:pt>
                <c:pt idx="11">
                  <c:v>1.0999999999999999E-2</c:v>
                </c:pt>
                <c:pt idx="12">
                  <c:v>1.2E-2</c:v>
                </c:pt>
                <c:pt idx="13">
                  <c:v>1.2999999999999999E-2</c:v>
                </c:pt>
                <c:pt idx="14">
                  <c:v>1.4E-2</c:v>
                </c:pt>
                <c:pt idx="15">
                  <c:v>1.4999999999999999E-2</c:v>
                </c:pt>
                <c:pt idx="16">
                  <c:v>1.6E-2</c:v>
                </c:pt>
                <c:pt idx="17">
                  <c:v>1.7000000000000001E-2</c:v>
                </c:pt>
                <c:pt idx="18">
                  <c:v>1.7999999999999999E-2</c:v>
                </c:pt>
                <c:pt idx="19">
                  <c:v>1.9E-2</c:v>
                </c:pt>
                <c:pt idx="20">
                  <c:v>0.02</c:v>
                </c:pt>
                <c:pt idx="21">
                  <c:v>2.1000000000000001E-2</c:v>
                </c:pt>
                <c:pt idx="22">
                  <c:v>2.1999999999999999E-2</c:v>
                </c:pt>
                <c:pt idx="23">
                  <c:v>2.3E-2</c:v>
                </c:pt>
                <c:pt idx="24">
                  <c:v>2.4E-2</c:v>
                </c:pt>
                <c:pt idx="25">
                  <c:v>2.5000000000000001E-2</c:v>
                </c:pt>
                <c:pt idx="26">
                  <c:v>2.5999999999999999E-2</c:v>
                </c:pt>
                <c:pt idx="27">
                  <c:v>2.7E-2</c:v>
                </c:pt>
                <c:pt idx="28">
                  <c:v>2.8000000000000001E-2</c:v>
                </c:pt>
                <c:pt idx="29">
                  <c:v>2.9000000000000001E-2</c:v>
                </c:pt>
                <c:pt idx="30">
                  <c:v>0.03</c:v>
                </c:pt>
                <c:pt idx="31">
                  <c:v>3.1E-2</c:v>
                </c:pt>
                <c:pt idx="32">
                  <c:v>3.2000000000000001E-2</c:v>
                </c:pt>
                <c:pt idx="33">
                  <c:v>3.3000000000000002E-2</c:v>
                </c:pt>
                <c:pt idx="34">
                  <c:v>3.4000000000000002E-2</c:v>
                </c:pt>
                <c:pt idx="35">
                  <c:v>3.5000000000000003E-2</c:v>
                </c:pt>
                <c:pt idx="36">
                  <c:v>3.5999999999999997E-2</c:v>
                </c:pt>
                <c:pt idx="37">
                  <c:v>3.6999999999999998E-2</c:v>
                </c:pt>
                <c:pt idx="38">
                  <c:v>3.7999999999999999E-2</c:v>
                </c:pt>
                <c:pt idx="39">
                  <c:v>3.9E-2</c:v>
                </c:pt>
                <c:pt idx="40">
                  <c:v>0.04</c:v>
                </c:pt>
                <c:pt idx="41">
                  <c:v>4.1000000000000002E-2</c:v>
                </c:pt>
                <c:pt idx="42">
                  <c:v>4.2000000000000003E-2</c:v>
                </c:pt>
                <c:pt idx="43">
                  <c:v>4.2999999999999997E-2</c:v>
                </c:pt>
                <c:pt idx="44">
                  <c:v>4.3999999999999997E-2</c:v>
                </c:pt>
                <c:pt idx="45">
                  <c:v>4.4999999999999998E-2</c:v>
                </c:pt>
                <c:pt idx="46">
                  <c:v>4.5999999999999999E-2</c:v>
                </c:pt>
                <c:pt idx="47">
                  <c:v>4.7E-2</c:v>
                </c:pt>
                <c:pt idx="48">
                  <c:v>4.8000000000000001E-2</c:v>
                </c:pt>
                <c:pt idx="49">
                  <c:v>4.9000000000000002E-2</c:v>
                </c:pt>
                <c:pt idx="50">
                  <c:v>0.05</c:v>
                </c:pt>
                <c:pt idx="51">
                  <c:v>5.0999999999999997E-2</c:v>
                </c:pt>
                <c:pt idx="52">
                  <c:v>5.1999999999999998E-2</c:v>
                </c:pt>
                <c:pt idx="53">
                  <c:v>5.2999999999999999E-2</c:v>
                </c:pt>
                <c:pt idx="54">
                  <c:v>5.3999999999999999E-2</c:v>
                </c:pt>
                <c:pt idx="55">
                  <c:v>5.5E-2</c:v>
                </c:pt>
                <c:pt idx="56">
                  <c:v>5.6000000000000001E-2</c:v>
                </c:pt>
                <c:pt idx="57">
                  <c:v>5.7000000000000002E-2</c:v>
                </c:pt>
                <c:pt idx="58">
                  <c:v>5.8000000000000003E-2</c:v>
                </c:pt>
                <c:pt idx="59">
                  <c:v>5.8999999999999997E-2</c:v>
                </c:pt>
                <c:pt idx="60">
                  <c:v>0.06</c:v>
                </c:pt>
                <c:pt idx="61">
                  <c:v>6.0999999999999999E-2</c:v>
                </c:pt>
                <c:pt idx="62">
                  <c:v>6.2E-2</c:v>
                </c:pt>
                <c:pt idx="63">
                  <c:v>6.3E-2</c:v>
                </c:pt>
                <c:pt idx="64">
                  <c:v>6.4000000000000001E-2</c:v>
                </c:pt>
                <c:pt idx="65">
                  <c:v>6.5000000000000002E-2</c:v>
                </c:pt>
                <c:pt idx="66">
                  <c:v>6.6000000000000003E-2</c:v>
                </c:pt>
                <c:pt idx="67">
                  <c:v>6.7000000000000004E-2</c:v>
                </c:pt>
                <c:pt idx="68">
                  <c:v>6.8000000000000005E-2</c:v>
                </c:pt>
                <c:pt idx="69">
                  <c:v>6.9000000000000006E-2</c:v>
                </c:pt>
                <c:pt idx="70">
                  <c:v>7.0000000000000007E-2</c:v>
                </c:pt>
                <c:pt idx="71">
                  <c:v>7.0999999999999994E-2</c:v>
                </c:pt>
                <c:pt idx="72">
                  <c:v>7.1999999999999995E-2</c:v>
                </c:pt>
                <c:pt idx="73">
                  <c:v>7.2999999999999995E-2</c:v>
                </c:pt>
                <c:pt idx="74">
                  <c:v>7.3999999999999996E-2</c:v>
                </c:pt>
                <c:pt idx="75">
                  <c:v>7.4999999999999997E-2</c:v>
                </c:pt>
                <c:pt idx="76">
                  <c:v>7.5999999999999998E-2</c:v>
                </c:pt>
                <c:pt idx="77">
                  <c:v>7.6999999999999999E-2</c:v>
                </c:pt>
                <c:pt idx="78">
                  <c:v>7.8E-2</c:v>
                </c:pt>
                <c:pt idx="79">
                  <c:v>7.9000000000000001E-2</c:v>
                </c:pt>
                <c:pt idx="80">
                  <c:v>0.08</c:v>
                </c:pt>
                <c:pt idx="81">
                  <c:v>8.1000000000000003E-2</c:v>
                </c:pt>
                <c:pt idx="82">
                  <c:v>8.2000000000000003E-2</c:v>
                </c:pt>
                <c:pt idx="83">
                  <c:v>8.3000000000000004E-2</c:v>
                </c:pt>
                <c:pt idx="84">
                  <c:v>8.4000000000000005E-2</c:v>
                </c:pt>
                <c:pt idx="85">
                  <c:v>8.5000000000000006E-2</c:v>
                </c:pt>
                <c:pt idx="86">
                  <c:v>8.5999999999999993E-2</c:v>
                </c:pt>
                <c:pt idx="87">
                  <c:v>8.6999999999999994E-2</c:v>
                </c:pt>
                <c:pt idx="88">
                  <c:v>8.7999999999999995E-2</c:v>
                </c:pt>
                <c:pt idx="89">
                  <c:v>8.8999999999999996E-2</c:v>
                </c:pt>
                <c:pt idx="90">
                  <c:v>0.09</c:v>
                </c:pt>
                <c:pt idx="91">
                  <c:v>9.0999999999999998E-2</c:v>
                </c:pt>
                <c:pt idx="92">
                  <c:v>9.1999999999999998E-2</c:v>
                </c:pt>
                <c:pt idx="93">
                  <c:v>9.2999999999999999E-2</c:v>
                </c:pt>
                <c:pt idx="94">
                  <c:v>9.4E-2</c:v>
                </c:pt>
                <c:pt idx="95">
                  <c:v>9.5000000000000001E-2</c:v>
                </c:pt>
                <c:pt idx="96">
                  <c:v>9.6000000000000002E-2</c:v>
                </c:pt>
                <c:pt idx="97">
                  <c:v>9.7000000000000003E-2</c:v>
                </c:pt>
                <c:pt idx="98">
                  <c:v>9.8000000000000004E-2</c:v>
                </c:pt>
                <c:pt idx="99">
                  <c:v>9.9000000000000005E-2</c:v>
                </c:pt>
                <c:pt idx="100">
                  <c:v>0.1</c:v>
                </c:pt>
                <c:pt idx="101">
                  <c:v>0.10100000000000001</c:v>
                </c:pt>
                <c:pt idx="102">
                  <c:v>0.10199999999999999</c:v>
                </c:pt>
                <c:pt idx="103">
                  <c:v>0.10299999999999999</c:v>
                </c:pt>
                <c:pt idx="104">
                  <c:v>0.104</c:v>
                </c:pt>
                <c:pt idx="105">
                  <c:v>0.105</c:v>
                </c:pt>
                <c:pt idx="106">
                  <c:v>0.106</c:v>
                </c:pt>
                <c:pt idx="107">
                  <c:v>0.107</c:v>
                </c:pt>
                <c:pt idx="108">
                  <c:v>0.108</c:v>
                </c:pt>
                <c:pt idx="109">
                  <c:v>0.109</c:v>
                </c:pt>
                <c:pt idx="110">
                  <c:v>0.11</c:v>
                </c:pt>
                <c:pt idx="111">
                  <c:v>0.111</c:v>
                </c:pt>
                <c:pt idx="112">
                  <c:v>0.112</c:v>
                </c:pt>
                <c:pt idx="113">
                  <c:v>0.113</c:v>
                </c:pt>
                <c:pt idx="114">
                  <c:v>0.114</c:v>
                </c:pt>
                <c:pt idx="115">
                  <c:v>0.115</c:v>
                </c:pt>
                <c:pt idx="116">
                  <c:v>0.11600000000000001</c:v>
                </c:pt>
                <c:pt idx="117">
                  <c:v>0.11700000000000001</c:v>
                </c:pt>
                <c:pt idx="118">
                  <c:v>0.11799999999999999</c:v>
                </c:pt>
                <c:pt idx="119">
                  <c:v>0.11899999999999999</c:v>
                </c:pt>
                <c:pt idx="120">
                  <c:v>0.12</c:v>
                </c:pt>
                <c:pt idx="121">
                  <c:v>0.121</c:v>
                </c:pt>
                <c:pt idx="122">
                  <c:v>0.122</c:v>
                </c:pt>
                <c:pt idx="123">
                  <c:v>0.123</c:v>
                </c:pt>
                <c:pt idx="124">
                  <c:v>0.124</c:v>
                </c:pt>
                <c:pt idx="125">
                  <c:v>0.125</c:v>
                </c:pt>
                <c:pt idx="126">
                  <c:v>0.126</c:v>
                </c:pt>
                <c:pt idx="127">
                  <c:v>0.127</c:v>
                </c:pt>
                <c:pt idx="128">
                  <c:v>0.128</c:v>
                </c:pt>
                <c:pt idx="129">
                  <c:v>0.129</c:v>
                </c:pt>
                <c:pt idx="130">
                  <c:v>0.13</c:v>
                </c:pt>
                <c:pt idx="131">
                  <c:v>0.13100000000000001</c:v>
                </c:pt>
                <c:pt idx="132">
                  <c:v>0.13200000000000001</c:v>
                </c:pt>
                <c:pt idx="133">
                  <c:v>0.13300000000000001</c:v>
                </c:pt>
                <c:pt idx="134">
                  <c:v>0.13400000000000001</c:v>
                </c:pt>
                <c:pt idx="135">
                  <c:v>0.13500000000000001</c:v>
                </c:pt>
                <c:pt idx="136">
                  <c:v>0.13600000000000001</c:v>
                </c:pt>
                <c:pt idx="137">
                  <c:v>0.13700000000000001</c:v>
                </c:pt>
                <c:pt idx="138">
                  <c:v>0.13800000000000001</c:v>
                </c:pt>
                <c:pt idx="139">
                  <c:v>0.13900000000000001</c:v>
                </c:pt>
                <c:pt idx="140">
                  <c:v>0.14000000000000001</c:v>
                </c:pt>
                <c:pt idx="141">
                  <c:v>0.14099999999999999</c:v>
                </c:pt>
                <c:pt idx="142">
                  <c:v>0.14199999999999999</c:v>
                </c:pt>
                <c:pt idx="143">
                  <c:v>0.14299999999999999</c:v>
                </c:pt>
                <c:pt idx="144">
                  <c:v>0.14399999999999999</c:v>
                </c:pt>
                <c:pt idx="145">
                  <c:v>0.14499999999999999</c:v>
                </c:pt>
                <c:pt idx="146">
                  <c:v>0.14599999999999999</c:v>
                </c:pt>
                <c:pt idx="147">
                  <c:v>0.14699999999999999</c:v>
                </c:pt>
                <c:pt idx="148">
                  <c:v>0.14799999999999999</c:v>
                </c:pt>
                <c:pt idx="149">
                  <c:v>0.14899999999999999</c:v>
                </c:pt>
                <c:pt idx="150">
                  <c:v>0.15</c:v>
                </c:pt>
                <c:pt idx="151">
                  <c:v>0.151</c:v>
                </c:pt>
                <c:pt idx="152">
                  <c:v>0.152</c:v>
                </c:pt>
                <c:pt idx="153">
                  <c:v>0.153</c:v>
                </c:pt>
                <c:pt idx="154">
                  <c:v>0.154</c:v>
                </c:pt>
                <c:pt idx="155">
                  <c:v>0.155</c:v>
                </c:pt>
                <c:pt idx="156">
                  <c:v>0.156</c:v>
                </c:pt>
                <c:pt idx="157">
                  <c:v>0.157</c:v>
                </c:pt>
                <c:pt idx="158">
                  <c:v>0.158</c:v>
                </c:pt>
                <c:pt idx="159">
                  <c:v>0.159</c:v>
                </c:pt>
                <c:pt idx="160">
                  <c:v>0.16</c:v>
                </c:pt>
                <c:pt idx="161">
                  <c:v>0.161</c:v>
                </c:pt>
                <c:pt idx="162">
                  <c:v>0.16200000000000001</c:v>
                </c:pt>
                <c:pt idx="163">
                  <c:v>0.16300000000000001</c:v>
                </c:pt>
                <c:pt idx="164">
                  <c:v>0.16400000000000001</c:v>
                </c:pt>
                <c:pt idx="165">
                  <c:v>0.16500000000000001</c:v>
                </c:pt>
                <c:pt idx="166">
                  <c:v>0.16600000000000001</c:v>
                </c:pt>
                <c:pt idx="167">
                  <c:v>0.16700000000000001</c:v>
                </c:pt>
                <c:pt idx="168">
                  <c:v>0.16800000000000001</c:v>
                </c:pt>
                <c:pt idx="169">
                  <c:v>0.16900000000000001</c:v>
                </c:pt>
                <c:pt idx="170">
                  <c:v>0.17</c:v>
                </c:pt>
                <c:pt idx="171">
                  <c:v>0.17100000000000001</c:v>
                </c:pt>
                <c:pt idx="172">
                  <c:v>0.17199999999999999</c:v>
                </c:pt>
                <c:pt idx="173">
                  <c:v>0.17299999999999999</c:v>
                </c:pt>
                <c:pt idx="174">
                  <c:v>0.17399999999999999</c:v>
                </c:pt>
                <c:pt idx="175">
                  <c:v>0.17499999999999999</c:v>
                </c:pt>
                <c:pt idx="176">
                  <c:v>0.17599999999999999</c:v>
                </c:pt>
                <c:pt idx="177">
                  <c:v>0.17699999999999999</c:v>
                </c:pt>
                <c:pt idx="178">
                  <c:v>0.17799999999999999</c:v>
                </c:pt>
                <c:pt idx="179">
                  <c:v>0.17899999999999999</c:v>
                </c:pt>
                <c:pt idx="180">
                  <c:v>0.18</c:v>
                </c:pt>
                <c:pt idx="181">
                  <c:v>0.18099999999999999</c:v>
                </c:pt>
                <c:pt idx="182">
                  <c:v>0.182</c:v>
                </c:pt>
                <c:pt idx="183">
                  <c:v>0.183</c:v>
                </c:pt>
                <c:pt idx="184">
                  <c:v>0.184</c:v>
                </c:pt>
                <c:pt idx="185">
                  <c:v>0.185</c:v>
                </c:pt>
                <c:pt idx="186">
                  <c:v>0.186</c:v>
                </c:pt>
                <c:pt idx="187">
                  <c:v>0.187</c:v>
                </c:pt>
                <c:pt idx="188">
                  <c:v>0.188</c:v>
                </c:pt>
                <c:pt idx="189">
                  <c:v>0.189</c:v>
                </c:pt>
                <c:pt idx="190">
                  <c:v>0.19</c:v>
                </c:pt>
                <c:pt idx="191">
                  <c:v>0.191</c:v>
                </c:pt>
                <c:pt idx="192">
                  <c:v>0.192</c:v>
                </c:pt>
                <c:pt idx="193">
                  <c:v>0.193</c:v>
                </c:pt>
                <c:pt idx="194">
                  <c:v>0.19400000000000001</c:v>
                </c:pt>
                <c:pt idx="195">
                  <c:v>0.19500000000000001</c:v>
                </c:pt>
                <c:pt idx="196">
                  <c:v>0.19600000000000001</c:v>
                </c:pt>
                <c:pt idx="197">
                  <c:v>0.19700000000000001</c:v>
                </c:pt>
                <c:pt idx="198">
                  <c:v>0.19800000000000001</c:v>
                </c:pt>
                <c:pt idx="199">
                  <c:v>0.19900000000000001</c:v>
                </c:pt>
                <c:pt idx="200">
                  <c:v>0.2</c:v>
                </c:pt>
                <c:pt idx="201">
                  <c:v>0.20100000000000001</c:v>
                </c:pt>
                <c:pt idx="202">
                  <c:v>0.20200000000000001</c:v>
                </c:pt>
                <c:pt idx="203">
                  <c:v>0.20300000000000001</c:v>
                </c:pt>
                <c:pt idx="204">
                  <c:v>0.20399999999999999</c:v>
                </c:pt>
                <c:pt idx="205">
                  <c:v>0.20499999999999999</c:v>
                </c:pt>
                <c:pt idx="206">
                  <c:v>0.20599999999999999</c:v>
                </c:pt>
                <c:pt idx="207">
                  <c:v>0.20699999999999999</c:v>
                </c:pt>
                <c:pt idx="208">
                  <c:v>0.20799999999999999</c:v>
                </c:pt>
                <c:pt idx="209">
                  <c:v>0.20899999999999999</c:v>
                </c:pt>
                <c:pt idx="210">
                  <c:v>0.21</c:v>
                </c:pt>
                <c:pt idx="211">
                  <c:v>0.21099999999999999</c:v>
                </c:pt>
                <c:pt idx="212">
                  <c:v>0.21199999999999999</c:v>
                </c:pt>
                <c:pt idx="213">
                  <c:v>0.21299999999999999</c:v>
                </c:pt>
                <c:pt idx="214">
                  <c:v>0.214</c:v>
                </c:pt>
                <c:pt idx="215">
                  <c:v>0.215</c:v>
                </c:pt>
                <c:pt idx="216">
                  <c:v>0.216</c:v>
                </c:pt>
                <c:pt idx="217">
                  <c:v>0.217</c:v>
                </c:pt>
                <c:pt idx="218">
                  <c:v>0.218</c:v>
                </c:pt>
                <c:pt idx="219">
                  <c:v>0.219</c:v>
                </c:pt>
                <c:pt idx="220">
                  <c:v>0.22</c:v>
                </c:pt>
                <c:pt idx="221">
                  <c:v>0.221</c:v>
                </c:pt>
                <c:pt idx="222">
                  <c:v>0.222</c:v>
                </c:pt>
                <c:pt idx="223">
                  <c:v>0.223</c:v>
                </c:pt>
                <c:pt idx="224">
                  <c:v>0.224</c:v>
                </c:pt>
                <c:pt idx="225">
                  <c:v>0.22500000000000001</c:v>
                </c:pt>
                <c:pt idx="226">
                  <c:v>0.22600000000000001</c:v>
                </c:pt>
                <c:pt idx="227">
                  <c:v>0.22700000000000001</c:v>
                </c:pt>
                <c:pt idx="228">
                  <c:v>0.22800000000000001</c:v>
                </c:pt>
                <c:pt idx="229">
                  <c:v>0.22900000000000001</c:v>
                </c:pt>
                <c:pt idx="230">
                  <c:v>0.23</c:v>
                </c:pt>
                <c:pt idx="231">
                  <c:v>0.23100000000000001</c:v>
                </c:pt>
                <c:pt idx="232">
                  <c:v>0.23200000000000001</c:v>
                </c:pt>
                <c:pt idx="233">
                  <c:v>0.23300000000000001</c:v>
                </c:pt>
                <c:pt idx="234">
                  <c:v>0.23400000000000001</c:v>
                </c:pt>
                <c:pt idx="235">
                  <c:v>0.23499999999999999</c:v>
                </c:pt>
                <c:pt idx="236">
                  <c:v>0.23599999999999999</c:v>
                </c:pt>
                <c:pt idx="237">
                  <c:v>0.23699999999999999</c:v>
                </c:pt>
                <c:pt idx="238">
                  <c:v>0.23799999999999999</c:v>
                </c:pt>
                <c:pt idx="239">
                  <c:v>0.23899999999999999</c:v>
                </c:pt>
                <c:pt idx="240">
                  <c:v>0.24</c:v>
                </c:pt>
                <c:pt idx="241">
                  <c:v>0.24099999999999999</c:v>
                </c:pt>
                <c:pt idx="242">
                  <c:v>0.24199999999999999</c:v>
                </c:pt>
                <c:pt idx="243">
                  <c:v>0.24299999999999999</c:v>
                </c:pt>
                <c:pt idx="244">
                  <c:v>0.24399999999999999</c:v>
                </c:pt>
                <c:pt idx="245">
                  <c:v>0.245</c:v>
                </c:pt>
                <c:pt idx="246">
                  <c:v>0.246</c:v>
                </c:pt>
                <c:pt idx="247">
                  <c:v>0.247</c:v>
                </c:pt>
                <c:pt idx="248">
                  <c:v>0.248</c:v>
                </c:pt>
                <c:pt idx="249">
                  <c:v>0.249</c:v>
                </c:pt>
                <c:pt idx="250">
                  <c:v>0.25</c:v>
                </c:pt>
                <c:pt idx="251">
                  <c:v>0.251</c:v>
                </c:pt>
                <c:pt idx="252">
                  <c:v>0.252</c:v>
                </c:pt>
                <c:pt idx="253">
                  <c:v>0.253</c:v>
                </c:pt>
                <c:pt idx="254">
                  <c:v>0.254</c:v>
                </c:pt>
                <c:pt idx="255">
                  <c:v>0.255</c:v>
                </c:pt>
                <c:pt idx="256">
                  <c:v>0.25600000000000001</c:v>
                </c:pt>
                <c:pt idx="257">
                  <c:v>0.25700000000000001</c:v>
                </c:pt>
                <c:pt idx="258">
                  <c:v>0.25800000000000001</c:v>
                </c:pt>
                <c:pt idx="259">
                  <c:v>0.25900000000000001</c:v>
                </c:pt>
                <c:pt idx="260">
                  <c:v>0.26</c:v>
                </c:pt>
                <c:pt idx="261">
                  <c:v>0.26100000000000001</c:v>
                </c:pt>
                <c:pt idx="262">
                  <c:v>0.26200000000000001</c:v>
                </c:pt>
                <c:pt idx="263">
                  <c:v>0.26300000000000001</c:v>
                </c:pt>
                <c:pt idx="264">
                  <c:v>0.26400000000000001</c:v>
                </c:pt>
                <c:pt idx="265">
                  <c:v>0.26500000000000001</c:v>
                </c:pt>
                <c:pt idx="266">
                  <c:v>0.26600000000000001</c:v>
                </c:pt>
                <c:pt idx="267">
                  <c:v>0.26700000000000002</c:v>
                </c:pt>
                <c:pt idx="268">
                  <c:v>0.26800000000000002</c:v>
                </c:pt>
                <c:pt idx="269">
                  <c:v>0.26900000000000002</c:v>
                </c:pt>
                <c:pt idx="270">
                  <c:v>0.27</c:v>
                </c:pt>
                <c:pt idx="271">
                  <c:v>0.27100000000000002</c:v>
                </c:pt>
                <c:pt idx="272">
                  <c:v>0.27200000000000002</c:v>
                </c:pt>
                <c:pt idx="273">
                  <c:v>0.27300000000000002</c:v>
                </c:pt>
                <c:pt idx="274">
                  <c:v>0.27400000000000002</c:v>
                </c:pt>
                <c:pt idx="275">
                  <c:v>0.27500000000000002</c:v>
                </c:pt>
                <c:pt idx="276">
                  <c:v>0.27600000000000002</c:v>
                </c:pt>
                <c:pt idx="277">
                  <c:v>0.27700000000000002</c:v>
                </c:pt>
                <c:pt idx="278">
                  <c:v>0.27800000000000002</c:v>
                </c:pt>
                <c:pt idx="279">
                  <c:v>0.27900000000000003</c:v>
                </c:pt>
                <c:pt idx="280">
                  <c:v>0.28000000000000003</c:v>
                </c:pt>
                <c:pt idx="281">
                  <c:v>0.28100000000000003</c:v>
                </c:pt>
                <c:pt idx="282">
                  <c:v>0.28199999999999997</c:v>
                </c:pt>
                <c:pt idx="283">
                  <c:v>0.28299999999999997</c:v>
                </c:pt>
                <c:pt idx="284">
                  <c:v>0.28399999999999997</c:v>
                </c:pt>
                <c:pt idx="285">
                  <c:v>0.28499999999999998</c:v>
                </c:pt>
                <c:pt idx="286">
                  <c:v>0.28599999999999998</c:v>
                </c:pt>
                <c:pt idx="287">
                  <c:v>0.28699999999999998</c:v>
                </c:pt>
                <c:pt idx="288">
                  <c:v>0.28799999999999998</c:v>
                </c:pt>
                <c:pt idx="289">
                  <c:v>0.28899999999999998</c:v>
                </c:pt>
                <c:pt idx="290">
                  <c:v>0.28999999999999998</c:v>
                </c:pt>
                <c:pt idx="291">
                  <c:v>0.29099999999999998</c:v>
                </c:pt>
                <c:pt idx="292">
                  <c:v>0.29199999999999998</c:v>
                </c:pt>
                <c:pt idx="293">
                  <c:v>0.29299999999999998</c:v>
                </c:pt>
                <c:pt idx="294">
                  <c:v>0.29399999999999998</c:v>
                </c:pt>
                <c:pt idx="295">
                  <c:v>0.29499999999999998</c:v>
                </c:pt>
                <c:pt idx="296">
                  <c:v>0.29599999999999999</c:v>
                </c:pt>
                <c:pt idx="297">
                  <c:v>0.29699999999999999</c:v>
                </c:pt>
                <c:pt idx="298">
                  <c:v>0.29799999999999999</c:v>
                </c:pt>
                <c:pt idx="299">
                  <c:v>0.29899999999999999</c:v>
                </c:pt>
                <c:pt idx="300">
                  <c:v>0.3</c:v>
                </c:pt>
                <c:pt idx="301">
                  <c:v>0.30099999999999999</c:v>
                </c:pt>
                <c:pt idx="302">
                  <c:v>0.30199999999999999</c:v>
                </c:pt>
                <c:pt idx="303">
                  <c:v>0.30299999999999999</c:v>
                </c:pt>
                <c:pt idx="304">
                  <c:v>0.30399999999999999</c:v>
                </c:pt>
                <c:pt idx="305">
                  <c:v>0.30499999999999999</c:v>
                </c:pt>
                <c:pt idx="306">
                  <c:v>0.30599999999999999</c:v>
                </c:pt>
                <c:pt idx="307">
                  <c:v>0.307</c:v>
                </c:pt>
                <c:pt idx="308">
                  <c:v>0.308</c:v>
                </c:pt>
                <c:pt idx="309">
                  <c:v>0.309</c:v>
                </c:pt>
                <c:pt idx="310">
                  <c:v>0.31</c:v>
                </c:pt>
                <c:pt idx="311">
                  <c:v>0.311</c:v>
                </c:pt>
                <c:pt idx="312">
                  <c:v>0.312</c:v>
                </c:pt>
                <c:pt idx="313">
                  <c:v>0.313</c:v>
                </c:pt>
                <c:pt idx="314">
                  <c:v>0.314</c:v>
                </c:pt>
                <c:pt idx="315">
                  <c:v>0.315</c:v>
                </c:pt>
                <c:pt idx="316">
                  <c:v>0.316</c:v>
                </c:pt>
                <c:pt idx="317">
                  <c:v>0.317</c:v>
                </c:pt>
                <c:pt idx="318">
                  <c:v>0.318</c:v>
                </c:pt>
                <c:pt idx="319">
                  <c:v>0.31900000000000001</c:v>
                </c:pt>
                <c:pt idx="320">
                  <c:v>0.32</c:v>
                </c:pt>
                <c:pt idx="321">
                  <c:v>0.32100000000000001</c:v>
                </c:pt>
                <c:pt idx="322">
                  <c:v>0.32200000000000001</c:v>
                </c:pt>
                <c:pt idx="323">
                  <c:v>0.32300000000000001</c:v>
                </c:pt>
                <c:pt idx="324">
                  <c:v>0.32400000000000001</c:v>
                </c:pt>
                <c:pt idx="325">
                  <c:v>0.32500000000000001</c:v>
                </c:pt>
                <c:pt idx="326">
                  <c:v>0.32600000000000001</c:v>
                </c:pt>
                <c:pt idx="327">
                  <c:v>0.32700000000000001</c:v>
                </c:pt>
                <c:pt idx="328">
                  <c:v>0.32800000000000001</c:v>
                </c:pt>
                <c:pt idx="329">
                  <c:v>0.32900000000000001</c:v>
                </c:pt>
                <c:pt idx="330">
                  <c:v>0.33</c:v>
                </c:pt>
                <c:pt idx="331">
                  <c:v>0.33100000000000002</c:v>
                </c:pt>
                <c:pt idx="332">
                  <c:v>0.33200000000000002</c:v>
                </c:pt>
                <c:pt idx="333">
                  <c:v>0.33300000000000002</c:v>
                </c:pt>
                <c:pt idx="334">
                  <c:v>0.33400000000000002</c:v>
                </c:pt>
                <c:pt idx="335">
                  <c:v>0.33500000000000002</c:v>
                </c:pt>
                <c:pt idx="336">
                  <c:v>0.33600000000000002</c:v>
                </c:pt>
                <c:pt idx="337">
                  <c:v>0.33700000000000002</c:v>
                </c:pt>
                <c:pt idx="338">
                  <c:v>0.33800000000000002</c:v>
                </c:pt>
                <c:pt idx="339">
                  <c:v>0.33900000000000002</c:v>
                </c:pt>
                <c:pt idx="340">
                  <c:v>0.34</c:v>
                </c:pt>
                <c:pt idx="341">
                  <c:v>0.34100000000000003</c:v>
                </c:pt>
                <c:pt idx="342">
                  <c:v>0.34200000000000003</c:v>
                </c:pt>
                <c:pt idx="343">
                  <c:v>0.34300000000000003</c:v>
                </c:pt>
                <c:pt idx="344">
                  <c:v>0.34399999999999997</c:v>
                </c:pt>
                <c:pt idx="345">
                  <c:v>0.34499999999999997</c:v>
                </c:pt>
                <c:pt idx="346">
                  <c:v>0.34599999999999997</c:v>
                </c:pt>
                <c:pt idx="347">
                  <c:v>0.34699999999999998</c:v>
                </c:pt>
                <c:pt idx="348">
                  <c:v>0.34799999999999998</c:v>
                </c:pt>
                <c:pt idx="349">
                  <c:v>0.34899999999999998</c:v>
                </c:pt>
                <c:pt idx="350">
                  <c:v>0.35</c:v>
                </c:pt>
                <c:pt idx="351">
                  <c:v>0.35099999999999998</c:v>
                </c:pt>
                <c:pt idx="352">
                  <c:v>0.35199999999999998</c:v>
                </c:pt>
                <c:pt idx="353">
                  <c:v>0.35299999999999998</c:v>
                </c:pt>
                <c:pt idx="354">
                  <c:v>0.35399999999999998</c:v>
                </c:pt>
                <c:pt idx="355">
                  <c:v>0.35499999999999998</c:v>
                </c:pt>
                <c:pt idx="356">
                  <c:v>0.35599999999999998</c:v>
                </c:pt>
                <c:pt idx="357">
                  <c:v>0.35699999999999998</c:v>
                </c:pt>
                <c:pt idx="358">
                  <c:v>0.35799999999999998</c:v>
                </c:pt>
                <c:pt idx="359">
                  <c:v>0.35899999999999999</c:v>
                </c:pt>
                <c:pt idx="360">
                  <c:v>0.36</c:v>
                </c:pt>
                <c:pt idx="361">
                  <c:v>0.36099999999999999</c:v>
                </c:pt>
                <c:pt idx="362">
                  <c:v>0.36199999999999999</c:v>
                </c:pt>
                <c:pt idx="363">
                  <c:v>0.36299999999999999</c:v>
                </c:pt>
                <c:pt idx="364">
                  <c:v>0.36399999999999999</c:v>
                </c:pt>
                <c:pt idx="365">
                  <c:v>0.36499999999999999</c:v>
                </c:pt>
                <c:pt idx="366">
                  <c:v>0.36599999999999999</c:v>
                </c:pt>
                <c:pt idx="367">
                  <c:v>0.36699999999999999</c:v>
                </c:pt>
                <c:pt idx="368">
                  <c:v>0.36799999999999999</c:v>
                </c:pt>
                <c:pt idx="369">
                  <c:v>0.36899999999999999</c:v>
                </c:pt>
                <c:pt idx="370">
                  <c:v>0.37</c:v>
                </c:pt>
                <c:pt idx="371">
                  <c:v>0.371</c:v>
                </c:pt>
                <c:pt idx="372">
                  <c:v>0.372</c:v>
                </c:pt>
                <c:pt idx="373">
                  <c:v>0.373</c:v>
                </c:pt>
                <c:pt idx="374">
                  <c:v>0.374</c:v>
                </c:pt>
                <c:pt idx="375">
                  <c:v>0.375</c:v>
                </c:pt>
                <c:pt idx="376">
                  <c:v>0.376</c:v>
                </c:pt>
                <c:pt idx="377">
                  <c:v>0.377</c:v>
                </c:pt>
                <c:pt idx="378">
                  <c:v>0.378</c:v>
                </c:pt>
                <c:pt idx="379">
                  <c:v>0.379</c:v>
                </c:pt>
                <c:pt idx="380">
                  <c:v>0.38</c:v>
                </c:pt>
                <c:pt idx="381">
                  <c:v>0.38100000000000001</c:v>
                </c:pt>
                <c:pt idx="382">
                  <c:v>0.38200000000000001</c:v>
                </c:pt>
                <c:pt idx="383">
                  <c:v>0.38300000000000001</c:v>
                </c:pt>
                <c:pt idx="384">
                  <c:v>0.38400000000000001</c:v>
                </c:pt>
                <c:pt idx="385">
                  <c:v>0.38500000000000001</c:v>
                </c:pt>
                <c:pt idx="386">
                  <c:v>0.38600000000000001</c:v>
                </c:pt>
                <c:pt idx="387">
                  <c:v>0.38700000000000001</c:v>
                </c:pt>
                <c:pt idx="388">
                  <c:v>0.38800000000000001</c:v>
                </c:pt>
                <c:pt idx="389">
                  <c:v>0.38900000000000001</c:v>
                </c:pt>
                <c:pt idx="390">
                  <c:v>0.39</c:v>
                </c:pt>
                <c:pt idx="391">
                  <c:v>0.39100000000000001</c:v>
                </c:pt>
                <c:pt idx="392">
                  <c:v>0.39200000000000002</c:v>
                </c:pt>
                <c:pt idx="393">
                  <c:v>0.39300000000000002</c:v>
                </c:pt>
                <c:pt idx="394">
                  <c:v>0.39400000000000002</c:v>
                </c:pt>
                <c:pt idx="395">
                  <c:v>0.39500000000000002</c:v>
                </c:pt>
                <c:pt idx="396">
                  <c:v>0.39600000000000002</c:v>
                </c:pt>
                <c:pt idx="397">
                  <c:v>0.39700000000000002</c:v>
                </c:pt>
                <c:pt idx="398">
                  <c:v>0.39800000000000002</c:v>
                </c:pt>
                <c:pt idx="399">
                  <c:v>0.39900000000000002</c:v>
                </c:pt>
                <c:pt idx="400">
                  <c:v>0.4</c:v>
                </c:pt>
                <c:pt idx="401">
                  <c:v>0.40100000000000002</c:v>
                </c:pt>
                <c:pt idx="402">
                  <c:v>0.40200000000000002</c:v>
                </c:pt>
                <c:pt idx="403">
                  <c:v>0.40300000000000002</c:v>
                </c:pt>
                <c:pt idx="404">
                  <c:v>0.40400000000000003</c:v>
                </c:pt>
                <c:pt idx="405">
                  <c:v>0.40500000000000003</c:v>
                </c:pt>
                <c:pt idx="406">
                  <c:v>0.40600000000000003</c:v>
                </c:pt>
                <c:pt idx="407">
                  <c:v>0.40699999999999997</c:v>
                </c:pt>
                <c:pt idx="408">
                  <c:v>0.40799999999999997</c:v>
                </c:pt>
                <c:pt idx="409">
                  <c:v>0.40899999999999997</c:v>
                </c:pt>
                <c:pt idx="410">
                  <c:v>0.41</c:v>
                </c:pt>
                <c:pt idx="411">
                  <c:v>0.41099999999999998</c:v>
                </c:pt>
                <c:pt idx="412">
                  <c:v>0.41199999999999998</c:v>
                </c:pt>
                <c:pt idx="413">
                  <c:v>0.41299999999999998</c:v>
                </c:pt>
                <c:pt idx="414">
                  <c:v>0.41399999999999998</c:v>
                </c:pt>
                <c:pt idx="415">
                  <c:v>0.41499999999999998</c:v>
                </c:pt>
                <c:pt idx="416">
                  <c:v>0.41599999999999998</c:v>
                </c:pt>
                <c:pt idx="417">
                  <c:v>0.41699999999999998</c:v>
                </c:pt>
                <c:pt idx="418">
                  <c:v>0.41799999999999998</c:v>
                </c:pt>
                <c:pt idx="419">
                  <c:v>0.41899999999999998</c:v>
                </c:pt>
                <c:pt idx="420">
                  <c:v>0.42</c:v>
                </c:pt>
                <c:pt idx="421">
                  <c:v>0.42099999999999999</c:v>
                </c:pt>
                <c:pt idx="422">
                  <c:v>0.42199999999999999</c:v>
                </c:pt>
                <c:pt idx="423">
                  <c:v>0.42299999999999999</c:v>
                </c:pt>
                <c:pt idx="424">
                  <c:v>0.42399999999999999</c:v>
                </c:pt>
                <c:pt idx="425">
                  <c:v>0.42499999999999999</c:v>
                </c:pt>
                <c:pt idx="426">
                  <c:v>0.42599999999999999</c:v>
                </c:pt>
                <c:pt idx="427">
                  <c:v>0.42699999999999999</c:v>
                </c:pt>
                <c:pt idx="428">
                  <c:v>0.42799999999999999</c:v>
                </c:pt>
                <c:pt idx="429">
                  <c:v>0.42899999999999999</c:v>
                </c:pt>
                <c:pt idx="430">
                  <c:v>0.43</c:v>
                </c:pt>
                <c:pt idx="431">
                  <c:v>0.43099999999999999</c:v>
                </c:pt>
                <c:pt idx="432">
                  <c:v>0.432</c:v>
                </c:pt>
                <c:pt idx="433">
                  <c:v>0.433</c:v>
                </c:pt>
                <c:pt idx="434">
                  <c:v>0.434</c:v>
                </c:pt>
                <c:pt idx="435">
                  <c:v>0.435</c:v>
                </c:pt>
                <c:pt idx="436">
                  <c:v>0.436</c:v>
                </c:pt>
                <c:pt idx="437">
                  <c:v>0.437</c:v>
                </c:pt>
                <c:pt idx="438">
                  <c:v>0.438</c:v>
                </c:pt>
                <c:pt idx="439">
                  <c:v>0.439</c:v>
                </c:pt>
                <c:pt idx="440">
                  <c:v>0.44</c:v>
                </c:pt>
                <c:pt idx="441">
                  <c:v>0.441</c:v>
                </c:pt>
                <c:pt idx="442">
                  <c:v>0.442</c:v>
                </c:pt>
                <c:pt idx="443">
                  <c:v>0.443</c:v>
                </c:pt>
                <c:pt idx="444">
                  <c:v>0.44400000000000001</c:v>
                </c:pt>
                <c:pt idx="445">
                  <c:v>0.44500000000000001</c:v>
                </c:pt>
                <c:pt idx="446">
                  <c:v>0.44600000000000001</c:v>
                </c:pt>
                <c:pt idx="447">
                  <c:v>0.44700000000000001</c:v>
                </c:pt>
                <c:pt idx="448">
                  <c:v>0.44800000000000001</c:v>
                </c:pt>
                <c:pt idx="449">
                  <c:v>0.44900000000000001</c:v>
                </c:pt>
                <c:pt idx="450">
                  <c:v>0.45</c:v>
                </c:pt>
                <c:pt idx="451">
                  <c:v>0.45100000000000001</c:v>
                </c:pt>
                <c:pt idx="452">
                  <c:v>0.45200000000000001</c:v>
                </c:pt>
                <c:pt idx="453">
                  <c:v>0.45300000000000001</c:v>
                </c:pt>
                <c:pt idx="454">
                  <c:v>0.45400000000000001</c:v>
                </c:pt>
                <c:pt idx="455">
                  <c:v>0.45500000000000002</c:v>
                </c:pt>
                <c:pt idx="456">
                  <c:v>0.45600000000000002</c:v>
                </c:pt>
                <c:pt idx="457">
                  <c:v>0.45700000000000002</c:v>
                </c:pt>
                <c:pt idx="458">
                  <c:v>0.45800000000000002</c:v>
                </c:pt>
                <c:pt idx="459">
                  <c:v>0.45900000000000002</c:v>
                </c:pt>
                <c:pt idx="460">
                  <c:v>0.46</c:v>
                </c:pt>
                <c:pt idx="461">
                  <c:v>0.46100000000000002</c:v>
                </c:pt>
                <c:pt idx="462">
                  <c:v>0.46200000000000002</c:v>
                </c:pt>
                <c:pt idx="463">
                  <c:v>0.46300000000000002</c:v>
                </c:pt>
                <c:pt idx="464">
                  <c:v>0.46400000000000002</c:v>
                </c:pt>
                <c:pt idx="465">
                  <c:v>0.46500000000000002</c:v>
                </c:pt>
                <c:pt idx="466">
                  <c:v>0.46600000000000003</c:v>
                </c:pt>
                <c:pt idx="467">
                  <c:v>0.46700000000000003</c:v>
                </c:pt>
                <c:pt idx="468">
                  <c:v>0.46800000000000003</c:v>
                </c:pt>
                <c:pt idx="469">
                  <c:v>0.46899999999999997</c:v>
                </c:pt>
                <c:pt idx="470">
                  <c:v>0.47</c:v>
                </c:pt>
                <c:pt idx="471">
                  <c:v>0.47099999999999997</c:v>
                </c:pt>
                <c:pt idx="472">
                  <c:v>0.47199999999999998</c:v>
                </c:pt>
                <c:pt idx="473">
                  <c:v>0.47299999999999998</c:v>
                </c:pt>
                <c:pt idx="474">
                  <c:v>0.47399999999999998</c:v>
                </c:pt>
                <c:pt idx="475">
                  <c:v>0.47499999999999998</c:v>
                </c:pt>
                <c:pt idx="476">
                  <c:v>0.47599999999999998</c:v>
                </c:pt>
                <c:pt idx="477">
                  <c:v>0.47699999999999998</c:v>
                </c:pt>
                <c:pt idx="478">
                  <c:v>0.47799999999999998</c:v>
                </c:pt>
                <c:pt idx="479">
                  <c:v>0.47899999999999998</c:v>
                </c:pt>
                <c:pt idx="480">
                  <c:v>0.48</c:v>
                </c:pt>
                <c:pt idx="481">
                  <c:v>0.48099999999999998</c:v>
                </c:pt>
                <c:pt idx="482">
                  <c:v>0.48199999999999998</c:v>
                </c:pt>
                <c:pt idx="483">
                  <c:v>0.48299999999999998</c:v>
                </c:pt>
                <c:pt idx="484">
                  <c:v>0.48399999999999999</c:v>
                </c:pt>
                <c:pt idx="485">
                  <c:v>0.48499999999999999</c:v>
                </c:pt>
                <c:pt idx="486">
                  <c:v>0.48599999999999999</c:v>
                </c:pt>
                <c:pt idx="487">
                  <c:v>0.48699999999999999</c:v>
                </c:pt>
                <c:pt idx="488">
                  <c:v>0.48799999999999999</c:v>
                </c:pt>
                <c:pt idx="489">
                  <c:v>0.48899999999999999</c:v>
                </c:pt>
                <c:pt idx="490">
                  <c:v>0.49</c:v>
                </c:pt>
                <c:pt idx="491">
                  <c:v>0.49099999999999999</c:v>
                </c:pt>
                <c:pt idx="492">
                  <c:v>0.49199999999999999</c:v>
                </c:pt>
                <c:pt idx="493">
                  <c:v>0.49299999999999999</c:v>
                </c:pt>
                <c:pt idx="494">
                  <c:v>0.49399999999999999</c:v>
                </c:pt>
                <c:pt idx="495">
                  <c:v>0.495</c:v>
                </c:pt>
                <c:pt idx="496">
                  <c:v>0.496</c:v>
                </c:pt>
                <c:pt idx="497">
                  <c:v>0.497</c:v>
                </c:pt>
                <c:pt idx="498">
                  <c:v>0.498</c:v>
                </c:pt>
                <c:pt idx="499">
                  <c:v>0.499</c:v>
                </c:pt>
                <c:pt idx="500">
                  <c:v>0.5</c:v>
                </c:pt>
                <c:pt idx="501">
                  <c:v>0.501</c:v>
                </c:pt>
                <c:pt idx="502">
                  <c:v>0.502</c:v>
                </c:pt>
                <c:pt idx="503">
                  <c:v>0.503</c:v>
                </c:pt>
                <c:pt idx="504">
                  <c:v>0.504</c:v>
                </c:pt>
                <c:pt idx="505">
                  <c:v>0.505</c:v>
                </c:pt>
                <c:pt idx="506">
                  <c:v>0.50600000000000001</c:v>
                </c:pt>
                <c:pt idx="507">
                  <c:v>0.50700000000000001</c:v>
                </c:pt>
                <c:pt idx="508">
                  <c:v>0.50800000000000001</c:v>
                </c:pt>
                <c:pt idx="509">
                  <c:v>0.50900000000000001</c:v>
                </c:pt>
                <c:pt idx="510">
                  <c:v>0.51</c:v>
                </c:pt>
                <c:pt idx="511">
                  <c:v>0.51100000000000001</c:v>
                </c:pt>
                <c:pt idx="512">
                  <c:v>0.51200000000000001</c:v>
                </c:pt>
                <c:pt idx="513">
                  <c:v>0.51300000000000001</c:v>
                </c:pt>
                <c:pt idx="514">
                  <c:v>0.51400000000000001</c:v>
                </c:pt>
                <c:pt idx="515">
                  <c:v>0.51500000000000001</c:v>
                </c:pt>
                <c:pt idx="516">
                  <c:v>0.51600000000000001</c:v>
                </c:pt>
                <c:pt idx="517">
                  <c:v>0.51700000000000002</c:v>
                </c:pt>
                <c:pt idx="518">
                  <c:v>0.51800000000000002</c:v>
                </c:pt>
                <c:pt idx="519">
                  <c:v>0.51900000000000002</c:v>
                </c:pt>
                <c:pt idx="520">
                  <c:v>0.52</c:v>
                </c:pt>
                <c:pt idx="521">
                  <c:v>0.52100000000000002</c:v>
                </c:pt>
                <c:pt idx="522">
                  <c:v>0.52200000000000002</c:v>
                </c:pt>
                <c:pt idx="523">
                  <c:v>0.52300000000000002</c:v>
                </c:pt>
                <c:pt idx="524">
                  <c:v>0.52400000000000002</c:v>
                </c:pt>
                <c:pt idx="525">
                  <c:v>0.52500000000000002</c:v>
                </c:pt>
                <c:pt idx="526">
                  <c:v>0.52600000000000002</c:v>
                </c:pt>
                <c:pt idx="527">
                  <c:v>0.52700000000000002</c:v>
                </c:pt>
                <c:pt idx="528">
                  <c:v>0.52800000000000002</c:v>
                </c:pt>
                <c:pt idx="529">
                  <c:v>0.52900000000000003</c:v>
                </c:pt>
                <c:pt idx="530">
                  <c:v>0.53</c:v>
                </c:pt>
                <c:pt idx="531">
                  <c:v>0.53100000000000003</c:v>
                </c:pt>
                <c:pt idx="532">
                  <c:v>0.53200000000000003</c:v>
                </c:pt>
                <c:pt idx="533">
                  <c:v>0.53300000000000003</c:v>
                </c:pt>
                <c:pt idx="534">
                  <c:v>0.53400000000000003</c:v>
                </c:pt>
                <c:pt idx="535">
                  <c:v>0.53500000000000003</c:v>
                </c:pt>
                <c:pt idx="536">
                  <c:v>0.53600000000000003</c:v>
                </c:pt>
                <c:pt idx="537">
                  <c:v>0.53700000000000003</c:v>
                </c:pt>
                <c:pt idx="538">
                  <c:v>0.53800000000000003</c:v>
                </c:pt>
                <c:pt idx="539">
                  <c:v>0.53900000000000003</c:v>
                </c:pt>
                <c:pt idx="540">
                  <c:v>0.54</c:v>
                </c:pt>
                <c:pt idx="541">
                  <c:v>0.54100000000000004</c:v>
                </c:pt>
                <c:pt idx="542">
                  <c:v>0.54200000000000004</c:v>
                </c:pt>
                <c:pt idx="543">
                  <c:v>0.54300000000000004</c:v>
                </c:pt>
                <c:pt idx="544">
                  <c:v>0.54400000000000004</c:v>
                </c:pt>
                <c:pt idx="545">
                  <c:v>0.54500000000000004</c:v>
                </c:pt>
                <c:pt idx="546">
                  <c:v>0.54600000000000004</c:v>
                </c:pt>
                <c:pt idx="547">
                  <c:v>0.54700000000000004</c:v>
                </c:pt>
                <c:pt idx="548">
                  <c:v>0.54800000000000004</c:v>
                </c:pt>
                <c:pt idx="549">
                  <c:v>0.54900000000000004</c:v>
                </c:pt>
                <c:pt idx="550">
                  <c:v>0.55000000000000004</c:v>
                </c:pt>
                <c:pt idx="551">
                  <c:v>0.55100000000000005</c:v>
                </c:pt>
                <c:pt idx="552">
                  <c:v>0.55200000000000005</c:v>
                </c:pt>
                <c:pt idx="553">
                  <c:v>0.55300000000000005</c:v>
                </c:pt>
                <c:pt idx="554">
                  <c:v>0.55400000000000005</c:v>
                </c:pt>
                <c:pt idx="555">
                  <c:v>0.55500000000000005</c:v>
                </c:pt>
                <c:pt idx="556">
                  <c:v>0.55600000000000005</c:v>
                </c:pt>
                <c:pt idx="557">
                  <c:v>0.55700000000000005</c:v>
                </c:pt>
                <c:pt idx="558">
                  <c:v>0.55800000000000005</c:v>
                </c:pt>
                <c:pt idx="559">
                  <c:v>0.55900000000000005</c:v>
                </c:pt>
                <c:pt idx="560">
                  <c:v>0.56000000000000005</c:v>
                </c:pt>
                <c:pt idx="561">
                  <c:v>0.56100000000000005</c:v>
                </c:pt>
                <c:pt idx="562">
                  <c:v>0.56200000000000006</c:v>
                </c:pt>
                <c:pt idx="563">
                  <c:v>0.56299999999999994</c:v>
                </c:pt>
                <c:pt idx="564">
                  <c:v>0.56399999999999995</c:v>
                </c:pt>
                <c:pt idx="565">
                  <c:v>0.56499999999999995</c:v>
                </c:pt>
                <c:pt idx="566">
                  <c:v>0.56599999999999995</c:v>
                </c:pt>
                <c:pt idx="567">
                  <c:v>0.56699999999999995</c:v>
                </c:pt>
                <c:pt idx="568">
                  <c:v>0.56799999999999995</c:v>
                </c:pt>
                <c:pt idx="569">
                  <c:v>0.56899999999999995</c:v>
                </c:pt>
                <c:pt idx="570">
                  <c:v>0.56999999999999995</c:v>
                </c:pt>
                <c:pt idx="571">
                  <c:v>0.57099999999999995</c:v>
                </c:pt>
                <c:pt idx="572">
                  <c:v>0.57199999999999995</c:v>
                </c:pt>
                <c:pt idx="573">
                  <c:v>0.57299999999999995</c:v>
                </c:pt>
                <c:pt idx="574">
                  <c:v>0.57399999999999995</c:v>
                </c:pt>
                <c:pt idx="575">
                  <c:v>0.57499999999999996</c:v>
                </c:pt>
                <c:pt idx="576">
                  <c:v>0.57599999999999996</c:v>
                </c:pt>
                <c:pt idx="577">
                  <c:v>0.57699999999999996</c:v>
                </c:pt>
                <c:pt idx="578">
                  <c:v>0.57799999999999996</c:v>
                </c:pt>
                <c:pt idx="579">
                  <c:v>0.57899999999999996</c:v>
                </c:pt>
                <c:pt idx="580">
                  <c:v>0.57999999999999996</c:v>
                </c:pt>
                <c:pt idx="581">
                  <c:v>0.58099999999999996</c:v>
                </c:pt>
                <c:pt idx="582">
                  <c:v>0.58199999999999996</c:v>
                </c:pt>
                <c:pt idx="583">
                  <c:v>0.58299999999999996</c:v>
                </c:pt>
                <c:pt idx="584">
                  <c:v>0.58399999999999996</c:v>
                </c:pt>
                <c:pt idx="585">
                  <c:v>0.58499999999999996</c:v>
                </c:pt>
                <c:pt idx="586">
                  <c:v>0.58599999999999997</c:v>
                </c:pt>
                <c:pt idx="587">
                  <c:v>0.58699999999999997</c:v>
                </c:pt>
                <c:pt idx="588">
                  <c:v>0.58799999999999997</c:v>
                </c:pt>
                <c:pt idx="589">
                  <c:v>0.58899999999999997</c:v>
                </c:pt>
                <c:pt idx="590">
                  <c:v>0.59</c:v>
                </c:pt>
                <c:pt idx="591">
                  <c:v>0.59099999999999997</c:v>
                </c:pt>
                <c:pt idx="592">
                  <c:v>0.59199999999999997</c:v>
                </c:pt>
                <c:pt idx="593">
                  <c:v>0.59299999999999997</c:v>
                </c:pt>
                <c:pt idx="594">
                  <c:v>0.59399999999999997</c:v>
                </c:pt>
                <c:pt idx="595">
                  <c:v>0.59499999999999997</c:v>
                </c:pt>
                <c:pt idx="596">
                  <c:v>0.59599999999999997</c:v>
                </c:pt>
                <c:pt idx="597">
                  <c:v>0.59699999999999998</c:v>
                </c:pt>
                <c:pt idx="598">
                  <c:v>0.59799999999999998</c:v>
                </c:pt>
                <c:pt idx="599">
                  <c:v>0.59899999999999998</c:v>
                </c:pt>
                <c:pt idx="600">
                  <c:v>0.6</c:v>
                </c:pt>
                <c:pt idx="601">
                  <c:v>0.60099999999999998</c:v>
                </c:pt>
                <c:pt idx="602">
                  <c:v>0.60199999999999998</c:v>
                </c:pt>
                <c:pt idx="603">
                  <c:v>0.60299999999999998</c:v>
                </c:pt>
                <c:pt idx="604">
                  <c:v>0.60399999999999998</c:v>
                </c:pt>
                <c:pt idx="605">
                  <c:v>0.60499999999999998</c:v>
                </c:pt>
                <c:pt idx="606">
                  <c:v>0.60599999999999998</c:v>
                </c:pt>
                <c:pt idx="607">
                  <c:v>0.60699999999999998</c:v>
                </c:pt>
                <c:pt idx="608">
                  <c:v>0.60799999999999998</c:v>
                </c:pt>
                <c:pt idx="609">
                  <c:v>0.60899999999999999</c:v>
                </c:pt>
                <c:pt idx="610">
                  <c:v>0.61</c:v>
                </c:pt>
                <c:pt idx="611">
                  <c:v>0.61099999999999999</c:v>
                </c:pt>
                <c:pt idx="612">
                  <c:v>0.61199999999999999</c:v>
                </c:pt>
                <c:pt idx="613">
                  <c:v>0.61299999999999999</c:v>
                </c:pt>
                <c:pt idx="614">
                  <c:v>0.61399999999999999</c:v>
                </c:pt>
                <c:pt idx="615">
                  <c:v>0.61499999999999999</c:v>
                </c:pt>
                <c:pt idx="616">
                  <c:v>0.61599999999999999</c:v>
                </c:pt>
                <c:pt idx="617">
                  <c:v>0.61699999999999999</c:v>
                </c:pt>
                <c:pt idx="618">
                  <c:v>0.61799999999999999</c:v>
                </c:pt>
                <c:pt idx="619">
                  <c:v>0.61899999999999999</c:v>
                </c:pt>
                <c:pt idx="620">
                  <c:v>0.62</c:v>
                </c:pt>
                <c:pt idx="621">
                  <c:v>0.621</c:v>
                </c:pt>
                <c:pt idx="622">
                  <c:v>0.622</c:v>
                </c:pt>
                <c:pt idx="623">
                  <c:v>0.623</c:v>
                </c:pt>
                <c:pt idx="624">
                  <c:v>0.624</c:v>
                </c:pt>
                <c:pt idx="625">
                  <c:v>0.625</c:v>
                </c:pt>
                <c:pt idx="626">
                  <c:v>0.626</c:v>
                </c:pt>
                <c:pt idx="627">
                  <c:v>0.627</c:v>
                </c:pt>
                <c:pt idx="628">
                  <c:v>0.628</c:v>
                </c:pt>
                <c:pt idx="629">
                  <c:v>0.629</c:v>
                </c:pt>
                <c:pt idx="630">
                  <c:v>0.63</c:v>
                </c:pt>
                <c:pt idx="631">
                  <c:v>0.63100000000000001</c:v>
                </c:pt>
                <c:pt idx="632">
                  <c:v>0.63200000000000001</c:v>
                </c:pt>
                <c:pt idx="633">
                  <c:v>0.63300000000000001</c:v>
                </c:pt>
                <c:pt idx="634">
                  <c:v>0.63400000000000001</c:v>
                </c:pt>
                <c:pt idx="635">
                  <c:v>0.63500000000000001</c:v>
                </c:pt>
                <c:pt idx="636">
                  <c:v>0.63600000000000001</c:v>
                </c:pt>
                <c:pt idx="637">
                  <c:v>0.63700000000000001</c:v>
                </c:pt>
                <c:pt idx="638">
                  <c:v>0.63800000000000001</c:v>
                </c:pt>
                <c:pt idx="639">
                  <c:v>0.63900000000000001</c:v>
                </c:pt>
                <c:pt idx="640">
                  <c:v>0.64</c:v>
                </c:pt>
                <c:pt idx="641">
                  <c:v>0.64100000000000001</c:v>
                </c:pt>
                <c:pt idx="642">
                  <c:v>0.64200000000000002</c:v>
                </c:pt>
                <c:pt idx="643">
                  <c:v>0.64300000000000002</c:v>
                </c:pt>
                <c:pt idx="644">
                  <c:v>0.64400000000000002</c:v>
                </c:pt>
                <c:pt idx="645">
                  <c:v>0.64500000000000002</c:v>
                </c:pt>
                <c:pt idx="646">
                  <c:v>0.64600000000000002</c:v>
                </c:pt>
                <c:pt idx="647">
                  <c:v>0.64700000000000002</c:v>
                </c:pt>
                <c:pt idx="648">
                  <c:v>0.64800000000000002</c:v>
                </c:pt>
                <c:pt idx="649">
                  <c:v>0.64900000000000002</c:v>
                </c:pt>
                <c:pt idx="650">
                  <c:v>0.65</c:v>
                </c:pt>
                <c:pt idx="651">
                  <c:v>0.65100000000000002</c:v>
                </c:pt>
                <c:pt idx="652">
                  <c:v>0.65200000000000002</c:v>
                </c:pt>
                <c:pt idx="653">
                  <c:v>0.65300000000000002</c:v>
                </c:pt>
                <c:pt idx="654">
                  <c:v>0.65400000000000003</c:v>
                </c:pt>
                <c:pt idx="655">
                  <c:v>0.65500000000000003</c:v>
                </c:pt>
                <c:pt idx="656">
                  <c:v>0.65600000000000003</c:v>
                </c:pt>
                <c:pt idx="657">
                  <c:v>0.65700000000000003</c:v>
                </c:pt>
                <c:pt idx="658">
                  <c:v>0.65800000000000003</c:v>
                </c:pt>
                <c:pt idx="659">
                  <c:v>0.65900000000000003</c:v>
                </c:pt>
                <c:pt idx="660">
                  <c:v>0.66</c:v>
                </c:pt>
                <c:pt idx="661">
                  <c:v>0.66100000000000003</c:v>
                </c:pt>
                <c:pt idx="662">
                  <c:v>0.66200000000000003</c:v>
                </c:pt>
                <c:pt idx="663">
                  <c:v>0.66300000000000003</c:v>
                </c:pt>
                <c:pt idx="664">
                  <c:v>0.66400000000000003</c:v>
                </c:pt>
                <c:pt idx="665">
                  <c:v>0.66500000000000004</c:v>
                </c:pt>
                <c:pt idx="666">
                  <c:v>0.66600000000000004</c:v>
                </c:pt>
                <c:pt idx="667">
                  <c:v>0.66700000000000004</c:v>
                </c:pt>
                <c:pt idx="668">
                  <c:v>0.66800000000000004</c:v>
                </c:pt>
                <c:pt idx="669">
                  <c:v>0.66900000000000004</c:v>
                </c:pt>
                <c:pt idx="670">
                  <c:v>0.67</c:v>
                </c:pt>
                <c:pt idx="671">
                  <c:v>0.67100000000000004</c:v>
                </c:pt>
                <c:pt idx="672">
                  <c:v>0.67200000000000004</c:v>
                </c:pt>
                <c:pt idx="673">
                  <c:v>0.67300000000000004</c:v>
                </c:pt>
                <c:pt idx="674">
                  <c:v>0.67400000000000004</c:v>
                </c:pt>
                <c:pt idx="675">
                  <c:v>0.67500000000000004</c:v>
                </c:pt>
                <c:pt idx="676">
                  <c:v>0.67600000000000005</c:v>
                </c:pt>
                <c:pt idx="677">
                  <c:v>0.67700000000000005</c:v>
                </c:pt>
                <c:pt idx="678">
                  <c:v>0.67800000000000005</c:v>
                </c:pt>
                <c:pt idx="679">
                  <c:v>0.67900000000000005</c:v>
                </c:pt>
                <c:pt idx="680">
                  <c:v>0.68</c:v>
                </c:pt>
                <c:pt idx="681">
                  <c:v>0.68100000000000005</c:v>
                </c:pt>
                <c:pt idx="682">
                  <c:v>0.68200000000000005</c:v>
                </c:pt>
                <c:pt idx="683">
                  <c:v>0.68300000000000005</c:v>
                </c:pt>
                <c:pt idx="684">
                  <c:v>0.68400000000000005</c:v>
                </c:pt>
                <c:pt idx="685">
                  <c:v>0.68500000000000005</c:v>
                </c:pt>
                <c:pt idx="686">
                  <c:v>0.68600000000000005</c:v>
                </c:pt>
                <c:pt idx="687">
                  <c:v>0.68700000000000006</c:v>
                </c:pt>
                <c:pt idx="688">
                  <c:v>0.68799999999999994</c:v>
                </c:pt>
                <c:pt idx="689">
                  <c:v>0.68899999999999995</c:v>
                </c:pt>
                <c:pt idx="690">
                  <c:v>0.69</c:v>
                </c:pt>
                <c:pt idx="691">
                  <c:v>0.69099999999999995</c:v>
                </c:pt>
                <c:pt idx="692">
                  <c:v>0.69199999999999995</c:v>
                </c:pt>
                <c:pt idx="693">
                  <c:v>0.69299999999999995</c:v>
                </c:pt>
                <c:pt idx="694">
                  <c:v>0.69399999999999995</c:v>
                </c:pt>
                <c:pt idx="695">
                  <c:v>0.69499999999999995</c:v>
                </c:pt>
                <c:pt idx="696">
                  <c:v>0.69599999999999995</c:v>
                </c:pt>
                <c:pt idx="697">
                  <c:v>0.69699999999999995</c:v>
                </c:pt>
                <c:pt idx="698">
                  <c:v>0.69799999999999995</c:v>
                </c:pt>
                <c:pt idx="699">
                  <c:v>0.69899999999999995</c:v>
                </c:pt>
                <c:pt idx="700">
                  <c:v>0.7</c:v>
                </c:pt>
                <c:pt idx="701">
                  <c:v>0.70099999999999996</c:v>
                </c:pt>
                <c:pt idx="702">
                  <c:v>0.70199999999999996</c:v>
                </c:pt>
                <c:pt idx="703">
                  <c:v>0.70299999999999996</c:v>
                </c:pt>
                <c:pt idx="704">
                  <c:v>0.70399999999999996</c:v>
                </c:pt>
                <c:pt idx="705">
                  <c:v>0.70499999999999996</c:v>
                </c:pt>
                <c:pt idx="706">
                  <c:v>0.70599999999999996</c:v>
                </c:pt>
                <c:pt idx="707">
                  <c:v>0.70699999999999996</c:v>
                </c:pt>
                <c:pt idx="708">
                  <c:v>0.70799999999999996</c:v>
                </c:pt>
                <c:pt idx="709">
                  <c:v>0.70899999999999996</c:v>
                </c:pt>
                <c:pt idx="710">
                  <c:v>0.71</c:v>
                </c:pt>
                <c:pt idx="711">
                  <c:v>0.71099999999999997</c:v>
                </c:pt>
                <c:pt idx="712">
                  <c:v>0.71199999999999997</c:v>
                </c:pt>
                <c:pt idx="713">
                  <c:v>0.71299999999999997</c:v>
                </c:pt>
                <c:pt idx="714">
                  <c:v>0.71399999999999997</c:v>
                </c:pt>
                <c:pt idx="715">
                  <c:v>0.71499999999999997</c:v>
                </c:pt>
                <c:pt idx="716">
                  <c:v>0.71599999999999997</c:v>
                </c:pt>
                <c:pt idx="717">
                  <c:v>0.71699999999999997</c:v>
                </c:pt>
                <c:pt idx="718">
                  <c:v>0.71799999999999997</c:v>
                </c:pt>
                <c:pt idx="719">
                  <c:v>0.71899999999999997</c:v>
                </c:pt>
                <c:pt idx="720">
                  <c:v>0.72</c:v>
                </c:pt>
                <c:pt idx="721">
                  <c:v>0.72099999999999997</c:v>
                </c:pt>
                <c:pt idx="722">
                  <c:v>0.72199999999999998</c:v>
                </c:pt>
                <c:pt idx="723">
                  <c:v>0.72299999999999998</c:v>
                </c:pt>
                <c:pt idx="724">
                  <c:v>0.72399999999999998</c:v>
                </c:pt>
                <c:pt idx="725">
                  <c:v>0.72499999999999998</c:v>
                </c:pt>
                <c:pt idx="726">
                  <c:v>0.72599999999999998</c:v>
                </c:pt>
                <c:pt idx="727">
                  <c:v>0.72699999999999998</c:v>
                </c:pt>
                <c:pt idx="728">
                  <c:v>0.72799999999999998</c:v>
                </c:pt>
                <c:pt idx="729">
                  <c:v>0.72899999999999998</c:v>
                </c:pt>
                <c:pt idx="730">
                  <c:v>0.73</c:v>
                </c:pt>
                <c:pt idx="731">
                  <c:v>0.73099999999999998</c:v>
                </c:pt>
                <c:pt idx="732">
                  <c:v>0.73199999999999998</c:v>
                </c:pt>
                <c:pt idx="733">
                  <c:v>0.73299999999999998</c:v>
                </c:pt>
                <c:pt idx="734">
                  <c:v>0.73399999999999999</c:v>
                </c:pt>
                <c:pt idx="735">
                  <c:v>0.73499999999999999</c:v>
                </c:pt>
                <c:pt idx="736">
                  <c:v>0.73599999999999999</c:v>
                </c:pt>
                <c:pt idx="737">
                  <c:v>0.73699999999999999</c:v>
                </c:pt>
                <c:pt idx="738">
                  <c:v>0.73799999999999999</c:v>
                </c:pt>
                <c:pt idx="739">
                  <c:v>0.73899999999999999</c:v>
                </c:pt>
                <c:pt idx="740">
                  <c:v>0.74</c:v>
                </c:pt>
                <c:pt idx="741">
                  <c:v>0.74099999999999999</c:v>
                </c:pt>
                <c:pt idx="742">
                  <c:v>0.74199999999999999</c:v>
                </c:pt>
                <c:pt idx="743">
                  <c:v>0.74299999999999999</c:v>
                </c:pt>
                <c:pt idx="744">
                  <c:v>0.74399999999999999</c:v>
                </c:pt>
                <c:pt idx="745">
                  <c:v>0.745</c:v>
                </c:pt>
                <c:pt idx="746">
                  <c:v>0.746</c:v>
                </c:pt>
                <c:pt idx="747">
                  <c:v>0.747</c:v>
                </c:pt>
                <c:pt idx="748">
                  <c:v>0.748</c:v>
                </c:pt>
                <c:pt idx="749">
                  <c:v>0.749</c:v>
                </c:pt>
                <c:pt idx="750">
                  <c:v>0.75</c:v>
                </c:pt>
                <c:pt idx="751">
                  <c:v>0.751</c:v>
                </c:pt>
                <c:pt idx="752">
                  <c:v>0.752</c:v>
                </c:pt>
                <c:pt idx="753">
                  <c:v>0.753</c:v>
                </c:pt>
                <c:pt idx="754">
                  <c:v>0.754</c:v>
                </c:pt>
                <c:pt idx="755">
                  <c:v>0.755</c:v>
                </c:pt>
                <c:pt idx="756">
                  <c:v>0.75600000000000001</c:v>
                </c:pt>
                <c:pt idx="757">
                  <c:v>0.75700000000000001</c:v>
                </c:pt>
                <c:pt idx="758">
                  <c:v>0.75800000000000001</c:v>
                </c:pt>
                <c:pt idx="759">
                  <c:v>0.75900000000000001</c:v>
                </c:pt>
                <c:pt idx="760">
                  <c:v>0.76</c:v>
                </c:pt>
                <c:pt idx="761">
                  <c:v>0.76100000000000001</c:v>
                </c:pt>
                <c:pt idx="762">
                  <c:v>0.76200000000000001</c:v>
                </c:pt>
                <c:pt idx="763">
                  <c:v>0.76300000000000001</c:v>
                </c:pt>
                <c:pt idx="764">
                  <c:v>0.76400000000000001</c:v>
                </c:pt>
                <c:pt idx="765">
                  <c:v>0.76500000000000001</c:v>
                </c:pt>
                <c:pt idx="766">
                  <c:v>0.76600000000000001</c:v>
                </c:pt>
                <c:pt idx="767">
                  <c:v>0.76700000000000002</c:v>
                </c:pt>
                <c:pt idx="768">
                  <c:v>0.76800000000000002</c:v>
                </c:pt>
                <c:pt idx="769">
                  <c:v>0.76900000000000002</c:v>
                </c:pt>
                <c:pt idx="770">
                  <c:v>0.77</c:v>
                </c:pt>
                <c:pt idx="771">
                  <c:v>0.77100000000000002</c:v>
                </c:pt>
                <c:pt idx="772">
                  <c:v>0.77200000000000002</c:v>
                </c:pt>
                <c:pt idx="773">
                  <c:v>0.77300000000000002</c:v>
                </c:pt>
                <c:pt idx="774">
                  <c:v>0.77400000000000002</c:v>
                </c:pt>
                <c:pt idx="775">
                  <c:v>0.77500000000000002</c:v>
                </c:pt>
                <c:pt idx="776">
                  <c:v>0.77600000000000002</c:v>
                </c:pt>
                <c:pt idx="777">
                  <c:v>0.77700000000000002</c:v>
                </c:pt>
                <c:pt idx="778">
                  <c:v>0.77800000000000002</c:v>
                </c:pt>
                <c:pt idx="779">
                  <c:v>0.77900000000000003</c:v>
                </c:pt>
                <c:pt idx="780">
                  <c:v>0.78</c:v>
                </c:pt>
                <c:pt idx="781">
                  <c:v>0.78100000000000003</c:v>
                </c:pt>
                <c:pt idx="782">
                  <c:v>0.78200000000000003</c:v>
                </c:pt>
                <c:pt idx="783">
                  <c:v>0.78300000000000003</c:v>
                </c:pt>
                <c:pt idx="784">
                  <c:v>0.78400000000000003</c:v>
                </c:pt>
                <c:pt idx="785">
                  <c:v>0.78500000000000003</c:v>
                </c:pt>
                <c:pt idx="786">
                  <c:v>0.78600000000000003</c:v>
                </c:pt>
                <c:pt idx="787">
                  <c:v>0.78700000000000003</c:v>
                </c:pt>
                <c:pt idx="788">
                  <c:v>0.78800000000000003</c:v>
                </c:pt>
                <c:pt idx="789">
                  <c:v>0.78900000000000003</c:v>
                </c:pt>
                <c:pt idx="790">
                  <c:v>0.79</c:v>
                </c:pt>
                <c:pt idx="791">
                  <c:v>0.79100000000000004</c:v>
                </c:pt>
                <c:pt idx="792">
                  <c:v>0.79200000000000004</c:v>
                </c:pt>
                <c:pt idx="793">
                  <c:v>0.79300000000000004</c:v>
                </c:pt>
                <c:pt idx="794">
                  <c:v>0.79400000000000004</c:v>
                </c:pt>
                <c:pt idx="795">
                  <c:v>0.79500000000000004</c:v>
                </c:pt>
                <c:pt idx="796">
                  <c:v>0.79600000000000004</c:v>
                </c:pt>
                <c:pt idx="797">
                  <c:v>0.79700000000000004</c:v>
                </c:pt>
                <c:pt idx="798">
                  <c:v>0.79800000000000004</c:v>
                </c:pt>
                <c:pt idx="799">
                  <c:v>0.79900000000000004</c:v>
                </c:pt>
                <c:pt idx="800">
                  <c:v>0.8</c:v>
                </c:pt>
                <c:pt idx="801">
                  <c:v>0.80100000000000005</c:v>
                </c:pt>
                <c:pt idx="802">
                  <c:v>0.80200000000000005</c:v>
                </c:pt>
                <c:pt idx="803">
                  <c:v>0.80300000000000005</c:v>
                </c:pt>
                <c:pt idx="804">
                  <c:v>0.80400000000000005</c:v>
                </c:pt>
                <c:pt idx="805">
                  <c:v>0.80500000000000005</c:v>
                </c:pt>
                <c:pt idx="806">
                  <c:v>0.80600000000000005</c:v>
                </c:pt>
                <c:pt idx="807">
                  <c:v>0.80700000000000005</c:v>
                </c:pt>
                <c:pt idx="808">
                  <c:v>0.80800000000000005</c:v>
                </c:pt>
                <c:pt idx="809">
                  <c:v>0.80900000000000005</c:v>
                </c:pt>
                <c:pt idx="810">
                  <c:v>0.81</c:v>
                </c:pt>
                <c:pt idx="811">
                  <c:v>0.81100000000000005</c:v>
                </c:pt>
                <c:pt idx="812">
                  <c:v>0.81200000000000006</c:v>
                </c:pt>
                <c:pt idx="813">
                  <c:v>0.81299999999999994</c:v>
                </c:pt>
                <c:pt idx="814">
                  <c:v>0.81399999999999995</c:v>
                </c:pt>
                <c:pt idx="815">
                  <c:v>0.81499999999999995</c:v>
                </c:pt>
                <c:pt idx="816">
                  <c:v>0.81599999999999995</c:v>
                </c:pt>
                <c:pt idx="817">
                  <c:v>0.81699999999999995</c:v>
                </c:pt>
                <c:pt idx="818">
                  <c:v>0.81799999999999995</c:v>
                </c:pt>
                <c:pt idx="819">
                  <c:v>0.81899999999999995</c:v>
                </c:pt>
                <c:pt idx="820">
                  <c:v>0.82</c:v>
                </c:pt>
                <c:pt idx="821">
                  <c:v>0.82099999999999995</c:v>
                </c:pt>
                <c:pt idx="822">
                  <c:v>0.82199999999999995</c:v>
                </c:pt>
                <c:pt idx="823">
                  <c:v>0.82299999999999995</c:v>
                </c:pt>
                <c:pt idx="824">
                  <c:v>0.82399999999999995</c:v>
                </c:pt>
                <c:pt idx="825">
                  <c:v>0.82499999999999996</c:v>
                </c:pt>
                <c:pt idx="826">
                  <c:v>0.82599999999999996</c:v>
                </c:pt>
                <c:pt idx="827">
                  <c:v>0.82699999999999996</c:v>
                </c:pt>
                <c:pt idx="828">
                  <c:v>0.82799999999999996</c:v>
                </c:pt>
                <c:pt idx="829">
                  <c:v>0.82899999999999996</c:v>
                </c:pt>
                <c:pt idx="830">
                  <c:v>0.83</c:v>
                </c:pt>
                <c:pt idx="831">
                  <c:v>0.83099999999999996</c:v>
                </c:pt>
                <c:pt idx="832">
                  <c:v>0.83199999999999996</c:v>
                </c:pt>
                <c:pt idx="833">
                  <c:v>0.83299999999999996</c:v>
                </c:pt>
                <c:pt idx="834">
                  <c:v>0.83399999999999996</c:v>
                </c:pt>
                <c:pt idx="835">
                  <c:v>0.83499999999999996</c:v>
                </c:pt>
                <c:pt idx="836">
                  <c:v>0.83599999999999997</c:v>
                </c:pt>
                <c:pt idx="837">
                  <c:v>0.83699999999999997</c:v>
                </c:pt>
                <c:pt idx="838">
                  <c:v>0.83799999999999997</c:v>
                </c:pt>
                <c:pt idx="839">
                  <c:v>0.83899999999999997</c:v>
                </c:pt>
                <c:pt idx="840">
                  <c:v>0.84</c:v>
                </c:pt>
                <c:pt idx="841">
                  <c:v>0.84099999999999997</c:v>
                </c:pt>
                <c:pt idx="842">
                  <c:v>0.84199999999999997</c:v>
                </c:pt>
                <c:pt idx="843">
                  <c:v>0.84299999999999997</c:v>
                </c:pt>
                <c:pt idx="844">
                  <c:v>0.84399999999999997</c:v>
                </c:pt>
                <c:pt idx="845">
                  <c:v>0.84499999999999997</c:v>
                </c:pt>
                <c:pt idx="846">
                  <c:v>0.84599999999999997</c:v>
                </c:pt>
                <c:pt idx="847">
                  <c:v>0.84699999999999998</c:v>
                </c:pt>
                <c:pt idx="848">
                  <c:v>0.84799999999999998</c:v>
                </c:pt>
                <c:pt idx="849">
                  <c:v>0.84899999999999998</c:v>
                </c:pt>
                <c:pt idx="850">
                  <c:v>0.85</c:v>
                </c:pt>
                <c:pt idx="851">
                  <c:v>0.85099999999999998</c:v>
                </c:pt>
                <c:pt idx="852">
                  <c:v>0.85199999999999998</c:v>
                </c:pt>
                <c:pt idx="853">
                  <c:v>0.85299999999999998</c:v>
                </c:pt>
                <c:pt idx="854">
                  <c:v>0.85399999999999998</c:v>
                </c:pt>
                <c:pt idx="855">
                  <c:v>0.85499999999999998</c:v>
                </c:pt>
                <c:pt idx="856">
                  <c:v>0.85599999999999998</c:v>
                </c:pt>
                <c:pt idx="857">
                  <c:v>0.85699999999999998</c:v>
                </c:pt>
                <c:pt idx="858">
                  <c:v>0.85799999999999998</c:v>
                </c:pt>
                <c:pt idx="859">
                  <c:v>0.85899999999999999</c:v>
                </c:pt>
                <c:pt idx="860">
                  <c:v>0.86</c:v>
                </c:pt>
                <c:pt idx="861">
                  <c:v>0.86099999999999999</c:v>
                </c:pt>
                <c:pt idx="862">
                  <c:v>0.86199999999999999</c:v>
                </c:pt>
                <c:pt idx="863">
                  <c:v>0.86299999999999999</c:v>
                </c:pt>
                <c:pt idx="864">
                  <c:v>0.86399999999999999</c:v>
                </c:pt>
                <c:pt idx="865">
                  <c:v>0.86499999999999999</c:v>
                </c:pt>
                <c:pt idx="866">
                  <c:v>0.86599999999999999</c:v>
                </c:pt>
                <c:pt idx="867">
                  <c:v>0.86699999999999999</c:v>
                </c:pt>
                <c:pt idx="868">
                  <c:v>0.86799999999999999</c:v>
                </c:pt>
                <c:pt idx="869">
                  <c:v>0.86899999999999999</c:v>
                </c:pt>
                <c:pt idx="870">
                  <c:v>0.87</c:v>
                </c:pt>
                <c:pt idx="871">
                  <c:v>0.871</c:v>
                </c:pt>
                <c:pt idx="872">
                  <c:v>0.872</c:v>
                </c:pt>
                <c:pt idx="873">
                  <c:v>0.873</c:v>
                </c:pt>
                <c:pt idx="874">
                  <c:v>0.874</c:v>
                </c:pt>
                <c:pt idx="875">
                  <c:v>0.875</c:v>
                </c:pt>
                <c:pt idx="876">
                  <c:v>0.876</c:v>
                </c:pt>
                <c:pt idx="877">
                  <c:v>0.877</c:v>
                </c:pt>
                <c:pt idx="878">
                  <c:v>0.878</c:v>
                </c:pt>
                <c:pt idx="879">
                  <c:v>0.879</c:v>
                </c:pt>
                <c:pt idx="880">
                  <c:v>0.88</c:v>
                </c:pt>
                <c:pt idx="881">
                  <c:v>0.88100000000000001</c:v>
                </c:pt>
                <c:pt idx="882">
                  <c:v>0.88200000000000001</c:v>
                </c:pt>
                <c:pt idx="883">
                  <c:v>0.88300000000000001</c:v>
                </c:pt>
                <c:pt idx="884">
                  <c:v>0.88400000000000001</c:v>
                </c:pt>
                <c:pt idx="885">
                  <c:v>0.88500000000000001</c:v>
                </c:pt>
                <c:pt idx="886">
                  <c:v>0.88600000000000001</c:v>
                </c:pt>
                <c:pt idx="887">
                  <c:v>0.88700000000000001</c:v>
                </c:pt>
                <c:pt idx="888">
                  <c:v>0.88800000000000001</c:v>
                </c:pt>
                <c:pt idx="889">
                  <c:v>0.88900000000000001</c:v>
                </c:pt>
                <c:pt idx="890">
                  <c:v>0.89</c:v>
                </c:pt>
                <c:pt idx="891">
                  <c:v>0.89100000000000001</c:v>
                </c:pt>
                <c:pt idx="892">
                  <c:v>0.89200000000000002</c:v>
                </c:pt>
                <c:pt idx="893">
                  <c:v>0.89300000000000002</c:v>
                </c:pt>
                <c:pt idx="894">
                  <c:v>0.89400000000000002</c:v>
                </c:pt>
                <c:pt idx="895">
                  <c:v>0.89500000000000002</c:v>
                </c:pt>
                <c:pt idx="896">
                  <c:v>0.89600000000000002</c:v>
                </c:pt>
                <c:pt idx="897">
                  <c:v>0.89700000000000002</c:v>
                </c:pt>
                <c:pt idx="898">
                  <c:v>0.89800000000000002</c:v>
                </c:pt>
                <c:pt idx="899">
                  <c:v>0.89900000000000002</c:v>
                </c:pt>
                <c:pt idx="900">
                  <c:v>0.9</c:v>
                </c:pt>
                <c:pt idx="901">
                  <c:v>0.90100000000000002</c:v>
                </c:pt>
                <c:pt idx="902">
                  <c:v>0.90200000000000002</c:v>
                </c:pt>
                <c:pt idx="903">
                  <c:v>0.90300000000000002</c:v>
                </c:pt>
                <c:pt idx="904">
                  <c:v>0.90400000000000003</c:v>
                </c:pt>
                <c:pt idx="905">
                  <c:v>0.90500000000000003</c:v>
                </c:pt>
                <c:pt idx="906">
                  <c:v>0.90600000000000003</c:v>
                </c:pt>
                <c:pt idx="907">
                  <c:v>0.90700000000000003</c:v>
                </c:pt>
                <c:pt idx="908">
                  <c:v>0.90800000000000003</c:v>
                </c:pt>
                <c:pt idx="909">
                  <c:v>0.90900000000000003</c:v>
                </c:pt>
                <c:pt idx="910">
                  <c:v>0.91</c:v>
                </c:pt>
                <c:pt idx="911">
                  <c:v>0.91100000000000003</c:v>
                </c:pt>
                <c:pt idx="912">
                  <c:v>0.91200000000000003</c:v>
                </c:pt>
                <c:pt idx="913">
                  <c:v>0.91300000000000003</c:v>
                </c:pt>
                <c:pt idx="914">
                  <c:v>0.91400000000000003</c:v>
                </c:pt>
                <c:pt idx="915">
                  <c:v>0.91500000000000004</c:v>
                </c:pt>
                <c:pt idx="916">
                  <c:v>0.91600000000000004</c:v>
                </c:pt>
                <c:pt idx="917">
                  <c:v>0.91700000000000004</c:v>
                </c:pt>
                <c:pt idx="918">
                  <c:v>0.91800000000000004</c:v>
                </c:pt>
                <c:pt idx="919">
                  <c:v>0.91900000000000004</c:v>
                </c:pt>
                <c:pt idx="920">
                  <c:v>0.92</c:v>
                </c:pt>
                <c:pt idx="921">
                  <c:v>0.92100000000000004</c:v>
                </c:pt>
                <c:pt idx="922">
                  <c:v>0.92200000000000004</c:v>
                </c:pt>
                <c:pt idx="923">
                  <c:v>0.92300000000000004</c:v>
                </c:pt>
                <c:pt idx="924">
                  <c:v>0.92400000000000004</c:v>
                </c:pt>
                <c:pt idx="925">
                  <c:v>0.92500000000000004</c:v>
                </c:pt>
                <c:pt idx="926">
                  <c:v>0.92600000000000005</c:v>
                </c:pt>
                <c:pt idx="927">
                  <c:v>0.92700000000000005</c:v>
                </c:pt>
                <c:pt idx="928">
                  <c:v>0.92800000000000005</c:v>
                </c:pt>
                <c:pt idx="929">
                  <c:v>0.92900000000000005</c:v>
                </c:pt>
                <c:pt idx="930">
                  <c:v>0.93</c:v>
                </c:pt>
                <c:pt idx="931">
                  <c:v>0.93100000000000005</c:v>
                </c:pt>
                <c:pt idx="932">
                  <c:v>0.93200000000000005</c:v>
                </c:pt>
                <c:pt idx="933">
                  <c:v>0.93300000000000005</c:v>
                </c:pt>
                <c:pt idx="934">
                  <c:v>0.93400000000000005</c:v>
                </c:pt>
                <c:pt idx="935">
                  <c:v>0.93500000000000005</c:v>
                </c:pt>
                <c:pt idx="936">
                  <c:v>0.93600000000000005</c:v>
                </c:pt>
                <c:pt idx="937">
                  <c:v>0.93700000000000006</c:v>
                </c:pt>
                <c:pt idx="938">
                  <c:v>0.93799999999999994</c:v>
                </c:pt>
                <c:pt idx="939">
                  <c:v>0.93899999999999995</c:v>
                </c:pt>
                <c:pt idx="940">
                  <c:v>0.94</c:v>
                </c:pt>
                <c:pt idx="941">
                  <c:v>0.94099999999999995</c:v>
                </c:pt>
                <c:pt idx="942">
                  <c:v>0.94199999999999995</c:v>
                </c:pt>
                <c:pt idx="943">
                  <c:v>0.94299999999999995</c:v>
                </c:pt>
                <c:pt idx="944">
                  <c:v>0.94399999999999995</c:v>
                </c:pt>
                <c:pt idx="945">
                  <c:v>0.94499999999999995</c:v>
                </c:pt>
                <c:pt idx="946">
                  <c:v>0.94599999999999995</c:v>
                </c:pt>
                <c:pt idx="947">
                  <c:v>0.94699999999999995</c:v>
                </c:pt>
                <c:pt idx="948">
                  <c:v>0.94799999999999995</c:v>
                </c:pt>
                <c:pt idx="949">
                  <c:v>0.94899999999999995</c:v>
                </c:pt>
                <c:pt idx="950">
                  <c:v>0.95</c:v>
                </c:pt>
                <c:pt idx="951">
                  <c:v>0.95099999999999996</c:v>
                </c:pt>
                <c:pt idx="952">
                  <c:v>0.95199999999999996</c:v>
                </c:pt>
                <c:pt idx="953">
                  <c:v>0.95299999999999996</c:v>
                </c:pt>
                <c:pt idx="954">
                  <c:v>0.95399999999999996</c:v>
                </c:pt>
                <c:pt idx="955">
                  <c:v>0.95499999999999996</c:v>
                </c:pt>
                <c:pt idx="956">
                  <c:v>0.95599999999999996</c:v>
                </c:pt>
                <c:pt idx="957">
                  <c:v>0.95699999999999996</c:v>
                </c:pt>
                <c:pt idx="958">
                  <c:v>0.95799999999999996</c:v>
                </c:pt>
                <c:pt idx="959">
                  <c:v>0.95899999999999996</c:v>
                </c:pt>
                <c:pt idx="960">
                  <c:v>0.96</c:v>
                </c:pt>
                <c:pt idx="961">
                  <c:v>0.96099999999999997</c:v>
                </c:pt>
                <c:pt idx="962">
                  <c:v>0.96199999999999997</c:v>
                </c:pt>
                <c:pt idx="963">
                  <c:v>0.96299999999999997</c:v>
                </c:pt>
                <c:pt idx="964">
                  <c:v>0.96399999999999997</c:v>
                </c:pt>
                <c:pt idx="965">
                  <c:v>0.96499999999999997</c:v>
                </c:pt>
                <c:pt idx="966">
                  <c:v>0.96599999999999997</c:v>
                </c:pt>
                <c:pt idx="967">
                  <c:v>0.96699999999999997</c:v>
                </c:pt>
                <c:pt idx="968">
                  <c:v>0.96799999999999997</c:v>
                </c:pt>
                <c:pt idx="969">
                  <c:v>0.96899999999999997</c:v>
                </c:pt>
                <c:pt idx="970">
                  <c:v>0.97</c:v>
                </c:pt>
                <c:pt idx="971">
                  <c:v>0.97099999999999997</c:v>
                </c:pt>
                <c:pt idx="972">
                  <c:v>0.97199999999999998</c:v>
                </c:pt>
                <c:pt idx="973">
                  <c:v>0.97299999999999998</c:v>
                </c:pt>
                <c:pt idx="974">
                  <c:v>0.97399999999999998</c:v>
                </c:pt>
                <c:pt idx="975">
                  <c:v>0.97499999999999998</c:v>
                </c:pt>
                <c:pt idx="976">
                  <c:v>0.97599999999999998</c:v>
                </c:pt>
                <c:pt idx="977">
                  <c:v>0.97699999999999998</c:v>
                </c:pt>
                <c:pt idx="978">
                  <c:v>0.97799999999999998</c:v>
                </c:pt>
                <c:pt idx="979">
                  <c:v>0.97899999999999998</c:v>
                </c:pt>
                <c:pt idx="980">
                  <c:v>0.98</c:v>
                </c:pt>
                <c:pt idx="981">
                  <c:v>0.98099999999999998</c:v>
                </c:pt>
                <c:pt idx="982">
                  <c:v>0.98199999999999998</c:v>
                </c:pt>
                <c:pt idx="983">
                  <c:v>0.98299999999999998</c:v>
                </c:pt>
                <c:pt idx="984">
                  <c:v>0.98399999999999999</c:v>
                </c:pt>
                <c:pt idx="985">
                  <c:v>0.98499999999999999</c:v>
                </c:pt>
                <c:pt idx="986">
                  <c:v>0.98599999999999999</c:v>
                </c:pt>
                <c:pt idx="987">
                  <c:v>0.98699999999999999</c:v>
                </c:pt>
                <c:pt idx="988">
                  <c:v>0.98799999999999999</c:v>
                </c:pt>
                <c:pt idx="989">
                  <c:v>0.98899999999999999</c:v>
                </c:pt>
                <c:pt idx="990">
                  <c:v>0.99</c:v>
                </c:pt>
                <c:pt idx="991">
                  <c:v>0.99099999999999999</c:v>
                </c:pt>
                <c:pt idx="992">
                  <c:v>0.99199999999999999</c:v>
                </c:pt>
                <c:pt idx="993">
                  <c:v>0.99299999999999999</c:v>
                </c:pt>
                <c:pt idx="994">
                  <c:v>0.99399999999999999</c:v>
                </c:pt>
                <c:pt idx="995">
                  <c:v>0.995</c:v>
                </c:pt>
                <c:pt idx="996">
                  <c:v>0.996</c:v>
                </c:pt>
                <c:pt idx="997">
                  <c:v>0.997</c:v>
                </c:pt>
                <c:pt idx="998">
                  <c:v>0.998</c:v>
                </c:pt>
                <c:pt idx="999">
                  <c:v>0.999</c:v>
                </c:pt>
                <c:pt idx="1000">
                  <c:v>1</c:v>
                </c:pt>
                <c:pt idx="1001">
                  <c:v>1.0009999999999999</c:v>
                </c:pt>
                <c:pt idx="1002">
                  <c:v>1.002</c:v>
                </c:pt>
                <c:pt idx="1003">
                  <c:v>1.0029999999999999</c:v>
                </c:pt>
                <c:pt idx="1004">
                  <c:v>1.004</c:v>
                </c:pt>
                <c:pt idx="1005">
                  <c:v>1.0049999999999999</c:v>
                </c:pt>
                <c:pt idx="1006">
                  <c:v>1.006</c:v>
                </c:pt>
                <c:pt idx="1007">
                  <c:v>1.0069999999999999</c:v>
                </c:pt>
                <c:pt idx="1008">
                  <c:v>1.008</c:v>
                </c:pt>
                <c:pt idx="1009">
                  <c:v>1.0089999999999999</c:v>
                </c:pt>
                <c:pt idx="1010">
                  <c:v>1.01</c:v>
                </c:pt>
                <c:pt idx="1011">
                  <c:v>1.0109999999999999</c:v>
                </c:pt>
                <c:pt idx="1012">
                  <c:v>1.012</c:v>
                </c:pt>
                <c:pt idx="1013">
                  <c:v>1.0129999999999999</c:v>
                </c:pt>
                <c:pt idx="1014">
                  <c:v>1.014</c:v>
                </c:pt>
                <c:pt idx="1015">
                  <c:v>1.0149999999999999</c:v>
                </c:pt>
                <c:pt idx="1016">
                  <c:v>1.016</c:v>
                </c:pt>
                <c:pt idx="1017">
                  <c:v>1.0169999999999999</c:v>
                </c:pt>
                <c:pt idx="1018">
                  <c:v>1.018</c:v>
                </c:pt>
                <c:pt idx="1019">
                  <c:v>1.0189999999999999</c:v>
                </c:pt>
                <c:pt idx="1020">
                  <c:v>1.02</c:v>
                </c:pt>
                <c:pt idx="1021">
                  <c:v>1.0209999999999999</c:v>
                </c:pt>
                <c:pt idx="1022">
                  <c:v>1.022</c:v>
                </c:pt>
                <c:pt idx="1023">
                  <c:v>1.0229999999999999</c:v>
                </c:pt>
                <c:pt idx="1024">
                  <c:v>1.024</c:v>
                </c:pt>
                <c:pt idx="1025">
                  <c:v>1.0249999999999999</c:v>
                </c:pt>
                <c:pt idx="1026">
                  <c:v>1.026</c:v>
                </c:pt>
                <c:pt idx="1027">
                  <c:v>1.0269999999999999</c:v>
                </c:pt>
                <c:pt idx="1028">
                  <c:v>1.028</c:v>
                </c:pt>
                <c:pt idx="1029">
                  <c:v>1.0289999999999999</c:v>
                </c:pt>
                <c:pt idx="1030">
                  <c:v>1.03</c:v>
                </c:pt>
                <c:pt idx="1031">
                  <c:v>1.0309999999999999</c:v>
                </c:pt>
                <c:pt idx="1032">
                  <c:v>1.032</c:v>
                </c:pt>
                <c:pt idx="1033">
                  <c:v>1.0329999999999999</c:v>
                </c:pt>
                <c:pt idx="1034">
                  <c:v>1.034</c:v>
                </c:pt>
                <c:pt idx="1035">
                  <c:v>1.0349999999999999</c:v>
                </c:pt>
                <c:pt idx="1036">
                  <c:v>1.036</c:v>
                </c:pt>
                <c:pt idx="1037">
                  <c:v>1.0369999999999999</c:v>
                </c:pt>
                <c:pt idx="1038">
                  <c:v>1.038</c:v>
                </c:pt>
                <c:pt idx="1039">
                  <c:v>1.0389999999999999</c:v>
                </c:pt>
                <c:pt idx="1040">
                  <c:v>1.04</c:v>
                </c:pt>
                <c:pt idx="1041">
                  <c:v>1.0409999999999999</c:v>
                </c:pt>
                <c:pt idx="1042">
                  <c:v>1.042</c:v>
                </c:pt>
                <c:pt idx="1043">
                  <c:v>1.0429999999999999</c:v>
                </c:pt>
                <c:pt idx="1044">
                  <c:v>1.044</c:v>
                </c:pt>
                <c:pt idx="1045">
                  <c:v>1.0449999999999999</c:v>
                </c:pt>
                <c:pt idx="1046">
                  <c:v>1.046</c:v>
                </c:pt>
                <c:pt idx="1047">
                  <c:v>1.0469999999999999</c:v>
                </c:pt>
                <c:pt idx="1048">
                  <c:v>1.048</c:v>
                </c:pt>
                <c:pt idx="1049">
                  <c:v>1.0489999999999999</c:v>
                </c:pt>
                <c:pt idx="1050">
                  <c:v>1.05</c:v>
                </c:pt>
                <c:pt idx="1051">
                  <c:v>1.0509999999999999</c:v>
                </c:pt>
                <c:pt idx="1052">
                  <c:v>1.052</c:v>
                </c:pt>
                <c:pt idx="1053">
                  <c:v>1.0529999999999999</c:v>
                </c:pt>
                <c:pt idx="1054">
                  <c:v>1.054</c:v>
                </c:pt>
                <c:pt idx="1055">
                  <c:v>1.0549999999999999</c:v>
                </c:pt>
                <c:pt idx="1056">
                  <c:v>1.056</c:v>
                </c:pt>
                <c:pt idx="1057">
                  <c:v>1.0569999999999999</c:v>
                </c:pt>
                <c:pt idx="1058">
                  <c:v>1.0580000000000001</c:v>
                </c:pt>
                <c:pt idx="1059">
                  <c:v>1.0589999999999999</c:v>
                </c:pt>
                <c:pt idx="1060">
                  <c:v>1.06</c:v>
                </c:pt>
                <c:pt idx="1061">
                  <c:v>1.0609999999999999</c:v>
                </c:pt>
                <c:pt idx="1062">
                  <c:v>1.0620000000000001</c:v>
                </c:pt>
                <c:pt idx="1063">
                  <c:v>1.0629999999999999</c:v>
                </c:pt>
                <c:pt idx="1064">
                  <c:v>1.0640000000000001</c:v>
                </c:pt>
                <c:pt idx="1065">
                  <c:v>1.0649999999999999</c:v>
                </c:pt>
                <c:pt idx="1066">
                  <c:v>1.0660000000000001</c:v>
                </c:pt>
                <c:pt idx="1067">
                  <c:v>1.0669999999999999</c:v>
                </c:pt>
                <c:pt idx="1068">
                  <c:v>1.0680000000000001</c:v>
                </c:pt>
                <c:pt idx="1069">
                  <c:v>1.069</c:v>
                </c:pt>
                <c:pt idx="1070">
                  <c:v>1.07</c:v>
                </c:pt>
                <c:pt idx="1071">
                  <c:v>1.071</c:v>
                </c:pt>
                <c:pt idx="1072">
                  <c:v>1.0720000000000001</c:v>
                </c:pt>
                <c:pt idx="1073">
                  <c:v>1.073</c:v>
                </c:pt>
                <c:pt idx="1074">
                  <c:v>1.0740000000000001</c:v>
                </c:pt>
                <c:pt idx="1075">
                  <c:v>1.075</c:v>
                </c:pt>
                <c:pt idx="1076">
                  <c:v>1.0760000000000001</c:v>
                </c:pt>
                <c:pt idx="1077">
                  <c:v>1.077</c:v>
                </c:pt>
                <c:pt idx="1078">
                  <c:v>1.0780000000000001</c:v>
                </c:pt>
                <c:pt idx="1079">
                  <c:v>1.079</c:v>
                </c:pt>
                <c:pt idx="1080">
                  <c:v>1.08</c:v>
                </c:pt>
                <c:pt idx="1081">
                  <c:v>1.081</c:v>
                </c:pt>
                <c:pt idx="1082">
                  <c:v>1.0820000000000001</c:v>
                </c:pt>
                <c:pt idx="1083">
                  <c:v>1.083</c:v>
                </c:pt>
                <c:pt idx="1084">
                  <c:v>1.0840000000000001</c:v>
                </c:pt>
                <c:pt idx="1085">
                  <c:v>1.085</c:v>
                </c:pt>
                <c:pt idx="1086">
                  <c:v>1.0860000000000001</c:v>
                </c:pt>
                <c:pt idx="1087">
                  <c:v>1.087</c:v>
                </c:pt>
                <c:pt idx="1088">
                  <c:v>1.0880000000000001</c:v>
                </c:pt>
                <c:pt idx="1089">
                  <c:v>1.089</c:v>
                </c:pt>
                <c:pt idx="1090">
                  <c:v>1.0900000000000001</c:v>
                </c:pt>
                <c:pt idx="1091">
                  <c:v>1.091</c:v>
                </c:pt>
                <c:pt idx="1092">
                  <c:v>1.0920000000000001</c:v>
                </c:pt>
                <c:pt idx="1093">
                  <c:v>1.093</c:v>
                </c:pt>
                <c:pt idx="1094">
                  <c:v>1.0940000000000001</c:v>
                </c:pt>
                <c:pt idx="1095">
                  <c:v>1.095</c:v>
                </c:pt>
                <c:pt idx="1096">
                  <c:v>1.0960000000000001</c:v>
                </c:pt>
                <c:pt idx="1097">
                  <c:v>1.097</c:v>
                </c:pt>
                <c:pt idx="1098">
                  <c:v>1.0980000000000001</c:v>
                </c:pt>
                <c:pt idx="1099">
                  <c:v>1.099</c:v>
                </c:pt>
                <c:pt idx="1100">
                  <c:v>1.1000000000000001</c:v>
                </c:pt>
                <c:pt idx="1101">
                  <c:v>1.101</c:v>
                </c:pt>
                <c:pt idx="1102">
                  <c:v>1.1020000000000001</c:v>
                </c:pt>
                <c:pt idx="1103">
                  <c:v>1.103</c:v>
                </c:pt>
                <c:pt idx="1104">
                  <c:v>1.1040000000000001</c:v>
                </c:pt>
                <c:pt idx="1105">
                  <c:v>1.105</c:v>
                </c:pt>
                <c:pt idx="1106">
                  <c:v>1.1060000000000001</c:v>
                </c:pt>
                <c:pt idx="1107">
                  <c:v>1.107</c:v>
                </c:pt>
                <c:pt idx="1108">
                  <c:v>1.1080000000000001</c:v>
                </c:pt>
                <c:pt idx="1109">
                  <c:v>1.109</c:v>
                </c:pt>
                <c:pt idx="1110">
                  <c:v>1.1100000000000001</c:v>
                </c:pt>
                <c:pt idx="1111">
                  <c:v>1.111</c:v>
                </c:pt>
                <c:pt idx="1112">
                  <c:v>1.1120000000000001</c:v>
                </c:pt>
                <c:pt idx="1113">
                  <c:v>1.113</c:v>
                </c:pt>
                <c:pt idx="1114">
                  <c:v>1.1140000000000001</c:v>
                </c:pt>
                <c:pt idx="1115">
                  <c:v>1.115</c:v>
                </c:pt>
                <c:pt idx="1116">
                  <c:v>1.1160000000000001</c:v>
                </c:pt>
                <c:pt idx="1117">
                  <c:v>1.117</c:v>
                </c:pt>
                <c:pt idx="1118">
                  <c:v>1.1180000000000001</c:v>
                </c:pt>
                <c:pt idx="1119">
                  <c:v>1.119</c:v>
                </c:pt>
                <c:pt idx="1120">
                  <c:v>1.1200000000000001</c:v>
                </c:pt>
                <c:pt idx="1121">
                  <c:v>1.121</c:v>
                </c:pt>
                <c:pt idx="1122">
                  <c:v>1.1220000000000001</c:v>
                </c:pt>
                <c:pt idx="1123">
                  <c:v>1.123</c:v>
                </c:pt>
                <c:pt idx="1124">
                  <c:v>1.1240000000000001</c:v>
                </c:pt>
                <c:pt idx="1125">
                  <c:v>1.125</c:v>
                </c:pt>
                <c:pt idx="1126">
                  <c:v>1.1259999999999999</c:v>
                </c:pt>
                <c:pt idx="1127">
                  <c:v>1.127</c:v>
                </c:pt>
                <c:pt idx="1128">
                  <c:v>1.1279999999999999</c:v>
                </c:pt>
                <c:pt idx="1129">
                  <c:v>1.129</c:v>
                </c:pt>
                <c:pt idx="1130">
                  <c:v>1.1299999999999999</c:v>
                </c:pt>
                <c:pt idx="1131">
                  <c:v>1.131</c:v>
                </c:pt>
                <c:pt idx="1132">
                  <c:v>1.1319999999999999</c:v>
                </c:pt>
                <c:pt idx="1133">
                  <c:v>1.133</c:v>
                </c:pt>
                <c:pt idx="1134">
                  <c:v>1.1339999999999999</c:v>
                </c:pt>
                <c:pt idx="1135">
                  <c:v>1.135</c:v>
                </c:pt>
                <c:pt idx="1136">
                  <c:v>1.1359999999999999</c:v>
                </c:pt>
                <c:pt idx="1137">
                  <c:v>1.137</c:v>
                </c:pt>
                <c:pt idx="1138">
                  <c:v>1.1379999999999999</c:v>
                </c:pt>
                <c:pt idx="1139">
                  <c:v>1.139</c:v>
                </c:pt>
                <c:pt idx="1140">
                  <c:v>1.1399999999999999</c:v>
                </c:pt>
                <c:pt idx="1141">
                  <c:v>1.141</c:v>
                </c:pt>
                <c:pt idx="1142">
                  <c:v>1.1419999999999999</c:v>
                </c:pt>
                <c:pt idx="1143">
                  <c:v>1.143</c:v>
                </c:pt>
                <c:pt idx="1144">
                  <c:v>1.1439999999999999</c:v>
                </c:pt>
                <c:pt idx="1145">
                  <c:v>1.145</c:v>
                </c:pt>
                <c:pt idx="1146">
                  <c:v>1.1459999999999999</c:v>
                </c:pt>
                <c:pt idx="1147">
                  <c:v>1.147</c:v>
                </c:pt>
                <c:pt idx="1148">
                  <c:v>1.1479999999999999</c:v>
                </c:pt>
                <c:pt idx="1149">
                  <c:v>1.149</c:v>
                </c:pt>
                <c:pt idx="1150">
                  <c:v>1.1499999999999999</c:v>
                </c:pt>
                <c:pt idx="1151">
                  <c:v>1.151</c:v>
                </c:pt>
                <c:pt idx="1152">
                  <c:v>1.1519999999999999</c:v>
                </c:pt>
                <c:pt idx="1153">
                  <c:v>1.153</c:v>
                </c:pt>
                <c:pt idx="1154">
                  <c:v>1.1539999999999999</c:v>
                </c:pt>
                <c:pt idx="1155">
                  <c:v>1.155</c:v>
                </c:pt>
                <c:pt idx="1156">
                  <c:v>1.1559999999999999</c:v>
                </c:pt>
                <c:pt idx="1157">
                  <c:v>1.157</c:v>
                </c:pt>
                <c:pt idx="1158">
                  <c:v>1.1579999999999999</c:v>
                </c:pt>
                <c:pt idx="1159">
                  <c:v>1.159</c:v>
                </c:pt>
                <c:pt idx="1160">
                  <c:v>1.1599999999999999</c:v>
                </c:pt>
                <c:pt idx="1161">
                  <c:v>1.161</c:v>
                </c:pt>
                <c:pt idx="1162">
                  <c:v>1.1619999999999999</c:v>
                </c:pt>
                <c:pt idx="1163">
                  <c:v>1.163</c:v>
                </c:pt>
                <c:pt idx="1164">
                  <c:v>1.1639999999999999</c:v>
                </c:pt>
                <c:pt idx="1165">
                  <c:v>1.165</c:v>
                </c:pt>
                <c:pt idx="1166">
                  <c:v>1.1659999999999999</c:v>
                </c:pt>
                <c:pt idx="1167">
                  <c:v>1.167</c:v>
                </c:pt>
                <c:pt idx="1168">
                  <c:v>1.1679999999999999</c:v>
                </c:pt>
                <c:pt idx="1169">
                  <c:v>1.169</c:v>
                </c:pt>
                <c:pt idx="1170">
                  <c:v>1.17</c:v>
                </c:pt>
                <c:pt idx="1171">
                  <c:v>1.171</c:v>
                </c:pt>
                <c:pt idx="1172">
                  <c:v>1.1719999999999999</c:v>
                </c:pt>
                <c:pt idx="1173">
                  <c:v>1.173</c:v>
                </c:pt>
                <c:pt idx="1174">
                  <c:v>1.1739999999999999</c:v>
                </c:pt>
                <c:pt idx="1175">
                  <c:v>1.175</c:v>
                </c:pt>
                <c:pt idx="1176">
                  <c:v>1.1759999999999999</c:v>
                </c:pt>
                <c:pt idx="1177">
                  <c:v>1.177</c:v>
                </c:pt>
                <c:pt idx="1178">
                  <c:v>1.1779999999999999</c:v>
                </c:pt>
                <c:pt idx="1179">
                  <c:v>1.179</c:v>
                </c:pt>
                <c:pt idx="1180">
                  <c:v>1.18</c:v>
                </c:pt>
                <c:pt idx="1181">
                  <c:v>1.181</c:v>
                </c:pt>
                <c:pt idx="1182">
                  <c:v>1.1819999999999999</c:v>
                </c:pt>
                <c:pt idx="1183">
                  <c:v>1.1830000000000001</c:v>
                </c:pt>
                <c:pt idx="1184">
                  <c:v>1.1839999999999999</c:v>
                </c:pt>
                <c:pt idx="1185">
                  <c:v>1.1850000000000001</c:v>
                </c:pt>
                <c:pt idx="1186">
                  <c:v>1.1859999999999999</c:v>
                </c:pt>
                <c:pt idx="1187">
                  <c:v>1.1870000000000001</c:v>
                </c:pt>
                <c:pt idx="1188">
                  <c:v>1.1879999999999999</c:v>
                </c:pt>
                <c:pt idx="1189">
                  <c:v>1.1890000000000001</c:v>
                </c:pt>
                <c:pt idx="1190">
                  <c:v>1.19</c:v>
                </c:pt>
                <c:pt idx="1191">
                  <c:v>1.1910000000000001</c:v>
                </c:pt>
                <c:pt idx="1192">
                  <c:v>1.1919999999999999</c:v>
                </c:pt>
                <c:pt idx="1193">
                  <c:v>1.1930000000000001</c:v>
                </c:pt>
                <c:pt idx="1194">
                  <c:v>1.194</c:v>
                </c:pt>
                <c:pt idx="1195">
                  <c:v>1.1950000000000001</c:v>
                </c:pt>
                <c:pt idx="1196">
                  <c:v>1.196</c:v>
                </c:pt>
                <c:pt idx="1197">
                  <c:v>1.1970000000000001</c:v>
                </c:pt>
                <c:pt idx="1198">
                  <c:v>1.198</c:v>
                </c:pt>
                <c:pt idx="1199">
                  <c:v>1.1990000000000001</c:v>
                </c:pt>
                <c:pt idx="1200">
                  <c:v>1.2</c:v>
                </c:pt>
                <c:pt idx="1201">
                  <c:v>1.2010000000000001</c:v>
                </c:pt>
                <c:pt idx="1202">
                  <c:v>1.202</c:v>
                </c:pt>
                <c:pt idx="1203">
                  <c:v>1.2030000000000001</c:v>
                </c:pt>
                <c:pt idx="1204">
                  <c:v>1.204</c:v>
                </c:pt>
                <c:pt idx="1205">
                  <c:v>1.2050000000000001</c:v>
                </c:pt>
                <c:pt idx="1206">
                  <c:v>1.206</c:v>
                </c:pt>
                <c:pt idx="1207">
                  <c:v>1.2070000000000001</c:v>
                </c:pt>
                <c:pt idx="1208">
                  <c:v>1.208</c:v>
                </c:pt>
                <c:pt idx="1209">
                  <c:v>1.2090000000000001</c:v>
                </c:pt>
                <c:pt idx="1210">
                  <c:v>1.21</c:v>
                </c:pt>
                <c:pt idx="1211">
                  <c:v>1.2110000000000001</c:v>
                </c:pt>
                <c:pt idx="1212">
                  <c:v>1.212</c:v>
                </c:pt>
                <c:pt idx="1213">
                  <c:v>1.2130000000000001</c:v>
                </c:pt>
                <c:pt idx="1214">
                  <c:v>1.214</c:v>
                </c:pt>
                <c:pt idx="1215">
                  <c:v>1.2150000000000001</c:v>
                </c:pt>
                <c:pt idx="1216">
                  <c:v>1.216</c:v>
                </c:pt>
                <c:pt idx="1217">
                  <c:v>1.2170000000000001</c:v>
                </c:pt>
                <c:pt idx="1218">
                  <c:v>1.218</c:v>
                </c:pt>
                <c:pt idx="1219">
                  <c:v>1.2190000000000001</c:v>
                </c:pt>
                <c:pt idx="1220">
                  <c:v>1.22</c:v>
                </c:pt>
                <c:pt idx="1221">
                  <c:v>1.2210000000000001</c:v>
                </c:pt>
                <c:pt idx="1222">
                  <c:v>1.222</c:v>
                </c:pt>
                <c:pt idx="1223">
                  <c:v>1.2230000000000001</c:v>
                </c:pt>
                <c:pt idx="1224">
                  <c:v>1.224</c:v>
                </c:pt>
                <c:pt idx="1225">
                  <c:v>1.2250000000000001</c:v>
                </c:pt>
                <c:pt idx="1226">
                  <c:v>1.226</c:v>
                </c:pt>
                <c:pt idx="1227">
                  <c:v>1.2270000000000001</c:v>
                </c:pt>
                <c:pt idx="1228">
                  <c:v>1.228</c:v>
                </c:pt>
                <c:pt idx="1229">
                  <c:v>1.2290000000000001</c:v>
                </c:pt>
                <c:pt idx="1230">
                  <c:v>1.23</c:v>
                </c:pt>
                <c:pt idx="1231">
                  <c:v>1.2310000000000001</c:v>
                </c:pt>
                <c:pt idx="1232">
                  <c:v>1.232</c:v>
                </c:pt>
                <c:pt idx="1233">
                  <c:v>1.2330000000000001</c:v>
                </c:pt>
                <c:pt idx="1234">
                  <c:v>1.234</c:v>
                </c:pt>
                <c:pt idx="1235">
                  <c:v>1.2350000000000001</c:v>
                </c:pt>
                <c:pt idx="1236">
                  <c:v>1.236</c:v>
                </c:pt>
                <c:pt idx="1237">
                  <c:v>1.2370000000000001</c:v>
                </c:pt>
                <c:pt idx="1238">
                  <c:v>1.238</c:v>
                </c:pt>
                <c:pt idx="1239">
                  <c:v>1.2390000000000001</c:v>
                </c:pt>
                <c:pt idx="1240">
                  <c:v>1.24</c:v>
                </c:pt>
                <c:pt idx="1241">
                  <c:v>1.2410000000000001</c:v>
                </c:pt>
                <c:pt idx="1242">
                  <c:v>1.242</c:v>
                </c:pt>
                <c:pt idx="1243">
                  <c:v>1.2430000000000001</c:v>
                </c:pt>
                <c:pt idx="1244">
                  <c:v>1.244</c:v>
                </c:pt>
                <c:pt idx="1245">
                  <c:v>1.2450000000000001</c:v>
                </c:pt>
                <c:pt idx="1246">
                  <c:v>1.246</c:v>
                </c:pt>
                <c:pt idx="1247">
                  <c:v>1.2470000000000001</c:v>
                </c:pt>
                <c:pt idx="1248">
                  <c:v>1.248</c:v>
                </c:pt>
                <c:pt idx="1249">
                  <c:v>1.2490000000000001</c:v>
                </c:pt>
                <c:pt idx="1250">
                  <c:v>1.25</c:v>
                </c:pt>
                <c:pt idx="1251">
                  <c:v>1.2509999999999999</c:v>
                </c:pt>
                <c:pt idx="1252">
                  <c:v>1.252</c:v>
                </c:pt>
                <c:pt idx="1253">
                  <c:v>1.2529999999999999</c:v>
                </c:pt>
                <c:pt idx="1254">
                  <c:v>1.254</c:v>
                </c:pt>
                <c:pt idx="1255">
                  <c:v>1.2549999999999999</c:v>
                </c:pt>
                <c:pt idx="1256">
                  <c:v>1.256</c:v>
                </c:pt>
                <c:pt idx="1257">
                  <c:v>1.2569999999999999</c:v>
                </c:pt>
                <c:pt idx="1258">
                  <c:v>1.258</c:v>
                </c:pt>
                <c:pt idx="1259">
                  <c:v>1.2589999999999999</c:v>
                </c:pt>
                <c:pt idx="1260">
                  <c:v>1.26</c:v>
                </c:pt>
                <c:pt idx="1261">
                  <c:v>1.2609999999999999</c:v>
                </c:pt>
                <c:pt idx="1262">
                  <c:v>1.262</c:v>
                </c:pt>
                <c:pt idx="1263">
                  <c:v>1.2629999999999999</c:v>
                </c:pt>
                <c:pt idx="1264">
                  <c:v>1.264</c:v>
                </c:pt>
                <c:pt idx="1265">
                  <c:v>1.2649999999999999</c:v>
                </c:pt>
                <c:pt idx="1266">
                  <c:v>1.266</c:v>
                </c:pt>
                <c:pt idx="1267">
                  <c:v>1.2669999999999999</c:v>
                </c:pt>
                <c:pt idx="1268">
                  <c:v>1.268</c:v>
                </c:pt>
                <c:pt idx="1269">
                  <c:v>1.2689999999999999</c:v>
                </c:pt>
                <c:pt idx="1270">
                  <c:v>1.27</c:v>
                </c:pt>
                <c:pt idx="1271">
                  <c:v>1.2709999999999999</c:v>
                </c:pt>
                <c:pt idx="1272">
                  <c:v>1.272</c:v>
                </c:pt>
                <c:pt idx="1273">
                  <c:v>1.2729999999999999</c:v>
                </c:pt>
                <c:pt idx="1274">
                  <c:v>1.274</c:v>
                </c:pt>
                <c:pt idx="1275">
                  <c:v>1.2749999999999999</c:v>
                </c:pt>
                <c:pt idx="1276">
                  <c:v>1.276</c:v>
                </c:pt>
                <c:pt idx="1277">
                  <c:v>1.2769999999999999</c:v>
                </c:pt>
                <c:pt idx="1278">
                  <c:v>1.278</c:v>
                </c:pt>
                <c:pt idx="1279">
                  <c:v>1.2789999999999999</c:v>
                </c:pt>
                <c:pt idx="1280">
                  <c:v>1.28</c:v>
                </c:pt>
                <c:pt idx="1281">
                  <c:v>1.2809999999999999</c:v>
                </c:pt>
                <c:pt idx="1282">
                  <c:v>1.282</c:v>
                </c:pt>
                <c:pt idx="1283">
                  <c:v>1.2829999999999999</c:v>
                </c:pt>
                <c:pt idx="1284">
                  <c:v>1.284</c:v>
                </c:pt>
                <c:pt idx="1285">
                  <c:v>1.2849999999999999</c:v>
                </c:pt>
                <c:pt idx="1286">
                  <c:v>1.286</c:v>
                </c:pt>
                <c:pt idx="1287">
                  <c:v>1.2869999999999999</c:v>
                </c:pt>
                <c:pt idx="1288">
                  <c:v>1.288</c:v>
                </c:pt>
                <c:pt idx="1289">
                  <c:v>1.2889999999999999</c:v>
                </c:pt>
                <c:pt idx="1290">
                  <c:v>1.29</c:v>
                </c:pt>
                <c:pt idx="1291">
                  <c:v>1.2909999999999999</c:v>
                </c:pt>
                <c:pt idx="1292">
                  <c:v>1.292</c:v>
                </c:pt>
                <c:pt idx="1293">
                  <c:v>1.2929999999999999</c:v>
                </c:pt>
                <c:pt idx="1294">
                  <c:v>1.294</c:v>
                </c:pt>
                <c:pt idx="1295">
                  <c:v>1.2949999999999999</c:v>
                </c:pt>
                <c:pt idx="1296">
                  <c:v>1.296</c:v>
                </c:pt>
                <c:pt idx="1297">
                  <c:v>1.2969999999999999</c:v>
                </c:pt>
                <c:pt idx="1298">
                  <c:v>1.298</c:v>
                </c:pt>
                <c:pt idx="1299">
                  <c:v>1.2989999999999999</c:v>
                </c:pt>
                <c:pt idx="1300">
                  <c:v>1.3</c:v>
                </c:pt>
                <c:pt idx="1301">
                  <c:v>1.3009999999999999</c:v>
                </c:pt>
                <c:pt idx="1302">
                  <c:v>1.302</c:v>
                </c:pt>
                <c:pt idx="1303">
                  <c:v>1.3029999999999999</c:v>
                </c:pt>
                <c:pt idx="1304">
                  <c:v>1.304</c:v>
                </c:pt>
                <c:pt idx="1305">
                  <c:v>1.3049999999999999</c:v>
                </c:pt>
                <c:pt idx="1306">
                  <c:v>1.306</c:v>
                </c:pt>
                <c:pt idx="1307">
                  <c:v>1.3069999999999999</c:v>
                </c:pt>
                <c:pt idx="1308">
                  <c:v>1.3080000000000001</c:v>
                </c:pt>
                <c:pt idx="1309">
                  <c:v>1.3089999999999999</c:v>
                </c:pt>
                <c:pt idx="1310">
                  <c:v>1.31</c:v>
                </c:pt>
                <c:pt idx="1311">
                  <c:v>1.3109999999999999</c:v>
                </c:pt>
                <c:pt idx="1312">
                  <c:v>1.3120000000000001</c:v>
                </c:pt>
                <c:pt idx="1313">
                  <c:v>1.3129999999999999</c:v>
                </c:pt>
                <c:pt idx="1314">
                  <c:v>1.3140000000000001</c:v>
                </c:pt>
                <c:pt idx="1315">
                  <c:v>1.3149999999999999</c:v>
                </c:pt>
                <c:pt idx="1316">
                  <c:v>1.3160000000000001</c:v>
                </c:pt>
                <c:pt idx="1317">
                  <c:v>1.3169999999999999</c:v>
                </c:pt>
                <c:pt idx="1318">
                  <c:v>1.3180000000000001</c:v>
                </c:pt>
                <c:pt idx="1319">
                  <c:v>1.319</c:v>
                </c:pt>
                <c:pt idx="1320">
                  <c:v>1.32</c:v>
                </c:pt>
                <c:pt idx="1321">
                  <c:v>1.321</c:v>
                </c:pt>
                <c:pt idx="1322">
                  <c:v>1.3220000000000001</c:v>
                </c:pt>
                <c:pt idx="1323">
                  <c:v>1.323</c:v>
                </c:pt>
                <c:pt idx="1324">
                  <c:v>1.3240000000000001</c:v>
                </c:pt>
                <c:pt idx="1325">
                  <c:v>1.325</c:v>
                </c:pt>
                <c:pt idx="1326">
                  <c:v>1.3260000000000001</c:v>
                </c:pt>
                <c:pt idx="1327">
                  <c:v>1.327</c:v>
                </c:pt>
                <c:pt idx="1328">
                  <c:v>1.3280000000000001</c:v>
                </c:pt>
                <c:pt idx="1329">
                  <c:v>1.329</c:v>
                </c:pt>
                <c:pt idx="1330">
                  <c:v>1.33</c:v>
                </c:pt>
                <c:pt idx="1331">
                  <c:v>1.331</c:v>
                </c:pt>
                <c:pt idx="1332">
                  <c:v>1.3320000000000001</c:v>
                </c:pt>
                <c:pt idx="1333">
                  <c:v>1.333</c:v>
                </c:pt>
                <c:pt idx="1334">
                  <c:v>1.3340000000000001</c:v>
                </c:pt>
                <c:pt idx="1335">
                  <c:v>1.335</c:v>
                </c:pt>
                <c:pt idx="1336">
                  <c:v>1.3360000000000001</c:v>
                </c:pt>
                <c:pt idx="1337">
                  <c:v>1.337</c:v>
                </c:pt>
                <c:pt idx="1338">
                  <c:v>1.3380000000000001</c:v>
                </c:pt>
                <c:pt idx="1339">
                  <c:v>1.339</c:v>
                </c:pt>
                <c:pt idx="1340">
                  <c:v>1.34</c:v>
                </c:pt>
                <c:pt idx="1341">
                  <c:v>1.341</c:v>
                </c:pt>
                <c:pt idx="1342">
                  <c:v>1.3420000000000001</c:v>
                </c:pt>
                <c:pt idx="1343">
                  <c:v>1.343</c:v>
                </c:pt>
                <c:pt idx="1344">
                  <c:v>1.3440000000000001</c:v>
                </c:pt>
                <c:pt idx="1345">
                  <c:v>1.345</c:v>
                </c:pt>
                <c:pt idx="1346">
                  <c:v>1.3460000000000001</c:v>
                </c:pt>
                <c:pt idx="1347">
                  <c:v>1.347</c:v>
                </c:pt>
                <c:pt idx="1348">
                  <c:v>1.3480000000000001</c:v>
                </c:pt>
                <c:pt idx="1349">
                  <c:v>1.349</c:v>
                </c:pt>
                <c:pt idx="1350">
                  <c:v>1.35</c:v>
                </c:pt>
                <c:pt idx="1351">
                  <c:v>1.351</c:v>
                </c:pt>
                <c:pt idx="1352">
                  <c:v>1.3520000000000001</c:v>
                </c:pt>
                <c:pt idx="1353">
                  <c:v>1.353</c:v>
                </c:pt>
                <c:pt idx="1354">
                  <c:v>1.3540000000000001</c:v>
                </c:pt>
                <c:pt idx="1355">
                  <c:v>1.355</c:v>
                </c:pt>
                <c:pt idx="1356">
                  <c:v>1.3560000000000001</c:v>
                </c:pt>
                <c:pt idx="1357">
                  <c:v>1.357</c:v>
                </c:pt>
                <c:pt idx="1358">
                  <c:v>1.3580000000000001</c:v>
                </c:pt>
                <c:pt idx="1359">
                  <c:v>1.359</c:v>
                </c:pt>
                <c:pt idx="1360">
                  <c:v>1.36</c:v>
                </c:pt>
                <c:pt idx="1361">
                  <c:v>1.361</c:v>
                </c:pt>
                <c:pt idx="1362">
                  <c:v>1.3620000000000001</c:v>
                </c:pt>
                <c:pt idx="1363">
                  <c:v>1.363</c:v>
                </c:pt>
                <c:pt idx="1364">
                  <c:v>1.3640000000000001</c:v>
                </c:pt>
                <c:pt idx="1365">
                  <c:v>1.365</c:v>
                </c:pt>
                <c:pt idx="1366">
                  <c:v>1.3660000000000001</c:v>
                </c:pt>
                <c:pt idx="1367">
                  <c:v>1.367</c:v>
                </c:pt>
                <c:pt idx="1368">
                  <c:v>1.3680000000000001</c:v>
                </c:pt>
                <c:pt idx="1369">
                  <c:v>1.369</c:v>
                </c:pt>
                <c:pt idx="1370">
                  <c:v>1.37</c:v>
                </c:pt>
                <c:pt idx="1371">
                  <c:v>1.371</c:v>
                </c:pt>
                <c:pt idx="1372">
                  <c:v>1.3720000000000001</c:v>
                </c:pt>
                <c:pt idx="1373">
                  <c:v>1.373</c:v>
                </c:pt>
                <c:pt idx="1374">
                  <c:v>1.3740000000000001</c:v>
                </c:pt>
                <c:pt idx="1375">
                  <c:v>1.375</c:v>
                </c:pt>
                <c:pt idx="1376">
                  <c:v>1.3759999999999999</c:v>
                </c:pt>
                <c:pt idx="1377">
                  <c:v>1.377</c:v>
                </c:pt>
                <c:pt idx="1378">
                  <c:v>1.3779999999999999</c:v>
                </c:pt>
                <c:pt idx="1379">
                  <c:v>1.379</c:v>
                </c:pt>
                <c:pt idx="1380">
                  <c:v>1.38</c:v>
                </c:pt>
                <c:pt idx="1381">
                  <c:v>1.381</c:v>
                </c:pt>
                <c:pt idx="1382">
                  <c:v>1.3819999999999999</c:v>
                </c:pt>
                <c:pt idx="1383">
                  <c:v>1.383</c:v>
                </c:pt>
                <c:pt idx="1384">
                  <c:v>1.3839999999999999</c:v>
                </c:pt>
                <c:pt idx="1385">
                  <c:v>1.385</c:v>
                </c:pt>
                <c:pt idx="1386">
                  <c:v>1.3859999999999999</c:v>
                </c:pt>
                <c:pt idx="1387">
                  <c:v>1.387</c:v>
                </c:pt>
                <c:pt idx="1388">
                  <c:v>1.3879999999999999</c:v>
                </c:pt>
                <c:pt idx="1389">
                  <c:v>1.389</c:v>
                </c:pt>
                <c:pt idx="1390">
                  <c:v>1.39</c:v>
                </c:pt>
                <c:pt idx="1391">
                  <c:v>1.391</c:v>
                </c:pt>
                <c:pt idx="1392">
                  <c:v>1.3919999999999999</c:v>
                </c:pt>
                <c:pt idx="1393">
                  <c:v>1.393</c:v>
                </c:pt>
                <c:pt idx="1394">
                  <c:v>1.3939999999999999</c:v>
                </c:pt>
                <c:pt idx="1395">
                  <c:v>1.395</c:v>
                </c:pt>
                <c:pt idx="1396">
                  <c:v>1.3959999999999999</c:v>
                </c:pt>
                <c:pt idx="1397">
                  <c:v>1.397</c:v>
                </c:pt>
                <c:pt idx="1398">
                  <c:v>1.3979999999999999</c:v>
                </c:pt>
                <c:pt idx="1399">
                  <c:v>1.399</c:v>
                </c:pt>
                <c:pt idx="1400">
                  <c:v>1.4</c:v>
                </c:pt>
                <c:pt idx="1401">
                  <c:v>1.401</c:v>
                </c:pt>
                <c:pt idx="1402">
                  <c:v>1.4019999999999999</c:v>
                </c:pt>
                <c:pt idx="1403">
                  <c:v>1.403</c:v>
                </c:pt>
                <c:pt idx="1404">
                  <c:v>1.4039999999999999</c:v>
                </c:pt>
                <c:pt idx="1405">
                  <c:v>1.405</c:v>
                </c:pt>
                <c:pt idx="1406">
                  <c:v>1.4059999999999999</c:v>
                </c:pt>
                <c:pt idx="1407">
                  <c:v>1.407</c:v>
                </c:pt>
                <c:pt idx="1408">
                  <c:v>1.4079999999999999</c:v>
                </c:pt>
                <c:pt idx="1409">
                  <c:v>1.409</c:v>
                </c:pt>
                <c:pt idx="1410">
                  <c:v>1.41</c:v>
                </c:pt>
                <c:pt idx="1411">
                  <c:v>1.411</c:v>
                </c:pt>
                <c:pt idx="1412">
                  <c:v>1.4119999999999999</c:v>
                </c:pt>
                <c:pt idx="1413">
                  <c:v>1.413</c:v>
                </c:pt>
                <c:pt idx="1414">
                  <c:v>1.4139999999999999</c:v>
                </c:pt>
                <c:pt idx="1415">
                  <c:v>1.415</c:v>
                </c:pt>
                <c:pt idx="1416">
                  <c:v>1.4159999999999999</c:v>
                </c:pt>
                <c:pt idx="1417">
                  <c:v>1.417</c:v>
                </c:pt>
                <c:pt idx="1418">
                  <c:v>1.4179999999999999</c:v>
                </c:pt>
                <c:pt idx="1419">
                  <c:v>1.419</c:v>
                </c:pt>
                <c:pt idx="1420">
                  <c:v>1.42</c:v>
                </c:pt>
                <c:pt idx="1421">
                  <c:v>1.421</c:v>
                </c:pt>
                <c:pt idx="1422">
                  <c:v>1.4219999999999999</c:v>
                </c:pt>
                <c:pt idx="1423">
                  <c:v>1.423</c:v>
                </c:pt>
                <c:pt idx="1424">
                  <c:v>1.4239999999999999</c:v>
                </c:pt>
                <c:pt idx="1425">
                  <c:v>1.425</c:v>
                </c:pt>
                <c:pt idx="1426">
                  <c:v>1.4259999999999999</c:v>
                </c:pt>
                <c:pt idx="1427">
                  <c:v>1.427</c:v>
                </c:pt>
                <c:pt idx="1428">
                  <c:v>1.4279999999999999</c:v>
                </c:pt>
                <c:pt idx="1429">
                  <c:v>1.429</c:v>
                </c:pt>
                <c:pt idx="1430">
                  <c:v>1.43</c:v>
                </c:pt>
                <c:pt idx="1431">
                  <c:v>1.431</c:v>
                </c:pt>
                <c:pt idx="1432">
                  <c:v>1.4319999999999999</c:v>
                </c:pt>
                <c:pt idx="1433">
                  <c:v>1.4330000000000001</c:v>
                </c:pt>
                <c:pt idx="1434">
                  <c:v>1.4339999999999999</c:v>
                </c:pt>
                <c:pt idx="1435">
                  <c:v>1.4350000000000001</c:v>
                </c:pt>
                <c:pt idx="1436">
                  <c:v>1.4359999999999999</c:v>
                </c:pt>
                <c:pt idx="1437">
                  <c:v>1.4370000000000001</c:v>
                </c:pt>
                <c:pt idx="1438">
                  <c:v>1.4379999999999999</c:v>
                </c:pt>
                <c:pt idx="1439">
                  <c:v>1.4390000000000001</c:v>
                </c:pt>
                <c:pt idx="1440">
                  <c:v>1.44</c:v>
                </c:pt>
                <c:pt idx="1441">
                  <c:v>1.4410000000000001</c:v>
                </c:pt>
                <c:pt idx="1442">
                  <c:v>1.4419999999999999</c:v>
                </c:pt>
                <c:pt idx="1443">
                  <c:v>1.4430000000000001</c:v>
                </c:pt>
                <c:pt idx="1444">
                  <c:v>1.444</c:v>
                </c:pt>
                <c:pt idx="1445">
                  <c:v>1.4450000000000001</c:v>
                </c:pt>
                <c:pt idx="1446">
                  <c:v>1.446</c:v>
                </c:pt>
                <c:pt idx="1447">
                  <c:v>1.4470000000000001</c:v>
                </c:pt>
                <c:pt idx="1448">
                  <c:v>1.448</c:v>
                </c:pt>
                <c:pt idx="1449">
                  <c:v>1.4490000000000001</c:v>
                </c:pt>
                <c:pt idx="1450">
                  <c:v>1.45</c:v>
                </c:pt>
                <c:pt idx="1451">
                  <c:v>1.4510000000000001</c:v>
                </c:pt>
                <c:pt idx="1452">
                  <c:v>1.452</c:v>
                </c:pt>
                <c:pt idx="1453">
                  <c:v>1.4530000000000001</c:v>
                </c:pt>
                <c:pt idx="1454">
                  <c:v>1.454</c:v>
                </c:pt>
                <c:pt idx="1455">
                  <c:v>1.4550000000000001</c:v>
                </c:pt>
                <c:pt idx="1456">
                  <c:v>1.456</c:v>
                </c:pt>
                <c:pt idx="1457">
                  <c:v>1.4570000000000001</c:v>
                </c:pt>
                <c:pt idx="1458">
                  <c:v>1.458</c:v>
                </c:pt>
                <c:pt idx="1459">
                  <c:v>1.4590000000000001</c:v>
                </c:pt>
                <c:pt idx="1460">
                  <c:v>1.46</c:v>
                </c:pt>
                <c:pt idx="1461">
                  <c:v>1.4610000000000001</c:v>
                </c:pt>
                <c:pt idx="1462">
                  <c:v>1.462</c:v>
                </c:pt>
                <c:pt idx="1463">
                  <c:v>1.4630000000000001</c:v>
                </c:pt>
                <c:pt idx="1464">
                  <c:v>1.464</c:v>
                </c:pt>
                <c:pt idx="1465">
                  <c:v>1.4650000000000001</c:v>
                </c:pt>
                <c:pt idx="1466">
                  <c:v>1.466</c:v>
                </c:pt>
                <c:pt idx="1467">
                  <c:v>1.4670000000000001</c:v>
                </c:pt>
                <c:pt idx="1468">
                  <c:v>1.468</c:v>
                </c:pt>
                <c:pt idx="1469">
                  <c:v>1.4690000000000001</c:v>
                </c:pt>
                <c:pt idx="1470">
                  <c:v>1.47</c:v>
                </c:pt>
                <c:pt idx="1471">
                  <c:v>1.4710000000000001</c:v>
                </c:pt>
                <c:pt idx="1472">
                  <c:v>1.472</c:v>
                </c:pt>
                <c:pt idx="1473">
                  <c:v>1.4730000000000001</c:v>
                </c:pt>
                <c:pt idx="1474">
                  <c:v>1.474</c:v>
                </c:pt>
                <c:pt idx="1475">
                  <c:v>1.4750000000000001</c:v>
                </c:pt>
                <c:pt idx="1476">
                  <c:v>1.476</c:v>
                </c:pt>
                <c:pt idx="1477">
                  <c:v>1.4770000000000001</c:v>
                </c:pt>
                <c:pt idx="1478">
                  <c:v>1.478</c:v>
                </c:pt>
                <c:pt idx="1479">
                  <c:v>1.4790000000000001</c:v>
                </c:pt>
                <c:pt idx="1480">
                  <c:v>1.48</c:v>
                </c:pt>
                <c:pt idx="1481">
                  <c:v>1.4810000000000001</c:v>
                </c:pt>
                <c:pt idx="1482">
                  <c:v>1.482</c:v>
                </c:pt>
                <c:pt idx="1483">
                  <c:v>1.4830000000000001</c:v>
                </c:pt>
                <c:pt idx="1484">
                  <c:v>1.484</c:v>
                </c:pt>
                <c:pt idx="1485">
                  <c:v>1.4850000000000001</c:v>
                </c:pt>
                <c:pt idx="1486">
                  <c:v>1.486</c:v>
                </c:pt>
                <c:pt idx="1487">
                  <c:v>1.4870000000000001</c:v>
                </c:pt>
                <c:pt idx="1488">
                  <c:v>1.488</c:v>
                </c:pt>
                <c:pt idx="1489">
                  <c:v>1.4890000000000001</c:v>
                </c:pt>
                <c:pt idx="1490">
                  <c:v>1.49</c:v>
                </c:pt>
                <c:pt idx="1491">
                  <c:v>1.4910000000000001</c:v>
                </c:pt>
                <c:pt idx="1492">
                  <c:v>1.492</c:v>
                </c:pt>
                <c:pt idx="1493">
                  <c:v>1.4930000000000001</c:v>
                </c:pt>
                <c:pt idx="1494">
                  <c:v>1.494</c:v>
                </c:pt>
                <c:pt idx="1495">
                  <c:v>1.4950000000000001</c:v>
                </c:pt>
                <c:pt idx="1496">
                  <c:v>1.496</c:v>
                </c:pt>
                <c:pt idx="1497">
                  <c:v>1.4970000000000001</c:v>
                </c:pt>
                <c:pt idx="1498">
                  <c:v>1.498</c:v>
                </c:pt>
                <c:pt idx="1499">
                  <c:v>1.4990000000000001</c:v>
                </c:pt>
                <c:pt idx="1500">
                  <c:v>1.5</c:v>
                </c:pt>
                <c:pt idx="1501">
                  <c:v>1.5009999999999999</c:v>
                </c:pt>
                <c:pt idx="1502">
                  <c:v>1.502</c:v>
                </c:pt>
                <c:pt idx="1503">
                  <c:v>1.5029999999999999</c:v>
                </c:pt>
                <c:pt idx="1504">
                  <c:v>1.504</c:v>
                </c:pt>
                <c:pt idx="1505">
                  <c:v>1.5049999999999999</c:v>
                </c:pt>
                <c:pt idx="1506">
                  <c:v>1.506</c:v>
                </c:pt>
                <c:pt idx="1507">
                  <c:v>1.5069999999999999</c:v>
                </c:pt>
                <c:pt idx="1508">
                  <c:v>1.508</c:v>
                </c:pt>
                <c:pt idx="1509">
                  <c:v>1.5089999999999999</c:v>
                </c:pt>
                <c:pt idx="1510">
                  <c:v>1.51</c:v>
                </c:pt>
                <c:pt idx="1511">
                  <c:v>1.5109999999999999</c:v>
                </c:pt>
                <c:pt idx="1512">
                  <c:v>1.512</c:v>
                </c:pt>
                <c:pt idx="1513">
                  <c:v>1.5129999999999999</c:v>
                </c:pt>
                <c:pt idx="1514">
                  <c:v>1.514</c:v>
                </c:pt>
                <c:pt idx="1515">
                  <c:v>1.5149999999999999</c:v>
                </c:pt>
                <c:pt idx="1516">
                  <c:v>1.516</c:v>
                </c:pt>
                <c:pt idx="1517">
                  <c:v>1.5169999999999999</c:v>
                </c:pt>
                <c:pt idx="1518">
                  <c:v>1.518</c:v>
                </c:pt>
                <c:pt idx="1519">
                  <c:v>1.5189999999999999</c:v>
                </c:pt>
                <c:pt idx="1520">
                  <c:v>1.52</c:v>
                </c:pt>
                <c:pt idx="1521">
                  <c:v>1.5209999999999999</c:v>
                </c:pt>
                <c:pt idx="1522">
                  <c:v>1.522</c:v>
                </c:pt>
                <c:pt idx="1523">
                  <c:v>1.5229999999999999</c:v>
                </c:pt>
                <c:pt idx="1524">
                  <c:v>1.524</c:v>
                </c:pt>
                <c:pt idx="1525">
                  <c:v>1.5249999999999999</c:v>
                </c:pt>
                <c:pt idx="1526">
                  <c:v>1.526</c:v>
                </c:pt>
                <c:pt idx="1527">
                  <c:v>1.5269999999999999</c:v>
                </c:pt>
                <c:pt idx="1528">
                  <c:v>1.528</c:v>
                </c:pt>
                <c:pt idx="1529">
                  <c:v>1.5289999999999999</c:v>
                </c:pt>
                <c:pt idx="1530">
                  <c:v>1.53</c:v>
                </c:pt>
                <c:pt idx="1531">
                  <c:v>1.5309999999999999</c:v>
                </c:pt>
                <c:pt idx="1532">
                  <c:v>1.532</c:v>
                </c:pt>
                <c:pt idx="1533">
                  <c:v>1.5329999999999999</c:v>
                </c:pt>
                <c:pt idx="1534">
                  <c:v>1.534</c:v>
                </c:pt>
                <c:pt idx="1535">
                  <c:v>1.5349999999999999</c:v>
                </c:pt>
                <c:pt idx="1536">
                  <c:v>1.536</c:v>
                </c:pt>
                <c:pt idx="1537">
                  <c:v>1.5369999999999999</c:v>
                </c:pt>
                <c:pt idx="1538">
                  <c:v>1.538</c:v>
                </c:pt>
                <c:pt idx="1539">
                  <c:v>1.5389999999999999</c:v>
                </c:pt>
                <c:pt idx="1540">
                  <c:v>1.54</c:v>
                </c:pt>
                <c:pt idx="1541">
                  <c:v>1.5409999999999999</c:v>
                </c:pt>
                <c:pt idx="1542">
                  <c:v>1.542</c:v>
                </c:pt>
                <c:pt idx="1543">
                  <c:v>1.5429999999999999</c:v>
                </c:pt>
                <c:pt idx="1544">
                  <c:v>1.544</c:v>
                </c:pt>
                <c:pt idx="1545">
                  <c:v>1.5449999999999999</c:v>
                </c:pt>
                <c:pt idx="1546">
                  <c:v>1.546</c:v>
                </c:pt>
                <c:pt idx="1547">
                  <c:v>1.5469999999999999</c:v>
                </c:pt>
                <c:pt idx="1548">
                  <c:v>1.548</c:v>
                </c:pt>
                <c:pt idx="1549">
                  <c:v>1.5489999999999999</c:v>
                </c:pt>
                <c:pt idx="1550">
                  <c:v>1.55</c:v>
                </c:pt>
                <c:pt idx="1551">
                  <c:v>1.5509999999999999</c:v>
                </c:pt>
                <c:pt idx="1552">
                  <c:v>1.552</c:v>
                </c:pt>
                <c:pt idx="1553">
                  <c:v>1.5529999999999999</c:v>
                </c:pt>
                <c:pt idx="1554">
                  <c:v>1.554</c:v>
                </c:pt>
                <c:pt idx="1555">
                  <c:v>1.5549999999999999</c:v>
                </c:pt>
                <c:pt idx="1556">
                  <c:v>1.556</c:v>
                </c:pt>
                <c:pt idx="1557">
                  <c:v>1.5569999999999999</c:v>
                </c:pt>
                <c:pt idx="1558">
                  <c:v>1.5580000000000001</c:v>
                </c:pt>
                <c:pt idx="1559">
                  <c:v>1.5589999999999999</c:v>
                </c:pt>
                <c:pt idx="1560">
                  <c:v>1.56</c:v>
                </c:pt>
                <c:pt idx="1561">
                  <c:v>1.5609999999999999</c:v>
                </c:pt>
                <c:pt idx="1562">
                  <c:v>1.5620000000000001</c:v>
                </c:pt>
                <c:pt idx="1563">
                  <c:v>1.5629999999999999</c:v>
                </c:pt>
                <c:pt idx="1564">
                  <c:v>1.5640000000000001</c:v>
                </c:pt>
                <c:pt idx="1565">
                  <c:v>1.5649999999999999</c:v>
                </c:pt>
                <c:pt idx="1566">
                  <c:v>1.5660000000000001</c:v>
                </c:pt>
                <c:pt idx="1567">
                  <c:v>1.5669999999999999</c:v>
                </c:pt>
                <c:pt idx="1568">
                  <c:v>1.5680000000000001</c:v>
                </c:pt>
                <c:pt idx="1569">
                  <c:v>1.569</c:v>
                </c:pt>
                <c:pt idx="1570">
                  <c:v>1.57</c:v>
                </c:pt>
                <c:pt idx="1571">
                  <c:v>1.571</c:v>
                </c:pt>
                <c:pt idx="1572">
                  <c:v>1.5720000000000001</c:v>
                </c:pt>
                <c:pt idx="1573">
                  <c:v>1.573</c:v>
                </c:pt>
                <c:pt idx="1574">
                  <c:v>1.5740000000000001</c:v>
                </c:pt>
                <c:pt idx="1575">
                  <c:v>1.575</c:v>
                </c:pt>
                <c:pt idx="1576">
                  <c:v>1.5760000000000001</c:v>
                </c:pt>
                <c:pt idx="1577">
                  <c:v>1.577</c:v>
                </c:pt>
                <c:pt idx="1578">
                  <c:v>1.5780000000000001</c:v>
                </c:pt>
                <c:pt idx="1579">
                  <c:v>1.579</c:v>
                </c:pt>
                <c:pt idx="1580">
                  <c:v>1.58</c:v>
                </c:pt>
                <c:pt idx="1581">
                  <c:v>1.581</c:v>
                </c:pt>
                <c:pt idx="1582">
                  <c:v>1.5820000000000001</c:v>
                </c:pt>
                <c:pt idx="1583">
                  <c:v>1.583</c:v>
                </c:pt>
                <c:pt idx="1584">
                  <c:v>1.5840000000000001</c:v>
                </c:pt>
                <c:pt idx="1585">
                  <c:v>1.585</c:v>
                </c:pt>
                <c:pt idx="1586">
                  <c:v>1.5860000000000001</c:v>
                </c:pt>
                <c:pt idx="1587">
                  <c:v>1.587</c:v>
                </c:pt>
                <c:pt idx="1588">
                  <c:v>1.5880000000000001</c:v>
                </c:pt>
                <c:pt idx="1589">
                  <c:v>1.589</c:v>
                </c:pt>
                <c:pt idx="1590">
                  <c:v>1.59</c:v>
                </c:pt>
                <c:pt idx="1591">
                  <c:v>1.591</c:v>
                </c:pt>
                <c:pt idx="1592">
                  <c:v>1.5920000000000001</c:v>
                </c:pt>
                <c:pt idx="1593">
                  <c:v>1.593</c:v>
                </c:pt>
                <c:pt idx="1594">
                  <c:v>1.5940000000000001</c:v>
                </c:pt>
                <c:pt idx="1595">
                  <c:v>1.595</c:v>
                </c:pt>
                <c:pt idx="1596">
                  <c:v>1.5960000000000001</c:v>
                </c:pt>
                <c:pt idx="1597">
                  <c:v>1.597</c:v>
                </c:pt>
                <c:pt idx="1598">
                  <c:v>1.5980000000000001</c:v>
                </c:pt>
                <c:pt idx="1599">
                  <c:v>1.599</c:v>
                </c:pt>
                <c:pt idx="1600">
                  <c:v>1.6</c:v>
                </c:pt>
                <c:pt idx="1601">
                  <c:v>1.601</c:v>
                </c:pt>
                <c:pt idx="1602">
                  <c:v>1.6020000000000001</c:v>
                </c:pt>
                <c:pt idx="1603">
                  <c:v>1.603</c:v>
                </c:pt>
                <c:pt idx="1604">
                  <c:v>1.6040000000000001</c:v>
                </c:pt>
                <c:pt idx="1605">
                  <c:v>1.605</c:v>
                </c:pt>
                <c:pt idx="1606">
                  <c:v>1.6060000000000001</c:v>
                </c:pt>
                <c:pt idx="1607">
                  <c:v>1.607</c:v>
                </c:pt>
                <c:pt idx="1608">
                  <c:v>1.6080000000000001</c:v>
                </c:pt>
                <c:pt idx="1609">
                  <c:v>1.609</c:v>
                </c:pt>
                <c:pt idx="1610">
                  <c:v>1.61</c:v>
                </c:pt>
                <c:pt idx="1611">
                  <c:v>1.611</c:v>
                </c:pt>
                <c:pt idx="1612">
                  <c:v>1.6120000000000001</c:v>
                </c:pt>
                <c:pt idx="1613">
                  <c:v>1.613</c:v>
                </c:pt>
                <c:pt idx="1614">
                  <c:v>1.6140000000000001</c:v>
                </c:pt>
                <c:pt idx="1615">
                  <c:v>1.615</c:v>
                </c:pt>
                <c:pt idx="1616">
                  <c:v>1.6160000000000001</c:v>
                </c:pt>
                <c:pt idx="1617">
                  <c:v>1.617</c:v>
                </c:pt>
                <c:pt idx="1618">
                  <c:v>1.6180000000000001</c:v>
                </c:pt>
                <c:pt idx="1619">
                  <c:v>1.619</c:v>
                </c:pt>
                <c:pt idx="1620">
                  <c:v>1.62</c:v>
                </c:pt>
                <c:pt idx="1621">
                  <c:v>1.621</c:v>
                </c:pt>
                <c:pt idx="1622">
                  <c:v>1.6220000000000001</c:v>
                </c:pt>
                <c:pt idx="1623">
                  <c:v>1.623</c:v>
                </c:pt>
                <c:pt idx="1624">
                  <c:v>1.6240000000000001</c:v>
                </c:pt>
                <c:pt idx="1625">
                  <c:v>1.625</c:v>
                </c:pt>
                <c:pt idx="1626">
                  <c:v>1.6259999999999999</c:v>
                </c:pt>
                <c:pt idx="1627">
                  <c:v>1.627</c:v>
                </c:pt>
                <c:pt idx="1628">
                  <c:v>1.6279999999999999</c:v>
                </c:pt>
                <c:pt idx="1629">
                  <c:v>1.629</c:v>
                </c:pt>
                <c:pt idx="1630">
                  <c:v>1.63</c:v>
                </c:pt>
                <c:pt idx="1631">
                  <c:v>1.631</c:v>
                </c:pt>
                <c:pt idx="1632">
                  <c:v>1.6319999999999999</c:v>
                </c:pt>
                <c:pt idx="1633">
                  <c:v>1.633</c:v>
                </c:pt>
                <c:pt idx="1634">
                  <c:v>1.6339999999999999</c:v>
                </c:pt>
                <c:pt idx="1635">
                  <c:v>1.635</c:v>
                </c:pt>
                <c:pt idx="1636">
                  <c:v>1.6359999999999999</c:v>
                </c:pt>
                <c:pt idx="1637">
                  <c:v>1.637</c:v>
                </c:pt>
                <c:pt idx="1638">
                  <c:v>1.6379999999999999</c:v>
                </c:pt>
                <c:pt idx="1639">
                  <c:v>1.639</c:v>
                </c:pt>
                <c:pt idx="1640">
                  <c:v>1.64</c:v>
                </c:pt>
                <c:pt idx="1641">
                  <c:v>1.641</c:v>
                </c:pt>
                <c:pt idx="1642">
                  <c:v>1.6419999999999999</c:v>
                </c:pt>
                <c:pt idx="1643">
                  <c:v>1.643</c:v>
                </c:pt>
                <c:pt idx="1644">
                  <c:v>1.6439999999999999</c:v>
                </c:pt>
                <c:pt idx="1645">
                  <c:v>1.645</c:v>
                </c:pt>
                <c:pt idx="1646">
                  <c:v>1.6459999999999999</c:v>
                </c:pt>
                <c:pt idx="1647">
                  <c:v>1.647</c:v>
                </c:pt>
                <c:pt idx="1648">
                  <c:v>1.6479999999999999</c:v>
                </c:pt>
                <c:pt idx="1649">
                  <c:v>1.649</c:v>
                </c:pt>
                <c:pt idx="1650">
                  <c:v>1.65</c:v>
                </c:pt>
                <c:pt idx="1651">
                  <c:v>1.651</c:v>
                </c:pt>
                <c:pt idx="1652">
                  <c:v>1.6519999999999999</c:v>
                </c:pt>
                <c:pt idx="1653">
                  <c:v>1.653</c:v>
                </c:pt>
                <c:pt idx="1654">
                  <c:v>1.6539999999999999</c:v>
                </c:pt>
                <c:pt idx="1655">
                  <c:v>1.655</c:v>
                </c:pt>
                <c:pt idx="1656">
                  <c:v>1.6559999999999999</c:v>
                </c:pt>
                <c:pt idx="1657">
                  <c:v>1.657</c:v>
                </c:pt>
                <c:pt idx="1658">
                  <c:v>1.6579999999999999</c:v>
                </c:pt>
                <c:pt idx="1659">
                  <c:v>1.659</c:v>
                </c:pt>
                <c:pt idx="1660">
                  <c:v>1.66</c:v>
                </c:pt>
                <c:pt idx="1661">
                  <c:v>1.661</c:v>
                </c:pt>
                <c:pt idx="1662">
                  <c:v>1.6619999999999999</c:v>
                </c:pt>
                <c:pt idx="1663">
                  <c:v>1.663</c:v>
                </c:pt>
                <c:pt idx="1664">
                  <c:v>1.6639999999999999</c:v>
                </c:pt>
                <c:pt idx="1665">
                  <c:v>1.665</c:v>
                </c:pt>
                <c:pt idx="1666">
                  <c:v>1.6659999999999999</c:v>
                </c:pt>
                <c:pt idx="1667">
                  <c:v>1.667</c:v>
                </c:pt>
                <c:pt idx="1668">
                  <c:v>1.6679999999999999</c:v>
                </c:pt>
                <c:pt idx="1669">
                  <c:v>1.669</c:v>
                </c:pt>
                <c:pt idx="1670">
                  <c:v>1.67</c:v>
                </c:pt>
                <c:pt idx="1671">
                  <c:v>1.671</c:v>
                </c:pt>
                <c:pt idx="1672">
                  <c:v>1.6719999999999999</c:v>
                </c:pt>
                <c:pt idx="1673">
                  <c:v>1.673</c:v>
                </c:pt>
                <c:pt idx="1674">
                  <c:v>1.6739999999999999</c:v>
                </c:pt>
                <c:pt idx="1675">
                  <c:v>1.675</c:v>
                </c:pt>
                <c:pt idx="1676">
                  <c:v>1.6759999999999999</c:v>
                </c:pt>
                <c:pt idx="1677">
                  <c:v>1.677</c:v>
                </c:pt>
                <c:pt idx="1678">
                  <c:v>1.6779999999999999</c:v>
                </c:pt>
                <c:pt idx="1679">
                  <c:v>1.679</c:v>
                </c:pt>
                <c:pt idx="1680">
                  <c:v>1.68</c:v>
                </c:pt>
                <c:pt idx="1681">
                  <c:v>1.681</c:v>
                </c:pt>
                <c:pt idx="1682">
                  <c:v>1.6819999999999999</c:v>
                </c:pt>
                <c:pt idx="1683">
                  <c:v>1.6830000000000001</c:v>
                </c:pt>
                <c:pt idx="1684">
                  <c:v>1.6839999999999999</c:v>
                </c:pt>
                <c:pt idx="1685">
                  <c:v>1.6850000000000001</c:v>
                </c:pt>
                <c:pt idx="1686">
                  <c:v>1.6859999999999999</c:v>
                </c:pt>
                <c:pt idx="1687">
                  <c:v>1.6870000000000001</c:v>
                </c:pt>
                <c:pt idx="1688">
                  <c:v>1.6879999999999999</c:v>
                </c:pt>
                <c:pt idx="1689">
                  <c:v>1.6890000000000001</c:v>
                </c:pt>
                <c:pt idx="1690">
                  <c:v>1.69</c:v>
                </c:pt>
                <c:pt idx="1691">
                  <c:v>1.6910000000000001</c:v>
                </c:pt>
                <c:pt idx="1692">
                  <c:v>1.6919999999999999</c:v>
                </c:pt>
                <c:pt idx="1693">
                  <c:v>1.6930000000000001</c:v>
                </c:pt>
                <c:pt idx="1694">
                  <c:v>1.694</c:v>
                </c:pt>
                <c:pt idx="1695">
                  <c:v>1.6950000000000001</c:v>
                </c:pt>
                <c:pt idx="1696">
                  <c:v>1.696</c:v>
                </c:pt>
                <c:pt idx="1697">
                  <c:v>1.6970000000000001</c:v>
                </c:pt>
                <c:pt idx="1698">
                  <c:v>1.698</c:v>
                </c:pt>
                <c:pt idx="1699">
                  <c:v>1.6990000000000001</c:v>
                </c:pt>
                <c:pt idx="1700">
                  <c:v>1.7</c:v>
                </c:pt>
                <c:pt idx="1701">
                  <c:v>1.7010000000000001</c:v>
                </c:pt>
                <c:pt idx="1702">
                  <c:v>1.702</c:v>
                </c:pt>
                <c:pt idx="1703">
                  <c:v>1.7030000000000001</c:v>
                </c:pt>
                <c:pt idx="1704">
                  <c:v>1.704</c:v>
                </c:pt>
                <c:pt idx="1705">
                  <c:v>1.7050000000000001</c:v>
                </c:pt>
                <c:pt idx="1706">
                  <c:v>1.706</c:v>
                </c:pt>
                <c:pt idx="1707">
                  <c:v>1.7070000000000001</c:v>
                </c:pt>
                <c:pt idx="1708">
                  <c:v>1.708</c:v>
                </c:pt>
                <c:pt idx="1709">
                  <c:v>1.7090000000000001</c:v>
                </c:pt>
                <c:pt idx="1710">
                  <c:v>1.71</c:v>
                </c:pt>
                <c:pt idx="1711">
                  <c:v>1.7110000000000001</c:v>
                </c:pt>
                <c:pt idx="1712">
                  <c:v>1.712</c:v>
                </c:pt>
                <c:pt idx="1713">
                  <c:v>1.7130000000000001</c:v>
                </c:pt>
                <c:pt idx="1714">
                  <c:v>1.714</c:v>
                </c:pt>
                <c:pt idx="1715">
                  <c:v>1.7150000000000001</c:v>
                </c:pt>
                <c:pt idx="1716">
                  <c:v>1.716</c:v>
                </c:pt>
                <c:pt idx="1717">
                  <c:v>1.7170000000000001</c:v>
                </c:pt>
                <c:pt idx="1718">
                  <c:v>1.718</c:v>
                </c:pt>
                <c:pt idx="1719">
                  <c:v>1.7190000000000001</c:v>
                </c:pt>
                <c:pt idx="1720">
                  <c:v>1.72</c:v>
                </c:pt>
                <c:pt idx="1721">
                  <c:v>1.7210000000000001</c:v>
                </c:pt>
                <c:pt idx="1722">
                  <c:v>1.722</c:v>
                </c:pt>
                <c:pt idx="1723">
                  <c:v>1.7230000000000001</c:v>
                </c:pt>
                <c:pt idx="1724">
                  <c:v>1.724</c:v>
                </c:pt>
                <c:pt idx="1725">
                  <c:v>1.7250000000000001</c:v>
                </c:pt>
                <c:pt idx="1726">
                  <c:v>1.726</c:v>
                </c:pt>
                <c:pt idx="1727">
                  <c:v>1.7270000000000001</c:v>
                </c:pt>
                <c:pt idx="1728">
                  <c:v>1.728</c:v>
                </c:pt>
                <c:pt idx="1729">
                  <c:v>1.7290000000000001</c:v>
                </c:pt>
                <c:pt idx="1730">
                  <c:v>1.73</c:v>
                </c:pt>
                <c:pt idx="1731">
                  <c:v>1.7310000000000001</c:v>
                </c:pt>
                <c:pt idx="1732">
                  <c:v>1.732</c:v>
                </c:pt>
                <c:pt idx="1733">
                  <c:v>1.7330000000000001</c:v>
                </c:pt>
                <c:pt idx="1734">
                  <c:v>1.734</c:v>
                </c:pt>
                <c:pt idx="1735">
                  <c:v>1.7350000000000001</c:v>
                </c:pt>
                <c:pt idx="1736">
                  <c:v>1.736</c:v>
                </c:pt>
                <c:pt idx="1737">
                  <c:v>1.7370000000000001</c:v>
                </c:pt>
                <c:pt idx="1738">
                  <c:v>1.738</c:v>
                </c:pt>
                <c:pt idx="1739">
                  <c:v>1.7390000000000001</c:v>
                </c:pt>
                <c:pt idx="1740">
                  <c:v>1.74</c:v>
                </c:pt>
                <c:pt idx="1741">
                  <c:v>1.7410000000000001</c:v>
                </c:pt>
                <c:pt idx="1742">
                  <c:v>1.742</c:v>
                </c:pt>
                <c:pt idx="1743">
                  <c:v>1.7430000000000001</c:v>
                </c:pt>
                <c:pt idx="1744">
                  <c:v>1.744</c:v>
                </c:pt>
                <c:pt idx="1745">
                  <c:v>1.7450000000000001</c:v>
                </c:pt>
                <c:pt idx="1746">
                  <c:v>1.746</c:v>
                </c:pt>
                <c:pt idx="1747">
                  <c:v>1.7470000000000001</c:v>
                </c:pt>
                <c:pt idx="1748">
                  <c:v>1.748</c:v>
                </c:pt>
                <c:pt idx="1749">
                  <c:v>1.7490000000000001</c:v>
                </c:pt>
                <c:pt idx="1750">
                  <c:v>1.75</c:v>
                </c:pt>
                <c:pt idx="1751">
                  <c:v>1.7509999999999999</c:v>
                </c:pt>
                <c:pt idx="1752">
                  <c:v>1.752</c:v>
                </c:pt>
                <c:pt idx="1753">
                  <c:v>1.7529999999999999</c:v>
                </c:pt>
                <c:pt idx="1754">
                  <c:v>1.754</c:v>
                </c:pt>
                <c:pt idx="1755">
                  <c:v>1.7549999999999999</c:v>
                </c:pt>
                <c:pt idx="1756">
                  <c:v>1.756</c:v>
                </c:pt>
                <c:pt idx="1757">
                  <c:v>1.7569999999999999</c:v>
                </c:pt>
                <c:pt idx="1758">
                  <c:v>1.758</c:v>
                </c:pt>
                <c:pt idx="1759">
                  <c:v>1.7589999999999999</c:v>
                </c:pt>
                <c:pt idx="1760">
                  <c:v>1.76</c:v>
                </c:pt>
                <c:pt idx="1761">
                  <c:v>1.7609999999999999</c:v>
                </c:pt>
                <c:pt idx="1762">
                  <c:v>1.762</c:v>
                </c:pt>
                <c:pt idx="1763">
                  <c:v>1.7629999999999999</c:v>
                </c:pt>
                <c:pt idx="1764">
                  <c:v>1.764</c:v>
                </c:pt>
                <c:pt idx="1765">
                  <c:v>1.7649999999999999</c:v>
                </c:pt>
                <c:pt idx="1766">
                  <c:v>1.766</c:v>
                </c:pt>
                <c:pt idx="1767">
                  <c:v>1.7669999999999999</c:v>
                </c:pt>
                <c:pt idx="1768">
                  <c:v>1.768</c:v>
                </c:pt>
                <c:pt idx="1769">
                  <c:v>1.7689999999999999</c:v>
                </c:pt>
                <c:pt idx="1770">
                  <c:v>1.77</c:v>
                </c:pt>
                <c:pt idx="1771">
                  <c:v>1.7709999999999999</c:v>
                </c:pt>
                <c:pt idx="1772">
                  <c:v>1.772</c:v>
                </c:pt>
                <c:pt idx="1773">
                  <c:v>1.7729999999999999</c:v>
                </c:pt>
                <c:pt idx="1774">
                  <c:v>1.774</c:v>
                </c:pt>
                <c:pt idx="1775">
                  <c:v>1.7749999999999999</c:v>
                </c:pt>
                <c:pt idx="1776">
                  <c:v>1.776</c:v>
                </c:pt>
                <c:pt idx="1777">
                  <c:v>1.7769999999999999</c:v>
                </c:pt>
                <c:pt idx="1778">
                  <c:v>1.778</c:v>
                </c:pt>
                <c:pt idx="1779">
                  <c:v>1.7789999999999999</c:v>
                </c:pt>
                <c:pt idx="1780">
                  <c:v>1.78</c:v>
                </c:pt>
                <c:pt idx="1781">
                  <c:v>1.7809999999999999</c:v>
                </c:pt>
                <c:pt idx="1782">
                  <c:v>1.782</c:v>
                </c:pt>
                <c:pt idx="1783">
                  <c:v>1.7829999999999999</c:v>
                </c:pt>
                <c:pt idx="1784">
                  <c:v>1.784</c:v>
                </c:pt>
                <c:pt idx="1785">
                  <c:v>1.7849999999999999</c:v>
                </c:pt>
                <c:pt idx="1786">
                  <c:v>1.786</c:v>
                </c:pt>
                <c:pt idx="1787">
                  <c:v>1.7869999999999999</c:v>
                </c:pt>
                <c:pt idx="1788">
                  <c:v>1.788</c:v>
                </c:pt>
                <c:pt idx="1789">
                  <c:v>1.7889999999999999</c:v>
                </c:pt>
                <c:pt idx="1790">
                  <c:v>1.79</c:v>
                </c:pt>
                <c:pt idx="1791">
                  <c:v>1.7909999999999999</c:v>
                </c:pt>
                <c:pt idx="1792">
                  <c:v>1.792</c:v>
                </c:pt>
                <c:pt idx="1793">
                  <c:v>1.7929999999999999</c:v>
                </c:pt>
                <c:pt idx="1794">
                  <c:v>1.794</c:v>
                </c:pt>
                <c:pt idx="1795">
                  <c:v>1.7949999999999999</c:v>
                </c:pt>
                <c:pt idx="1796">
                  <c:v>1.796</c:v>
                </c:pt>
                <c:pt idx="1797">
                  <c:v>1.7969999999999999</c:v>
                </c:pt>
                <c:pt idx="1798">
                  <c:v>1.798</c:v>
                </c:pt>
                <c:pt idx="1799">
                  <c:v>1.7989999999999999</c:v>
                </c:pt>
                <c:pt idx="1800">
                  <c:v>1.8</c:v>
                </c:pt>
                <c:pt idx="1801">
                  <c:v>1.8009999999999999</c:v>
                </c:pt>
                <c:pt idx="1802">
                  <c:v>1.802</c:v>
                </c:pt>
                <c:pt idx="1803">
                  <c:v>1.8029999999999999</c:v>
                </c:pt>
                <c:pt idx="1804">
                  <c:v>1.804</c:v>
                </c:pt>
                <c:pt idx="1805">
                  <c:v>1.8049999999999999</c:v>
                </c:pt>
                <c:pt idx="1806">
                  <c:v>1.806</c:v>
                </c:pt>
                <c:pt idx="1807">
                  <c:v>1.8069999999999999</c:v>
                </c:pt>
                <c:pt idx="1808">
                  <c:v>1.8080000000000001</c:v>
                </c:pt>
                <c:pt idx="1809">
                  <c:v>1.8089999999999999</c:v>
                </c:pt>
                <c:pt idx="1810">
                  <c:v>1.81</c:v>
                </c:pt>
                <c:pt idx="1811">
                  <c:v>1.8109999999999999</c:v>
                </c:pt>
                <c:pt idx="1812">
                  <c:v>1.8120000000000001</c:v>
                </c:pt>
                <c:pt idx="1813">
                  <c:v>1.8129999999999999</c:v>
                </c:pt>
                <c:pt idx="1814">
                  <c:v>1.8140000000000001</c:v>
                </c:pt>
                <c:pt idx="1815">
                  <c:v>1.8149999999999999</c:v>
                </c:pt>
                <c:pt idx="1816">
                  <c:v>1.8160000000000001</c:v>
                </c:pt>
                <c:pt idx="1817">
                  <c:v>1.8169999999999999</c:v>
                </c:pt>
                <c:pt idx="1818">
                  <c:v>1.8180000000000001</c:v>
                </c:pt>
                <c:pt idx="1819">
                  <c:v>1.819</c:v>
                </c:pt>
                <c:pt idx="1820">
                  <c:v>1.82</c:v>
                </c:pt>
                <c:pt idx="1821">
                  <c:v>1.821</c:v>
                </c:pt>
                <c:pt idx="1822">
                  <c:v>1.8220000000000001</c:v>
                </c:pt>
                <c:pt idx="1823">
                  <c:v>1.823</c:v>
                </c:pt>
                <c:pt idx="1824">
                  <c:v>1.8240000000000001</c:v>
                </c:pt>
                <c:pt idx="1825">
                  <c:v>1.825</c:v>
                </c:pt>
                <c:pt idx="1826">
                  <c:v>1.8260000000000001</c:v>
                </c:pt>
                <c:pt idx="1827">
                  <c:v>1.827</c:v>
                </c:pt>
                <c:pt idx="1828">
                  <c:v>1.8280000000000001</c:v>
                </c:pt>
                <c:pt idx="1829">
                  <c:v>1.829</c:v>
                </c:pt>
                <c:pt idx="1830">
                  <c:v>1.83</c:v>
                </c:pt>
                <c:pt idx="1831">
                  <c:v>1.831</c:v>
                </c:pt>
                <c:pt idx="1832">
                  <c:v>1.8320000000000001</c:v>
                </c:pt>
                <c:pt idx="1833">
                  <c:v>1.833</c:v>
                </c:pt>
                <c:pt idx="1834">
                  <c:v>1.8340000000000001</c:v>
                </c:pt>
                <c:pt idx="1835">
                  <c:v>1.835</c:v>
                </c:pt>
                <c:pt idx="1836">
                  <c:v>1.8360000000000001</c:v>
                </c:pt>
                <c:pt idx="1837">
                  <c:v>1.837</c:v>
                </c:pt>
                <c:pt idx="1838">
                  <c:v>1.8380000000000001</c:v>
                </c:pt>
                <c:pt idx="1839">
                  <c:v>1.839</c:v>
                </c:pt>
                <c:pt idx="1840">
                  <c:v>1.84</c:v>
                </c:pt>
                <c:pt idx="1841">
                  <c:v>1.841</c:v>
                </c:pt>
                <c:pt idx="1842">
                  <c:v>1.8420000000000001</c:v>
                </c:pt>
                <c:pt idx="1843">
                  <c:v>1.843</c:v>
                </c:pt>
                <c:pt idx="1844">
                  <c:v>1.8440000000000001</c:v>
                </c:pt>
                <c:pt idx="1845">
                  <c:v>1.845</c:v>
                </c:pt>
                <c:pt idx="1846">
                  <c:v>1.8460000000000001</c:v>
                </c:pt>
                <c:pt idx="1847">
                  <c:v>1.847</c:v>
                </c:pt>
                <c:pt idx="1848">
                  <c:v>1.8480000000000001</c:v>
                </c:pt>
                <c:pt idx="1849">
                  <c:v>1.849</c:v>
                </c:pt>
                <c:pt idx="1850">
                  <c:v>1.85</c:v>
                </c:pt>
                <c:pt idx="1851">
                  <c:v>1.851</c:v>
                </c:pt>
                <c:pt idx="1852">
                  <c:v>1.8520000000000001</c:v>
                </c:pt>
                <c:pt idx="1853">
                  <c:v>1.853</c:v>
                </c:pt>
                <c:pt idx="1854">
                  <c:v>1.8540000000000001</c:v>
                </c:pt>
                <c:pt idx="1855">
                  <c:v>1.855</c:v>
                </c:pt>
                <c:pt idx="1856">
                  <c:v>1.8560000000000001</c:v>
                </c:pt>
                <c:pt idx="1857">
                  <c:v>1.857</c:v>
                </c:pt>
                <c:pt idx="1858">
                  <c:v>1.8580000000000001</c:v>
                </c:pt>
                <c:pt idx="1859">
                  <c:v>1.859</c:v>
                </c:pt>
                <c:pt idx="1860">
                  <c:v>1.86</c:v>
                </c:pt>
                <c:pt idx="1861">
                  <c:v>1.861</c:v>
                </c:pt>
                <c:pt idx="1862">
                  <c:v>1.8620000000000001</c:v>
                </c:pt>
                <c:pt idx="1863">
                  <c:v>1.863</c:v>
                </c:pt>
                <c:pt idx="1864">
                  <c:v>1.8640000000000001</c:v>
                </c:pt>
                <c:pt idx="1865">
                  <c:v>1.865</c:v>
                </c:pt>
                <c:pt idx="1866">
                  <c:v>1.8660000000000001</c:v>
                </c:pt>
                <c:pt idx="1867">
                  <c:v>1.867</c:v>
                </c:pt>
                <c:pt idx="1868">
                  <c:v>1.8680000000000001</c:v>
                </c:pt>
                <c:pt idx="1869">
                  <c:v>1.869</c:v>
                </c:pt>
                <c:pt idx="1870">
                  <c:v>1.87</c:v>
                </c:pt>
                <c:pt idx="1871">
                  <c:v>1.871</c:v>
                </c:pt>
                <c:pt idx="1872">
                  <c:v>1.8720000000000001</c:v>
                </c:pt>
                <c:pt idx="1873">
                  <c:v>1.873</c:v>
                </c:pt>
                <c:pt idx="1874">
                  <c:v>1.8740000000000001</c:v>
                </c:pt>
                <c:pt idx="1875">
                  <c:v>1.875</c:v>
                </c:pt>
                <c:pt idx="1876">
                  <c:v>1.8759999999999999</c:v>
                </c:pt>
                <c:pt idx="1877">
                  <c:v>1.877</c:v>
                </c:pt>
                <c:pt idx="1878">
                  <c:v>1.8779999999999999</c:v>
                </c:pt>
                <c:pt idx="1879">
                  <c:v>1.879</c:v>
                </c:pt>
                <c:pt idx="1880">
                  <c:v>1.88</c:v>
                </c:pt>
                <c:pt idx="1881">
                  <c:v>1.881</c:v>
                </c:pt>
                <c:pt idx="1882">
                  <c:v>1.8819999999999999</c:v>
                </c:pt>
                <c:pt idx="1883">
                  <c:v>1.883</c:v>
                </c:pt>
                <c:pt idx="1884">
                  <c:v>1.8839999999999999</c:v>
                </c:pt>
                <c:pt idx="1885">
                  <c:v>1.885</c:v>
                </c:pt>
                <c:pt idx="1886">
                  <c:v>1.8859999999999999</c:v>
                </c:pt>
                <c:pt idx="1887">
                  <c:v>1.887</c:v>
                </c:pt>
                <c:pt idx="1888">
                  <c:v>1.8879999999999999</c:v>
                </c:pt>
                <c:pt idx="1889">
                  <c:v>1.889</c:v>
                </c:pt>
                <c:pt idx="1890">
                  <c:v>1.89</c:v>
                </c:pt>
                <c:pt idx="1891">
                  <c:v>1.891</c:v>
                </c:pt>
                <c:pt idx="1892">
                  <c:v>1.8919999999999999</c:v>
                </c:pt>
                <c:pt idx="1893">
                  <c:v>1.893</c:v>
                </c:pt>
                <c:pt idx="1894">
                  <c:v>1.8939999999999999</c:v>
                </c:pt>
                <c:pt idx="1895">
                  <c:v>1.895</c:v>
                </c:pt>
                <c:pt idx="1896">
                  <c:v>1.8959999999999999</c:v>
                </c:pt>
                <c:pt idx="1897">
                  <c:v>1.897</c:v>
                </c:pt>
                <c:pt idx="1898">
                  <c:v>1.8979999999999999</c:v>
                </c:pt>
                <c:pt idx="1899">
                  <c:v>1.899</c:v>
                </c:pt>
                <c:pt idx="1900">
                  <c:v>1.9</c:v>
                </c:pt>
                <c:pt idx="1901">
                  <c:v>1.901</c:v>
                </c:pt>
                <c:pt idx="1902">
                  <c:v>1.9019999999999999</c:v>
                </c:pt>
                <c:pt idx="1903">
                  <c:v>1.903</c:v>
                </c:pt>
                <c:pt idx="1904">
                  <c:v>1.9039999999999999</c:v>
                </c:pt>
                <c:pt idx="1905">
                  <c:v>1.905</c:v>
                </c:pt>
                <c:pt idx="1906">
                  <c:v>1.9059999999999999</c:v>
                </c:pt>
                <c:pt idx="1907">
                  <c:v>1.907</c:v>
                </c:pt>
                <c:pt idx="1908">
                  <c:v>1.9079999999999999</c:v>
                </c:pt>
                <c:pt idx="1909">
                  <c:v>1.909</c:v>
                </c:pt>
                <c:pt idx="1910">
                  <c:v>1.91</c:v>
                </c:pt>
                <c:pt idx="1911">
                  <c:v>1.911</c:v>
                </c:pt>
                <c:pt idx="1912">
                  <c:v>1.9119999999999999</c:v>
                </c:pt>
                <c:pt idx="1913">
                  <c:v>1.913</c:v>
                </c:pt>
                <c:pt idx="1914">
                  <c:v>1.9139999999999999</c:v>
                </c:pt>
                <c:pt idx="1915">
                  <c:v>1.915</c:v>
                </c:pt>
                <c:pt idx="1916">
                  <c:v>1.9159999999999999</c:v>
                </c:pt>
                <c:pt idx="1917">
                  <c:v>1.917</c:v>
                </c:pt>
                <c:pt idx="1918">
                  <c:v>1.9179999999999999</c:v>
                </c:pt>
                <c:pt idx="1919">
                  <c:v>1.919</c:v>
                </c:pt>
                <c:pt idx="1920">
                  <c:v>1.92</c:v>
                </c:pt>
                <c:pt idx="1921">
                  <c:v>1.921</c:v>
                </c:pt>
                <c:pt idx="1922">
                  <c:v>1.9219999999999999</c:v>
                </c:pt>
                <c:pt idx="1923">
                  <c:v>1.923</c:v>
                </c:pt>
                <c:pt idx="1924">
                  <c:v>1.9239999999999999</c:v>
                </c:pt>
                <c:pt idx="1925">
                  <c:v>1.925</c:v>
                </c:pt>
                <c:pt idx="1926">
                  <c:v>1.9259999999999999</c:v>
                </c:pt>
                <c:pt idx="1927">
                  <c:v>1.927</c:v>
                </c:pt>
                <c:pt idx="1928">
                  <c:v>1.9279999999999999</c:v>
                </c:pt>
                <c:pt idx="1929">
                  <c:v>1.929</c:v>
                </c:pt>
                <c:pt idx="1930">
                  <c:v>1.93</c:v>
                </c:pt>
                <c:pt idx="1931">
                  <c:v>1.931</c:v>
                </c:pt>
                <c:pt idx="1932">
                  <c:v>1.9319999999999999</c:v>
                </c:pt>
                <c:pt idx="1933">
                  <c:v>1.9330000000000001</c:v>
                </c:pt>
                <c:pt idx="1934">
                  <c:v>1.9339999999999999</c:v>
                </c:pt>
                <c:pt idx="1935">
                  <c:v>1.9350000000000001</c:v>
                </c:pt>
                <c:pt idx="1936">
                  <c:v>1.9359999999999999</c:v>
                </c:pt>
                <c:pt idx="1937">
                  <c:v>1.9370000000000001</c:v>
                </c:pt>
                <c:pt idx="1938">
                  <c:v>1.9379999999999999</c:v>
                </c:pt>
                <c:pt idx="1939">
                  <c:v>1.9390000000000001</c:v>
                </c:pt>
                <c:pt idx="1940">
                  <c:v>1.94</c:v>
                </c:pt>
                <c:pt idx="1941">
                  <c:v>1.9410000000000001</c:v>
                </c:pt>
                <c:pt idx="1942">
                  <c:v>1.9419999999999999</c:v>
                </c:pt>
                <c:pt idx="1943">
                  <c:v>1.9430000000000001</c:v>
                </c:pt>
                <c:pt idx="1944">
                  <c:v>1.944</c:v>
                </c:pt>
                <c:pt idx="1945">
                  <c:v>1.9450000000000001</c:v>
                </c:pt>
                <c:pt idx="1946">
                  <c:v>1.946</c:v>
                </c:pt>
                <c:pt idx="1947">
                  <c:v>1.9470000000000001</c:v>
                </c:pt>
                <c:pt idx="1948">
                  <c:v>1.948</c:v>
                </c:pt>
                <c:pt idx="1949">
                  <c:v>1.9490000000000001</c:v>
                </c:pt>
                <c:pt idx="1950">
                  <c:v>1.95</c:v>
                </c:pt>
                <c:pt idx="1951">
                  <c:v>1.9510000000000001</c:v>
                </c:pt>
                <c:pt idx="1952">
                  <c:v>1.952</c:v>
                </c:pt>
                <c:pt idx="1953">
                  <c:v>1.9530000000000001</c:v>
                </c:pt>
                <c:pt idx="1954">
                  <c:v>1.954</c:v>
                </c:pt>
                <c:pt idx="1955">
                  <c:v>1.9550000000000001</c:v>
                </c:pt>
                <c:pt idx="1956">
                  <c:v>1.956</c:v>
                </c:pt>
                <c:pt idx="1957">
                  <c:v>1.9570000000000001</c:v>
                </c:pt>
                <c:pt idx="1958">
                  <c:v>1.958</c:v>
                </c:pt>
                <c:pt idx="1959">
                  <c:v>1.9590000000000001</c:v>
                </c:pt>
                <c:pt idx="1960">
                  <c:v>1.96</c:v>
                </c:pt>
                <c:pt idx="1961">
                  <c:v>1.9610000000000001</c:v>
                </c:pt>
                <c:pt idx="1962">
                  <c:v>1.962</c:v>
                </c:pt>
                <c:pt idx="1963">
                  <c:v>1.9630000000000001</c:v>
                </c:pt>
                <c:pt idx="1964">
                  <c:v>1.964</c:v>
                </c:pt>
                <c:pt idx="1965">
                  <c:v>1.9650000000000001</c:v>
                </c:pt>
                <c:pt idx="1966">
                  <c:v>1.966</c:v>
                </c:pt>
                <c:pt idx="1967">
                  <c:v>1.9670000000000001</c:v>
                </c:pt>
                <c:pt idx="1968">
                  <c:v>1.968</c:v>
                </c:pt>
                <c:pt idx="1969">
                  <c:v>1.9690000000000001</c:v>
                </c:pt>
                <c:pt idx="1970">
                  <c:v>1.97</c:v>
                </c:pt>
                <c:pt idx="1971">
                  <c:v>1.9710000000000001</c:v>
                </c:pt>
                <c:pt idx="1972">
                  <c:v>1.972</c:v>
                </c:pt>
                <c:pt idx="1973">
                  <c:v>1.9730000000000001</c:v>
                </c:pt>
                <c:pt idx="1974">
                  <c:v>1.974</c:v>
                </c:pt>
                <c:pt idx="1975">
                  <c:v>1.9750000000000001</c:v>
                </c:pt>
                <c:pt idx="1976">
                  <c:v>1.976</c:v>
                </c:pt>
                <c:pt idx="1977">
                  <c:v>1.9770000000000001</c:v>
                </c:pt>
                <c:pt idx="1978">
                  <c:v>1.978</c:v>
                </c:pt>
                <c:pt idx="1979">
                  <c:v>1.9790000000000001</c:v>
                </c:pt>
                <c:pt idx="1980">
                  <c:v>1.98</c:v>
                </c:pt>
                <c:pt idx="1981">
                  <c:v>1.9810000000000001</c:v>
                </c:pt>
                <c:pt idx="1982">
                  <c:v>1.982</c:v>
                </c:pt>
                <c:pt idx="1983">
                  <c:v>1.9830000000000001</c:v>
                </c:pt>
                <c:pt idx="1984">
                  <c:v>1.984</c:v>
                </c:pt>
                <c:pt idx="1985">
                  <c:v>1.9850000000000001</c:v>
                </c:pt>
                <c:pt idx="1986">
                  <c:v>1.986</c:v>
                </c:pt>
                <c:pt idx="1987">
                  <c:v>1.9870000000000001</c:v>
                </c:pt>
                <c:pt idx="1988">
                  <c:v>1.988</c:v>
                </c:pt>
                <c:pt idx="1989">
                  <c:v>1.9890000000000001</c:v>
                </c:pt>
                <c:pt idx="1990">
                  <c:v>1.99</c:v>
                </c:pt>
                <c:pt idx="1991">
                  <c:v>1.9910000000000001</c:v>
                </c:pt>
                <c:pt idx="1992">
                  <c:v>1.992</c:v>
                </c:pt>
                <c:pt idx="1993">
                  <c:v>1.9930000000000001</c:v>
                </c:pt>
                <c:pt idx="1994">
                  <c:v>1.994</c:v>
                </c:pt>
                <c:pt idx="1995">
                  <c:v>1.9950000000000001</c:v>
                </c:pt>
                <c:pt idx="1996">
                  <c:v>1.996</c:v>
                </c:pt>
                <c:pt idx="1997">
                  <c:v>1.9970000000000001</c:v>
                </c:pt>
                <c:pt idx="1998">
                  <c:v>1.998</c:v>
                </c:pt>
                <c:pt idx="1999">
                  <c:v>1.9990000000000001</c:v>
                </c:pt>
                <c:pt idx="2000">
                  <c:v>2</c:v>
                </c:pt>
                <c:pt idx="2001">
                  <c:v>2.0009999999999999</c:v>
                </c:pt>
                <c:pt idx="2002">
                  <c:v>2.0019999999999998</c:v>
                </c:pt>
                <c:pt idx="2003">
                  <c:v>2.0030000000000001</c:v>
                </c:pt>
                <c:pt idx="2004">
                  <c:v>2.004</c:v>
                </c:pt>
                <c:pt idx="2005">
                  <c:v>2.0049999999999999</c:v>
                </c:pt>
                <c:pt idx="2006">
                  <c:v>2.0059999999999998</c:v>
                </c:pt>
                <c:pt idx="2007">
                  <c:v>2.0070000000000001</c:v>
                </c:pt>
                <c:pt idx="2008">
                  <c:v>2.008</c:v>
                </c:pt>
                <c:pt idx="2009">
                  <c:v>2.0089999999999999</c:v>
                </c:pt>
                <c:pt idx="2010">
                  <c:v>2.0099999999999998</c:v>
                </c:pt>
                <c:pt idx="2011">
                  <c:v>2.0110000000000001</c:v>
                </c:pt>
                <c:pt idx="2012">
                  <c:v>2.012</c:v>
                </c:pt>
                <c:pt idx="2013">
                  <c:v>2.0129999999999999</c:v>
                </c:pt>
                <c:pt idx="2014">
                  <c:v>2.0139999999999998</c:v>
                </c:pt>
                <c:pt idx="2015">
                  <c:v>2.0150000000000001</c:v>
                </c:pt>
                <c:pt idx="2016">
                  <c:v>2.016</c:v>
                </c:pt>
                <c:pt idx="2017">
                  <c:v>2.0169999999999999</c:v>
                </c:pt>
                <c:pt idx="2018">
                  <c:v>2.0179999999999998</c:v>
                </c:pt>
                <c:pt idx="2019">
                  <c:v>2.0190000000000001</c:v>
                </c:pt>
                <c:pt idx="2020">
                  <c:v>2.02</c:v>
                </c:pt>
                <c:pt idx="2021">
                  <c:v>2.0209999999999999</c:v>
                </c:pt>
                <c:pt idx="2022">
                  <c:v>2.0219999999999998</c:v>
                </c:pt>
                <c:pt idx="2023">
                  <c:v>2.0230000000000001</c:v>
                </c:pt>
                <c:pt idx="2024">
                  <c:v>2.024</c:v>
                </c:pt>
                <c:pt idx="2025">
                  <c:v>2.0249999999999999</c:v>
                </c:pt>
                <c:pt idx="2026">
                  <c:v>2.0259999999999998</c:v>
                </c:pt>
                <c:pt idx="2027">
                  <c:v>2.0270000000000001</c:v>
                </c:pt>
                <c:pt idx="2028">
                  <c:v>2.028</c:v>
                </c:pt>
                <c:pt idx="2029">
                  <c:v>2.0289999999999999</c:v>
                </c:pt>
                <c:pt idx="2030">
                  <c:v>2.0299999999999998</c:v>
                </c:pt>
                <c:pt idx="2031">
                  <c:v>2.0310000000000001</c:v>
                </c:pt>
                <c:pt idx="2032">
                  <c:v>2.032</c:v>
                </c:pt>
                <c:pt idx="2033">
                  <c:v>2.0329999999999999</c:v>
                </c:pt>
                <c:pt idx="2034">
                  <c:v>2.0339999999999998</c:v>
                </c:pt>
                <c:pt idx="2035">
                  <c:v>2.0350000000000001</c:v>
                </c:pt>
                <c:pt idx="2036">
                  <c:v>2.036</c:v>
                </c:pt>
                <c:pt idx="2037">
                  <c:v>2.0369999999999999</c:v>
                </c:pt>
                <c:pt idx="2038">
                  <c:v>2.0379999999999998</c:v>
                </c:pt>
                <c:pt idx="2039">
                  <c:v>2.0390000000000001</c:v>
                </c:pt>
                <c:pt idx="2040">
                  <c:v>2.04</c:v>
                </c:pt>
                <c:pt idx="2041">
                  <c:v>2.0409999999999999</c:v>
                </c:pt>
                <c:pt idx="2042">
                  <c:v>2.0419999999999998</c:v>
                </c:pt>
                <c:pt idx="2043">
                  <c:v>2.0430000000000001</c:v>
                </c:pt>
                <c:pt idx="2044">
                  <c:v>2.044</c:v>
                </c:pt>
                <c:pt idx="2045">
                  <c:v>2.0449999999999999</c:v>
                </c:pt>
                <c:pt idx="2046">
                  <c:v>2.0459999999999998</c:v>
                </c:pt>
                <c:pt idx="2047">
                  <c:v>2.0470000000000002</c:v>
                </c:pt>
                <c:pt idx="2048">
                  <c:v>2.048</c:v>
                </c:pt>
                <c:pt idx="2049">
                  <c:v>2.0489999999999999</c:v>
                </c:pt>
                <c:pt idx="2050">
                  <c:v>2.0499999999999998</c:v>
                </c:pt>
                <c:pt idx="2051">
                  <c:v>2.0510000000000002</c:v>
                </c:pt>
                <c:pt idx="2052">
                  <c:v>2.052</c:v>
                </c:pt>
                <c:pt idx="2053">
                  <c:v>2.0529999999999999</c:v>
                </c:pt>
                <c:pt idx="2054">
                  <c:v>2.0539999999999998</c:v>
                </c:pt>
                <c:pt idx="2055">
                  <c:v>2.0550000000000002</c:v>
                </c:pt>
                <c:pt idx="2056">
                  <c:v>2.056</c:v>
                </c:pt>
                <c:pt idx="2057">
                  <c:v>2.0569999999999999</c:v>
                </c:pt>
                <c:pt idx="2058">
                  <c:v>2.0579999999999998</c:v>
                </c:pt>
                <c:pt idx="2059">
                  <c:v>2.0590000000000002</c:v>
                </c:pt>
                <c:pt idx="2060">
                  <c:v>2.06</c:v>
                </c:pt>
                <c:pt idx="2061">
                  <c:v>2.0609999999999999</c:v>
                </c:pt>
                <c:pt idx="2062">
                  <c:v>2.0619999999999998</c:v>
                </c:pt>
                <c:pt idx="2063">
                  <c:v>2.0630000000000002</c:v>
                </c:pt>
                <c:pt idx="2064">
                  <c:v>2.0640000000000001</c:v>
                </c:pt>
                <c:pt idx="2065">
                  <c:v>2.0649999999999999</c:v>
                </c:pt>
                <c:pt idx="2066">
                  <c:v>2.0659999999999998</c:v>
                </c:pt>
                <c:pt idx="2067">
                  <c:v>2.0670000000000002</c:v>
                </c:pt>
                <c:pt idx="2068">
                  <c:v>2.0680000000000001</c:v>
                </c:pt>
                <c:pt idx="2069">
                  <c:v>2.069</c:v>
                </c:pt>
                <c:pt idx="2070">
                  <c:v>2.0699999999999998</c:v>
                </c:pt>
                <c:pt idx="2071">
                  <c:v>2.0710000000000002</c:v>
                </c:pt>
                <c:pt idx="2072">
                  <c:v>2.0720000000000001</c:v>
                </c:pt>
                <c:pt idx="2073">
                  <c:v>2.073</c:v>
                </c:pt>
                <c:pt idx="2074">
                  <c:v>2.0739999999999998</c:v>
                </c:pt>
                <c:pt idx="2075">
                  <c:v>2.0750000000000002</c:v>
                </c:pt>
                <c:pt idx="2076">
                  <c:v>2.0760000000000001</c:v>
                </c:pt>
                <c:pt idx="2077">
                  <c:v>2.077</c:v>
                </c:pt>
                <c:pt idx="2078">
                  <c:v>2.0779999999999998</c:v>
                </c:pt>
                <c:pt idx="2079">
                  <c:v>2.0790000000000002</c:v>
                </c:pt>
                <c:pt idx="2080">
                  <c:v>2.08</c:v>
                </c:pt>
                <c:pt idx="2081">
                  <c:v>2.081</c:v>
                </c:pt>
                <c:pt idx="2082">
                  <c:v>2.0819999999999999</c:v>
                </c:pt>
                <c:pt idx="2083">
                  <c:v>2.0830000000000002</c:v>
                </c:pt>
                <c:pt idx="2084">
                  <c:v>2.0840000000000001</c:v>
                </c:pt>
                <c:pt idx="2085">
                  <c:v>2.085</c:v>
                </c:pt>
                <c:pt idx="2086">
                  <c:v>2.0859999999999999</c:v>
                </c:pt>
                <c:pt idx="2087">
                  <c:v>2.0870000000000002</c:v>
                </c:pt>
                <c:pt idx="2088">
                  <c:v>2.0880000000000001</c:v>
                </c:pt>
                <c:pt idx="2089">
                  <c:v>2.089</c:v>
                </c:pt>
                <c:pt idx="2090">
                  <c:v>2.09</c:v>
                </c:pt>
                <c:pt idx="2091">
                  <c:v>2.0910000000000002</c:v>
                </c:pt>
                <c:pt idx="2092">
                  <c:v>2.0920000000000001</c:v>
                </c:pt>
                <c:pt idx="2093">
                  <c:v>2.093</c:v>
                </c:pt>
                <c:pt idx="2094">
                  <c:v>2.0939999999999999</c:v>
                </c:pt>
                <c:pt idx="2095">
                  <c:v>2.0950000000000002</c:v>
                </c:pt>
                <c:pt idx="2096">
                  <c:v>2.0960000000000001</c:v>
                </c:pt>
                <c:pt idx="2097">
                  <c:v>2.097</c:v>
                </c:pt>
                <c:pt idx="2098">
                  <c:v>2.0979999999999999</c:v>
                </c:pt>
                <c:pt idx="2099">
                  <c:v>2.0990000000000002</c:v>
                </c:pt>
                <c:pt idx="2100">
                  <c:v>2.1</c:v>
                </c:pt>
                <c:pt idx="2101">
                  <c:v>2.101</c:v>
                </c:pt>
                <c:pt idx="2102">
                  <c:v>2.1019999999999999</c:v>
                </c:pt>
                <c:pt idx="2103">
                  <c:v>2.1030000000000002</c:v>
                </c:pt>
                <c:pt idx="2104">
                  <c:v>2.1040000000000001</c:v>
                </c:pt>
                <c:pt idx="2105">
                  <c:v>2.105</c:v>
                </c:pt>
                <c:pt idx="2106">
                  <c:v>2.1059999999999999</c:v>
                </c:pt>
                <c:pt idx="2107">
                  <c:v>2.1070000000000002</c:v>
                </c:pt>
                <c:pt idx="2108">
                  <c:v>2.1080000000000001</c:v>
                </c:pt>
                <c:pt idx="2109">
                  <c:v>2.109</c:v>
                </c:pt>
                <c:pt idx="2110">
                  <c:v>2.11</c:v>
                </c:pt>
                <c:pt idx="2111">
                  <c:v>2.1110000000000002</c:v>
                </c:pt>
                <c:pt idx="2112">
                  <c:v>2.1120000000000001</c:v>
                </c:pt>
                <c:pt idx="2113">
                  <c:v>2.113</c:v>
                </c:pt>
                <c:pt idx="2114">
                  <c:v>2.1139999999999999</c:v>
                </c:pt>
                <c:pt idx="2115">
                  <c:v>2.1150000000000002</c:v>
                </c:pt>
                <c:pt idx="2116">
                  <c:v>2.1160000000000001</c:v>
                </c:pt>
                <c:pt idx="2117">
                  <c:v>2.117</c:v>
                </c:pt>
                <c:pt idx="2118">
                  <c:v>2.1179999999999999</c:v>
                </c:pt>
                <c:pt idx="2119">
                  <c:v>2.1190000000000002</c:v>
                </c:pt>
                <c:pt idx="2120">
                  <c:v>2.12</c:v>
                </c:pt>
                <c:pt idx="2121">
                  <c:v>2.121</c:v>
                </c:pt>
                <c:pt idx="2122">
                  <c:v>2.1219999999999999</c:v>
                </c:pt>
                <c:pt idx="2123">
                  <c:v>2.1230000000000002</c:v>
                </c:pt>
                <c:pt idx="2124">
                  <c:v>2.1240000000000001</c:v>
                </c:pt>
                <c:pt idx="2125">
                  <c:v>2.125</c:v>
                </c:pt>
                <c:pt idx="2126">
                  <c:v>2.1259999999999999</c:v>
                </c:pt>
                <c:pt idx="2127">
                  <c:v>2.1269999999999998</c:v>
                </c:pt>
                <c:pt idx="2128">
                  <c:v>2.1280000000000001</c:v>
                </c:pt>
                <c:pt idx="2129">
                  <c:v>2.129</c:v>
                </c:pt>
                <c:pt idx="2130">
                  <c:v>2.13</c:v>
                </c:pt>
                <c:pt idx="2131">
                  <c:v>2.1309999999999998</c:v>
                </c:pt>
                <c:pt idx="2132">
                  <c:v>2.1320000000000001</c:v>
                </c:pt>
                <c:pt idx="2133">
                  <c:v>2.133</c:v>
                </c:pt>
                <c:pt idx="2134">
                  <c:v>2.1339999999999999</c:v>
                </c:pt>
                <c:pt idx="2135">
                  <c:v>2.1349999999999998</c:v>
                </c:pt>
                <c:pt idx="2136">
                  <c:v>2.1360000000000001</c:v>
                </c:pt>
                <c:pt idx="2137">
                  <c:v>2.137</c:v>
                </c:pt>
                <c:pt idx="2138">
                  <c:v>2.1379999999999999</c:v>
                </c:pt>
                <c:pt idx="2139">
                  <c:v>2.1389999999999998</c:v>
                </c:pt>
                <c:pt idx="2140">
                  <c:v>2.14</c:v>
                </c:pt>
                <c:pt idx="2141">
                  <c:v>2.141</c:v>
                </c:pt>
                <c:pt idx="2142">
                  <c:v>2.1419999999999999</c:v>
                </c:pt>
                <c:pt idx="2143">
                  <c:v>2.1429999999999998</c:v>
                </c:pt>
                <c:pt idx="2144">
                  <c:v>2.1440000000000001</c:v>
                </c:pt>
                <c:pt idx="2145">
                  <c:v>2.145</c:v>
                </c:pt>
                <c:pt idx="2146">
                  <c:v>2.1459999999999999</c:v>
                </c:pt>
                <c:pt idx="2147">
                  <c:v>2.1469999999999998</c:v>
                </c:pt>
                <c:pt idx="2148">
                  <c:v>2.1480000000000001</c:v>
                </c:pt>
                <c:pt idx="2149">
                  <c:v>2.149</c:v>
                </c:pt>
                <c:pt idx="2150">
                  <c:v>2.15</c:v>
                </c:pt>
                <c:pt idx="2151">
                  <c:v>2.1509999999999998</c:v>
                </c:pt>
                <c:pt idx="2152">
                  <c:v>2.1520000000000001</c:v>
                </c:pt>
                <c:pt idx="2153">
                  <c:v>2.153</c:v>
                </c:pt>
                <c:pt idx="2154">
                  <c:v>2.1539999999999999</c:v>
                </c:pt>
                <c:pt idx="2155">
                  <c:v>2.1549999999999998</c:v>
                </c:pt>
                <c:pt idx="2156">
                  <c:v>2.1560000000000001</c:v>
                </c:pt>
                <c:pt idx="2157">
                  <c:v>2.157</c:v>
                </c:pt>
                <c:pt idx="2158">
                  <c:v>2.1579999999999999</c:v>
                </c:pt>
                <c:pt idx="2159">
                  <c:v>2.1589999999999998</c:v>
                </c:pt>
                <c:pt idx="2160">
                  <c:v>2.16</c:v>
                </c:pt>
                <c:pt idx="2161">
                  <c:v>2.161</c:v>
                </c:pt>
                <c:pt idx="2162">
                  <c:v>2.1619999999999999</c:v>
                </c:pt>
                <c:pt idx="2163">
                  <c:v>2.1629999999999998</c:v>
                </c:pt>
                <c:pt idx="2164">
                  <c:v>2.1640000000000001</c:v>
                </c:pt>
                <c:pt idx="2165">
                  <c:v>2.165</c:v>
                </c:pt>
                <c:pt idx="2166">
                  <c:v>2.1659999999999999</c:v>
                </c:pt>
                <c:pt idx="2167">
                  <c:v>2.1669999999999998</c:v>
                </c:pt>
                <c:pt idx="2168">
                  <c:v>2.1680000000000001</c:v>
                </c:pt>
                <c:pt idx="2169">
                  <c:v>2.169</c:v>
                </c:pt>
                <c:pt idx="2170">
                  <c:v>2.17</c:v>
                </c:pt>
                <c:pt idx="2171">
                  <c:v>2.1709999999999998</c:v>
                </c:pt>
                <c:pt idx="2172">
                  <c:v>2.1720000000000002</c:v>
                </c:pt>
                <c:pt idx="2173">
                  <c:v>2.173</c:v>
                </c:pt>
                <c:pt idx="2174">
                  <c:v>2.1739999999999999</c:v>
                </c:pt>
                <c:pt idx="2175">
                  <c:v>2.1749999999999998</c:v>
                </c:pt>
                <c:pt idx="2176">
                  <c:v>2.1760000000000002</c:v>
                </c:pt>
                <c:pt idx="2177">
                  <c:v>2.177</c:v>
                </c:pt>
                <c:pt idx="2178">
                  <c:v>2.1779999999999999</c:v>
                </c:pt>
                <c:pt idx="2179">
                  <c:v>2.1789999999999998</c:v>
                </c:pt>
                <c:pt idx="2180">
                  <c:v>2.1800000000000002</c:v>
                </c:pt>
                <c:pt idx="2181">
                  <c:v>2.181</c:v>
                </c:pt>
                <c:pt idx="2182">
                  <c:v>2.1819999999999999</c:v>
                </c:pt>
                <c:pt idx="2183">
                  <c:v>2.1829999999999998</c:v>
                </c:pt>
                <c:pt idx="2184">
                  <c:v>2.1840000000000002</c:v>
                </c:pt>
                <c:pt idx="2185">
                  <c:v>2.1850000000000001</c:v>
                </c:pt>
                <c:pt idx="2186">
                  <c:v>2.1859999999999999</c:v>
                </c:pt>
                <c:pt idx="2187">
                  <c:v>2.1869999999999998</c:v>
                </c:pt>
                <c:pt idx="2188">
                  <c:v>2.1880000000000002</c:v>
                </c:pt>
                <c:pt idx="2189">
                  <c:v>2.1890000000000001</c:v>
                </c:pt>
                <c:pt idx="2190">
                  <c:v>2.19</c:v>
                </c:pt>
                <c:pt idx="2191">
                  <c:v>2.1909999999999998</c:v>
                </c:pt>
                <c:pt idx="2192">
                  <c:v>2.1920000000000002</c:v>
                </c:pt>
                <c:pt idx="2193">
                  <c:v>2.1930000000000001</c:v>
                </c:pt>
                <c:pt idx="2194">
                  <c:v>2.194</c:v>
                </c:pt>
                <c:pt idx="2195">
                  <c:v>2.1949999999999998</c:v>
                </c:pt>
                <c:pt idx="2196">
                  <c:v>2.1960000000000002</c:v>
                </c:pt>
                <c:pt idx="2197">
                  <c:v>2.1970000000000001</c:v>
                </c:pt>
                <c:pt idx="2198">
                  <c:v>2.198</c:v>
                </c:pt>
                <c:pt idx="2199">
                  <c:v>2.1989999999999998</c:v>
                </c:pt>
                <c:pt idx="2200">
                  <c:v>2.2000000000000002</c:v>
                </c:pt>
                <c:pt idx="2201">
                  <c:v>2.2010000000000001</c:v>
                </c:pt>
                <c:pt idx="2202">
                  <c:v>2.202</c:v>
                </c:pt>
                <c:pt idx="2203">
                  <c:v>2.2029999999999998</c:v>
                </c:pt>
                <c:pt idx="2204">
                  <c:v>2.2040000000000002</c:v>
                </c:pt>
                <c:pt idx="2205">
                  <c:v>2.2050000000000001</c:v>
                </c:pt>
                <c:pt idx="2206">
                  <c:v>2.206</c:v>
                </c:pt>
                <c:pt idx="2207">
                  <c:v>2.2069999999999999</c:v>
                </c:pt>
                <c:pt idx="2208">
                  <c:v>2.2080000000000002</c:v>
                </c:pt>
                <c:pt idx="2209">
                  <c:v>2.2090000000000001</c:v>
                </c:pt>
                <c:pt idx="2210">
                  <c:v>2.21</c:v>
                </c:pt>
                <c:pt idx="2211">
                  <c:v>2.2109999999999999</c:v>
                </c:pt>
                <c:pt idx="2212">
                  <c:v>2.2120000000000002</c:v>
                </c:pt>
                <c:pt idx="2213">
                  <c:v>2.2130000000000001</c:v>
                </c:pt>
                <c:pt idx="2214">
                  <c:v>2.214</c:v>
                </c:pt>
                <c:pt idx="2215">
                  <c:v>2.2149999999999999</c:v>
                </c:pt>
                <c:pt idx="2216">
                  <c:v>2.2160000000000002</c:v>
                </c:pt>
                <c:pt idx="2217">
                  <c:v>2.2170000000000001</c:v>
                </c:pt>
                <c:pt idx="2218">
                  <c:v>2.218</c:v>
                </c:pt>
                <c:pt idx="2219">
                  <c:v>2.2189999999999999</c:v>
                </c:pt>
                <c:pt idx="2220">
                  <c:v>2.2200000000000002</c:v>
                </c:pt>
                <c:pt idx="2221">
                  <c:v>2.2210000000000001</c:v>
                </c:pt>
                <c:pt idx="2222">
                  <c:v>2.222</c:v>
                </c:pt>
                <c:pt idx="2223">
                  <c:v>2.2229999999999999</c:v>
                </c:pt>
                <c:pt idx="2224">
                  <c:v>2.2240000000000002</c:v>
                </c:pt>
                <c:pt idx="2225">
                  <c:v>2.2250000000000001</c:v>
                </c:pt>
                <c:pt idx="2226">
                  <c:v>2.226</c:v>
                </c:pt>
                <c:pt idx="2227">
                  <c:v>2.2269999999999999</c:v>
                </c:pt>
                <c:pt idx="2228">
                  <c:v>2.2280000000000002</c:v>
                </c:pt>
                <c:pt idx="2229">
                  <c:v>2.2290000000000001</c:v>
                </c:pt>
                <c:pt idx="2230">
                  <c:v>2.23</c:v>
                </c:pt>
                <c:pt idx="2231">
                  <c:v>2.2309999999999999</c:v>
                </c:pt>
                <c:pt idx="2232">
                  <c:v>2.2320000000000002</c:v>
                </c:pt>
                <c:pt idx="2233">
                  <c:v>2.2330000000000001</c:v>
                </c:pt>
                <c:pt idx="2234">
                  <c:v>2.234</c:v>
                </c:pt>
                <c:pt idx="2235">
                  <c:v>2.2349999999999999</c:v>
                </c:pt>
                <c:pt idx="2236">
                  <c:v>2.2360000000000002</c:v>
                </c:pt>
                <c:pt idx="2237">
                  <c:v>2.2370000000000001</c:v>
                </c:pt>
                <c:pt idx="2238">
                  <c:v>2.238</c:v>
                </c:pt>
                <c:pt idx="2239">
                  <c:v>2.2389999999999999</c:v>
                </c:pt>
                <c:pt idx="2240">
                  <c:v>2.2400000000000002</c:v>
                </c:pt>
                <c:pt idx="2241">
                  <c:v>2.2410000000000001</c:v>
                </c:pt>
                <c:pt idx="2242">
                  <c:v>2.242</c:v>
                </c:pt>
                <c:pt idx="2243">
                  <c:v>2.2429999999999999</c:v>
                </c:pt>
                <c:pt idx="2244">
                  <c:v>2.2440000000000002</c:v>
                </c:pt>
                <c:pt idx="2245">
                  <c:v>2.2450000000000001</c:v>
                </c:pt>
                <c:pt idx="2246">
                  <c:v>2.246</c:v>
                </c:pt>
                <c:pt idx="2247">
                  <c:v>2.2469999999999999</c:v>
                </c:pt>
                <c:pt idx="2248">
                  <c:v>2.2480000000000002</c:v>
                </c:pt>
                <c:pt idx="2249">
                  <c:v>2.2490000000000001</c:v>
                </c:pt>
                <c:pt idx="2250">
                  <c:v>2.25</c:v>
                </c:pt>
                <c:pt idx="2251">
                  <c:v>2.2509999999999999</c:v>
                </c:pt>
                <c:pt idx="2252">
                  <c:v>2.2519999999999998</c:v>
                </c:pt>
                <c:pt idx="2253">
                  <c:v>2.2530000000000001</c:v>
                </c:pt>
                <c:pt idx="2254">
                  <c:v>2.254</c:v>
                </c:pt>
                <c:pt idx="2255">
                  <c:v>2.2549999999999999</c:v>
                </c:pt>
                <c:pt idx="2256">
                  <c:v>2.2559999999999998</c:v>
                </c:pt>
                <c:pt idx="2257">
                  <c:v>2.2570000000000001</c:v>
                </c:pt>
                <c:pt idx="2258">
                  <c:v>2.258</c:v>
                </c:pt>
                <c:pt idx="2259">
                  <c:v>2.2589999999999999</c:v>
                </c:pt>
                <c:pt idx="2260">
                  <c:v>2.2599999999999998</c:v>
                </c:pt>
                <c:pt idx="2261">
                  <c:v>2.2610000000000001</c:v>
                </c:pt>
                <c:pt idx="2262">
                  <c:v>2.262</c:v>
                </c:pt>
                <c:pt idx="2263">
                  <c:v>2.2629999999999999</c:v>
                </c:pt>
                <c:pt idx="2264">
                  <c:v>2.2639999999999998</c:v>
                </c:pt>
                <c:pt idx="2265">
                  <c:v>2.2650000000000001</c:v>
                </c:pt>
                <c:pt idx="2266">
                  <c:v>2.266</c:v>
                </c:pt>
                <c:pt idx="2267">
                  <c:v>2.2669999999999999</c:v>
                </c:pt>
                <c:pt idx="2268">
                  <c:v>2.2679999999999998</c:v>
                </c:pt>
                <c:pt idx="2269">
                  <c:v>2.2690000000000001</c:v>
                </c:pt>
                <c:pt idx="2270">
                  <c:v>2.27</c:v>
                </c:pt>
                <c:pt idx="2271">
                  <c:v>2.2709999999999999</c:v>
                </c:pt>
                <c:pt idx="2272">
                  <c:v>2.2719999999999998</c:v>
                </c:pt>
                <c:pt idx="2273">
                  <c:v>2.2730000000000001</c:v>
                </c:pt>
                <c:pt idx="2274">
                  <c:v>2.274</c:v>
                </c:pt>
                <c:pt idx="2275">
                  <c:v>2.2749999999999999</c:v>
                </c:pt>
                <c:pt idx="2276">
                  <c:v>2.2759999999999998</c:v>
                </c:pt>
                <c:pt idx="2277">
                  <c:v>2.2770000000000001</c:v>
                </c:pt>
                <c:pt idx="2278">
                  <c:v>2.278</c:v>
                </c:pt>
                <c:pt idx="2279">
                  <c:v>2.2789999999999999</c:v>
                </c:pt>
                <c:pt idx="2280">
                  <c:v>2.2799999999999998</c:v>
                </c:pt>
                <c:pt idx="2281">
                  <c:v>2.2810000000000001</c:v>
                </c:pt>
                <c:pt idx="2282">
                  <c:v>2.282</c:v>
                </c:pt>
                <c:pt idx="2283">
                  <c:v>2.2829999999999999</c:v>
                </c:pt>
                <c:pt idx="2284">
                  <c:v>2.2839999999999998</c:v>
                </c:pt>
                <c:pt idx="2285">
                  <c:v>2.2850000000000001</c:v>
                </c:pt>
                <c:pt idx="2286">
                  <c:v>2.286</c:v>
                </c:pt>
                <c:pt idx="2287">
                  <c:v>2.2869999999999999</c:v>
                </c:pt>
                <c:pt idx="2288">
                  <c:v>2.2879999999999998</c:v>
                </c:pt>
                <c:pt idx="2289">
                  <c:v>2.2890000000000001</c:v>
                </c:pt>
                <c:pt idx="2290">
                  <c:v>2.29</c:v>
                </c:pt>
                <c:pt idx="2291">
                  <c:v>2.2909999999999999</c:v>
                </c:pt>
                <c:pt idx="2292">
                  <c:v>2.2919999999999998</c:v>
                </c:pt>
                <c:pt idx="2293">
                  <c:v>2.2930000000000001</c:v>
                </c:pt>
                <c:pt idx="2294">
                  <c:v>2.294</c:v>
                </c:pt>
                <c:pt idx="2295">
                  <c:v>2.2949999999999999</c:v>
                </c:pt>
                <c:pt idx="2296">
                  <c:v>2.2959999999999998</c:v>
                </c:pt>
                <c:pt idx="2297">
                  <c:v>2.2970000000000002</c:v>
                </c:pt>
                <c:pt idx="2298">
                  <c:v>2.298</c:v>
                </c:pt>
                <c:pt idx="2299">
                  <c:v>2.2989999999999999</c:v>
                </c:pt>
                <c:pt idx="2300">
                  <c:v>2.2999999999999998</c:v>
                </c:pt>
                <c:pt idx="2301">
                  <c:v>2.3010000000000002</c:v>
                </c:pt>
                <c:pt idx="2302">
                  <c:v>2.302</c:v>
                </c:pt>
                <c:pt idx="2303">
                  <c:v>2.3029999999999999</c:v>
                </c:pt>
                <c:pt idx="2304">
                  <c:v>2.3039999999999998</c:v>
                </c:pt>
                <c:pt idx="2305">
                  <c:v>2.3050000000000002</c:v>
                </c:pt>
                <c:pt idx="2306">
                  <c:v>2.306</c:v>
                </c:pt>
                <c:pt idx="2307">
                  <c:v>2.3069999999999999</c:v>
                </c:pt>
                <c:pt idx="2308">
                  <c:v>2.3079999999999998</c:v>
                </c:pt>
                <c:pt idx="2309">
                  <c:v>2.3090000000000002</c:v>
                </c:pt>
                <c:pt idx="2310">
                  <c:v>2.31</c:v>
                </c:pt>
                <c:pt idx="2311">
                  <c:v>2.3109999999999999</c:v>
                </c:pt>
                <c:pt idx="2312">
                  <c:v>2.3119999999999998</c:v>
                </c:pt>
                <c:pt idx="2313">
                  <c:v>2.3130000000000002</c:v>
                </c:pt>
                <c:pt idx="2314">
                  <c:v>2.3140000000000001</c:v>
                </c:pt>
                <c:pt idx="2315">
                  <c:v>2.3149999999999999</c:v>
                </c:pt>
                <c:pt idx="2316">
                  <c:v>2.3159999999999998</c:v>
                </c:pt>
                <c:pt idx="2317">
                  <c:v>2.3170000000000002</c:v>
                </c:pt>
                <c:pt idx="2318">
                  <c:v>2.3180000000000001</c:v>
                </c:pt>
                <c:pt idx="2319">
                  <c:v>2.319</c:v>
                </c:pt>
                <c:pt idx="2320">
                  <c:v>2.3199999999999998</c:v>
                </c:pt>
                <c:pt idx="2321">
                  <c:v>2.3210000000000002</c:v>
                </c:pt>
                <c:pt idx="2322">
                  <c:v>2.3220000000000001</c:v>
                </c:pt>
                <c:pt idx="2323">
                  <c:v>2.323</c:v>
                </c:pt>
                <c:pt idx="2324">
                  <c:v>2.3239999999999998</c:v>
                </c:pt>
                <c:pt idx="2325">
                  <c:v>2.3250000000000002</c:v>
                </c:pt>
                <c:pt idx="2326">
                  <c:v>2.3260000000000001</c:v>
                </c:pt>
                <c:pt idx="2327">
                  <c:v>2.327</c:v>
                </c:pt>
                <c:pt idx="2328">
                  <c:v>2.3279999999999998</c:v>
                </c:pt>
                <c:pt idx="2329">
                  <c:v>2.3290000000000002</c:v>
                </c:pt>
                <c:pt idx="2330">
                  <c:v>2.33</c:v>
                </c:pt>
                <c:pt idx="2331">
                  <c:v>2.331</c:v>
                </c:pt>
                <c:pt idx="2332">
                  <c:v>2.3319999999999999</c:v>
                </c:pt>
                <c:pt idx="2333">
                  <c:v>2.3330000000000002</c:v>
                </c:pt>
                <c:pt idx="2334">
                  <c:v>2.3340000000000001</c:v>
                </c:pt>
                <c:pt idx="2335">
                  <c:v>2.335</c:v>
                </c:pt>
                <c:pt idx="2336">
                  <c:v>2.3359999999999999</c:v>
                </c:pt>
                <c:pt idx="2337">
                  <c:v>2.3370000000000002</c:v>
                </c:pt>
                <c:pt idx="2338">
                  <c:v>2.3380000000000001</c:v>
                </c:pt>
                <c:pt idx="2339">
                  <c:v>2.339</c:v>
                </c:pt>
                <c:pt idx="2340">
                  <c:v>2.34</c:v>
                </c:pt>
                <c:pt idx="2341">
                  <c:v>2.3410000000000002</c:v>
                </c:pt>
                <c:pt idx="2342">
                  <c:v>2.3420000000000001</c:v>
                </c:pt>
                <c:pt idx="2343">
                  <c:v>2.343</c:v>
                </c:pt>
                <c:pt idx="2344">
                  <c:v>2.3439999999999999</c:v>
                </c:pt>
                <c:pt idx="2345">
                  <c:v>2.3450000000000002</c:v>
                </c:pt>
                <c:pt idx="2346">
                  <c:v>2.3460000000000001</c:v>
                </c:pt>
                <c:pt idx="2347">
                  <c:v>2.347</c:v>
                </c:pt>
                <c:pt idx="2348">
                  <c:v>2.3479999999999999</c:v>
                </c:pt>
                <c:pt idx="2349">
                  <c:v>2.3490000000000002</c:v>
                </c:pt>
                <c:pt idx="2350">
                  <c:v>2.35</c:v>
                </c:pt>
                <c:pt idx="2351">
                  <c:v>2.351</c:v>
                </c:pt>
                <c:pt idx="2352">
                  <c:v>2.3519999999999999</c:v>
                </c:pt>
                <c:pt idx="2353">
                  <c:v>2.3530000000000002</c:v>
                </c:pt>
                <c:pt idx="2354">
                  <c:v>2.3540000000000001</c:v>
                </c:pt>
                <c:pt idx="2355">
                  <c:v>2.355</c:v>
                </c:pt>
                <c:pt idx="2356">
                  <c:v>2.3559999999999999</c:v>
                </c:pt>
                <c:pt idx="2357">
                  <c:v>2.3570000000000002</c:v>
                </c:pt>
                <c:pt idx="2358">
                  <c:v>2.3580000000000001</c:v>
                </c:pt>
                <c:pt idx="2359">
                  <c:v>2.359</c:v>
                </c:pt>
                <c:pt idx="2360">
                  <c:v>2.36</c:v>
                </c:pt>
                <c:pt idx="2361">
                  <c:v>2.3610000000000002</c:v>
                </c:pt>
                <c:pt idx="2362">
                  <c:v>2.3620000000000001</c:v>
                </c:pt>
                <c:pt idx="2363">
                  <c:v>2.363</c:v>
                </c:pt>
                <c:pt idx="2364">
                  <c:v>2.3639999999999999</c:v>
                </c:pt>
                <c:pt idx="2365">
                  <c:v>2.3650000000000002</c:v>
                </c:pt>
                <c:pt idx="2366">
                  <c:v>2.3660000000000001</c:v>
                </c:pt>
                <c:pt idx="2367">
                  <c:v>2.367</c:v>
                </c:pt>
                <c:pt idx="2368">
                  <c:v>2.3679999999999999</c:v>
                </c:pt>
                <c:pt idx="2369">
                  <c:v>2.3690000000000002</c:v>
                </c:pt>
                <c:pt idx="2370">
                  <c:v>2.37</c:v>
                </c:pt>
                <c:pt idx="2371">
                  <c:v>2.371</c:v>
                </c:pt>
                <c:pt idx="2372">
                  <c:v>2.3719999999999999</c:v>
                </c:pt>
                <c:pt idx="2373">
                  <c:v>2.3730000000000002</c:v>
                </c:pt>
                <c:pt idx="2374">
                  <c:v>2.3740000000000001</c:v>
                </c:pt>
                <c:pt idx="2375">
                  <c:v>2.375</c:v>
                </c:pt>
                <c:pt idx="2376">
                  <c:v>2.3759999999999999</c:v>
                </c:pt>
                <c:pt idx="2377">
                  <c:v>2.3769999999999998</c:v>
                </c:pt>
                <c:pt idx="2378">
                  <c:v>2.3780000000000001</c:v>
                </c:pt>
                <c:pt idx="2379">
                  <c:v>2.379</c:v>
                </c:pt>
                <c:pt idx="2380">
                  <c:v>2.38</c:v>
                </c:pt>
                <c:pt idx="2381">
                  <c:v>2.3809999999999998</c:v>
                </c:pt>
                <c:pt idx="2382">
                  <c:v>2.3820000000000001</c:v>
                </c:pt>
                <c:pt idx="2383">
                  <c:v>2.383</c:v>
                </c:pt>
                <c:pt idx="2384">
                  <c:v>2.3839999999999999</c:v>
                </c:pt>
                <c:pt idx="2385">
                  <c:v>2.3849999999999998</c:v>
                </c:pt>
                <c:pt idx="2386">
                  <c:v>2.3860000000000001</c:v>
                </c:pt>
                <c:pt idx="2387">
                  <c:v>2.387</c:v>
                </c:pt>
                <c:pt idx="2388">
                  <c:v>2.3879999999999999</c:v>
                </c:pt>
                <c:pt idx="2389">
                  <c:v>2.3889999999999998</c:v>
                </c:pt>
                <c:pt idx="2390">
                  <c:v>2.39</c:v>
                </c:pt>
                <c:pt idx="2391">
                  <c:v>2.391</c:v>
                </c:pt>
                <c:pt idx="2392">
                  <c:v>2.3919999999999999</c:v>
                </c:pt>
                <c:pt idx="2393">
                  <c:v>2.3929999999999998</c:v>
                </c:pt>
                <c:pt idx="2394">
                  <c:v>2.3940000000000001</c:v>
                </c:pt>
                <c:pt idx="2395">
                  <c:v>2.395</c:v>
                </c:pt>
                <c:pt idx="2396">
                  <c:v>2.3959999999999999</c:v>
                </c:pt>
                <c:pt idx="2397">
                  <c:v>2.3969999999999998</c:v>
                </c:pt>
                <c:pt idx="2398">
                  <c:v>2.3980000000000001</c:v>
                </c:pt>
                <c:pt idx="2399">
                  <c:v>2.399</c:v>
                </c:pt>
                <c:pt idx="2400">
                  <c:v>2.4</c:v>
                </c:pt>
                <c:pt idx="2401">
                  <c:v>2.4009999999999998</c:v>
                </c:pt>
                <c:pt idx="2402">
                  <c:v>2.4020000000000001</c:v>
                </c:pt>
                <c:pt idx="2403">
                  <c:v>2.403</c:v>
                </c:pt>
                <c:pt idx="2404">
                  <c:v>2.4039999999999999</c:v>
                </c:pt>
                <c:pt idx="2405">
                  <c:v>2.4049999999999998</c:v>
                </c:pt>
                <c:pt idx="2406">
                  <c:v>2.4060000000000001</c:v>
                </c:pt>
                <c:pt idx="2407">
                  <c:v>2.407</c:v>
                </c:pt>
                <c:pt idx="2408">
                  <c:v>2.4079999999999999</c:v>
                </c:pt>
                <c:pt idx="2409">
                  <c:v>2.4089999999999998</c:v>
                </c:pt>
                <c:pt idx="2410">
                  <c:v>2.41</c:v>
                </c:pt>
                <c:pt idx="2411">
                  <c:v>2.411</c:v>
                </c:pt>
                <c:pt idx="2412">
                  <c:v>2.4119999999999999</c:v>
                </c:pt>
                <c:pt idx="2413">
                  <c:v>2.4129999999999998</c:v>
                </c:pt>
                <c:pt idx="2414">
                  <c:v>2.4140000000000001</c:v>
                </c:pt>
                <c:pt idx="2415">
                  <c:v>2.415</c:v>
                </c:pt>
                <c:pt idx="2416">
                  <c:v>2.4159999999999999</c:v>
                </c:pt>
                <c:pt idx="2417">
                  <c:v>2.4169999999999998</c:v>
                </c:pt>
                <c:pt idx="2418">
                  <c:v>2.4180000000000001</c:v>
                </c:pt>
                <c:pt idx="2419">
                  <c:v>2.419</c:v>
                </c:pt>
                <c:pt idx="2420">
                  <c:v>2.42</c:v>
                </c:pt>
                <c:pt idx="2421">
                  <c:v>2.4209999999999998</c:v>
                </c:pt>
                <c:pt idx="2422">
                  <c:v>2.4220000000000002</c:v>
                </c:pt>
                <c:pt idx="2423">
                  <c:v>2.423</c:v>
                </c:pt>
                <c:pt idx="2424">
                  <c:v>2.4239999999999999</c:v>
                </c:pt>
                <c:pt idx="2425">
                  <c:v>2.4249999999999998</c:v>
                </c:pt>
                <c:pt idx="2426">
                  <c:v>2.4260000000000002</c:v>
                </c:pt>
                <c:pt idx="2427">
                  <c:v>2.427</c:v>
                </c:pt>
                <c:pt idx="2428">
                  <c:v>2.4279999999999999</c:v>
                </c:pt>
                <c:pt idx="2429">
                  <c:v>2.4289999999999998</c:v>
                </c:pt>
                <c:pt idx="2430">
                  <c:v>2.4300000000000002</c:v>
                </c:pt>
                <c:pt idx="2431">
                  <c:v>2.431</c:v>
                </c:pt>
                <c:pt idx="2432">
                  <c:v>2.4319999999999999</c:v>
                </c:pt>
                <c:pt idx="2433">
                  <c:v>2.4329999999999998</c:v>
                </c:pt>
                <c:pt idx="2434">
                  <c:v>2.4340000000000002</c:v>
                </c:pt>
                <c:pt idx="2435">
                  <c:v>2.4350000000000001</c:v>
                </c:pt>
                <c:pt idx="2436">
                  <c:v>2.4359999999999999</c:v>
                </c:pt>
                <c:pt idx="2437">
                  <c:v>2.4369999999999998</c:v>
                </c:pt>
                <c:pt idx="2438">
                  <c:v>2.4380000000000002</c:v>
                </c:pt>
                <c:pt idx="2439">
                  <c:v>2.4390000000000001</c:v>
                </c:pt>
                <c:pt idx="2440">
                  <c:v>2.44</c:v>
                </c:pt>
                <c:pt idx="2441">
                  <c:v>2.4409999999999998</c:v>
                </c:pt>
                <c:pt idx="2442">
                  <c:v>2.4420000000000002</c:v>
                </c:pt>
                <c:pt idx="2443">
                  <c:v>2.4430000000000001</c:v>
                </c:pt>
                <c:pt idx="2444">
                  <c:v>2.444</c:v>
                </c:pt>
                <c:pt idx="2445">
                  <c:v>2.4449999999999998</c:v>
                </c:pt>
                <c:pt idx="2446">
                  <c:v>2.4460000000000002</c:v>
                </c:pt>
                <c:pt idx="2447">
                  <c:v>2.4470000000000001</c:v>
                </c:pt>
                <c:pt idx="2448">
                  <c:v>2.448</c:v>
                </c:pt>
                <c:pt idx="2449">
                  <c:v>2.4489999999999998</c:v>
                </c:pt>
                <c:pt idx="2450">
                  <c:v>2.4500000000000002</c:v>
                </c:pt>
                <c:pt idx="2451">
                  <c:v>2.4510000000000001</c:v>
                </c:pt>
                <c:pt idx="2452">
                  <c:v>2.452</c:v>
                </c:pt>
                <c:pt idx="2453">
                  <c:v>2.4529999999999998</c:v>
                </c:pt>
                <c:pt idx="2454">
                  <c:v>2.4540000000000002</c:v>
                </c:pt>
                <c:pt idx="2455">
                  <c:v>2.4550000000000001</c:v>
                </c:pt>
                <c:pt idx="2456">
                  <c:v>2.456</c:v>
                </c:pt>
                <c:pt idx="2457">
                  <c:v>2.4569999999999999</c:v>
                </c:pt>
                <c:pt idx="2458">
                  <c:v>2.4580000000000002</c:v>
                </c:pt>
                <c:pt idx="2459">
                  <c:v>2.4590000000000001</c:v>
                </c:pt>
                <c:pt idx="2460">
                  <c:v>2.46</c:v>
                </c:pt>
                <c:pt idx="2461">
                  <c:v>2.4609999999999999</c:v>
                </c:pt>
                <c:pt idx="2462">
                  <c:v>2.4620000000000002</c:v>
                </c:pt>
                <c:pt idx="2463">
                  <c:v>2.4630000000000001</c:v>
                </c:pt>
                <c:pt idx="2464">
                  <c:v>2.464</c:v>
                </c:pt>
                <c:pt idx="2465">
                  <c:v>2.4649999999999999</c:v>
                </c:pt>
                <c:pt idx="2466">
                  <c:v>2.4660000000000002</c:v>
                </c:pt>
                <c:pt idx="2467">
                  <c:v>2.4670000000000001</c:v>
                </c:pt>
                <c:pt idx="2468">
                  <c:v>2.468</c:v>
                </c:pt>
                <c:pt idx="2469">
                  <c:v>2.4689999999999999</c:v>
                </c:pt>
                <c:pt idx="2470">
                  <c:v>2.4700000000000002</c:v>
                </c:pt>
                <c:pt idx="2471">
                  <c:v>2.4710000000000001</c:v>
                </c:pt>
                <c:pt idx="2472">
                  <c:v>2.472</c:v>
                </c:pt>
                <c:pt idx="2473">
                  <c:v>2.4729999999999999</c:v>
                </c:pt>
                <c:pt idx="2474">
                  <c:v>2.4740000000000002</c:v>
                </c:pt>
                <c:pt idx="2475">
                  <c:v>2.4750000000000001</c:v>
                </c:pt>
                <c:pt idx="2476">
                  <c:v>2.476</c:v>
                </c:pt>
                <c:pt idx="2477">
                  <c:v>2.4769999999999999</c:v>
                </c:pt>
                <c:pt idx="2478">
                  <c:v>2.4780000000000002</c:v>
                </c:pt>
                <c:pt idx="2479">
                  <c:v>2.4790000000000001</c:v>
                </c:pt>
                <c:pt idx="2480">
                  <c:v>2.48</c:v>
                </c:pt>
                <c:pt idx="2481">
                  <c:v>2.4809999999999999</c:v>
                </c:pt>
                <c:pt idx="2482">
                  <c:v>2.4820000000000002</c:v>
                </c:pt>
                <c:pt idx="2483">
                  <c:v>2.4830000000000001</c:v>
                </c:pt>
                <c:pt idx="2484">
                  <c:v>2.484</c:v>
                </c:pt>
                <c:pt idx="2485">
                  <c:v>2.4849999999999999</c:v>
                </c:pt>
                <c:pt idx="2486">
                  <c:v>2.4860000000000002</c:v>
                </c:pt>
                <c:pt idx="2487">
                  <c:v>2.4870000000000001</c:v>
                </c:pt>
                <c:pt idx="2488">
                  <c:v>2.488</c:v>
                </c:pt>
                <c:pt idx="2489">
                  <c:v>2.4889999999999999</c:v>
                </c:pt>
                <c:pt idx="2490">
                  <c:v>2.4900000000000002</c:v>
                </c:pt>
                <c:pt idx="2491">
                  <c:v>2.4910000000000001</c:v>
                </c:pt>
                <c:pt idx="2492">
                  <c:v>2.492</c:v>
                </c:pt>
                <c:pt idx="2493">
                  <c:v>2.4929999999999999</c:v>
                </c:pt>
                <c:pt idx="2494">
                  <c:v>2.4940000000000002</c:v>
                </c:pt>
                <c:pt idx="2495">
                  <c:v>2.4950000000000001</c:v>
                </c:pt>
                <c:pt idx="2496">
                  <c:v>2.496</c:v>
                </c:pt>
                <c:pt idx="2497">
                  <c:v>2.4969999999999999</c:v>
                </c:pt>
                <c:pt idx="2498">
                  <c:v>2.4980000000000002</c:v>
                </c:pt>
                <c:pt idx="2499">
                  <c:v>2.4990000000000001</c:v>
                </c:pt>
                <c:pt idx="2500">
                  <c:v>2.5</c:v>
                </c:pt>
              </c:numCache>
            </c:numRef>
          </c:xVal>
          <c:yVal>
            <c:numRef>
              <c:f>Damped!$F$2:$F$2502</c:f>
              <c:numCache>
                <c:formatCode>General</c:formatCode>
                <c:ptCount val="2501"/>
                <c:pt idx="0">
                  <c:v>1.1648865999999991</c:v>
                </c:pt>
                <c:pt idx="1">
                  <c:v>1.1648865999999991</c:v>
                </c:pt>
                <c:pt idx="2">
                  <c:v>1.1648865999999991</c:v>
                </c:pt>
                <c:pt idx="3">
                  <c:v>1.1648865999999991</c:v>
                </c:pt>
                <c:pt idx="4">
                  <c:v>1.1648865999999991</c:v>
                </c:pt>
                <c:pt idx="5">
                  <c:v>1.1648865999999991</c:v>
                </c:pt>
                <c:pt idx="6">
                  <c:v>1.1648865999999991</c:v>
                </c:pt>
                <c:pt idx="7">
                  <c:v>1.1648865999999991</c:v>
                </c:pt>
                <c:pt idx="8">
                  <c:v>1.1648865999999991</c:v>
                </c:pt>
                <c:pt idx="9">
                  <c:v>1.1648865999999991</c:v>
                </c:pt>
                <c:pt idx="10">
                  <c:v>1.1648865999999991</c:v>
                </c:pt>
                <c:pt idx="11">
                  <c:v>1.1648865999999991</c:v>
                </c:pt>
                <c:pt idx="12">
                  <c:v>1.1648865999999991</c:v>
                </c:pt>
                <c:pt idx="13">
                  <c:v>1.1648865999999991</c:v>
                </c:pt>
                <c:pt idx="14">
                  <c:v>1.1648865999999991</c:v>
                </c:pt>
                <c:pt idx="15">
                  <c:v>1.1648865999999991</c:v>
                </c:pt>
                <c:pt idx="16">
                  <c:v>1.1648865999999991</c:v>
                </c:pt>
                <c:pt idx="17">
                  <c:v>1.1648865999999991</c:v>
                </c:pt>
                <c:pt idx="18">
                  <c:v>1.1648865999999991</c:v>
                </c:pt>
                <c:pt idx="19">
                  <c:v>1.1648865999999991</c:v>
                </c:pt>
                <c:pt idx="20">
                  <c:v>1.1648865999999991</c:v>
                </c:pt>
                <c:pt idx="21">
                  <c:v>1.1648865999999991</c:v>
                </c:pt>
                <c:pt idx="22">
                  <c:v>1.1648865999999991</c:v>
                </c:pt>
                <c:pt idx="23">
                  <c:v>1.1648865999999991</c:v>
                </c:pt>
                <c:pt idx="24">
                  <c:v>1.1648865999999991</c:v>
                </c:pt>
                <c:pt idx="25">
                  <c:v>1.1648865999999991</c:v>
                </c:pt>
                <c:pt idx="26">
                  <c:v>1.1648865999999991</c:v>
                </c:pt>
                <c:pt idx="27">
                  <c:v>1.1648865999999991</c:v>
                </c:pt>
                <c:pt idx="28">
                  <c:v>1.1648865999999991</c:v>
                </c:pt>
                <c:pt idx="29">
                  <c:v>1.1648865999999991</c:v>
                </c:pt>
                <c:pt idx="30">
                  <c:v>1.1648865999999991</c:v>
                </c:pt>
                <c:pt idx="31">
                  <c:v>1.1648865999999991</c:v>
                </c:pt>
                <c:pt idx="32">
                  <c:v>1.1648865999999991</c:v>
                </c:pt>
                <c:pt idx="33">
                  <c:v>1.1648865999999991</c:v>
                </c:pt>
                <c:pt idx="34">
                  <c:v>1.1648865999999991</c:v>
                </c:pt>
                <c:pt idx="35">
                  <c:v>1.1648865999999991</c:v>
                </c:pt>
                <c:pt idx="36">
                  <c:v>1.1648865999999991</c:v>
                </c:pt>
                <c:pt idx="37">
                  <c:v>1.1648865999999991</c:v>
                </c:pt>
                <c:pt idx="38">
                  <c:v>1.1648865999999991</c:v>
                </c:pt>
                <c:pt idx="39">
                  <c:v>1.1648865999999991</c:v>
                </c:pt>
                <c:pt idx="40">
                  <c:v>1.1648865999999991</c:v>
                </c:pt>
                <c:pt idx="41">
                  <c:v>1.1648865999999991</c:v>
                </c:pt>
                <c:pt idx="42">
                  <c:v>1.1648865999999991</c:v>
                </c:pt>
                <c:pt idx="43">
                  <c:v>1.1648865999999991</c:v>
                </c:pt>
                <c:pt idx="44">
                  <c:v>1.1648865999999991</c:v>
                </c:pt>
                <c:pt idx="45">
                  <c:v>1.1648865999999991</c:v>
                </c:pt>
                <c:pt idx="46">
                  <c:v>1.1648865999999991</c:v>
                </c:pt>
                <c:pt idx="47">
                  <c:v>1.1648865999999991</c:v>
                </c:pt>
                <c:pt idx="48">
                  <c:v>1.1648865999999991</c:v>
                </c:pt>
                <c:pt idx="49">
                  <c:v>1.1648865999999991</c:v>
                </c:pt>
                <c:pt idx="50">
                  <c:v>1.1648865999999991</c:v>
                </c:pt>
                <c:pt idx="51">
                  <c:v>1.1648865999999991</c:v>
                </c:pt>
                <c:pt idx="52">
                  <c:v>1.1648865999999991</c:v>
                </c:pt>
                <c:pt idx="53">
                  <c:v>1.1648865999999991</c:v>
                </c:pt>
                <c:pt idx="54">
                  <c:v>1.1648865999999991</c:v>
                </c:pt>
                <c:pt idx="55">
                  <c:v>1.1648865999999991</c:v>
                </c:pt>
                <c:pt idx="56">
                  <c:v>1.1648865999999991</c:v>
                </c:pt>
                <c:pt idx="57">
                  <c:v>1.1648865999999991</c:v>
                </c:pt>
                <c:pt idx="58">
                  <c:v>1.1648865999999991</c:v>
                </c:pt>
                <c:pt idx="59">
                  <c:v>1.1648865999999991</c:v>
                </c:pt>
                <c:pt idx="60">
                  <c:v>1.1648865999999991</c:v>
                </c:pt>
                <c:pt idx="61">
                  <c:v>1.1648865999999991</c:v>
                </c:pt>
                <c:pt idx="62">
                  <c:v>1.1648865999999991</c:v>
                </c:pt>
                <c:pt idx="63">
                  <c:v>1.1648865999999991</c:v>
                </c:pt>
                <c:pt idx="64">
                  <c:v>1.1648865999999991</c:v>
                </c:pt>
                <c:pt idx="65">
                  <c:v>1.1648865999999991</c:v>
                </c:pt>
                <c:pt idx="66">
                  <c:v>1.1648865999999991</c:v>
                </c:pt>
                <c:pt idx="67">
                  <c:v>1.1648865999999991</c:v>
                </c:pt>
                <c:pt idx="68">
                  <c:v>1.1648865999999991</c:v>
                </c:pt>
                <c:pt idx="69">
                  <c:v>1.1648865999999991</c:v>
                </c:pt>
                <c:pt idx="70">
                  <c:v>1.1648865999999991</c:v>
                </c:pt>
                <c:pt idx="71">
                  <c:v>1.1648865999999991</c:v>
                </c:pt>
                <c:pt idx="72">
                  <c:v>1.1648865999999991</c:v>
                </c:pt>
                <c:pt idx="73">
                  <c:v>1.1648865999999991</c:v>
                </c:pt>
                <c:pt idx="74">
                  <c:v>1.1648865999999991</c:v>
                </c:pt>
                <c:pt idx="75">
                  <c:v>1.1648865999999991</c:v>
                </c:pt>
                <c:pt idx="76">
                  <c:v>1.1648865999999991</c:v>
                </c:pt>
                <c:pt idx="77">
                  <c:v>1.1648865999999991</c:v>
                </c:pt>
                <c:pt idx="78">
                  <c:v>1.1648865999999991</c:v>
                </c:pt>
                <c:pt idx="79">
                  <c:v>1.1648865999999991</c:v>
                </c:pt>
                <c:pt idx="80">
                  <c:v>1.1648865999999991</c:v>
                </c:pt>
                <c:pt idx="81">
                  <c:v>1.1648865999999991</c:v>
                </c:pt>
                <c:pt idx="82">
                  <c:v>1.1648865999999991</c:v>
                </c:pt>
                <c:pt idx="83">
                  <c:v>1.1648865999999991</c:v>
                </c:pt>
                <c:pt idx="84">
                  <c:v>1.1648865999999991</c:v>
                </c:pt>
                <c:pt idx="85">
                  <c:v>1.1648865999999991</c:v>
                </c:pt>
                <c:pt idx="86">
                  <c:v>1.1648865999999991</c:v>
                </c:pt>
                <c:pt idx="87">
                  <c:v>1.1648865999999991</c:v>
                </c:pt>
                <c:pt idx="88">
                  <c:v>1.1648865999999991</c:v>
                </c:pt>
                <c:pt idx="89">
                  <c:v>1.1648865999999991</c:v>
                </c:pt>
                <c:pt idx="90">
                  <c:v>1.1648865999999991</c:v>
                </c:pt>
                <c:pt idx="91">
                  <c:v>1.1648865999999991</c:v>
                </c:pt>
                <c:pt idx="92">
                  <c:v>1.1648865999999991</c:v>
                </c:pt>
                <c:pt idx="93">
                  <c:v>1.1648865999999991</c:v>
                </c:pt>
                <c:pt idx="94">
                  <c:v>1.1648865999999991</c:v>
                </c:pt>
                <c:pt idx="95">
                  <c:v>1.1648865999999991</c:v>
                </c:pt>
                <c:pt idx="96">
                  <c:v>1.1648865999999991</c:v>
                </c:pt>
                <c:pt idx="97">
                  <c:v>1.1648865999999991</c:v>
                </c:pt>
                <c:pt idx="98">
                  <c:v>1.1648865999999991</c:v>
                </c:pt>
                <c:pt idx="99">
                  <c:v>1.1648865999999991</c:v>
                </c:pt>
                <c:pt idx="100">
                  <c:v>1.1648865999999991</c:v>
                </c:pt>
                <c:pt idx="101">
                  <c:v>1.1646236999999999</c:v>
                </c:pt>
                <c:pt idx="102">
                  <c:v>1.1639330000000001</c:v>
                </c:pt>
                <c:pt idx="103">
                  <c:v>1.1629009000000003</c:v>
                </c:pt>
                <c:pt idx="104">
                  <c:v>1.1615082000000001</c:v>
                </c:pt>
                <c:pt idx="105">
                  <c:v>1.1597252000000005</c:v>
                </c:pt>
                <c:pt idx="106">
                  <c:v>1.1575404999999996</c:v>
                </c:pt>
                <c:pt idx="107">
                  <c:v>1.1549533000000007</c:v>
                </c:pt>
                <c:pt idx="108">
                  <c:v>1.1519655999999987</c:v>
                </c:pt>
                <c:pt idx="109">
                  <c:v>1.1485772999999995</c:v>
                </c:pt>
                <c:pt idx="110">
                  <c:v>1.1447842999999995</c:v>
                </c:pt>
                <c:pt idx="111">
                  <c:v>1.1405876999999993</c:v>
                </c:pt>
                <c:pt idx="112">
                  <c:v>1.1359875000000006</c:v>
                </c:pt>
                <c:pt idx="113">
                  <c:v>1.130983500000001</c:v>
                </c:pt>
                <c:pt idx="114">
                  <c:v>1.1255703999999991</c:v>
                </c:pt>
                <c:pt idx="115">
                  <c:v>1.1197514000000002</c:v>
                </c:pt>
                <c:pt idx="116">
                  <c:v>1.113526499999999</c:v>
                </c:pt>
                <c:pt idx="117">
                  <c:v>1.1068946000000004</c:v>
                </c:pt>
                <c:pt idx="118">
                  <c:v>1.0998485999999996</c:v>
                </c:pt>
                <c:pt idx="119">
                  <c:v>1.0923932000000001</c:v>
                </c:pt>
                <c:pt idx="120">
                  <c:v>1.0845283999999999</c:v>
                </c:pt>
                <c:pt idx="121">
                  <c:v>1.0762520999999996</c:v>
                </c:pt>
                <c:pt idx="122">
                  <c:v>1.0675579000000006</c:v>
                </c:pt>
                <c:pt idx="123">
                  <c:v>1.0584503000000005</c:v>
                </c:pt>
                <c:pt idx="124">
                  <c:v>1.0489294000000005</c:v>
                </c:pt>
                <c:pt idx="125">
                  <c:v>1.038993099999999</c:v>
                </c:pt>
                <c:pt idx="126">
                  <c:v>1.0286366000000005</c:v>
                </c:pt>
                <c:pt idx="127">
                  <c:v>1.0178615999999998</c:v>
                </c:pt>
                <c:pt idx="128">
                  <c:v>1.0066667999999996</c:v>
                </c:pt>
                <c:pt idx="129">
                  <c:v>0.99505149999999887</c:v>
                </c:pt>
                <c:pt idx="130">
                  <c:v>0.98301440000000007</c:v>
                </c:pt>
                <c:pt idx="131">
                  <c:v>0.97055479999999861</c:v>
                </c:pt>
                <c:pt idx="132">
                  <c:v>0.95767150000000001</c:v>
                </c:pt>
                <c:pt idx="133">
                  <c:v>0.94436090000000128</c:v>
                </c:pt>
                <c:pt idx="134">
                  <c:v>0.93062100000000036</c:v>
                </c:pt>
                <c:pt idx="135">
                  <c:v>0.91645230000000133</c:v>
                </c:pt>
                <c:pt idx="136">
                  <c:v>0.90185329999999908</c:v>
                </c:pt>
                <c:pt idx="137">
                  <c:v>0.88682299999999969</c:v>
                </c:pt>
                <c:pt idx="138">
                  <c:v>0.87135989999999985</c:v>
                </c:pt>
                <c:pt idx="139">
                  <c:v>0.85546279999999975</c:v>
                </c:pt>
                <c:pt idx="140">
                  <c:v>0.839130299999999</c:v>
                </c:pt>
                <c:pt idx="141">
                  <c:v>0.82236129999999896</c:v>
                </c:pt>
                <c:pt idx="142">
                  <c:v>0.80515459999999983</c:v>
                </c:pt>
                <c:pt idx="143">
                  <c:v>0.78750859999999889</c:v>
                </c:pt>
                <c:pt idx="144">
                  <c:v>0.76942219999999928</c:v>
                </c:pt>
                <c:pt idx="145">
                  <c:v>0.75089410000000001</c:v>
                </c:pt>
                <c:pt idx="146">
                  <c:v>0.7319230000000001</c:v>
                </c:pt>
                <c:pt idx="147">
                  <c:v>0.71250769999999974</c:v>
                </c:pt>
                <c:pt idx="148">
                  <c:v>0.69264679999999856</c:v>
                </c:pt>
                <c:pt idx="149">
                  <c:v>0.67233920000000147</c:v>
                </c:pt>
                <c:pt idx="150">
                  <c:v>0.65158339999999981</c:v>
                </c:pt>
                <c:pt idx="151">
                  <c:v>0.63037820000000089</c:v>
                </c:pt>
                <c:pt idx="152">
                  <c:v>0.60872239999999955</c:v>
                </c:pt>
                <c:pt idx="153">
                  <c:v>0.58661470000000016</c:v>
                </c:pt>
                <c:pt idx="154">
                  <c:v>0.56405370000000055</c:v>
                </c:pt>
                <c:pt idx="155">
                  <c:v>0.54103819999999914</c:v>
                </c:pt>
                <c:pt idx="156">
                  <c:v>0.51756699999999967</c:v>
                </c:pt>
                <c:pt idx="157">
                  <c:v>0.49363860000000059</c:v>
                </c:pt>
                <c:pt idx="158">
                  <c:v>0.46925199999999911</c:v>
                </c:pt>
                <c:pt idx="159">
                  <c:v>0.44440570000000079</c:v>
                </c:pt>
                <c:pt idx="160">
                  <c:v>0.41909859999999988</c:v>
                </c:pt>
                <c:pt idx="161">
                  <c:v>0.39332920000000016</c:v>
                </c:pt>
                <c:pt idx="162">
                  <c:v>0.36708779999999841</c:v>
                </c:pt>
                <c:pt idx="163">
                  <c:v>0.34037939999999978</c:v>
                </c:pt>
                <c:pt idx="164">
                  <c:v>0.31320309999999907</c:v>
                </c:pt>
                <c:pt idx="165">
                  <c:v>0.28555719999999951</c:v>
                </c:pt>
                <c:pt idx="166">
                  <c:v>0.25744049999999774</c:v>
                </c:pt>
                <c:pt idx="167">
                  <c:v>0.2288515000000011</c:v>
                </c:pt>
                <c:pt idx="168">
                  <c:v>0.19978880000000032</c:v>
                </c:pt>
                <c:pt idx="169">
                  <c:v>0.17025100000000037</c:v>
                </c:pt>
                <c:pt idx="170">
                  <c:v>0.14023659999999794</c:v>
                </c:pt>
                <c:pt idx="171">
                  <c:v>0.10974429999999913</c:v>
                </c:pt>
                <c:pt idx="172">
                  <c:v>7.8772799999999421E-2</c:v>
                </c:pt>
                <c:pt idx="173">
                  <c:v>4.7320400000000262E-2</c:v>
                </c:pt>
                <c:pt idx="174">
                  <c:v>1.5385800000000671E-2</c:v>
                </c:pt>
                <c:pt idx="175">
                  <c:v>-1.7034999999999911E-2</c:v>
                </c:pt>
                <c:pt idx="176">
                  <c:v>-4.9941199999999242E-2</c:v>
                </c:pt>
                <c:pt idx="177">
                  <c:v>-8.3334399999998254E-2</c:v>
                </c:pt>
                <c:pt idx="178">
                  <c:v>-0.11721620000000144</c:v>
                </c:pt>
                <c:pt idx="179">
                  <c:v>-0.15158780000000149</c:v>
                </c:pt>
                <c:pt idx="180">
                  <c:v>-0.18645070000000175</c:v>
                </c:pt>
                <c:pt idx="181">
                  <c:v>-0.22180649999999957</c:v>
                </c:pt>
                <c:pt idx="182">
                  <c:v>-0.25765660000000068</c:v>
                </c:pt>
                <c:pt idx="183">
                  <c:v>-0.29400229999999894</c:v>
                </c:pt>
                <c:pt idx="184">
                  <c:v>-0.33084530000000001</c:v>
                </c:pt>
                <c:pt idx="185">
                  <c:v>-0.36818669999999898</c:v>
                </c:pt>
                <c:pt idx="186">
                  <c:v>-0.40602829999999912</c:v>
                </c:pt>
                <c:pt idx="187">
                  <c:v>-0.44437130000000025</c:v>
                </c:pt>
                <c:pt idx="188">
                  <c:v>-0.48321579999999997</c:v>
                </c:pt>
                <c:pt idx="189">
                  <c:v>-0.52256429999999909</c:v>
                </c:pt>
                <c:pt idx="190">
                  <c:v>-0.56241840000000209</c:v>
                </c:pt>
                <c:pt idx="191">
                  <c:v>-0.6027793999999993</c:v>
                </c:pt>
                <c:pt idx="192">
                  <c:v>-0.64364869999999996</c:v>
                </c:pt>
                <c:pt idx="193">
                  <c:v>-0.68502769999999913</c:v>
                </c:pt>
                <c:pt idx="194">
                  <c:v>-0.72691800000000129</c:v>
                </c:pt>
                <c:pt idx="195">
                  <c:v>-0.76932090000000031</c:v>
                </c:pt>
                <c:pt idx="196">
                  <c:v>-0.81223790000000307</c:v>
                </c:pt>
                <c:pt idx="197">
                  <c:v>-0.8556703999999975</c:v>
                </c:pt>
                <c:pt idx="198">
                  <c:v>-0.89961959999999763</c:v>
                </c:pt>
                <c:pt idx="199">
                  <c:v>-0.94408729999999963</c:v>
                </c:pt>
                <c:pt idx="200">
                  <c:v>-0.98907409999999985</c:v>
                </c:pt>
                <c:pt idx="201">
                  <c:v>-1.0345765</c:v>
                </c:pt>
                <c:pt idx="202">
                  <c:v>-1.0806000000000004</c:v>
                </c:pt>
                <c:pt idx="203">
                  <c:v>-1.1271462000000021</c:v>
                </c:pt>
                <c:pt idx="204">
                  <c:v>-1.1742162</c:v>
                </c:pt>
                <c:pt idx="205">
                  <c:v>-1.2218114</c:v>
                </c:pt>
                <c:pt idx="206">
                  <c:v>-1.269933199999997</c:v>
                </c:pt>
                <c:pt idx="207">
                  <c:v>-1.3185828999999991</c:v>
                </c:pt>
                <c:pt idx="208">
                  <c:v>-1.3677618000000002</c:v>
                </c:pt>
                <c:pt idx="209">
                  <c:v>-1.417471299999999</c:v>
                </c:pt>
                <c:pt idx="210">
                  <c:v>-1.4677125999999987</c:v>
                </c:pt>
                <c:pt idx="211">
                  <c:v>-1.5184871000000015</c:v>
                </c:pt>
                <c:pt idx="212">
                  <c:v>-1.5697961000000014</c:v>
                </c:pt>
                <c:pt idx="213">
                  <c:v>-1.6216396000000017</c:v>
                </c:pt>
                <c:pt idx="214">
                  <c:v>-1.6740123999999987</c:v>
                </c:pt>
                <c:pt idx="215">
                  <c:v>-1.7269211999999996</c:v>
                </c:pt>
                <c:pt idx="216">
                  <c:v>-1.7803670999999994</c:v>
                </c:pt>
                <c:pt idx="217">
                  <c:v>-1.8343510000000016</c:v>
                </c:pt>
                <c:pt idx="218">
                  <c:v>-1.8888739000000001</c:v>
                </c:pt>
                <c:pt idx="219">
                  <c:v>-1.9439368999999971</c:v>
                </c:pt>
                <c:pt idx="220">
                  <c:v>-1.9995408999999995</c:v>
                </c:pt>
                <c:pt idx="221">
                  <c:v>-2.0556868999999978</c:v>
                </c:pt>
                <c:pt idx="222">
                  <c:v>-2.1123757999999988</c:v>
                </c:pt>
                <c:pt idx="223">
                  <c:v>-2.1696086000000001</c:v>
                </c:pt>
                <c:pt idx="224">
                  <c:v>-2.2273861000000004</c:v>
                </c:pt>
                <c:pt idx="225">
                  <c:v>-2.2857092999999971</c:v>
                </c:pt>
                <c:pt idx="226">
                  <c:v>-2.3445791000000007</c:v>
                </c:pt>
                <c:pt idx="227">
                  <c:v>-2.4039962000000017</c:v>
                </c:pt>
                <c:pt idx="228">
                  <c:v>-2.4639616999999951</c:v>
                </c:pt>
                <c:pt idx="229">
                  <c:v>-2.5244764000000046</c:v>
                </c:pt>
                <c:pt idx="230">
                  <c:v>-2.5855409000000016</c:v>
                </c:pt>
                <c:pt idx="231">
                  <c:v>-2.6471562999999989</c:v>
                </c:pt>
                <c:pt idx="232">
                  <c:v>-2.7093233000000012</c:v>
                </c:pt>
                <c:pt idx="233">
                  <c:v>-2.7720427000000001</c:v>
                </c:pt>
                <c:pt idx="234">
                  <c:v>-2.8353153000000013</c:v>
                </c:pt>
                <c:pt idx="235">
                  <c:v>-2.8991417999999953</c:v>
                </c:pt>
                <c:pt idx="236">
                  <c:v>-2.963522900000001</c:v>
                </c:pt>
                <c:pt idx="237">
                  <c:v>-3.0284594000000027</c:v>
                </c:pt>
                <c:pt idx="238">
                  <c:v>-3.0939521000000028</c:v>
                </c:pt>
                <c:pt idx="239">
                  <c:v>-3.1600019000000046</c:v>
                </c:pt>
                <c:pt idx="240">
                  <c:v>-3.2266104999999996</c:v>
                </c:pt>
                <c:pt idx="241">
                  <c:v>-3.2937790000000007</c:v>
                </c:pt>
                <c:pt idx="242">
                  <c:v>-3.3615080999999947</c:v>
                </c:pt>
                <c:pt idx="243">
                  <c:v>-3.4297988999999944</c:v>
                </c:pt>
                <c:pt idx="244">
                  <c:v>-3.498652100000001</c:v>
                </c:pt>
                <c:pt idx="245">
                  <c:v>-3.5680687999999989</c:v>
                </c:pt>
                <c:pt idx="246">
                  <c:v>-3.6380499000000057</c:v>
                </c:pt>
                <c:pt idx="247">
                  <c:v>-3.7085915000000043</c:v>
                </c:pt>
                <c:pt idx="248">
                  <c:v>-3.7796868000000003</c:v>
                </c:pt>
                <c:pt idx="249">
                  <c:v>-3.8508065000000045</c:v>
                </c:pt>
                <c:pt idx="250">
                  <c:v>-3.9218112000000005</c:v>
                </c:pt>
                <c:pt idx="251">
                  <c:v>-3.9922367999999935</c:v>
                </c:pt>
                <c:pt idx="252">
                  <c:v>-4.0618565999999987</c:v>
                </c:pt>
                <c:pt idx="253">
                  <c:v>-4.1304020000000037</c:v>
                </c:pt>
                <c:pt idx="254">
                  <c:v>-4.1972768999999985</c:v>
                </c:pt>
                <c:pt idx="255">
                  <c:v>-4.263269600000001</c:v>
                </c:pt>
                <c:pt idx="256">
                  <c:v>-4.327595500000001</c:v>
                </c:pt>
                <c:pt idx="257">
                  <c:v>-4.3901829000000063</c:v>
                </c:pt>
                <c:pt idx="258">
                  <c:v>-4.4527702000000033</c:v>
                </c:pt>
                <c:pt idx="259">
                  <c:v>-4.5130206999999984</c:v>
                </c:pt>
                <c:pt idx="260">
                  <c:v>-4.5727946000000017</c:v>
                </c:pt>
                <c:pt idx="261">
                  <c:v>-4.6319413000000011</c:v>
                </c:pt>
                <c:pt idx="262">
                  <c:v>-4.6888892999999996</c:v>
                </c:pt>
                <c:pt idx="263">
                  <c:v>-4.745837299999998</c:v>
                </c:pt>
                <c:pt idx="264">
                  <c:v>-4.801941400000004</c:v>
                </c:pt>
                <c:pt idx="265">
                  <c:v>-4.8568242999999995</c:v>
                </c:pt>
                <c:pt idx="266">
                  <c:v>-4.9108531000000042</c:v>
                </c:pt>
                <c:pt idx="267">
                  <c:v>-4.9640277000000026</c:v>
                </c:pt>
                <c:pt idx="268">
                  <c:v>-5.016348200000003</c:v>
                </c:pt>
                <c:pt idx="269">
                  <c:v>-5.0676407999999995</c:v>
                </c:pt>
                <c:pt idx="270">
                  <c:v>-5.1177048999999997</c:v>
                </c:pt>
                <c:pt idx="271">
                  <c:v>-5.1667585000000003</c:v>
                </c:pt>
                <c:pt idx="272">
                  <c:v>-5.2148015000000001</c:v>
                </c:pt>
                <c:pt idx="273">
                  <c:v>-5.2618338999999992</c:v>
                </c:pt>
                <c:pt idx="274">
                  <c:v>-5.3078140000000005</c:v>
                </c:pt>
                <c:pt idx="275">
                  <c:v>-5.352538899999999</c:v>
                </c:pt>
                <c:pt idx="276">
                  <c:v>-5.396166099999995</c:v>
                </c:pt>
                <c:pt idx="277">
                  <c:v>-5.4386956000000026</c:v>
                </c:pt>
                <c:pt idx="278">
                  <c:v>-5.4801274000000006</c:v>
                </c:pt>
                <c:pt idx="279">
                  <c:v>-5.5204615000000032</c:v>
                </c:pt>
                <c:pt idx="280">
                  <c:v>-5.5595756000000023</c:v>
                </c:pt>
                <c:pt idx="281">
                  <c:v>-5.5975468000000035</c:v>
                </c:pt>
                <c:pt idx="282">
                  <c:v>-5.6343790000000027</c:v>
                </c:pt>
                <c:pt idx="283">
                  <c:v>-5.6700723000000011</c:v>
                </c:pt>
                <c:pt idx="284">
                  <c:v>-5.7046267999999998</c:v>
                </c:pt>
                <c:pt idx="285">
                  <c:v>-5.7380043000000001</c:v>
                </c:pt>
                <c:pt idx="286">
                  <c:v>-5.7702053000000006</c:v>
                </c:pt>
                <c:pt idx="287">
                  <c:v>-5.801235400000003</c:v>
                </c:pt>
                <c:pt idx="288">
                  <c:v>-5.8310898000000009</c:v>
                </c:pt>
                <c:pt idx="289">
                  <c:v>-5.8597639999999984</c:v>
                </c:pt>
                <c:pt idx="290">
                  <c:v>-5.8872531999999964</c:v>
                </c:pt>
                <c:pt idx="291">
                  <c:v>-5.9135530000000003</c:v>
                </c:pt>
                <c:pt idx="292">
                  <c:v>-5.9386587999999989</c:v>
                </c:pt>
                <c:pt idx="293">
                  <c:v>-5.962565699999999</c:v>
                </c:pt>
                <c:pt idx="294">
                  <c:v>-5.9852692999999988</c:v>
                </c:pt>
                <c:pt idx="295">
                  <c:v>-6.0067475999999971</c:v>
                </c:pt>
                <c:pt idx="296">
                  <c:v>-6.0269626999999986</c:v>
                </c:pt>
                <c:pt idx="297">
                  <c:v>-6.0459409999999991</c:v>
                </c:pt>
                <c:pt idx="298">
                  <c:v>-6.0636756999999974</c:v>
                </c:pt>
                <c:pt idx="299">
                  <c:v>-6.0801605999999992</c:v>
                </c:pt>
                <c:pt idx="300">
                  <c:v>-6.095388800000002</c:v>
                </c:pt>
                <c:pt idx="301">
                  <c:v>-6.1093539000000021</c:v>
                </c:pt>
                <c:pt idx="302">
                  <c:v>-6.1220491000000052</c:v>
                </c:pt>
                <c:pt idx="303">
                  <c:v>-6.1334681999999958</c:v>
                </c:pt>
                <c:pt idx="304">
                  <c:v>-6.1436042999999998</c:v>
                </c:pt>
                <c:pt idx="305">
                  <c:v>-6.1524507999999969</c:v>
                </c:pt>
                <c:pt idx="306">
                  <c:v>-6.159986399999994</c:v>
                </c:pt>
                <c:pt idx="307">
                  <c:v>-6.1662127000000027</c:v>
                </c:pt>
                <c:pt idx="308">
                  <c:v>-6.1711245999999917</c:v>
                </c:pt>
                <c:pt idx="309">
                  <c:v>-6.1747151000000002</c:v>
                </c:pt>
                <c:pt idx="310">
                  <c:v>-6.1769772999999972</c:v>
                </c:pt>
                <c:pt idx="311">
                  <c:v>-6.1779040999999992</c:v>
                </c:pt>
                <c:pt idx="312">
                  <c:v>-6.1774885000000026</c:v>
                </c:pt>
                <c:pt idx="313">
                  <c:v>-6.1757235000000037</c:v>
                </c:pt>
                <c:pt idx="314">
                  <c:v>-6.1726022999999941</c:v>
                </c:pt>
                <c:pt idx="315">
                  <c:v>-6.1681175999999951</c:v>
                </c:pt>
                <c:pt idx="316">
                  <c:v>-6.1622515999999976</c:v>
                </c:pt>
                <c:pt idx="317">
                  <c:v>-6.1549855000000022</c:v>
                </c:pt>
                <c:pt idx="318">
                  <c:v>-6.1463263000000055</c:v>
                </c:pt>
                <c:pt idx="319">
                  <c:v>-6.1362664999999978</c:v>
                </c:pt>
                <c:pt idx="320">
                  <c:v>-6.1247981000000067</c:v>
                </c:pt>
                <c:pt idx="321">
                  <c:v>-6.1119137000000094</c:v>
                </c:pt>
                <c:pt idx="322">
                  <c:v>-6.0976052999999979</c:v>
                </c:pt>
                <c:pt idx="323">
                  <c:v>-6.0818652999999898</c:v>
                </c:pt>
                <c:pt idx="324">
                  <c:v>-6.0646860000000089</c:v>
                </c:pt>
                <c:pt idx="325">
                  <c:v>-6.0460593999999901</c:v>
                </c:pt>
                <c:pt idx="326">
                  <c:v>-6.0259781999999973</c:v>
                </c:pt>
                <c:pt idx="327">
                  <c:v>-6.0044230999999968</c:v>
                </c:pt>
                <c:pt idx="328">
                  <c:v>-5.9813931999999994</c:v>
                </c:pt>
                <c:pt idx="329">
                  <c:v>-5.9568814999999944</c:v>
                </c:pt>
                <c:pt idx="330">
                  <c:v>-5.930880099999996</c:v>
                </c:pt>
                <c:pt idx="331">
                  <c:v>-5.903380999999996</c:v>
                </c:pt>
                <c:pt idx="332">
                  <c:v>-5.874375999999998</c:v>
                </c:pt>
                <c:pt idx="333">
                  <c:v>-5.8438571000000081</c:v>
                </c:pt>
                <c:pt idx="334">
                  <c:v>-5.8118163999999979</c:v>
                </c:pt>
                <c:pt idx="335">
                  <c:v>-5.7782456999999994</c:v>
                </c:pt>
                <c:pt idx="336">
                  <c:v>-5.7431370999999984</c:v>
                </c:pt>
                <c:pt idx="337">
                  <c:v>-5.7064857999999958</c:v>
                </c:pt>
                <c:pt idx="338">
                  <c:v>-5.6682863999999995</c:v>
                </c:pt>
                <c:pt idx="339">
                  <c:v>-5.6285273999999959</c:v>
                </c:pt>
                <c:pt idx="340">
                  <c:v>-5.5872008000000051</c:v>
                </c:pt>
                <c:pt idx="341">
                  <c:v>-5.5442989000000011</c:v>
                </c:pt>
                <c:pt idx="342">
                  <c:v>-5.4998138000000125</c:v>
                </c:pt>
                <c:pt idx="343">
                  <c:v>-5.453737799999999</c:v>
                </c:pt>
                <c:pt idx="344">
                  <c:v>-5.4060628000000008</c:v>
                </c:pt>
                <c:pt idx="345">
                  <c:v>-5.3567811000000063</c:v>
                </c:pt>
                <c:pt idx="346">
                  <c:v>-5.3058849999999893</c:v>
                </c:pt>
                <c:pt idx="347">
                  <c:v>-5.2533946000000071</c:v>
                </c:pt>
                <c:pt idx="348">
                  <c:v>-5.1992831000000024</c:v>
                </c:pt>
                <c:pt idx="349">
                  <c:v>-5.143542999999994</c:v>
                </c:pt>
                <c:pt idx="350">
                  <c:v>-5.0861670999999973</c:v>
                </c:pt>
                <c:pt idx="351">
                  <c:v>-5.0271484000000015</c:v>
                </c:pt>
                <c:pt idx="352">
                  <c:v>-4.9664799000000102</c:v>
                </c:pt>
                <c:pt idx="353">
                  <c:v>-4.9041546000000125</c:v>
                </c:pt>
                <c:pt idx="354">
                  <c:v>-4.8401654000000036</c:v>
                </c:pt>
                <c:pt idx="355">
                  <c:v>-4.774505199999993</c:v>
                </c:pt>
                <c:pt idx="356">
                  <c:v>-4.7071822999999995</c:v>
                </c:pt>
                <c:pt idx="357">
                  <c:v>-4.6381939999999986</c:v>
                </c:pt>
                <c:pt idx="358">
                  <c:v>-4.5675231000000025</c:v>
                </c:pt>
                <c:pt idx="359">
                  <c:v>-4.4951635999999979</c:v>
                </c:pt>
                <c:pt idx="360">
                  <c:v>-4.4211090999999954</c:v>
                </c:pt>
                <c:pt idx="361">
                  <c:v>-4.3453535999999957</c:v>
                </c:pt>
                <c:pt idx="362">
                  <c:v>-4.2678908999999976</c:v>
                </c:pt>
                <c:pt idx="363">
                  <c:v>-4.1887147999999996</c:v>
                </c:pt>
                <c:pt idx="364">
                  <c:v>-4.1078213000000119</c:v>
                </c:pt>
                <c:pt idx="365">
                  <c:v>-4.025251499999996</c:v>
                </c:pt>
                <c:pt idx="366">
                  <c:v>-3.9409664000000078</c:v>
                </c:pt>
                <c:pt idx="367">
                  <c:v>-3.8549619000000064</c:v>
                </c:pt>
                <c:pt idx="368">
                  <c:v>-3.7672330999999986</c:v>
                </c:pt>
                <c:pt idx="369">
                  <c:v>-3.677775799999992</c:v>
                </c:pt>
                <c:pt idx="370">
                  <c:v>-3.5865853999999899</c:v>
                </c:pt>
                <c:pt idx="371">
                  <c:v>-3.4936574000000036</c:v>
                </c:pt>
                <c:pt idx="372">
                  <c:v>-3.3989873000000017</c:v>
                </c:pt>
                <c:pt idx="373">
                  <c:v>-3.3025882000000024</c:v>
                </c:pt>
                <c:pt idx="374">
                  <c:v>-3.2044604000000021</c:v>
                </c:pt>
                <c:pt idx="375">
                  <c:v>-3.1045889999999901</c:v>
                </c:pt>
                <c:pt idx="376">
                  <c:v>-3.0029707000000059</c:v>
                </c:pt>
                <c:pt idx="377">
                  <c:v>-2.899602299999998</c:v>
                </c:pt>
                <c:pt idx="378">
                  <c:v>-2.7944805000000059</c:v>
                </c:pt>
                <c:pt idx="379">
                  <c:v>-2.68760189999999</c:v>
                </c:pt>
                <c:pt idx="380">
                  <c:v>-2.578963200000004</c:v>
                </c:pt>
                <c:pt idx="381">
                  <c:v>-2.4685636000000102</c:v>
                </c:pt>
                <c:pt idx="382">
                  <c:v>-2.3564447000000115</c:v>
                </c:pt>
                <c:pt idx="383">
                  <c:v>-2.2425722000000121</c:v>
                </c:pt>
                <c:pt idx="384">
                  <c:v>-2.1269444999999934</c:v>
                </c:pt>
                <c:pt idx="385">
                  <c:v>-2.0095599999999934</c:v>
                </c:pt>
                <c:pt idx="386">
                  <c:v>-1.89041730000001</c:v>
                </c:pt>
                <c:pt idx="387">
                  <c:v>-1.7695145999999937</c:v>
                </c:pt>
                <c:pt idx="388">
                  <c:v>-1.6468504999999993</c:v>
                </c:pt>
                <c:pt idx="389">
                  <c:v>-1.5224232999999998</c:v>
                </c:pt>
                <c:pt idx="390">
                  <c:v>-1.3962561999999963</c:v>
                </c:pt>
                <c:pt idx="391">
                  <c:v>-1.2683537000000058</c:v>
                </c:pt>
                <c:pt idx="392">
                  <c:v>-1.1387</c:v>
                </c:pt>
                <c:pt idx="393">
                  <c:v>-1.0072950999999932</c:v>
                </c:pt>
                <c:pt idx="394">
                  <c:v>-0.87413899999999956</c:v>
                </c:pt>
                <c:pt idx="395">
                  <c:v>-0.73923209999999528</c:v>
                </c:pt>
                <c:pt idx="396">
                  <c:v>-0.60257400000000416</c:v>
                </c:pt>
                <c:pt idx="397">
                  <c:v>-0.46416520000001071</c:v>
                </c:pt>
                <c:pt idx="398">
                  <c:v>-0.32400739999999928</c:v>
                </c:pt>
                <c:pt idx="399">
                  <c:v>-0.18212949999998784</c:v>
                </c:pt>
                <c:pt idx="400">
                  <c:v>-3.8514499999990903E-2</c:v>
                </c:pt>
                <c:pt idx="401">
                  <c:v>0.10683520000000613</c:v>
                </c:pt>
                <c:pt idx="402">
                  <c:v>0.25391700000000128</c:v>
                </c:pt>
                <c:pt idx="403">
                  <c:v>0.40272840000000087</c:v>
                </c:pt>
                <c:pt idx="404">
                  <c:v>0.5532659999999936</c:v>
                </c:pt>
                <c:pt idx="405">
                  <c:v>0.70552599999999188</c:v>
                </c:pt>
                <c:pt idx="406">
                  <c:v>0.85950600000001032</c:v>
                </c:pt>
                <c:pt idx="407">
                  <c:v>1.0151909999999873</c:v>
                </c:pt>
                <c:pt idx="408">
                  <c:v>1.1725780000000015</c:v>
                </c:pt>
                <c:pt idx="409">
                  <c:v>1.3316620000000086</c:v>
                </c:pt>
                <c:pt idx="410">
                  <c:v>1.4924429999999944</c:v>
                </c:pt>
                <c:pt idx="411">
                  <c:v>1.6549109999999985</c:v>
                </c:pt>
                <c:pt idx="412">
                  <c:v>1.8190620000000024</c:v>
                </c:pt>
                <c:pt idx="413">
                  <c:v>1.9848889999999955</c:v>
                </c:pt>
                <c:pt idx="414">
                  <c:v>2.1523869999999903</c:v>
                </c:pt>
                <c:pt idx="415">
                  <c:v>2.3215469999999954</c:v>
                </c:pt>
                <c:pt idx="416">
                  <c:v>2.4923769999999905</c:v>
                </c:pt>
                <c:pt idx="417">
                  <c:v>2.6648619999999994</c:v>
                </c:pt>
                <c:pt idx="418">
                  <c:v>2.8389929999999879</c:v>
                </c:pt>
                <c:pt idx="419">
                  <c:v>3.0147650000000112</c:v>
                </c:pt>
                <c:pt idx="420">
                  <c:v>3.1921719999999993</c:v>
                </c:pt>
                <c:pt idx="421">
                  <c:v>3.3712040000000059</c:v>
                </c:pt>
                <c:pt idx="422">
                  <c:v>3.5518569999999983</c:v>
                </c:pt>
                <c:pt idx="423">
                  <c:v>3.7341200000000043</c:v>
                </c:pt>
                <c:pt idx="424">
                  <c:v>3.9179870000000108</c:v>
                </c:pt>
                <c:pt idx="425">
                  <c:v>4.1034499999999952</c:v>
                </c:pt>
                <c:pt idx="426">
                  <c:v>4.2905020000000036</c:v>
                </c:pt>
                <c:pt idx="427">
                  <c:v>4.4791309999999953</c:v>
                </c:pt>
                <c:pt idx="428">
                  <c:v>4.6693319999999972</c:v>
                </c:pt>
                <c:pt idx="429">
                  <c:v>4.8610929999999968</c:v>
                </c:pt>
                <c:pt idx="430">
                  <c:v>5.0544079999999951</c:v>
                </c:pt>
                <c:pt idx="431">
                  <c:v>5.2492670000000032</c:v>
                </c:pt>
                <c:pt idx="432">
                  <c:v>5.4456569999999971</c:v>
                </c:pt>
                <c:pt idx="433">
                  <c:v>5.6435519999999997</c:v>
                </c:pt>
                <c:pt idx="434">
                  <c:v>5.8429569999999984</c:v>
                </c:pt>
                <c:pt idx="435">
                  <c:v>6.0438600000000093</c:v>
                </c:pt>
                <c:pt idx="436">
                  <c:v>6.2462500000000034</c:v>
                </c:pt>
                <c:pt idx="437">
                  <c:v>6.4501170000000059</c:v>
                </c:pt>
                <c:pt idx="438">
                  <c:v>6.6554490000000044</c:v>
                </c:pt>
                <c:pt idx="439">
                  <c:v>6.8622349999999983</c:v>
                </c:pt>
                <c:pt idx="440">
                  <c:v>7.0704640000000012</c:v>
                </c:pt>
                <c:pt idx="441">
                  <c:v>7.2801209999999941</c:v>
                </c:pt>
                <c:pt idx="442">
                  <c:v>7.4911969999999997</c:v>
                </c:pt>
                <c:pt idx="443">
                  <c:v>7.7036779999999965</c:v>
                </c:pt>
                <c:pt idx="444">
                  <c:v>7.9175520000000006</c:v>
                </c:pt>
                <c:pt idx="445">
                  <c:v>8.1328060000000022</c:v>
                </c:pt>
                <c:pt idx="446">
                  <c:v>8.3494260000000082</c:v>
                </c:pt>
                <c:pt idx="447">
                  <c:v>8.5673989999999947</c:v>
                </c:pt>
                <c:pt idx="448">
                  <c:v>8.7867269999999991</c:v>
                </c:pt>
                <c:pt idx="449">
                  <c:v>9.0073880000000059</c:v>
                </c:pt>
                <c:pt idx="450">
                  <c:v>9.2293649999999872</c:v>
                </c:pt>
                <c:pt idx="451">
                  <c:v>9.4526440000000065</c:v>
                </c:pt>
                <c:pt idx="452">
                  <c:v>9.6772139999999922</c:v>
                </c:pt>
                <c:pt idx="453">
                  <c:v>9.903057000000004</c:v>
                </c:pt>
                <c:pt idx="454">
                  <c:v>10.130160000000004</c:v>
                </c:pt>
                <c:pt idx="455">
                  <c:v>10.358509000000012</c:v>
                </c:pt>
                <c:pt idx="456">
                  <c:v>10.588087999999999</c:v>
                </c:pt>
                <c:pt idx="457">
                  <c:v>10.818882000000002</c:v>
                </c:pt>
                <c:pt idx="458">
                  <c:v>11.050877</c:v>
                </c:pt>
                <c:pt idx="459">
                  <c:v>11.284056000000007</c:v>
                </c:pt>
                <c:pt idx="460">
                  <c:v>11.518405000000001</c:v>
                </c:pt>
                <c:pt idx="461">
                  <c:v>11.753907000000012</c:v>
                </c:pt>
                <c:pt idx="462">
                  <c:v>11.990545000000012</c:v>
                </c:pt>
                <c:pt idx="463">
                  <c:v>12.228310999999991</c:v>
                </c:pt>
                <c:pt idx="464">
                  <c:v>12.467191999999997</c:v>
                </c:pt>
                <c:pt idx="465">
                  <c:v>12.707162999999994</c:v>
                </c:pt>
                <c:pt idx="466">
                  <c:v>12.948209000000006</c:v>
                </c:pt>
                <c:pt idx="467">
                  <c:v>13.190314000000001</c:v>
                </c:pt>
                <c:pt idx="468">
                  <c:v>13.433459000000013</c:v>
                </c:pt>
                <c:pt idx="469">
                  <c:v>13.677626999999987</c:v>
                </c:pt>
                <c:pt idx="470">
                  <c:v>13.922800999999993</c:v>
                </c:pt>
                <c:pt idx="471">
                  <c:v>14.168964999999986</c:v>
                </c:pt>
                <c:pt idx="472">
                  <c:v>14.4161</c:v>
                </c:pt>
                <c:pt idx="473">
                  <c:v>14.664187999999996</c:v>
                </c:pt>
                <c:pt idx="474">
                  <c:v>14.913209999999992</c:v>
                </c:pt>
                <c:pt idx="475">
                  <c:v>15.163149000000004</c:v>
                </c:pt>
                <c:pt idx="476">
                  <c:v>15.413986999999992</c:v>
                </c:pt>
                <c:pt idx="477">
                  <c:v>15.665704000000019</c:v>
                </c:pt>
                <c:pt idx="478">
                  <c:v>15.918285000000012</c:v>
                </c:pt>
                <c:pt idx="479">
                  <c:v>16.17171900000001</c:v>
                </c:pt>
                <c:pt idx="480">
                  <c:v>16.425979999999996</c:v>
                </c:pt>
                <c:pt idx="481">
                  <c:v>16.681046999999992</c:v>
                </c:pt>
                <c:pt idx="482">
                  <c:v>16.936902000000003</c:v>
                </c:pt>
                <c:pt idx="483">
                  <c:v>17.193523999999996</c:v>
                </c:pt>
                <c:pt idx="484">
                  <c:v>17.450895000000003</c:v>
                </c:pt>
                <c:pt idx="485">
                  <c:v>17.708994000000004</c:v>
                </c:pt>
                <c:pt idx="486">
                  <c:v>17.96780099999998</c:v>
                </c:pt>
                <c:pt idx="487">
                  <c:v>18.227295999999996</c:v>
                </c:pt>
                <c:pt idx="488">
                  <c:v>18.487459000000001</c:v>
                </c:pt>
                <c:pt idx="489">
                  <c:v>18.748269000000008</c:v>
                </c:pt>
                <c:pt idx="490">
                  <c:v>19.009705999999994</c:v>
                </c:pt>
                <c:pt idx="491">
                  <c:v>19.271748000000002</c:v>
                </c:pt>
                <c:pt idx="492">
                  <c:v>19.534376000000009</c:v>
                </c:pt>
                <c:pt idx="493">
                  <c:v>19.797565999999989</c:v>
                </c:pt>
                <c:pt idx="494">
                  <c:v>20.061327999999989</c:v>
                </c:pt>
                <c:pt idx="495">
                  <c:v>20.325620999999998</c:v>
                </c:pt>
                <c:pt idx="496">
                  <c:v>20.59041999999998</c:v>
                </c:pt>
                <c:pt idx="497">
                  <c:v>20.855705999999998</c:v>
                </c:pt>
                <c:pt idx="498">
                  <c:v>21.121454999999997</c:v>
                </c:pt>
                <c:pt idx="499">
                  <c:v>21.387647999999999</c:v>
                </c:pt>
                <c:pt idx="500">
                  <c:v>21.654261999999989</c:v>
                </c:pt>
                <c:pt idx="501">
                  <c:v>21.921275999999992</c:v>
                </c:pt>
                <c:pt idx="502">
                  <c:v>22.188667999999993</c:v>
                </c:pt>
                <c:pt idx="503">
                  <c:v>22.456414999999993</c:v>
                </c:pt>
                <c:pt idx="504">
                  <c:v>22.724496000000002</c:v>
                </c:pt>
                <c:pt idx="505">
                  <c:v>22.992888000000008</c:v>
                </c:pt>
                <c:pt idx="506">
                  <c:v>23.261569999999992</c:v>
                </c:pt>
                <c:pt idx="507">
                  <c:v>23.530518000000015</c:v>
                </c:pt>
                <c:pt idx="508">
                  <c:v>23.799709000000007</c:v>
                </c:pt>
                <c:pt idx="509">
                  <c:v>24.069159999999982</c:v>
                </c:pt>
                <c:pt idx="510">
                  <c:v>24.338839999999976</c:v>
                </c:pt>
                <c:pt idx="511">
                  <c:v>24.608711</c:v>
                </c:pt>
                <c:pt idx="512">
                  <c:v>24.878748999999999</c:v>
                </c:pt>
                <c:pt idx="513">
                  <c:v>25.148933999999997</c:v>
                </c:pt>
                <c:pt idx="514">
                  <c:v>25.419243999999992</c:v>
                </c:pt>
                <c:pt idx="515">
                  <c:v>25.689655999999985</c:v>
                </c:pt>
                <c:pt idx="516">
                  <c:v>25.960149000000001</c:v>
                </c:pt>
                <c:pt idx="517">
                  <c:v>26.23069799999999</c:v>
                </c:pt>
                <c:pt idx="518">
                  <c:v>26.501283999999998</c:v>
                </c:pt>
                <c:pt idx="519">
                  <c:v>26.771884</c:v>
                </c:pt>
                <c:pt idx="520">
                  <c:v>27.042473999999999</c:v>
                </c:pt>
                <c:pt idx="521">
                  <c:v>27.313032000000021</c:v>
                </c:pt>
                <c:pt idx="522">
                  <c:v>27.583536000000009</c:v>
                </c:pt>
                <c:pt idx="523">
                  <c:v>27.853962999999993</c:v>
                </c:pt>
                <c:pt idx="524">
                  <c:v>28.124313999999998</c:v>
                </c:pt>
                <c:pt idx="525">
                  <c:v>28.394596999999976</c:v>
                </c:pt>
                <c:pt idx="526">
                  <c:v>28.664754000000016</c:v>
                </c:pt>
                <c:pt idx="527">
                  <c:v>28.934764999999999</c:v>
                </c:pt>
                <c:pt idx="528">
                  <c:v>29.204610000000002</c:v>
                </c:pt>
                <c:pt idx="529">
                  <c:v>29.474267999999995</c:v>
                </c:pt>
                <c:pt idx="530">
                  <c:v>29.743719999999996</c:v>
                </c:pt>
                <c:pt idx="531">
                  <c:v>30.012945999999999</c:v>
                </c:pt>
                <c:pt idx="532">
                  <c:v>30.281925999999999</c:v>
                </c:pt>
                <c:pt idx="533">
                  <c:v>30.550640000000016</c:v>
                </c:pt>
                <c:pt idx="534">
                  <c:v>30.819069000000013</c:v>
                </c:pt>
                <c:pt idx="535">
                  <c:v>31.087193000000013</c:v>
                </c:pt>
                <c:pt idx="536">
                  <c:v>31.354991999999982</c:v>
                </c:pt>
                <c:pt idx="537">
                  <c:v>31.622448999999989</c:v>
                </c:pt>
                <c:pt idx="538">
                  <c:v>31.889544000000001</c:v>
                </c:pt>
                <c:pt idx="539">
                  <c:v>32.156256999999982</c:v>
                </c:pt>
                <c:pt idx="540">
                  <c:v>32.422565999999989</c:v>
                </c:pt>
                <c:pt idx="541">
                  <c:v>32.688455000000005</c:v>
                </c:pt>
                <c:pt idx="542">
                  <c:v>32.953905999999989</c:v>
                </c:pt>
                <c:pt idx="543">
                  <c:v>33.218901000000017</c:v>
                </c:pt>
                <c:pt idx="544">
                  <c:v>33.48342199999999</c:v>
                </c:pt>
                <c:pt idx="545">
                  <c:v>33.747450999999984</c:v>
                </c:pt>
                <c:pt idx="546">
                  <c:v>34.010969000000017</c:v>
                </c:pt>
                <c:pt idx="547">
                  <c:v>34.273960000000017</c:v>
                </c:pt>
                <c:pt idx="548">
                  <c:v>34.536405999999999</c:v>
                </c:pt>
                <c:pt idx="549">
                  <c:v>34.798291000000006</c:v>
                </c:pt>
                <c:pt idx="550">
                  <c:v>35.059595999999999</c:v>
                </c:pt>
                <c:pt idx="551">
                  <c:v>35.320305999999988</c:v>
                </c:pt>
                <c:pt idx="552">
                  <c:v>35.580403999999987</c:v>
                </c:pt>
                <c:pt idx="553">
                  <c:v>35.839872999999983</c:v>
                </c:pt>
                <c:pt idx="554">
                  <c:v>36.098698999999982</c:v>
                </c:pt>
                <c:pt idx="555">
                  <c:v>36.356860000000012</c:v>
                </c:pt>
                <c:pt idx="556">
                  <c:v>36.614342999999991</c:v>
                </c:pt>
                <c:pt idx="557">
                  <c:v>36.871132999999986</c:v>
                </c:pt>
                <c:pt idx="558">
                  <c:v>37.127215000000007</c:v>
                </c:pt>
                <c:pt idx="559">
                  <c:v>37.382575000000003</c:v>
                </c:pt>
                <c:pt idx="560">
                  <c:v>37.637196999999986</c:v>
                </c:pt>
                <c:pt idx="561">
                  <c:v>37.891066999999993</c:v>
                </c:pt>
                <c:pt idx="562">
                  <c:v>38.144171</c:v>
                </c:pt>
                <c:pt idx="563">
                  <c:v>38.396493000000021</c:v>
                </c:pt>
                <c:pt idx="564">
                  <c:v>38.648022999999995</c:v>
                </c:pt>
                <c:pt idx="565">
                  <c:v>38.898743999999994</c:v>
                </c:pt>
                <c:pt idx="566">
                  <c:v>39.148645000000016</c:v>
                </c:pt>
                <c:pt idx="567">
                  <c:v>39.397712000000013</c:v>
                </c:pt>
                <c:pt idx="568">
                  <c:v>39.645932000000016</c:v>
                </c:pt>
                <c:pt idx="569">
                  <c:v>39.893294999999995</c:v>
                </c:pt>
                <c:pt idx="570">
                  <c:v>40.139782999999994</c:v>
                </c:pt>
                <c:pt idx="571">
                  <c:v>40.385383000000019</c:v>
                </c:pt>
                <c:pt idx="572">
                  <c:v>40.630088000000001</c:v>
                </c:pt>
                <c:pt idx="573">
                  <c:v>40.873885000000001</c:v>
                </c:pt>
                <c:pt idx="574">
                  <c:v>41.116763999999989</c:v>
                </c:pt>
                <c:pt idx="575">
                  <c:v>41.358712999999995</c:v>
                </c:pt>
                <c:pt idx="576">
                  <c:v>41.599722000000014</c:v>
                </c:pt>
                <c:pt idx="577">
                  <c:v>41.839781000000016</c:v>
                </c:pt>
                <c:pt idx="578">
                  <c:v>42.078879999999998</c:v>
                </c:pt>
                <c:pt idx="579">
                  <c:v>42.31701000000001</c:v>
                </c:pt>
                <c:pt idx="580">
                  <c:v>42.554160999999993</c:v>
                </c:pt>
                <c:pt idx="581">
                  <c:v>42.790323999999998</c:v>
                </c:pt>
                <c:pt idx="582">
                  <c:v>43.025490999999988</c:v>
                </c:pt>
                <c:pt idx="583">
                  <c:v>43.259654000000012</c:v>
                </c:pt>
                <c:pt idx="584">
                  <c:v>43.492803000000009</c:v>
                </c:pt>
                <c:pt idx="585">
                  <c:v>43.724930999999998</c:v>
                </c:pt>
                <c:pt idx="586">
                  <c:v>43.956016000000005</c:v>
                </c:pt>
                <c:pt idx="587">
                  <c:v>44.186064000000016</c:v>
                </c:pt>
                <c:pt idx="588">
                  <c:v>44.415064999999998</c:v>
                </c:pt>
                <c:pt idx="589">
                  <c:v>44.643012999999996</c:v>
                </c:pt>
                <c:pt idx="590">
                  <c:v>44.869902999999994</c:v>
                </c:pt>
                <c:pt idx="591">
                  <c:v>45.095726999999982</c:v>
                </c:pt>
                <c:pt idx="592">
                  <c:v>45.320480000000003</c:v>
                </c:pt>
                <c:pt idx="593">
                  <c:v>45.544156000000015</c:v>
                </c:pt>
                <c:pt idx="594">
                  <c:v>45.766750999999999</c:v>
                </c:pt>
                <c:pt idx="595">
                  <c:v>45.988258000000002</c:v>
                </c:pt>
                <c:pt idx="596">
                  <c:v>46.208674999999999</c:v>
                </c:pt>
                <c:pt idx="597">
                  <c:v>46.427994999999981</c:v>
                </c:pt>
                <c:pt idx="598">
                  <c:v>46.646216999999979</c:v>
                </c:pt>
                <c:pt idx="599">
                  <c:v>46.863335000000006</c:v>
                </c:pt>
                <c:pt idx="600">
                  <c:v>47.07934800000001</c:v>
                </c:pt>
                <c:pt idx="601">
                  <c:v>47.294231999999994</c:v>
                </c:pt>
                <c:pt idx="602">
                  <c:v>47.507999000000012</c:v>
                </c:pt>
                <c:pt idx="603">
                  <c:v>47.720645000000019</c:v>
                </c:pt>
                <c:pt idx="604">
                  <c:v>47.932170000000013</c:v>
                </c:pt>
                <c:pt idx="605">
                  <c:v>48.142567999999983</c:v>
                </c:pt>
                <c:pt idx="606">
                  <c:v>48.351841000000007</c:v>
                </c:pt>
                <c:pt idx="607">
                  <c:v>48.559987000000007</c:v>
                </c:pt>
                <c:pt idx="608">
                  <c:v>48.767002000000019</c:v>
                </c:pt>
                <c:pt idx="609">
                  <c:v>48.972887000000014</c:v>
                </c:pt>
                <c:pt idx="610">
                  <c:v>49.177639999999997</c:v>
                </c:pt>
                <c:pt idx="611">
                  <c:v>49.381262000000021</c:v>
                </c:pt>
                <c:pt idx="612">
                  <c:v>49.583752000000004</c:v>
                </c:pt>
                <c:pt idx="613">
                  <c:v>49.785111000000001</c:v>
                </c:pt>
                <c:pt idx="614">
                  <c:v>49.985337999999985</c:v>
                </c:pt>
                <c:pt idx="615">
                  <c:v>50.184436000000005</c:v>
                </c:pt>
                <c:pt idx="616">
                  <c:v>50.382394000000005</c:v>
                </c:pt>
                <c:pt idx="617">
                  <c:v>50.579212999999982</c:v>
                </c:pt>
                <c:pt idx="618">
                  <c:v>50.774901</c:v>
                </c:pt>
                <c:pt idx="619">
                  <c:v>50.969459999999998</c:v>
                </c:pt>
                <c:pt idx="620">
                  <c:v>51.162890999999973</c:v>
                </c:pt>
                <c:pt idx="621">
                  <c:v>51.355195999999978</c:v>
                </c:pt>
                <c:pt idx="622">
                  <c:v>51.546377999999976</c:v>
                </c:pt>
                <c:pt idx="623">
                  <c:v>51.736438000000021</c:v>
                </c:pt>
                <c:pt idx="624">
                  <c:v>51.925380000000018</c:v>
                </c:pt>
                <c:pt idx="625">
                  <c:v>52.113205999999991</c:v>
                </c:pt>
                <c:pt idx="626">
                  <c:v>52.299921000000012</c:v>
                </c:pt>
                <c:pt idx="627">
                  <c:v>52.485528000000016</c:v>
                </c:pt>
                <c:pt idx="628">
                  <c:v>52.670029000000028</c:v>
                </c:pt>
                <c:pt idx="629">
                  <c:v>52.853431</c:v>
                </c:pt>
                <c:pt idx="630">
                  <c:v>53.035737000000012</c:v>
                </c:pt>
                <c:pt idx="631">
                  <c:v>53.21694500000001</c:v>
                </c:pt>
                <c:pt idx="632">
                  <c:v>53.397046999999986</c:v>
                </c:pt>
                <c:pt idx="633">
                  <c:v>53.576063000000005</c:v>
                </c:pt>
                <c:pt idx="634">
                  <c:v>53.753996000000001</c:v>
                </c:pt>
                <c:pt idx="635">
                  <c:v>53.930851000000018</c:v>
                </c:pt>
                <c:pt idx="636">
                  <c:v>54.106632000000019</c:v>
                </c:pt>
                <c:pt idx="637">
                  <c:v>54.281346000000013</c:v>
                </c:pt>
                <c:pt idx="638">
                  <c:v>54.454998000000018</c:v>
                </c:pt>
                <c:pt idx="639">
                  <c:v>54.627591999999993</c:v>
                </c:pt>
                <c:pt idx="640">
                  <c:v>54.799136000000004</c:v>
                </c:pt>
                <c:pt idx="641">
                  <c:v>54.969635000000011</c:v>
                </c:pt>
                <c:pt idx="642">
                  <c:v>55.139095999999995</c:v>
                </c:pt>
                <c:pt idx="643">
                  <c:v>55.307524999999998</c:v>
                </c:pt>
                <c:pt idx="644">
                  <c:v>55.47492699999998</c:v>
                </c:pt>
                <c:pt idx="645">
                  <c:v>55.641311999999999</c:v>
                </c:pt>
                <c:pt idx="646">
                  <c:v>55.806685000000016</c:v>
                </c:pt>
                <c:pt idx="647">
                  <c:v>55.971052000000014</c:v>
                </c:pt>
                <c:pt idx="648">
                  <c:v>56.134424000000024</c:v>
                </c:pt>
                <c:pt idx="649">
                  <c:v>56.296805000000006</c:v>
                </c:pt>
                <c:pt idx="650">
                  <c:v>56.458203999999995</c:v>
                </c:pt>
                <c:pt idx="651">
                  <c:v>56.618628999999999</c:v>
                </c:pt>
                <c:pt idx="652">
                  <c:v>56.778087999999997</c:v>
                </c:pt>
                <c:pt idx="653">
                  <c:v>56.936588999999998</c:v>
                </c:pt>
                <c:pt idx="654">
                  <c:v>57.094141000000008</c:v>
                </c:pt>
                <c:pt idx="655">
                  <c:v>57.250752000000006</c:v>
                </c:pt>
                <c:pt idx="656">
                  <c:v>57.406430999999998</c:v>
                </c:pt>
                <c:pt idx="657">
                  <c:v>57.561185999999992</c:v>
                </c:pt>
                <c:pt idx="658">
                  <c:v>57.715026999999992</c:v>
                </c:pt>
                <c:pt idx="659">
                  <c:v>57.867962000000006</c:v>
                </c:pt>
                <c:pt idx="660">
                  <c:v>58.020003000000003</c:v>
                </c:pt>
                <c:pt idx="661">
                  <c:v>58.171155999999996</c:v>
                </c:pt>
                <c:pt idx="662">
                  <c:v>58.321442999999988</c:v>
                </c:pt>
                <c:pt idx="663">
                  <c:v>58.470867999999996</c:v>
                </c:pt>
                <c:pt idx="664">
                  <c:v>58.619437000000005</c:v>
                </c:pt>
                <c:pt idx="665">
                  <c:v>58.767162000000013</c:v>
                </c:pt>
                <c:pt idx="666">
                  <c:v>58.914053000000024</c:v>
                </c:pt>
                <c:pt idx="667">
                  <c:v>59.060120000000012</c:v>
                </c:pt>
                <c:pt idx="668">
                  <c:v>59.205374000000006</c:v>
                </c:pt>
                <c:pt idx="669">
                  <c:v>59.349827000000005</c:v>
                </c:pt>
                <c:pt idx="670">
                  <c:v>59.493488999999983</c:v>
                </c:pt>
                <c:pt idx="671">
                  <c:v>59.636369999999999</c:v>
                </c:pt>
                <c:pt idx="672">
                  <c:v>59.77848400000002</c:v>
                </c:pt>
                <c:pt idx="673">
                  <c:v>59.919839999999994</c:v>
                </c:pt>
                <c:pt idx="674">
                  <c:v>60.060451</c:v>
                </c:pt>
                <c:pt idx="675">
                  <c:v>60.200326999999987</c:v>
                </c:pt>
                <c:pt idx="676">
                  <c:v>60.339482000000004</c:v>
                </c:pt>
                <c:pt idx="677">
                  <c:v>60.477926000000025</c:v>
                </c:pt>
                <c:pt idx="678">
                  <c:v>60.615672000000018</c:v>
                </c:pt>
                <c:pt idx="679">
                  <c:v>60.75273199999998</c:v>
                </c:pt>
                <c:pt idx="680">
                  <c:v>60.889119999999991</c:v>
                </c:pt>
                <c:pt idx="681">
                  <c:v>61.024844999999999</c:v>
                </c:pt>
                <c:pt idx="682">
                  <c:v>61.159921999999995</c:v>
                </c:pt>
                <c:pt idx="683">
                  <c:v>61.294263000000001</c:v>
                </c:pt>
                <c:pt idx="684">
                  <c:v>61.427919000000003</c:v>
                </c:pt>
                <c:pt idx="685">
                  <c:v>61.560938000000021</c:v>
                </c:pt>
                <c:pt idx="686">
                  <c:v>61.693326999999982</c:v>
                </c:pt>
                <c:pt idx="687">
                  <c:v>61.825098999999994</c:v>
                </c:pt>
                <c:pt idx="688">
                  <c:v>61.956263000000007</c:v>
                </c:pt>
                <c:pt idx="689">
                  <c:v>62.08683000000002</c:v>
                </c:pt>
                <c:pt idx="690">
                  <c:v>62.216812000000004</c:v>
                </c:pt>
                <c:pt idx="691">
                  <c:v>62.346216999999996</c:v>
                </c:pt>
                <c:pt idx="692">
                  <c:v>62.475054999999998</c:v>
                </c:pt>
                <c:pt idx="693">
                  <c:v>62.60333799999998</c:v>
                </c:pt>
                <c:pt idx="694">
                  <c:v>62.731076000000002</c:v>
                </c:pt>
                <c:pt idx="695">
                  <c:v>62.85827900000001</c:v>
                </c:pt>
                <c:pt idx="696">
                  <c:v>62.984957000000009</c:v>
                </c:pt>
                <c:pt idx="697">
                  <c:v>63.11112</c:v>
                </c:pt>
                <c:pt idx="698">
                  <c:v>63.236778000000015</c:v>
                </c:pt>
                <c:pt idx="699">
                  <c:v>63.361941000000002</c:v>
                </c:pt>
                <c:pt idx="700">
                  <c:v>63.486619000000019</c:v>
                </c:pt>
                <c:pt idx="701">
                  <c:v>63.610822000000013</c:v>
                </c:pt>
                <c:pt idx="702">
                  <c:v>63.734559000000019</c:v>
                </c:pt>
                <c:pt idx="703">
                  <c:v>63.85784000000001</c:v>
                </c:pt>
                <c:pt idx="704">
                  <c:v>63.980639999999994</c:v>
                </c:pt>
                <c:pt idx="705">
                  <c:v>64.10297700000001</c:v>
                </c:pt>
                <c:pt idx="706">
                  <c:v>64.224876999999992</c:v>
                </c:pt>
                <c:pt idx="707">
                  <c:v>64.346346000000011</c:v>
                </c:pt>
                <c:pt idx="708">
                  <c:v>64.46739199999999</c:v>
                </c:pt>
                <c:pt idx="709">
                  <c:v>64.588024999999988</c:v>
                </c:pt>
                <c:pt idx="710">
                  <c:v>64.708251000000018</c:v>
                </c:pt>
                <c:pt idx="711">
                  <c:v>64.828079000000002</c:v>
                </c:pt>
                <c:pt idx="712">
                  <c:v>64.947513000000015</c:v>
                </c:pt>
                <c:pt idx="713">
                  <c:v>65.066565000000026</c:v>
                </c:pt>
                <c:pt idx="714">
                  <c:v>65.185238999999996</c:v>
                </c:pt>
                <c:pt idx="715">
                  <c:v>65.303542000000022</c:v>
                </c:pt>
                <c:pt idx="716">
                  <c:v>65.421481</c:v>
                </c:pt>
                <c:pt idx="717">
                  <c:v>65.539062999999999</c:v>
                </c:pt>
                <c:pt idx="718">
                  <c:v>65.656294000000003</c:v>
                </c:pt>
                <c:pt idx="719">
                  <c:v>65.773179999999996</c:v>
                </c:pt>
                <c:pt idx="720">
                  <c:v>65.889725999999996</c:v>
                </c:pt>
                <c:pt idx="721">
                  <c:v>66.005938000000015</c:v>
                </c:pt>
                <c:pt idx="722">
                  <c:v>66.12182199999998</c:v>
                </c:pt>
                <c:pt idx="723">
                  <c:v>66.237380999999999</c:v>
                </c:pt>
                <c:pt idx="724">
                  <c:v>66.352621999999997</c:v>
                </c:pt>
                <c:pt idx="725">
                  <c:v>66.467610000000008</c:v>
                </c:pt>
                <c:pt idx="726">
                  <c:v>66.582341999999983</c:v>
                </c:pt>
                <c:pt idx="727">
                  <c:v>66.696788999999995</c:v>
                </c:pt>
                <c:pt idx="728">
                  <c:v>66.810956000000004</c:v>
                </c:pt>
                <c:pt idx="729">
                  <c:v>66.924851000000018</c:v>
                </c:pt>
                <c:pt idx="730">
                  <c:v>67.038477999999969</c:v>
                </c:pt>
                <c:pt idx="731">
                  <c:v>67.15184099999999</c:v>
                </c:pt>
                <c:pt idx="732">
                  <c:v>67.264946000000009</c:v>
                </c:pt>
                <c:pt idx="733">
                  <c:v>67.377800000000008</c:v>
                </c:pt>
                <c:pt idx="734">
                  <c:v>67.490404000000012</c:v>
                </c:pt>
                <c:pt idx="735">
                  <c:v>67.602763999999979</c:v>
                </c:pt>
                <c:pt idx="736">
                  <c:v>67.71488500000001</c:v>
                </c:pt>
                <c:pt idx="737">
                  <c:v>67.826771000000008</c:v>
                </c:pt>
                <c:pt idx="738">
                  <c:v>67.938424999999967</c:v>
                </c:pt>
                <c:pt idx="739">
                  <c:v>68.049849000000023</c:v>
                </c:pt>
                <c:pt idx="740">
                  <c:v>68.161050000000017</c:v>
                </c:pt>
                <c:pt idx="741">
                  <c:v>68.272029000000003</c:v>
                </c:pt>
                <c:pt idx="742">
                  <c:v>68.38279</c:v>
                </c:pt>
                <c:pt idx="743">
                  <c:v>68.493335000000002</c:v>
                </c:pt>
                <c:pt idx="744">
                  <c:v>68.603666999999973</c:v>
                </c:pt>
                <c:pt idx="745">
                  <c:v>68.713787000000025</c:v>
                </c:pt>
                <c:pt idx="746">
                  <c:v>68.823694000000017</c:v>
                </c:pt>
                <c:pt idx="747">
                  <c:v>68.933389000000005</c:v>
                </c:pt>
                <c:pt idx="748">
                  <c:v>69.042875000000009</c:v>
                </c:pt>
                <c:pt idx="749">
                  <c:v>69.152155999999991</c:v>
                </c:pt>
                <c:pt idx="750">
                  <c:v>69.261231999999978</c:v>
                </c:pt>
                <c:pt idx="751">
                  <c:v>69.370103</c:v>
                </c:pt>
                <c:pt idx="752">
                  <c:v>69.478769</c:v>
                </c:pt>
                <c:pt idx="753">
                  <c:v>69.587231999999972</c:v>
                </c:pt>
                <c:pt idx="754">
                  <c:v>69.695489000000009</c:v>
                </c:pt>
                <c:pt idx="755">
                  <c:v>69.803541999999993</c:v>
                </c:pt>
                <c:pt idx="756">
                  <c:v>69.911389999999983</c:v>
                </c:pt>
                <c:pt idx="757">
                  <c:v>70.019030999999984</c:v>
                </c:pt>
                <c:pt idx="758">
                  <c:v>70.126464999999996</c:v>
                </c:pt>
                <c:pt idx="759">
                  <c:v>70.233688000000001</c:v>
                </c:pt>
                <c:pt idx="760">
                  <c:v>70.340700999999967</c:v>
                </c:pt>
                <c:pt idx="761">
                  <c:v>70.447498999999993</c:v>
                </c:pt>
                <c:pt idx="762">
                  <c:v>70.554082999999991</c:v>
                </c:pt>
                <c:pt idx="763">
                  <c:v>70.660446000000007</c:v>
                </c:pt>
                <c:pt idx="764">
                  <c:v>70.766588999999982</c:v>
                </c:pt>
                <c:pt idx="765">
                  <c:v>70.872506999999985</c:v>
                </c:pt>
                <c:pt idx="766">
                  <c:v>70.978194999999999</c:v>
                </c:pt>
                <c:pt idx="767">
                  <c:v>71.08373899999998</c:v>
                </c:pt>
                <c:pt idx="768">
                  <c:v>71.189149000000015</c:v>
                </c:pt>
                <c:pt idx="769">
                  <c:v>71.294352000000003</c:v>
                </c:pt>
                <c:pt idx="770">
                  <c:v>71.399349000000001</c:v>
                </c:pt>
                <c:pt idx="771">
                  <c:v>71.504134999999991</c:v>
                </c:pt>
                <c:pt idx="772">
                  <c:v>71.608711999999997</c:v>
                </c:pt>
                <c:pt idx="773">
                  <c:v>71.713075000000003</c:v>
                </c:pt>
                <c:pt idx="774">
                  <c:v>71.817222999999984</c:v>
                </c:pt>
                <c:pt idx="775">
                  <c:v>71.92115400000003</c:v>
                </c:pt>
                <c:pt idx="776">
                  <c:v>72.024865000000005</c:v>
                </c:pt>
                <c:pt idx="777">
                  <c:v>72.128352000000007</c:v>
                </c:pt>
                <c:pt idx="778">
                  <c:v>72.231615000000005</c:v>
                </c:pt>
                <c:pt idx="779">
                  <c:v>72.334649000000013</c:v>
                </c:pt>
                <c:pt idx="780">
                  <c:v>72.437451999999979</c:v>
                </c:pt>
                <c:pt idx="781">
                  <c:v>72.540020999999967</c:v>
                </c:pt>
                <c:pt idx="782">
                  <c:v>72.642351000000019</c:v>
                </c:pt>
                <c:pt idx="783">
                  <c:v>72.744439</c:v>
                </c:pt>
                <c:pt idx="784">
                  <c:v>72.846282999999971</c:v>
                </c:pt>
                <c:pt idx="785">
                  <c:v>72.947878000000003</c:v>
                </c:pt>
                <c:pt idx="786">
                  <c:v>73.049218000000025</c:v>
                </c:pt>
                <c:pt idx="787">
                  <c:v>73.15030299999998</c:v>
                </c:pt>
                <c:pt idx="788">
                  <c:v>73.251080999999999</c:v>
                </c:pt>
                <c:pt idx="789">
                  <c:v>73.351535000000013</c:v>
                </c:pt>
                <c:pt idx="790">
                  <c:v>73.451698999999991</c:v>
                </c:pt>
                <c:pt idx="791">
                  <c:v>73.551566000000008</c:v>
                </c:pt>
                <c:pt idx="792">
                  <c:v>73.651128999999997</c:v>
                </c:pt>
                <c:pt idx="793">
                  <c:v>73.750381000000004</c:v>
                </c:pt>
                <c:pt idx="794">
                  <c:v>73.849315000000018</c:v>
                </c:pt>
                <c:pt idx="795">
                  <c:v>73.947925000000026</c:v>
                </c:pt>
                <c:pt idx="796">
                  <c:v>74.04619999999997</c:v>
                </c:pt>
                <c:pt idx="797">
                  <c:v>74.144133000000039</c:v>
                </c:pt>
                <c:pt idx="798">
                  <c:v>74.241717999999963</c:v>
                </c:pt>
                <c:pt idx="799">
                  <c:v>74.338943</c:v>
                </c:pt>
                <c:pt idx="800">
                  <c:v>74.435800999999998</c:v>
                </c:pt>
                <c:pt idx="801">
                  <c:v>74.532281999999981</c:v>
                </c:pt>
                <c:pt idx="802">
                  <c:v>74.628377999999969</c:v>
                </c:pt>
                <c:pt idx="803">
                  <c:v>74.724077999999992</c:v>
                </c:pt>
                <c:pt idx="804">
                  <c:v>74.819371999999987</c:v>
                </c:pt>
                <c:pt idx="805">
                  <c:v>74.91425000000001</c:v>
                </c:pt>
                <c:pt idx="806">
                  <c:v>75.008703000000025</c:v>
                </c:pt>
                <c:pt idx="807">
                  <c:v>75.10271800000001</c:v>
                </c:pt>
                <c:pt idx="808">
                  <c:v>75.196285000000017</c:v>
                </c:pt>
                <c:pt idx="809">
                  <c:v>75.28950199999997</c:v>
                </c:pt>
                <c:pt idx="810">
                  <c:v>75.382423999999986</c:v>
                </c:pt>
                <c:pt idx="811">
                  <c:v>75.474916999999976</c:v>
                </c:pt>
                <c:pt idx="812">
                  <c:v>75.566973999999988</c:v>
                </c:pt>
                <c:pt idx="813">
                  <c:v>75.658589000000006</c:v>
                </c:pt>
                <c:pt idx="814">
                  <c:v>75.749752999999998</c:v>
                </c:pt>
                <c:pt idx="815">
                  <c:v>75.840462000000031</c:v>
                </c:pt>
                <c:pt idx="816">
                  <c:v>75.930707000000012</c:v>
                </c:pt>
                <c:pt idx="817">
                  <c:v>76.020483000000013</c:v>
                </c:pt>
                <c:pt idx="818">
                  <c:v>76.109780000000001</c:v>
                </c:pt>
                <c:pt idx="819">
                  <c:v>76.198593999999986</c:v>
                </c:pt>
                <c:pt idx="820">
                  <c:v>76.28691699999996</c:v>
                </c:pt>
                <c:pt idx="821">
                  <c:v>76.374741</c:v>
                </c:pt>
                <c:pt idx="822">
                  <c:v>76.462060000000008</c:v>
                </c:pt>
                <c:pt idx="823">
                  <c:v>76.548867000000001</c:v>
                </c:pt>
                <c:pt idx="824">
                  <c:v>76.635156999999992</c:v>
                </c:pt>
                <c:pt idx="825">
                  <c:v>76.720921000000004</c:v>
                </c:pt>
                <c:pt idx="826">
                  <c:v>76.806152000000026</c:v>
                </c:pt>
                <c:pt idx="827">
                  <c:v>76.890844000000016</c:v>
                </c:pt>
                <c:pt idx="828">
                  <c:v>76.974992000000015</c:v>
                </c:pt>
                <c:pt idx="829">
                  <c:v>77.058587000000017</c:v>
                </c:pt>
                <c:pt idx="830">
                  <c:v>77.14154000000002</c:v>
                </c:pt>
                <c:pt idx="831">
                  <c:v>77.223772000000025</c:v>
                </c:pt>
                <c:pt idx="832">
                  <c:v>77.305385999999999</c:v>
                </c:pt>
                <c:pt idx="833">
                  <c:v>77.386370999999997</c:v>
                </c:pt>
                <c:pt idx="834">
                  <c:v>77.466718000000014</c:v>
                </c:pt>
                <c:pt idx="835">
                  <c:v>77.546413999999999</c:v>
                </c:pt>
                <c:pt idx="836">
                  <c:v>77.625449000000032</c:v>
                </c:pt>
                <c:pt idx="837">
                  <c:v>77.703811999999999</c:v>
                </c:pt>
                <c:pt idx="838">
                  <c:v>77.781488999999965</c:v>
                </c:pt>
                <c:pt idx="839">
                  <c:v>77.858471999999978</c:v>
                </c:pt>
                <c:pt idx="840">
                  <c:v>77.934747000000016</c:v>
                </c:pt>
                <c:pt idx="841">
                  <c:v>78.010300999999998</c:v>
                </c:pt>
                <c:pt idx="842">
                  <c:v>78.08512300000001</c:v>
                </c:pt>
                <c:pt idx="843">
                  <c:v>78.159201999999965</c:v>
                </c:pt>
                <c:pt idx="844">
                  <c:v>78.232522999999986</c:v>
                </c:pt>
                <c:pt idx="845">
                  <c:v>78.305075000000016</c:v>
                </c:pt>
                <c:pt idx="846">
                  <c:v>78.376844999999975</c:v>
                </c:pt>
                <c:pt idx="847">
                  <c:v>78.447817999999984</c:v>
                </c:pt>
                <c:pt idx="848">
                  <c:v>78.517982999999987</c:v>
                </c:pt>
                <c:pt idx="849">
                  <c:v>78.587328000000014</c:v>
                </c:pt>
                <c:pt idx="850">
                  <c:v>78.655836000000022</c:v>
                </c:pt>
                <c:pt idx="851">
                  <c:v>78.723595999999986</c:v>
                </c:pt>
                <c:pt idx="852">
                  <c:v>78.790719999999993</c:v>
                </c:pt>
                <c:pt idx="853">
                  <c:v>78.857030000000009</c:v>
                </c:pt>
                <c:pt idx="854">
                  <c:v>78.922518000000025</c:v>
                </c:pt>
                <c:pt idx="855">
                  <c:v>78.987176999999974</c:v>
                </c:pt>
                <c:pt idx="856">
                  <c:v>79.050996999999995</c:v>
                </c:pt>
                <c:pt idx="857">
                  <c:v>79.113970999999964</c:v>
                </c:pt>
                <c:pt idx="858">
                  <c:v>79.17609299999998</c:v>
                </c:pt>
                <c:pt idx="859">
                  <c:v>79.237354000000011</c:v>
                </c:pt>
                <c:pt idx="860">
                  <c:v>79.297747000000015</c:v>
                </c:pt>
                <c:pt idx="861">
                  <c:v>79.357265999999981</c:v>
                </c:pt>
                <c:pt idx="862">
                  <c:v>79.415903999999983</c:v>
                </c:pt>
                <c:pt idx="863">
                  <c:v>79.473653000000013</c:v>
                </c:pt>
                <c:pt idx="864">
                  <c:v>79.530507999999998</c:v>
                </c:pt>
                <c:pt idx="865">
                  <c:v>79.586461999999983</c:v>
                </c:pt>
                <c:pt idx="866">
                  <c:v>79.641508999999985</c:v>
                </c:pt>
                <c:pt idx="867">
                  <c:v>79.695644000000016</c:v>
                </c:pt>
                <c:pt idx="868">
                  <c:v>79.748860999999977</c:v>
                </c:pt>
                <c:pt idx="869">
                  <c:v>79.801154000000025</c:v>
                </c:pt>
                <c:pt idx="870">
                  <c:v>79.852519000000001</c:v>
                </c:pt>
                <c:pt idx="871">
                  <c:v>79.902949999999976</c:v>
                </c:pt>
                <c:pt idx="872">
                  <c:v>79.952401000000009</c:v>
                </c:pt>
                <c:pt idx="873">
                  <c:v>80.000793000000016</c:v>
                </c:pt>
                <c:pt idx="874">
                  <c:v>80.048208000000017</c:v>
                </c:pt>
                <c:pt idx="875">
                  <c:v>80.094638999999972</c:v>
                </c:pt>
                <c:pt idx="876">
                  <c:v>80.140080000000012</c:v>
                </c:pt>
                <c:pt idx="877">
                  <c:v>80.184523999999982</c:v>
                </c:pt>
                <c:pt idx="878">
                  <c:v>80.227962999999988</c:v>
                </c:pt>
                <c:pt idx="879">
                  <c:v>80.270393999999982</c:v>
                </c:pt>
                <c:pt idx="880">
                  <c:v>80.311806999999988</c:v>
                </c:pt>
                <c:pt idx="881">
                  <c:v>80.352199000000013</c:v>
                </c:pt>
                <c:pt idx="882">
                  <c:v>80.391562999999991</c:v>
                </c:pt>
                <c:pt idx="883">
                  <c:v>80.429892999999993</c:v>
                </c:pt>
                <c:pt idx="884">
                  <c:v>80.467183999999975</c:v>
                </c:pt>
                <c:pt idx="885">
                  <c:v>80.503428999999983</c:v>
                </c:pt>
                <c:pt idx="886">
                  <c:v>80.538623999999999</c:v>
                </c:pt>
                <c:pt idx="887">
                  <c:v>80.572763000000009</c:v>
                </c:pt>
                <c:pt idx="888">
                  <c:v>80.605842000000024</c:v>
                </c:pt>
                <c:pt idx="889">
                  <c:v>80.637855000000002</c:v>
                </c:pt>
                <c:pt idx="890">
                  <c:v>80.668797000000012</c:v>
                </c:pt>
                <c:pt idx="891">
                  <c:v>80.698664999999977</c:v>
                </c:pt>
                <c:pt idx="892">
                  <c:v>80.727453999999966</c:v>
                </c:pt>
                <c:pt idx="893">
                  <c:v>80.755162999999982</c:v>
                </c:pt>
                <c:pt idx="894">
                  <c:v>80.781796999999983</c:v>
                </c:pt>
                <c:pt idx="895">
                  <c:v>80.807343999999972</c:v>
                </c:pt>
                <c:pt idx="896">
                  <c:v>80.831797999999992</c:v>
                </c:pt>
                <c:pt idx="897">
                  <c:v>80.855158000000017</c:v>
                </c:pt>
                <c:pt idx="898">
                  <c:v>80.877419999999972</c:v>
                </c:pt>
                <c:pt idx="899">
                  <c:v>80.898581000000036</c:v>
                </c:pt>
                <c:pt idx="900">
                  <c:v>80.918637999999987</c:v>
                </c:pt>
                <c:pt idx="901">
                  <c:v>80.93759</c:v>
                </c:pt>
                <c:pt idx="902">
                  <c:v>80.955432999999971</c:v>
                </c:pt>
                <c:pt idx="903">
                  <c:v>80.972167000000013</c:v>
                </c:pt>
                <c:pt idx="904">
                  <c:v>80.987786999999969</c:v>
                </c:pt>
                <c:pt idx="905">
                  <c:v>81.002294000000006</c:v>
                </c:pt>
                <c:pt idx="906">
                  <c:v>81.015687000000014</c:v>
                </c:pt>
                <c:pt idx="907">
                  <c:v>81.027963</c:v>
                </c:pt>
                <c:pt idx="908">
                  <c:v>81.039120999999966</c:v>
                </c:pt>
                <c:pt idx="909">
                  <c:v>81.049162000000024</c:v>
                </c:pt>
                <c:pt idx="910">
                  <c:v>81.058085000000005</c:v>
                </c:pt>
                <c:pt idx="911">
                  <c:v>81.065888000000029</c:v>
                </c:pt>
                <c:pt idx="912">
                  <c:v>81.072574000000031</c:v>
                </c:pt>
                <c:pt idx="913">
                  <c:v>81.078141000000016</c:v>
                </c:pt>
                <c:pt idx="914">
                  <c:v>81.082563999999991</c:v>
                </c:pt>
                <c:pt idx="915">
                  <c:v>81.085752000000014</c:v>
                </c:pt>
                <c:pt idx="916">
                  <c:v>81.087795999999969</c:v>
                </c:pt>
                <c:pt idx="917">
                  <c:v>81.088694000000032</c:v>
                </c:pt>
                <c:pt idx="918">
                  <c:v>81.088445999999976</c:v>
                </c:pt>
                <c:pt idx="919">
                  <c:v>81.087047999999982</c:v>
                </c:pt>
                <c:pt idx="920">
                  <c:v>81.084502000000043</c:v>
                </c:pt>
                <c:pt idx="921">
                  <c:v>81.080804000000001</c:v>
                </c:pt>
                <c:pt idx="922">
                  <c:v>81.075956000000019</c:v>
                </c:pt>
                <c:pt idx="923">
                  <c:v>81.069955999999991</c:v>
                </c:pt>
                <c:pt idx="924">
                  <c:v>81.062802000000033</c:v>
                </c:pt>
                <c:pt idx="925">
                  <c:v>81.054494999999974</c:v>
                </c:pt>
                <c:pt idx="926">
                  <c:v>81.045035000000041</c:v>
                </c:pt>
                <c:pt idx="927">
                  <c:v>81.034419999999955</c:v>
                </c:pt>
                <c:pt idx="928">
                  <c:v>81.022649999999999</c:v>
                </c:pt>
                <c:pt idx="929">
                  <c:v>81.009726000000001</c:v>
                </c:pt>
                <c:pt idx="930">
                  <c:v>80.995647000000019</c:v>
                </c:pt>
                <c:pt idx="931">
                  <c:v>80.980412999999999</c:v>
                </c:pt>
                <c:pt idx="932">
                  <c:v>80.96402599999999</c:v>
                </c:pt>
                <c:pt idx="933">
                  <c:v>80.946485000000052</c:v>
                </c:pt>
                <c:pt idx="934">
                  <c:v>80.927788999999962</c:v>
                </c:pt>
                <c:pt idx="935">
                  <c:v>80.907961</c:v>
                </c:pt>
                <c:pt idx="936">
                  <c:v>80.887102000000027</c:v>
                </c:pt>
                <c:pt idx="937">
                  <c:v>80.865118999999993</c:v>
                </c:pt>
                <c:pt idx="938">
                  <c:v>80.842015000000004</c:v>
                </c:pt>
                <c:pt idx="939">
                  <c:v>80.81779499999999</c:v>
                </c:pt>
                <c:pt idx="940">
                  <c:v>80.792462</c:v>
                </c:pt>
                <c:pt idx="941">
                  <c:v>80.766020999999967</c:v>
                </c:pt>
                <c:pt idx="942">
                  <c:v>80.738476999999989</c:v>
                </c:pt>
                <c:pt idx="943">
                  <c:v>80.709833000000003</c:v>
                </c:pt>
                <c:pt idx="944">
                  <c:v>80.680095999999992</c:v>
                </c:pt>
                <c:pt idx="945">
                  <c:v>80.649270000000001</c:v>
                </c:pt>
                <c:pt idx="946">
                  <c:v>80.617363000000012</c:v>
                </c:pt>
                <c:pt idx="947">
                  <c:v>80.584378000000015</c:v>
                </c:pt>
                <c:pt idx="948">
                  <c:v>80.550322999999992</c:v>
                </c:pt>
                <c:pt idx="949">
                  <c:v>80.51520499999998</c:v>
                </c:pt>
                <c:pt idx="950">
                  <c:v>80.479027999999971</c:v>
                </c:pt>
                <c:pt idx="951">
                  <c:v>80.441802999999993</c:v>
                </c:pt>
                <c:pt idx="952">
                  <c:v>80.403534999999977</c:v>
                </c:pt>
                <c:pt idx="953">
                  <c:v>80.364232000000015</c:v>
                </c:pt>
                <c:pt idx="954">
                  <c:v>80.323900999999978</c:v>
                </c:pt>
                <c:pt idx="955">
                  <c:v>80.282551999999953</c:v>
                </c:pt>
                <c:pt idx="956">
                  <c:v>80.240171000000032</c:v>
                </c:pt>
                <c:pt idx="957">
                  <c:v>80.196601000000044</c:v>
                </c:pt>
                <c:pt idx="958">
                  <c:v>80.151996999999994</c:v>
                </c:pt>
                <c:pt idx="959">
                  <c:v>80.10636599999998</c:v>
                </c:pt>
                <c:pt idx="960">
                  <c:v>80.05971199999999</c:v>
                </c:pt>
                <c:pt idx="961">
                  <c:v>80.012040999999954</c:v>
                </c:pt>
                <c:pt idx="962">
                  <c:v>79.96336100000002</c:v>
                </c:pt>
                <c:pt idx="963">
                  <c:v>79.913676000000009</c:v>
                </c:pt>
                <c:pt idx="964">
                  <c:v>79.862991000000022</c:v>
                </c:pt>
                <c:pt idx="965">
                  <c:v>79.811313999999982</c:v>
                </c:pt>
                <c:pt idx="966">
                  <c:v>79.758651000000043</c:v>
                </c:pt>
                <c:pt idx="967">
                  <c:v>79.705006000000026</c:v>
                </c:pt>
                <c:pt idx="968">
                  <c:v>79.650389000000018</c:v>
                </c:pt>
                <c:pt idx="969">
                  <c:v>79.594804000000011</c:v>
                </c:pt>
                <c:pt idx="970">
                  <c:v>79.538258000000042</c:v>
                </c:pt>
                <c:pt idx="971">
                  <c:v>79.480758999999978</c:v>
                </c:pt>
                <c:pt idx="972">
                  <c:v>79.422311999999977</c:v>
                </c:pt>
                <c:pt idx="973">
                  <c:v>79.362924000000021</c:v>
                </c:pt>
                <c:pt idx="974">
                  <c:v>79.302602999999976</c:v>
                </c:pt>
                <c:pt idx="975">
                  <c:v>79.241354000000001</c:v>
                </c:pt>
                <c:pt idx="976">
                  <c:v>79.179186000000016</c:v>
                </c:pt>
                <c:pt idx="977">
                  <c:v>79.116106000000002</c:v>
                </c:pt>
                <c:pt idx="978">
                  <c:v>79.052130000000034</c:v>
                </c:pt>
                <c:pt idx="979">
                  <c:v>78.987257999999997</c:v>
                </c:pt>
                <c:pt idx="980">
                  <c:v>78.921497999999985</c:v>
                </c:pt>
                <c:pt idx="981">
                  <c:v>78.854855999999984</c:v>
                </c:pt>
                <c:pt idx="982">
                  <c:v>78.787342000000024</c:v>
                </c:pt>
                <c:pt idx="983">
                  <c:v>78.718962000000033</c:v>
                </c:pt>
                <c:pt idx="984">
                  <c:v>78.649723999999992</c:v>
                </c:pt>
                <c:pt idx="985">
                  <c:v>78.579637000000048</c:v>
                </c:pt>
                <c:pt idx="986">
                  <c:v>78.50870900000001</c:v>
                </c:pt>
                <c:pt idx="987">
                  <c:v>78.436945999999978</c:v>
                </c:pt>
                <c:pt idx="988">
                  <c:v>78.364357999999982</c:v>
                </c:pt>
                <c:pt idx="989">
                  <c:v>78.290952000000004</c:v>
                </c:pt>
                <c:pt idx="990">
                  <c:v>78.216739000000018</c:v>
                </c:pt>
                <c:pt idx="991">
                  <c:v>78.141724000000011</c:v>
                </c:pt>
                <c:pt idx="992">
                  <c:v>78.065918000000011</c:v>
                </c:pt>
                <c:pt idx="993">
                  <c:v>77.989327000000003</c:v>
                </c:pt>
                <c:pt idx="994">
                  <c:v>77.911960999999962</c:v>
                </c:pt>
                <c:pt idx="995">
                  <c:v>77.833829999999978</c:v>
                </c:pt>
                <c:pt idx="996">
                  <c:v>77.754939000000036</c:v>
                </c:pt>
                <c:pt idx="997">
                  <c:v>77.675298999999995</c:v>
                </c:pt>
                <c:pt idx="998">
                  <c:v>77.594919000000004</c:v>
                </c:pt>
                <c:pt idx="999">
                  <c:v>77.513796000000013</c:v>
                </c:pt>
                <c:pt idx="1000">
                  <c:v>77.431945999999982</c:v>
                </c:pt>
                <c:pt idx="1001">
                  <c:v>77.349379999999996</c:v>
                </c:pt>
                <c:pt idx="1002">
                  <c:v>77.266105999999979</c:v>
                </c:pt>
                <c:pt idx="1003">
                  <c:v>77.182131999999967</c:v>
                </c:pt>
                <c:pt idx="1004">
                  <c:v>77.09746899999999</c:v>
                </c:pt>
                <c:pt idx="1005">
                  <c:v>77.012124000000028</c:v>
                </c:pt>
                <c:pt idx="1006">
                  <c:v>76.926106000000004</c:v>
                </c:pt>
                <c:pt idx="1007">
                  <c:v>76.839424999999949</c:v>
                </c:pt>
                <c:pt idx="1008">
                  <c:v>76.752087000000017</c:v>
                </c:pt>
                <c:pt idx="1009">
                  <c:v>76.664105000000006</c:v>
                </c:pt>
                <c:pt idx="1010">
                  <c:v>76.575484000000017</c:v>
                </c:pt>
                <c:pt idx="1011">
                  <c:v>76.486237000000017</c:v>
                </c:pt>
                <c:pt idx="1012">
                  <c:v>76.39636900000005</c:v>
                </c:pt>
                <c:pt idx="1013">
                  <c:v>76.305891000000031</c:v>
                </c:pt>
                <c:pt idx="1014">
                  <c:v>76.214811999999995</c:v>
                </c:pt>
                <c:pt idx="1015">
                  <c:v>76.123141000000032</c:v>
                </c:pt>
                <c:pt idx="1016">
                  <c:v>76.030887000000007</c:v>
                </c:pt>
                <c:pt idx="1017">
                  <c:v>75.938058000000012</c:v>
                </c:pt>
                <c:pt idx="1018">
                  <c:v>75.84466500000002</c:v>
                </c:pt>
                <c:pt idx="1019">
                  <c:v>75.750716000000011</c:v>
                </c:pt>
                <c:pt idx="1020">
                  <c:v>75.656186999999989</c:v>
                </c:pt>
                <c:pt idx="1021">
                  <c:v>75.561114999999972</c:v>
                </c:pt>
                <c:pt idx="1022">
                  <c:v>75.465506000000005</c:v>
                </c:pt>
                <c:pt idx="1023">
                  <c:v>75.369369000000006</c:v>
                </c:pt>
                <c:pt idx="1024">
                  <c:v>75.272715000000005</c:v>
                </c:pt>
                <c:pt idx="1025">
                  <c:v>75.175547999999992</c:v>
                </c:pt>
                <c:pt idx="1026">
                  <c:v>75.077879999999993</c:v>
                </c:pt>
                <c:pt idx="1027">
                  <c:v>74.979716999999994</c:v>
                </c:pt>
                <c:pt idx="1028">
                  <c:v>74.881068999999968</c:v>
                </c:pt>
                <c:pt idx="1029">
                  <c:v>74.781941999999958</c:v>
                </c:pt>
                <c:pt idx="1030">
                  <c:v>74.682344999999998</c:v>
                </c:pt>
                <c:pt idx="1031">
                  <c:v>74.582287000000008</c:v>
                </c:pt>
                <c:pt idx="1032">
                  <c:v>74.481775000000027</c:v>
                </c:pt>
                <c:pt idx="1033">
                  <c:v>74.380816999999979</c:v>
                </c:pt>
                <c:pt idx="1034">
                  <c:v>74.279421999999954</c:v>
                </c:pt>
                <c:pt idx="1035">
                  <c:v>74.177596000000051</c:v>
                </c:pt>
                <c:pt idx="1036">
                  <c:v>74.075347999999963</c:v>
                </c:pt>
                <c:pt idx="1037">
                  <c:v>73.972683999999958</c:v>
                </c:pt>
                <c:pt idx="1038">
                  <c:v>73.869614999999953</c:v>
                </c:pt>
                <c:pt idx="1039">
                  <c:v>73.766145000000051</c:v>
                </c:pt>
                <c:pt idx="1040">
                  <c:v>73.662283000000002</c:v>
                </c:pt>
                <c:pt idx="1041">
                  <c:v>73.558013000000017</c:v>
                </c:pt>
                <c:pt idx="1042">
                  <c:v>73.453358999999978</c:v>
                </c:pt>
                <c:pt idx="1043">
                  <c:v>73.348327999999981</c:v>
                </c:pt>
                <c:pt idx="1044">
                  <c:v>73.242930000000001</c:v>
                </c:pt>
                <c:pt idx="1045">
                  <c:v>73.137167999999974</c:v>
                </c:pt>
                <c:pt idx="1046">
                  <c:v>73.031048999999996</c:v>
                </c:pt>
                <c:pt idx="1047">
                  <c:v>72.924581999999987</c:v>
                </c:pt>
                <c:pt idx="1048">
                  <c:v>72.817768999999998</c:v>
                </c:pt>
                <c:pt idx="1049">
                  <c:v>72.710619000000008</c:v>
                </c:pt>
                <c:pt idx="1050">
                  <c:v>72.603137000000004</c:v>
                </c:pt>
                <c:pt idx="1051">
                  <c:v>72.495328000000029</c:v>
                </c:pt>
                <c:pt idx="1052">
                  <c:v>72.38719900000001</c:v>
                </c:pt>
                <c:pt idx="1053">
                  <c:v>72.278753999999992</c:v>
                </c:pt>
                <c:pt idx="1054">
                  <c:v>72.170000000000016</c:v>
                </c:pt>
                <c:pt idx="1055">
                  <c:v>72.060941000000014</c:v>
                </c:pt>
                <c:pt idx="1056">
                  <c:v>71.951580999999976</c:v>
                </c:pt>
                <c:pt idx="1057">
                  <c:v>71.841926999999998</c:v>
                </c:pt>
                <c:pt idx="1058">
                  <c:v>71.731982000000016</c:v>
                </c:pt>
                <c:pt idx="1059">
                  <c:v>71.621752000000015</c:v>
                </c:pt>
                <c:pt idx="1060">
                  <c:v>71.511240999999984</c:v>
                </c:pt>
                <c:pt idx="1061">
                  <c:v>71.400453000000027</c:v>
                </c:pt>
                <c:pt idx="1062">
                  <c:v>71.289431000000036</c:v>
                </c:pt>
                <c:pt idx="1063">
                  <c:v>71.178153000000009</c:v>
                </c:pt>
                <c:pt idx="1064">
                  <c:v>71.066619000000003</c:v>
                </c:pt>
                <c:pt idx="1065">
                  <c:v>70.954835000000003</c:v>
                </c:pt>
                <c:pt idx="1066">
                  <c:v>70.842803000000004</c:v>
                </c:pt>
                <c:pt idx="1067">
                  <c:v>70.73052899999999</c:v>
                </c:pt>
                <c:pt idx="1068">
                  <c:v>70.618015999999955</c:v>
                </c:pt>
                <c:pt idx="1069">
                  <c:v>70.505269000000055</c:v>
                </c:pt>
                <c:pt idx="1070">
                  <c:v>70.392291</c:v>
                </c:pt>
                <c:pt idx="1071">
                  <c:v>70.279084000000012</c:v>
                </c:pt>
                <c:pt idx="1072">
                  <c:v>70.165654000000018</c:v>
                </c:pt>
                <c:pt idx="1073">
                  <c:v>70.052004000000011</c:v>
                </c:pt>
                <c:pt idx="1074">
                  <c:v>69.938135999999986</c:v>
                </c:pt>
                <c:pt idx="1075">
                  <c:v>69.824053000000049</c:v>
                </c:pt>
                <c:pt idx="1076">
                  <c:v>69.709760000000017</c:v>
                </c:pt>
                <c:pt idx="1077">
                  <c:v>69.595258000000001</c:v>
                </c:pt>
                <c:pt idx="1078">
                  <c:v>69.480547999999999</c:v>
                </c:pt>
                <c:pt idx="1079">
                  <c:v>69.365636000000052</c:v>
                </c:pt>
                <c:pt idx="1080">
                  <c:v>69.250521999999989</c:v>
                </c:pt>
                <c:pt idx="1081">
                  <c:v>69.135207999999977</c:v>
                </c:pt>
                <c:pt idx="1082">
                  <c:v>69.019697000000008</c:v>
                </c:pt>
                <c:pt idx="1083">
                  <c:v>68.90398399999998</c:v>
                </c:pt>
                <c:pt idx="1084">
                  <c:v>68.788073999999995</c:v>
                </c:pt>
                <c:pt idx="1085">
                  <c:v>68.67196899999999</c:v>
                </c:pt>
                <c:pt idx="1086">
                  <c:v>68.555671000000018</c:v>
                </c:pt>
                <c:pt idx="1087">
                  <c:v>68.439180000000022</c:v>
                </c:pt>
                <c:pt idx="1088">
                  <c:v>68.322498000000053</c:v>
                </c:pt>
                <c:pt idx="1089">
                  <c:v>68.205623000000003</c:v>
                </c:pt>
                <c:pt idx="1090">
                  <c:v>68.088558999999975</c:v>
                </c:pt>
                <c:pt idx="1091">
                  <c:v>67.971302999999978</c:v>
                </c:pt>
                <c:pt idx="1092">
                  <c:v>67.853856000000007</c:v>
                </c:pt>
                <c:pt idx="1093">
                  <c:v>67.736218000000008</c:v>
                </c:pt>
                <c:pt idx="1094">
                  <c:v>67.618387999999982</c:v>
                </c:pt>
                <c:pt idx="1095">
                  <c:v>67.500365999999985</c:v>
                </c:pt>
                <c:pt idx="1096">
                  <c:v>67.382151000000022</c:v>
                </c:pt>
                <c:pt idx="1097">
                  <c:v>67.263740999999982</c:v>
                </c:pt>
                <c:pt idx="1098">
                  <c:v>67.145134999999982</c:v>
                </c:pt>
                <c:pt idx="1099">
                  <c:v>67.026332999999966</c:v>
                </c:pt>
                <c:pt idx="1100">
                  <c:v>66.907331999999997</c:v>
                </c:pt>
                <c:pt idx="1101">
                  <c:v>66.788129999999967</c:v>
                </c:pt>
                <c:pt idx="1102">
                  <c:v>66.668724999999995</c:v>
                </c:pt>
                <c:pt idx="1103">
                  <c:v>66.549115000000029</c:v>
                </c:pt>
                <c:pt idx="1104">
                  <c:v>66.429414000000008</c:v>
                </c:pt>
                <c:pt idx="1105">
                  <c:v>66.309560000000033</c:v>
                </c:pt>
                <c:pt idx="1106">
                  <c:v>66.189525000000003</c:v>
                </c:pt>
                <c:pt idx="1107">
                  <c:v>66.069307999999978</c:v>
                </c:pt>
                <c:pt idx="1108">
                  <c:v>65.948909000000015</c:v>
                </c:pt>
                <c:pt idx="1109">
                  <c:v>65.828327999999999</c:v>
                </c:pt>
                <c:pt idx="1110">
                  <c:v>65.707563999999991</c:v>
                </c:pt>
                <c:pt idx="1111">
                  <c:v>65.586617000000047</c:v>
                </c:pt>
                <c:pt idx="1112">
                  <c:v>65.465485999999999</c:v>
                </c:pt>
                <c:pt idx="1113">
                  <c:v>65.344171000000017</c:v>
                </c:pt>
                <c:pt idx="1114">
                  <c:v>65.222669999999994</c:v>
                </c:pt>
                <c:pt idx="1115">
                  <c:v>65.100984000000039</c:v>
                </c:pt>
                <c:pt idx="1116">
                  <c:v>64.979110999999989</c:v>
                </c:pt>
                <c:pt idx="1117">
                  <c:v>64.857051000000013</c:v>
                </c:pt>
                <c:pt idx="1118">
                  <c:v>64.734802000000002</c:v>
                </c:pt>
                <c:pt idx="1119">
                  <c:v>64.612363000000016</c:v>
                </c:pt>
                <c:pt idx="1120">
                  <c:v>64.489733000000001</c:v>
                </c:pt>
                <c:pt idx="1121">
                  <c:v>64.366912000000013</c:v>
                </c:pt>
                <c:pt idx="1122">
                  <c:v>64.243898000000002</c:v>
                </c:pt>
                <c:pt idx="1123">
                  <c:v>64.120689999999968</c:v>
                </c:pt>
                <c:pt idx="1124">
                  <c:v>63.997286999999972</c:v>
                </c:pt>
                <c:pt idx="1125">
                  <c:v>63.873604999999998</c:v>
                </c:pt>
                <c:pt idx="1126">
                  <c:v>63.749674999999968</c:v>
                </c:pt>
                <c:pt idx="1127">
                  <c:v>63.625522000000046</c:v>
                </c:pt>
                <c:pt idx="1128">
                  <c:v>63.501141000000018</c:v>
                </c:pt>
                <c:pt idx="1129">
                  <c:v>63.376529000000005</c:v>
                </c:pt>
                <c:pt idx="1130">
                  <c:v>63.251681000000019</c:v>
                </c:pt>
                <c:pt idx="1131">
                  <c:v>63.12659199999996</c:v>
                </c:pt>
                <c:pt idx="1132">
                  <c:v>63.001259000000005</c:v>
                </c:pt>
                <c:pt idx="1133">
                  <c:v>62.875676999999996</c:v>
                </c:pt>
                <c:pt idx="1134">
                  <c:v>62.749841000000004</c:v>
                </c:pt>
                <c:pt idx="1135">
                  <c:v>62.623744999999985</c:v>
                </c:pt>
                <c:pt idx="1136">
                  <c:v>62.497386000000006</c:v>
                </c:pt>
                <c:pt idx="1137">
                  <c:v>62.370757000000026</c:v>
                </c:pt>
                <c:pt idx="1138">
                  <c:v>62.243853999999999</c:v>
                </c:pt>
                <c:pt idx="1139">
                  <c:v>62.116669000000002</c:v>
                </c:pt>
                <c:pt idx="1140">
                  <c:v>61.989197999999988</c:v>
                </c:pt>
                <c:pt idx="1141">
                  <c:v>61.861434000000031</c:v>
                </c:pt>
                <c:pt idx="1142">
                  <c:v>61.733371000000034</c:v>
                </c:pt>
                <c:pt idx="1143">
                  <c:v>61.605003999999951</c:v>
                </c:pt>
                <c:pt idx="1144">
                  <c:v>61.476323999999977</c:v>
                </c:pt>
                <c:pt idx="1145">
                  <c:v>61.347325000000012</c:v>
                </c:pt>
                <c:pt idx="1146">
                  <c:v>61.218193999999983</c:v>
                </c:pt>
                <c:pt idx="1147">
                  <c:v>61.088856999999962</c:v>
                </c:pt>
                <c:pt idx="1148">
                  <c:v>60.959233999999981</c:v>
                </c:pt>
                <c:pt idx="1149">
                  <c:v>60.829320999999993</c:v>
                </c:pt>
                <c:pt idx="1150">
                  <c:v>60.699114000000009</c:v>
                </c:pt>
                <c:pt idx="1151">
                  <c:v>60.568611000000033</c:v>
                </c:pt>
                <c:pt idx="1152">
                  <c:v>60.437808000000018</c:v>
                </c:pt>
                <c:pt idx="1153">
                  <c:v>60.306700000000035</c:v>
                </c:pt>
                <c:pt idx="1154">
                  <c:v>60.175284999999974</c:v>
                </c:pt>
                <c:pt idx="1155">
                  <c:v>60.043559000000016</c:v>
                </c:pt>
                <c:pt idx="1156">
                  <c:v>59.911518000000001</c:v>
                </c:pt>
                <c:pt idx="1157">
                  <c:v>59.779160000000047</c:v>
                </c:pt>
                <c:pt idx="1158">
                  <c:v>59.646477000000004</c:v>
                </c:pt>
                <c:pt idx="1159">
                  <c:v>59.513470999999981</c:v>
                </c:pt>
                <c:pt idx="1160">
                  <c:v>59.380133999999998</c:v>
                </c:pt>
                <c:pt idx="1161">
                  <c:v>59.246463000000006</c:v>
                </c:pt>
                <c:pt idx="1162">
                  <c:v>59.112454000000014</c:v>
                </c:pt>
                <c:pt idx="1163">
                  <c:v>58.978103999999973</c:v>
                </c:pt>
                <c:pt idx="1164">
                  <c:v>58.843408000000011</c:v>
                </c:pt>
                <c:pt idx="1165">
                  <c:v>58.708362999999963</c:v>
                </c:pt>
                <c:pt idx="1166">
                  <c:v>58.572964000000013</c:v>
                </c:pt>
                <c:pt idx="1167">
                  <c:v>58.437247000000013</c:v>
                </c:pt>
                <c:pt idx="1168">
                  <c:v>58.301198999999997</c:v>
                </c:pt>
                <c:pt idx="1169">
                  <c:v>58.164796000000024</c:v>
                </c:pt>
                <c:pt idx="1170">
                  <c:v>58.028034999999988</c:v>
                </c:pt>
                <c:pt idx="1171">
                  <c:v>57.890912000000014</c:v>
                </c:pt>
                <c:pt idx="1172">
                  <c:v>57.753423999999995</c:v>
                </c:pt>
                <c:pt idx="1173">
                  <c:v>57.615566999999999</c:v>
                </c:pt>
                <c:pt idx="1174">
                  <c:v>57.477339000000029</c:v>
                </c:pt>
                <c:pt idx="1175">
                  <c:v>57.338733999999988</c:v>
                </c:pt>
                <c:pt idx="1176">
                  <c:v>57.199749999999995</c:v>
                </c:pt>
                <c:pt idx="1177">
                  <c:v>57.060383999999999</c:v>
                </c:pt>
                <c:pt idx="1178">
                  <c:v>56.920632000000012</c:v>
                </c:pt>
                <c:pt idx="1179">
                  <c:v>56.780487999999991</c:v>
                </c:pt>
                <c:pt idx="1180">
                  <c:v>56.639951999999994</c:v>
                </c:pt>
                <c:pt idx="1181">
                  <c:v>56.499019000000033</c:v>
                </c:pt>
                <c:pt idx="1182">
                  <c:v>56.357684000000006</c:v>
                </c:pt>
                <c:pt idx="1183">
                  <c:v>56.215944999999977</c:v>
                </c:pt>
                <c:pt idx="1184">
                  <c:v>56.073799000000008</c:v>
                </c:pt>
                <c:pt idx="1185">
                  <c:v>55.931239000000005</c:v>
                </c:pt>
                <c:pt idx="1186">
                  <c:v>55.788265000000024</c:v>
                </c:pt>
                <c:pt idx="1187">
                  <c:v>55.644869999999969</c:v>
                </c:pt>
                <c:pt idx="1188">
                  <c:v>55.501091000000031</c:v>
                </c:pt>
                <c:pt idx="1189">
                  <c:v>55.356918000000007</c:v>
                </c:pt>
                <c:pt idx="1190">
                  <c:v>55.212326999999959</c:v>
                </c:pt>
                <c:pt idx="1191">
                  <c:v>55.06731400000001</c:v>
                </c:pt>
                <c:pt idx="1192">
                  <c:v>54.921875999999997</c:v>
                </c:pt>
                <c:pt idx="1193">
                  <c:v>54.776010000000042</c:v>
                </c:pt>
                <c:pt idx="1194">
                  <c:v>54.629713999999979</c:v>
                </c:pt>
                <c:pt idx="1195">
                  <c:v>54.482983999999988</c:v>
                </c:pt>
                <c:pt idx="1196">
                  <c:v>54.33581700000002</c:v>
                </c:pt>
                <c:pt idx="1197">
                  <c:v>54.18820999999997</c:v>
                </c:pt>
                <c:pt idx="1198">
                  <c:v>54.040161000000012</c:v>
                </c:pt>
                <c:pt idx="1199">
                  <c:v>53.891667000000041</c:v>
                </c:pt>
                <c:pt idx="1200">
                  <c:v>53.742725000000007</c:v>
                </c:pt>
                <c:pt idx="1201">
                  <c:v>53.593331000000035</c:v>
                </c:pt>
                <c:pt idx="1202">
                  <c:v>53.443484000000012</c:v>
                </c:pt>
                <c:pt idx="1203">
                  <c:v>53.293180000000007</c:v>
                </c:pt>
                <c:pt idx="1204">
                  <c:v>53.142416000000026</c:v>
                </c:pt>
                <c:pt idx="1205">
                  <c:v>52.991188999999963</c:v>
                </c:pt>
                <c:pt idx="1206">
                  <c:v>52.839496999999994</c:v>
                </c:pt>
                <c:pt idx="1207">
                  <c:v>52.687336999999957</c:v>
                </c:pt>
                <c:pt idx="1208">
                  <c:v>52.534705999999971</c:v>
                </c:pt>
                <c:pt idx="1209">
                  <c:v>52.381662000000006</c:v>
                </c:pt>
                <c:pt idx="1210">
                  <c:v>52.228207999999995</c:v>
                </c:pt>
                <c:pt idx="1211">
                  <c:v>52.074295000000006</c:v>
                </c:pt>
                <c:pt idx="1212">
                  <c:v>51.919920999999988</c:v>
                </c:pt>
                <c:pt idx="1213">
                  <c:v>51.765086999999994</c:v>
                </c:pt>
                <c:pt idx="1214">
                  <c:v>51.609789999999975</c:v>
                </c:pt>
                <c:pt idx="1215">
                  <c:v>51.454029999999989</c:v>
                </c:pt>
                <c:pt idx="1216">
                  <c:v>51.297804999999983</c:v>
                </c:pt>
                <c:pt idx="1217">
                  <c:v>51.141116000000011</c:v>
                </c:pt>
                <c:pt idx="1218">
                  <c:v>50.983959000000027</c:v>
                </c:pt>
                <c:pt idx="1219">
                  <c:v>50.826336000000026</c:v>
                </c:pt>
                <c:pt idx="1220">
                  <c:v>50.668244000000016</c:v>
                </c:pt>
                <c:pt idx="1221">
                  <c:v>50.509682999999995</c:v>
                </c:pt>
                <c:pt idx="1222">
                  <c:v>50.35065400000002</c:v>
                </c:pt>
                <c:pt idx="1223">
                  <c:v>50.191152999999986</c:v>
                </c:pt>
                <c:pt idx="1224">
                  <c:v>50.031181000000004</c:v>
                </c:pt>
                <c:pt idx="1225">
                  <c:v>49.870738000000017</c:v>
                </c:pt>
                <c:pt idx="1226">
                  <c:v>49.709823000000029</c:v>
                </c:pt>
                <c:pt idx="1227">
                  <c:v>49.548434999999984</c:v>
                </c:pt>
                <c:pt idx="1228">
                  <c:v>49.386574999999993</c:v>
                </c:pt>
                <c:pt idx="1229">
                  <c:v>49.22424099999995</c:v>
                </c:pt>
                <c:pt idx="1230">
                  <c:v>49.061485000000005</c:v>
                </c:pt>
                <c:pt idx="1231">
                  <c:v>48.898319000000015</c:v>
                </c:pt>
                <c:pt idx="1232">
                  <c:v>48.73469799999998</c:v>
                </c:pt>
                <c:pt idx="1233">
                  <c:v>48.570623000000012</c:v>
                </c:pt>
                <c:pt idx="1234">
                  <c:v>48.406094999999993</c:v>
                </c:pt>
                <c:pt idx="1235">
                  <c:v>48.241117000000031</c:v>
                </c:pt>
                <c:pt idx="1236">
                  <c:v>48.075689000000011</c:v>
                </c:pt>
                <c:pt idx="1237">
                  <c:v>47.909811999999988</c:v>
                </c:pt>
                <c:pt idx="1238">
                  <c:v>47.743490000000008</c:v>
                </c:pt>
                <c:pt idx="1239">
                  <c:v>47.576723999999956</c:v>
                </c:pt>
                <c:pt idx="1240">
                  <c:v>47.409514000000001</c:v>
                </c:pt>
                <c:pt idx="1241">
                  <c:v>47.241865000000018</c:v>
                </c:pt>
                <c:pt idx="1242">
                  <c:v>47.073777999999947</c:v>
                </c:pt>
                <c:pt idx="1243">
                  <c:v>46.905253999999957</c:v>
                </c:pt>
                <c:pt idx="1244">
                  <c:v>46.736296999999979</c:v>
                </c:pt>
                <c:pt idx="1245">
                  <c:v>46.566907000000015</c:v>
                </c:pt>
                <c:pt idx="1246">
                  <c:v>46.397089999999992</c:v>
                </c:pt>
                <c:pt idx="1247">
                  <c:v>46.226845000000026</c:v>
                </c:pt>
                <c:pt idx="1248">
                  <c:v>46.056176999999991</c:v>
                </c:pt>
                <c:pt idx="1249">
                  <c:v>45.885087999999996</c:v>
                </c:pt>
                <c:pt idx="1250">
                  <c:v>45.713579999999979</c:v>
                </c:pt>
                <c:pt idx="1251">
                  <c:v>45.541682999999978</c:v>
                </c:pt>
                <c:pt idx="1252">
                  <c:v>45.369411000000014</c:v>
                </c:pt>
                <c:pt idx="1253">
                  <c:v>45.19673899999998</c:v>
                </c:pt>
                <c:pt idx="1254">
                  <c:v>45.023673999999971</c:v>
                </c:pt>
                <c:pt idx="1255">
                  <c:v>44.850217000000043</c:v>
                </c:pt>
                <c:pt idx="1256">
                  <c:v>44.67637400000001</c:v>
                </c:pt>
                <c:pt idx="1257">
                  <c:v>44.502150000000029</c:v>
                </c:pt>
                <c:pt idx="1258">
                  <c:v>44.327547999999979</c:v>
                </c:pt>
                <c:pt idx="1259">
                  <c:v>44.152572000000021</c:v>
                </c:pt>
                <c:pt idx="1260">
                  <c:v>43.977227999999968</c:v>
                </c:pt>
                <c:pt idx="1261">
                  <c:v>43.801521000000037</c:v>
                </c:pt>
                <c:pt idx="1262">
                  <c:v>43.625455999999986</c:v>
                </c:pt>
                <c:pt idx="1263">
                  <c:v>43.449037000000033</c:v>
                </c:pt>
                <c:pt idx="1264">
                  <c:v>43.272268999999994</c:v>
                </c:pt>
                <c:pt idx="1265">
                  <c:v>43.095159999999964</c:v>
                </c:pt>
                <c:pt idx="1266">
                  <c:v>42.917711999999995</c:v>
                </c:pt>
                <c:pt idx="1267">
                  <c:v>42.73993200000001</c:v>
                </c:pt>
                <c:pt idx="1268">
                  <c:v>42.561824999999999</c:v>
                </c:pt>
                <c:pt idx="1269">
                  <c:v>42.383398999999997</c:v>
                </c:pt>
                <c:pt idx="1270">
                  <c:v>42.204656999999997</c:v>
                </c:pt>
                <c:pt idx="1271">
                  <c:v>42.02560699999998</c:v>
                </c:pt>
                <c:pt idx="1272">
                  <c:v>41.846261999999967</c:v>
                </c:pt>
                <c:pt idx="1273">
                  <c:v>41.66663699999998</c:v>
                </c:pt>
                <c:pt idx="1274">
                  <c:v>41.486724999999979</c:v>
                </c:pt>
                <c:pt idx="1275">
                  <c:v>41.306534999999997</c:v>
                </c:pt>
                <c:pt idx="1276">
                  <c:v>41.126074000000017</c:v>
                </c:pt>
                <c:pt idx="1277">
                  <c:v>40.945347999999967</c:v>
                </c:pt>
                <c:pt idx="1278">
                  <c:v>40.764365999999995</c:v>
                </c:pt>
                <c:pt idx="1279">
                  <c:v>40.583133999999973</c:v>
                </c:pt>
                <c:pt idx="1280">
                  <c:v>40.401658999999995</c:v>
                </c:pt>
                <c:pt idx="1281">
                  <c:v>40.219949999999983</c:v>
                </c:pt>
                <c:pt idx="1282">
                  <c:v>40.038015999999971</c:v>
                </c:pt>
                <c:pt idx="1283">
                  <c:v>39.855862000000002</c:v>
                </c:pt>
                <c:pt idx="1284">
                  <c:v>39.673498999999993</c:v>
                </c:pt>
                <c:pt idx="1285">
                  <c:v>39.490932999999984</c:v>
                </c:pt>
                <c:pt idx="1286">
                  <c:v>39.308175000000006</c:v>
                </c:pt>
                <c:pt idx="1287">
                  <c:v>39.125231999999983</c:v>
                </c:pt>
                <c:pt idx="1288">
                  <c:v>38.942112000000009</c:v>
                </c:pt>
                <c:pt idx="1289">
                  <c:v>38.758825999999999</c:v>
                </c:pt>
                <c:pt idx="1290">
                  <c:v>38.575381999999991</c:v>
                </c:pt>
                <c:pt idx="1291">
                  <c:v>38.39178899999996</c:v>
                </c:pt>
                <c:pt idx="1292">
                  <c:v>38.208056999999997</c:v>
                </c:pt>
                <c:pt idx="1293">
                  <c:v>38.024175000000014</c:v>
                </c:pt>
                <c:pt idx="1294">
                  <c:v>37.840135000000032</c:v>
                </c:pt>
                <c:pt idx="1295">
                  <c:v>37.655971999999963</c:v>
                </c:pt>
                <c:pt idx="1296">
                  <c:v>37.471696000000009</c:v>
                </c:pt>
                <c:pt idx="1297">
                  <c:v>37.28731700000003</c:v>
                </c:pt>
                <c:pt idx="1298">
                  <c:v>37.10284200000001</c:v>
                </c:pt>
                <c:pt idx="1299">
                  <c:v>36.918283000000031</c:v>
                </c:pt>
                <c:pt idx="1300">
                  <c:v>36.733646999999962</c:v>
                </c:pt>
                <c:pt idx="1301">
                  <c:v>36.548944000000006</c:v>
                </c:pt>
                <c:pt idx="1302">
                  <c:v>36.364183000000025</c:v>
                </c:pt>
                <c:pt idx="1303">
                  <c:v>36.179373999999939</c:v>
                </c:pt>
                <c:pt idx="1304">
                  <c:v>35.994527000000005</c:v>
                </c:pt>
                <c:pt idx="1305">
                  <c:v>35.809650999999974</c:v>
                </c:pt>
                <c:pt idx="1306">
                  <c:v>35.624755999999991</c:v>
                </c:pt>
                <c:pt idx="1307">
                  <c:v>35.439851999999973</c:v>
                </c:pt>
                <c:pt idx="1308">
                  <c:v>35.254949000000011</c:v>
                </c:pt>
                <c:pt idx="1309">
                  <c:v>35.070056000000079</c:v>
                </c:pt>
                <c:pt idx="1310">
                  <c:v>34.885185000000035</c:v>
                </c:pt>
                <c:pt idx="1311">
                  <c:v>34.70034499999997</c:v>
                </c:pt>
                <c:pt idx="1312">
                  <c:v>34.51554699999997</c:v>
                </c:pt>
                <c:pt idx="1313">
                  <c:v>34.330800000000067</c:v>
                </c:pt>
                <c:pt idx="1314">
                  <c:v>34.146112000000016</c:v>
                </c:pt>
                <c:pt idx="1315">
                  <c:v>33.961483999999928</c:v>
                </c:pt>
                <c:pt idx="1316">
                  <c:v>33.77693800000003</c:v>
                </c:pt>
                <c:pt idx="1317">
                  <c:v>33.592483000000016</c:v>
                </c:pt>
                <c:pt idx="1318">
                  <c:v>33.408129999999971</c:v>
                </c:pt>
                <c:pt idx="1319">
                  <c:v>33.223888000000045</c:v>
                </c:pt>
                <c:pt idx="1320">
                  <c:v>33.039768999999978</c:v>
                </c:pt>
                <c:pt idx="1321">
                  <c:v>32.855783000000031</c:v>
                </c:pt>
                <c:pt idx="1322">
                  <c:v>32.671940999999947</c:v>
                </c:pt>
                <c:pt idx="1323">
                  <c:v>32.488255000000038</c:v>
                </c:pt>
                <c:pt idx="1324">
                  <c:v>32.304733999999939</c:v>
                </c:pt>
                <c:pt idx="1325">
                  <c:v>32.121387999999968</c:v>
                </c:pt>
                <c:pt idx="1326">
                  <c:v>31.938232000000028</c:v>
                </c:pt>
                <c:pt idx="1327">
                  <c:v>31.755272999999988</c:v>
                </c:pt>
                <c:pt idx="1328">
                  <c:v>31.572523999999987</c:v>
                </c:pt>
                <c:pt idx="1329">
                  <c:v>31.389996000000053</c:v>
                </c:pt>
                <c:pt idx="1330">
                  <c:v>31.207699000000048</c:v>
                </c:pt>
                <c:pt idx="1331">
                  <c:v>31.025645000000054</c:v>
                </c:pt>
                <c:pt idx="1332">
                  <c:v>30.843845999999928</c:v>
                </c:pt>
                <c:pt idx="1333">
                  <c:v>30.66231300000004</c:v>
                </c:pt>
                <c:pt idx="1334">
                  <c:v>30.481055999999967</c:v>
                </c:pt>
                <c:pt idx="1335">
                  <c:v>30.300065000000075</c:v>
                </c:pt>
                <c:pt idx="1336">
                  <c:v>30.119297999999958</c:v>
                </c:pt>
                <c:pt idx="1337">
                  <c:v>29.938824000000011</c:v>
                </c:pt>
                <c:pt idx="1338">
                  <c:v>29.758652999999981</c:v>
                </c:pt>
                <c:pt idx="1339">
                  <c:v>29.578792000000021</c:v>
                </c:pt>
                <c:pt idx="1340">
                  <c:v>29.399254000000042</c:v>
                </c:pt>
                <c:pt idx="1341">
                  <c:v>29.220045999999968</c:v>
                </c:pt>
                <c:pt idx="1342">
                  <c:v>29.041178000000059</c:v>
                </c:pt>
                <c:pt idx="1343">
                  <c:v>28.862660000000005</c:v>
                </c:pt>
                <c:pt idx="1344">
                  <c:v>28.684500999999955</c:v>
                </c:pt>
                <c:pt idx="1345">
                  <c:v>28.506710000000055</c:v>
                </c:pt>
                <c:pt idx="1346">
                  <c:v>28.329296999999997</c:v>
                </c:pt>
                <c:pt idx="1347">
                  <c:v>28.152271000000042</c:v>
                </c:pt>
                <c:pt idx="1348">
                  <c:v>27.975638999999944</c:v>
                </c:pt>
                <c:pt idx="1349">
                  <c:v>27.799411999999961</c:v>
                </c:pt>
                <c:pt idx="1350">
                  <c:v>27.623598999999956</c:v>
                </c:pt>
                <c:pt idx="1351">
                  <c:v>27.448208000000022</c:v>
                </c:pt>
                <c:pt idx="1352">
                  <c:v>27.273245999999972</c:v>
                </c:pt>
                <c:pt idx="1353">
                  <c:v>27.098725000000059</c:v>
                </c:pt>
                <c:pt idx="1354">
                  <c:v>26.924650999999983</c:v>
                </c:pt>
                <c:pt idx="1355">
                  <c:v>26.751033000000007</c:v>
                </c:pt>
                <c:pt idx="1356">
                  <c:v>26.577901000000054</c:v>
                </c:pt>
                <c:pt idx="1357">
                  <c:v>26.405325000000005</c:v>
                </c:pt>
                <c:pt idx="1358">
                  <c:v>26.233250999999996</c:v>
                </c:pt>
                <c:pt idx="1359">
                  <c:v>26.061686000000009</c:v>
                </c:pt>
                <c:pt idx="1360">
                  <c:v>25.890642000000071</c:v>
                </c:pt>
                <c:pt idx="1361">
                  <c:v>25.720129999999983</c:v>
                </c:pt>
                <c:pt idx="1362">
                  <c:v>25.550156999999956</c:v>
                </c:pt>
                <c:pt idx="1363">
                  <c:v>25.380732999999964</c:v>
                </c:pt>
                <c:pt idx="1364">
                  <c:v>25.211869000000036</c:v>
                </c:pt>
                <c:pt idx="1365">
                  <c:v>25.043575000000033</c:v>
                </c:pt>
                <c:pt idx="1366">
                  <c:v>24.875859999999989</c:v>
                </c:pt>
                <c:pt idx="1367">
                  <c:v>24.708735000000047</c:v>
                </c:pt>
                <c:pt idx="1368">
                  <c:v>24.542206999999962</c:v>
                </c:pt>
                <c:pt idx="1369">
                  <c:v>24.376287000000048</c:v>
                </c:pt>
                <c:pt idx="1370">
                  <c:v>24.210985999999934</c:v>
                </c:pt>
                <c:pt idx="1371">
                  <c:v>24.046312000000057</c:v>
                </c:pt>
                <c:pt idx="1372">
                  <c:v>23.882273999999938</c:v>
                </c:pt>
                <c:pt idx="1373">
                  <c:v>23.718883000000005</c:v>
                </c:pt>
                <c:pt idx="1374">
                  <c:v>23.556149000000005</c:v>
                </c:pt>
                <c:pt idx="1375">
                  <c:v>23.394079000000033</c:v>
                </c:pt>
                <c:pt idx="1376">
                  <c:v>23.232683000000065</c:v>
                </c:pt>
                <c:pt idx="1377">
                  <c:v>23.071953000000008</c:v>
                </c:pt>
                <c:pt idx="1378">
                  <c:v>22.911810999999943</c:v>
                </c:pt>
                <c:pt idx="1379">
                  <c:v>22.752348999999981</c:v>
                </c:pt>
                <c:pt idx="1380">
                  <c:v>22.593571999999995</c:v>
                </c:pt>
                <c:pt idx="1381">
                  <c:v>22.43548700000008</c:v>
                </c:pt>
                <c:pt idx="1382">
                  <c:v>22.278100999999992</c:v>
                </c:pt>
                <c:pt idx="1383">
                  <c:v>22.121419999999944</c:v>
                </c:pt>
                <c:pt idx="1384">
                  <c:v>21.965452000000028</c:v>
                </c:pt>
                <c:pt idx="1385">
                  <c:v>21.810200000000009</c:v>
                </c:pt>
                <c:pt idx="1386">
                  <c:v>21.655672999999979</c:v>
                </c:pt>
                <c:pt idx="1387">
                  <c:v>21.501874999999927</c:v>
                </c:pt>
                <c:pt idx="1388">
                  <c:v>21.348811999999953</c:v>
                </c:pt>
                <c:pt idx="1389">
                  <c:v>21.19649000000004</c:v>
                </c:pt>
                <c:pt idx="1390">
                  <c:v>21.044911999999954</c:v>
                </c:pt>
                <c:pt idx="1391">
                  <c:v>20.894085000000018</c:v>
                </c:pt>
                <c:pt idx="1392">
                  <c:v>20.744013999999993</c:v>
                </c:pt>
                <c:pt idx="1393">
                  <c:v>20.594701999999984</c:v>
                </c:pt>
                <c:pt idx="1394">
                  <c:v>20.446154000000092</c:v>
                </c:pt>
                <c:pt idx="1395">
                  <c:v>20.298373999999967</c:v>
                </c:pt>
                <c:pt idx="1396">
                  <c:v>20.151365999999939</c:v>
                </c:pt>
                <c:pt idx="1397">
                  <c:v>20.005134999999996</c:v>
                </c:pt>
                <c:pt idx="1398">
                  <c:v>19.859708999999953</c:v>
                </c:pt>
                <c:pt idx="1399">
                  <c:v>19.715257999999949</c:v>
                </c:pt>
                <c:pt idx="1400">
                  <c:v>19.57163700000001</c:v>
                </c:pt>
                <c:pt idx="1401">
                  <c:v>19.428851000000009</c:v>
                </c:pt>
                <c:pt idx="1402">
                  <c:v>19.286906000000045</c:v>
                </c:pt>
                <c:pt idx="1403">
                  <c:v>19.145812000000092</c:v>
                </c:pt>
                <c:pt idx="1404">
                  <c:v>19.00557399999991</c:v>
                </c:pt>
                <c:pt idx="1405">
                  <c:v>18.866198999999938</c:v>
                </c:pt>
                <c:pt idx="1406">
                  <c:v>18.727693999999929</c:v>
                </c:pt>
                <c:pt idx="1407">
                  <c:v>18.590065999999979</c:v>
                </c:pt>
                <c:pt idx="1408">
                  <c:v>18.453322999999955</c:v>
                </c:pt>
                <c:pt idx="1409">
                  <c:v>18.317469000000074</c:v>
                </c:pt>
                <c:pt idx="1410">
                  <c:v>18.182512999999972</c:v>
                </c:pt>
                <c:pt idx="1411">
                  <c:v>18.048460999999975</c:v>
                </c:pt>
                <c:pt idx="1412">
                  <c:v>17.915320999999949</c:v>
                </c:pt>
                <c:pt idx="1413">
                  <c:v>17.78309999999999</c:v>
                </c:pt>
                <c:pt idx="1414">
                  <c:v>17.651801999999975</c:v>
                </c:pt>
                <c:pt idx="1415">
                  <c:v>17.521435999999994</c:v>
                </c:pt>
                <c:pt idx="1416">
                  <c:v>17.39200900000003</c:v>
                </c:pt>
                <c:pt idx="1417">
                  <c:v>17.263526999999954</c:v>
                </c:pt>
                <c:pt idx="1418">
                  <c:v>17.135997999999972</c:v>
                </c:pt>
                <c:pt idx="1419">
                  <c:v>17.009411999999998</c:v>
                </c:pt>
                <c:pt idx="1420">
                  <c:v>16.883616999999958</c:v>
                </c:pt>
                <c:pt idx="1421">
                  <c:v>16.75875700000006</c:v>
                </c:pt>
                <c:pt idx="1422">
                  <c:v>16.634835000000066</c:v>
                </c:pt>
                <c:pt idx="1423">
                  <c:v>16.511855000000082</c:v>
                </c:pt>
                <c:pt idx="1424">
                  <c:v>16.389817999999991</c:v>
                </c:pt>
                <c:pt idx="1425">
                  <c:v>16.268729000000008</c:v>
                </c:pt>
                <c:pt idx="1426">
                  <c:v>16.148588000000018</c:v>
                </c:pt>
                <c:pt idx="1427">
                  <c:v>16.029399000000012</c:v>
                </c:pt>
                <c:pt idx="1428">
                  <c:v>15.911164999999983</c:v>
                </c:pt>
                <c:pt idx="1429">
                  <c:v>15.793884000000048</c:v>
                </c:pt>
                <c:pt idx="1430">
                  <c:v>15.677561999999966</c:v>
                </c:pt>
                <c:pt idx="1431">
                  <c:v>15.562197000000083</c:v>
                </c:pt>
                <c:pt idx="1432">
                  <c:v>15.447791999999936</c:v>
                </c:pt>
                <c:pt idx="1433">
                  <c:v>15.334347999999977</c:v>
                </c:pt>
                <c:pt idx="1434">
                  <c:v>15.22186499999998</c:v>
                </c:pt>
                <c:pt idx="1435">
                  <c:v>15.110343999999941</c:v>
                </c:pt>
                <c:pt idx="1436">
                  <c:v>14.999785000000088</c:v>
                </c:pt>
                <c:pt idx="1437">
                  <c:v>14.890188999999964</c:v>
                </c:pt>
                <c:pt idx="1438">
                  <c:v>14.781555000000026</c:v>
                </c:pt>
                <c:pt idx="1439">
                  <c:v>14.673881999999935</c:v>
                </c:pt>
                <c:pt idx="1440">
                  <c:v>14.567180000000008</c:v>
                </c:pt>
                <c:pt idx="1441">
                  <c:v>14.461658000000057</c:v>
                </c:pt>
                <c:pt idx="1442">
                  <c:v>14.357138999999961</c:v>
                </c:pt>
                <c:pt idx="1443">
                  <c:v>14.253629000000046</c:v>
                </c:pt>
                <c:pt idx="1444">
                  <c:v>14.151129000000083</c:v>
                </c:pt>
                <c:pt idx="1445">
                  <c:v>14.04964300000006</c:v>
                </c:pt>
                <c:pt idx="1446">
                  <c:v>13.949173999999971</c:v>
                </c:pt>
                <c:pt idx="1447">
                  <c:v>13.849724999999921</c:v>
                </c:pt>
                <c:pt idx="1448">
                  <c:v>13.75129800000002</c:v>
                </c:pt>
                <c:pt idx="1449">
                  <c:v>13.653897000000029</c:v>
                </c:pt>
                <c:pt idx="1450">
                  <c:v>13.557523999999944</c:v>
                </c:pt>
                <c:pt idx="1451">
                  <c:v>13.462182999999982</c:v>
                </c:pt>
                <c:pt idx="1452">
                  <c:v>13.367878000000019</c:v>
                </c:pt>
                <c:pt idx="1453">
                  <c:v>13.274609999999939</c:v>
                </c:pt>
                <c:pt idx="1454">
                  <c:v>13.182382999999959</c:v>
                </c:pt>
                <c:pt idx="1455">
                  <c:v>13.091198999999961</c:v>
                </c:pt>
                <c:pt idx="1456">
                  <c:v>13.001064000000042</c:v>
                </c:pt>
                <c:pt idx="1457">
                  <c:v>12.911976999999979</c:v>
                </c:pt>
                <c:pt idx="1458">
                  <c:v>12.823943999999983</c:v>
                </c:pt>
                <c:pt idx="1459">
                  <c:v>12.736966000000052</c:v>
                </c:pt>
                <c:pt idx="1460">
                  <c:v>12.65104800000006</c:v>
                </c:pt>
                <c:pt idx="1461">
                  <c:v>12.566192000000001</c:v>
                </c:pt>
                <c:pt idx="1462">
                  <c:v>12.48222700000008</c:v>
                </c:pt>
                <c:pt idx="1463">
                  <c:v>12.399295000000052</c:v>
                </c:pt>
                <c:pt idx="1464">
                  <c:v>12.317399000000023</c:v>
                </c:pt>
                <c:pt idx="1465">
                  <c:v>12.236540999999988</c:v>
                </c:pt>
                <c:pt idx="1466">
                  <c:v>12.156717999999955</c:v>
                </c:pt>
                <c:pt idx="1467">
                  <c:v>12.077931000000035</c:v>
                </c:pt>
                <c:pt idx="1468">
                  <c:v>12.00018</c:v>
                </c:pt>
                <c:pt idx="1469">
                  <c:v>11.923465999999962</c:v>
                </c:pt>
                <c:pt idx="1470">
                  <c:v>11.847786000000042</c:v>
                </c:pt>
                <c:pt idx="1471">
                  <c:v>11.773143000000005</c:v>
                </c:pt>
                <c:pt idx="1472">
                  <c:v>11.699532999999974</c:v>
                </c:pt>
                <c:pt idx="1473">
                  <c:v>11.626958000000059</c:v>
                </c:pt>
                <c:pt idx="1474">
                  <c:v>11.555416000000037</c:v>
                </c:pt>
                <c:pt idx="1475">
                  <c:v>11.484906000000024</c:v>
                </c:pt>
                <c:pt idx="1476">
                  <c:v>11.415429000000017</c:v>
                </c:pt>
                <c:pt idx="1477">
                  <c:v>11.346982000000025</c:v>
                </c:pt>
                <c:pt idx="1478">
                  <c:v>11.27956400000005</c:v>
                </c:pt>
                <c:pt idx="1479">
                  <c:v>11.213174999999978</c:v>
                </c:pt>
                <c:pt idx="1480">
                  <c:v>11.147812000000044</c:v>
                </c:pt>
                <c:pt idx="1481">
                  <c:v>11.083475000000021</c:v>
                </c:pt>
                <c:pt idx="1482">
                  <c:v>11.020163000000025</c:v>
                </c:pt>
                <c:pt idx="1483">
                  <c:v>10.957955999999967</c:v>
                </c:pt>
                <c:pt idx="1484">
                  <c:v>10.896792000000005</c:v>
                </c:pt>
                <c:pt idx="1485">
                  <c:v>10.836662000000047</c:v>
                </c:pt>
                <c:pt idx="1486">
                  <c:v>10.777567999999974</c:v>
                </c:pt>
                <c:pt idx="1487">
                  <c:v>10.719507000000021</c:v>
                </c:pt>
                <c:pt idx="1488">
                  <c:v>10.66247999999996</c:v>
                </c:pt>
                <c:pt idx="1489">
                  <c:v>10.606484000000023</c:v>
                </c:pt>
                <c:pt idx="1490">
                  <c:v>10.551519999999982</c:v>
                </c:pt>
                <c:pt idx="1491">
                  <c:v>10.497587000000067</c:v>
                </c:pt>
                <c:pt idx="1492">
                  <c:v>10.444682999999941</c:v>
                </c:pt>
                <c:pt idx="1493">
                  <c:v>10.392807000000062</c:v>
                </c:pt>
                <c:pt idx="1494">
                  <c:v>10.341957000000093</c:v>
                </c:pt>
                <c:pt idx="1495">
                  <c:v>10.292134000000033</c:v>
                </c:pt>
                <c:pt idx="1496">
                  <c:v>10.243335000000002</c:v>
                </c:pt>
                <c:pt idx="1497">
                  <c:v>10.195559000000003</c:v>
                </c:pt>
                <c:pt idx="1498">
                  <c:v>10.148803000000044</c:v>
                </c:pt>
                <c:pt idx="1499">
                  <c:v>10.103068000000007</c:v>
                </c:pt>
                <c:pt idx="1500">
                  <c:v>10.058351000000016</c:v>
                </c:pt>
                <c:pt idx="1501">
                  <c:v>10.014650999999958</c:v>
                </c:pt>
                <c:pt idx="1502">
                  <c:v>9.9719639999999572</c:v>
                </c:pt>
                <c:pt idx="1503">
                  <c:v>9.930293000000006</c:v>
                </c:pt>
                <c:pt idx="1504">
                  <c:v>9.8896539999999504</c:v>
                </c:pt>
                <c:pt idx="1505">
                  <c:v>9.8500310000000582</c:v>
                </c:pt>
                <c:pt idx="1506">
                  <c:v>9.8114209999999957</c:v>
                </c:pt>
                <c:pt idx="1507">
                  <c:v>9.7738209999999981</c:v>
                </c:pt>
                <c:pt idx="1508">
                  <c:v>9.7372300000000678</c:v>
                </c:pt>
                <c:pt idx="1509">
                  <c:v>9.701644999999985</c:v>
                </c:pt>
                <c:pt idx="1510">
                  <c:v>9.6670649999999796</c:v>
                </c:pt>
                <c:pt idx="1511">
                  <c:v>9.6334889999999405</c:v>
                </c:pt>
                <c:pt idx="1512">
                  <c:v>9.6009129999999914</c:v>
                </c:pt>
                <c:pt idx="1513">
                  <c:v>9.5693360000000212</c:v>
                </c:pt>
                <c:pt idx="1514">
                  <c:v>9.5387560000000349</c:v>
                </c:pt>
                <c:pt idx="1515">
                  <c:v>9.5091700000000401</c:v>
                </c:pt>
                <c:pt idx="1516">
                  <c:v>9.4805779999999231</c:v>
                </c:pt>
                <c:pt idx="1517">
                  <c:v>9.452974999999924</c:v>
                </c:pt>
                <c:pt idx="1518">
                  <c:v>9.4263599999999315</c:v>
                </c:pt>
                <c:pt idx="1519">
                  <c:v>9.4007320000000618</c:v>
                </c:pt>
                <c:pt idx="1520">
                  <c:v>9.3760859999999866</c:v>
                </c:pt>
                <c:pt idx="1521">
                  <c:v>9.3524209999999357</c:v>
                </c:pt>
                <c:pt idx="1522">
                  <c:v>9.3297340000000304</c:v>
                </c:pt>
                <c:pt idx="1523">
                  <c:v>9.3080230000000483</c:v>
                </c:pt>
                <c:pt idx="1524">
                  <c:v>9.2872849999999971</c:v>
                </c:pt>
                <c:pt idx="1525">
                  <c:v>9.2675409999999374</c:v>
                </c:pt>
                <c:pt idx="1526">
                  <c:v>9.2487740000000258</c:v>
                </c:pt>
                <c:pt idx="1527">
                  <c:v>9.2309770000000526</c:v>
                </c:pt>
                <c:pt idx="1528">
                  <c:v>9.2141470000000254</c:v>
                </c:pt>
                <c:pt idx="1529">
                  <c:v>9.1982819999999492</c:v>
                </c:pt>
                <c:pt idx="1530">
                  <c:v>9.183381000000054</c:v>
                </c:pt>
                <c:pt idx="1531">
                  <c:v>9.1694390000000112</c:v>
                </c:pt>
                <c:pt idx="1532">
                  <c:v>9.1564550000000509</c:v>
                </c:pt>
                <c:pt idx="1533">
                  <c:v>9.1444250000000693</c:v>
                </c:pt>
                <c:pt idx="1534">
                  <c:v>9.1333470000000716</c:v>
                </c:pt>
                <c:pt idx="1535">
                  <c:v>9.1232189999999491</c:v>
                </c:pt>
                <c:pt idx="1536">
                  <c:v>9.1140359999999419</c:v>
                </c:pt>
                <c:pt idx="1537">
                  <c:v>9.1057969999999386</c:v>
                </c:pt>
                <c:pt idx="1538">
                  <c:v>9.098498999999947</c:v>
                </c:pt>
                <c:pt idx="1539">
                  <c:v>9.0921389999999747</c:v>
                </c:pt>
                <c:pt idx="1540">
                  <c:v>9.086714000000029</c:v>
                </c:pt>
                <c:pt idx="1541">
                  <c:v>9.0822200000000066</c:v>
                </c:pt>
                <c:pt idx="1542">
                  <c:v>9.0786550000000261</c:v>
                </c:pt>
                <c:pt idx="1543">
                  <c:v>9.0760159999999814</c:v>
                </c:pt>
                <c:pt idx="1544">
                  <c:v>9.0742999999999938</c:v>
                </c:pt>
                <c:pt idx="1545">
                  <c:v>9.0735010000000784</c:v>
                </c:pt>
                <c:pt idx="1546">
                  <c:v>9.0736779999999726</c:v>
                </c:pt>
                <c:pt idx="1547">
                  <c:v>9.0747910000000047</c:v>
                </c:pt>
                <c:pt idx="1548">
                  <c:v>9.0768289999999752</c:v>
                </c:pt>
                <c:pt idx="1549">
                  <c:v>9.0797850000000153</c:v>
                </c:pt>
                <c:pt idx="1550">
                  <c:v>9.0836600000000089</c:v>
                </c:pt>
                <c:pt idx="1551">
                  <c:v>9.0884519999999611</c:v>
                </c:pt>
                <c:pt idx="1552">
                  <c:v>9.0941559999999981</c:v>
                </c:pt>
                <c:pt idx="1553">
                  <c:v>9.1007700000000114</c:v>
                </c:pt>
                <c:pt idx="1554">
                  <c:v>9.1082930000000033</c:v>
                </c:pt>
                <c:pt idx="1555">
                  <c:v>9.1167209999999841</c:v>
                </c:pt>
                <c:pt idx="1556">
                  <c:v>9.1260530000000699</c:v>
                </c:pt>
                <c:pt idx="1557">
                  <c:v>9.1362859999999273</c:v>
                </c:pt>
                <c:pt idx="1558">
                  <c:v>9.1474170000000186</c:v>
                </c:pt>
                <c:pt idx="1559">
                  <c:v>9.1594440000000077</c:v>
                </c:pt>
                <c:pt idx="1560">
                  <c:v>9.1723640000000159</c:v>
                </c:pt>
                <c:pt idx="1561">
                  <c:v>9.1861740000000509</c:v>
                </c:pt>
                <c:pt idx="1562">
                  <c:v>9.2008730000000014</c:v>
                </c:pt>
                <c:pt idx="1563">
                  <c:v>9.2164559999999938</c:v>
                </c:pt>
                <c:pt idx="1564">
                  <c:v>9.2329240000000254</c:v>
                </c:pt>
                <c:pt idx="1565">
                  <c:v>9.2502709999999979</c:v>
                </c:pt>
                <c:pt idx="1566">
                  <c:v>9.2684960000000274</c:v>
                </c:pt>
                <c:pt idx="1567">
                  <c:v>9.2875910000000204</c:v>
                </c:pt>
                <c:pt idx="1568">
                  <c:v>9.3075559999999768</c:v>
                </c:pt>
                <c:pt idx="1569">
                  <c:v>9.3283899999998994</c:v>
                </c:pt>
                <c:pt idx="1570">
                  <c:v>9.3500890000000254</c:v>
                </c:pt>
                <c:pt idx="1571">
                  <c:v>9.3726510000000189</c:v>
                </c:pt>
                <c:pt idx="1572">
                  <c:v>9.3960739999999987</c:v>
                </c:pt>
                <c:pt idx="1573">
                  <c:v>9.420355000000086</c:v>
                </c:pt>
                <c:pt idx="1574">
                  <c:v>9.445489000000066</c:v>
                </c:pt>
                <c:pt idx="1575">
                  <c:v>9.4714760000000524</c:v>
                </c:pt>
                <c:pt idx="1576">
                  <c:v>9.4983099999999467</c:v>
                </c:pt>
                <c:pt idx="1577">
                  <c:v>9.5259909999999763</c:v>
                </c:pt>
                <c:pt idx="1578">
                  <c:v>9.5545150000000376</c:v>
                </c:pt>
                <c:pt idx="1579">
                  <c:v>9.583878000000027</c:v>
                </c:pt>
                <c:pt idx="1580">
                  <c:v>9.6140800000000581</c:v>
                </c:pt>
                <c:pt idx="1581">
                  <c:v>9.6451149999999188</c:v>
                </c:pt>
                <c:pt idx="1582">
                  <c:v>9.6769830000000638</c:v>
                </c:pt>
                <c:pt idx="1583">
                  <c:v>9.7096780000000535</c:v>
                </c:pt>
                <c:pt idx="1584">
                  <c:v>9.7431970000000092</c:v>
                </c:pt>
                <c:pt idx="1585">
                  <c:v>9.7775399999999308</c:v>
                </c:pt>
                <c:pt idx="1586">
                  <c:v>9.8127020000000584</c:v>
                </c:pt>
                <c:pt idx="1587">
                  <c:v>9.8486799999999448</c:v>
                </c:pt>
                <c:pt idx="1588">
                  <c:v>9.8855029999999715</c:v>
                </c:pt>
                <c:pt idx="1589">
                  <c:v>9.923157999999944</c:v>
                </c:pt>
                <c:pt idx="1590">
                  <c:v>9.9616290000000163</c:v>
                </c:pt>
                <c:pt idx="1591">
                  <c:v>10.00091400000008</c:v>
                </c:pt>
                <c:pt idx="1592">
                  <c:v>10.041013000000021</c:v>
                </c:pt>
                <c:pt idx="1593">
                  <c:v>10.081921999999963</c:v>
                </c:pt>
                <c:pt idx="1594">
                  <c:v>10.123640000000023</c:v>
                </c:pt>
                <c:pt idx="1595">
                  <c:v>10.166162999999983</c:v>
                </c:pt>
                <c:pt idx="1596">
                  <c:v>10.209490999999957</c:v>
                </c:pt>
                <c:pt idx="1597">
                  <c:v>10.253620999999953</c:v>
                </c:pt>
                <c:pt idx="1598">
                  <c:v>10.298552000000086</c:v>
                </c:pt>
                <c:pt idx="1599">
                  <c:v>10.344281000000024</c:v>
                </c:pt>
                <c:pt idx="1600">
                  <c:v>10.390806999999995</c:v>
                </c:pt>
                <c:pt idx="1601">
                  <c:v>10.438127000000009</c:v>
                </c:pt>
                <c:pt idx="1602">
                  <c:v>10.486241000000064</c:v>
                </c:pt>
                <c:pt idx="1603">
                  <c:v>10.535146999999938</c:v>
                </c:pt>
                <c:pt idx="1604">
                  <c:v>10.584842000000094</c:v>
                </c:pt>
                <c:pt idx="1605">
                  <c:v>10.635324999999966</c:v>
                </c:pt>
                <c:pt idx="1606">
                  <c:v>10.686595000000011</c:v>
                </c:pt>
                <c:pt idx="1607">
                  <c:v>10.738649000000009</c:v>
                </c:pt>
                <c:pt idx="1608">
                  <c:v>10.791488000000072</c:v>
                </c:pt>
                <c:pt idx="1609">
                  <c:v>10.845096000000012</c:v>
                </c:pt>
                <c:pt idx="1610">
                  <c:v>10.89947600000005</c:v>
                </c:pt>
                <c:pt idx="1611">
                  <c:v>10.954632000000061</c:v>
                </c:pt>
                <c:pt idx="1612">
                  <c:v>11.010561000000052</c:v>
                </c:pt>
                <c:pt idx="1613">
                  <c:v>11.067263000000025</c:v>
                </c:pt>
                <c:pt idx="1614">
                  <c:v>11.124734999999987</c:v>
                </c:pt>
                <c:pt idx="1615">
                  <c:v>11.182976999999937</c:v>
                </c:pt>
                <c:pt idx="1616">
                  <c:v>11.241985999999997</c:v>
                </c:pt>
                <c:pt idx="1617">
                  <c:v>11.301761000000056</c:v>
                </c:pt>
                <c:pt idx="1618">
                  <c:v>11.362301000000002</c:v>
                </c:pt>
                <c:pt idx="1619">
                  <c:v>11.423604999999952</c:v>
                </c:pt>
                <c:pt idx="1620">
                  <c:v>11.485670000000027</c:v>
                </c:pt>
                <c:pt idx="1621">
                  <c:v>11.548496</c:v>
                </c:pt>
                <c:pt idx="1622">
                  <c:v>11.612080999999989</c:v>
                </c:pt>
                <c:pt idx="1623">
                  <c:v>11.676425999999992</c:v>
                </c:pt>
                <c:pt idx="1624">
                  <c:v>11.741526000000022</c:v>
                </c:pt>
                <c:pt idx="1625">
                  <c:v>11.807382999999959</c:v>
                </c:pt>
                <c:pt idx="1626">
                  <c:v>11.873994000000039</c:v>
                </c:pt>
                <c:pt idx="1627">
                  <c:v>11.941359999999918</c:v>
                </c:pt>
                <c:pt idx="1628">
                  <c:v>12.009479000000056</c:v>
                </c:pt>
                <c:pt idx="1629">
                  <c:v>12.078349000000003</c:v>
                </c:pt>
                <c:pt idx="1630">
                  <c:v>12.147942999999941</c:v>
                </c:pt>
                <c:pt idx="1631">
                  <c:v>12.218266999999969</c:v>
                </c:pt>
                <c:pt idx="1632">
                  <c:v>12.28932999999995</c:v>
                </c:pt>
                <c:pt idx="1633">
                  <c:v>12.361131</c:v>
                </c:pt>
                <c:pt idx="1634">
                  <c:v>12.433670000000006</c:v>
                </c:pt>
                <c:pt idx="1635">
                  <c:v>12.506943999999976</c:v>
                </c:pt>
                <c:pt idx="1636">
                  <c:v>12.580952000000025</c:v>
                </c:pt>
                <c:pt idx="1637">
                  <c:v>12.655690999999933</c:v>
                </c:pt>
                <c:pt idx="1638">
                  <c:v>12.73116200000004</c:v>
                </c:pt>
                <c:pt idx="1639">
                  <c:v>12.807362000000012</c:v>
                </c:pt>
                <c:pt idx="1640">
                  <c:v>12.88428799999997</c:v>
                </c:pt>
                <c:pt idx="1641">
                  <c:v>12.961940000000027</c:v>
                </c:pt>
                <c:pt idx="1642">
                  <c:v>13.040316999999959</c:v>
                </c:pt>
                <c:pt idx="1643">
                  <c:v>13.119416000000001</c:v>
                </c:pt>
                <c:pt idx="1644">
                  <c:v>13.199237000000039</c:v>
                </c:pt>
                <c:pt idx="1645">
                  <c:v>13.27977599999997</c:v>
                </c:pt>
                <c:pt idx="1646">
                  <c:v>13.36103300000002</c:v>
                </c:pt>
                <c:pt idx="1647">
                  <c:v>13.443006999999966</c:v>
                </c:pt>
                <c:pt idx="1648">
                  <c:v>13.525694999999928</c:v>
                </c:pt>
                <c:pt idx="1649">
                  <c:v>13.609096000000022</c:v>
                </c:pt>
                <c:pt idx="1650">
                  <c:v>13.693207999999913</c:v>
                </c:pt>
                <c:pt idx="1651">
                  <c:v>13.77801999999997</c:v>
                </c:pt>
                <c:pt idx="1652">
                  <c:v>13.863528999999971</c:v>
                </c:pt>
                <c:pt idx="1653">
                  <c:v>13.94974000000002</c:v>
                </c:pt>
                <c:pt idx="1654">
                  <c:v>14.036651000000006</c:v>
                </c:pt>
                <c:pt idx="1655">
                  <c:v>14.124261000000047</c:v>
                </c:pt>
                <c:pt idx="1656">
                  <c:v>14.212568000000033</c:v>
                </c:pt>
                <c:pt idx="1657">
                  <c:v>14.301568999999972</c:v>
                </c:pt>
                <c:pt idx="1658">
                  <c:v>14.391263000000095</c:v>
                </c:pt>
                <c:pt idx="1659">
                  <c:v>14.481645999999955</c:v>
                </c:pt>
                <c:pt idx="1660">
                  <c:v>14.572718000000009</c:v>
                </c:pt>
                <c:pt idx="1661">
                  <c:v>14.664475000000039</c:v>
                </c:pt>
                <c:pt idx="1662">
                  <c:v>14.756916000000047</c:v>
                </c:pt>
                <c:pt idx="1663">
                  <c:v>14.85003800000004</c:v>
                </c:pt>
                <c:pt idx="1664">
                  <c:v>14.943840000000023</c:v>
                </c:pt>
                <c:pt idx="1665">
                  <c:v>15.038319000000001</c:v>
                </c:pt>
                <c:pt idx="1666">
                  <c:v>15.133471999999983</c:v>
                </c:pt>
                <c:pt idx="1667">
                  <c:v>15.229297000000088</c:v>
                </c:pt>
                <c:pt idx="1668">
                  <c:v>15.32579300000009</c:v>
                </c:pt>
                <c:pt idx="1669">
                  <c:v>15.422955000000002</c:v>
                </c:pt>
                <c:pt idx="1670">
                  <c:v>15.520783000000051</c:v>
                </c:pt>
                <c:pt idx="1671">
                  <c:v>15.619273000000021</c:v>
                </c:pt>
                <c:pt idx="1672">
                  <c:v>15.718425000000025</c:v>
                </c:pt>
                <c:pt idx="1673">
                  <c:v>15.818239000000062</c:v>
                </c:pt>
                <c:pt idx="1674">
                  <c:v>15.918708000000038</c:v>
                </c:pt>
                <c:pt idx="1675">
                  <c:v>16.019829999999956</c:v>
                </c:pt>
                <c:pt idx="1676">
                  <c:v>16.121604000000048</c:v>
                </c:pt>
                <c:pt idx="1677">
                  <c:v>16.224025999999981</c:v>
                </c:pt>
                <c:pt idx="1678">
                  <c:v>16.327092999999991</c:v>
                </c:pt>
                <c:pt idx="1679">
                  <c:v>16.430803999999966</c:v>
                </c:pt>
                <c:pt idx="1680">
                  <c:v>16.53515399999992</c:v>
                </c:pt>
                <c:pt idx="1681">
                  <c:v>16.640141999999969</c:v>
                </c:pt>
                <c:pt idx="1682">
                  <c:v>16.745765000000006</c:v>
                </c:pt>
                <c:pt idx="1683">
                  <c:v>16.852020000000039</c:v>
                </c:pt>
                <c:pt idx="1684">
                  <c:v>16.958902999999964</c:v>
                </c:pt>
                <c:pt idx="1685">
                  <c:v>17.066413000000011</c:v>
                </c:pt>
                <c:pt idx="1686">
                  <c:v>17.174546000000078</c:v>
                </c:pt>
                <c:pt idx="1687">
                  <c:v>17.283298000000059</c:v>
                </c:pt>
                <c:pt idx="1688">
                  <c:v>17.392668999999955</c:v>
                </c:pt>
                <c:pt idx="1689">
                  <c:v>17.502653000000009</c:v>
                </c:pt>
                <c:pt idx="1690">
                  <c:v>17.613247999999999</c:v>
                </c:pt>
                <c:pt idx="1691">
                  <c:v>17.724450999999931</c:v>
                </c:pt>
                <c:pt idx="1692">
                  <c:v>17.836258999999927</c:v>
                </c:pt>
                <c:pt idx="1693">
                  <c:v>17.948664000000008</c:v>
                </c:pt>
                <c:pt idx="1694">
                  <c:v>18.061660999999958</c:v>
                </c:pt>
                <c:pt idx="1695">
                  <c:v>18.175250000000005</c:v>
                </c:pt>
                <c:pt idx="1696">
                  <c:v>18.289430000000038</c:v>
                </c:pt>
                <c:pt idx="1697">
                  <c:v>18.404194999999959</c:v>
                </c:pt>
                <c:pt idx="1698">
                  <c:v>18.519542000000001</c:v>
                </c:pt>
                <c:pt idx="1699">
                  <c:v>18.635466999999949</c:v>
                </c:pt>
                <c:pt idx="1700">
                  <c:v>18.751965999999925</c:v>
                </c:pt>
                <c:pt idx="1701">
                  <c:v>18.869037000000048</c:v>
                </c:pt>
                <c:pt idx="1702">
                  <c:v>18.986673999999994</c:v>
                </c:pt>
                <c:pt idx="1703">
                  <c:v>19.104873999999995</c:v>
                </c:pt>
                <c:pt idx="1704">
                  <c:v>19.223631000000069</c:v>
                </c:pt>
                <c:pt idx="1705">
                  <c:v>19.342944999999986</c:v>
                </c:pt>
                <c:pt idx="1706">
                  <c:v>19.462807999999995</c:v>
                </c:pt>
                <c:pt idx="1707">
                  <c:v>19.583215999999993</c:v>
                </c:pt>
                <c:pt idx="1708">
                  <c:v>19.704166999999984</c:v>
                </c:pt>
                <c:pt idx="1709">
                  <c:v>19.825654999999983</c:v>
                </c:pt>
                <c:pt idx="1710">
                  <c:v>19.947676000000001</c:v>
                </c:pt>
                <c:pt idx="1711">
                  <c:v>20.070226000000048</c:v>
                </c:pt>
                <c:pt idx="1712">
                  <c:v>20.193299000000025</c:v>
                </c:pt>
                <c:pt idx="1713">
                  <c:v>20.316892000000053</c:v>
                </c:pt>
                <c:pt idx="1714">
                  <c:v>20.441012999999998</c:v>
                </c:pt>
                <c:pt idx="1715">
                  <c:v>20.565664999999967</c:v>
                </c:pt>
                <c:pt idx="1716">
                  <c:v>20.690830000000005</c:v>
                </c:pt>
                <c:pt idx="1717">
                  <c:v>20.8165019999999</c:v>
                </c:pt>
                <c:pt idx="1718">
                  <c:v>20.942677000000003</c:v>
                </c:pt>
                <c:pt idx="1719">
                  <c:v>21.069350999999983</c:v>
                </c:pt>
                <c:pt idx="1720">
                  <c:v>21.19651900000008</c:v>
                </c:pt>
                <c:pt idx="1721">
                  <c:v>21.324177000000077</c:v>
                </c:pt>
                <c:pt idx="1722">
                  <c:v>21.452319999999986</c:v>
                </c:pt>
                <c:pt idx="1723">
                  <c:v>21.580943999999931</c:v>
                </c:pt>
                <c:pt idx="1724">
                  <c:v>21.710044000000039</c:v>
                </c:pt>
                <c:pt idx="1725">
                  <c:v>21.839615999999978</c:v>
                </c:pt>
                <c:pt idx="1726">
                  <c:v>21.969653999999991</c:v>
                </c:pt>
                <c:pt idx="1727">
                  <c:v>22.100154999999972</c:v>
                </c:pt>
                <c:pt idx="1728">
                  <c:v>22.23111300000005</c:v>
                </c:pt>
                <c:pt idx="1729">
                  <c:v>22.362524000000008</c:v>
                </c:pt>
                <c:pt idx="1730">
                  <c:v>22.494382999999971</c:v>
                </c:pt>
                <c:pt idx="1731">
                  <c:v>22.626683999999955</c:v>
                </c:pt>
                <c:pt idx="1732">
                  <c:v>22.759424000000081</c:v>
                </c:pt>
                <c:pt idx="1733">
                  <c:v>22.892596000000026</c:v>
                </c:pt>
                <c:pt idx="1734">
                  <c:v>23.026197000000025</c:v>
                </c:pt>
                <c:pt idx="1735">
                  <c:v>23.160221999999976</c:v>
                </c:pt>
                <c:pt idx="1736">
                  <c:v>23.294668999999999</c:v>
                </c:pt>
                <c:pt idx="1737">
                  <c:v>23.42953</c:v>
                </c:pt>
                <c:pt idx="1738">
                  <c:v>23.564799999999991</c:v>
                </c:pt>
                <c:pt idx="1739">
                  <c:v>23.700472999999988</c:v>
                </c:pt>
                <c:pt idx="1740">
                  <c:v>23.836544000000004</c:v>
                </c:pt>
                <c:pt idx="1741">
                  <c:v>23.973010000000045</c:v>
                </c:pt>
                <c:pt idx="1742">
                  <c:v>24.109863000000018</c:v>
                </c:pt>
                <c:pt idx="1743">
                  <c:v>24.247098000000051</c:v>
                </c:pt>
                <c:pt idx="1744">
                  <c:v>24.384711999999922</c:v>
                </c:pt>
                <c:pt idx="1745">
                  <c:v>24.522697999999991</c:v>
                </c:pt>
                <c:pt idx="1746">
                  <c:v>24.661050000000046</c:v>
                </c:pt>
                <c:pt idx="1747">
                  <c:v>24.799763999999982</c:v>
                </c:pt>
                <c:pt idx="1748">
                  <c:v>24.938833000000045</c:v>
                </c:pt>
                <c:pt idx="1749">
                  <c:v>25.07825200000002</c:v>
                </c:pt>
                <c:pt idx="1750">
                  <c:v>25.218017000000032</c:v>
                </c:pt>
                <c:pt idx="1751">
                  <c:v>25.358121000000097</c:v>
                </c:pt>
                <c:pt idx="1752">
                  <c:v>25.498559</c:v>
                </c:pt>
                <c:pt idx="1753">
                  <c:v>25.639323999999988</c:v>
                </c:pt>
                <c:pt idx="1754">
                  <c:v>25.780412000000069</c:v>
                </c:pt>
                <c:pt idx="1755">
                  <c:v>25.921816000000035</c:v>
                </c:pt>
                <c:pt idx="1756">
                  <c:v>26.063520999999923</c:v>
                </c:pt>
                <c:pt idx="1757">
                  <c:v>26.205508000000009</c:v>
                </c:pt>
                <c:pt idx="1758">
                  <c:v>26.347786999999926</c:v>
                </c:pt>
                <c:pt idx="1759">
                  <c:v>26.49035200000003</c:v>
                </c:pt>
                <c:pt idx="1760">
                  <c:v>26.633195999999998</c:v>
                </c:pt>
                <c:pt idx="1761">
                  <c:v>26.77631400000007</c:v>
                </c:pt>
                <c:pt idx="1762">
                  <c:v>26.919698000000039</c:v>
                </c:pt>
                <c:pt idx="1763">
                  <c:v>27.063340999999923</c:v>
                </c:pt>
                <c:pt idx="1764">
                  <c:v>27.207236999999964</c:v>
                </c:pt>
                <c:pt idx="1765">
                  <c:v>27.351378000000068</c:v>
                </c:pt>
                <c:pt idx="1766">
                  <c:v>27.495758000000023</c:v>
                </c:pt>
                <c:pt idx="1767">
                  <c:v>27.64036800000008</c:v>
                </c:pt>
                <c:pt idx="1768">
                  <c:v>27.785204000000022</c:v>
                </c:pt>
                <c:pt idx="1769">
                  <c:v>27.930256999999983</c:v>
                </c:pt>
                <c:pt idx="1770">
                  <c:v>28.075518000000102</c:v>
                </c:pt>
                <c:pt idx="1771">
                  <c:v>28.220983000000047</c:v>
                </c:pt>
                <c:pt idx="1772">
                  <c:v>28.366641999999956</c:v>
                </c:pt>
                <c:pt idx="1773">
                  <c:v>28.51248899999996</c:v>
                </c:pt>
                <c:pt idx="1774">
                  <c:v>28.658514999999966</c:v>
                </c:pt>
                <c:pt idx="1775">
                  <c:v>28.804712999999992</c:v>
                </c:pt>
                <c:pt idx="1776">
                  <c:v>28.951074999999946</c:v>
                </c:pt>
                <c:pt idx="1777">
                  <c:v>29.097623999999996</c:v>
                </c:pt>
                <c:pt idx="1778">
                  <c:v>29.244408000000021</c:v>
                </c:pt>
                <c:pt idx="1779">
                  <c:v>29.391353999999978</c:v>
                </c:pt>
                <c:pt idx="1780">
                  <c:v>29.538452000000007</c:v>
                </c:pt>
                <c:pt idx="1781">
                  <c:v>29.685699</c:v>
                </c:pt>
                <c:pt idx="1782">
                  <c:v>29.833088000000089</c:v>
                </c:pt>
                <c:pt idx="1783">
                  <c:v>29.980610999999953</c:v>
                </c:pt>
                <c:pt idx="1784">
                  <c:v>30.128262000000063</c:v>
                </c:pt>
                <c:pt idx="1785">
                  <c:v>30.276034999999979</c:v>
                </c:pt>
                <c:pt idx="1786">
                  <c:v>30.423923999999943</c:v>
                </c:pt>
                <c:pt idx="1787">
                  <c:v>30.571919999999977</c:v>
                </c:pt>
                <c:pt idx="1788">
                  <c:v>30.720017999999982</c:v>
                </c:pt>
                <c:pt idx="1789">
                  <c:v>30.868211999999971</c:v>
                </c:pt>
                <c:pt idx="1790">
                  <c:v>31.016493999999966</c:v>
                </c:pt>
                <c:pt idx="1791">
                  <c:v>31.164856999999984</c:v>
                </c:pt>
                <c:pt idx="1792">
                  <c:v>31.313294999999925</c:v>
                </c:pt>
                <c:pt idx="1793">
                  <c:v>31.461801000000037</c:v>
                </c:pt>
                <c:pt idx="1794">
                  <c:v>31.610368999999992</c:v>
                </c:pt>
                <c:pt idx="1795">
                  <c:v>31.758991999999921</c:v>
                </c:pt>
                <c:pt idx="1796">
                  <c:v>31.90766300000007</c:v>
                </c:pt>
                <c:pt idx="1797">
                  <c:v>32.056373000000008</c:v>
                </c:pt>
                <c:pt idx="1798">
                  <c:v>32.20512199999996</c:v>
                </c:pt>
                <c:pt idx="1799">
                  <c:v>32.353907999999933</c:v>
                </c:pt>
                <c:pt idx="1800">
                  <c:v>32.502718000000073</c:v>
                </c:pt>
                <c:pt idx="1801">
                  <c:v>32.651542999999947</c:v>
                </c:pt>
                <c:pt idx="1802">
                  <c:v>32.800378000000023</c:v>
                </c:pt>
                <c:pt idx="1803">
                  <c:v>32.949213999999984</c:v>
                </c:pt>
                <c:pt idx="1804">
                  <c:v>33.098046999999951</c:v>
                </c:pt>
                <c:pt idx="1805">
                  <c:v>33.246867999999949</c:v>
                </c:pt>
                <c:pt idx="1806">
                  <c:v>33.395670999999993</c:v>
                </c:pt>
                <c:pt idx="1807">
                  <c:v>33.544449999999983</c:v>
                </c:pt>
                <c:pt idx="1808">
                  <c:v>33.693195999999944</c:v>
                </c:pt>
                <c:pt idx="1809">
                  <c:v>33.841903000000002</c:v>
                </c:pt>
                <c:pt idx="1810">
                  <c:v>33.990564999999947</c:v>
                </c:pt>
                <c:pt idx="1811">
                  <c:v>34.139174999999909</c:v>
                </c:pt>
                <c:pt idx="1812">
                  <c:v>34.287725000000023</c:v>
                </c:pt>
                <c:pt idx="1813">
                  <c:v>34.436207999999965</c:v>
                </c:pt>
                <c:pt idx="1814">
                  <c:v>34.584617999999978</c:v>
                </c:pt>
                <c:pt idx="1815">
                  <c:v>34.732947999999965</c:v>
                </c:pt>
                <c:pt idx="1816">
                  <c:v>34.881189999999947</c:v>
                </c:pt>
                <c:pt idx="1817">
                  <c:v>35.029337999999939</c:v>
                </c:pt>
                <c:pt idx="1818">
                  <c:v>35.177384999999958</c:v>
                </c:pt>
                <c:pt idx="1819">
                  <c:v>35.325329000000011</c:v>
                </c:pt>
                <c:pt idx="1820">
                  <c:v>35.473183999999947</c:v>
                </c:pt>
                <c:pt idx="1821">
                  <c:v>35.620922000000064</c:v>
                </c:pt>
                <c:pt idx="1822">
                  <c:v>35.768538000000035</c:v>
                </c:pt>
                <c:pt idx="1823">
                  <c:v>35.916021000000001</c:v>
                </c:pt>
                <c:pt idx="1824">
                  <c:v>36.06336900000008</c:v>
                </c:pt>
                <c:pt idx="1825">
                  <c:v>36.210571999999956</c:v>
                </c:pt>
                <c:pt idx="1826">
                  <c:v>36.357624999999985</c:v>
                </c:pt>
                <c:pt idx="1827">
                  <c:v>36.50452000000007</c:v>
                </c:pt>
                <c:pt idx="1828">
                  <c:v>36.651251999999999</c:v>
                </c:pt>
                <c:pt idx="1829">
                  <c:v>36.797812000000022</c:v>
                </c:pt>
                <c:pt idx="1830">
                  <c:v>36.944194999999922</c:v>
                </c:pt>
                <c:pt idx="1831">
                  <c:v>37.090394999999944</c:v>
                </c:pt>
                <c:pt idx="1832">
                  <c:v>37.236403000000109</c:v>
                </c:pt>
                <c:pt idx="1833">
                  <c:v>37.382213999999976</c:v>
                </c:pt>
                <c:pt idx="1834">
                  <c:v>37.52782000000002</c:v>
                </c:pt>
                <c:pt idx="1835">
                  <c:v>37.673215000000027</c:v>
                </c:pt>
                <c:pt idx="1836">
                  <c:v>37.818394000000012</c:v>
                </c:pt>
                <c:pt idx="1837">
                  <c:v>37.963346000000001</c:v>
                </c:pt>
                <c:pt idx="1838">
                  <c:v>38.108068000000003</c:v>
                </c:pt>
                <c:pt idx="1839">
                  <c:v>38.252551999999923</c:v>
                </c:pt>
                <c:pt idx="1840">
                  <c:v>38.396794999999997</c:v>
                </c:pt>
                <c:pt idx="1841">
                  <c:v>38.540814999999952</c:v>
                </c:pt>
                <c:pt idx="1842">
                  <c:v>38.684581999999978</c:v>
                </c:pt>
                <c:pt idx="1843">
                  <c:v>38.828090000000088</c:v>
                </c:pt>
                <c:pt idx="1844">
                  <c:v>38.971332999999959</c:v>
                </c:pt>
                <c:pt idx="1845">
                  <c:v>39.114303000000064</c:v>
                </c:pt>
                <c:pt idx="1846">
                  <c:v>39.256994999999961</c:v>
                </c:pt>
                <c:pt idx="1847">
                  <c:v>39.399404000000004</c:v>
                </c:pt>
                <c:pt idx="1848">
                  <c:v>39.541519999999991</c:v>
                </c:pt>
                <c:pt idx="1849">
                  <c:v>39.683340999999928</c:v>
                </c:pt>
                <c:pt idx="1850">
                  <c:v>39.824857000000065</c:v>
                </c:pt>
                <c:pt idx="1851">
                  <c:v>39.96606399999996</c:v>
                </c:pt>
                <c:pt idx="1852">
                  <c:v>40.106953999999973</c:v>
                </c:pt>
                <c:pt idx="1853">
                  <c:v>40.247523000000001</c:v>
                </c:pt>
                <c:pt idx="1854">
                  <c:v>40.387761999999952</c:v>
                </c:pt>
                <c:pt idx="1855">
                  <c:v>40.527668000000062</c:v>
                </c:pt>
                <c:pt idx="1856">
                  <c:v>40.667232000000013</c:v>
                </c:pt>
                <c:pt idx="1857">
                  <c:v>40.80644899999993</c:v>
                </c:pt>
                <c:pt idx="1858">
                  <c:v>40.945312000000058</c:v>
                </c:pt>
                <c:pt idx="1859">
                  <c:v>41.08381600000007</c:v>
                </c:pt>
                <c:pt idx="1860">
                  <c:v>41.221952999999985</c:v>
                </c:pt>
                <c:pt idx="1861">
                  <c:v>41.359726999999907</c:v>
                </c:pt>
                <c:pt idx="1862">
                  <c:v>41.497189000000049</c:v>
                </c:pt>
                <c:pt idx="1863">
                  <c:v>41.63427999999999</c:v>
                </c:pt>
                <c:pt idx="1864">
                  <c:v>41.770993999999973</c:v>
                </c:pt>
                <c:pt idx="1865">
                  <c:v>41.907326000000012</c:v>
                </c:pt>
                <c:pt idx="1866">
                  <c:v>42.043271000000004</c:v>
                </c:pt>
                <c:pt idx="1867">
                  <c:v>42.178823999999963</c:v>
                </c:pt>
                <c:pt idx="1868">
                  <c:v>42.313978999999904</c:v>
                </c:pt>
                <c:pt idx="1869">
                  <c:v>42.44873199999995</c:v>
                </c:pt>
                <c:pt idx="1870">
                  <c:v>42.583077000000003</c:v>
                </c:pt>
                <c:pt idx="1871">
                  <c:v>42.71701100000007</c:v>
                </c:pt>
                <c:pt idx="1872">
                  <c:v>42.850527000000056</c:v>
                </c:pt>
                <c:pt idx="1873">
                  <c:v>42.983620999999971</c:v>
                </c:pt>
                <c:pt idx="1874">
                  <c:v>43.116288000000054</c:v>
                </c:pt>
                <c:pt idx="1875">
                  <c:v>43.248523999999975</c:v>
                </c:pt>
                <c:pt idx="1876">
                  <c:v>43.380321999999978</c:v>
                </c:pt>
                <c:pt idx="1877">
                  <c:v>43.511680999999953</c:v>
                </c:pt>
                <c:pt idx="1878">
                  <c:v>43.642593000000033</c:v>
                </c:pt>
                <c:pt idx="1879">
                  <c:v>43.773054000000002</c:v>
                </c:pt>
                <c:pt idx="1880">
                  <c:v>43.903060000000096</c:v>
                </c:pt>
                <c:pt idx="1881">
                  <c:v>44.032605999999987</c:v>
                </c:pt>
                <c:pt idx="1882">
                  <c:v>44.161690000000021</c:v>
                </c:pt>
                <c:pt idx="1883">
                  <c:v>44.290328000000045</c:v>
                </c:pt>
                <c:pt idx="1884">
                  <c:v>44.418498</c:v>
                </c:pt>
                <c:pt idx="1885">
                  <c:v>44.546195000000012</c:v>
                </c:pt>
                <c:pt idx="1886">
                  <c:v>44.67341399999998</c:v>
                </c:pt>
                <c:pt idx="1887">
                  <c:v>44.800152000000026</c:v>
                </c:pt>
                <c:pt idx="1888">
                  <c:v>44.926406000000043</c:v>
                </c:pt>
                <c:pt idx="1889">
                  <c:v>45.05217099999993</c:v>
                </c:pt>
                <c:pt idx="1890">
                  <c:v>45.177442000000042</c:v>
                </c:pt>
                <c:pt idx="1891">
                  <c:v>45.302217000000041</c:v>
                </c:pt>
                <c:pt idx="1892">
                  <c:v>45.426492000000053</c:v>
                </c:pt>
                <c:pt idx="1893">
                  <c:v>45.550261999999975</c:v>
                </c:pt>
                <c:pt idx="1894">
                  <c:v>45.673525000000041</c:v>
                </c:pt>
                <c:pt idx="1895">
                  <c:v>45.796276000000034</c:v>
                </c:pt>
                <c:pt idx="1896">
                  <c:v>45.918512000000078</c:v>
                </c:pt>
                <c:pt idx="1897">
                  <c:v>46.040230000000065</c:v>
                </c:pt>
                <c:pt idx="1898">
                  <c:v>46.161425999999892</c:v>
                </c:pt>
                <c:pt idx="1899">
                  <c:v>46.28209599999991</c:v>
                </c:pt>
                <c:pt idx="1900">
                  <c:v>46.402237000000014</c:v>
                </c:pt>
                <c:pt idx="1901">
                  <c:v>46.52184699999998</c:v>
                </c:pt>
                <c:pt idx="1902">
                  <c:v>46.640919999999937</c:v>
                </c:pt>
                <c:pt idx="1903">
                  <c:v>46.759456</c:v>
                </c:pt>
                <c:pt idx="1904">
                  <c:v>46.877448999999956</c:v>
                </c:pt>
                <c:pt idx="1905">
                  <c:v>46.99489600000004</c:v>
                </c:pt>
                <c:pt idx="1906">
                  <c:v>47.111797000000024</c:v>
                </c:pt>
                <c:pt idx="1907">
                  <c:v>47.22814500000004</c:v>
                </c:pt>
                <c:pt idx="1908">
                  <c:v>47.343965000000026</c:v>
                </c:pt>
                <c:pt idx="1909">
                  <c:v>47.459266999999954</c:v>
                </c:pt>
                <c:pt idx="1910">
                  <c:v>47.574017000000026</c:v>
                </c:pt>
                <c:pt idx="1911">
                  <c:v>47.688215000000014</c:v>
                </c:pt>
                <c:pt idx="1912">
                  <c:v>47.801857000000041</c:v>
                </c:pt>
                <c:pt idx="1913">
                  <c:v>47.914941999999996</c:v>
                </c:pt>
                <c:pt idx="1914">
                  <c:v>48.027467999999999</c:v>
                </c:pt>
                <c:pt idx="1915">
                  <c:v>48.139431999999942</c:v>
                </c:pt>
                <c:pt idx="1916">
                  <c:v>48.250833000000057</c:v>
                </c:pt>
                <c:pt idx="1917">
                  <c:v>48.361668000000009</c:v>
                </c:pt>
                <c:pt idx="1918">
                  <c:v>48.471937000000025</c:v>
                </c:pt>
                <c:pt idx="1919">
                  <c:v>48.581637000000001</c:v>
                </c:pt>
                <c:pt idx="1920">
                  <c:v>48.69076599999994</c:v>
                </c:pt>
                <c:pt idx="1921">
                  <c:v>48.799322999999958</c:v>
                </c:pt>
                <c:pt idx="1922">
                  <c:v>48.907305999999949</c:v>
                </c:pt>
                <c:pt idx="1923">
                  <c:v>49.014714000000026</c:v>
                </c:pt>
                <c:pt idx="1924">
                  <c:v>49.121545999999967</c:v>
                </c:pt>
                <c:pt idx="1925">
                  <c:v>49.227800000000002</c:v>
                </c:pt>
                <c:pt idx="1926">
                  <c:v>49.333476000000019</c:v>
                </c:pt>
                <c:pt idx="1927">
                  <c:v>49.438570000000027</c:v>
                </c:pt>
                <c:pt idx="1928">
                  <c:v>49.543083000000024</c:v>
                </c:pt>
                <c:pt idx="1929">
                  <c:v>49.647013000000015</c:v>
                </c:pt>
                <c:pt idx="1930">
                  <c:v>49.750359000000003</c:v>
                </c:pt>
                <c:pt idx="1931">
                  <c:v>49.85311999999999</c:v>
                </c:pt>
                <c:pt idx="1932">
                  <c:v>49.955296999999973</c:v>
                </c:pt>
                <c:pt idx="1933">
                  <c:v>50.056886000000077</c:v>
                </c:pt>
                <c:pt idx="1934">
                  <c:v>50.157888999999955</c:v>
                </c:pt>
                <c:pt idx="1935">
                  <c:v>50.258303999999953</c:v>
                </c:pt>
                <c:pt idx="1936">
                  <c:v>50.358128999999963</c:v>
                </c:pt>
                <c:pt idx="1937">
                  <c:v>50.457366000000093</c:v>
                </c:pt>
                <c:pt idx="1938">
                  <c:v>50.556013000000007</c:v>
                </c:pt>
                <c:pt idx="1939">
                  <c:v>50.654070000000047</c:v>
                </c:pt>
                <c:pt idx="1940">
                  <c:v>50.751536999999985</c:v>
                </c:pt>
                <c:pt idx="1941">
                  <c:v>50.848410999999942</c:v>
                </c:pt>
                <c:pt idx="1942">
                  <c:v>50.944696000000022</c:v>
                </c:pt>
                <c:pt idx="1943">
                  <c:v>51.040389000000005</c:v>
                </c:pt>
                <c:pt idx="1944">
                  <c:v>51.135490000000004</c:v>
                </c:pt>
                <c:pt idx="1945">
                  <c:v>51.230000000000018</c:v>
                </c:pt>
                <c:pt idx="1946">
                  <c:v>51.323918000000049</c:v>
                </c:pt>
                <c:pt idx="1947">
                  <c:v>51.41724499999998</c:v>
                </c:pt>
                <c:pt idx="1948">
                  <c:v>51.509979999999928</c:v>
                </c:pt>
                <c:pt idx="1949">
                  <c:v>51.602125000000001</c:v>
                </c:pt>
                <c:pt idx="1950">
                  <c:v>51.69367699999998</c:v>
                </c:pt>
                <c:pt idx="1951">
                  <c:v>51.784640000000081</c:v>
                </c:pt>
                <c:pt idx="1952">
                  <c:v>51.87501199999997</c:v>
                </c:pt>
                <c:pt idx="1953">
                  <c:v>51.964792999999986</c:v>
                </c:pt>
                <c:pt idx="1954">
                  <c:v>52.053986000000009</c:v>
                </c:pt>
                <c:pt idx="1955">
                  <c:v>52.142590000000041</c:v>
                </c:pt>
                <c:pt idx="1956">
                  <c:v>52.230605999999966</c:v>
                </c:pt>
                <c:pt idx="1957">
                  <c:v>52.318034000000011</c:v>
                </c:pt>
                <c:pt idx="1958">
                  <c:v>52.404874999999947</c:v>
                </c:pt>
                <c:pt idx="1959">
                  <c:v>52.491126000000008</c:v>
                </c:pt>
                <c:pt idx="1960">
                  <c:v>52.576764000000026</c:v>
                </c:pt>
                <c:pt idx="1961">
                  <c:v>52.661816000000044</c:v>
                </c:pt>
                <c:pt idx="1962">
                  <c:v>52.746277999999961</c:v>
                </c:pt>
                <c:pt idx="1963">
                  <c:v>52.830154999999991</c:v>
                </c:pt>
                <c:pt idx="1964">
                  <c:v>52.913445000000024</c:v>
                </c:pt>
                <c:pt idx="1965">
                  <c:v>52.996147999999948</c:v>
                </c:pt>
                <c:pt idx="1966">
                  <c:v>53.078270000000089</c:v>
                </c:pt>
                <c:pt idx="1967">
                  <c:v>53.159807000000001</c:v>
                </c:pt>
                <c:pt idx="1968">
                  <c:v>53.240762000000018</c:v>
                </c:pt>
                <c:pt idx="1969">
                  <c:v>53.321137000000022</c:v>
                </c:pt>
                <c:pt idx="1970">
                  <c:v>53.400931000000014</c:v>
                </c:pt>
                <c:pt idx="1971">
                  <c:v>53.480146999999988</c:v>
                </c:pt>
                <c:pt idx="1972">
                  <c:v>53.558785000000057</c:v>
                </c:pt>
                <c:pt idx="1973">
                  <c:v>53.636848999999984</c:v>
                </c:pt>
                <c:pt idx="1974">
                  <c:v>53.714337</c:v>
                </c:pt>
                <c:pt idx="1975">
                  <c:v>53.791252999999983</c:v>
                </c:pt>
                <c:pt idx="1976">
                  <c:v>53.867596999999932</c:v>
                </c:pt>
                <c:pt idx="1977">
                  <c:v>53.943370999999956</c:v>
                </c:pt>
                <c:pt idx="1978">
                  <c:v>54.018577999999934</c:v>
                </c:pt>
                <c:pt idx="1979">
                  <c:v>54.093218999999976</c:v>
                </c:pt>
                <c:pt idx="1980">
                  <c:v>54.16729399999997</c:v>
                </c:pt>
                <c:pt idx="1981">
                  <c:v>54.240807000000018</c:v>
                </c:pt>
                <c:pt idx="1982">
                  <c:v>54.313758000000007</c:v>
                </c:pt>
                <c:pt idx="1983">
                  <c:v>54.386151000000041</c:v>
                </c:pt>
                <c:pt idx="1984">
                  <c:v>54.457987000000003</c:v>
                </c:pt>
                <c:pt idx="1985">
                  <c:v>54.529224999999997</c:v>
                </c:pt>
                <c:pt idx="1986">
                  <c:v>54.599867000000017</c:v>
                </c:pt>
                <c:pt idx="1987">
                  <c:v>54.669946999999979</c:v>
                </c:pt>
                <c:pt idx="1988">
                  <c:v>54.739465999999993</c:v>
                </c:pt>
                <c:pt idx="1989">
                  <c:v>54.808426000000054</c:v>
                </c:pt>
                <c:pt idx="1990">
                  <c:v>54.876828000000046</c:v>
                </c:pt>
                <c:pt idx="1991">
                  <c:v>54.944673999999964</c:v>
                </c:pt>
                <c:pt idx="1992">
                  <c:v>55.011966000000029</c:v>
                </c:pt>
                <c:pt idx="1993">
                  <c:v>55.0787049999999</c:v>
                </c:pt>
                <c:pt idx="1994">
                  <c:v>55.144893000000025</c:v>
                </c:pt>
                <c:pt idx="1995">
                  <c:v>55.210531999999944</c:v>
                </c:pt>
                <c:pt idx="1996">
                  <c:v>55.275623999999993</c:v>
                </c:pt>
                <c:pt idx="1997">
                  <c:v>55.340170000000057</c:v>
                </c:pt>
                <c:pt idx="1998">
                  <c:v>55.404173000000014</c:v>
                </c:pt>
                <c:pt idx="1999">
                  <c:v>55.467634999999973</c:v>
                </c:pt>
                <c:pt idx="2000">
                  <c:v>55.530556000000047</c:v>
                </c:pt>
                <c:pt idx="2001">
                  <c:v>55.592939999999999</c:v>
                </c:pt>
                <c:pt idx="2002">
                  <c:v>55.654789000000051</c:v>
                </c:pt>
                <c:pt idx="2003">
                  <c:v>55.716103999999973</c:v>
                </c:pt>
                <c:pt idx="2004">
                  <c:v>55.776888000000099</c:v>
                </c:pt>
                <c:pt idx="2005">
                  <c:v>55.837143000000083</c:v>
                </c:pt>
                <c:pt idx="2006">
                  <c:v>55.896871999999917</c:v>
                </c:pt>
                <c:pt idx="2007">
                  <c:v>55.956076000000053</c:v>
                </c:pt>
                <c:pt idx="2008">
                  <c:v>56.014757000000031</c:v>
                </c:pt>
                <c:pt idx="2009">
                  <c:v>56.072918999999956</c:v>
                </c:pt>
                <c:pt idx="2010">
                  <c:v>56.130564000000049</c:v>
                </c:pt>
                <c:pt idx="2011">
                  <c:v>56.187599000000091</c:v>
                </c:pt>
                <c:pt idx="2012">
                  <c:v>56.244101999999998</c:v>
                </c:pt>
                <c:pt idx="2013">
                  <c:v>56.300078000000099</c:v>
                </c:pt>
                <c:pt idx="2014">
                  <c:v>56.355531000000042</c:v>
                </c:pt>
                <c:pt idx="2015">
                  <c:v>56.410462999999936</c:v>
                </c:pt>
                <c:pt idx="2016">
                  <c:v>56.464874000000009</c:v>
                </c:pt>
                <c:pt idx="2017">
                  <c:v>56.518766000000028</c:v>
                </c:pt>
                <c:pt idx="2018">
                  <c:v>56.572142000000099</c:v>
                </c:pt>
                <c:pt idx="2019">
                  <c:v>56.625000999999997</c:v>
                </c:pt>
                <c:pt idx="2020">
                  <c:v>56.677347999999938</c:v>
                </c:pt>
                <c:pt idx="2021">
                  <c:v>56.729183000000035</c:v>
                </c:pt>
                <c:pt idx="2022">
                  <c:v>56.780506999999943</c:v>
                </c:pt>
                <c:pt idx="2023">
                  <c:v>56.831324999999993</c:v>
                </c:pt>
                <c:pt idx="2024">
                  <c:v>56.88163499999996</c:v>
                </c:pt>
                <c:pt idx="2025">
                  <c:v>56.931439999999952</c:v>
                </c:pt>
                <c:pt idx="2026">
                  <c:v>56.980742999999961</c:v>
                </c:pt>
                <c:pt idx="2027">
                  <c:v>57.029544999999985</c:v>
                </c:pt>
                <c:pt idx="2028">
                  <c:v>57.077847999999904</c:v>
                </c:pt>
                <c:pt idx="2029">
                  <c:v>57.125654000000054</c:v>
                </c:pt>
                <c:pt idx="2030">
                  <c:v>57.172963999999979</c:v>
                </c:pt>
                <c:pt idx="2031">
                  <c:v>57.219782000000009</c:v>
                </c:pt>
                <c:pt idx="2032">
                  <c:v>57.266108000000031</c:v>
                </c:pt>
                <c:pt idx="2033">
                  <c:v>57.311943999999926</c:v>
                </c:pt>
                <c:pt idx="2034">
                  <c:v>57.357293000000027</c:v>
                </c:pt>
                <c:pt idx="2035">
                  <c:v>57.402156999999988</c:v>
                </c:pt>
                <c:pt idx="2036">
                  <c:v>57.44650200000001</c:v>
                </c:pt>
                <c:pt idx="2037">
                  <c:v>57.490277999999989</c:v>
                </c:pt>
                <c:pt idx="2038">
                  <c:v>57.533557999999971</c:v>
                </c:pt>
                <c:pt idx="2039">
                  <c:v>57.576343000000065</c:v>
                </c:pt>
                <c:pt idx="2040">
                  <c:v>57.618636999999921</c:v>
                </c:pt>
                <c:pt idx="2041">
                  <c:v>57.660437000000002</c:v>
                </c:pt>
                <c:pt idx="2042">
                  <c:v>57.701747999999952</c:v>
                </c:pt>
                <c:pt idx="2043">
                  <c:v>57.742569000000003</c:v>
                </c:pt>
                <c:pt idx="2044">
                  <c:v>57.782902000000036</c:v>
                </c:pt>
                <c:pt idx="2045">
                  <c:v>57.822748000000047</c:v>
                </c:pt>
                <c:pt idx="2046">
                  <c:v>57.862108000000035</c:v>
                </c:pt>
                <c:pt idx="2047">
                  <c:v>57.900982999999997</c:v>
                </c:pt>
                <c:pt idx="2048">
                  <c:v>57.939376000000038</c:v>
                </c:pt>
                <c:pt idx="2049">
                  <c:v>57.977285000000052</c:v>
                </c:pt>
                <c:pt idx="2050">
                  <c:v>58.014713999999913</c:v>
                </c:pt>
                <c:pt idx="2051">
                  <c:v>58.051661999999965</c:v>
                </c:pt>
                <c:pt idx="2052">
                  <c:v>58.088132999999971</c:v>
                </c:pt>
                <c:pt idx="2053">
                  <c:v>58.124125000000049</c:v>
                </c:pt>
                <c:pt idx="2054">
                  <c:v>58.159641999999963</c:v>
                </c:pt>
                <c:pt idx="2055">
                  <c:v>58.194682000000057</c:v>
                </c:pt>
                <c:pt idx="2056">
                  <c:v>58.229249999999979</c:v>
                </c:pt>
                <c:pt idx="2057">
                  <c:v>58.263343999999961</c:v>
                </c:pt>
                <c:pt idx="2058">
                  <c:v>58.296965999999998</c:v>
                </c:pt>
                <c:pt idx="2059">
                  <c:v>58.330119999999965</c:v>
                </c:pt>
                <c:pt idx="2060">
                  <c:v>58.362802999999985</c:v>
                </c:pt>
                <c:pt idx="2061">
                  <c:v>58.395017999999936</c:v>
                </c:pt>
                <c:pt idx="2062">
                  <c:v>58.426767000000041</c:v>
                </c:pt>
                <c:pt idx="2063">
                  <c:v>58.458009000000061</c:v>
                </c:pt>
                <c:pt idx="2064">
                  <c:v>58.488683999999921</c:v>
                </c:pt>
                <c:pt idx="2065">
                  <c:v>58.518879999999967</c:v>
                </c:pt>
                <c:pt idx="2066">
                  <c:v>58.548598999999967</c:v>
                </c:pt>
                <c:pt idx="2067">
                  <c:v>58.577840000000037</c:v>
                </c:pt>
                <c:pt idx="2068">
                  <c:v>58.606604000000061</c:v>
                </c:pt>
                <c:pt idx="2069">
                  <c:v>58.634891999999923</c:v>
                </c:pt>
                <c:pt idx="2070">
                  <c:v>58.66270499999996</c:v>
                </c:pt>
                <c:pt idx="2071">
                  <c:v>58.690042000000062</c:v>
                </c:pt>
                <c:pt idx="2072">
                  <c:v>58.716906999999992</c:v>
                </c:pt>
                <c:pt idx="2073">
                  <c:v>58.743295999999987</c:v>
                </c:pt>
                <c:pt idx="2074">
                  <c:v>58.76921399999992</c:v>
                </c:pt>
                <c:pt idx="2075">
                  <c:v>58.794658000000027</c:v>
                </c:pt>
                <c:pt idx="2076">
                  <c:v>58.819631999999956</c:v>
                </c:pt>
                <c:pt idx="2077">
                  <c:v>58.844134000000054</c:v>
                </c:pt>
                <c:pt idx="2078">
                  <c:v>58.86816500000009</c:v>
                </c:pt>
                <c:pt idx="2079">
                  <c:v>58.89172700000006</c:v>
                </c:pt>
                <c:pt idx="2080">
                  <c:v>58.91481900000008</c:v>
                </c:pt>
                <c:pt idx="2081">
                  <c:v>58.937444000000028</c:v>
                </c:pt>
                <c:pt idx="2082">
                  <c:v>58.959601000000021</c:v>
                </c:pt>
                <c:pt idx="2083">
                  <c:v>58.981289000000061</c:v>
                </c:pt>
                <c:pt idx="2084">
                  <c:v>59.002511999999911</c:v>
                </c:pt>
                <c:pt idx="2085">
                  <c:v>59.023269000000028</c:v>
                </c:pt>
                <c:pt idx="2086">
                  <c:v>59.043559999999957</c:v>
                </c:pt>
                <c:pt idx="2087">
                  <c:v>59.063385999999923</c:v>
                </c:pt>
                <c:pt idx="2088">
                  <c:v>59.082595000000083</c:v>
                </c:pt>
                <c:pt idx="2089">
                  <c:v>59.101321999999982</c:v>
                </c:pt>
                <c:pt idx="2090">
                  <c:v>59.119567000000075</c:v>
                </c:pt>
                <c:pt idx="2091">
                  <c:v>59.137331999999901</c:v>
                </c:pt>
                <c:pt idx="2092">
                  <c:v>59.154613999999924</c:v>
                </c:pt>
                <c:pt idx="2093">
                  <c:v>59.17141300000003</c:v>
                </c:pt>
                <c:pt idx="2094">
                  <c:v>59.187730999999985</c:v>
                </c:pt>
                <c:pt idx="2095">
                  <c:v>59.203566999999907</c:v>
                </c:pt>
                <c:pt idx="2096">
                  <c:v>59.218921000000023</c:v>
                </c:pt>
                <c:pt idx="2097">
                  <c:v>59.233792999999991</c:v>
                </c:pt>
                <c:pt idx="2098">
                  <c:v>59.248181999999929</c:v>
                </c:pt>
                <c:pt idx="2099">
                  <c:v>59.262090000000057</c:v>
                </c:pt>
                <c:pt idx="2100">
                  <c:v>59.275514000000044</c:v>
                </c:pt>
                <c:pt idx="2101">
                  <c:v>59.288456999999994</c:v>
                </c:pt>
                <c:pt idx="2102">
                  <c:v>59.300916000000029</c:v>
                </c:pt>
                <c:pt idx="2103">
                  <c:v>59.312894000000028</c:v>
                </c:pt>
                <c:pt idx="2104">
                  <c:v>59.324388999999996</c:v>
                </c:pt>
                <c:pt idx="2105">
                  <c:v>59.335401000000047</c:v>
                </c:pt>
                <c:pt idx="2106">
                  <c:v>59.34593099999995</c:v>
                </c:pt>
                <c:pt idx="2107">
                  <c:v>59.355977000000053</c:v>
                </c:pt>
                <c:pt idx="2108">
                  <c:v>59.365542000000005</c:v>
                </c:pt>
                <c:pt idx="2109">
                  <c:v>59.374623000000042</c:v>
                </c:pt>
                <c:pt idx="2110">
                  <c:v>59.383221000000049</c:v>
                </c:pt>
                <c:pt idx="2111">
                  <c:v>59.391336000000024</c:v>
                </c:pt>
                <c:pt idx="2112">
                  <c:v>59.398897000000034</c:v>
                </c:pt>
                <c:pt idx="2113">
                  <c:v>59.405934999999999</c:v>
                </c:pt>
                <c:pt idx="2114">
                  <c:v>59.412476999999967</c:v>
                </c:pt>
                <c:pt idx="2115">
                  <c:v>59.418521000000055</c:v>
                </c:pt>
                <c:pt idx="2116">
                  <c:v>59.424069000000031</c:v>
                </c:pt>
                <c:pt idx="2117">
                  <c:v>59.429120000000012</c:v>
                </c:pt>
                <c:pt idx="2118">
                  <c:v>59.433672999999999</c:v>
                </c:pt>
                <c:pt idx="2119">
                  <c:v>59.437726999999995</c:v>
                </c:pt>
                <c:pt idx="2120">
                  <c:v>59.441281000000004</c:v>
                </c:pt>
                <c:pt idx="2121">
                  <c:v>59.444335000000024</c:v>
                </c:pt>
                <c:pt idx="2122">
                  <c:v>59.446890000000053</c:v>
                </c:pt>
                <c:pt idx="2123">
                  <c:v>59.448942999999986</c:v>
                </c:pt>
                <c:pt idx="2124">
                  <c:v>59.450494999999933</c:v>
                </c:pt>
                <c:pt idx="2125">
                  <c:v>59.451544999999896</c:v>
                </c:pt>
                <c:pt idx="2126">
                  <c:v>59.452092999999991</c:v>
                </c:pt>
                <c:pt idx="2127">
                  <c:v>59.452136999999993</c:v>
                </c:pt>
                <c:pt idx="2128">
                  <c:v>59.451676999999904</c:v>
                </c:pt>
                <c:pt idx="2129">
                  <c:v>59.450714000000062</c:v>
                </c:pt>
                <c:pt idx="2130">
                  <c:v>59.449246000000016</c:v>
                </c:pt>
                <c:pt idx="2131">
                  <c:v>59.447271999999998</c:v>
                </c:pt>
                <c:pt idx="2132">
                  <c:v>59.444792000000007</c:v>
                </c:pt>
                <c:pt idx="2133">
                  <c:v>59.441805999999929</c:v>
                </c:pt>
                <c:pt idx="2134">
                  <c:v>59.438312999999994</c:v>
                </c:pt>
                <c:pt idx="2135">
                  <c:v>59.434312999999975</c:v>
                </c:pt>
                <c:pt idx="2136">
                  <c:v>59.429773999999952</c:v>
                </c:pt>
                <c:pt idx="2137">
                  <c:v>59.424675000000093</c:v>
                </c:pt>
                <c:pt idx="2138">
                  <c:v>59.41905799999995</c:v>
                </c:pt>
                <c:pt idx="2139">
                  <c:v>59.412920999999983</c:v>
                </c:pt>
                <c:pt idx="2140">
                  <c:v>59.406263000000081</c:v>
                </c:pt>
                <c:pt idx="2141">
                  <c:v>59.399085000000014</c:v>
                </c:pt>
                <c:pt idx="2142">
                  <c:v>59.391383000000019</c:v>
                </c:pt>
                <c:pt idx="2143">
                  <c:v>59.38315799999998</c:v>
                </c:pt>
                <c:pt idx="2144">
                  <c:v>59.374410000000012</c:v>
                </c:pt>
                <c:pt idx="2145">
                  <c:v>59.365136000000007</c:v>
                </c:pt>
                <c:pt idx="2146">
                  <c:v>59.355335000000082</c:v>
                </c:pt>
                <c:pt idx="2147">
                  <c:v>59.345008000000007</c:v>
                </c:pt>
                <c:pt idx="2148">
                  <c:v>59.334153000000015</c:v>
                </c:pt>
                <c:pt idx="2149">
                  <c:v>59.322768999999994</c:v>
                </c:pt>
                <c:pt idx="2150">
                  <c:v>59.310854999999947</c:v>
                </c:pt>
                <c:pt idx="2151">
                  <c:v>59.29840999999999</c:v>
                </c:pt>
                <c:pt idx="2152">
                  <c:v>59.285434000000009</c:v>
                </c:pt>
                <c:pt idx="2153">
                  <c:v>59.27192500000001</c:v>
                </c:pt>
                <c:pt idx="2154">
                  <c:v>59.257882999999993</c:v>
                </c:pt>
                <c:pt idx="2155">
                  <c:v>59.243305999999961</c:v>
                </c:pt>
                <c:pt idx="2156">
                  <c:v>59.228195000000028</c:v>
                </c:pt>
                <c:pt idx="2157">
                  <c:v>59.212545999999975</c:v>
                </c:pt>
                <c:pt idx="2158">
                  <c:v>59.196361000000024</c:v>
                </c:pt>
                <c:pt idx="2159">
                  <c:v>59.179638000000068</c:v>
                </c:pt>
                <c:pt idx="2160">
                  <c:v>59.162374</c:v>
                </c:pt>
                <c:pt idx="2161">
                  <c:v>59.144555999999966</c:v>
                </c:pt>
                <c:pt idx="2162">
                  <c:v>59.126195000000052</c:v>
                </c:pt>
                <c:pt idx="2163">
                  <c:v>59.107290000000035</c:v>
                </c:pt>
                <c:pt idx="2164">
                  <c:v>59.087841000000026</c:v>
                </c:pt>
                <c:pt idx="2165">
                  <c:v>59.067846000000031</c:v>
                </c:pt>
                <c:pt idx="2166">
                  <c:v>59.04730399999994</c:v>
                </c:pt>
                <c:pt idx="2167">
                  <c:v>59.026214999999979</c:v>
                </c:pt>
                <c:pt idx="2168">
                  <c:v>59.00457700000004</c:v>
                </c:pt>
                <c:pt idx="2169">
                  <c:v>58.982389000000012</c:v>
                </c:pt>
                <c:pt idx="2170">
                  <c:v>58.959650999999894</c:v>
                </c:pt>
                <c:pt idx="2171">
                  <c:v>58.93636099999992</c:v>
                </c:pt>
                <c:pt idx="2172">
                  <c:v>58.91251699999998</c:v>
                </c:pt>
                <c:pt idx="2173">
                  <c:v>58.888121000000069</c:v>
                </c:pt>
                <c:pt idx="2174">
                  <c:v>58.863169999999968</c:v>
                </c:pt>
                <c:pt idx="2175">
                  <c:v>58.83766300000002</c:v>
                </c:pt>
                <c:pt idx="2176">
                  <c:v>58.811599000000001</c:v>
                </c:pt>
                <c:pt idx="2177">
                  <c:v>58.78497799999991</c:v>
                </c:pt>
                <c:pt idx="2178">
                  <c:v>58.757796999999982</c:v>
                </c:pt>
                <c:pt idx="2179">
                  <c:v>58.730058000000099</c:v>
                </c:pt>
                <c:pt idx="2180">
                  <c:v>58.701758000000041</c:v>
                </c:pt>
                <c:pt idx="2181">
                  <c:v>58.67289500000004</c:v>
                </c:pt>
                <c:pt idx="2182">
                  <c:v>58.643471999999974</c:v>
                </c:pt>
                <c:pt idx="2183">
                  <c:v>58.613482999999974</c:v>
                </c:pt>
                <c:pt idx="2184">
                  <c:v>58.582930000000033</c:v>
                </c:pt>
                <c:pt idx="2185">
                  <c:v>58.551772000000028</c:v>
                </c:pt>
                <c:pt idx="2186">
                  <c:v>58.520042000000103</c:v>
                </c:pt>
                <c:pt idx="2187">
                  <c:v>58.487751000000003</c:v>
                </c:pt>
                <c:pt idx="2188">
                  <c:v>58.454898000000071</c:v>
                </c:pt>
                <c:pt idx="2189">
                  <c:v>58.421481999999969</c:v>
                </c:pt>
                <c:pt idx="2190">
                  <c:v>58.387505000000033</c:v>
                </c:pt>
                <c:pt idx="2191">
                  <c:v>58.35296500000004</c:v>
                </c:pt>
                <c:pt idx="2192">
                  <c:v>58.317864999999983</c:v>
                </c:pt>
                <c:pt idx="2193">
                  <c:v>58.282200999999986</c:v>
                </c:pt>
                <c:pt idx="2194">
                  <c:v>58.245975999999928</c:v>
                </c:pt>
                <c:pt idx="2195">
                  <c:v>58.209190000000035</c:v>
                </c:pt>
                <c:pt idx="2196">
                  <c:v>58.171842000000083</c:v>
                </c:pt>
                <c:pt idx="2197">
                  <c:v>58.133929999999964</c:v>
                </c:pt>
                <c:pt idx="2198">
                  <c:v>58.095458000000008</c:v>
                </c:pt>
                <c:pt idx="2199">
                  <c:v>58.056423999999993</c:v>
                </c:pt>
                <c:pt idx="2200">
                  <c:v>58.016827000000035</c:v>
                </c:pt>
                <c:pt idx="2201">
                  <c:v>57.976669000000015</c:v>
                </c:pt>
                <c:pt idx="2202">
                  <c:v>57.935948999999937</c:v>
                </c:pt>
                <c:pt idx="2203">
                  <c:v>57.894667000000027</c:v>
                </c:pt>
                <c:pt idx="2204">
                  <c:v>57.852823000000058</c:v>
                </c:pt>
                <c:pt idx="2205">
                  <c:v>57.810420000000022</c:v>
                </c:pt>
                <c:pt idx="2206">
                  <c:v>57.767456000000038</c:v>
                </c:pt>
                <c:pt idx="2207">
                  <c:v>57.723930999999993</c:v>
                </c:pt>
                <c:pt idx="2208">
                  <c:v>57.679844000000003</c:v>
                </c:pt>
                <c:pt idx="2209">
                  <c:v>57.635195000000067</c:v>
                </c:pt>
                <c:pt idx="2210">
                  <c:v>57.589986000000067</c:v>
                </c:pt>
                <c:pt idx="2211">
                  <c:v>57.544214000000011</c:v>
                </c:pt>
                <c:pt idx="2212">
                  <c:v>57.497879999999896</c:v>
                </c:pt>
                <c:pt idx="2213">
                  <c:v>57.450985999999943</c:v>
                </c:pt>
                <c:pt idx="2214">
                  <c:v>57.403529000000049</c:v>
                </c:pt>
                <c:pt idx="2215">
                  <c:v>57.35551200000009</c:v>
                </c:pt>
                <c:pt idx="2216">
                  <c:v>57.306931999999961</c:v>
                </c:pt>
                <c:pt idx="2217">
                  <c:v>57.257790999999997</c:v>
                </c:pt>
                <c:pt idx="2218">
                  <c:v>57.208087999999975</c:v>
                </c:pt>
                <c:pt idx="2219">
                  <c:v>57.157824000000005</c:v>
                </c:pt>
                <c:pt idx="2220">
                  <c:v>57.106998999999973</c:v>
                </c:pt>
                <c:pt idx="2221">
                  <c:v>57.055610999999999</c:v>
                </c:pt>
                <c:pt idx="2222">
                  <c:v>57.003661999999963</c:v>
                </c:pt>
                <c:pt idx="2223">
                  <c:v>56.951151999999979</c:v>
                </c:pt>
                <c:pt idx="2224">
                  <c:v>56.898101999999994</c:v>
                </c:pt>
                <c:pt idx="2225">
                  <c:v>56.844613999999979</c:v>
                </c:pt>
                <c:pt idx="2226">
                  <c:v>56.790579000000093</c:v>
                </c:pt>
                <c:pt idx="2227">
                  <c:v>56.735996</c:v>
                </c:pt>
                <c:pt idx="2228">
                  <c:v>56.68086500000004</c:v>
                </c:pt>
                <c:pt idx="2229">
                  <c:v>56.625187000000096</c:v>
                </c:pt>
                <c:pt idx="2230">
                  <c:v>56.568960999999945</c:v>
                </c:pt>
                <c:pt idx="2231">
                  <c:v>56.512186999999926</c:v>
                </c:pt>
                <c:pt idx="2232">
                  <c:v>56.454864999999927</c:v>
                </c:pt>
                <c:pt idx="2233">
                  <c:v>56.396996000000058</c:v>
                </c:pt>
                <c:pt idx="2234">
                  <c:v>56.338578999999982</c:v>
                </c:pt>
                <c:pt idx="2235">
                  <c:v>56.279614000000038</c:v>
                </c:pt>
                <c:pt idx="2236">
                  <c:v>56.220101999999997</c:v>
                </c:pt>
                <c:pt idx="2237">
                  <c:v>56.160041000000092</c:v>
                </c:pt>
                <c:pt idx="2238">
                  <c:v>56.099432999999976</c:v>
                </c:pt>
                <c:pt idx="2239">
                  <c:v>56.038276999999994</c:v>
                </c:pt>
                <c:pt idx="2240">
                  <c:v>55.976574000000028</c:v>
                </c:pt>
                <c:pt idx="2241">
                  <c:v>55.914323000000081</c:v>
                </c:pt>
                <c:pt idx="2242">
                  <c:v>55.85152400000004</c:v>
                </c:pt>
                <c:pt idx="2243">
                  <c:v>55.788177000000019</c:v>
                </c:pt>
                <c:pt idx="2244">
                  <c:v>55.724374000000012</c:v>
                </c:pt>
                <c:pt idx="2245">
                  <c:v>55.660223999999971</c:v>
                </c:pt>
                <c:pt idx="2246">
                  <c:v>55.595555999999988</c:v>
                </c:pt>
                <c:pt idx="2247">
                  <c:v>55.530367000000069</c:v>
                </c:pt>
                <c:pt idx="2248">
                  <c:v>55.464656999999988</c:v>
                </c:pt>
                <c:pt idx="2249">
                  <c:v>55.398425999999972</c:v>
                </c:pt>
                <c:pt idx="2250">
                  <c:v>55.331676000000016</c:v>
                </c:pt>
                <c:pt idx="2251">
                  <c:v>55.264405000000011</c:v>
                </c:pt>
                <c:pt idx="2252">
                  <c:v>55.196612999999957</c:v>
                </c:pt>
                <c:pt idx="2253">
                  <c:v>55.128301999999962</c:v>
                </c:pt>
                <c:pt idx="2254">
                  <c:v>55.059469000000036</c:v>
                </c:pt>
                <c:pt idx="2255">
                  <c:v>54.990115999999944</c:v>
                </c:pt>
                <c:pt idx="2256">
                  <c:v>54.920243000000028</c:v>
                </c:pt>
                <c:pt idx="2257">
                  <c:v>54.84985000000006</c:v>
                </c:pt>
                <c:pt idx="2258">
                  <c:v>54.778936999999928</c:v>
                </c:pt>
                <c:pt idx="2259">
                  <c:v>54.707501999999977</c:v>
                </c:pt>
                <c:pt idx="2260">
                  <c:v>54.635546999999974</c:v>
                </c:pt>
                <c:pt idx="2261">
                  <c:v>54.563072000000034</c:v>
                </c:pt>
                <c:pt idx="2262">
                  <c:v>54.490077000000042</c:v>
                </c:pt>
                <c:pt idx="2263">
                  <c:v>54.416561000000002</c:v>
                </c:pt>
                <c:pt idx="2264">
                  <c:v>54.342654999999922</c:v>
                </c:pt>
                <c:pt idx="2265">
                  <c:v>54.268386999999962</c:v>
                </c:pt>
                <c:pt idx="2266">
                  <c:v>54.193638999999962</c:v>
                </c:pt>
                <c:pt idx="2267">
                  <c:v>54.118412000000035</c:v>
                </c:pt>
                <c:pt idx="2268">
                  <c:v>54.042711000000054</c:v>
                </c:pt>
                <c:pt idx="2269">
                  <c:v>53.966535000000022</c:v>
                </c:pt>
                <c:pt idx="2270">
                  <c:v>53.889886000000047</c:v>
                </c:pt>
                <c:pt idx="2271">
                  <c:v>53.812768000000005</c:v>
                </c:pt>
                <c:pt idx="2272">
                  <c:v>53.735181000000011</c:v>
                </c:pt>
                <c:pt idx="2273">
                  <c:v>53.65712700000006</c:v>
                </c:pt>
                <c:pt idx="2274">
                  <c:v>53.578610000000026</c:v>
                </c:pt>
                <c:pt idx="2275">
                  <c:v>53.499629000000027</c:v>
                </c:pt>
                <c:pt idx="2276">
                  <c:v>53.420187999999939</c:v>
                </c:pt>
                <c:pt idx="2277">
                  <c:v>53.340286999999989</c:v>
                </c:pt>
                <c:pt idx="2278">
                  <c:v>53.259930999999938</c:v>
                </c:pt>
                <c:pt idx="2279">
                  <c:v>53.179118000000017</c:v>
                </c:pt>
                <c:pt idx="2280">
                  <c:v>53.097852999999986</c:v>
                </c:pt>
                <c:pt idx="2281">
                  <c:v>53.01613599999996</c:v>
                </c:pt>
                <c:pt idx="2282">
                  <c:v>52.933971000000042</c:v>
                </c:pt>
                <c:pt idx="2283">
                  <c:v>52.851357000000007</c:v>
                </c:pt>
                <c:pt idx="2284">
                  <c:v>52.768298999999956</c:v>
                </c:pt>
                <c:pt idx="2285">
                  <c:v>52.684796000000006</c:v>
                </c:pt>
                <c:pt idx="2286">
                  <c:v>52.600852000000032</c:v>
                </c:pt>
                <c:pt idx="2287">
                  <c:v>52.516468000000032</c:v>
                </c:pt>
                <c:pt idx="2288">
                  <c:v>52.431646000000001</c:v>
                </c:pt>
                <c:pt idx="2289">
                  <c:v>52.346387999999934</c:v>
                </c:pt>
                <c:pt idx="2290">
                  <c:v>52.260695999999939</c:v>
                </c:pt>
                <c:pt idx="2291">
                  <c:v>52.174572000000012</c:v>
                </c:pt>
                <c:pt idx="2292">
                  <c:v>52.088018000000034</c:v>
                </c:pt>
                <c:pt idx="2293">
                  <c:v>52.001105000000052</c:v>
                </c:pt>
                <c:pt idx="2294">
                  <c:v>51.913902000000007</c:v>
                </c:pt>
                <c:pt idx="2295">
                  <c:v>51.826295999999957</c:v>
                </c:pt>
                <c:pt idx="2296">
                  <c:v>51.738289000000009</c:v>
                </c:pt>
                <c:pt idx="2297">
                  <c:v>51.64988500000004</c:v>
                </c:pt>
                <c:pt idx="2298">
                  <c:v>51.561084999999935</c:v>
                </c:pt>
                <c:pt idx="2299">
                  <c:v>51.471893999999907</c:v>
                </c:pt>
                <c:pt idx="2300">
                  <c:v>51.382312999999954</c:v>
                </c:pt>
                <c:pt idx="2301">
                  <c:v>51.292345999999952</c:v>
                </c:pt>
                <c:pt idx="2302">
                  <c:v>51.201994000000013</c:v>
                </c:pt>
                <c:pt idx="2303">
                  <c:v>51.111260000000016</c:v>
                </c:pt>
                <c:pt idx="2304">
                  <c:v>51.020148999999947</c:v>
                </c:pt>
                <c:pt idx="2305">
                  <c:v>50.928661000000034</c:v>
                </c:pt>
                <c:pt idx="2306">
                  <c:v>50.836798999999928</c:v>
                </c:pt>
                <c:pt idx="2307">
                  <c:v>50.744567999999958</c:v>
                </c:pt>
                <c:pt idx="2308">
                  <c:v>50.651968000000011</c:v>
                </c:pt>
                <c:pt idx="2309">
                  <c:v>50.559002999999962</c:v>
                </c:pt>
                <c:pt idx="2310">
                  <c:v>50.465675999999917</c:v>
                </c:pt>
                <c:pt idx="2311">
                  <c:v>50.371988999999985</c:v>
                </c:pt>
                <c:pt idx="2312">
                  <c:v>50.277943999999934</c:v>
                </c:pt>
                <c:pt idx="2313">
                  <c:v>50.183543999999983</c:v>
                </c:pt>
                <c:pt idx="2314">
                  <c:v>50.088794000000007</c:v>
                </c:pt>
                <c:pt idx="2315">
                  <c:v>49.993694000000005</c:v>
                </c:pt>
                <c:pt idx="2316">
                  <c:v>49.898246999999969</c:v>
                </c:pt>
                <c:pt idx="2317">
                  <c:v>49.802457000000004</c:v>
                </c:pt>
                <c:pt idx="2318">
                  <c:v>49.706327000000101</c:v>
                </c:pt>
                <c:pt idx="2319">
                  <c:v>49.60985699999992</c:v>
                </c:pt>
                <c:pt idx="2320">
                  <c:v>49.513053000000014</c:v>
                </c:pt>
                <c:pt idx="2321">
                  <c:v>49.415915000000041</c:v>
                </c:pt>
                <c:pt idx="2322">
                  <c:v>49.318497999999977</c:v>
                </c:pt>
                <c:pt idx="2323">
                  <c:v>49.220932000000062</c:v>
                </c:pt>
                <c:pt idx="2324">
                  <c:v>49.123064999999997</c:v>
                </c:pt>
                <c:pt idx="2325">
                  <c:v>49.024900000000002</c:v>
                </c:pt>
                <c:pt idx="2326">
                  <c:v>48.926439000000073</c:v>
                </c:pt>
                <c:pt idx="2327">
                  <c:v>48.827686999999969</c:v>
                </c:pt>
                <c:pt idx="2328">
                  <c:v>48.728647000000024</c:v>
                </c:pt>
                <c:pt idx="2329">
                  <c:v>48.629322000000002</c:v>
                </c:pt>
                <c:pt idx="2330">
                  <c:v>48.529717000000005</c:v>
                </c:pt>
                <c:pt idx="2331">
                  <c:v>48.429831999999919</c:v>
                </c:pt>
                <c:pt idx="2332">
                  <c:v>48.329674000000068</c:v>
                </c:pt>
                <c:pt idx="2333">
                  <c:v>48.229245999999989</c:v>
                </c:pt>
                <c:pt idx="2334">
                  <c:v>48.128549000000021</c:v>
                </c:pt>
                <c:pt idx="2335">
                  <c:v>48.027589000000035</c:v>
                </c:pt>
                <c:pt idx="2336">
                  <c:v>47.926368000000025</c:v>
                </c:pt>
                <c:pt idx="2337">
                  <c:v>47.82489099999998</c:v>
                </c:pt>
                <c:pt idx="2338">
                  <c:v>47.723160000000007</c:v>
                </c:pt>
                <c:pt idx="2339">
                  <c:v>47.621177999999986</c:v>
                </c:pt>
                <c:pt idx="2340">
                  <c:v>47.518951000000015</c:v>
                </c:pt>
                <c:pt idx="2341">
                  <c:v>47.416478999999981</c:v>
                </c:pt>
                <c:pt idx="2342">
                  <c:v>47.313767999999982</c:v>
                </c:pt>
                <c:pt idx="2343">
                  <c:v>47.21082100000001</c:v>
                </c:pt>
                <c:pt idx="2344">
                  <c:v>47.107641000000058</c:v>
                </c:pt>
                <c:pt idx="2345">
                  <c:v>47.004231000000004</c:v>
                </c:pt>
                <c:pt idx="2346">
                  <c:v>46.900594999999953</c:v>
                </c:pt>
                <c:pt idx="2347">
                  <c:v>46.796737000000007</c:v>
                </c:pt>
                <c:pt idx="2348">
                  <c:v>46.692658999999935</c:v>
                </c:pt>
                <c:pt idx="2349">
                  <c:v>46.588366999999948</c:v>
                </c:pt>
                <c:pt idx="2350">
                  <c:v>46.483860999999933</c:v>
                </c:pt>
                <c:pt idx="2351">
                  <c:v>46.379157999999961</c:v>
                </c:pt>
                <c:pt idx="2352">
                  <c:v>46.274352000000022</c:v>
                </c:pt>
                <c:pt idx="2353">
                  <c:v>46.169354999999996</c:v>
                </c:pt>
                <c:pt idx="2354">
                  <c:v>46.064170999999988</c:v>
                </c:pt>
                <c:pt idx="2355">
                  <c:v>45.958804999999984</c:v>
                </c:pt>
                <c:pt idx="2356">
                  <c:v>45.853259000000094</c:v>
                </c:pt>
                <c:pt idx="2357">
                  <c:v>45.747538999999961</c:v>
                </c:pt>
                <c:pt idx="2358">
                  <c:v>45.641646999999921</c:v>
                </c:pt>
                <c:pt idx="2359">
                  <c:v>45.535585999999967</c:v>
                </c:pt>
                <c:pt idx="2360">
                  <c:v>45.429362999999967</c:v>
                </c:pt>
                <c:pt idx="2361">
                  <c:v>45.322979999999916</c:v>
                </c:pt>
                <c:pt idx="2362">
                  <c:v>45.216440000000034</c:v>
                </c:pt>
                <c:pt idx="2363">
                  <c:v>45.109749000000079</c:v>
                </c:pt>
                <c:pt idx="2364">
                  <c:v>45.002908000000048</c:v>
                </c:pt>
                <c:pt idx="2365">
                  <c:v>44.895923999999923</c:v>
                </c:pt>
                <c:pt idx="2366">
                  <c:v>44.788798000000043</c:v>
                </c:pt>
                <c:pt idx="2367">
                  <c:v>44.681535000000054</c:v>
                </c:pt>
                <c:pt idx="2368">
                  <c:v>44.574140000000057</c:v>
                </c:pt>
                <c:pt idx="2369">
                  <c:v>44.466615000000047</c:v>
                </c:pt>
                <c:pt idx="2370">
                  <c:v>44.358964000000014</c:v>
                </c:pt>
                <c:pt idx="2371">
                  <c:v>44.251193000000058</c:v>
                </c:pt>
                <c:pt idx="2372">
                  <c:v>44.143302000000062</c:v>
                </c:pt>
                <c:pt idx="2373">
                  <c:v>44.035302000000001</c:v>
                </c:pt>
                <c:pt idx="2374">
                  <c:v>43.927184000000011</c:v>
                </c:pt>
                <c:pt idx="2375">
                  <c:v>43.818962000000056</c:v>
                </c:pt>
                <c:pt idx="2376">
                  <c:v>43.71064100000001</c:v>
                </c:pt>
                <c:pt idx="2377">
                  <c:v>43.602223999999978</c:v>
                </c:pt>
                <c:pt idx="2378">
                  <c:v>43.493704000000093</c:v>
                </c:pt>
                <c:pt idx="2379">
                  <c:v>43.385092999999983</c:v>
                </c:pt>
                <c:pt idx="2380">
                  <c:v>43.276395999999977</c:v>
                </c:pt>
                <c:pt idx="2381">
                  <c:v>43.167582000000039</c:v>
                </c:pt>
                <c:pt idx="2382">
                  <c:v>43.058683999999971</c:v>
                </c:pt>
                <c:pt idx="2383">
                  <c:v>42.949709999999982</c:v>
                </c:pt>
                <c:pt idx="2384">
                  <c:v>42.84065099999998</c:v>
                </c:pt>
                <c:pt idx="2385">
                  <c:v>42.73152099999993</c:v>
                </c:pt>
                <c:pt idx="2386">
                  <c:v>42.622332000000029</c:v>
                </c:pt>
                <c:pt idx="2387">
                  <c:v>42.513066999999978</c:v>
                </c:pt>
                <c:pt idx="2388">
                  <c:v>42.403750000000059</c:v>
                </c:pt>
                <c:pt idx="2389">
                  <c:v>42.29437299999995</c:v>
                </c:pt>
                <c:pt idx="2390">
                  <c:v>42.184938999999986</c:v>
                </c:pt>
                <c:pt idx="2391">
                  <c:v>42.07545099999993</c:v>
                </c:pt>
                <c:pt idx="2392">
                  <c:v>41.96592099999998</c:v>
                </c:pt>
                <c:pt idx="2393">
                  <c:v>41.856353000000013</c:v>
                </c:pt>
                <c:pt idx="2394">
                  <c:v>41.746740000000045</c:v>
                </c:pt>
                <c:pt idx="2395">
                  <c:v>41.637093999999934</c:v>
                </c:pt>
                <c:pt idx="2396">
                  <c:v>41.527419000000009</c:v>
                </c:pt>
                <c:pt idx="2397">
                  <c:v>41.41770699999995</c:v>
                </c:pt>
                <c:pt idx="2398">
                  <c:v>41.307981000000041</c:v>
                </c:pt>
                <c:pt idx="2399">
                  <c:v>41.198233999999957</c:v>
                </c:pt>
                <c:pt idx="2400">
                  <c:v>41.088459000000057</c:v>
                </c:pt>
                <c:pt idx="2401">
                  <c:v>40.978679000000056</c:v>
                </c:pt>
                <c:pt idx="2402">
                  <c:v>40.868896000000063</c:v>
                </c:pt>
                <c:pt idx="2403">
                  <c:v>40.759093999999891</c:v>
                </c:pt>
                <c:pt idx="2404">
                  <c:v>40.649296000000049</c:v>
                </c:pt>
                <c:pt idx="2405">
                  <c:v>40.539503999999965</c:v>
                </c:pt>
                <c:pt idx="2406">
                  <c:v>40.429710999999998</c:v>
                </c:pt>
                <c:pt idx="2407">
                  <c:v>40.319864999999936</c:v>
                </c:pt>
                <c:pt idx="2408">
                  <c:v>40.209996000000046</c:v>
                </c:pt>
                <c:pt idx="2409">
                  <c:v>40.100129000000038</c:v>
                </c:pt>
                <c:pt idx="2410">
                  <c:v>39.990275999999994</c:v>
                </c:pt>
                <c:pt idx="2411">
                  <c:v>39.880428999999936</c:v>
                </c:pt>
                <c:pt idx="2412">
                  <c:v>39.770611999999915</c:v>
                </c:pt>
                <c:pt idx="2413">
                  <c:v>39.660804999999982</c:v>
                </c:pt>
                <c:pt idx="2414">
                  <c:v>39.551012000000014</c:v>
                </c:pt>
                <c:pt idx="2415">
                  <c:v>39.441254999999956</c:v>
                </c:pt>
                <c:pt idx="2416">
                  <c:v>39.331526999999937</c:v>
                </c:pt>
                <c:pt idx="2417">
                  <c:v>39.221838999999932</c:v>
                </c:pt>
                <c:pt idx="2418">
                  <c:v>39.112172999999984</c:v>
                </c:pt>
                <c:pt idx="2419">
                  <c:v>39.002553000000034</c:v>
                </c:pt>
                <c:pt idx="2420">
                  <c:v>38.892970999999989</c:v>
                </c:pt>
                <c:pt idx="2421">
                  <c:v>38.783448000000021</c:v>
                </c:pt>
                <c:pt idx="2422">
                  <c:v>38.673957999999971</c:v>
                </c:pt>
                <c:pt idx="2423">
                  <c:v>38.564531999999986</c:v>
                </c:pt>
                <c:pt idx="2424">
                  <c:v>38.455152999999996</c:v>
                </c:pt>
                <c:pt idx="2425">
                  <c:v>38.345843999999943</c:v>
                </c:pt>
                <c:pt idx="2426">
                  <c:v>38.236586000000102</c:v>
                </c:pt>
                <c:pt idx="2427">
                  <c:v>38.127401999999961</c:v>
                </c:pt>
                <c:pt idx="2428">
                  <c:v>38.018283999999994</c:v>
                </c:pt>
                <c:pt idx="2429">
                  <c:v>37.909245000000055</c:v>
                </c:pt>
                <c:pt idx="2430">
                  <c:v>37.80027599999994</c:v>
                </c:pt>
                <c:pt idx="2431">
                  <c:v>37.691380999999978</c:v>
                </c:pt>
                <c:pt idx="2432">
                  <c:v>37.582572000000027</c:v>
                </c:pt>
                <c:pt idx="2433">
                  <c:v>37.473795999999993</c:v>
                </c:pt>
                <c:pt idx="2434">
                  <c:v>37.365052999999989</c:v>
                </c:pt>
                <c:pt idx="2435">
                  <c:v>37.256383000000028</c:v>
                </c:pt>
                <c:pt idx="2436">
                  <c:v>37.147798999999964</c:v>
                </c:pt>
                <c:pt idx="2437">
                  <c:v>37.039303000000018</c:v>
                </c:pt>
                <c:pt idx="2438">
                  <c:v>36.930894999999964</c:v>
                </c:pt>
                <c:pt idx="2439">
                  <c:v>36.822577999999908</c:v>
                </c:pt>
                <c:pt idx="2440">
                  <c:v>36.714353999999958</c:v>
                </c:pt>
                <c:pt idx="2441">
                  <c:v>36.606232999999975</c:v>
                </c:pt>
                <c:pt idx="2442">
                  <c:v>36.498208000000091</c:v>
                </c:pt>
                <c:pt idx="2443">
                  <c:v>36.390279999999962</c:v>
                </c:pt>
                <c:pt idx="2444">
                  <c:v>36.282472000000098</c:v>
                </c:pt>
                <c:pt idx="2445">
                  <c:v>36.174763999999868</c:v>
                </c:pt>
                <c:pt idx="2446">
                  <c:v>36.067167999999924</c:v>
                </c:pt>
                <c:pt idx="2447">
                  <c:v>35.959686000000033</c:v>
                </c:pt>
                <c:pt idx="2448">
                  <c:v>35.852329999999938</c:v>
                </c:pt>
                <c:pt idx="2449">
                  <c:v>35.745081000000027</c:v>
                </c:pt>
                <c:pt idx="2450">
                  <c:v>35.637971000000107</c:v>
                </c:pt>
                <c:pt idx="2451">
                  <c:v>35.530971999999906</c:v>
                </c:pt>
                <c:pt idx="2452">
                  <c:v>35.424114999999915</c:v>
                </c:pt>
                <c:pt idx="2453">
                  <c:v>35.317382000000066</c:v>
                </c:pt>
                <c:pt idx="2454">
                  <c:v>35.21078399999999</c:v>
                </c:pt>
                <c:pt idx="2455">
                  <c:v>35.10432400000002</c:v>
                </c:pt>
                <c:pt idx="2456">
                  <c:v>34.998013000000014</c:v>
                </c:pt>
                <c:pt idx="2457">
                  <c:v>34.891832000000022</c:v>
                </c:pt>
                <c:pt idx="2458">
                  <c:v>34.785813999999846</c:v>
                </c:pt>
                <c:pt idx="2459">
                  <c:v>34.679909000000066</c:v>
                </c:pt>
                <c:pt idx="2460">
                  <c:v>34.574087999999961</c:v>
                </c:pt>
                <c:pt idx="2461">
                  <c:v>34.468420000000037</c:v>
                </c:pt>
                <c:pt idx="2462">
                  <c:v>34.362890000000107</c:v>
                </c:pt>
                <c:pt idx="2463">
                  <c:v>34.257510000000025</c:v>
                </c:pt>
                <c:pt idx="2464">
                  <c:v>34.152289999999994</c:v>
                </c:pt>
                <c:pt idx="2465">
                  <c:v>34.047219999999925</c:v>
                </c:pt>
                <c:pt idx="2466">
                  <c:v>33.94231000000002</c:v>
                </c:pt>
                <c:pt idx="2467">
                  <c:v>33.837559999999939</c:v>
                </c:pt>
                <c:pt idx="2468">
                  <c:v>33.732970000000023</c:v>
                </c:pt>
                <c:pt idx="2469">
                  <c:v>33.628550000000018</c:v>
                </c:pt>
                <c:pt idx="2470">
                  <c:v>33.524300000000039</c:v>
                </c:pt>
                <c:pt idx="2471">
                  <c:v>33.420209999999997</c:v>
                </c:pt>
                <c:pt idx="2472">
                  <c:v>33.316300000000069</c:v>
                </c:pt>
                <c:pt idx="2473">
                  <c:v>33.212559999999939</c:v>
                </c:pt>
                <c:pt idx="2474">
                  <c:v>33.108990000000063</c:v>
                </c:pt>
                <c:pt idx="2475">
                  <c:v>33.005619999999908</c:v>
                </c:pt>
                <c:pt idx="2476">
                  <c:v>32.902420000000006</c:v>
                </c:pt>
                <c:pt idx="2477">
                  <c:v>32.799409999999966</c:v>
                </c:pt>
                <c:pt idx="2478">
                  <c:v>32.696579999999926</c:v>
                </c:pt>
                <c:pt idx="2479">
                  <c:v>32.593950000000063</c:v>
                </c:pt>
                <c:pt idx="2480">
                  <c:v>32.491509999999948</c:v>
                </c:pt>
                <c:pt idx="2481">
                  <c:v>32.389260000000149</c:v>
                </c:pt>
                <c:pt idx="2482">
                  <c:v>32.287210000000073</c:v>
                </c:pt>
                <c:pt idx="2483">
                  <c:v>32.185369999999921</c:v>
                </c:pt>
                <c:pt idx="2484">
                  <c:v>32.08373000000006</c:v>
                </c:pt>
                <c:pt idx="2485">
                  <c:v>31.982279999999946</c:v>
                </c:pt>
                <c:pt idx="2486">
                  <c:v>31.881000000000085</c:v>
                </c:pt>
                <c:pt idx="2487">
                  <c:v>31.779930000000036</c:v>
                </c:pt>
                <c:pt idx="2488">
                  <c:v>31.67906000000005</c:v>
                </c:pt>
                <c:pt idx="2489">
                  <c:v>31.578399999999874</c:v>
                </c:pt>
                <c:pt idx="2490">
                  <c:v>31.477949999999964</c:v>
                </c:pt>
                <c:pt idx="2491">
                  <c:v>31.377720000000068</c:v>
                </c:pt>
                <c:pt idx="2492">
                  <c:v>31.277709999999956</c:v>
                </c:pt>
                <c:pt idx="2493">
                  <c:v>31.177909999999883</c:v>
                </c:pt>
                <c:pt idx="2494">
                  <c:v>31.078340000000026</c:v>
                </c:pt>
                <c:pt idx="2495">
                  <c:v>30.978989999999953</c:v>
                </c:pt>
                <c:pt idx="2496">
                  <c:v>30.879869999999983</c:v>
                </c:pt>
                <c:pt idx="2497">
                  <c:v>30.78096000000005</c:v>
                </c:pt>
                <c:pt idx="2498">
                  <c:v>30.682300000000055</c:v>
                </c:pt>
                <c:pt idx="2499">
                  <c:v>30.583870000000047</c:v>
                </c:pt>
                <c:pt idx="2500">
                  <c:v>30.485669999999914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6A8-784C-8EE8-246DF95595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3566544"/>
        <c:axId val="1122564736"/>
      </c:scatterChart>
      <c:valAx>
        <c:axId val="1513566544"/>
        <c:scaling>
          <c:orientation val="minMax"/>
          <c:max val="2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564736"/>
        <c:crosses val="autoZero"/>
        <c:crossBetween val="midCat"/>
      </c:valAx>
      <c:valAx>
        <c:axId val="1122564736"/>
        <c:scaling>
          <c:orientation val="minMax"/>
          <c:min val="-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35665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Unity upper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'Section 11.2'!$A$5:$A$505</c:f>
              <c:numCache>
                <c:formatCode>General</c:formatCode>
                <c:ptCount val="5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  <c:pt idx="315">
                  <c:v>0.31500000000000022</c:v>
                </c:pt>
                <c:pt idx="316">
                  <c:v>0.31600000000000023</c:v>
                </c:pt>
                <c:pt idx="317">
                  <c:v>0.31700000000000023</c:v>
                </c:pt>
                <c:pt idx="318">
                  <c:v>0.31800000000000023</c:v>
                </c:pt>
                <c:pt idx="319">
                  <c:v>0.31900000000000023</c:v>
                </c:pt>
                <c:pt idx="320">
                  <c:v>0.32000000000000023</c:v>
                </c:pt>
                <c:pt idx="321">
                  <c:v>0.32100000000000023</c:v>
                </c:pt>
                <c:pt idx="322">
                  <c:v>0.32200000000000023</c:v>
                </c:pt>
                <c:pt idx="323">
                  <c:v>0.32300000000000023</c:v>
                </c:pt>
                <c:pt idx="324">
                  <c:v>0.32400000000000023</c:v>
                </c:pt>
                <c:pt idx="325">
                  <c:v>0.32500000000000023</c:v>
                </c:pt>
                <c:pt idx="326">
                  <c:v>0.32600000000000023</c:v>
                </c:pt>
                <c:pt idx="327">
                  <c:v>0.32700000000000023</c:v>
                </c:pt>
                <c:pt idx="328">
                  <c:v>0.32800000000000024</c:v>
                </c:pt>
                <c:pt idx="329">
                  <c:v>0.32900000000000024</c:v>
                </c:pt>
                <c:pt idx="330">
                  <c:v>0.33000000000000024</c:v>
                </c:pt>
                <c:pt idx="331">
                  <c:v>0.33100000000000024</c:v>
                </c:pt>
                <c:pt idx="332">
                  <c:v>0.33200000000000024</c:v>
                </c:pt>
                <c:pt idx="333">
                  <c:v>0.33300000000000024</c:v>
                </c:pt>
                <c:pt idx="334">
                  <c:v>0.33400000000000024</c:v>
                </c:pt>
                <c:pt idx="335">
                  <c:v>0.33500000000000024</c:v>
                </c:pt>
                <c:pt idx="336">
                  <c:v>0.33600000000000024</c:v>
                </c:pt>
                <c:pt idx="337">
                  <c:v>0.33700000000000024</c:v>
                </c:pt>
                <c:pt idx="338">
                  <c:v>0.33800000000000024</c:v>
                </c:pt>
                <c:pt idx="339">
                  <c:v>0.33900000000000025</c:v>
                </c:pt>
                <c:pt idx="340">
                  <c:v>0.34000000000000025</c:v>
                </c:pt>
                <c:pt idx="341">
                  <c:v>0.34100000000000025</c:v>
                </c:pt>
                <c:pt idx="342">
                  <c:v>0.34200000000000025</c:v>
                </c:pt>
                <c:pt idx="343">
                  <c:v>0.34300000000000025</c:v>
                </c:pt>
                <c:pt idx="344">
                  <c:v>0.34400000000000025</c:v>
                </c:pt>
                <c:pt idx="345">
                  <c:v>0.34500000000000025</c:v>
                </c:pt>
                <c:pt idx="346">
                  <c:v>0.34600000000000025</c:v>
                </c:pt>
                <c:pt idx="347">
                  <c:v>0.34700000000000025</c:v>
                </c:pt>
                <c:pt idx="348">
                  <c:v>0.34800000000000025</c:v>
                </c:pt>
                <c:pt idx="349">
                  <c:v>0.34900000000000025</c:v>
                </c:pt>
                <c:pt idx="350">
                  <c:v>0.35000000000000026</c:v>
                </c:pt>
                <c:pt idx="351">
                  <c:v>0.35100000000000026</c:v>
                </c:pt>
                <c:pt idx="352">
                  <c:v>0.35200000000000026</c:v>
                </c:pt>
                <c:pt idx="353">
                  <c:v>0.35300000000000026</c:v>
                </c:pt>
                <c:pt idx="354">
                  <c:v>0.35400000000000026</c:v>
                </c:pt>
                <c:pt idx="355">
                  <c:v>0.35500000000000026</c:v>
                </c:pt>
                <c:pt idx="356">
                  <c:v>0.35600000000000026</c:v>
                </c:pt>
                <c:pt idx="357">
                  <c:v>0.35700000000000026</c:v>
                </c:pt>
                <c:pt idx="358">
                  <c:v>0.35800000000000026</c:v>
                </c:pt>
                <c:pt idx="359">
                  <c:v>0.35900000000000026</c:v>
                </c:pt>
                <c:pt idx="360">
                  <c:v>0.36000000000000026</c:v>
                </c:pt>
                <c:pt idx="361">
                  <c:v>0.36100000000000027</c:v>
                </c:pt>
                <c:pt idx="362">
                  <c:v>0.36200000000000027</c:v>
                </c:pt>
                <c:pt idx="363">
                  <c:v>0.36300000000000027</c:v>
                </c:pt>
                <c:pt idx="364">
                  <c:v>0.36400000000000027</c:v>
                </c:pt>
                <c:pt idx="365">
                  <c:v>0.36500000000000027</c:v>
                </c:pt>
                <c:pt idx="366">
                  <c:v>0.36600000000000027</c:v>
                </c:pt>
                <c:pt idx="367">
                  <c:v>0.36700000000000027</c:v>
                </c:pt>
                <c:pt idx="368">
                  <c:v>0.36800000000000027</c:v>
                </c:pt>
                <c:pt idx="369">
                  <c:v>0.36900000000000027</c:v>
                </c:pt>
                <c:pt idx="370">
                  <c:v>0.37000000000000027</c:v>
                </c:pt>
                <c:pt idx="371">
                  <c:v>0.37100000000000027</c:v>
                </c:pt>
                <c:pt idx="372">
                  <c:v>0.37200000000000027</c:v>
                </c:pt>
                <c:pt idx="373">
                  <c:v>0.37300000000000028</c:v>
                </c:pt>
                <c:pt idx="374">
                  <c:v>0.37400000000000028</c:v>
                </c:pt>
                <c:pt idx="375">
                  <c:v>0.37500000000000028</c:v>
                </c:pt>
                <c:pt idx="376">
                  <c:v>0.37600000000000028</c:v>
                </c:pt>
                <c:pt idx="377">
                  <c:v>0.37700000000000028</c:v>
                </c:pt>
                <c:pt idx="378">
                  <c:v>0.37800000000000028</c:v>
                </c:pt>
                <c:pt idx="379">
                  <c:v>0.37900000000000028</c:v>
                </c:pt>
                <c:pt idx="380">
                  <c:v>0.38000000000000028</c:v>
                </c:pt>
                <c:pt idx="381">
                  <c:v>0.38100000000000028</c:v>
                </c:pt>
                <c:pt idx="382">
                  <c:v>0.38200000000000028</c:v>
                </c:pt>
                <c:pt idx="383">
                  <c:v>0.38300000000000028</c:v>
                </c:pt>
                <c:pt idx="384">
                  <c:v>0.38400000000000029</c:v>
                </c:pt>
                <c:pt idx="385">
                  <c:v>0.38500000000000029</c:v>
                </c:pt>
                <c:pt idx="386">
                  <c:v>0.38600000000000029</c:v>
                </c:pt>
                <c:pt idx="387">
                  <c:v>0.38700000000000029</c:v>
                </c:pt>
                <c:pt idx="388">
                  <c:v>0.38800000000000029</c:v>
                </c:pt>
                <c:pt idx="389">
                  <c:v>0.38900000000000029</c:v>
                </c:pt>
                <c:pt idx="390">
                  <c:v>0.39000000000000029</c:v>
                </c:pt>
                <c:pt idx="391">
                  <c:v>0.39100000000000029</c:v>
                </c:pt>
                <c:pt idx="392">
                  <c:v>0.39200000000000029</c:v>
                </c:pt>
                <c:pt idx="393">
                  <c:v>0.39300000000000029</c:v>
                </c:pt>
                <c:pt idx="394">
                  <c:v>0.39400000000000029</c:v>
                </c:pt>
                <c:pt idx="395">
                  <c:v>0.3950000000000003</c:v>
                </c:pt>
                <c:pt idx="396">
                  <c:v>0.3960000000000003</c:v>
                </c:pt>
                <c:pt idx="397">
                  <c:v>0.3970000000000003</c:v>
                </c:pt>
                <c:pt idx="398">
                  <c:v>0.3980000000000003</c:v>
                </c:pt>
                <c:pt idx="399">
                  <c:v>0.3990000000000003</c:v>
                </c:pt>
                <c:pt idx="400">
                  <c:v>0.4000000000000003</c:v>
                </c:pt>
                <c:pt idx="401">
                  <c:v>0.4010000000000003</c:v>
                </c:pt>
                <c:pt idx="402">
                  <c:v>0.4020000000000003</c:v>
                </c:pt>
                <c:pt idx="403">
                  <c:v>0.4030000000000003</c:v>
                </c:pt>
                <c:pt idx="404">
                  <c:v>0.4040000000000003</c:v>
                </c:pt>
                <c:pt idx="405">
                  <c:v>0.4050000000000003</c:v>
                </c:pt>
                <c:pt idx="406">
                  <c:v>0.40600000000000031</c:v>
                </c:pt>
                <c:pt idx="407">
                  <c:v>0.40700000000000031</c:v>
                </c:pt>
                <c:pt idx="408">
                  <c:v>0.40800000000000031</c:v>
                </c:pt>
                <c:pt idx="409">
                  <c:v>0.40900000000000031</c:v>
                </c:pt>
                <c:pt idx="410">
                  <c:v>0.41000000000000031</c:v>
                </c:pt>
                <c:pt idx="411">
                  <c:v>0.41100000000000031</c:v>
                </c:pt>
                <c:pt idx="412">
                  <c:v>0.41200000000000031</c:v>
                </c:pt>
                <c:pt idx="413">
                  <c:v>0.41300000000000031</c:v>
                </c:pt>
                <c:pt idx="414">
                  <c:v>0.41400000000000031</c:v>
                </c:pt>
                <c:pt idx="415">
                  <c:v>0.41500000000000031</c:v>
                </c:pt>
                <c:pt idx="416">
                  <c:v>0.41600000000000031</c:v>
                </c:pt>
                <c:pt idx="417">
                  <c:v>0.41700000000000031</c:v>
                </c:pt>
                <c:pt idx="418">
                  <c:v>0.41800000000000032</c:v>
                </c:pt>
                <c:pt idx="419">
                  <c:v>0.41900000000000032</c:v>
                </c:pt>
                <c:pt idx="420">
                  <c:v>0.42000000000000032</c:v>
                </c:pt>
                <c:pt idx="421">
                  <c:v>0.42100000000000032</c:v>
                </c:pt>
                <c:pt idx="422">
                  <c:v>0.42200000000000032</c:v>
                </c:pt>
                <c:pt idx="423">
                  <c:v>0.42300000000000032</c:v>
                </c:pt>
                <c:pt idx="424">
                  <c:v>0.42400000000000032</c:v>
                </c:pt>
                <c:pt idx="425">
                  <c:v>0.42500000000000032</c:v>
                </c:pt>
                <c:pt idx="426">
                  <c:v>0.42600000000000032</c:v>
                </c:pt>
                <c:pt idx="427">
                  <c:v>0.42700000000000032</c:v>
                </c:pt>
                <c:pt idx="428">
                  <c:v>0.42800000000000032</c:v>
                </c:pt>
                <c:pt idx="429">
                  <c:v>0.42900000000000033</c:v>
                </c:pt>
                <c:pt idx="430">
                  <c:v>0.43000000000000033</c:v>
                </c:pt>
                <c:pt idx="431">
                  <c:v>0.43100000000000033</c:v>
                </c:pt>
                <c:pt idx="432">
                  <c:v>0.43200000000000033</c:v>
                </c:pt>
                <c:pt idx="433">
                  <c:v>0.43300000000000033</c:v>
                </c:pt>
                <c:pt idx="434">
                  <c:v>0.43400000000000033</c:v>
                </c:pt>
                <c:pt idx="435">
                  <c:v>0.43500000000000033</c:v>
                </c:pt>
                <c:pt idx="436">
                  <c:v>0.43600000000000033</c:v>
                </c:pt>
                <c:pt idx="437">
                  <c:v>0.43700000000000033</c:v>
                </c:pt>
                <c:pt idx="438">
                  <c:v>0.43800000000000033</c:v>
                </c:pt>
                <c:pt idx="439">
                  <c:v>0.43900000000000033</c:v>
                </c:pt>
                <c:pt idx="440">
                  <c:v>0.44000000000000034</c:v>
                </c:pt>
                <c:pt idx="441">
                  <c:v>0.44100000000000034</c:v>
                </c:pt>
                <c:pt idx="442">
                  <c:v>0.44200000000000034</c:v>
                </c:pt>
                <c:pt idx="443">
                  <c:v>0.44300000000000034</c:v>
                </c:pt>
                <c:pt idx="444">
                  <c:v>0.44400000000000034</c:v>
                </c:pt>
                <c:pt idx="445">
                  <c:v>0.44500000000000034</c:v>
                </c:pt>
                <c:pt idx="446">
                  <c:v>0.44600000000000034</c:v>
                </c:pt>
                <c:pt idx="447">
                  <c:v>0.44700000000000034</c:v>
                </c:pt>
                <c:pt idx="448">
                  <c:v>0.44800000000000034</c:v>
                </c:pt>
                <c:pt idx="449">
                  <c:v>0.44900000000000034</c:v>
                </c:pt>
                <c:pt idx="450">
                  <c:v>0.45000000000000034</c:v>
                </c:pt>
                <c:pt idx="451">
                  <c:v>0.45100000000000035</c:v>
                </c:pt>
                <c:pt idx="452">
                  <c:v>0.45200000000000035</c:v>
                </c:pt>
                <c:pt idx="453">
                  <c:v>0.45300000000000035</c:v>
                </c:pt>
                <c:pt idx="454">
                  <c:v>0.45400000000000035</c:v>
                </c:pt>
                <c:pt idx="455">
                  <c:v>0.45500000000000035</c:v>
                </c:pt>
                <c:pt idx="456">
                  <c:v>0.45600000000000035</c:v>
                </c:pt>
                <c:pt idx="457">
                  <c:v>0.45700000000000035</c:v>
                </c:pt>
                <c:pt idx="458">
                  <c:v>0.45800000000000035</c:v>
                </c:pt>
                <c:pt idx="459">
                  <c:v>0.45900000000000035</c:v>
                </c:pt>
                <c:pt idx="460">
                  <c:v>0.46000000000000035</c:v>
                </c:pt>
                <c:pt idx="461">
                  <c:v>0.46100000000000035</c:v>
                </c:pt>
                <c:pt idx="462">
                  <c:v>0.46200000000000035</c:v>
                </c:pt>
                <c:pt idx="463">
                  <c:v>0.46300000000000036</c:v>
                </c:pt>
                <c:pt idx="464">
                  <c:v>0.46400000000000036</c:v>
                </c:pt>
                <c:pt idx="465">
                  <c:v>0.46500000000000036</c:v>
                </c:pt>
                <c:pt idx="466">
                  <c:v>0.46600000000000036</c:v>
                </c:pt>
                <c:pt idx="467">
                  <c:v>0.46700000000000036</c:v>
                </c:pt>
                <c:pt idx="468">
                  <c:v>0.46800000000000036</c:v>
                </c:pt>
                <c:pt idx="469">
                  <c:v>0.46900000000000036</c:v>
                </c:pt>
                <c:pt idx="470">
                  <c:v>0.47000000000000036</c:v>
                </c:pt>
                <c:pt idx="471">
                  <c:v>0.47100000000000036</c:v>
                </c:pt>
                <c:pt idx="472">
                  <c:v>0.47200000000000036</c:v>
                </c:pt>
                <c:pt idx="473">
                  <c:v>0.47300000000000036</c:v>
                </c:pt>
                <c:pt idx="474">
                  <c:v>0.47400000000000037</c:v>
                </c:pt>
                <c:pt idx="475">
                  <c:v>0.47500000000000037</c:v>
                </c:pt>
                <c:pt idx="476">
                  <c:v>0.47600000000000037</c:v>
                </c:pt>
                <c:pt idx="477">
                  <c:v>0.47700000000000037</c:v>
                </c:pt>
                <c:pt idx="478">
                  <c:v>0.47800000000000037</c:v>
                </c:pt>
                <c:pt idx="479">
                  <c:v>0.47900000000000037</c:v>
                </c:pt>
                <c:pt idx="480">
                  <c:v>0.48000000000000037</c:v>
                </c:pt>
                <c:pt idx="481">
                  <c:v>0.48100000000000037</c:v>
                </c:pt>
                <c:pt idx="482">
                  <c:v>0.48200000000000037</c:v>
                </c:pt>
                <c:pt idx="483">
                  <c:v>0.48300000000000037</c:v>
                </c:pt>
                <c:pt idx="484">
                  <c:v>0.48400000000000037</c:v>
                </c:pt>
                <c:pt idx="485">
                  <c:v>0.48500000000000038</c:v>
                </c:pt>
                <c:pt idx="486">
                  <c:v>0.48600000000000038</c:v>
                </c:pt>
                <c:pt idx="487">
                  <c:v>0.48700000000000038</c:v>
                </c:pt>
                <c:pt idx="488">
                  <c:v>0.48800000000000038</c:v>
                </c:pt>
                <c:pt idx="489">
                  <c:v>0.48900000000000038</c:v>
                </c:pt>
                <c:pt idx="490">
                  <c:v>0.49000000000000038</c:v>
                </c:pt>
                <c:pt idx="491">
                  <c:v>0.49100000000000038</c:v>
                </c:pt>
                <c:pt idx="492">
                  <c:v>0.49200000000000038</c:v>
                </c:pt>
                <c:pt idx="493">
                  <c:v>0.49300000000000038</c:v>
                </c:pt>
                <c:pt idx="494">
                  <c:v>0.49400000000000038</c:v>
                </c:pt>
                <c:pt idx="495">
                  <c:v>0.49500000000000038</c:v>
                </c:pt>
                <c:pt idx="496">
                  <c:v>0.49600000000000039</c:v>
                </c:pt>
                <c:pt idx="497">
                  <c:v>0.49700000000000039</c:v>
                </c:pt>
                <c:pt idx="498">
                  <c:v>0.49800000000000039</c:v>
                </c:pt>
                <c:pt idx="499">
                  <c:v>0.49900000000000039</c:v>
                </c:pt>
                <c:pt idx="500">
                  <c:v>0.50000000000000033</c:v>
                </c:pt>
              </c:numCache>
            </c:numRef>
          </c:xVal>
          <c:yVal>
            <c:numRef>
              <c:f>'Section 11.2'!$D$5:$D$505</c:f>
              <c:numCache>
                <c:formatCode>General</c:formatCode>
                <c:ptCount val="501"/>
                <c:pt idx="0">
                  <c:v>1</c:v>
                </c:pt>
                <c:pt idx="1">
                  <c:v>0.99999949999937499</c:v>
                </c:pt>
                <c:pt idx="2">
                  <c:v>0.99999799998999983</c:v>
                </c:pt>
                <c:pt idx="3">
                  <c:v>0.99999549994937409</c:v>
                </c:pt>
                <c:pt idx="4">
                  <c:v>0.99999199983999465</c:v>
                </c:pt>
                <c:pt idx="5">
                  <c:v>0.99998749960935451</c:v>
                </c:pt>
                <c:pt idx="6">
                  <c:v>0.99998199918993869</c:v>
                </c:pt>
                <c:pt idx="7">
                  <c:v>0.99997549849922052</c:v>
                </c:pt>
                <c:pt idx="8">
                  <c:v>0.99996799743965581</c:v>
                </c:pt>
                <c:pt idx="9">
                  <c:v>0.99995949589867739</c:v>
                </c:pt>
                <c:pt idx="10">
                  <c:v>0.99994999374868709</c:v>
                </c:pt>
                <c:pt idx="11">
                  <c:v>0.99993949084704903</c:v>
                </c:pt>
                <c:pt idx="12">
                  <c:v>0.99992798703607944</c:v>
                </c:pt>
                <c:pt idx="13">
                  <c:v>0.99991548214303705</c:v>
                </c:pt>
                <c:pt idx="14">
                  <c:v>0.99990197598011255</c:v>
                </c:pt>
                <c:pt idx="15">
                  <c:v>0.99988746834441622</c:v>
                </c:pt>
                <c:pt idx="16">
                  <c:v>0.99987195901796555</c:v>
                </c:pt>
                <c:pt idx="17">
                  <c:v>0.99985544776767099</c:v>
                </c:pt>
                <c:pt idx="18">
                  <c:v>0.99983793434532198</c:v>
                </c:pt>
                <c:pt idx="19">
                  <c:v>0.99981941848757028</c:v>
                </c:pt>
                <c:pt idx="20">
                  <c:v>0.99979989991591411</c:v>
                </c:pt>
                <c:pt idx="21">
                  <c:v>0.99977937833668007</c:v>
                </c:pt>
                <c:pt idx="22">
                  <c:v>0.99975785344100465</c:v>
                </c:pt>
                <c:pt idx="23">
                  <c:v>0.99973532490481509</c:v>
                </c:pt>
                <c:pt idx="24">
                  <c:v>0.99971179238880781</c:v>
                </c:pt>
                <c:pt idx="25">
                  <c:v>0.99968725553842819</c:v>
                </c:pt>
                <c:pt idx="26">
                  <c:v>0.99966171398384684</c:v>
                </c:pt>
                <c:pt idx="27">
                  <c:v>0.99963516733993707</c:v>
                </c:pt>
                <c:pt idx="28">
                  <c:v>0.99960761520624997</c:v>
                </c:pt>
                <c:pt idx="29">
                  <c:v>0.9995790571669888</c:v>
                </c:pt>
                <c:pt idx="30">
                  <c:v>0.99954949279098293</c:v>
                </c:pt>
                <c:pt idx="31">
                  <c:v>0.99951892163166012</c:v>
                </c:pt>
                <c:pt idx="32">
                  <c:v>0.99948734322701804</c:v>
                </c:pt>
                <c:pt idx="33">
                  <c:v>0.99945475709959497</c:v>
                </c:pt>
                <c:pt idx="34">
                  <c:v>0.99942116275643933</c:v>
                </c:pt>
                <c:pt idx="35">
                  <c:v>0.99938655968907775</c:v>
                </c:pt>
                <c:pt idx="36">
                  <c:v>0.99935094737348329</c:v>
                </c:pt>
                <c:pt idx="37">
                  <c:v>0.99931432527004094</c:v>
                </c:pt>
                <c:pt idx="38">
                  <c:v>0.99927669282351417</c:v>
                </c:pt>
                <c:pt idx="39">
                  <c:v>0.99923804946300865</c:v>
                </c:pt>
                <c:pt idx="40">
                  <c:v>0.99919839460193516</c:v>
                </c:pt>
                <c:pt idx="41">
                  <c:v>0.99915772763797306</c:v>
                </c:pt>
                <c:pt idx="42">
                  <c:v>0.99911604795303077</c:v>
                </c:pt>
                <c:pt idx="43">
                  <c:v>0.99907335491320592</c:v>
                </c:pt>
                <c:pt idx="44">
                  <c:v>0.99902964786874471</c:v>
                </c:pt>
                <c:pt idx="45">
                  <c:v>0.99898492615400036</c:v>
                </c:pt>
                <c:pt idx="46">
                  <c:v>0.9989391890873891</c:v>
                </c:pt>
                <c:pt idx="47">
                  <c:v>0.99889243597134703</c:v>
                </c:pt>
                <c:pt idx="48">
                  <c:v>0.99884466609228451</c:v>
                </c:pt>
                <c:pt idx="49">
                  <c:v>0.9987958787205401</c:v>
                </c:pt>
                <c:pt idx="50">
                  <c:v>0.9987460731103327</c:v>
                </c:pt>
                <c:pt idx="51">
                  <c:v>0.99869524849971369</c:v>
                </c:pt>
                <c:pt idx="52">
                  <c:v>0.99864340411051711</c:v>
                </c:pt>
                <c:pt idx="53">
                  <c:v>0.99859053914830886</c:v>
                </c:pt>
                <c:pt idx="54">
                  <c:v>0.9985366528023345</c:v>
                </c:pt>
                <c:pt idx="55">
                  <c:v>0.9984817442454671</c:v>
                </c:pt>
                <c:pt idx="56">
                  <c:v>0.99842581263415253</c:v>
                </c:pt>
                <c:pt idx="57">
                  <c:v>0.9983688571083541</c:v>
                </c:pt>
                <c:pt idx="58">
                  <c:v>0.99831087679149655</c:v>
                </c:pt>
                <c:pt idx="59">
                  <c:v>0.998251870790408</c:v>
                </c:pt>
                <c:pt idx="60">
                  <c:v>0.99819183819526103</c:v>
                </c:pt>
                <c:pt idx="61">
                  <c:v>0.99813077807951356</c:v>
                </c:pt>
                <c:pt idx="62">
                  <c:v>0.99806868949984651</c:v>
                </c:pt>
                <c:pt idx="63">
                  <c:v>0.99800557149610214</c:v>
                </c:pt>
                <c:pt idx="64">
                  <c:v>0.99794142309122025</c:v>
                </c:pt>
                <c:pt idx="65">
                  <c:v>0.99787624329117319</c:v>
                </c:pt>
                <c:pt idx="66">
                  <c:v>0.99781003108490007</c:v>
                </c:pt>
                <c:pt idx="67">
                  <c:v>0.99774278544423911</c:v>
                </c:pt>
                <c:pt idx="68">
                  <c:v>0.99767450532385915</c:v>
                </c:pt>
                <c:pt idx="69">
                  <c:v>0.99760518966118994</c:v>
                </c:pt>
                <c:pt idx="70">
                  <c:v>0.99753483737635074</c:v>
                </c:pt>
                <c:pt idx="71">
                  <c:v>0.99746344737207826</c:v>
                </c:pt>
                <c:pt idx="72">
                  <c:v>0.99739101853365264</c:v>
                </c:pt>
                <c:pt idx="73">
                  <c:v>0.99731754972882225</c:v>
                </c:pt>
                <c:pt idx="74">
                  <c:v>0.99724303980772799</c:v>
                </c:pt>
                <c:pt idx="75">
                  <c:v>0.99716748760282481</c:v>
                </c:pt>
                <c:pt idx="76">
                  <c:v>0.99709089192880307</c:v>
                </c:pt>
                <c:pt idx="77">
                  <c:v>0.9970132515825082</c:v>
                </c:pt>
                <c:pt idx="78">
                  <c:v>0.99693456534285851</c:v>
                </c:pt>
                <c:pt idx="79">
                  <c:v>0.99685483197076274</c:v>
                </c:pt>
                <c:pt idx="80">
                  <c:v>0.99677405020903442</c:v>
                </c:pt>
                <c:pt idx="81">
                  <c:v>0.99669221878230696</c:v>
                </c:pt>
                <c:pt idx="82">
                  <c:v>0.99660933639694549</c:v>
                </c:pt>
                <c:pt idx="83">
                  <c:v>0.99652540174095849</c:v>
                </c:pt>
                <c:pt idx="84">
                  <c:v>0.99644041348390699</c:v>
                </c:pt>
                <c:pt idx="85">
                  <c:v>0.99635437027681328</c:v>
                </c:pt>
                <c:pt idx="86">
                  <c:v>0.99626727075206734</c:v>
                </c:pt>
                <c:pt idx="87">
                  <c:v>0.99617911352333199</c:v>
                </c:pt>
                <c:pt idx="88">
                  <c:v>0.99608989718544705</c:v>
                </c:pt>
                <c:pt idx="89">
                  <c:v>0.99599962031433087</c:v>
                </c:pt>
                <c:pt idx="90">
                  <c:v>0.9959082814668816</c:v>
                </c:pt>
                <c:pt idx="91">
                  <c:v>0.99581587918087588</c:v>
                </c:pt>
                <c:pt idx="92">
                  <c:v>0.99572241197486633</c:v>
                </c:pt>
                <c:pt idx="93">
                  <c:v>0.99562787834807775</c:v>
                </c:pt>
                <c:pt idx="94">
                  <c:v>0.99553227678030087</c:v>
                </c:pt>
                <c:pt idx="95">
                  <c:v>0.99543560573178569</c:v>
                </c:pt>
                <c:pt idx="96">
                  <c:v>0.99533786364313193</c:v>
                </c:pt>
                <c:pt idx="97">
                  <c:v>0.99523904893517823</c:v>
                </c:pt>
                <c:pt idx="98">
                  <c:v>0.99513916000889058</c:v>
                </c:pt>
                <c:pt idx="99">
                  <c:v>0.99503819524524739</c:v>
                </c:pt>
                <c:pt idx="100">
                  <c:v>0.99493615300512406</c:v>
                </c:pt>
                <c:pt idx="101">
                  <c:v>0.99483303162917569</c:v>
                </c:pt>
                <c:pt idx="102">
                  <c:v>0.99472882943771734</c:v>
                </c:pt>
                <c:pt idx="103">
                  <c:v>0.9946235447306031</c:v>
                </c:pt>
                <c:pt idx="104">
                  <c:v>0.99451717578710319</c:v>
                </c:pt>
                <c:pt idx="105">
                  <c:v>0.99440972086577939</c:v>
                </c:pt>
                <c:pt idx="106">
                  <c:v>0.99430117820435826</c:v>
                </c:pt>
                <c:pt idx="107">
                  <c:v>0.9941915460196028</c:v>
                </c:pt>
                <c:pt idx="108">
                  <c:v>0.99408082250718199</c:v>
                </c:pt>
                <c:pt idx="109">
                  <c:v>0.99396900584153858</c:v>
                </c:pt>
                <c:pt idx="110">
                  <c:v>0.99385609417575538</c:v>
                </c:pt>
                <c:pt idx="111">
                  <c:v>0.99374208564141808</c:v>
                </c:pt>
                <c:pt idx="112">
                  <c:v>0.99362697834847802</c:v>
                </c:pt>
                <c:pt idx="113">
                  <c:v>0.99351077038511182</c:v>
                </c:pt>
                <c:pt idx="114">
                  <c:v>0.99339345981757865</c:v>
                </c:pt>
                <c:pt idx="115">
                  <c:v>0.99327504469007699</c:v>
                </c:pt>
                <c:pt idx="116">
                  <c:v>0.9931555230245972</c:v>
                </c:pt>
                <c:pt idx="117">
                  <c:v>0.99303489282077395</c:v>
                </c:pt>
                <c:pt idx="118">
                  <c:v>0.99291315205573505</c:v>
                </c:pt>
                <c:pt idx="119">
                  <c:v>0.99279029868394886</c:v>
                </c:pt>
                <c:pt idx="120">
                  <c:v>0.99266633063706955</c:v>
                </c:pt>
                <c:pt idx="121">
                  <c:v>0.99254124582377967</c:v>
                </c:pt>
                <c:pt idx="122">
                  <c:v>0.99241504212963061</c:v>
                </c:pt>
                <c:pt idx="123">
                  <c:v>0.99228771741688127</c:v>
                </c:pt>
                <c:pt idx="124">
                  <c:v>0.99215926952433364</c:v>
                </c:pt>
                <c:pt idx="125">
                  <c:v>0.99202969626716675</c:v>
                </c:pt>
                <c:pt idx="126">
                  <c:v>0.99189899543676763</c:v>
                </c:pt>
                <c:pt idx="127">
                  <c:v>0.99176716480056037</c:v>
                </c:pt>
                <c:pt idx="128">
                  <c:v>0.99163420210183251</c:v>
                </c:pt>
                <c:pt idx="129">
                  <c:v>0.99150010505955866</c:v>
                </c:pt>
                <c:pt idx="130">
                  <c:v>0.99136487136822249</c:v>
                </c:pt>
                <c:pt idx="131">
                  <c:v>0.9912284986976353</c:v>
                </c:pt>
                <c:pt idx="132">
                  <c:v>0.99109098469275214</c:v>
                </c:pt>
                <c:pt idx="133">
                  <c:v>0.99095232697348612</c:v>
                </c:pt>
                <c:pt idx="134">
                  <c:v>0.99081252313451873</c:v>
                </c:pt>
                <c:pt idx="135">
                  <c:v>0.99067157074510881</c:v>
                </c:pt>
                <c:pt idx="136">
                  <c:v>0.99052946734889824</c:v>
                </c:pt>
                <c:pt idx="137">
                  <c:v>0.99038621046371433</c:v>
                </c:pt>
                <c:pt idx="138">
                  <c:v>0.99024179758137043</c:v>
                </c:pt>
                <c:pt idx="139">
                  <c:v>0.99009622616746318</c:v>
                </c:pt>
                <c:pt idx="140">
                  <c:v>0.98994949366116658</c:v>
                </c:pt>
                <c:pt idx="141">
                  <c:v>0.98980159747502361</c:v>
                </c:pt>
                <c:pt idx="142">
                  <c:v>0.98965253499473538</c:v>
                </c:pt>
                <c:pt idx="143">
                  <c:v>0.98950230357894564</c:v>
                </c:pt>
                <c:pt idx="144">
                  <c:v>0.98935090055902397</c:v>
                </c:pt>
                <c:pt idx="145">
                  <c:v>0.98919832323884527</c:v>
                </c:pt>
                <c:pt idx="146">
                  <c:v>0.98904456889456538</c:v>
                </c:pt>
                <c:pt idx="147">
                  <c:v>0.98888963477439495</c:v>
                </c:pt>
                <c:pt idx="148">
                  <c:v>0.98873351809836885</c:v>
                </c:pt>
                <c:pt idx="149">
                  <c:v>0.98857621605811286</c:v>
                </c:pt>
                <c:pt idx="150">
                  <c:v>0.98841772581660681</c:v>
                </c:pt>
                <c:pt idx="151">
                  <c:v>0.98825804450794497</c:v>
                </c:pt>
                <c:pt idx="152">
                  <c:v>0.98809716923709212</c:v>
                </c:pt>
                <c:pt idx="153">
                  <c:v>0.98793509707963667</c:v>
                </c:pt>
                <c:pt idx="154">
                  <c:v>0.98777182508154027</c:v>
                </c:pt>
                <c:pt idx="155">
                  <c:v>0.98760735025888358</c:v>
                </c:pt>
                <c:pt idx="156">
                  <c:v>0.9874416695976086</c:v>
                </c:pt>
                <c:pt idx="157">
                  <c:v>0.98727478005325708</c:v>
                </c:pt>
                <c:pt idx="158">
                  <c:v>0.98710667855070611</c:v>
                </c:pt>
                <c:pt idx="159">
                  <c:v>0.98693736198389814</c:v>
                </c:pt>
                <c:pt idx="160">
                  <c:v>0.98676682721556885</c:v>
                </c:pt>
                <c:pt idx="161">
                  <c:v>0.98659507107697042</c:v>
                </c:pt>
                <c:pt idx="162">
                  <c:v>0.98642209036759032</c:v>
                </c:pt>
                <c:pt idx="163">
                  <c:v>0.98624788185486711</c:v>
                </c:pt>
                <c:pt idx="164">
                  <c:v>0.98607244227390123</c:v>
                </c:pt>
                <c:pt idx="165">
                  <c:v>0.9858957683271623</c:v>
                </c:pt>
                <c:pt idx="166">
                  <c:v>0.98571785668419132</c:v>
                </c:pt>
                <c:pt idx="167">
                  <c:v>0.98553870398129961</c:v>
                </c:pt>
                <c:pt idx="168">
                  <c:v>0.9853583068212628</c:v>
                </c:pt>
                <c:pt idx="169">
                  <c:v>0.98517666177301</c:v>
                </c:pt>
                <c:pt idx="170">
                  <c:v>0.98499376537130934</c:v>
                </c:pt>
                <c:pt idx="171">
                  <c:v>0.98480961411644818</c:v>
                </c:pt>
                <c:pt idx="172">
                  <c:v>0.9846242044739093</c:v>
                </c:pt>
                <c:pt idx="173">
                  <c:v>0.98443753287404157</c:v>
                </c:pt>
                <c:pt idx="174">
                  <c:v>0.98424959571172665</c:v>
                </c:pt>
                <c:pt idx="175">
                  <c:v>0.98406038934604001</c:v>
                </c:pt>
                <c:pt idx="176">
                  <c:v>0.98386991009990743</c:v>
                </c:pt>
                <c:pt idx="177">
                  <c:v>0.98367815425975658</c:v>
                </c:pt>
                <c:pt idx="178">
                  <c:v>0.98348511807516303</c:v>
                </c:pt>
                <c:pt idx="179">
                  <c:v>0.98329079775849115</c:v>
                </c:pt>
                <c:pt idx="180">
                  <c:v>0.98309518948453001</c:v>
                </c:pt>
                <c:pt idx="181">
                  <c:v>0.98289828939012347</c:v>
                </c:pt>
                <c:pt idx="182">
                  <c:v>0.98270009357379495</c:v>
                </c:pt>
                <c:pt idx="183">
                  <c:v>0.98250059809536683</c:v>
                </c:pt>
                <c:pt idx="184">
                  <c:v>0.98229979897557362</c:v>
                </c:pt>
                <c:pt idx="185">
                  <c:v>0.98209769219566989</c:v>
                </c:pt>
                <c:pt idx="186">
                  <c:v>0.98189427369703186</c:v>
                </c:pt>
                <c:pt idx="187">
                  <c:v>0.98168953938075376</c:v>
                </c:pt>
                <c:pt idx="188">
                  <c:v>0.98148348510723715</c:v>
                </c:pt>
                <c:pt idx="189">
                  <c:v>0.98127610669577459</c:v>
                </c:pt>
                <c:pt idx="190">
                  <c:v>0.98106739992412706</c:v>
                </c:pt>
                <c:pt idx="191">
                  <c:v>0.98085736052809469</c:v>
                </c:pt>
                <c:pt idx="192">
                  <c:v>0.9806459842010814</c:v>
                </c:pt>
                <c:pt idx="193">
                  <c:v>0.98043326659365215</c:v>
                </c:pt>
                <c:pt idx="194">
                  <c:v>0.98021920331308454</c:v>
                </c:pt>
                <c:pt idx="195">
                  <c:v>0.98000378992291248</c:v>
                </c:pt>
                <c:pt idx="196">
                  <c:v>0.97978702194246359</c:v>
                </c:pt>
                <c:pt idx="197">
                  <c:v>0.97956889484638887</c:v>
                </c:pt>
                <c:pt idx="198">
                  <c:v>0.97934940406418614</c:v>
                </c:pt>
                <c:pt idx="199">
                  <c:v>0.97912854497971447</c:v>
                </c:pt>
                <c:pt idx="200">
                  <c:v>0.97890631293070329</c:v>
                </c:pt>
                <c:pt idx="201">
                  <c:v>0.97868270320825146</c:v>
                </c:pt>
                <c:pt idx="202">
                  <c:v>0.97845771105632051</c:v>
                </c:pt>
                <c:pt idx="203">
                  <c:v>0.97823133167121934</c:v>
                </c:pt>
                <c:pt idx="204">
                  <c:v>0.97800356020107992</c:v>
                </c:pt>
                <c:pt idx="205">
                  <c:v>0.97777439174532621</c:v>
                </c:pt>
                <c:pt idx="206">
                  <c:v>0.9775438213541342</c:v>
                </c:pt>
                <c:pt idx="207">
                  <c:v>0.97731184402788263</c:v>
                </c:pt>
                <c:pt idx="208">
                  <c:v>0.9770784547165966</c:v>
                </c:pt>
                <c:pt idx="209">
                  <c:v>0.97684364831938075</c:v>
                </c:pt>
                <c:pt idx="210">
                  <c:v>0.97660741968384468</c:v>
                </c:pt>
                <c:pt idx="211">
                  <c:v>0.97636976360551786</c:v>
                </c:pt>
                <c:pt idx="212">
                  <c:v>0.97613067482725735</c:v>
                </c:pt>
                <c:pt idx="213">
                  <c:v>0.97589014803864338</c:v>
                </c:pt>
                <c:pt idx="214">
                  <c:v>0.97564817787536695</c:v>
                </c:pt>
                <c:pt idx="215">
                  <c:v>0.97540475891860734</c:v>
                </c:pt>
                <c:pt idx="216">
                  <c:v>0.97515988569439904</c:v>
                </c:pt>
                <c:pt idx="217">
                  <c:v>0.97491355267298874</c:v>
                </c:pt>
                <c:pt idx="218">
                  <c:v>0.97466575426818136</c:v>
                </c:pt>
                <c:pt idx="219">
                  <c:v>0.97441648483667687</c:v>
                </c:pt>
                <c:pt idx="220">
                  <c:v>0.97416573867739409</c:v>
                </c:pt>
                <c:pt idx="221">
                  <c:v>0.97391351003078486</c:v>
                </c:pt>
                <c:pt idx="222">
                  <c:v>0.97365979307813699</c:v>
                </c:pt>
                <c:pt idx="223">
                  <c:v>0.97340458194086443</c:v>
                </c:pt>
                <c:pt idx="224">
                  <c:v>0.97314787067978714</c:v>
                </c:pt>
                <c:pt idx="225">
                  <c:v>0.9728896532943978</c:v>
                </c:pt>
                <c:pt idx="226">
                  <c:v>0.97262992372211765</c:v>
                </c:pt>
                <c:pt idx="227">
                  <c:v>0.97236867583753772</c:v>
                </c:pt>
                <c:pt idx="228">
                  <c:v>0.97210590345164971</c:v>
                </c:pt>
                <c:pt idx="229">
                  <c:v>0.97184160031106237</c:v>
                </c:pt>
                <c:pt idx="230">
                  <c:v>0.97157576009720525</c:v>
                </c:pt>
                <c:pt idx="231">
                  <c:v>0.97130837642551848</c:v>
                </c:pt>
                <c:pt idx="232">
                  <c:v>0.9710394428446294</c:v>
                </c:pt>
                <c:pt idx="233">
                  <c:v>0.97076895283551456</c:v>
                </c:pt>
                <c:pt idx="234">
                  <c:v>0.97049689981064768</c:v>
                </c:pt>
                <c:pt idx="235">
                  <c:v>0.97022327711313294</c:v>
                </c:pt>
                <c:pt idx="236">
                  <c:v>0.96994807801582306</c:v>
                </c:pt>
                <c:pt idx="237">
                  <c:v>0.96967129572042243</c:v>
                </c:pt>
                <c:pt idx="238">
                  <c:v>0.96939292335657468</c:v>
                </c:pt>
                <c:pt idx="239">
                  <c:v>0.96911295398093411</c:v>
                </c:pt>
                <c:pt idx="240">
                  <c:v>0.96883138057622087</c:v>
                </c:pt>
                <c:pt idx="241">
                  <c:v>0.96854819605025966</c:v>
                </c:pt>
                <c:pt idx="242">
                  <c:v>0.96826339323500177</c:v>
                </c:pt>
                <c:pt idx="243">
                  <c:v>0.96797696488552942</c:v>
                </c:pt>
                <c:pt idx="244">
                  <c:v>0.96768890367904248</c:v>
                </c:pt>
                <c:pt idx="245">
                  <c:v>0.96739920221382758</c:v>
                </c:pt>
                <c:pt idx="246">
                  <c:v>0.96710785300820801</c:v>
                </c:pt>
                <c:pt idx="247">
                  <c:v>0.96681484849947563</c:v>
                </c:pt>
                <c:pt idx="248">
                  <c:v>0.96652018104280313</c:v>
                </c:pt>
                <c:pt idx="249">
                  <c:v>0.96622384291013663</c:v>
                </c:pt>
                <c:pt idx="250">
                  <c:v>0.9659258262890682</c:v>
                </c:pt>
                <c:pt idx="251">
                  <c:v>0.96562612328168818</c:v>
                </c:pt>
                <c:pt idx="252">
                  <c:v>0.96532472590341578</c:v>
                </c:pt>
                <c:pt idx="253">
                  <c:v>0.96502162608180941</c:v>
                </c:pt>
                <c:pt idx="254">
                  <c:v>0.96471681565535361</c:v>
                </c:pt>
                <c:pt idx="255">
                  <c:v>0.96441028637222526</c:v>
                </c:pt>
                <c:pt idx="256">
                  <c:v>0.96410202988903548</c:v>
                </c:pt>
                <c:pt idx="257">
                  <c:v>0.96379203776954847</c:v>
                </c:pt>
                <c:pt idx="258">
                  <c:v>0.96348030148337704</c:v>
                </c:pt>
                <c:pt idx="259">
                  <c:v>0.96316681240465318</c:v>
                </c:pt>
                <c:pt idx="260">
                  <c:v>0.962851561810673</c:v>
                </c:pt>
                <c:pt idx="261">
                  <c:v>0.96253454088051749</c:v>
                </c:pt>
                <c:pt idx="262">
                  <c:v>0.96221574069364524</c:v>
                </c:pt>
                <c:pt idx="263">
                  <c:v>0.96189515222846045</c:v>
                </c:pt>
                <c:pt idx="264">
                  <c:v>0.96157276636085109</c:v>
                </c:pt>
                <c:pt idx="265">
                  <c:v>0.96124857386270124</c:v>
                </c:pt>
                <c:pt idx="266">
                  <c:v>0.96092256540037335</c:v>
                </c:pt>
                <c:pt idx="267">
                  <c:v>0.96059473153316166</c:v>
                </c:pt>
                <c:pt idx="268">
                  <c:v>0.96026506271171463</c:v>
                </c:pt>
                <c:pt idx="269">
                  <c:v>0.95993354927642838</c:v>
                </c:pt>
                <c:pt idx="270">
                  <c:v>0.95960018145580617</c:v>
                </c:pt>
                <c:pt idx="271">
                  <c:v>0.95926494936478801</c:v>
                </c:pt>
                <c:pt idx="272">
                  <c:v>0.95892784300304523</c:v>
                </c:pt>
                <c:pt idx="273">
                  <c:v>0.95858885225324242</c:v>
                </c:pt>
                <c:pt idx="274">
                  <c:v>0.95824796687926383</c:v>
                </c:pt>
                <c:pt idx="275">
                  <c:v>0.95790517652440499</c:v>
                </c:pt>
                <c:pt idx="276">
                  <c:v>0.95756047070952766</c:v>
                </c:pt>
                <c:pt idx="277">
                  <c:v>0.95721383883117683</c:v>
                </c:pt>
                <c:pt idx="278">
                  <c:v>0.95686527015966061</c:v>
                </c:pt>
                <c:pt idx="279">
                  <c:v>0.95651475383709017</c:v>
                </c:pt>
                <c:pt idx="280">
                  <c:v>0.95616227887537975</c:v>
                </c:pt>
                <c:pt idx="281">
                  <c:v>0.95580783415420556</c:v>
                </c:pt>
                <c:pt idx="282">
                  <c:v>0.95545140841892273</c:v>
                </c:pt>
                <c:pt idx="283">
                  <c:v>0.9550929902784383</c:v>
                </c:pt>
                <c:pt idx="284">
                  <c:v>0.95473256820304075</c:v>
                </c:pt>
                <c:pt idx="285">
                  <c:v>0.95437013052218334</c:v>
                </c:pt>
                <c:pt idx="286">
                  <c:v>0.95400566542222154</c:v>
                </c:pt>
                <c:pt idx="287">
                  <c:v>0.95363916094410206</c:v>
                </c:pt>
                <c:pt idx="288">
                  <c:v>0.95327060498100269</c:v>
                </c:pt>
                <c:pt idx="289">
                  <c:v>0.95289998527592246</c:v>
                </c:pt>
                <c:pt idx="290">
                  <c:v>0.95252728941921971</c:v>
                </c:pt>
                <c:pt idx="291">
                  <c:v>0.95215250484609715</c:v>
                </c:pt>
                <c:pt idx="292">
                  <c:v>0.95177561883403283</c:v>
                </c:pt>
                <c:pt idx="293">
                  <c:v>0.95139661850015478</c:v>
                </c:pt>
                <c:pt idx="294">
                  <c:v>0.95101549079855874</c:v>
                </c:pt>
                <c:pt idx="295">
                  <c:v>0.95063222251756696</c:v>
                </c:pt>
                <c:pt idx="296">
                  <c:v>0.95024680027692632</c:v>
                </c:pt>
                <c:pt idx="297">
                  <c:v>0.94985921052494493</c:v>
                </c:pt>
                <c:pt idx="298">
                  <c:v>0.94946943953556429</c:v>
                </c:pt>
                <c:pt idx="299">
                  <c:v>0.9490774734053663</c:v>
                </c:pt>
                <c:pt idx="300">
                  <c:v>0.94868329805051377</c:v>
                </c:pt>
                <c:pt idx="301">
                  <c:v>0.94828689920361953</c:v>
                </c:pt>
                <c:pt idx="302">
                  <c:v>0.94788826241054791</c:v>
                </c:pt>
                <c:pt idx="303">
                  <c:v>0.9474873730271397</c:v>
                </c:pt>
                <c:pt idx="304">
                  <c:v>0.9470842162158648</c:v>
                </c:pt>
                <c:pt idx="305">
                  <c:v>0.94667877694239588</c:v>
                </c:pt>
                <c:pt idx="306">
                  <c:v>0.94627103997210382</c:v>
                </c:pt>
                <c:pt idx="307">
                  <c:v>0.94586098986647105</c:v>
                </c:pt>
                <c:pt idx="308">
                  <c:v>0.94544861097942146</c:v>
                </c:pt>
                <c:pt idx="309">
                  <c:v>0.94503388745356265</c:v>
                </c:pt>
                <c:pt idx="310">
                  <c:v>0.94461680321634145</c:v>
                </c:pt>
                <c:pt idx="311">
                  <c:v>0.94419734197610661</c:v>
                </c:pt>
                <c:pt idx="312">
                  <c:v>0.94377548721807736</c:v>
                </c:pt>
                <c:pt idx="313">
                  <c:v>0.94335122220021617</c:v>
                </c:pt>
                <c:pt idx="314">
                  <c:v>0.94292452994900133</c:v>
                </c:pt>
                <c:pt idx="315">
                  <c:v>0.94249539325509613</c:v>
                </c:pt>
                <c:pt idx="316">
                  <c:v>0.94206379466891443</c:v>
                </c:pt>
                <c:pt idx="317">
                  <c:v>0.94162971649607519</c:v>
                </c:pt>
                <c:pt idx="318">
                  <c:v>0.9411931407927463</c:v>
                </c:pt>
                <c:pt idx="319">
                  <c:v>0.94075404936087259</c:v>
                </c:pt>
                <c:pt idx="320">
                  <c:v>0.94031242374328472</c:v>
                </c:pt>
                <c:pt idx="321">
                  <c:v>0.93986824521868551</c:v>
                </c:pt>
                <c:pt idx="322">
                  <c:v>0.93942149479651016</c:v>
                </c:pt>
                <c:pt idx="323">
                  <c:v>0.93897215321165517</c:v>
                </c:pt>
                <c:pt idx="324">
                  <c:v>0.93852020091907495</c:v>
                </c:pt>
                <c:pt idx="325">
                  <c:v>0.93806561808823719</c:v>
                </c:pt>
                <c:pt idx="326">
                  <c:v>0.93760838459743756</c:v>
                </c:pt>
                <c:pt idx="327">
                  <c:v>0.9371484800279658</c:v>
                </c:pt>
                <c:pt idx="328">
                  <c:v>0.93668588365812</c:v>
                </c:pt>
                <c:pt idx="329">
                  <c:v>0.93622057445706364</c:v>
                </c:pt>
                <c:pt idx="330">
                  <c:v>0.93575253107852119</c:v>
                </c:pt>
                <c:pt idx="331">
                  <c:v>0.9352817318543053</c:v>
                </c:pt>
                <c:pt idx="332">
                  <c:v>0.93480815478767265</c:v>
                </c:pt>
                <c:pt idx="333">
                  <c:v>0.93433177754649988</c:v>
                </c:pt>
                <c:pt idx="334">
                  <c:v>0.93385257745627615</c:v>
                </c:pt>
                <c:pt idx="335">
                  <c:v>0.93337053149290561</c:v>
                </c:pt>
                <c:pt idx="336">
                  <c:v>0.93288561627531141</c:v>
                </c:pt>
                <c:pt idx="337">
                  <c:v>0.93239780805783856</c:v>
                </c:pt>
                <c:pt idx="338">
                  <c:v>0.93190708272244438</c:v>
                </c:pt>
                <c:pt idx="339">
                  <c:v>0.93141341577067305</c:v>
                </c:pt>
                <c:pt idx="340">
                  <c:v>0.93091678231540487</c:v>
                </c:pt>
                <c:pt idx="341">
                  <c:v>0.9304171570723726</c:v>
                </c:pt>
                <c:pt idx="342">
                  <c:v>0.92991451435143713</c:v>
                </c:pt>
                <c:pt idx="343">
                  <c:v>0.92940882804761515</c:v>
                </c:pt>
                <c:pt idx="344">
                  <c:v>0.92890007163184729</c:v>
                </c:pt>
                <c:pt idx="345">
                  <c:v>0.92838821814150096</c:v>
                </c:pt>
                <c:pt idx="346">
                  <c:v>0.92787324017059603</c:v>
                </c:pt>
                <c:pt idx="347">
                  <c:v>0.92735510985974423</c:v>
                </c:pt>
                <c:pt idx="348">
                  <c:v>0.92683379888579254</c:v>
                </c:pt>
                <c:pt idx="349">
                  <c:v>0.92630927845115862</c:v>
                </c:pt>
                <c:pt idx="350">
                  <c:v>0.9257815192728478</c:v>
                </c:pt>
                <c:pt idx="351">
                  <c:v>0.92525049157114081</c:v>
                </c:pt>
                <c:pt idx="352">
                  <c:v>0.92471616505793752</c:v>
                </c:pt>
                <c:pt idx="353">
                  <c:v>0.92417850892474684</c:v>
                </c:pt>
                <c:pt idx="354">
                  <c:v>0.92363749183030741</c:v>
                </c:pt>
                <c:pt idx="355">
                  <c:v>0.92309308188782613</c:v>
                </c:pt>
                <c:pt idx="356">
                  <c:v>0.92254524665181958</c:v>
                </c:pt>
                <c:pt idx="357">
                  <c:v>0.92199395310454424</c:v>
                </c:pt>
                <c:pt idx="358">
                  <c:v>0.92143916764199696</c:v>
                </c:pt>
                <c:pt idx="359">
                  <c:v>0.92088085605947267</c:v>
                </c:pt>
                <c:pt idx="360">
                  <c:v>0.92031898353665897</c:v>
                </c:pt>
                <c:pt idx="361">
                  <c:v>0.91975351462225119</c:v>
                </c:pt>
                <c:pt idx="362">
                  <c:v>0.91918441321806788</c:v>
                </c:pt>
                <c:pt idx="363">
                  <c:v>0.9186116425626476</c:v>
                </c:pt>
                <c:pt idx="364">
                  <c:v>0.91803516521430517</c:v>
                </c:pt>
                <c:pt idx="365">
                  <c:v>0.91745494303362674</c:v>
                </c:pt>
                <c:pt idx="366">
                  <c:v>0.9168709371653796</c:v>
                </c:pt>
                <c:pt idx="367">
                  <c:v>0.91628310801981327</c:v>
                </c:pt>
                <c:pt idx="368">
                  <c:v>0.91569141525332665</c:v>
                </c:pt>
                <c:pt idx="369">
                  <c:v>0.91509581774847426</c:v>
                </c:pt>
                <c:pt idx="370">
                  <c:v>0.914496273593285</c:v>
                </c:pt>
                <c:pt idx="371">
                  <c:v>0.91389274005986243</c:v>
                </c:pt>
                <c:pt idx="372">
                  <c:v>0.91328517358223726</c:v>
                </c:pt>
                <c:pt idx="373">
                  <c:v>0.91267352973344007</c:v>
                </c:pt>
                <c:pt idx="374">
                  <c:v>0.91205776320175891</c:v>
                </c:pt>
                <c:pt idx="375">
                  <c:v>0.91143782776614746</c:v>
                </c:pt>
                <c:pt idx="376">
                  <c:v>0.91081367627074639</c:v>
                </c:pt>
                <c:pt idx="377">
                  <c:v>0.91018526059847682</c:v>
                </c:pt>
                <c:pt idx="378">
                  <c:v>0.90955253164366701</c:v>
                </c:pt>
                <c:pt idx="379">
                  <c:v>0.90891543928366558</c:v>
                </c:pt>
                <c:pt idx="380">
                  <c:v>0.90827393234939757</c:v>
                </c:pt>
                <c:pt idx="381">
                  <c:v>0.90762795859481393</c:v>
                </c:pt>
                <c:pt idx="382">
                  <c:v>0.90697746466518192</c:v>
                </c:pt>
                <c:pt idx="383">
                  <c:v>0.90632239606416487</c:v>
                </c:pt>
                <c:pt idx="384">
                  <c:v>0.90566269711963221</c:v>
                </c:pt>
                <c:pt idx="385">
                  <c:v>0.90499831094813932</c:v>
                </c:pt>
                <c:pt idx="386">
                  <c:v>0.90432917941801572</c:v>
                </c:pt>
                <c:pt idx="387">
                  <c:v>0.90365524311099121</c:v>
                </c:pt>
                <c:pt idx="388">
                  <c:v>0.90297644128229171</c:v>
                </c:pt>
                <c:pt idx="389">
                  <c:v>0.90229271181912607</c:v>
                </c:pt>
                <c:pt idx="390">
                  <c:v>0.90160399119748791</c:v>
                </c:pt>
                <c:pt idx="391">
                  <c:v>0.90091021443718444</c:v>
                </c:pt>
                <c:pt idx="392">
                  <c:v>0.90021131505500473</c:v>
                </c:pt>
                <c:pt idx="393">
                  <c:v>0.89950722501593183</c:v>
                </c:pt>
                <c:pt idx="394">
                  <c:v>0.89879787468229777</c:v>
                </c:pt>
                <c:pt idx="395">
                  <c:v>0.89808319276077442</c:v>
                </c:pt>
                <c:pt idx="396">
                  <c:v>0.89736310624708782</c:v>
                </c:pt>
                <c:pt idx="397">
                  <c:v>0.89663754036833287</c:v>
                </c:pt>
                <c:pt idx="398">
                  <c:v>0.89590641852276232</c:v>
                </c:pt>
                <c:pt idx="399">
                  <c:v>0.89516966221691141</c:v>
                </c:pt>
                <c:pt idx="400">
                  <c:v>0.89442719099991563</c:v>
                </c:pt>
                <c:pt idx="401">
                  <c:v>0.89367892239486302</c:v>
                </c:pt>
                <c:pt idx="402">
                  <c:v>0.89292477182701901</c:v>
                </c:pt>
                <c:pt idx="403">
                  <c:v>0.89216465254874577</c:v>
                </c:pt>
                <c:pt idx="404">
                  <c:v>0.89139847556093066</c:v>
                </c:pt>
                <c:pt idx="405">
                  <c:v>0.89062614953071895</c:v>
                </c:pt>
                <c:pt idx="406">
                  <c:v>0.88984758070534131</c:v>
                </c:pt>
                <c:pt idx="407">
                  <c:v>0.88906267282180329</c:v>
                </c:pt>
                <c:pt idx="408">
                  <c:v>0.88827132701219258</c:v>
                </c:pt>
                <c:pt idx="409">
                  <c:v>0.88747344170434206</c:v>
                </c:pt>
                <c:pt idx="410">
                  <c:v>0.88666891251756608</c:v>
                </c:pt>
                <c:pt idx="411">
                  <c:v>0.88585763215316771</c:v>
                </c:pt>
                <c:pt idx="412">
                  <c:v>0.88503949027939532</c:v>
                </c:pt>
                <c:pt idx="413">
                  <c:v>0.88421437341049669</c:v>
                </c:pt>
                <c:pt idx="414">
                  <c:v>0.88338216477949971</c:v>
                </c:pt>
                <c:pt idx="415">
                  <c:v>0.88254274420431689</c:v>
                </c:pt>
                <c:pt idx="416">
                  <c:v>0.88169598794673687</c:v>
                </c:pt>
                <c:pt idx="417">
                  <c:v>0.88084176856384133</c:v>
                </c:pt>
                <c:pt idx="418">
                  <c:v>0.8799799547513385</c:v>
                </c:pt>
                <c:pt idx="419">
                  <c:v>0.87911041117827382</c:v>
                </c:pt>
                <c:pt idx="420">
                  <c:v>0.87823299831252655</c:v>
                </c:pt>
                <c:pt idx="421">
                  <c:v>0.87734757223645954</c:v>
                </c:pt>
                <c:pt idx="422">
                  <c:v>0.87645398445203293</c:v>
                </c:pt>
                <c:pt idx="423">
                  <c:v>0.87555208167463716</c:v>
                </c:pt>
                <c:pt idx="424">
                  <c:v>0.87464170561483612</c:v>
                </c:pt>
                <c:pt idx="425">
                  <c:v>0.87372269274714265</c:v>
                </c:pt>
                <c:pt idx="426">
                  <c:v>0.87279487406487322</c:v>
                </c:pt>
                <c:pt idx="427">
                  <c:v>0.87185807482004074</c:v>
                </c:pt>
                <c:pt idx="428">
                  <c:v>0.87091211424715842</c:v>
                </c:pt>
                <c:pt idx="429">
                  <c:v>0.86995680526971686</c:v>
                </c:pt>
                <c:pt idx="430">
                  <c:v>0.86899195418798958</c:v>
                </c:pt>
                <c:pt idx="431">
                  <c:v>0.8680173603466943</c:v>
                </c:pt>
                <c:pt idx="432">
                  <c:v>0.86703281578089786</c:v>
                </c:pt>
                <c:pt idx="433">
                  <c:v>0.86603810483839838</c:v>
                </c:pt>
                <c:pt idx="434">
                  <c:v>0.86503300377664472</c:v>
                </c:pt>
                <c:pt idx="435">
                  <c:v>0.86401728033206626</c:v>
                </c:pt>
                <c:pt idx="436">
                  <c:v>0.86299069325946554</c:v>
                </c:pt>
                <c:pt idx="437">
                  <c:v>0.86195299183889229</c:v>
                </c:pt>
                <c:pt idx="438">
                  <c:v>0.86090391534714694</c:v>
                </c:pt>
                <c:pt idx="439">
                  <c:v>0.85984319249076546</c:v>
                </c:pt>
                <c:pt idx="440">
                  <c:v>0.85877054079699178</c:v>
                </c:pt>
                <c:pt idx="441">
                  <c:v>0.85768566595887696</c:v>
                </c:pt>
                <c:pt idx="442">
                  <c:v>0.85658826113020325</c:v>
                </c:pt>
                <c:pt idx="443">
                  <c:v>0.85547800616545666</c:v>
                </c:pt>
                <c:pt idx="444">
                  <c:v>0.85435456679952149</c:v>
                </c:pt>
                <c:pt idx="445">
                  <c:v>0.85321759376114559</c:v>
                </c:pt>
                <c:pt idx="446">
                  <c:v>0.85206672181352539</c:v>
                </c:pt>
                <c:pt idx="447">
                  <c:v>0.8509015687145477</c:v>
                </c:pt>
                <c:pt idx="448">
                  <c:v>0.84972173408831086</c:v>
                </c:pt>
                <c:pt idx="449">
                  <c:v>0.84852679819849364</c:v>
                </c:pt>
                <c:pt idx="450">
                  <c:v>0.84731632061292961</c:v>
                </c:pt>
                <c:pt idx="451">
                  <c:v>0.84608983874735733</c:v>
                </c:pt>
                <c:pt idx="452">
                  <c:v>0.84484686627470984</c:v>
                </c:pt>
                <c:pt idx="453">
                  <c:v>0.84358689138445109</c:v>
                </c:pt>
                <c:pt idx="454">
                  <c:v>0.84230937487431079</c:v>
                </c:pt>
                <c:pt idx="455">
                  <c:v>0.84101374805426221</c:v>
                </c:pt>
                <c:pt idx="456">
                  <c:v>0.83969941043965701</c:v>
                </c:pt>
                <c:pt idx="457">
                  <c:v>0.83836572720700187</c:v>
                </c:pt>
                <c:pt idx="458">
                  <c:v>0.83701202638182504</c:v>
                </c:pt>
                <c:pt idx="459">
                  <c:v>0.83563759572332563</c:v>
                </c:pt>
                <c:pt idx="460">
                  <c:v>0.83424167926485993</c:v>
                </c:pt>
                <c:pt idx="461">
                  <c:v>0.83282347346262375</c:v>
                </c:pt>
                <c:pt idx="462">
                  <c:v>0.83138212289688984</c:v>
                </c:pt>
                <c:pt idx="463">
                  <c:v>0.82991671546057655</c:v>
                </c:pt>
                <c:pt idx="464">
                  <c:v>0.82842627695837812</c:v>
                </c:pt>
                <c:pt idx="465">
                  <c:v>0.82690976502571922</c:v>
                </c:pt>
                <c:pt idx="466">
                  <c:v>0.82536606225981457</c:v>
                </c:pt>
                <c:pt idx="467">
                  <c:v>0.82379396843434949</c:v>
                </c:pt>
                <c:pt idx="468">
                  <c:v>0.82219219164377799</c:v>
                </c:pt>
                <c:pt idx="469">
                  <c:v>0.82055933819168081</c:v>
                </c:pt>
                <c:pt idx="470">
                  <c:v>0.81889390099836423</c:v>
                </c:pt>
                <c:pt idx="471">
                  <c:v>0.81719424625371606</c:v>
                </c:pt>
                <c:pt idx="472">
                  <c:v>0.81545859797932674</c:v>
                </c:pt>
                <c:pt idx="473">
                  <c:v>0.81368502008509414</c:v>
                </c:pt>
                <c:pt idx="474">
                  <c:v>0.81187139540462916</c:v>
                </c:pt>
                <c:pt idx="475">
                  <c:v>0.81001540106343584</c:v>
                </c:pt>
                <c:pt idx="476">
                  <c:v>0.80811447936395175</c:v>
                </c:pt>
                <c:pt idx="477">
                  <c:v>0.80616580314789754</c:v>
                </c:pt>
                <c:pt idx="478">
                  <c:v>0.804166234298898</c:v>
                </c:pt>
                <c:pt idx="479">
                  <c:v>0.80211227364806736</c:v>
                </c:pt>
                <c:pt idx="480">
                  <c:v>0.79999999999999927</c:v>
                </c:pt>
                <c:pt idx="481">
                  <c:v>0.79782499524381401</c:v>
                </c:pt>
                <c:pt idx="482">
                  <c:v>0.79558225145924455</c:v>
                </c:pt>
                <c:pt idx="483">
                  <c:v>0.79326605442617237</c:v>
                </c:pt>
                <c:pt idx="484">
                  <c:v>0.79086983576999803</c:v>
                </c:pt>
                <c:pt idx="485">
                  <c:v>0.7883859827593529</c:v>
                </c:pt>
                <c:pt idx="486">
                  <c:v>0.78580558991508487</c:v>
                </c:pt>
                <c:pt idx="487">
                  <c:v>0.78311812907032363</c:v>
                </c:pt>
                <c:pt idx="488">
                  <c:v>0.78031100255637043</c:v>
                </c:pt>
                <c:pt idx="489">
                  <c:v>0.7773689245409221</c:v>
                </c:pt>
                <c:pt idx="490">
                  <c:v>0.77427304209216796</c:v>
                </c:pt>
                <c:pt idx="491">
                  <c:v>0.77099964814011501</c:v>
                </c:pt>
                <c:pt idx="492">
                  <c:v>0.76751822766972666</c:v>
                </c:pt>
                <c:pt idx="493">
                  <c:v>0.76378835902910736</c:v>
                </c:pt>
                <c:pt idx="494">
                  <c:v>0.75975452503109764</c:v>
                </c:pt>
                <c:pt idx="495">
                  <c:v>0.75533679898329242</c:v>
                </c:pt>
                <c:pt idx="496">
                  <c:v>0.75041251012508781</c:v>
                </c:pt>
                <c:pt idx="497">
                  <c:v>0.74477515778622594</c:v>
                </c:pt>
                <c:pt idx="498">
                  <c:v>0.73802209709965527</c:v>
                </c:pt>
                <c:pt idx="499">
                  <c:v>0.72911381913837847</c:v>
                </c:pt>
                <c:pt idx="500">
                  <c:v>0.70710678118654757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A7D-D744-8DF1-6EB3E3BA68B4}"/>
            </c:ext>
          </c:extLst>
        </c:ser>
        <c:ser>
          <c:idx val="1"/>
          <c:order val="1"/>
          <c:tx>
            <c:v>Unity lower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'Section 11.2'!$A$5:$A$505</c:f>
              <c:numCache>
                <c:formatCode>General</c:formatCode>
                <c:ptCount val="501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  <c:pt idx="315">
                  <c:v>0.31500000000000022</c:v>
                </c:pt>
                <c:pt idx="316">
                  <c:v>0.31600000000000023</c:v>
                </c:pt>
                <c:pt idx="317">
                  <c:v>0.31700000000000023</c:v>
                </c:pt>
                <c:pt idx="318">
                  <c:v>0.31800000000000023</c:v>
                </c:pt>
                <c:pt idx="319">
                  <c:v>0.31900000000000023</c:v>
                </c:pt>
                <c:pt idx="320">
                  <c:v>0.32000000000000023</c:v>
                </c:pt>
                <c:pt idx="321">
                  <c:v>0.32100000000000023</c:v>
                </c:pt>
                <c:pt idx="322">
                  <c:v>0.32200000000000023</c:v>
                </c:pt>
                <c:pt idx="323">
                  <c:v>0.32300000000000023</c:v>
                </c:pt>
                <c:pt idx="324">
                  <c:v>0.32400000000000023</c:v>
                </c:pt>
                <c:pt idx="325">
                  <c:v>0.32500000000000023</c:v>
                </c:pt>
                <c:pt idx="326">
                  <c:v>0.32600000000000023</c:v>
                </c:pt>
                <c:pt idx="327">
                  <c:v>0.32700000000000023</c:v>
                </c:pt>
                <c:pt idx="328">
                  <c:v>0.32800000000000024</c:v>
                </c:pt>
                <c:pt idx="329">
                  <c:v>0.32900000000000024</c:v>
                </c:pt>
                <c:pt idx="330">
                  <c:v>0.33000000000000024</c:v>
                </c:pt>
                <c:pt idx="331">
                  <c:v>0.33100000000000024</c:v>
                </c:pt>
                <c:pt idx="332">
                  <c:v>0.33200000000000024</c:v>
                </c:pt>
                <c:pt idx="333">
                  <c:v>0.33300000000000024</c:v>
                </c:pt>
                <c:pt idx="334">
                  <c:v>0.33400000000000024</c:v>
                </c:pt>
                <c:pt idx="335">
                  <c:v>0.33500000000000024</c:v>
                </c:pt>
                <c:pt idx="336">
                  <c:v>0.33600000000000024</c:v>
                </c:pt>
                <c:pt idx="337">
                  <c:v>0.33700000000000024</c:v>
                </c:pt>
                <c:pt idx="338">
                  <c:v>0.33800000000000024</c:v>
                </c:pt>
                <c:pt idx="339">
                  <c:v>0.33900000000000025</c:v>
                </c:pt>
                <c:pt idx="340">
                  <c:v>0.34000000000000025</c:v>
                </c:pt>
                <c:pt idx="341">
                  <c:v>0.34100000000000025</c:v>
                </c:pt>
                <c:pt idx="342">
                  <c:v>0.34200000000000025</c:v>
                </c:pt>
                <c:pt idx="343">
                  <c:v>0.34300000000000025</c:v>
                </c:pt>
                <c:pt idx="344">
                  <c:v>0.34400000000000025</c:v>
                </c:pt>
                <c:pt idx="345">
                  <c:v>0.34500000000000025</c:v>
                </c:pt>
                <c:pt idx="346">
                  <c:v>0.34600000000000025</c:v>
                </c:pt>
                <c:pt idx="347">
                  <c:v>0.34700000000000025</c:v>
                </c:pt>
                <c:pt idx="348">
                  <c:v>0.34800000000000025</c:v>
                </c:pt>
                <c:pt idx="349">
                  <c:v>0.34900000000000025</c:v>
                </c:pt>
                <c:pt idx="350">
                  <c:v>0.35000000000000026</c:v>
                </c:pt>
                <c:pt idx="351">
                  <c:v>0.35100000000000026</c:v>
                </c:pt>
                <c:pt idx="352">
                  <c:v>0.35200000000000026</c:v>
                </c:pt>
                <c:pt idx="353">
                  <c:v>0.35300000000000026</c:v>
                </c:pt>
                <c:pt idx="354">
                  <c:v>0.35400000000000026</c:v>
                </c:pt>
                <c:pt idx="355">
                  <c:v>0.35500000000000026</c:v>
                </c:pt>
                <c:pt idx="356">
                  <c:v>0.35600000000000026</c:v>
                </c:pt>
                <c:pt idx="357">
                  <c:v>0.35700000000000026</c:v>
                </c:pt>
                <c:pt idx="358">
                  <c:v>0.35800000000000026</c:v>
                </c:pt>
                <c:pt idx="359">
                  <c:v>0.35900000000000026</c:v>
                </c:pt>
                <c:pt idx="360">
                  <c:v>0.36000000000000026</c:v>
                </c:pt>
                <c:pt idx="361">
                  <c:v>0.36100000000000027</c:v>
                </c:pt>
                <c:pt idx="362">
                  <c:v>0.36200000000000027</c:v>
                </c:pt>
                <c:pt idx="363">
                  <c:v>0.36300000000000027</c:v>
                </c:pt>
                <c:pt idx="364">
                  <c:v>0.36400000000000027</c:v>
                </c:pt>
                <c:pt idx="365">
                  <c:v>0.36500000000000027</c:v>
                </c:pt>
                <c:pt idx="366">
                  <c:v>0.36600000000000027</c:v>
                </c:pt>
                <c:pt idx="367">
                  <c:v>0.36700000000000027</c:v>
                </c:pt>
                <c:pt idx="368">
                  <c:v>0.36800000000000027</c:v>
                </c:pt>
                <c:pt idx="369">
                  <c:v>0.36900000000000027</c:v>
                </c:pt>
                <c:pt idx="370">
                  <c:v>0.37000000000000027</c:v>
                </c:pt>
                <c:pt idx="371">
                  <c:v>0.37100000000000027</c:v>
                </c:pt>
                <c:pt idx="372">
                  <c:v>0.37200000000000027</c:v>
                </c:pt>
                <c:pt idx="373">
                  <c:v>0.37300000000000028</c:v>
                </c:pt>
                <c:pt idx="374">
                  <c:v>0.37400000000000028</c:v>
                </c:pt>
                <c:pt idx="375">
                  <c:v>0.37500000000000028</c:v>
                </c:pt>
                <c:pt idx="376">
                  <c:v>0.37600000000000028</c:v>
                </c:pt>
                <c:pt idx="377">
                  <c:v>0.37700000000000028</c:v>
                </c:pt>
                <c:pt idx="378">
                  <c:v>0.37800000000000028</c:v>
                </c:pt>
                <c:pt idx="379">
                  <c:v>0.37900000000000028</c:v>
                </c:pt>
                <c:pt idx="380">
                  <c:v>0.38000000000000028</c:v>
                </c:pt>
                <c:pt idx="381">
                  <c:v>0.38100000000000028</c:v>
                </c:pt>
                <c:pt idx="382">
                  <c:v>0.38200000000000028</c:v>
                </c:pt>
                <c:pt idx="383">
                  <c:v>0.38300000000000028</c:v>
                </c:pt>
                <c:pt idx="384">
                  <c:v>0.38400000000000029</c:v>
                </c:pt>
                <c:pt idx="385">
                  <c:v>0.38500000000000029</c:v>
                </c:pt>
                <c:pt idx="386">
                  <c:v>0.38600000000000029</c:v>
                </c:pt>
                <c:pt idx="387">
                  <c:v>0.38700000000000029</c:v>
                </c:pt>
                <c:pt idx="388">
                  <c:v>0.38800000000000029</c:v>
                </c:pt>
                <c:pt idx="389">
                  <c:v>0.38900000000000029</c:v>
                </c:pt>
                <c:pt idx="390">
                  <c:v>0.39000000000000029</c:v>
                </c:pt>
                <c:pt idx="391">
                  <c:v>0.39100000000000029</c:v>
                </c:pt>
                <c:pt idx="392">
                  <c:v>0.39200000000000029</c:v>
                </c:pt>
                <c:pt idx="393">
                  <c:v>0.39300000000000029</c:v>
                </c:pt>
                <c:pt idx="394">
                  <c:v>0.39400000000000029</c:v>
                </c:pt>
                <c:pt idx="395">
                  <c:v>0.3950000000000003</c:v>
                </c:pt>
                <c:pt idx="396">
                  <c:v>0.3960000000000003</c:v>
                </c:pt>
                <c:pt idx="397">
                  <c:v>0.3970000000000003</c:v>
                </c:pt>
                <c:pt idx="398">
                  <c:v>0.3980000000000003</c:v>
                </c:pt>
                <c:pt idx="399">
                  <c:v>0.3990000000000003</c:v>
                </c:pt>
                <c:pt idx="400">
                  <c:v>0.4000000000000003</c:v>
                </c:pt>
                <c:pt idx="401">
                  <c:v>0.4010000000000003</c:v>
                </c:pt>
                <c:pt idx="402">
                  <c:v>0.4020000000000003</c:v>
                </c:pt>
                <c:pt idx="403">
                  <c:v>0.4030000000000003</c:v>
                </c:pt>
                <c:pt idx="404">
                  <c:v>0.4040000000000003</c:v>
                </c:pt>
                <c:pt idx="405">
                  <c:v>0.4050000000000003</c:v>
                </c:pt>
                <c:pt idx="406">
                  <c:v>0.40600000000000031</c:v>
                </c:pt>
                <c:pt idx="407">
                  <c:v>0.40700000000000031</c:v>
                </c:pt>
                <c:pt idx="408">
                  <c:v>0.40800000000000031</c:v>
                </c:pt>
                <c:pt idx="409">
                  <c:v>0.40900000000000031</c:v>
                </c:pt>
                <c:pt idx="410">
                  <c:v>0.41000000000000031</c:v>
                </c:pt>
                <c:pt idx="411">
                  <c:v>0.41100000000000031</c:v>
                </c:pt>
                <c:pt idx="412">
                  <c:v>0.41200000000000031</c:v>
                </c:pt>
                <c:pt idx="413">
                  <c:v>0.41300000000000031</c:v>
                </c:pt>
                <c:pt idx="414">
                  <c:v>0.41400000000000031</c:v>
                </c:pt>
                <c:pt idx="415">
                  <c:v>0.41500000000000031</c:v>
                </c:pt>
                <c:pt idx="416">
                  <c:v>0.41600000000000031</c:v>
                </c:pt>
                <c:pt idx="417">
                  <c:v>0.41700000000000031</c:v>
                </c:pt>
                <c:pt idx="418">
                  <c:v>0.41800000000000032</c:v>
                </c:pt>
                <c:pt idx="419">
                  <c:v>0.41900000000000032</c:v>
                </c:pt>
                <c:pt idx="420">
                  <c:v>0.42000000000000032</c:v>
                </c:pt>
                <c:pt idx="421">
                  <c:v>0.42100000000000032</c:v>
                </c:pt>
                <c:pt idx="422">
                  <c:v>0.42200000000000032</c:v>
                </c:pt>
                <c:pt idx="423">
                  <c:v>0.42300000000000032</c:v>
                </c:pt>
                <c:pt idx="424">
                  <c:v>0.42400000000000032</c:v>
                </c:pt>
                <c:pt idx="425">
                  <c:v>0.42500000000000032</c:v>
                </c:pt>
                <c:pt idx="426">
                  <c:v>0.42600000000000032</c:v>
                </c:pt>
                <c:pt idx="427">
                  <c:v>0.42700000000000032</c:v>
                </c:pt>
                <c:pt idx="428">
                  <c:v>0.42800000000000032</c:v>
                </c:pt>
                <c:pt idx="429">
                  <c:v>0.42900000000000033</c:v>
                </c:pt>
                <c:pt idx="430">
                  <c:v>0.43000000000000033</c:v>
                </c:pt>
                <c:pt idx="431">
                  <c:v>0.43100000000000033</c:v>
                </c:pt>
                <c:pt idx="432">
                  <c:v>0.43200000000000033</c:v>
                </c:pt>
                <c:pt idx="433">
                  <c:v>0.43300000000000033</c:v>
                </c:pt>
                <c:pt idx="434">
                  <c:v>0.43400000000000033</c:v>
                </c:pt>
                <c:pt idx="435">
                  <c:v>0.43500000000000033</c:v>
                </c:pt>
                <c:pt idx="436">
                  <c:v>0.43600000000000033</c:v>
                </c:pt>
                <c:pt idx="437">
                  <c:v>0.43700000000000033</c:v>
                </c:pt>
                <c:pt idx="438">
                  <c:v>0.43800000000000033</c:v>
                </c:pt>
                <c:pt idx="439">
                  <c:v>0.43900000000000033</c:v>
                </c:pt>
                <c:pt idx="440">
                  <c:v>0.44000000000000034</c:v>
                </c:pt>
                <c:pt idx="441">
                  <c:v>0.44100000000000034</c:v>
                </c:pt>
                <c:pt idx="442">
                  <c:v>0.44200000000000034</c:v>
                </c:pt>
                <c:pt idx="443">
                  <c:v>0.44300000000000034</c:v>
                </c:pt>
                <c:pt idx="444">
                  <c:v>0.44400000000000034</c:v>
                </c:pt>
                <c:pt idx="445">
                  <c:v>0.44500000000000034</c:v>
                </c:pt>
                <c:pt idx="446">
                  <c:v>0.44600000000000034</c:v>
                </c:pt>
                <c:pt idx="447">
                  <c:v>0.44700000000000034</c:v>
                </c:pt>
                <c:pt idx="448">
                  <c:v>0.44800000000000034</c:v>
                </c:pt>
                <c:pt idx="449">
                  <c:v>0.44900000000000034</c:v>
                </c:pt>
                <c:pt idx="450">
                  <c:v>0.45000000000000034</c:v>
                </c:pt>
                <c:pt idx="451">
                  <c:v>0.45100000000000035</c:v>
                </c:pt>
                <c:pt idx="452">
                  <c:v>0.45200000000000035</c:v>
                </c:pt>
                <c:pt idx="453">
                  <c:v>0.45300000000000035</c:v>
                </c:pt>
                <c:pt idx="454">
                  <c:v>0.45400000000000035</c:v>
                </c:pt>
                <c:pt idx="455">
                  <c:v>0.45500000000000035</c:v>
                </c:pt>
                <c:pt idx="456">
                  <c:v>0.45600000000000035</c:v>
                </c:pt>
                <c:pt idx="457">
                  <c:v>0.45700000000000035</c:v>
                </c:pt>
                <c:pt idx="458">
                  <c:v>0.45800000000000035</c:v>
                </c:pt>
                <c:pt idx="459">
                  <c:v>0.45900000000000035</c:v>
                </c:pt>
                <c:pt idx="460">
                  <c:v>0.46000000000000035</c:v>
                </c:pt>
                <c:pt idx="461">
                  <c:v>0.46100000000000035</c:v>
                </c:pt>
                <c:pt idx="462">
                  <c:v>0.46200000000000035</c:v>
                </c:pt>
                <c:pt idx="463">
                  <c:v>0.46300000000000036</c:v>
                </c:pt>
                <c:pt idx="464">
                  <c:v>0.46400000000000036</c:v>
                </c:pt>
                <c:pt idx="465">
                  <c:v>0.46500000000000036</c:v>
                </c:pt>
                <c:pt idx="466">
                  <c:v>0.46600000000000036</c:v>
                </c:pt>
                <c:pt idx="467">
                  <c:v>0.46700000000000036</c:v>
                </c:pt>
                <c:pt idx="468">
                  <c:v>0.46800000000000036</c:v>
                </c:pt>
                <c:pt idx="469">
                  <c:v>0.46900000000000036</c:v>
                </c:pt>
                <c:pt idx="470">
                  <c:v>0.47000000000000036</c:v>
                </c:pt>
                <c:pt idx="471">
                  <c:v>0.47100000000000036</c:v>
                </c:pt>
                <c:pt idx="472">
                  <c:v>0.47200000000000036</c:v>
                </c:pt>
                <c:pt idx="473">
                  <c:v>0.47300000000000036</c:v>
                </c:pt>
                <c:pt idx="474">
                  <c:v>0.47400000000000037</c:v>
                </c:pt>
                <c:pt idx="475">
                  <c:v>0.47500000000000037</c:v>
                </c:pt>
                <c:pt idx="476">
                  <c:v>0.47600000000000037</c:v>
                </c:pt>
                <c:pt idx="477">
                  <c:v>0.47700000000000037</c:v>
                </c:pt>
                <c:pt idx="478">
                  <c:v>0.47800000000000037</c:v>
                </c:pt>
                <c:pt idx="479">
                  <c:v>0.47900000000000037</c:v>
                </c:pt>
                <c:pt idx="480">
                  <c:v>0.48000000000000037</c:v>
                </c:pt>
                <c:pt idx="481">
                  <c:v>0.48100000000000037</c:v>
                </c:pt>
                <c:pt idx="482">
                  <c:v>0.48200000000000037</c:v>
                </c:pt>
                <c:pt idx="483">
                  <c:v>0.48300000000000037</c:v>
                </c:pt>
                <c:pt idx="484">
                  <c:v>0.48400000000000037</c:v>
                </c:pt>
                <c:pt idx="485">
                  <c:v>0.48500000000000038</c:v>
                </c:pt>
                <c:pt idx="486">
                  <c:v>0.48600000000000038</c:v>
                </c:pt>
                <c:pt idx="487">
                  <c:v>0.48700000000000038</c:v>
                </c:pt>
                <c:pt idx="488">
                  <c:v>0.48800000000000038</c:v>
                </c:pt>
                <c:pt idx="489">
                  <c:v>0.48900000000000038</c:v>
                </c:pt>
                <c:pt idx="490">
                  <c:v>0.49000000000000038</c:v>
                </c:pt>
                <c:pt idx="491">
                  <c:v>0.49100000000000038</c:v>
                </c:pt>
                <c:pt idx="492">
                  <c:v>0.49200000000000038</c:v>
                </c:pt>
                <c:pt idx="493">
                  <c:v>0.49300000000000038</c:v>
                </c:pt>
                <c:pt idx="494">
                  <c:v>0.49400000000000038</c:v>
                </c:pt>
                <c:pt idx="495">
                  <c:v>0.49500000000000038</c:v>
                </c:pt>
                <c:pt idx="496">
                  <c:v>0.49600000000000039</c:v>
                </c:pt>
                <c:pt idx="497">
                  <c:v>0.49700000000000039</c:v>
                </c:pt>
                <c:pt idx="498">
                  <c:v>0.49800000000000039</c:v>
                </c:pt>
                <c:pt idx="499">
                  <c:v>0.49900000000000039</c:v>
                </c:pt>
                <c:pt idx="500">
                  <c:v>0.50000000000000033</c:v>
                </c:pt>
              </c:numCache>
            </c:numRef>
          </c:xVal>
          <c:yVal>
            <c:numRef>
              <c:f>'Section 11.2'!$E$5:$E$505</c:f>
              <c:numCache>
                <c:formatCode>General</c:formatCode>
                <c:ptCount val="501"/>
                <c:pt idx="0">
                  <c:v>0</c:v>
                </c:pt>
                <c:pt idx="1">
                  <c:v>1.0000005000031919E-3</c:v>
                </c:pt>
                <c:pt idx="2">
                  <c:v>2.000004000033413E-3</c:v>
                </c:pt>
                <c:pt idx="3">
                  <c:v>3.0000135002137148E-3</c:v>
                </c:pt>
                <c:pt idx="4">
                  <c:v>4.0000320008938828E-3</c:v>
                </c:pt>
                <c:pt idx="5">
                  <c:v>5.0000625027339634E-3</c:v>
                </c:pt>
                <c:pt idx="6">
                  <c:v>6.0001080068048983E-3</c:v>
                </c:pt>
                <c:pt idx="7">
                  <c:v>7.0001715147089746E-3</c:v>
                </c:pt>
                <c:pt idx="8">
                  <c:v>8.0002560286784562E-3</c:v>
                </c:pt>
                <c:pt idx="9">
                  <c:v>9.0003645516786076E-3</c:v>
                </c:pt>
                <c:pt idx="10">
                  <c:v>1.0000500087520353E-2</c:v>
                </c:pt>
                <c:pt idx="11">
                  <c:v>1.1000665640961286E-2</c:v>
                </c:pt>
                <c:pt idx="12">
                  <c:v>1.2000864217801806E-2</c:v>
                </c:pt>
                <c:pt idx="13">
                  <c:v>1.3001098825011033E-2</c:v>
                </c:pt>
                <c:pt idx="14">
                  <c:v>1.4001372470814059E-2</c:v>
                </c:pt>
                <c:pt idx="15">
                  <c:v>1.5001688164806671E-2</c:v>
                </c:pt>
                <c:pt idx="16">
                  <c:v>1.6002048918057774E-2</c:v>
                </c:pt>
                <c:pt idx="17">
                  <c:v>1.7002457743222503E-2</c:v>
                </c:pt>
                <c:pt idx="18">
                  <c:v>1.8002917654635658E-2</c:v>
                </c:pt>
                <c:pt idx="19">
                  <c:v>1.900343166843213E-2</c:v>
                </c:pt>
                <c:pt idx="20">
                  <c:v>2.0004002802643212E-2</c:v>
                </c:pt>
                <c:pt idx="21">
                  <c:v>2.1004634077307252E-2</c:v>
                </c:pt>
                <c:pt idx="22">
                  <c:v>2.2005328514579932E-2</c:v>
                </c:pt>
                <c:pt idx="23">
                  <c:v>2.3006089138832234E-2</c:v>
                </c:pt>
                <c:pt idx="24">
                  <c:v>2.4006918976769733E-2</c:v>
                </c:pt>
                <c:pt idx="25">
                  <c:v>2.5007821057531701E-2</c:v>
                </c:pt>
                <c:pt idx="26">
                  <c:v>2.6008798412799971E-2</c:v>
                </c:pt>
                <c:pt idx="27">
                  <c:v>2.700985407691096E-2</c:v>
                </c:pt>
                <c:pt idx="28">
                  <c:v>2.801099108696007E-2</c:v>
                </c:pt>
                <c:pt idx="29">
                  <c:v>2.9012212482914683E-2</c:v>
                </c:pt>
                <c:pt idx="30">
                  <c:v>3.0013521307717065E-2</c:v>
                </c:pt>
                <c:pt idx="31">
                  <c:v>3.1014920607400052E-2</c:v>
                </c:pt>
                <c:pt idx="32">
                  <c:v>3.201641343119184E-2</c:v>
                </c:pt>
                <c:pt idx="33">
                  <c:v>3.3018002831629902E-2</c:v>
                </c:pt>
                <c:pt idx="34">
                  <c:v>3.4019691864665774E-2</c:v>
                </c:pt>
                <c:pt idx="35">
                  <c:v>3.5021483589782298E-2</c:v>
                </c:pt>
                <c:pt idx="36">
                  <c:v>3.6023381070099433E-2</c:v>
                </c:pt>
                <c:pt idx="37">
                  <c:v>3.7025387372488623E-2</c:v>
                </c:pt>
                <c:pt idx="38">
                  <c:v>3.8027505567681079E-2</c:v>
                </c:pt>
                <c:pt idx="39">
                  <c:v>3.9029738730383845E-2</c:v>
                </c:pt>
                <c:pt idx="40">
                  <c:v>4.0032089939391141E-2</c:v>
                </c:pt>
                <c:pt idx="41">
                  <c:v>4.1034562277694517E-2</c:v>
                </c:pt>
                <c:pt idx="42">
                  <c:v>4.203715883259921E-2</c:v>
                </c:pt>
                <c:pt idx="43">
                  <c:v>4.3039882695836078E-2</c:v>
                </c:pt>
                <c:pt idx="44">
                  <c:v>4.4042736963679184E-2</c:v>
                </c:pt>
                <c:pt idx="45">
                  <c:v>4.50457247370546E-2</c:v>
                </c:pt>
                <c:pt idx="46">
                  <c:v>4.6048849121661649E-2</c:v>
                </c:pt>
                <c:pt idx="47">
                  <c:v>4.7052113228083468E-2</c:v>
                </c:pt>
                <c:pt idx="48">
                  <c:v>4.8055520171907513E-2</c:v>
                </c:pt>
                <c:pt idx="49">
                  <c:v>4.9059073073838666E-2</c:v>
                </c:pt>
                <c:pt idx="50">
                  <c:v>5.006277505981882E-2</c:v>
                </c:pt>
                <c:pt idx="51">
                  <c:v>5.10666292611432E-2</c:v>
                </c:pt>
                <c:pt idx="52">
                  <c:v>5.2070638814578768E-2</c:v>
                </c:pt>
                <c:pt idx="53">
                  <c:v>5.307480686248383E-2</c:v>
                </c:pt>
                <c:pt idx="54">
                  <c:v>5.4079136552927121E-2</c:v>
                </c:pt>
                <c:pt idx="55">
                  <c:v>5.5083631039806943E-2</c:v>
                </c:pt>
                <c:pt idx="56">
                  <c:v>5.6088293482972833E-2</c:v>
                </c:pt>
                <c:pt idx="57">
                  <c:v>5.7093127048346945E-2</c:v>
                </c:pt>
                <c:pt idx="58">
                  <c:v>5.8098134908044198E-2</c:v>
                </c:pt>
                <c:pt idx="59">
                  <c:v>5.9103320240496603E-2</c:v>
                </c:pt>
                <c:pt idx="60">
                  <c:v>6.0108686230575074E-2</c:v>
                </c:pt>
                <c:pt idx="61">
                  <c:v>6.1114236069715513E-2</c:v>
                </c:pt>
                <c:pt idx="62">
                  <c:v>6.2119972956039209E-2</c:v>
                </c:pt>
                <c:pt idx="63">
                  <c:v>6.3125900094482656E-2</c:v>
                </c:pt>
                <c:pt idx="64">
                  <c:v>6.4132020696920214E-2</c:v>
                </c:pt>
                <c:pt idx="65">
                  <c:v>6.5138337982291863E-2</c:v>
                </c:pt>
                <c:pt idx="66">
                  <c:v>6.6144855176730744E-2</c:v>
                </c:pt>
                <c:pt idx="67">
                  <c:v>6.7151575513691622E-2</c:v>
                </c:pt>
                <c:pt idx="68">
                  <c:v>6.8158502234079349E-2</c:v>
                </c:pt>
                <c:pt idx="69">
                  <c:v>6.9165638586377212E-2</c:v>
                </c:pt>
                <c:pt idx="70">
                  <c:v>7.0172987826780595E-2</c:v>
                </c:pt>
                <c:pt idx="71">
                  <c:v>7.1180553219325635E-2</c:v>
                </c:pt>
                <c:pt idx="72">
                  <c:v>7.2188338036022176E-2</c:v>
                </c:pt>
                <c:pt idx="73">
                  <c:v>7.3196345556988437E-2</c:v>
                </c:pt>
                <c:pt idx="74">
                  <c:v>7.4204579070582102E-2</c:v>
                </c:pt>
                <c:pt idx="75">
                  <c:v>7.5213041873536196E-2</c:v>
                </c:pt>
                <c:pt idx="76">
                  <c:v>7.6221737271096129E-2</c:v>
                </c:pt>
                <c:pt idx="77">
                  <c:v>7.7230668577154646E-2</c:v>
                </c:pt>
                <c:pt idx="78">
                  <c:v>7.82398391143906E-2</c:v>
                </c:pt>
                <c:pt idx="79">
                  <c:v>7.9249252214405666E-2</c:v>
                </c:pt>
                <c:pt idx="80">
                  <c:v>8.0258911217866533E-2</c:v>
                </c:pt>
                <c:pt idx="81">
                  <c:v>8.1268819474642262E-2</c:v>
                </c:pt>
                <c:pt idx="82">
                  <c:v>8.2278980343948566E-2</c:v>
                </c:pt>
                <c:pt idx="83">
                  <c:v>8.3289397194488732E-2</c:v>
                </c:pt>
                <c:pt idx="84">
                  <c:v>8.430007340459672E-2</c:v>
                </c:pt>
                <c:pt idx="85">
                  <c:v>8.5311012362383476E-2</c:v>
                </c:pt>
                <c:pt idx="86">
                  <c:v>8.6322217465881257E-2</c:v>
                </c:pt>
                <c:pt idx="87">
                  <c:v>8.7333692123191059E-2</c:v>
                </c:pt>
                <c:pt idx="88">
                  <c:v>8.8345439752629804E-2</c:v>
                </c:pt>
                <c:pt idx="89">
                  <c:v>8.9357463782879995E-2</c:v>
                </c:pt>
                <c:pt idx="90">
                  <c:v>9.0369767653139976E-2</c:v>
                </c:pt>
                <c:pt idx="91">
                  <c:v>9.1382354813274988E-2</c:v>
                </c:pt>
                <c:pt idx="92">
                  <c:v>9.2395228723969394E-2</c:v>
                </c:pt>
                <c:pt idx="93">
                  <c:v>9.3408392856880948E-2</c:v>
                </c:pt>
                <c:pt idx="94">
                  <c:v>9.4421850694796236E-2</c:v>
                </c:pt>
                <c:pt idx="95">
                  <c:v>9.5435605731785833E-2</c:v>
                </c:pt>
                <c:pt idx="96">
                  <c:v>9.6449661473362591E-2</c:v>
                </c:pt>
                <c:pt idx="97">
                  <c:v>9.7464021436640735E-2</c:v>
                </c:pt>
                <c:pt idx="98">
                  <c:v>9.847868915049468E-2</c:v>
                </c:pt>
                <c:pt idx="99">
                  <c:v>9.9493668155722789E-2</c:v>
                </c:pt>
                <c:pt idx="100">
                  <c:v>0.10050896200520829</c:v>
                </c:pt>
                <c:pt idx="101">
                  <c:v>0.10152457426408393</c:v>
                </c:pt>
                <c:pt idx="102">
                  <c:v>0.10254050850989906</c:v>
                </c:pt>
                <c:pt idx="103">
                  <c:v>0.10355676833278454</c:v>
                </c:pt>
                <c:pt idx="104">
                  <c:v>0.10457335733562363</c:v>
                </c:pt>
                <c:pt idx="105">
                  <c:v>0.10559027913422053</c:v>
                </c:pt>
                <c:pt idx="106">
                  <c:v>0.10660753735747265</c:v>
                </c:pt>
                <c:pt idx="107">
                  <c:v>0.10762513564754284</c:v>
                </c:pt>
                <c:pt idx="108">
                  <c:v>0.10864307766003574</c:v>
                </c:pt>
                <c:pt idx="109">
                  <c:v>0.10966136706417309</c:v>
                </c:pt>
                <c:pt idx="110">
                  <c:v>0.1106800075429708</c:v>
                </c:pt>
                <c:pt idx="111">
                  <c:v>0.11169900279342039</c:v>
                </c:pt>
                <c:pt idx="112">
                  <c:v>0.11271835652666855</c:v>
                </c:pt>
                <c:pt idx="113">
                  <c:v>0.11373807246820115</c:v>
                </c:pt>
                <c:pt idx="114">
                  <c:v>0.1147581543580268</c:v>
                </c:pt>
                <c:pt idx="115">
                  <c:v>0.11577860595086474</c:v>
                </c:pt>
                <c:pt idx="116">
                  <c:v>0.11679943101633143</c:v>
                </c:pt>
                <c:pt idx="117">
                  <c:v>0.11782063333913149</c:v>
                </c:pt>
                <c:pt idx="118">
                  <c:v>0.11884221671924872</c:v>
                </c:pt>
                <c:pt idx="119">
                  <c:v>0.11986418497214126</c:v>
                </c:pt>
                <c:pt idx="120">
                  <c:v>0.12088654192893485</c:v>
                </c:pt>
                <c:pt idx="121">
                  <c:v>0.12190929143662294</c:v>
                </c:pt>
                <c:pt idx="122">
                  <c:v>0.12293243735826424</c:v>
                </c:pt>
                <c:pt idx="123">
                  <c:v>0.12395598357318495</c:v>
                </c:pt>
                <c:pt idx="124">
                  <c:v>0.12497993397718168</c:v>
                </c:pt>
                <c:pt idx="125">
                  <c:v>0.12600429248272826</c:v>
                </c:pt>
                <c:pt idx="126">
                  <c:v>0.12702906301918171</c:v>
                </c:pt>
                <c:pt idx="127">
                  <c:v>0.12805424953299327</c:v>
                </c:pt>
                <c:pt idx="128">
                  <c:v>0.12907985598791955</c:v>
                </c:pt>
                <c:pt idx="129">
                  <c:v>0.13010588636523751</c:v>
                </c:pt>
                <c:pt idx="130">
                  <c:v>0.13113234466395998</c:v>
                </c:pt>
                <c:pt idx="131">
                  <c:v>0.13215923490105419</c:v>
                </c:pt>
                <c:pt idx="132">
                  <c:v>0.13318656111166366</c:v>
                </c:pt>
                <c:pt idx="133">
                  <c:v>0.1342143273493302</c:v>
                </c:pt>
                <c:pt idx="134">
                  <c:v>0.13524253768622116</c:v>
                </c:pt>
                <c:pt idx="135">
                  <c:v>0.13627119621335582</c:v>
                </c:pt>
                <c:pt idx="136">
                  <c:v>0.13730030704083668</c:v>
                </c:pt>
                <c:pt idx="137">
                  <c:v>0.13832987429808283</c:v>
                </c:pt>
                <c:pt idx="138">
                  <c:v>0.13935990213406468</c:v>
                </c:pt>
                <c:pt idx="139">
                  <c:v>0.14039039471754325</c:v>
                </c:pt>
                <c:pt idx="140">
                  <c:v>0.14142135623730956</c:v>
                </c:pt>
                <c:pt idx="141">
                  <c:v>0.14245279090242935</c:v>
                </c:pt>
                <c:pt idx="142">
                  <c:v>0.14348470294248827</c:v>
                </c:pt>
                <c:pt idx="143">
                  <c:v>0.14451709660784132</c:v>
                </c:pt>
                <c:pt idx="144">
                  <c:v>0.14554997616986476</c:v>
                </c:pt>
                <c:pt idx="145">
                  <c:v>0.14658334592120956</c:v>
                </c:pt>
                <c:pt idx="146">
                  <c:v>0.14761721017606039</c:v>
                </c:pt>
                <c:pt idx="147">
                  <c:v>0.14865157327039502</c:v>
                </c:pt>
                <c:pt idx="148">
                  <c:v>0.14968643956224786</c:v>
                </c:pt>
                <c:pt idx="149">
                  <c:v>0.15072181343197638</c:v>
                </c:pt>
                <c:pt idx="150">
                  <c:v>0.15175769928253119</c:v>
                </c:pt>
                <c:pt idx="151">
                  <c:v>0.15279410153972817</c:v>
                </c:pt>
                <c:pt idx="152">
                  <c:v>0.15383102465252388</c:v>
                </c:pt>
                <c:pt idx="153">
                  <c:v>0.15486847309329563</c:v>
                </c:pt>
                <c:pt idx="154">
                  <c:v>0.15590645135812359</c:v>
                </c:pt>
                <c:pt idx="155">
                  <c:v>0.15694496396707622</c:v>
                </c:pt>
                <c:pt idx="156">
                  <c:v>0.15798401546449978</c:v>
                </c:pt>
                <c:pt idx="157">
                  <c:v>0.15902361041931098</c:v>
                </c:pt>
                <c:pt idx="158">
                  <c:v>0.160063753425293</c:v>
                </c:pt>
                <c:pt idx="159">
                  <c:v>0.16110444910139507</c:v>
                </c:pt>
                <c:pt idx="160">
                  <c:v>0.16214570209203691</c:v>
                </c:pt>
                <c:pt idx="161">
                  <c:v>0.16318751706741447</c:v>
                </c:pt>
                <c:pt idx="162">
                  <c:v>0.16422989872381183</c:v>
                </c:pt>
                <c:pt idx="163">
                  <c:v>0.16527285178391554</c:v>
                </c:pt>
                <c:pt idx="164">
                  <c:v>0.16631638099713356</c:v>
                </c:pt>
                <c:pt idx="165">
                  <c:v>0.16736049113991744</c:v>
                </c:pt>
                <c:pt idx="166">
                  <c:v>0.16840518701608945</c:v>
                </c:pt>
                <c:pt idx="167">
                  <c:v>0.16945047345717321</c:v>
                </c:pt>
                <c:pt idx="168">
                  <c:v>0.17049635532272839</c:v>
                </c:pt>
                <c:pt idx="169">
                  <c:v>0.17154283750069035</c:v>
                </c:pt>
                <c:pt idx="170">
                  <c:v>0.17258992490771341</c:v>
                </c:pt>
                <c:pt idx="171">
                  <c:v>0.17363762248951839</c:v>
                </c:pt>
                <c:pt idx="172">
                  <c:v>0.17468593522124598</c:v>
                </c:pt>
                <c:pt idx="173">
                  <c:v>0.17573486810781264</c:v>
                </c:pt>
                <c:pt idx="174">
                  <c:v>0.1767844261842729</c:v>
                </c:pt>
                <c:pt idx="175">
                  <c:v>0.17783461451618518</c:v>
                </c:pt>
                <c:pt idx="176">
                  <c:v>0.1788854381999834</c:v>
                </c:pt>
                <c:pt idx="177">
                  <c:v>0.17993690236335205</c:v>
                </c:pt>
                <c:pt idx="178">
                  <c:v>0.180989012165608</c:v>
                </c:pt>
                <c:pt idx="179">
                  <c:v>0.18204177279808612</c:v>
                </c:pt>
                <c:pt idx="180">
                  <c:v>0.18309518948453013</c:v>
                </c:pt>
                <c:pt idx="181">
                  <c:v>0.18414926748148933</c:v>
                </c:pt>
                <c:pt idx="182">
                  <c:v>0.18520401207871975</c:v>
                </c:pt>
                <c:pt idx="183">
                  <c:v>0.18625942859959171</c:v>
                </c:pt>
                <c:pt idx="184">
                  <c:v>0.18731552240150223</c:v>
                </c:pt>
                <c:pt idx="185">
                  <c:v>0.18837229887629281</c:v>
                </c:pt>
                <c:pt idx="186">
                  <c:v>0.18942976345067403</c:v>
                </c:pt>
                <c:pt idx="187">
                  <c:v>0.19048792158665462</c:v>
                </c:pt>
                <c:pt idx="188">
                  <c:v>0.19154677878197734</c:v>
                </c:pt>
                <c:pt idx="189">
                  <c:v>0.1926063405705607</c:v>
                </c:pt>
                <c:pt idx="190">
                  <c:v>0.19366661252294606</c:v>
                </c:pt>
                <c:pt idx="191">
                  <c:v>0.19472760024675304</c:v>
                </c:pt>
                <c:pt idx="192">
                  <c:v>0.19578930938713815</c:v>
                </c:pt>
                <c:pt idx="193">
                  <c:v>0.19685174562726307</c:v>
                </c:pt>
                <c:pt idx="194">
                  <c:v>0.19791491468876687</c:v>
                </c:pt>
                <c:pt idx="195">
                  <c:v>0.19897882233224728</c:v>
                </c:pt>
                <c:pt idx="196">
                  <c:v>0.20004347435774669</c:v>
                </c:pt>
                <c:pt idx="197">
                  <c:v>0.20110887660524651</c:v>
                </c:pt>
                <c:pt idx="198">
                  <c:v>0.20217503495516839</c:v>
                </c:pt>
                <c:pt idx="199">
                  <c:v>0.20324195532888181</c:v>
                </c:pt>
                <c:pt idx="200">
                  <c:v>0.20430964368922006</c:v>
                </c:pt>
                <c:pt idx="201">
                  <c:v>0.20537810604100343</c:v>
                </c:pt>
                <c:pt idx="202">
                  <c:v>0.20644734843156953</c:v>
                </c:pt>
                <c:pt idx="203">
                  <c:v>0.20751737695131184</c:v>
                </c:pt>
                <c:pt idx="204">
                  <c:v>0.20858819773422632</c:v>
                </c:pt>
                <c:pt idx="205">
                  <c:v>0.20965981695846567</c:v>
                </c:pt>
                <c:pt idx="206">
                  <c:v>0.21073224084690181</c:v>
                </c:pt>
                <c:pt idx="207">
                  <c:v>0.21180547566769742</c:v>
                </c:pt>
                <c:pt idx="208">
                  <c:v>0.21287952773488486</c:v>
                </c:pt>
                <c:pt idx="209">
                  <c:v>0.21395440340895505</c:v>
                </c:pt>
                <c:pt idx="210">
                  <c:v>0.21503010909745399</c:v>
                </c:pt>
                <c:pt idx="211">
                  <c:v>0.21610665125558956</c:v>
                </c:pt>
                <c:pt idx="212">
                  <c:v>0.2171840363868465</c:v>
                </c:pt>
                <c:pt idx="213">
                  <c:v>0.21826227104361109</c:v>
                </c:pt>
                <c:pt idx="214">
                  <c:v>0.21934136182780561</c:v>
                </c:pt>
                <c:pt idx="215">
                  <c:v>0.22042131539153254</c:v>
                </c:pt>
                <c:pt idx="216">
                  <c:v>0.2215021384377284</c:v>
                </c:pt>
                <c:pt idx="217">
                  <c:v>0.22258383772082771</c:v>
                </c:pt>
                <c:pt idx="218">
                  <c:v>0.22366642004743814</c:v>
                </c:pt>
                <c:pt idx="219">
                  <c:v>0.22474989227702466</c:v>
                </c:pt>
                <c:pt idx="220">
                  <c:v>0.22583426132260603</c:v>
                </c:pt>
                <c:pt idx="221">
                  <c:v>0.22691953415146127</c:v>
                </c:pt>
                <c:pt idx="222">
                  <c:v>0.2280057177858473</c:v>
                </c:pt>
                <c:pt idx="223">
                  <c:v>0.2290928193037288</c:v>
                </c:pt>
                <c:pt idx="224">
                  <c:v>0.23018084583951889</c:v>
                </c:pt>
                <c:pt idx="225">
                  <c:v>0.23126980458483179</c:v>
                </c:pt>
                <c:pt idx="226">
                  <c:v>0.23235970278924797</c:v>
                </c:pt>
                <c:pt idx="227">
                  <c:v>0.23345054776109125</c:v>
                </c:pt>
                <c:pt idx="228">
                  <c:v>0.23454234686821893</c:v>
                </c:pt>
                <c:pt idx="229">
                  <c:v>0.23563510753882422</c:v>
                </c:pt>
                <c:pt idx="230">
                  <c:v>0.23672883726225208</c:v>
                </c:pt>
                <c:pt idx="231">
                  <c:v>0.2378235435898288</c:v>
                </c:pt>
                <c:pt idx="232">
                  <c:v>0.23891923413570459</c:v>
                </c:pt>
                <c:pt idx="233">
                  <c:v>0.24001591657771046</c:v>
                </c:pt>
                <c:pt idx="234">
                  <c:v>0.24111359865822912</c:v>
                </c:pt>
                <c:pt idx="235">
                  <c:v>0.24221228818508134</c:v>
                </c:pt>
                <c:pt idx="236">
                  <c:v>0.24331199303242518</c:v>
                </c:pt>
                <c:pt idx="237">
                  <c:v>0.24441272114167281</c:v>
                </c:pt>
                <c:pt idx="238">
                  <c:v>0.24551448052242064</c:v>
                </c:pt>
                <c:pt idx="239">
                  <c:v>0.24661727925339669</c:v>
                </c:pt>
                <c:pt idx="240">
                  <c:v>0.24772112548342326</c:v>
                </c:pt>
                <c:pt idx="241">
                  <c:v>0.24882602743239665</c:v>
                </c:pt>
                <c:pt idx="242">
                  <c:v>0.24993199339228322</c:v>
                </c:pt>
                <c:pt idx="243">
                  <c:v>0.25103903172813291</c:v>
                </c:pt>
                <c:pt idx="244">
                  <c:v>0.25214715087911016</c:v>
                </c:pt>
                <c:pt idx="245">
                  <c:v>0.25325635935954283</c:v>
                </c:pt>
                <c:pt idx="246">
                  <c:v>0.25436666575998984</c:v>
                </c:pt>
                <c:pt idx="247">
                  <c:v>0.25547807874832634</c:v>
                </c:pt>
                <c:pt idx="248">
                  <c:v>0.25659060707084946</c:v>
                </c:pt>
                <c:pt idx="249">
                  <c:v>0.25770425955340281</c:v>
                </c:pt>
                <c:pt idx="250">
                  <c:v>0.25881904510252091</c:v>
                </c:pt>
                <c:pt idx="251">
                  <c:v>0.25993497270659438</c:v>
                </c:pt>
                <c:pt idx="252">
                  <c:v>0.26105205143705568</c:v>
                </c:pt>
                <c:pt idx="253">
                  <c:v>0.26217029044958645</c:v>
                </c:pt>
                <c:pt idx="254">
                  <c:v>0.2632896989853466</c:v>
                </c:pt>
                <c:pt idx="255">
                  <c:v>0.26441028637222558</c:v>
                </c:pt>
                <c:pt idx="256">
                  <c:v>0.26553206202611651</c:v>
                </c:pt>
                <c:pt idx="257">
                  <c:v>0.26665503545221358</c:v>
                </c:pt>
                <c:pt idx="258">
                  <c:v>0.26777921624633388</c:v>
                </c:pt>
                <c:pt idx="259">
                  <c:v>0.26890461409626221</c:v>
                </c:pt>
                <c:pt idx="260">
                  <c:v>0.27003123878312241</c:v>
                </c:pt>
                <c:pt idx="261">
                  <c:v>0.2711591001827735</c:v>
                </c:pt>
                <c:pt idx="262">
                  <c:v>0.27228820826723199</c:v>
                </c:pt>
                <c:pt idx="263">
                  <c:v>0.27341857310612044</c:v>
                </c:pt>
                <c:pt idx="264">
                  <c:v>0.27455020486814458</c:v>
                </c:pt>
                <c:pt idx="265">
                  <c:v>0.27568311382259708</c:v>
                </c:pt>
                <c:pt idx="266">
                  <c:v>0.27681731034089085</c:v>
                </c:pt>
                <c:pt idx="267">
                  <c:v>0.27795280489812135</c:v>
                </c:pt>
                <c:pt idx="268">
                  <c:v>0.27908960807465893</c:v>
                </c:pt>
                <c:pt idx="269">
                  <c:v>0.28022773055777145</c:v>
                </c:pt>
                <c:pt idx="270">
                  <c:v>0.28136718314327969</c:v>
                </c:pt>
                <c:pt idx="271">
                  <c:v>0.28250797673724304</c:v>
                </c:pt>
                <c:pt idx="272">
                  <c:v>0.28365012235768022</c:v>
                </c:pt>
                <c:pt idx="273">
                  <c:v>0.284793631136322</c:v>
                </c:pt>
                <c:pt idx="274">
                  <c:v>0.28593851432039963</c:v>
                </c:pt>
                <c:pt idx="275">
                  <c:v>0.28708478327446835</c:v>
                </c:pt>
                <c:pt idx="276">
                  <c:v>0.28823244948226751</c:v>
                </c:pt>
                <c:pt idx="277">
                  <c:v>0.2893815245486171</c:v>
                </c:pt>
                <c:pt idx="278">
                  <c:v>0.29053202020135355</c:v>
                </c:pt>
                <c:pt idx="279">
                  <c:v>0.29168394829330391</c:v>
                </c:pt>
                <c:pt idx="280">
                  <c:v>0.29283732080430003</c:v>
                </c:pt>
                <c:pt idx="281">
                  <c:v>0.29399214984323402</c:v>
                </c:pt>
                <c:pt idx="282">
                  <c:v>0.29514844765015591</c:v>
                </c:pt>
                <c:pt idx="283">
                  <c:v>0.29630622659841438</c:v>
                </c:pt>
                <c:pt idx="284">
                  <c:v>0.29746549919684168</c:v>
                </c:pt>
                <c:pt idx="285">
                  <c:v>0.29862627809198361</c:v>
                </c:pt>
                <c:pt idx="286">
                  <c:v>0.29978857607037696</c:v>
                </c:pt>
                <c:pt idx="287">
                  <c:v>0.30095240606087365</c:v>
                </c:pt>
                <c:pt idx="288">
                  <c:v>0.30211778113701482</c:v>
                </c:pt>
                <c:pt idx="289">
                  <c:v>0.30328471451945416</c:v>
                </c:pt>
                <c:pt idx="290">
                  <c:v>0.30445321957843396</c:v>
                </c:pt>
                <c:pt idx="291">
                  <c:v>0.30562330983631292</c:v>
                </c:pt>
                <c:pt idx="292">
                  <c:v>0.30679499897014917</c:v>
                </c:pt>
                <c:pt idx="293">
                  <c:v>0.30796830081433862</c:v>
                </c:pt>
                <c:pt idx="294">
                  <c:v>0.30914322936331051</c:v>
                </c:pt>
                <c:pt idx="295">
                  <c:v>0.31031979877428234</c:v>
                </c:pt>
                <c:pt idx="296">
                  <c:v>0.31149802337007421</c:v>
                </c:pt>
                <c:pt idx="297">
                  <c:v>0.3126779176419856</c:v>
                </c:pt>
                <c:pt idx="298">
                  <c:v>0.3138594962527364</c:v>
                </c:pt>
                <c:pt idx="299">
                  <c:v>0.3150427740394724</c:v>
                </c:pt>
                <c:pt idx="300">
                  <c:v>0.31622776601683816</c:v>
                </c:pt>
                <c:pt idx="301">
                  <c:v>0.31741448738011974</c:v>
                </c:pt>
                <c:pt idx="302">
                  <c:v>0.31860295350845735</c:v>
                </c:pt>
                <c:pt idx="303">
                  <c:v>0.31979317996813145</c:v>
                </c:pt>
                <c:pt idx="304">
                  <c:v>0.32098518251592406</c:v>
                </c:pt>
                <c:pt idx="305">
                  <c:v>0.32217897710255639</c:v>
                </c:pt>
                <c:pt idx="306">
                  <c:v>0.32337457987620666</c:v>
                </c:pt>
                <c:pt idx="307">
                  <c:v>0.32457200718610879</c:v>
                </c:pt>
                <c:pt idx="308">
                  <c:v>0.32577127558623503</c:v>
                </c:pt>
                <c:pt idx="309">
                  <c:v>0.32697240183906523</c:v>
                </c:pt>
                <c:pt idx="310">
                  <c:v>0.32817540291944425</c:v>
                </c:pt>
                <c:pt idx="311">
                  <c:v>0.32938029601853108</c:v>
                </c:pt>
                <c:pt idx="312">
                  <c:v>0.33058709854784207</c:v>
                </c:pt>
                <c:pt idx="313">
                  <c:v>0.33179582814339043</c:v>
                </c:pt>
                <c:pt idx="314">
                  <c:v>0.33300650266992532</c:v>
                </c:pt>
                <c:pt idx="315">
                  <c:v>0.33421914022527449</c:v>
                </c:pt>
                <c:pt idx="316">
                  <c:v>0.33543375914479073</c:v>
                </c:pt>
                <c:pt idx="317">
                  <c:v>0.33665037800590858</c:v>
                </c:pt>
                <c:pt idx="318">
                  <c:v>0.33786901563281241</c:v>
                </c:pt>
                <c:pt idx="319">
                  <c:v>0.33908969110122006</c:v>
                </c:pt>
                <c:pt idx="320">
                  <c:v>0.34031242374328513</c:v>
                </c:pt>
                <c:pt idx="321">
                  <c:v>0.3415372331526223</c:v>
                </c:pt>
                <c:pt idx="322">
                  <c:v>0.34276413918945858</c:v>
                </c:pt>
                <c:pt idx="323">
                  <c:v>0.3439931619859149</c:v>
                </c:pt>
                <c:pt idx="324">
                  <c:v>0.34522432195142222</c:v>
                </c:pt>
                <c:pt idx="325">
                  <c:v>0.34645763977827593</c:v>
                </c:pt>
                <c:pt idx="326">
                  <c:v>0.34769313644733291</c:v>
                </c:pt>
                <c:pt idx="327">
                  <c:v>0.34893083323385649</c:v>
                </c:pt>
                <c:pt idx="328">
                  <c:v>0.35017075171351314</c:v>
                </c:pt>
                <c:pt idx="329">
                  <c:v>0.35141291376852624</c:v>
                </c:pt>
                <c:pt idx="330">
                  <c:v>0.35265734159399154</c:v>
                </c:pt>
                <c:pt idx="331">
                  <c:v>0.35390405770436045</c:v>
                </c:pt>
                <c:pt idx="332">
                  <c:v>0.35515308494009551</c:v>
                </c:pt>
                <c:pt idx="333">
                  <c:v>0.35640444647450464</c:v>
                </c:pt>
                <c:pt idx="334">
                  <c:v>0.35765816582075927</c:v>
                </c:pt>
                <c:pt idx="335">
                  <c:v>0.35891426683910316</c:v>
                </c:pt>
                <c:pt idx="336">
                  <c:v>0.36017277374425782</c:v>
                </c:pt>
                <c:pt idx="337">
                  <c:v>0.36143371111303108</c:v>
                </c:pt>
                <c:pt idx="338">
                  <c:v>0.36269710389213655</c:v>
                </c:pt>
                <c:pt idx="339">
                  <c:v>0.36396297740622918</c:v>
                </c:pt>
                <c:pt idx="340">
                  <c:v>0.3652313573661673</c:v>
                </c:pt>
                <c:pt idx="341">
                  <c:v>0.36650226987750562</c:v>
                </c:pt>
                <c:pt idx="342">
                  <c:v>0.36777574144922981</c:v>
                </c:pt>
                <c:pt idx="343">
                  <c:v>0.3690517990027396</c:v>
                </c:pt>
                <c:pt idx="344">
                  <c:v>0.37033046988109009</c:v>
                </c:pt>
                <c:pt idx="345">
                  <c:v>0.37161178185849919</c:v>
                </c:pt>
                <c:pt idx="346">
                  <c:v>0.37289576315013212</c:v>
                </c:pt>
                <c:pt idx="347">
                  <c:v>0.37418244242217147</c:v>
                </c:pt>
                <c:pt idx="348">
                  <c:v>0.37547184880218415</c:v>
                </c:pt>
                <c:pt idx="349">
                  <c:v>0.37676401188979552</c:v>
                </c:pt>
                <c:pt idx="350">
                  <c:v>0.37805896176768211</c:v>
                </c:pt>
                <c:pt idx="351">
                  <c:v>0.37935672901289402</c:v>
                </c:pt>
                <c:pt idx="352">
                  <c:v>0.38065734470852025</c:v>
                </c:pt>
                <c:pt idx="353">
                  <c:v>0.38196084045570899</c:v>
                </c:pt>
                <c:pt idx="354">
                  <c:v>0.38326724838605603</c:v>
                </c:pt>
                <c:pt idx="355">
                  <c:v>0.3845766011743762</c:v>
                </c:pt>
                <c:pt idx="356">
                  <c:v>0.38588893205187064</c:v>
                </c:pt>
                <c:pt idx="357">
                  <c:v>0.38720427481970726</c:v>
                </c:pt>
                <c:pt idx="358">
                  <c:v>0.38852266386302836</c:v>
                </c:pt>
                <c:pt idx="359">
                  <c:v>0.38984413416540303</c:v>
                </c:pt>
                <c:pt idx="360">
                  <c:v>0.39116872132374136</c:v>
                </c:pt>
                <c:pt idx="361">
                  <c:v>0.39249646156368895</c:v>
                </c:pt>
                <c:pt idx="362">
                  <c:v>0.39382739175552051</c:v>
                </c:pt>
                <c:pt idx="363">
                  <c:v>0.39516154943055204</c:v>
                </c:pt>
                <c:pt idx="364">
                  <c:v>0.39649897279809376</c:v>
                </c:pt>
                <c:pt idx="365">
                  <c:v>0.39783970076296404</c:v>
                </c:pt>
                <c:pt idx="366">
                  <c:v>0.3991837729435887</c:v>
                </c:pt>
                <c:pt idx="367">
                  <c:v>0.4005312296907087</c:v>
                </c:pt>
                <c:pt idx="368">
                  <c:v>0.40188211210672198</c:v>
                </c:pt>
                <c:pt idx="369">
                  <c:v>0.4032364620656857</c:v>
                </c:pt>
                <c:pt idx="370">
                  <c:v>0.4045943222340071</c:v>
                </c:pt>
                <c:pt idx="371">
                  <c:v>0.4059557360918512</c:v>
                </c:pt>
                <c:pt idx="372">
                  <c:v>0.40732074795529716</c:v>
                </c:pt>
                <c:pt idx="373">
                  <c:v>0.40868940299927453</c:v>
                </c:pt>
                <c:pt idx="374">
                  <c:v>0.41006174728131406</c:v>
                </c:pt>
                <c:pt idx="375">
                  <c:v>0.41143782776614801</c:v>
                </c:pt>
                <c:pt idx="376">
                  <c:v>0.41281769235119758</c:v>
                </c:pt>
                <c:pt idx="377">
                  <c:v>0.41420138989298766</c:v>
                </c:pt>
                <c:pt idx="378">
                  <c:v>0.41558897023452884</c:v>
                </c:pt>
                <c:pt idx="379">
                  <c:v>0.41698048423371242</c:v>
                </c:pt>
                <c:pt idx="380">
                  <c:v>0.41837598379276258</c:v>
                </c:pt>
                <c:pt idx="381">
                  <c:v>0.41977552188879574</c:v>
                </c:pt>
                <c:pt idx="382">
                  <c:v>0.42117915260553773</c:v>
                </c:pt>
                <c:pt idx="383">
                  <c:v>0.42258693116625251</c:v>
                </c:pt>
                <c:pt idx="384">
                  <c:v>0.42399891396794093</c:v>
                </c:pt>
                <c:pt idx="385">
                  <c:v>0.42541515861686802</c:v>
                </c:pt>
                <c:pt idx="386">
                  <c:v>0.42683572396548342</c:v>
                </c:pt>
                <c:pt idx="387">
                  <c:v>0.42826067015080338</c:v>
                </c:pt>
                <c:pt idx="388">
                  <c:v>0.42969005863432302</c:v>
                </c:pt>
                <c:pt idx="389">
                  <c:v>0.43112395224353689</c:v>
                </c:pt>
                <c:pt idx="390">
                  <c:v>0.4325624152151456</c:v>
                </c:pt>
                <c:pt idx="391">
                  <c:v>0.43400551324003506</c:v>
                </c:pt>
                <c:pt idx="392">
                  <c:v>0.4354533135101154</c:v>
                </c:pt>
                <c:pt idx="393">
                  <c:v>0.43690588476711745</c:v>
                </c:pt>
                <c:pt idx="394">
                  <c:v>0.43836329735344481</c:v>
                </c:pt>
                <c:pt idx="395">
                  <c:v>0.43982562326519109</c:v>
                </c:pt>
                <c:pt idx="396">
                  <c:v>0.44129293620743332</c:v>
                </c:pt>
                <c:pt idx="397">
                  <c:v>0.4427653116519249</c:v>
                </c:pt>
                <c:pt idx="398">
                  <c:v>0.44424282689731431</c:v>
                </c:pt>
                <c:pt idx="399">
                  <c:v>0.44572556113202744</c:v>
                </c:pt>
                <c:pt idx="400">
                  <c:v>0.44721359549995837</c:v>
                </c:pt>
                <c:pt idx="401">
                  <c:v>0.44870701316912398</c:v>
                </c:pt>
                <c:pt idx="402">
                  <c:v>0.45020589940344646</c:v>
                </c:pt>
                <c:pt idx="403">
                  <c:v>0.45171034163784168</c:v>
                </c:pt>
                <c:pt idx="404">
                  <c:v>0.45322042955679848</c:v>
                </c:pt>
                <c:pt idx="405">
                  <c:v>0.45473625517665228</c:v>
                </c:pt>
                <c:pt idx="406">
                  <c:v>0.4562579129317661</c:v>
                </c:pt>
                <c:pt idx="407">
                  <c:v>0.4577854997648475</c:v>
                </c:pt>
                <c:pt idx="408">
                  <c:v>0.45931911522164898</c:v>
                </c:pt>
                <c:pt idx="409">
                  <c:v>0.46085886155031203</c:v>
                </c:pt>
                <c:pt idx="410">
                  <c:v>0.46240484380563829</c:v>
                </c:pt>
                <c:pt idx="411">
                  <c:v>0.46395716995858882</c:v>
                </c:pt>
                <c:pt idx="412">
                  <c:v>0.46551595101133547</c:v>
                </c:pt>
                <c:pt idx="413">
                  <c:v>0.46708130111821311</c:v>
                </c:pt>
                <c:pt idx="414">
                  <c:v>0.46865333771294615</c:v>
                </c:pt>
                <c:pt idx="415">
                  <c:v>0.47023218164255165</c:v>
                </c:pt>
                <c:pt idx="416">
                  <c:v>0.4718179573083538</c:v>
                </c:pt>
                <c:pt idx="417">
                  <c:v>0.47341079281457482</c:v>
                </c:pt>
                <c:pt idx="418">
                  <c:v>0.47501082012500756</c:v>
                </c:pt>
                <c:pt idx="419">
                  <c:v>0.47661817522831246</c:v>
                </c:pt>
                <c:pt idx="420">
                  <c:v>0.47823299831252736</c:v>
                </c:pt>
                <c:pt idx="421">
                  <c:v>0.47985543394942448</c:v>
                </c:pt>
                <c:pt idx="422">
                  <c:v>0.48148563128940375</c:v>
                </c:pt>
                <c:pt idx="423">
                  <c:v>0.48312374426766636</c:v>
                </c:pt>
                <c:pt idx="424">
                  <c:v>0.48476993182247835</c:v>
                </c:pt>
                <c:pt idx="425">
                  <c:v>0.48642435812640189</c:v>
                </c:pt>
                <c:pt idx="426">
                  <c:v>0.48808719283144708</c:v>
                </c:pt>
                <c:pt idx="427">
                  <c:v>0.48975861132918558</c:v>
                </c:pt>
                <c:pt idx="428">
                  <c:v>0.49143879502695387</c:v>
                </c:pt>
                <c:pt idx="429">
                  <c:v>0.49312793164138236</c:v>
                </c:pt>
                <c:pt idx="430">
                  <c:v>0.49482621551059625</c:v>
                </c:pt>
                <c:pt idx="431">
                  <c:v>0.49653384792656097</c:v>
                </c:pt>
                <c:pt idx="432">
                  <c:v>0.49825103748918331</c:v>
                </c:pt>
                <c:pt idx="433">
                  <c:v>0.4999780004839367</c:v>
                </c:pt>
                <c:pt idx="434">
                  <c:v>0.50171496128494653</c:v>
                </c:pt>
                <c:pt idx="435">
                  <c:v>0.50346215278566819</c:v>
                </c:pt>
                <c:pt idx="436">
                  <c:v>0.50521981685950024</c:v>
                </c:pt>
                <c:pt idx="437">
                  <c:v>0.50698820485291618</c:v>
                </c:pt>
                <c:pt idx="438">
                  <c:v>0.50876757811396778</c:v>
                </c:pt>
                <c:pt idx="439">
                  <c:v>0.51055820855930667</c:v>
                </c:pt>
                <c:pt idx="440">
                  <c:v>0.51236037928321732</c:v>
                </c:pt>
                <c:pt idx="441">
                  <c:v>0.51417438521252468</c:v>
                </c:pt>
                <c:pt idx="442">
                  <c:v>0.5160005338116761</c:v>
                </c:pt>
                <c:pt idx="443">
                  <c:v>0.51783914584277513</c:v>
                </c:pt>
                <c:pt idx="444">
                  <c:v>0.51969055618589222</c:v>
                </c:pt>
                <c:pt idx="445">
                  <c:v>0.52155511472560667</c:v>
                </c:pt>
                <c:pt idx="446">
                  <c:v>0.52343318731042676</c:v>
                </c:pt>
                <c:pt idx="447">
                  <c:v>0.52532515679255443</c:v>
                </c:pt>
                <c:pt idx="448">
                  <c:v>0.52723142415636992</c:v>
                </c:pt>
                <c:pt idx="449">
                  <c:v>0.5291524097450685</c:v>
                </c:pt>
                <c:pt idx="450">
                  <c:v>0.53108855459609283</c:v>
                </c:pt>
                <c:pt idx="451">
                  <c:v>0.53304032189738793</c:v>
                </c:pt>
                <c:pt idx="452">
                  <c:v>0.53500819857811754</c:v>
                </c:pt>
                <c:pt idx="453">
                  <c:v>0.53699269704933439</c:v>
                </c:pt>
                <c:pt idx="454">
                  <c:v>0.53899435711224997</c:v>
                </c:pt>
                <c:pt idx="455">
                  <c:v>0.54101374805426339</c:v>
                </c:pt>
                <c:pt idx="456">
                  <c:v>0.54305147095583162</c:v>
                </c:pt>
                <c:pt idx="457">
                  <c:v>0.5451081612346993</c:v>
                </c:pt>
                <c:pt idx="458">
                  <c:v>0.54718449145803749</c:v>
                </c:pt>
                <c:pt idx="459">
                  <c:v>0.54928117445779978</c:v>
                </c:pt>
                <c:pt idx="460">
                  <c:v>0.55139896679024214</c:v>
                </c:pt>
                <c:pt idx="461">
                  <c:v>0.55353867258724609</c:v>
                </c:pt>
                <c:pt idx="462">
                  <c:v>0.55570114785508662</c:v>
                </c:pt>
                <c:pt idx="463">
                  <c:v>0.55788730528586905</c:v>
                </c:pt>
                <c:pt idx="464">
                  <c:v>0.56009811965840473</c:v>
                </c:pt>
                <c:pt idx="465">
                  <c:v>0.56233463391926153</c:v>
                </c:pt>
                <c:pt idx="466">
                  <c:v>0.56459796605170998</c:v>
                </c:pt>
                <c:pt idx="467">
                  <c:v>0.56688931686104826</c:v>
                </c:pt>
                <c:pt idx="468">
                  <c:v>0.5692099788303091</c:v>
                </c:pt>
                <c:pt idx="469">
                  <c:v>0.5715613462319078</c:v>
                </c:pt>
                <c:pt idx="470">
                  <c:v>0.57394492672004793</c:v>
                </c:pt>
                <c:pt idx="471">
                  <c:v>0.57636235467787167</c:v>
                </c:pt>
                <c:pt idx="472">
                  <c:v>0.57881540665534359</c:v>
                </c:pt>
                <c:pt idx="473">
                  <c:v>0.5813060193126508</c:v>
                </c:pt>
                <c:pt idx="474">
                  <c:v>0.58383631038480321</c:v>
                </c:pt>
                <c:pt idx="475">
                  <c:v>0.58640860331345857</c:v>
                </c:pt>
                <c:pt idx="476">
                  <c:v>0.58902545636188708</c:v>
                </c:pt>
                <c:pt idx="477">
                  <c:v>0.59168969725262699</c:v>
                </c:pt>
                <c:pt idx="478">
                  <c:v>0.5944044646648694</c:v>
                </c:pt>
                <c:pt idx="479">
                  <c:v>0.59717325832887724</c:v>
                </c:pt>
                <c:pt idx="480">
                  <c:v>0.60000000000000109</c:v>
                </c:pt>
                <c:pt idx="481">
                  <c:v>0.60288910834763654</c:v>
                </c:pt>
                <c:pt idx="482">
                  <c:v>0.60584559184914377</c:v>
                </c:pt>
                <c:pt idx="483">
                  <c:v>0.6088751652803166</c:v>
                </c:pt>
                <c:pt idx="484">
                  <c:v>0.61198439757001688</c:v>
                </c:pt>
                <c:pt idx="485">
                  <c:v>0.61518090200246722</c:v>
                </c:pt>
                <c:pt idx="486">
                  <c:v>0.61847358460827206</c:v>
                </c:pt>
                <c:pt idx="487">
                  <c:v>0.62187297410435505</c:v>
                </c:pt>
                <c:pt idx="488">
                  <c:v>0.62539166870807616</c:v>
                </c:pt>
                <c:pt idx="489">
                  <c:v>0.62904495479901135</c:v>
                </c:pt>
                <c:pt idx="490">
                  <c:v>0.63285168585486118</c:v>
                </c:pt>
                <c:pt idx="491">
                  <c:v>0.63683556949013054</c:v>
                </c:pt>
                <c:pt idx="492">
                  <c:v>0.64102712126299433</c:v>
                </c:pt>
                <c:pt idx="493">
                  <c:v>0.64546676336711828</c:v>
                </c:pt>
                <c:pt idx="494">
                  <c:v>0.65021001353006802</c:v>
                </c:pt>
                <c:pt idx="495">
                  <c:v>0.65533679898329633</c:v>
                </c:pt>
                <c:pt idx="496">
                  <c:v>0.66096979102510045</c:v>
                </c:pt>
                <c:pt idx="497">
                  <c:v>0.66731549086208264</c:v>
                </c:pt>
                <c:pt idx="498">
                  <c:v>0.67477654389629393</c:v>
                </c:pt>
                <c:pt idx="499">
                  <c:v>0.68439245958839134</c:v>
                </c:pt>
                <c:pt idx="500">
                  <c:v>0.70710678118654757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A7D-D744-8DF1-6EB3E3BA6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804127"/>
        <c:axId val="248542463"/>
      </c:scatterChart>
      <c:valAx>
        <c:axId val="197804127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2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8542463"/>
        <c:crosses val="autoZero"/>
        <c:crossBetween val="midCat"/>
      </c:valAx>
      <c:valAx>
        <c:axId val="24854246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2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978041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'Sine 90°'!$A$1:$A$181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90°'!$B$1:$B$181</c:f>
              <c:numCache>
                <c:formatCode>General</c:formatCode>
                <c:ptCount val="181"/>
                <c:pt idx="0">
                  <c:v>0</c:v>
                </c:pt>
                <c:pt idx="1">
                  <c:v>1.7452410000000002E-2</c:v>
                </c:pt>
                <c:pt idx="2">
                  <c:v>3.48995E-2</c:v>
                </c:pt>
                <c:pt idx="3">
                  <c:v>5.2335960000000001E-2</c:v>
                </c:pt>
                <c:pt idx="4">
                  <c:v>6.9756470000000001E-2</c:v>
                </c:pt>
                <c:pt idx="5">
                  <c:v>8.7155739999999995E-2</c:v>
                </c:pt>
                <c:pt idx="6">
                  <c:v>0.10452846</c:v>
                </c:pt>
                <c:pt idx="7">
                  <c:v>0.12186934000000001</c:v>
                </c:pt>
                <c:pt idx="8">
                  <c:v>0.13917309999999999</c:v>
                </c:pt>
                <c:pt idx="9">
                  <c:v>0.15643446999999999</c:v>
                </c:pt>
                <c:pt idx="10">
                  <c:v>0.17364818000000001</c:v>
                </c:pt>
                <c:pt idx="11">
                  <c:v>0.19080900000000001</c:v>
                </c:pt>
                <c:pt idx="12">
                  <c:v>0.20791169000000001</c:v>
                </c:pt>
                <c:pt idx="13">
                  <c:v>0.22495105000000001</c:v>
                </c:pt>
                <c:pt idx="14">
                  <c:v>0.2419219</c:v>
                </c:pt>
                <c:pt idx="15">
                  <c:v>0.25881904999999999</c:v>
                </c:pt>
                <c:pt idx="16">
                  <c:v>0.27563736</c:v>
                </c:pt>
                <c:pt idx="17">
                  <c:v>0.29237170000000001</c:v>
                </c:pt>
                <c:pt idx="18">
                  <c:v>0.30901698999999999</c:v>
                </c:pt>
                <c:pt idx="19">
                  <c:v>0.32556815</c:v>
                </c:pt>
                <c:pt idx="20">
                  <c:v>0.34202013999999997</c:v>
                </c:pt>
                <c:pt idx="21">
                  <c:v>0.35836794999999999</c:v>
                </c:pt>
                <c:pt idx="22">
                  <c:v>0.37460659000000002</c:v>
                </c:pt>
                <c:pt idx="23">
                  <c:v>0.39073112999999998</c:v>
                </c:pt>
                <c:pt idx="24">
                  <c:v>0.40673663999999998</c:v>
                </c:pt>
                <c:pt idx="25">
                  <c:v>0.42261826000000002</c:v>
                </c:pt>
                <c:pt idx="26">
                  <c:v>0.43837114999999999</c:v>
                </c:pt>
                <c:pt idx="27">
                  <c:v>0.45399050000000002</c:v>
                </c:pt>
                <c:pt idx="28">
                  <c:v>0.46947156000000001</c:v>
                </c:pt>
                <c:pt idx="29">
                  <c:v>0.48480962</c:v>
                </c:pt>
                <c:pt idx="30">
                  <c:v>0.5</c:v>
                </c:pt>
                <c:pt idx="31">
                  <c:v>0.51503807000000001</c:v>
                </c:pt>
                <c:pt idx="32">
                  <c:v>0.52991926</c:v>
                </c:pt>
                <c:pt idx="33">
                  <c:v>0.54463903999999996</c:v>
                </c:pt>
                <c:pt idx="34">
                  <c:v>0.55919289999999999</c:v>
                </c:pt>
                <c:pt idx="35">
                  <c:v>0.57357643999999997</c:v>
                </c:pt>
                <c:pt idx="36">
                  <c:v>0.58778525000000004</c:v>
                </c:pt>
                <c:pt idx="37">
                  <c:v>0.60181501999999998</c:v>
                </c:pt>
                <c:pt idx="38">
                  <c:v>0.61566147999999998</c:v>
                </c:pt>
                <c:pt idx="39">
                  <c:v>0.62932038999999995</c:v>
                </c:pt>
                <c:pt idx="40">
                  <c:v>0.64278760999999995</c:v>
                </c:pt>
                <c:pt idx="41">
                  <c:v>0.65605902999999999</c:v>
                </c:pt>
                <c:pt idx="42">
                  <c:v>0.66913060999999996</c:v>
                </c:pt>
                <c:pt idx="43">
                  <c:v>0.68199836000000003</c:v>
                </c:pt>
                <c:pt idx="44">
                  <c:v>0.69465836999999997</c:v>
                </c:pt>
                <c:pt idx="45">
                  <c:v>0.70710678000000005</c:v>
                </c:pt>
                <c:pt idx="46">
                  <c:v>0.71933979999999997</c:v>
                </c:pt>
                <c:pt idx="47">
                  <c:v>0.7313537</c:v>
                </c:pt>
                <c:pt idx="48">
                  <c:v>0.74314482999999998</c:v>
                </c:pt>
                <c:pt idx="49">
                  <c:v>0.75470957999999999</c:v>
                </c:pt>
                <c:pt idx="50">
                  <c:v>0.76604444000000005</c:v>
                </c:pt>
                <c:pt idx="51">
                  <c:v>0.77714596000000002</c:v>
                </c:pt>
                <c:pt idx="52">
                  <c:v>0.78801074999999998</c:v>
                </c:pt>
                <c:pt idx="53">
                  <c:v>0.79863550999999999</c:v>
                </c:pt>
                <c:pt idx="54">
                  <c:v>0.80901699000000005</c:v>
                </c:pt>
                <c:pt idx="55">
                  <c:v>0.81915203999999997</c:v>
                </c:pt>
                <c:pt idx="56">
                  <c:v>0.82903757</c:v>
                </c:pt>
                <c:pt idx="57">
                  <c:v>0.83867057</c:v>
                </c:pt>
                <c:pt idx="58">
                  <c:v>0.84804809999999997</c:v>
                </c:pt>
                <c:pt idx="59">
                  <c:v>0.85716729999999997</c:v>
                </c:pt>
                <c:pt idx="60">
                  <c:v>0.86602539999999995</c:v>
                </c:pt>
                <c:pt idx="61">
                  <c:v>0.87461971000000005</c:v>
                </c:pt>
                <c:pt idx="62">
                  <c:v>0.88294759</c:v>
                </c:pt>
                <c:pt idx="63">
                  <c:v>0.89100652000000002</c:v>
                </c:pt>
                <c:pt idx="64">
                  <c:v>0.89879405000000001</c:v>
                </c:pt>
                <c:pt idx="65">
                  <c:v>0.90630778999999995</c:v>
                </c:pt>
                <c:pt idx="66">
                  <c:v>0.91354546000000003</c:v>
                </c:pt>
                <c:pt idx="67">
                  <c:v>0.92050485000000004</c:v>
                </c:pt>
                <c:pt idx="68">
                  <c:v>0.92718385000000003</c:v>
                </c:pt>
                <c:pt idx="69">
                  <c:v>0.93358043000000002</c:v>
                </c:pt>
                <c:pt idx="70">
                  <c:v>0.93969261999999998</c:v>
                </c:pt>
                <c:pt idx="71">
                  <c:v>0.94551858</c:v>
                </c:pt>
                <c:pt idx="72">
                  <c:v>0.95105651999999996</c:v>
                </c:pt>
                <c:pt idx="73">
                  <c:v>0.95630475999999998</c:v>
                </c:pt>
                <c:pt idx="74">
                  <c:v>0.9612617</c:v>
                </c:pt>
                <c:pt idx="75">
                  <c:v>0.96592582999999999</c:v>
                </c:pt>
                <c:pt idx="76">
                  <c:v>0.97029573000000002</c:v>
                </c:pt>
                <c:pt idx="77">
                  <c:v>0.97437006000000004</c:v>
                </c:pt>
                <c:pt idx="78">
                  <c:v>0.97814760000000001</c:v>
                </c:pt>
                <c:pt idx="79">
                  <c:v>0.98162718000000004</c:v>
                </c:pt>
                <c:pt idx="80">
                  <c:v>0.98480774999999998</c:v>
                </c:pt>
                <c:pt idx="81">
                  <c:v>0.98768834000000005</c:v>
                </c:pt>
                <c:pt idx="82">
                  <c:v>0.99026806999999994</c:v>
                </c:pt>
                <c:pt idx="83">
                  <c:v>0.99254615000000002</c:v>
                </c:pt>
                <c:pt idx="84">
                  <c:v>0.99452189999999996</c:v>
                </c:pt>
                <c:pt idx="85">
                  <c:v>0.99619469999999999</c:v>
                </c:pt>
                <c:pt idx="86">
                  <c:v>0.99756405000000004</c:v>
                </c:pt>
                <c:pt idx="87">
                  <c:v>0.99862952999999999</c:v>
                </c:pt>
                <c:pt idx="88">
                  <c:v>0.99939082999999995</c:v>
                </c:pt>
                <c:pt idx="89">
                  <c:v>0.99984770000000001</c:v>
                </c:pt>
                <c:pt idx="90">
                  <c:v>1</c:v>
                </c:pt>
                <c:pt idx="91">
                  <c:v>0.99984770000000001</c:v>
                </c:pt>
                <c:pt idx="92">
                  <c:v>0.99939082999999995</c:v>
                </c:pt>
                <c:pt idx="93">
                  <c:v>0.99862952999999999</c:v>
                </c:pt>
                <c:pt idx="94">
                  <c:v>0.99756405000000004</c:v>
                </c:pt>
                <c:pt idx="95">
                  <c:v>0.99619469999999999</c:v>
                </c:pt>
                <c:pt idx="96">
                  <c:v>0.99452189999999996</c:v>
                </c:pt>
                <c:pt idx="97">
                  <c:v>0.99254615000000002</c:v>
                </c:pt>
                <c:pt idx="98">
                  <c:v>0.99026806999999994</c:v>
                </c:pt>
                <c:pt idx="99">
                  <c:v>0.98768834000000005</c:v>
                </c:pt>
                <c:pt idx="100">
                  <c:v>0.98480774999999998</c:v>
                </c:pt>
                <c:pt idx="101">
                  <c:v>0.98162718000000004</c:v>
                </c:pt>
                <c:pt idx="102">
                  <c:v>0.97814760000000001</c:v>
                </c:pt>
                <c:pt idx="103">
                  <c:v>0.97437006000000004</c:v>
                </c:pt>
                <c:pt idx="104">
                  <c:v>0.97029573000000002</c:v>
                </c:pt>
                <c:pt idx="105">
                  <c:v>0.96592582999999999</c:v>
                </c:pt>
                <c:pt idx="106">
                  <c:v>0.9612617</c:v>
                </c:pt>
                <c:pt idx="107">
                  <c:v>0.95630475999999998</c:v>
                </c:pt>
                <c:pt idx="108">
                  <c:v>0.95105651999999996</c:v>
                </c:pt>
                <c:pt idx="109">
                  <c:v>0.94551858</c:v>
                </c:pt>
                <c:pt idx="110">
                  <c:v>0.93969261999999998</c:v>
                </c:pt>
                <c:pt idx="111">
                  <c:v>0.93358043000000002</c:v>
                </c:pt>
                <c:pt idx="112">
                  <c:v>0.92718385000000003</c:v>
                </c:pt>
                <c:pt idx="113">
                  <c:v>0.92050485000000004</c:v>
                </c:pt>
                <c:pt idx="114">
                  <c:v>0.91354546000000003</c:v>
                </c:pt>
                <c:pt idx="115">
                  <c:v>0.90630778999999995</c:v>
                </c:pt>
                <c:pt idx="116">
                  <c:v>0.89879405000000001</c:v>
                </c:pt>
                <c:pt idx="117">
                  <c:v>0.89100652000000002</c:v>
                </c:pt>
                <c:pt idx="118">
                  <c:v>0.88294759</c:v>
                </c:pt>
                <c:pt idx="119">
                  <c:v>0.87461971000000005</c:v>
                </c:pt>
                <c:pt idx="120">
                  <c:v>0.86602539999999995</c:v>
                </c:pt>
                <c:pt idx="121">
                  <c:v>0.85716729999999997</c:v>
                </c:pt>
                <c:pt idx="122">
                  <c:v>0.84804809999999997</c:v>
                </c:pt>
                <c:pt idx="123">
                  <c:v>0.83867057</c:v>
                </c:pt>
                <c:pt idx="124">
                  <c:v>0.82903757</c:v>
                </c:pt>
                <c:pt idx="125">
                  <c:v>0.81915203999999997</c:v>
                </c:pt>
                <c:pt idx="126">
                  <c:v>0.80901699000000005</c:v>
                </c:pt>
                <c:pt idx="127">
                  <c:v>0.79863550999999999</c:v>
                </c:pt>
                <c:pt idx="128">
                  <c:v>0.78801074999999998</c:v>
                </c:pt>
                <c:pt idx="129">
                  <c:v>0.77714596000000002</c:v>
                </c:pt>
                <c:pt idx="130">
                  <c:v>0.76604444000000005</c:v>
                </c:pt>
                <c:pt idx="131">
                  <c:v>0.75470957999999999</c:v>
                </c:pt>
                <c:pt idx="132">
                  <c:v>0.74314482999999998</c:v>
                </c:pt>
                <c:pt idx="133">
                  <c:v>0.7313537</c:v>
                </c:pt>
                <c:pt idx="134">
                  <c:v>0.71933979999999997</c:v>
                </c:pt>
                <c:pt idx="135">
                  <c:v>0.70710678000000005</c:v>
                </c:pt>
                <c:pt idx="136">
                  <c:v>0.69465836999999997</c:v>
                </c:pt>
                <c:pt idx="137">
                  <c:v>0.68199836000000003</c:v>
                </c:pt>
                <c:pt idx="138">
                  <c:v>0.66913060999999996</c:v>
                </c:pt>
                <c:pt idx="139">
                  <c:v>0.65605902999999999</c:v>
                </c:pt>
                <c:pt idx="140">
                  <c:v>0.64278760999999995</c:v>
                </c:pt>
                <c:pt idx="141">
                  <c:v>0.62932038999999995</c:v>
                </c:pt>
                <c:pt idx="142">
                  <c:v>0.61566147999999998</c:v>
                </c:pt>
                <c:pt idx="143">
                  <c:v>0.60181501999999998</c:v>
                </c:pt>
                <c:pt idx="144">
                  <c:v>0.58778525000000004</c:v>
                </c:pt>
                <c:pt idx="145">
                  <c:v>0.57357643999999997</c:v>
                </c:pt>
                <c:pt idx="146">
                  <c:v>0.55919289999999999</c:v>
                </c:pt>
                <c:pt idx="147">
                  <c:v>0.54463903999999996</c:v>
                </c:pt>
                <c:pt idx="148">
                  <c:v>0.52991926</c:v>
                </c:pt>
                <c:pt idx="149">
                  <c:v>0.51503807000000001</c:v>
                </c:pt>
                <c:pt idx="150">
                  <c:v>0.5</c:v>
                </c:pt>
                <c:pt idx="151">
                  <c:v>0.48480962</c:v>
                </c:pt>
                <c:pt idx="152">
                  <c:v>0.46947156000000001</c:v>
                </c:pt>
                <c:pt idx="153">
                  <c:v>0.45399050000000002</c:v>
                </c:pt>
                <c:pt idx="154">
                  <c:v>0.43837114999999999</c:v>
                </c:pt>
                <c:pt idx="155">
                  <c:v>0.42261826000000002</c:v>
                </c:pt>
                <c:pt idx="156">
                  <c:v>0.40673663999999998</c:v>
                </c:pt>
                <c:pt idx="157">
                  <c:v>0.39073112999999998</c:v>
                </c:pt>
                <c:pt idx="158">
                  <c:v>0.37460659000000002</c:v>
                </c:pt>
                <c:pt idx="159">
                  <c:v>0.35836794999999999</c:v>
                </c:pt>
                <c:pt idx="160">
                  <c:v>0.34202013999999997</c:v>
                </c:pt>
                <c:pt idx="161">
                  <c:v>0.32556815</c:v>
                </c:pt>
                <c:pt idx="162">
                  <c:v>0.30901698999999999</c:v>
                </c:pt>
                <c:pt idx="163">
                  <c:v>0.29237170000000001</c:v>
                </c:pt>
                <c:pt idx="164">
                  <c:v>0.27563736</c:v>
                </c:pt>
                <c:pt idx="165">
                  <c:v>0.25881904999999999</c:v>
                </c:pt>
                <c:pt idx="166">
                  <c:v>0.2419219</c:v>
                </c:pt>
                <c:pt idx="167">
                  <c:v>0.22495105000000001</c:v>
                </c:pt>
                <c:pt idx="168">
                  <c:v>0.20791169000000001</c:v>
                </c:pt>
                <c:pt idx="169">
                  <c:v>0.19080900000000001</c:v>
                </c:pt>
                <c:pt idx="170">
                  <c:v>0.17364818000000001</c:v>
                </c:pt>
                <c:pt idx="171">
                  <c:v>0.15643446999999999</c:v>
                </c:pt>
                <c:pt idx="172">
                  <c:v>0.13917309999999999</c:v>
                </c:pt>
                <c:pt idx="173">
                  <c:v>0.12186934000000001</c:v>
                </c:pt>
                <c:pt idx="174">
                  <c:v>0.10452846</c:v>
                </c:pt>
                <c:pt idx="175">
                  <c:v>8.7155739999999995E-2</c:v>
                </c:pt>
                <c:pt idx="176">
                  <c:v>6.9756470000000001E-2</c:v>
                </c:pt>
                <c:pt idx="177">
                  <c:v>5.2335960000000001E-2</c:v>
                </c:pt>
                <c:pt idx="178">
                  <c:v>3.48995E-2</c:v>
                </c:pt>
                <c:pt idx="179">
                  <c:v>1.7452410000000002E-2</c:v>
                </c:pt>
                <c:pt idx="180">
                  <c:v>1.2250999999999999E-16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9E-E14F-98A6-A2D83873E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97232"/>
        <c:axId val="817091264"/>
      </c:scatterChart>
      <c:valAx>
        <c:axId val="820297232"/>
        <c:scaling>
          <c:orientation val="minMax"/>
          <c:max val="18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091264"/>
        <c:crosses val="autoZero"/>
        <c:crossBetween val="midCat"/>
        <c:majorUnit val="90"/>
      </c:valAx>
      <c:valAx>
        <c:axId val="817091264"/>
        <c:scaling>
          <c:orientation val="minMax"/>
          <c:max val="1.01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285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29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'Sine 90°'!$A$1:$A$181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90°'!$B$1:$B$181</c:f>
              <c:numCache>
                <c:formatCode>General</c:formatCode>
                <c:ptCount val="181"/>
                <c:pt idx="0">
                  <c:v>0</c:v>
                </c:pt>
                <c:pt idx="1">
                  <c:v>1.7452410000000002E-2</c:v>
                </c:pt>
                <c:pt idx="2">
                  <c:v>3.48995E-2</c:v>
                </c:pt>
                <c:pt idx="3">
                  <c:v>5.2335960000000001E-2</c:v>
                </c:pt>
                <c:pt idx="4">
                  <c:v>6.9756470000000001E-2</c:v>
                </c:pt>
                <c:pt idx="5">
                  <c:v>8.7155739999999995E-2</c:v>
                </c:pt>
                <c:pt idx="6">
                  <c:v>0.10452846</c:v>
                </c:pt>
                <c:pt idx="7">
                  <c:v>0.12186934000000001</c:v>
                </c:pt>
                <c:pt idx="8">
                  <c:v>0.13917309999999999</c:v>
                </c:pt>
                <c:pt idx="9">
                  <c:v>0.15643446999999999</c:v>
                </c:pt>
                <c:pt idx="10">
                  <c:v>0.17364818000000001</c:v>
                </c:pt>
                <c:pt idx="11">
                  <c:v>0.19080900000000001</c:v>
                </c:pt>
                <c:pt idx="12">
                  <c:v>0.20791169000000001</c:v>
                </c:pt>
                <c:pt idx="13">
                  <c:v>0.22495105000000001</c:v>
                </c:pt>
                <c:pt idx="14">
                  <c:v>0.2419219</c:v>
                </c:pt>
                <c:pt idx="15">
                  <c:v>0.25881904999999999</c:v>
                </c:pt>
                <c:pt idx="16">
                  <c:v>0.27563736</c:v>
                </c:pt>
                <c:pt idx="17">
                  <c:v>0.29237170000000001</c:v>
                </c:pt>
                <c:pt idx="18">
                  <c:v>0.30901698999999999</c:v>
                </c:pt>
                <c:pt idx="19">
                  <c:v>0.32556815</c:v>
                </c:pt>
                <c:pt idx="20">
                  <c:v>0.34202013999999997</c:v>
                </c:pt>
                <c:pt idx="21">
                  <c:v>0.35836794999999999</c:v>
                </c:pt>
                <c:pt idx="22">
                  <c:v>0.37460659000000002</c:v>
                </c:pt>
                <c:pt idx="23">
                  <c:v>0.39073112999999998</c:v>
                </c:pt>
                <c:pt idx="24">
                  <c:v>0.40673663999999998</c:v>
                </c:pt>
                <c:pt idx="25">
                  <c:v>0.42261826000000002</c:v>
                </c:pt>
                <c:pt idx="26">
                  <c:v>0.43837114999999999</c:v>
                </c:pt>
                <c:pt idx="27">
                  <c:v>0.45399050000000002</c:v>
                </c:pt>
                <c:pt idx="28">
                  <c:v>0.46947156000000001</c:v>
                </c:pt>
                <c:pt idx="29">
                  <c:v>0.48480962</c:v>
                </c:pt>
                <c:pt idx="30">
                  <c:v>0.5</c:v>
                </c:pt>
                <c:pt idx="31">
                  <c:v>0.51503807000000001</c:v>
                </c:pt>
                <c:pt idx="32">
                  <c:v>0.52991926</c:v>
                </c:pt>
                <c:pt idx="33">
                  <c:v>0.54463903999999996</c:v>
                </c:pt>
                <c:pt idx="34">
                  <c:v>0.55919289999999999</c:v>
                </c:pt>
                <c:pt idx="35">
                  <c:v>0.57357643999999997</c:v>
                </c:pt>
                <c:pt idx="36">
                  <c:v>0.58778525000000004</c:v>
                </c:pt>
                <c:pt idx="37">
                  <c:v>0.60181501999999998</c:v>
                </c:pt>
                <c:pt idx="38">
                  <c:v>0.61566147999999998</c:v>
                </c:pt>
                <c:pt idx="39">
                  <c:v>0.62932038999999995</c:v>
                </c:pt>
                <c:pt idx="40">
                  <c:v>0.64278760999999995</c:v>
                </c:pt>
                <c:pt idx="41">
                  <c:v>0.65605902999999999</c:v>
                </c:pt>
                <c:pt idx="42">
                  <c:v>0.66913060999999996</c:v>
                </c:pt>
                <c:pt idx="43">
                  <c:v>0.68199836000000003</c:v>
                </c:pt>
                <c:pt idx="44">
                  <c:v>0.69465836999999997</c:v>
                </c:pt>
                <c:pt idx="45">
                  <c:v>0.70710678000000005</c:v>
                </c:pt>
                <c:pt idx="46">
                  <c:v>0.71933979999999997</c:v>
                </c:pt>
                <c:pt idx="47">
                  <c:v>0.7313537</c:v>
                </c:pt>
                <c:pt idx="48">
                  <c:v>0.74314482999999998</c:v>
                </c:pt>
                <c:pt idx="49">
                  <c:v>0.75470957999999999</c:v>
                </c:pt>
                <c:pt idx="50">
                  <c:v>0.76604444000000005</c:v>
                </c:pt>
                <c:pt idx="51">
                  <c:v>0.77714596000000002</c:v>
                </c:pt>
                <c:pt idx="52">
                  <c:v>0.78801074999999998</c:v>
                </c:pt>
                <c:pt idx="53">
                  <c:v>0.79863550999999999</c:v>
                </c:pt>
                <c:pt idx="54">
                  <c:v>0.80901699000000005</c:v>
                </c:pt>
                <c:pt idx="55">
                  <c:v>0.81915203999999997</c:v>
                </c:pt>
                <c:pt idx="56">
                  <c:v>0.82903757</c:v>
                </c:pt>
                <c:pt idx="57">
                  <c:v>0.83867057</c:v>
                </c:pt>
                <c:pt idx="58">
                  <c:v>0.84804809999999997</c:v>
                </c:pt>
                <c:pt idx="59">
                  <c:v>0.85716729999999997</c:v>
                </c:pt>
                <c:pt idx="60">
                  <c:v>0.86602539999999995</c:v>
                </c:pt>
                <c:pt idx="61">
                  <c:v>0.87461971000000005</c:v>
                </c:pt>
                <c:pt idx="62">
                  <c:v>0.88294759</c:v>
                </c:pt>
                <c:pt idx="63">
                  <c:v>0.89100652000000002</c:v>
                </c:pt>
                <c:pt idx="64">
                  <c:v>0.89879405000000001</c:v>
                </c:pt>
                <c:pt idx="65">
                  <c:v>0.90630778999999995</c:v>
                </c:pt>
                <c:pt idx="66">
                  <c:v>0.91354546000000003</c:v>
                </c:pt>
                <c:pt idx="67">
                  <c:v>0.92050485000000004</c:v>
                </c:pt>
                <c:pt idx="68">
                  <c:v>0.92718385000000003</c:v>
                </c:pt>
                <c:pt idx="69">
                  <c:v>0.93358043000000002</c:v>
                </c:pt>
                <c:pt idx="70">
                  <c:v>0.93969261999999998</c:v>
                </c:pt>
                <c:pt idx="71">
                  <c:v>0.94551858</c:v>
                </c:pt>
                <c:pt idx="72">
                  <c:v>0.95105651999999996</c:v>
                </c:pt>
                <c:pt idx="73">
                  <c:v>0.95630475999999998</c:v>
                </c:pt>
                <c:pt idx="74">
                  <c:v>0.9612617</c:v>
                </c:pt>
                <c:pt idx="75">
                  <c:v>0.96592582999999999</c:v>
                </c:pt>
                <c:pt idx="76">
                  <c:v>0.97029573000000002</c:v>
                </c:pt>
                <c:pt idx="77">
                  <c:v>0.97437006000000004</c:v>
                </c:pt>
                <c:pt idx="78">
                  <c:v>0.97814760000000001</c:v>
                </c:pt>
                <c:pt idx="79">
                  <c:v>0.98162718000000004</c:v>
                </c:pt>
                <c:pt idx="80">
                  <c:v>0.98480774999999998</c:v>
                </c:pt>
                <c:pt idx="81">
                  <c:v>0.98768834000000005</c:v>
                </c:pt>
                <c:pt idx="82">
                  <c:v>0.99026806999999994</c:v>
                </c:pt>
                <c:pt idx="83">
                  <c:v>0.99254615000000002</c:v>
                </c:pt>
                <c:pt idx="84">
                  <c:v>0.99452189999999996</c:v>
                </c:pt>
                <c:pt idx="85">
                  <c:v>0.99619469999999999</c:v>
                </c:pt>
                <c:pt idx="86">
                  <c:v>0.99756405000000004</c:v>
                </c:pt>
                <c:pt idx="87">
                  <c:v>0.99862952999999999</c:v>
                </c:pt>
                <c:pt idx="88">
                  <c:v>0.99939082999999995</c:v>
                </c:pt>
                <c:pt idx="89">
                  <c:v>0.99984770000000001</c:v>
                </c:pt>
                <c:pt idx="90">
                  <c:v>1</c:v>
                </c:pt>
                <c:pt idx="91">
                  <c:v>0.99984770000000001</c:v>
                </c:pt>
                <c:pt idx="92">
                  <c:v>0.99939082999999995</c:v>
                </c:pt>
                <c:pt idx="93">
                  <c:v>0.99862952999999999</c:v>
                </c:pt>
                <c:pt idx="94">
                  <c:v>0.99756405000000004</c:v>
                </c:pt>
                <c:pt idx="95">
                  <c:v>0.99619469999999999</c:v>
                </c:pt>
                <c:pt idx="96">
                  <c:v>0.99452189999999996</c:v>
                </c:pt>
                <c:pt idx="97">
                  <c:v>0.99254615000000002</c:v>
                </c:pt>
                <c:pt idx="98">
                  <c:v>0.99026806999999994</c:v>
                </c:pt>
                <c:pt idx="99">
                  <c:v>0.98768834000000005</c:v>
                </c:pt>
                <c:pt idx="100">
                  <c:v>0.98480774999999998</c:v>
                </c:pt>
                <c:pt idx="101">
                  <c:v>0.98162718000000004</c:v>
                </c:pt>
                <c:pt idx="102">
                  <c:v>0.97814760000000001</c:v>
                </c:pt>
                <c:pt idx="103">
                  <c:v>0.97437006000000004</c:v>
                </c:pt>
                <c:pt idx="104">
                  <c:v>0.97029573000000002</c:v>
                </c:pt>
                <c:pt idx="105">
                  <c:v>0.96592582999999999</c:v>
                </c:pt>
                <c:pt idx="106">
                  <c:v>0.9612617</c:v>
                </c:pt>
                <c:pt idx="107">
                  <c:v>0.95630475999999998</c:v>
                </c:pt>
                <c:pt idx="108">
                  <c:v>0.95105651999999996</c:v>
                </c:pt>
                <c:pt idx="109">
                  <c:v>0.94551858</c:v>
                </c:pt>
                <c:pt idx="110">
                  <c:v>0.93969261999999998</c:v>
                </c:pt>
                <c:pt idx="111">
                  <c:v>0.93358043000000002</c:v>
                </c:pt>
                <c:pt idx="112">
                  <c:v>0.92718385000000003</c:v>
                </c:pt>
                <c:pt idx="113">
                  <c:v>0.92050485000000004</c:v>
                </c:pt>
                <c:pt idx="114">
                  <c:v>0.91354546000000003</c:v>
                </c:pt>
                <c:pt idx="115">
                  <c:v>0.90630778999999995</c:v>
                </c:pt>
                <c:pt idx="116">
                  <c:v>0.89879405000000001</c:v>
                </c:pt>
                <c:pt idx="117">
                  <c:v>0.89100652000000002</c:v>
                </c:pt>
                <c:pt idx="118">
                  <c:v>0.88294759</c:v>
                </c:pt>
                <c:pt idx="119">
                  <c:v>0.87461971000000005</c:v>
                </c:pt>
                <c:pt idx="120">
                  <c:v>0.86602539999999995</c:v>
                </c:pt>
                <c:pt idx="121">
                  <c:v>0.85716729999999997</c:v>
                </c:pt>
                <c:pt idx="122">
                  <c:v>0.84804809999999997</c:v>
                </c:pt>
                <c:pt idx="123">
                  <c:v>0.83867057</c:v>
                </c:pt>
                <c:pt idx="124">
                  <c:v>0.82903757</c:v>
                </c:pt>
                <c:pt idx="125">
                  <c:v>0.81915203999999997</c:v>
                </c:pt>
                <c:pt idx="126">
                  <c:v>0.80901699000000005</c:v>
                </c:pt>
                <c:pt idx="127">
                  <c:v>0.79863550999999999</c:v>
                </c:pt>
                <c:pt idx="128">
                  <c:v>0.78801074999999998</c:v>
                </c:pt>
                <c:pt idx="129">
                  <c:v>0.77714596000000002</c:v>
                </c:pt>
                <c:pt idx="130">
                  <c:v>0.76604444000000005</c:v>
                </c:pt>
                <c:pt idx="131">
                  <c:v>0.75470957999999999</c:v>
                </c:pt>
                <c:pt idx="132">
                  <c:v>0.74314482999999998</c:v>
                </c:pt>
                <c:pt idx="133">
                  <c:v>0.7313537</c:v>
                </c:pt>
                <c:pt idx="134">
                  <c:v>0.71933979999999997</c:v>
                </c:pt>
                <c:pt idx="135">
                  <c:v>0.70710678000000005</c:v>
                </c:pt>
                <c:pt idx="136">
                  <c:v>0.69465836999999997</c:v>
                </c:pt>
                <c:pt idx="137">
                  <c:v>0.68199836000000003</c:v>
                </c:pt>
                <c:pt idx="138">
                  <c:v>0.66913060999999996</c:v>
                </c:pt>
                <c:pt idx="139">
                  <c:v>0.65605902999999999</c:v>
                </c:pt>
                <c:pt idx="140">
                  <c:v>0.64278760999999995</c:v>
                </c:pt>
                <c:pt idx="141">
                  <c:v>0.62932038999999995</c:v>
                </c:pt>
                <c:pt idx="142">
                  <c:v>0.61566147999999998</c:v>
                </c:pt>
                <c:pt idx="143">
                  <c:v>0.60181501999999998</c:v>
                </c:pt>
                <c:pt idx="144">
                  <c:v>0.58778525000000004</c:v>
                </c:pt>
                <c:pt idx="145">
                  <c:v>0.57357643999999997</c:v>
                </c:pt>
                <c:pt idx="146">
                  <c:v>0.55919289999999999</c:v>
                </c:pt>
                <c:pt idx="147">
                  <c:v>0.54463903999999996</c:v>
                </c:pt>
                <c:pt idx="148">
                  <c:v>0.52991926</c:v>
                </c:pt>
                <c:pt idx="149">
                  <c:v>0.51503807000000001</c:v>
                </c:pt>
                <c:pt idx="150">
                  <c:v>0.5</c:v>
                </c:pt>
                <c:pt idx="151">
                  <c:v>0.48480962</c:v>
                </c:pt>
                <c:pt idx="152">
                  <c:v>0.46947156000000001</c:v>
                </c:pt>
                <c:pt idx="153">
                  <c:v>0.45399050000000002</c:v>
                </c:pt>
                <c:pt idx="154">
                  <c:v>0.43837114999999999</c:v>
                </c:pt>
                <c:pt idx="155">
                  <c:v>0.42261826000000002</c:v>
                </c:pt>
                <c:pt idx="156">
                  <c:v>0.40673663999999998</c:v>
                </c:pt>
                <c:pt idx="157">
                  <c:v>0.39073112999999998</c:v>
                </c:pt>
                <c:pt idx="158">
                  <c:v>0.37460659000000002</c:v>
                </c:pt>
                <c:pt idx="159">
                  <c:v>0.35836794999999999</c:v>
                </c:pt>
                <c:pt idx="160">
                  <c:v>0.34202013999999997</c:v>
                </c:pt>
                <c:pt idx="161">
                  <c:v>0.32556815</c:v>
                </c:pt>
                <c:pt idx="162">
                  <c:v>0.30901698999999999</c:v>
                </c:pt>
                <c:pt idx="163">
                  <c:v>0.29237170000000001</c:v>
                </c:pt>
                <c:pt idx="164">
                  <c:v>0.27563736</c:v>
                </c:pt>
                <c:pt idx="165">
                  <c:v>0.25881904999999999</c:v>
                </c:pt>
                <c:pt idx="166">
                  <c:v>0.2419219</c:v>
                </c:pt>
                <c:pt idx="167">
                  <c:v>0.22495105000000001</c:v>
                </c:pt>
                <c:pt idx="168">
                  <c:v>0.20791169000000001</c:v>
                </c:pt>
                <c:pt idx="169">
                  <c:v>0.19080900000000001</c:v>
                </c:pt>
                <c:pt idx="170">
                  <c:v>0.17364818000000001</c:v>
                </c:pt>
                <c:pt idx="171">
                  <c:v>0.15643446999999999</c:v>
                </c:pt>
                <c:pt idx="172">
                  <c:v>0.13917309999999999</c:v>
                </c:pt>
                <c:pt idx="173">
                  <c:v>0.12186934000000001</c:v>
                </c:pt>
                <c:pt idx="174">
                  <c:v>0.10452846</c:v>
                </c:pt>
                <c:pt idx="175">
                  <c:v>8.7155739999999995E-2</c:v>
                </c:pt>
                <c:pt idx="176">
                  <c:v>6.9756470000000001E-2</c:v>
                </c:pt>
                <c:pt idx="177">
                  <c:v>5.2335960000000001E-2</c:v>
                </c:pt>
                <c:pt idx="178">
                  <c:v>3.48995E-2</c:v>
                </c:pt>
                <c:pt idx="179">
                  <c:v>1.7452410000000002E-2</c:v>
                </c:pt>
                <c:pt idx="180">
                  <c:v>1.2250999999999999E-16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6BE-944A-ABA9-175359BCA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97232"/>
        <c:axId val="817091264"/>
      </c:scatterChart>
      <c:valAx>
        <c:axId val="820297232"/>
        <c:scaling>
          <c:orientation val="minMax"/>
          <c:max val="18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091264"/>
        <c:crosses val="autoZero"/>
        <c:crossBetween val="midCat"/>
        <c:majorUnit val="90"/>
      </c:valAx>
      <c:valAx>
        <c:axId val="817091264"/>
        <c:scaling>
          <c:orientation val="minMax"/>
          <c:max val="1.01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285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29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'Sine 90°'!$A$1:$A$181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90°'!$B$1:$B$181</c:f>
              <c:numCache>
                <c:formatCode>General</c:formatCode>
                <c:ptCount val="181"/>
                <c:pt idx="0">
                  <c:v>0</c:v>
                </c:pt>
                <c:pt idx="1">
                  <c:v>1.7452410000000002E-2</c:v>
                </c:pt>
                <c:pt idx="2">
                  <c:v>3.48995E-2</c:v>
                </c:pt>
                <c:pt idx="3">
                  <c:v>5.2335960000000001E-2</c:v>
                </c:pt>
                <c:pt idx="4">
                  <c:v>6.9756470000000001E-2</c:v>
                </c:pt>
                <c:pt idx="5">
                  <c:v>8.7155739999999995E-2</c:v>
                </c:pt>
                <c:pt idx="6">
                  <c:v>0.10452846</c:v>
                </c:pt>
                <c:pt idx="7">
                  <c:v>0.12186934000000001</c:v>
                </c:pt>
                <c:pt idx="8">
                  <c:v>0.13917309999999999</c:v>
                </c:pt>
                <c:pt idx="9">
                  <c:v>0.15643446999999999</c:v>
                </c:pt>
                <c:pt idx="10">
                  <c:v>0.17364818000000001</c:v>
                </c:pt>
                <c:pt idx="11">
                  <c:v>0.19080900000000001</c:v>
                </c:pt>
                <c:pt idx="12">
                  <c:v>0.20791169000000001</c:v>
                </c:pt>
                <c:pt idx="13">
                  <c:v>0.22495105000000001</c:v>
                </c:pt>
                <c:pt idx="14">
                  <c:v>0.2419219</c:v>
                </c:pt>
                <c:pt idx="15">
                  <c:v>0.25881904999999999</c:v>
                </c:pt>
                <c:pt idx="16">
                  <c:v>0.27563736</c:v>
                </c:pt>
                <c:pt idx="17">
                  <c:v>0.29237170000000001</c:v>
                </c:pt>
                <c:pt idx="18">
                  <c:v>0.30901698999999999</c:v>
                </c:pt>
                <c:pt idx="19">
                  <c:v>0.32556815</c:v>
                </c:pt>
                <c:pt idx="20">
                  <c:v>0.34202013999999997</c:v>
                </c:pt>
                <c:pt idx="21">
                  <c:v>0.35836794999999999</c:v>
                </c:pt>
                <c:pt idx="22">
                  <c:v>0.37460659000000002</c:v>
                </c:pt>
                <c:pt idx="23">
                  <c:v>0.39073112999999998</c:v>
                </c:pt>
                <c:pt idx="24">
                  <c:v>0.40673663999999998</c:v>
                </c:pt>
                <c:pt idx="25">
                  <c:v>0.42261826000000002</c:v>
                </c:pt>
                <c:pt idx="26">
                  <c:v>0.43837114999999999</c:v>
                </c:pt>
                <c:pt idx="27">
                  <c:v>0.45399050000000002</c:v>
                </c:pt>
                <c:pt idx="28">
                  <c:v>0.46947156000000001</c:v>
                </c:pt>
                <c:pt idx="29">
                  <c:v>0.48480962</c:v>
                </c:pt>
                <c:pt idx="30">
                  <c:v>0.5</c:v>
                </c:pt>
                <c:pt idx="31">
                  <c:v>0.51503807000000001</c:v>
                </c:pt>
                <c:pt idx="32">
                  <c:v>0.52991926</c:v>
                </c:pt>
                <c:pt idx="33">
                  <c:v>0.54463903999999996</c:v>
                </c:pt>
                <c:pt idx="34">
                  <c:v>0.55919289999999999</c:v>
                </c:pt>
                <c:pt idx="35">
                  <c:v>0.57357643999999997</c:v>
                </c:pt>
                <c:pt idx="36">
                  <c:v>0.58778525000000004</c:v>
                </c:pt>
                <c:pt idx="37">
                  <c:v>0.60181501999999998</c:v>
                </c:pt>
                <c:pt idx="38">
                  <c:v>0.61566147999999998</c:v>
                </c:pt>
                <c:pt idx="39">
                  <c:v>0.62932038999999995</c:v>
                </c:pt>
                <c:pt idx="40">
                  <c:v>0.64278760999999995</c:v>
                </c:pt>
                <c:pt idx="41">
                  <c:v>0.65605902999999999</c:v>
                </c:pt>
                <c:pt idx="42">
                  <c:v>0.66913060999999996</c:v>
                </c:pt>
                <c:pt idx="43">
                  <c:v>0.68199836000000003</c:v>
                </c:pt>
                <c:pt idx="44">
                  <c:v>0.69465836999999997</c:v>
                </c:pt>
                <c:pt idx="45">
                  <c:v>0.70710678000000005</c:v>
                </c:pt>
                <c:pt idx="46">
                  <c:v>0.71933979999999997</c:v>
                </c:pt>
                <c:pt idx="47">
                  <c:v>0.7313537</c:v>
                </c:pt>
                <c:pt idx="48">
                  <c:v>0.74314482999999998</c:v>
                </c:pt>
                <c:pt idx="49">
                  <c:v>0.75470957999999999</c:v>
                </c:pt>
                <c:pt idx="50">
                  <c:v>0.76604444000000005</c:v>
                </c:pt>
                <c:pt idx="51">
                  <c:v>0.77714596000000002</c:v>
                </c:pt>
                <c:pt idx="52">
                  <c:v>0.78801074999999998</c:v>
                </c:pt>
                <c:pt idx="53">
                  <c:v>0.79863550999999999</c:v>
                </c:pt>
                <c:pt idx="54">
                  <c:v>0.80901699000000005</c:v>
                </c:pt>
                <c:pt idx="55">
                  <c:v>0.81915203999999997</c:v>
                </c:pt>
                <c:pt idx="56">
                  <c:v>0.82903757</c:v>
                </c:pt>
                <c:pt idx="57">
                  <c:v>0.83867057</c:v>
                </c:pt>
                <c:pt idx="58">
                  <c:v>0.84804809999999997</c:v>
                </c:pt>
                <c:pt idx="59">
                  <c:v>0.85716729999999997</c:v>
                </c:pt>
                <c:pt idx="60">
                  <c:v>0.86602539999999995</c:v>
                </c:pt>
                <c:pt idx="61">
                  <c:v>0.87461971000000005</c:v>
                </c:pt>
                <c:pt idx="62">
                  <c:v>0.88294759</c:v>
                </c:pt>
                <c:pt idx="63">
                  <c:v>0.89100652000000002</c:v>
                </c:pt>
                <c:pt idx="64">
                  <c:v>0.89879405000000001</c:v>
                </c:pt>
                <c:pt idx="65">
                  <c:v>0.90630778999999995</c:v>
                </c:pt>
                <c:pt idx="66">
                  <c:v>0.91354546000000003</c:v>
                </c:pt>
                <c:pt idx="67">
                  <c:v>0.92050485000000004</c:v>
                </c:pt>
                <c:pt idx="68">
                  <c:v>0.92718385000000003</c:v>
                </c:pt>
                <c:pt idx="69">
                  <c:v>0.93358043000000002</c:v>
                </c:pt>
                <c:pt idx="70">
                  <c:v>0.93969261999999998</c:v>
                </c:pt>
                <c:pt idx="71">
                  <c:v>0.94551858</c:v>
                </c:pt>
                <c:pt idx="72">
                  <c:v>0.95105651999999996</c:v>
                </c:pt>
                <c:pt idx="73">
                  <c:v>0.95630475999999998</c:v>
                </c:pt>
                <c:pt idx="74">
                  <c:v>0.9612617</c:v>
                </c:pt>
                <c:pt idx="75">
                  <c:v>0.96592582999999999</c:v>
                </c:pt>
                <c:pt idx="76">
                  <c:v>0.97029573000000002</c:v>
                </c:pt>
                <c:pt idx="77">
                  <c:v>0.97437006000000004</c:v>
                </c:pt>
                <c:pt idx="78">
                  <c:v>0.97814760000000001</c:v>
                </c:pt>
                <c:pt idx="79">
                  <c:v>0.98162718000000004</c:v>
                </c:pt>
                <c:pt idx="80">
                  <c:v>0.98480774999999998</c:v>
                </c:pt>
                <c:pt idx="81">
                  <c:v>0.98768834000000005</c:v>
                </c:pt>
                <c:pt idx="82">
                  <c:v>0.99026806999999994</c:v>
                </c:pt>
                <c:pt idx="83">
                  <c:v>0.99254615000000002</c:v>
                </c:pt>
                <c:pt idx="84">
                  <c:v>0.99452189999999996</c:v>
                </c:pt>
                <c:pt idx="85">
                  <c:v>0.99619469999999999</c:v>
                </c:pt>
                <c:pt idx="86">
                  <c:v>0.99756405000000004</c:v>
                </c:pt>
                <c:pt idx="87">
                  <c:v>0.99862952999999999</c:v>
                </c:pt>
                <c:pt idx="88">
                  <c:v>0.99939082999999995</c:v>
                </c:pt>
                <c:pt idx="89">
                  <c:v>0.99984770000000001</c:v>
                </c:pt>
                <c:pt idx="90">
                  <c:v>1</c:v>
                </c:pt>
                <c:pt idx="91">
                  <c:v>0.99984770000000001</c:v>
                </c:pt>
                <c:pt idx="92">
                  <c:v>0.99939082999999995</c:v>
                </c:pt>
                <c:pt idx="93">
                  <c:v>0.99862952999999999</c:v>
                </c:pt>
                <c:pt idx="94">
                  <c:v>0.99756405000000004</c:v>
                </c:pt>
                <c:pt idx="95">
                  <c:v>0.99619469999999999</c:v>
                </c:pt>
                <c:pt idx="96">
                  <c:v>0.99452189999999996</c:v>
                </c:pt>
                <c:pt idx="97">
                  <c:v>0.99254615000000002</c:v>
                </c:pt>
                <c:pt idx="98">
                  <c:v>0.99026806999999994</c:v>
                </c:pt>
                <c:pt idx="99">
                  <c:v>0.98768834000000005</c:v>
                </c:pt>
                <c:pt idx="100">
                  <c:v>0.98480774999999998</c:v>
                </c:pt>
                <c:pt idx="101">
                  <c:v>0.98162718000000004</c:v>
                </c:pt>
                <c:pt idx="102">
                  <c:v>0.97814760000000001</c:v>
                </c:pt>
                <c:pt idx="103">
                  <c:v>0.97437006000000004</c:v>
                </c:pt>
                <c:pt idx="104">
                  <c:v>0.97029573000000002</c:v>
                </c:pt>
                <c:pt idx="105">
                  <c:v>0.96592582999999999</c:v>
                </c:pt>
                <c:pt idx="106">
                  <c:v>0.9612617</c:v>
                </c:pt>
                <c:pt idx="107">
                  <c:v>0.95630475999999998</c:v>
                </c:pt>
                <c:pt idx="108">
                  <c:v>0.95105651999999996</c:v>
                </c:pt>
                <c:pt idx="109">
                  <c:v>0.94551858</c:v>
                </c:pt>
                <c:pt idx="110">
                  <c:v>0.93969261999999998</c:v>
                </c:pt>
                <c:pt idx="111">
                  <c:v>0.93358043000000002</c:v>
                </c:pt>
                <c:pt idx="112">
                  <c:v>0.92718385000000003</c:v>
                </c:pt>
                <c:pt idx="113">
                  <c:v>0.92050485000000004</c:v>
                </c:pt>
                <c:pt idx="114">
                  <c:v>0.91354546000000003</c:v>
                </c:pt>
                <c:pt idx="115">
                  <c:v>0.90630778999999995</c:v>
                </c:pt>
                <c:pt idx="116">
                  <c:v>0.89879405000000001</c:v>
                </c:pt>
                <c:pt idx="117">
                  <c:v>0.89100652000000002</c:v>
                </c:pt>
                <c:pt idx="118">
                  <c:v>0.88294759</c:v>
                </c:pt>
                <c:pt idx="119">
                  <c:v>0.87461971000000005</c:v>
                </c:pt>
                <c:pt idx="120">
                  <c:v>0.86602539999999995</c:v>
                </c:pt>
                <c:pt idx="121">
                  <c:v>0.85716729999999997</c:v>
                </c:pt>
                <c:pt idx="122">
                  <c:v>0.84804809999999997</c:v>
                </c:pt>
                <c:pt idx="123">
                  <c:v>0.83867057</c:v>
                </c:pt>
                <c:pt idx="124">
                  <c:v>0.82903757</c:v>
                </c:pt>
                <c:pt idx="125">
                  <c:v>0.81915203999999997</c:v>
                </c:pt>
                <c:pt idx="126">
                  <c:v>0.80901699000000005</c:v>
                </c:pt>
                <c:pt idx="127">
                  <c:v>0.79863550999999999</c:v>
                </c:pt>
                <c:pt idx="128">
                  <c:v>0.78801074999999998</c:v>
                </c:pt>
                <c:pt idx="129">
                  <c:v>0.77714596000000002</c:v>
                </c:pt>
                <c:pt idx="130">
                  <c:v>0.76604444000000005</c:v>
                </c:pt>
                <c:pt idx="131">
                  <c:v>0.75470957999999999</c:v>
                </c:pt>
                <c:pt idx="132">
                  <c:v>0.74314482999999998</c:v>
                </c:pt>
                <c:pt idx="133">
                  <c:v>0.7313537</c:v>
                </c:pt>
                <c:pt idx="134">
                  <c:v>0.71933979999999997</c:v>
                </c:pt>
                <c:pt idx="135">
                  <c:v>0.70710678000000005</c:v>
                </c:pt>
                <c:pt idx="136">
                  <c:v>0.69465836999999997</c:v>
                </c:pt>
                <c:pt idx="137">
                  <c:v>0.68199836000000003</c:v>
                </c:pt>
                <c:pt idx="138">
                  <c:v>0.66913060999999996</c:v>
                </c:pt>
                <c:pt idx="139">
                  <c:v>0.65605902999999999</c:v>
                </c:pt>
                <c:pt idx="140">
                  <c:v>0.64278760999999995</c:v>
                </c:pt>
                <c:pt idx="141">
                  <c:v>0.62932038999999995</c:v>
                </c:pt>
                <c:pt idx="142">
                  <c:v>0.61566147999999998</c:v>
                </c:pt>
                <c:pt idx="143">
                  <c:v>0.60181501999999998</c:v>
                </c:pt>
                <c:pt idx="144">
                  <c:v>0.58778525000000004</c:v>
                </c:pt>
                <c:pt idx="145">
                  <c:v>0.57357643999999997</c:v>
                </c:pt>
                <c:pt idx="146">
                  <c:v>0.55919289999999999</c:v>
                </c:pt>
                <c:pt idx="147">
                  <c:v>0.54463903999999996</c:v>
                </c:pt>
                <c:pt idx="148">
                  <c:v>0.52991926</c:v>
                </c:pt>
                <c:pt idx="149">
                  <c:v>0.51503807000000001</c:v>
                </c:pt>
                <c:pt idx="150">
                  <c:v>0.5</c:v>
                </c:pt>
                <c:pt idx="151">
                  <c:v>0.48480962</c:v>
                </c:pt>
                <c:pt idx="152">
                  <c:v>0.46947156000000001</c:v>
                </c:pt>
                <c:pt idx="153">
                  <c:v>0.45399050000000002</c:v>
                </c:pt>
                <c:pt idx="154">
                  <c:v>0.43837114999999999</c:v>
                </c:pt>
                <c:pt idx="155">
                  <c:v>0.42261826000000002</c:v>
                </c:pt>
                <c:pt idx="156">
                  <c:v>0.40673663999999998</c:v>
                </c:pt>
                <c:pt idx="157">
                  <c:v>0.39073112999999998</c:v>
                </c:pt>
                <c:pt idx="158">
                  <c:v>0.37460659000000002</c:v>
                </c:pt>
                <c:pt idx="159">
                  <c:v>0.35836794999999999</c:v>
                </c:pt>
                <c:pt idx="160">
                  <c:v>0.34202013999999997</c:v>
                </c:pt>
                <c:pt idx="161">
                  <c:v>0.32556815</c:v>
                </c:pt>
                <c:pt idx="162">
                  <c:v>0.30901698999999999</c:v>
                </c:pt>
                <c:pt idx="163">
                  <c:v>0.29237170000000001</c:v>
                </c:pt>
                <c:pt idx="164">
                  <c:v>0.27563736</c:v>
                </c:pt>
                <c:pt idx="165">
                  <c:v>0.25881904999999999</c:v>
                </c:pt>
                <c:pt idx="166">
                  <c:v>0.2419219</c:v>
                </c:pt>
                <c:pt idx="167">
                  <c:v>0.22495105000000001</c:v>
                </c:pt>
                <c:pt idx="168">
                  <c:v>0.20791169000000001</c:v>
                </c:pt>
                <c:pt idx="169">
                  <c:v>0.19080900000000001</c:v>
                </c:pt>
                <c:pt idx="170">
                  <c:v>0.17364818000000001</c:v>
                </c:pt>
                <c:pt idx="171">
                  <c:v>0.15643446999999999</c:v>
                </c:pt>
                <c:pt idx="172">
                  <c:v>0.13917309999999999</c:v>
                </c:pt>
                <c:pt idx="173">
                  <c:v>0.12186934000000001</c:v>
                </c:pt>
                <c:pt idx="174">
                  <c:v>0.10452846</c:v>
                </c:pt>
                <c:pt idx="175">
                  <c:v>8.7155739999999995E-2</c:v>
                </c:pt>
                <c:pt idx="176">
                  <c:v>6.9756470000000001E-2</c:v>
                </c:pt>
                <c:pt idx="177">
                  <c:v>5.2335960000000001E-2</c:v>
                </c:pt>
                <c:pt idx="178">
                  <c:v>3.48995E-2</c:v>
                </c:pt>
                <c:pt idx="179">
                  <c:v>1.7452410000000002E-2</c:v>
                </c:pt>
                <c:pt idx="180">
                  <c:v>1.2250999999999999E-16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9E-E14F-98A6-A2D83873E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97232"/>
        <c:axId val="817091264"/>
      </c:scatterChart>
      <c:valAx>
        <c:axId val="820297232"/>
        <c:scaling>
          <c:orientation val="minMax"/>
          <c:max val="18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091264"/>
        <c:crosses val="autoZero"/>
        <c:crossBetween val="midCat"/>
        <c:majorUnit val="90"/>
      </c:valAx>
      <c:valAx>
        <c:axId val="817091264"/>
        <c:scaling>
          <c:orientation val="minMax"/>
          <c:max val="1.01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285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29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'Sine 90°'!$A$1:$A$181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90°'!$B$1:$B$181</c:f>
              <c:numCache>
                <c:formatCode>General</c:formatCode>
                <c:ptCount val="181"/>
                <c:pt idx="0">
                  <c:v>0</c:v>
                </c:pt>
                <c:pt idx="1">
                  <c:v>1.7452410000000002E-2</c:v>
                </c:pt>
                <c:pt idx="2">
                  <c:v>3.48995E-2</c:v>
                </c:pt>
                <c:pt idx="3">
                  <c:v>5.2335960000000001E-2</c:v>
                </c:pt>
                <c:pt idx="4">
                  <c:v>6.9756470000000001E-2</c:v>
                </c:pt>
                <c:pt idx="5">
                  <c:v>8.7155739999999995E-2</c:v>
                </c:pt>
                <c:pt idx="6">
                  <c:v>0.10452846</c:v>
                </c:pt>
                <c:pt idx="7">
                  <c:v>0.12186934000000001</c:v>
                </c:pt>
                <c:pt idx="8">
                  <c:v>0.13917309999999999</c:v>
                </c:pt>
                <c:pt idx="9">
                  <c:v>0.15643446999999999</c:v>
                </c:pt>
                <c:pt idx="10">
                  <c:v>0.17364818000000001</c:v>
                </c:pt>
                <c:pt idx="11">
                  <c:v>0.19080900000000001</c:v>
                </c:pt>
                <c:pt idx="12">
                  <c:v>0.20791169000000001</c:v>
                </c:pt>
                <c:pt idx="13">
                  <c:v>0.22495105000000001</c:v>
                </c:pt>
                <c:pt idx="14">
                  <c:v>0.2419219</c:v>
                </c:pt>
                <c:pt idx="15">
                  <c:v>0.25881904999999999</c:v>
                </c:pt>
                <c:pt idx="16">
                  <c:v>0.27563736</c:v>
                </c:pt>
                <c:pt idx="17">
                  <c:v>0.29237170000000001</c:v>
                </c:pt>
                <c:pt idx="18">
                  <c:v>0.30901698999999999</c:v>
                </c:pt>
                <c:pt idx="19">
                  <c:v>0.32556815</c:v>
                </c:pt>
                <c:pt idx="20">
                  <c:v>0.34202013999999997</c:v>
                </c:pt>
                <c:pt idx="21">
                  <c:v>0.35836794999999999</c:v>
                </c:pt>
                <c:pt idx="22">
                  <c:v>0.37460659000000002</c:v>
                </c:pt>
                <c:pt idx="23">
                  <c:v>0.39073112999999998</c:v>
                </c:pt>
                <c:pt idx="24">
                  <c:v>0.40673663999999998</c:v>
                </c:pt>
                <c:pt idx="25">
                  <c:v>0.42261826000000002</c:v>
                </c:pt>
                <c:pt idx="26">
                  <c:v>0.43837114999999999</c:v>
                </c:pt>
                <c:pt idx="27">
                  <c:v>0.45399050000000002</c:v>
                </c:pt>
                <c:pt idx="28">
                  <c:v>0.46947156000000001</c:v>
                </c:pt>
                <c:pt idx="29">
                  <c:v>0.48480962</c:v>
                </c:pt>
                <c:pt idx="30">
                  <c:v>0.5</c:v>
                </c:pt>
                <c:pt idx="31">
                  <c:v>0.51503807000000001</c:v>
                </c:pt>
                <c:pt idx="32">
                  <c:v>0.52991926</c:v>
                </c:pt>
                <c:pt idx="33">
                  <c:v>0.54463903999999996</c:v>
                </c:pt>
                <c:pt idx="34">
                  <c:v>0.55919289999999999</c:v>
                </c:pt>
                <c:pt idx="35">
                  <c:v>0.57357643999999997</c:v>
                </c:pt>
                <c:pt idx="36">
                  <c:v>0.58778525000000004</c:v>
                </c:pt>
                <c:pt idx="37">
                  <c:v>0.60181501999999998</c:v>
                </c:pt>
                <c:pt idx="38">
                  <c:v>0.61566147999999998</c:v>
                </c:pt>
                <c:pt idx="39">
                  <c:v>0.62932038999999995</c:v>
                </c:pt>
                <c:pt idx="40">
                  <c:v>0.64278760999999995</c:v>
                </c:pt>
                <c:pt idx="41">
                  <c:v>0.65605902999999999</c:v>
                </c:pt>
                <c:pt idx="42">
                  <c:v>0.66913060999999996</c:v>
                </c:pt>
                <c:pt idx="43">
                  <c:v>0.68199836000000003</c:v>
                </c:pt>
                <c:pt idx="44">
                  <c:v>0.69465836999999997</c:v>
                </c:pt>
                <c:pt idx="45">
                  <c:v>0.70710678000000005</c:v>
                </c:pt>
                <c:pt idx="46">
                  <c:v>0.71933979999999997</c:v>
                </c:pt>
                <c:pt idx="47">
                  <c:v>0.7313537</c:v>
                </c:pt>
                <c:pt idx="48">
                  <c:v>0.74314482999999998</c:v>
                </c:pt>
                <c:pt idx="49">
                  <c:v>0.75470957999999999</c:v>
                </c:pt>
                <c:pt idx="50">
                  <c:v>0.76604444000000005</c:v>
                </c:pt>
                <c:pt idx="51">
                  <c:v>0.77714596000000002</c:v>
                </c:pt>
                <c:pt idx="52">
                  <c:v>0.78801074999999998</c:v>
                </c:pt>
                <c:pt idx="53">
                  <c:v>0.79863550999999999</c:v>
                </c:pt>
                <c:pt idx="54">
                  <c:v>0.80901699000000005</c:v>
                </c:pt>
                <c:pt idx="55">
                  <c:v>0.81915203999999997</c:v>
                </c:pt>
                <c:pt idx="56">
                  <c:v>0.82903757</c:v>
                </c:pt>
                <c:pt idx="57">
                  <c:v>0.83867057</c:v>
                </c:pt>
                <c:pt idx="58">
                  <c:v>0.84804809999999997</c:v>
                </c:pt>
                <c:pt idx="59">
                  <c:v>0.85716729999999997</c:v>
                </c:pt>
                <c:pt idx="60">
                  <c:v>0.86602539999999995</c:v>
                </c:pt>
                <c:pt idx="61">
                  <c:v>0.87461971000000005</c:v>
                </c:pt>
                <c:pt idx="62">
                  <c:v>0.88294759</c:v>
                </c:pt>
                <c:pt idx="63">
                  <c:v>0.89100652000000002</c:v>
                </c:pt>
                <c:pt idx="64">
                  <c:v>0.89879405000000001</c:v>
                </c:pt>
                <c:pt idx="65">
                  <c:v>0.90630778999999995</c:v>
                </c:pt>
                <c:pt idx="66">
                  <c:v>0.91354546000000003</c:v>
                </c:pt>
                <c:pt idx="67">
                  <c:v>0.92050485000000004</c:v>
                </c:pt>
                <c:pt idx="68">
                  <c:v>0.92718385000000003</c:v>
                </c:pt>
                <c:pt idx="69">
                  <c:v>0.93358043000000002</c:v>
                </c:pt>
                <c:pt idx="70">
                  <c:v>0.93969261999999998</c:v>
                </c:pt>
                <c:pt idx="71">
                  <c:v>0.94551858</c:v>
                </c:pt>
                <c:pt idx="72">
                  <c:v>0.95105651999999996</c:v>
                </c:pt>
                <c:pt idx="73">
                  <c:v>0.95630475999999998</c:v>
                </c:pt>
                <c:pt idx="74">
                  <c:v>0.9612617</c:v>
                </c:pt>
                <c:pt idx="75">
                  <c:v>0.96592582999999999</c:v>
                </c:pt>
                <c:pt idx="76">
                  <c:v>0.97029573000000002</c:v>
                </c:pt>
                <c:pt idx="77">
                  <c:v>0.97437006000000004</c:v>
                </c:pt>
                <c:pt idx="78">
                  <c:v>0.97814760000000001</c:v>
                </c:pt>
                <c:pt idx="79">
                  <c:v>0.98162718000000004</c:v>
                </c:pt>
                <c:pt idx="80">
                  <c:v>0.98480774999999998</c:v>
                </c:pt>
                <c:pt idx="81">
                  <c:v>0.98768834000000005</c:v>
                </c:pt>
                <c:pt idx="82">
                  <c:v>0.99026806999999994</c:v>
                </c:pt>
                <c:pt idx="83">
                  <c:v>0.99254615000000002</c:v>
                </c:pt>
                <c:pt idx="84">
                  <c:v>0.99452189999999996</c:v>
                </c:pt>
                <c:pt idx="85">
                  <c:v>0.99619469999999999</c:v>
                </c:pt>
                <c:pt idx="86">
                  <c:v>0.99756405000000004</c:v>
                </c:pt>
                <c:pt idx="87">
                  <c:v>0.99862952999999999</c:v>
                </c:pt>
                <c:pt idx="88">
                  <c:v>0.99939082999999995</c:v>
                </c:pt>
                <c:pt idx="89">
                  <c:v>0.99984770000000001</c:v>
                </c:pt>
                <c:pt idx="90">
                  <c:v>1</c:v>
                </c:pt>
                <c:pt idx="91">
                  <c:v>0.99984770000000001</c:v>
                </c:pt>
                <c:pt idx="92">
                  <c:v>0.99939082999999995</c:v>
                </c:pt>
                <c:pt idx="93">
                  <c:v>0.99862952999999999</c:v>
                </c:pt>
                <c:pt idx="94">
                  <c:v>0.99756405000000004</c:v>
                </c:pt>
                <c:pt idx="95">
                  <c:v>0.99619469999999999</c:v>
                </c:pt>
                <c:pt idx="96">
                  <c:v>0.99452189999999996</c:v>
                </c:pt>
                <c:pt idx="97">
                  <c:v>0.99254615000000002</c:v>
                </c:pt>
                <c:pt idx="98">
                  <c:v>0.99026806999999994</c:v>
                </c:pt>
                <c:pt idx="99">
                  <c:v>0.98768834000000005</c:v>
                </c:pt>
                <c:pt idx="100">
                  <c:v>0.98480774999999998</c:v>
                </c:pt>
                <c:pt idx="101">
                  <c:v>0.98162718000000004</c:v>
                </c:pt>
                <c:pt idx="102">
                  <c:v>0.97814760000000001</c:v>
                </c:pt>
                <c:pt idx="103">
                  <c:v>0.97437006000000004</c:v>
                </c:pt>
                <c:pt idx="104">
                  <c:v>0.97029573000000002</c:v>
                </c:pt>
                <c:pt idx="105">
                  <c:v>0.96592582999999999</c:v>
                </c:pt>
                <c:pt idx="106">
                  <c:v>0.9612617</c:v>
                </c:pt>
                <c:pt idx="107">
                  <c:v>0.95630475999999998</c:v>
                </c:pt>
                <c:pt idx="108">
                  <c:v>0.95105651999999996</c:v>
                </c:pt>
                <c:pt idx="109">
                  <c:v>0.94551858</c:v>
                </c:pt>
                <c:pt idx="110">
                  <c:v>0.93969261999999998</c:v>
                </c:pt>
                <c:pt idx="111">
                  <c:v>0.93358043000000002</c:v>
                </c:pt>
                <c:pt idx="112">
                  <c:v>0.92718385000000003</c:v>
                </c:pt>
                <c:pt idx="113">
                  <c:v>0.92050485000000004</c:v>
                </c:pt>
                <c:pt idx="114">
                  <c:v>0.91354546000000003</c:v>
                </c:pt>
                <c:pt idx="115">
                  <c:v>0.90630778999999995</c:v>
                </c:pt>
                <c:pt idx="116">
                  <c:v>0.89879405000000001</c:v>
                </c:pt>
                <c:pt idx="117">
                  <c:v>0.89100652000000002</c:v>
                </c:pt>
                <c:pt idx="118">
                  <c:v>0.88294759</c:v>
                </c:pt>
                <c:pt idx="119">
                  <c:v>0.87461971000000005</c:v>
                </c:pt>
                <c:pt idx="120">
                  <c:v>0.86602539999999995</c:v>
                </c:pt>
                <c:pt idx="121">
                  <c:v>0.85716729999999997</c:v>
                </c:pt>
                <c:pt idx="122">
                  <c:v>0.84804809999999997</c:v>
                </c:pt>
                <c:pt idx="123">
                  <c:v>0.83867057</c:v>
                </c:pt>
                <c:pt idx="124">
                  <c:v>0.82903757</c:v>
                </c:pt>
                <c:pt idx="125">
                  <c:v>0.81915203999999997</c:v>
                </c:pt>
                <c:pt idx="126">
                  <c:v>0.80901699000000005</c:v>
                </c:pt>
                <c:pt idx="127">
                  <c:v>0.79863550999999999</c:v>
                </c:pt>
                <c:pt idx="128">
                  <c:v>0.78801074999999998</c:v>
                </c:pt>
                <c:pt idx="129">
                  <c:v>0.77714596000000002</c:v>
                </c:pt>
                <c:pt idx="130">
                  <c:v>0.76604444000000005</c:v>
                </c:pt>
                <c:pt idx="131">
                  <c:v>0.75470957999999999</c:v>
                </c:pt>
                <c:pt idx="132">
                  <c:v>0.74314482999999998</c:v>
                </c:pt>
                <c:pt idx="133">
                  <c:v>0.7313537</c:v>
                </c:pt>
                <c:pt idx="134">
                  <c:v>0.71933979999999997</c:v>
                </c:pt>
                <c:pt idx="135">
                  <c:v>0.70710678000000005</c:v>
                </c:pt>
                <c:pt idx="136">
                  <c:v>0.69465836999999997</c:v>
                </c:pt>
                <c:pt idx="137">
                  <c:v>0.68199836000000003</c:v>
                </c:pt>
                <c:pt idx="138">
                  <c:v>0.66913060999999996</c:v>
                </c:pt>
                <c:pt idx="139">
                  <c:v>0.65605902999999999</c:v>
                </c:pt>
                <c:pt idx="140">
                  <c:v>0.64278760999999995</c:v>
                </c:pt>
                <c:pt idx="141">
                  <c:v>0.62932038999999995</c:v>
                </c:pt>
                <c:pt idx="142">
                  <c:v>0.61566147999999998</c:v>
                </c:pt>
                <c:pt idx="143">
                  <c:v>0.60181501999999998</c:v>
                </c:pt>
                <c:pt idx="144">
                  <c:v>0.58778525000000004</c:v>
                </c:pt>
                <c:pt idx="145">
                  <c:v>0.57357643999999997</c:v>
                </c:pt>
                <c:pt idx="146">
                  <c:v>0.55919289999999999</c:v>
                </c:pt>
                <c:pt idx="147">
                  <c:v>0.54463903999999996</c:v>
                </c:pt>
                <c:pt idx="148">
                  <c:v>0.52991926</c:v>
                </c:pt>
                <c:pt idx="149">
                  <c:v>0.51503807000000001</c:v>
                </c:pt>
                <c:pt idx="150">
                  <c:v>0.5</c:v>
                </c:pt>
                <c:pt idx="151">
                  <c:v>0.48480962</c:v>
                </c:pt>
                <c:pt idx="152">
                  <c:v>0.46947156000000001</c:v>
                </c:pt>
                <c:pt idx="153">
                  <c:v>0.45399050000000002</c:v>
                </c:pt>
                <c:pt idx="154">
                  <c:v>0.43837114999999999</c:v>
                </c:pt>
                <c:pt idx="155">
                  <c:v>0.42261826000000002</c:v>
                </c:pt>
                <c:pt idx="156">
                  <c:v>0.40673663999999998</c:v>
                </c:pt>
                <c:pt idx="157">
                  <c:v>0.39073112999999998</c:v>
                </c:pt>
                <c:pt idx="158">
                  <c:v>0.37460659000000002</c:v>
                </c:pt>
                <c:pt idx="159">
                  <c:v>0.35836794999999999</c:v>
                </c:pt>
                <c:pt idx="160">
                  <c:v>0.34202013999999997</c:v>
                </c:pt>
                <c:pt idx="161">
                  <c:v>0.32556815</c:v>
                </c:pt>
                <c:pt idx="162">
                  <c:v>0.30901698999999999</c:v>
                </c:pt>
                <c:pt idx="163">
                  <c:v>0.29237170000000001</c:v>
                </c:pt>
                <c:pt idx="164">
                  <c:v>0.27563736</c:v>
                </c:pt>
                <c:pt idx="165">
                  <c:v>0.25881904999999999</c:v>
                </c:pt>
                <c:pt idx="166">
                  <c:v>0.2419219</c:v>
                </c:pt>
                <c:pt idx="167">
                  <c:v>0.22495105000000001</c:v>
                </c:pt>
                <c:pt idx="168">
                  <c:v>0.20791169000000001</c:v>
                </c:pt>
                <c:pt idx="169">
                  <c:v>0.19080900000000001</c:v>
                </c:pt>
                <c:pt idx="170">
                  <c:v>0.17364818000000001</c:v>
                </c:pt>
                <c:pt idx="171">
                  <c:v>0.15643446999999999</c:v>
                </c:pt>
                <c:pt idx="172">
                  <c:v>0.13917309999999999</c:v>
                </c:pt>
                <c:pt idx="173">
                  <c:v>0.12186934000000001</c:v>
                </c:pt>
                <c:pt idx="174">
                  <c:v>0.10452846</c:v>
                </c:pt>
                <c:pt idx="175">
                  <c:v>8.7155739999999995E-2</c:v>
                </c:pt>
                <c:pt idx="176">
                  <c:v>6.9756470000000001E-2</c:v>
                </c:pt>
                <c:pt idx="177">
                  <c:v>5.2335960000000001E-2</c:v>
                </c:pt>
                <c:pt idx="178">
                  <c:v>3.48995E-2</c:v>
                </c:pt>
                <c:pt idx="179">
                  <c:v>1.7452410000000002E-2</c:v>
                </c:pt>
                <c:pt idx="180">
                  <c:v>1.2250999999999999E-16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9E-E14F-98A6-A2D83873E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97232"/>
        <c:axId val="817091264"/>
      </c:scatterChart>
      <c:valAx>
        <c:axId val="820297232"/>
        <c:scaling>
          <c:orientation val="minMax"/>
          <c:max val="18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091264"/>
        <c:crosses val="autoZero"/>
        <c:crossBetween val="midCat"/>
        <c:majorUnit val="90"/>
      </c:valAx>
      <c:valAx>
        <c:axId val="817091264"/>
        <c:scaling>
          <c:orientation val="minMax"/>
          <c:max val="1.01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285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29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'Sine 90°'!$A$1:$A$181</c:f>
              <c:numCache>
                <c:formatCode>General</c:formatCode>
                <c:ptCount val="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</c:numCache>
            </c:numRef>
          </c:xVal>
          <c:yVal>
            <c:numRef>
              <c:f>'Sine 90°'!$B$1:$B$181</c:f>
              <c:numCache>
                <c:formatCode>General</c:formatCode>
                <c:ptCount val="181"/>
                <c:pt idx="0">
                  <c:v>0</c:v>
                </c:pt>
                <c:pt idx="1">
                  <c:v>1.7452410000000002E-2</c:v>
                </c:pt>
                <c:pt idx="2">
                  <c:v>3.48995E-2</c:v>
                </c:pt>
                <c:pt idx="3">
                  <c:v>5.2335960000000001E-2</c:v>
                </c:pt>
                <c:pt idx="4">
                  <c:v>6.9756470000000001E-2</c:v>
                </c:pt>
                <c:pt idx="5">
                  <c:v>8.7155739999999995E-2</c:v>
                </c:pt>
                <c:pt idx="6">
                  <c:v>0.10452846</c:v>
                </c:pt>
                <c:pt idx="7">
                  <c:v>0.12186934000000001</c:v>
                </c:pt>
                <c:pt idx="8">
                  <c:v>0.13917309999999999</c:v>
                </c:pt>
                <c:pt idx="9">
                  <c:v>0.15643446999999999</c:v>
                </c:pt>
                <c:pt idx="10">
                  <c:v>0.17364818000000001</c:v>
                </c:pt>
                <c:pt idx="11">
                  <c:v>0.19080900000000001</c:v>
                </c:pt>
                <c:pt idx="12">
                  <c:v>0.20791169000000001</c:v>
                </c:pt>
                <c:pt idx="13">
                  <c:v>0.22495105000000001</c:v>
                </c:pt>
                <c:pt idx="14">
                  <c:v>0.2419219</c:v>
                </c:pt>
                <c:pt idx="15">
                  <c:v>0.25881904999999999</c:v>
                </c:pt>
                <c:pt idx="16">
                  <c:v>0.27563736</c:v>
                </c:pt>
                <c:pt idx="17">
                  <c:v>0.29237170000000001</c:v>
                </c:pt>
                <c:pt idx="18">
                  <c:v>0.30901698999999999</c:v>
                </c:pt>
                <c:pt idx="19">
                  <c:v>0.32556815</c:v>
                </c:pt>
                <c:pt idx="20">
                  <c:v>0.34202013999999997</c:v>
                </c:pt>
                <c:pt idx="21">
                  <c:v>0.35836794999999999</c:v>
                </c:pt>
                <c:pt idx="22">
                  <c:v>0.37460659000000002</c:v>
                </c:pt>
                <c:pt idx="23">
                  <c:v>0.39073112999999998</c:v>
                </c:pt>
                <c:pt idx="24">
                  <c:v>0.40673663999999998</c:v>
                </c:pt>
                <c:pt idx="25">
                  <c:v>0.42261826000000002</c:v>
                </c:pt>
                <c:pt idx="26">
                  <c:v>0.43837114999999999</c:v>
                </c:pt>
                <c:pt idx="27">
                  <c:v>0.45399050000000002</c:v>
                </c:pt>
                <c:pt idx="28">
                  <c:v>0.46947156000000001</c:v>
                </c:pt>
                <c:pt idx="29">
                  <c:v>0.48480962</c:v>
                </c:pt>
                <c:pt idx="30">
                  <c:v>0.5</c:v>
                </c:pt>
                <c:pt idx="31">
                  <c:v>0.51503807000000001</c:v>
                </c:pt>
                <c:pt idx="32">
                  <c:v>0.52991926</c:v>
                </c:pt>
                <c:pt idx="33">
                  <c:v>0.54463903999999996</c:v>
                </c:pt>
                <c:pt idx="34">
                  <c:v>0.55919289999999999</c:v>
                </c:pt>
                <c:pt idx="35">
                  <c:v>0.57357643999999997</c:v>
                </c:pt>
                <c:pt idx="36">
                  <c:v>0.58778525000000004</c:v>
                </c:pt>
                <c:pt idx="37">
                  <c:v>0.60181501999999998</c:v>
                </c:pt>
                <c:pt idx="38">
                  <c:v>0.61566147999999998</c:v>
                </c:pt>
                <c:pt idx="39">
                  <c:v>0.62932038999999995</c:v>
                </c:pt>
                <c:pt idx="40">
                  <c:v>0.64278760999999995</c:v>
                </c:pt>
                <c:pt idx="41">
                  <c:v>0.65605902999999999</c:v>
                </c:pt>
                <c:pt idx="42">
                  <c:v>0.66913060999999996</c:v>
                </c:pt>
                <c:pt idx="43">
                  <c:v>0.68199836000000003</c:v>
                </c:pt>
                <c:pt idx="44">
                  <c:v>0.69465836999999997</c:v>
                </c:pt>
                <c:pt idx="45">
                  <c:v>0.70710678000000005</c:v>
                </c:pt>
                <c:pt idx="46">
                  <c:v>0.71933979999999997</c:v>
                </c:pt>
                <c:pt idx="47">
                  <c:v>0.7313537</c:v>
                </c:pt>
                <c:pt idx="48">
                  <c:v>0.74314482999999998</c:v>
                </c:pt>
                <c:pt idx="49">
                  <c:v>0.75470957999999999</c:v>
                </c:pt>
                <c:pt idx="50">
                  <c:v>0.76604444000000005</c:v>
                </c:pt>
                <c:pt idx="51">
                  <c:v>0.77714596000000002</c:v>
                </c:pt>
                <c:pt idx="52">
                  <c:v>0.78801074999999998</c:v>
                </c:pt>
                <c:pt idx="53">
                  <c:v>0.79863550999999999</c:v>
                </c:pt>
                <c:pt idx="54">
                  <c:v>0.80901699000000005</c:v>
                </c:pt>
                <c:pt idx="55">
                  <c:v>0.81915203999999997</c:v>
                </c:pt>
                <c:pt idx="56">
                  <c:v>0.82903757</c:v>
                </c:pt>
                <c:pt idx="57">
                  <c:v>0.83867057</c:v>
                </c:pt>
                <c:pt idx="58">
                  <c:v>0.84804809999999997</c:v>
                </c:pt>
                <c:pt idx="59">
                  <c:v>0.85716729999999997</c:v>
                </c:pt>
                <c:pt idx="60">
                  <c:v>0.86602539999999995</c:v>
                </c:pt>
                <c:pt idx="61">
                  <c:v>0.87461971000000005</c:v>
                </c:pt>
                <c:pt idx="62">
                  <c:v>0.88294759</c:v>
                </c:pt>
                <c:pt idx="63">
                  <c:v>0.89100652000000002</c:v>
                </c:pt>
                <c:pt idx="64">
                  <c:v>0.89879405000000001</c:v>
                </c:pt>
                <c:pt idx="65">
                  <c:v>0.90630778999999995</c:v>
                </c:pt>
                <c:pt idx="66">
                  <c:v>0.91354546000000003</c:v>
                </c:pt>
                <c:pt idx="67">
                  <c:v>0.92050485000000004</c:v>
                </c:pt>
                <c:pt idx="68">
                  <c:v>0.92718385000000003</c:v>
                </c:pt>
                <c:pt idx="69">
                  <c:v>0.93358043000000002</c:v>
                </c:pt>
                <c:pt idx="70">
                  <c:v>0.93969261999999998</c:v>
                </c:pt>
                <c:pt idx="71">
                  <c:v>0.94551858</c:v>
                </c:pt>
                <c:pt idx="72">
                  <c:v>0.95105651999999996</c:v>
                </c:pt>
                <c:pt idx="73">
                  <c:v>0.95630475999999998</c:v>
                </c:pt>
                <c:pt idx="74">
                  <c:v>0.9612617</c:v>
                </c:pt>
                <c:pt idx="75">
                  <c:v>0.96592582999999999</c:v>
                </c:pt>
                <c:pt idx="76">
                  <c:v>0.97029573000000002</c:v>
                </c:pt>
                <c:pt idx="77">
                  <c:v>0.97437006000000004</c:v>
                </c:pt>
                <c:pt idx="78">
                  <c:v>0.97814760000000001</c:v>
                </c:pt>
                <c:pt idx="79">
                  <c:v>0.98162718000000004</c:v>
                </c:pt>
                <c:pt idx="80">
                  <c:v>0.98480774999999998</c:v>
                </c:pt>
                <c:pt idx="81">
                  <c:v>0.98768834000000005</c:v>
                </c:pt>
                <c:pt idx="82">
                  <c:v>0.99026806999999994</c:v>
                </c:pt>
                <c:pt idx="83">
                  <c:v>0.99254615000000002</c:v>
                </c:pt>
                <c:pt idx="84">
                  <c:v>0.99452189999999996</c:v>
                </c:pt>
                <c:pt idx="85">
                  <c:v>0.99619469999999999</c:v>
                </c:pt>
                <c:pt idx="86">
                  <c:v>0.99756405000000004</c:v>
                </c:pt>
                <c:pt idx="87">
                  <c:v>0.99862952999999999</c:v>
                </c:pt>
                <c:pt idx="88">
                  <c:v>0.99939082999999995</c:v>
                </c:pt>
                <c:pt idx="89">
                  <c:v>0.99984770000000001</c:v>
                </c:pt>
                <c:pt idx="90">
                  <c:v>1</c:v>
                </c:pt>
                <c:pt idx="91">
                  <c:v>0.99984770000000001</c:v>
                </c:pt>
                <c:pt idx="92">
                  <c:v>0.99939082999999995</c:v>
                </c:pt>
                <c:pt idx="93">
                  <c:v>0.99862952999999999</c:v>
                </c:pt>
                <c:pt idx="94">
                  <c:v>0.99756405000000004</c:v>
                </c:pt>
                <c:pt idx="95">
                  <c:v>0.99619469999999999</c:v>
                </c:pt>
                <c:pt idx="96">
                  <c:v>0.99452189999999996</c:v>
                </c:pt>
                <c:pt idx="97">
                  <c:v>0.99254615000000002</c:v>
                </c:pt>
                <c:pt idx="98">
                  <c:v>0.99026806999999994</c:v>
                </c:pt>
                <c:pt idx="99">
                  <c:v>0.98768834000000005</c:v>
                </c:pt>
                <c:pt idx="100">
                  <c:v>0.98480774999999998</c:v>
                </c:pt>
                <c:pt idx="101">
                  <c:v>0.98162718000000004</c:v>
                </c:pt>
                <c:pt idx="102">
                  <c:v>0.97814760000000001</c:v>
                </c:pt>
                <c:pt idx="103">
                  <c:v>0.97437006000000004</c:v>
                </c:pt>
                <c:pt idx="104">
                  <c:v>0.97029573000000002</c:v>
                </c:pt>
                <c:pt idx="105">
                  <c:v>0.96592582999999999</c:v>
                </c:pt>
                <c:pt idx="106">
                  <c:v>0.9612617</c:v>
                </c:pt>
                <c:pt idx="107">
                  <c:v>0.95630475999999998</c:v>
                </c:pt>
                <c:pt idx="108">
                  <c:v>0.95105651999999996</c:v>
                </c:pt>
                <c:pt idx="109">
                  <c:v>0.94551858</c:v>
                </c:pt>
                <c:pt idx="110">
                  <c:v>0.93969261999999998</c:v>
                </c:pt>
                <c:pt idx="111">
                  <c:v>0.93358043000000002</c:v>
                </c:pt>
                <c:pt idx="112">
                  <c:v>0.92718385000000003</c:v>
                </c:pt>
                <c:pt idx="113">
                  <c:v>0.92050485000000004</c:v>
                </c:pt>
                <c:pt idx="114">
                  <c:v>0.91354546000000003</c:v>
                </c:pt>
                <c:pt idx="115">
                  <c:v>0.90630778999999995</c:v>
                </c:pt>
                <c:pt idx="116">
                  <c:v>0.89879405000000001</c:v>
                </c:pt>
                <c:pt idx="117">
                  <c:v>0.89100652000000002</c:v>
                </c:pt>
                <c:pt idx="118">
                  <c:v>0.88294759</c:v>
                </c:pt>
                <c:pt idx="119">
                  <c:v>0.87461971000000005</c:v>
                </c:pt>
                <c:pt idx="120">
                  <c:v>0.86602539999999995</c:v>
                </c:pt>
                <c:pt idx="121">
                  <c:v>0.85716729999999997</c:v>
                </c:pt>
                <c:pt idx="122">
                  <c:v>0.84804809999999997</c:v>
                </c:pt>
                <c:pt idx="123">
                  <c:v>0.83867057</c:v>
                </c:pt>
                <c:pt idx="124">
                  <c:v>0.82903757</c:v>
                </c:pt>
                <c:pt idx="125">
                  <c:v>0.81915203999999997</c:v>
                </c:pt>
                <c:pt idx="126">
                  <c:v>0.80901699000000005</c:v>
                </c:pt>
                <c:pt idx="127">
                  <c:v>0.79863550999999999</c:v>
                </c:pt>
                <c:pt idx="128">
                  <c:v>0.78801074999999998</c:v>
                </c:pt>
                <c:pt idx="129">
                  <c:v>0.77714596000000002</c:v>
                </c:pt>
                <c:pt idx="130">
                  <c:v>0.76604444000000005</c:v>
                </c:pt>
                <c:pt idx="131">
                  <c:v>0.75470957999999999</c:v>
                </c:pt>
                <c:pt idx="132">
                  <c:v>0.74314482999999998</c:v>
                </c:pt>
                <c:pt idx="133">
                  <c:v>0.7313537</c:v>
                </c:pt>
                <c:pt idx="134">
                  <c:v>0.71933979999999997</c:v>
                </c:pt>
                <c:pt idx="135">
                  <c:v>0.70710678000000005</c:v>
                </c:pt>
                <c:pt idx="136">
                  <c:v>0.69465836999999997</c:v>
                </c:pt>
                <c:pt idx="137">
                  <c:v>0.68199836000000003</c:v>
                </c:pt>
                <c:pt idx="138">
                  <c:v>0.66913060999999996</c:v>
                </c:pt>
                <c:pt idx="139">
                  <c:v>0.65605902999999999</c:v>
                </c:pt>
                <c:pt idx="140">
                  <c:v>0.64278760999999995</c:v>
                </c:pt>
                <c:pt idx="141">
                  <c:v>0.62932038999999995</c:v>
                </c:pt>
                <c:pt idx="142">
                  <c:v>0.61566147999999998</c:v>
                </c:pt>
                <c:pt idx="143">
                  <c:v>0.60181501999999998</c:v>
                </c:pt>
                <c:pt idx="144">
                  <c:v>0.58778525000000004</c:v>
                </c:pt>
                <c:pt idx="145">
                  <c:v>0.57357643999999997</c:v>
                </c:pt>
                <c:pt idx="146">
                  <c:v>0.55919289999999999</c:v>
                </c:pt>
                <c:pt idx="147">
                  <c:v>0.54463903999999996</c:v>
                </c:pt>
                <c:pt idx="148">
                  <c:v>0.52991926</c:v>
                </c:pt>
                <c:pt idx="149">
                  <c:v>0.51503807000000001</c:v>
                </c:pt>
                <c:pt idx="150">
                  <c:v>0.5</c:v>
                </c:pt>
                <c:pt idx="151">
                  <c:v>0.48480962</c:v>
                </c:pt>
                <c:pt idx="152">
                  <c:v>0.46947156000000001</c:v>
                </c:pt>
                <c:pt idx="153">
                  <c:v>0.45399050000000002</c:v>
                </c:pt>
                <c:pt idx="154">
                  <c:v>0.43837114999999999</c:v>
                </c:pt>
                <c:pt idx="155">
                  <c:v>0.42261826000000002</c:v>
                </c:pt>
                <c:pt idx="156">
                  <c:v>0.40673663999999998</c:v>
                </c:pt>
                <c:pt idx="157">
                  <c:v>0.39073112999999998</c:v>
                </c:pt>
                <c:pt idx="158">
                  <c:v>0.37460659000000002</c:v>
                </c:pt>
                <c:pt idx="159">
                  <c:v>0.35836794999999999</c:v>
                </c:pt>
                <c:pt idx="160">
                  <c:v>0.34202013999999997</c:v>
                </c:pt>
                <c:pt idx="161">
                  <c:v>0.32556815</c:v>
                </c:pt>
                <c:pt idx="162">
                  <c:v>0.30901698999999999</c:v>
                </c:pt>
                <c:pt idx="163">
                  <c:v>0.29237170000000001</c:v>
                </c:pt>
                <c:pt idx="164">
                  <c:v>0.27563736</c:v>
                </c:pt>
                <c:pt idx="165">
                  <c:v>0.25881904999999999</c:v>
                </c:pt>
                <c:pt idx="166">
                  <c:v>0.2419219</c:v>
                </c:pt>
                <c:pt idx="167">
                  <c:v>0.22495105000000001</c:v>
                </c:pt>
                <c:pt idx="168">
                  <c:v>0.20791169000000001</c:v>
                </c:pt>
                <c:pt idx="169">
                  <c:v>0.19080900000000001</c:v>
                </c:pt>
                <c:pt idx="170">
                  <c:v>0.17364818000000001</c:v>
                </c:pt>
                <c:pt idx="171">
                  <c:v>0.15643446999999999</c:v>
                </c:pt>
                <c:pt idx="172">
                  <c:v>0.13917309999999999</c:v>
                </c:pt>
                <c:pt idx="173">
                  <c:v>0.12186934000000001</c:v>
                </c:pt>
                <c:pt idx="174">
                  <c:v>0.10452846</c:v>
                </c:pt>
                <c:pt idx="175">
                  <c:v>8.7155739999999995E-2</c:v>
                </c:pt>
                <c:pt idx="176">
                  <c:v>6.9756470000000001E-2</c:v>
                </c:pt>
                <c:pt idx="177">
                  <c:v>5.2335960000000001E-2</c:v>
                </c:pt>
                <c:pt idx="178">
                  <c:v>3.48995E-2</c:v>
                </c:pt>
                <c:pt idx="179">
                  <c:v>1.7452410000000002E-2</c:v>
                </c:pt>
                <c:pt idx="180">
                  <c:v>1.2250999999999999E-16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E1A-1C4D-BC9E-80D4DD79C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297232"/>
        <c:axId val="817091264"/>
      </c:scatterChart>
      <c:valAx>
        <c:axId val="820297232"/>
        <c:scaling>
          <c:orientation val="minMax"/>
          <c:max val="18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091264"/>
        <c:crosses val="autoZero"/>
        <c:crossBetween val="midCat"/>
        <c:majorUnit val="90"/>
      </c:valAx>
      <c:valAx>
        <c:axId val="817091264"/>
        <c:scaling>
          <c:orientation val="minMax"/>
          <c:max val="1.01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285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29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0.77358</cdr:x>
      <cdr:y>0.03879</cdr:y>
    </cdr:from>
    <cdr:to>
      <cdr:x>0.96034</cdr:x>
      <cdr:y>0.124</cdr:y>
    </cdr:to>
    <cdr:sp macro="" textlink="">
      <cdr:nvSpPr>
        <cdr:cNvPr id="2" name="TextBox 10">
          <a:extLst xmlns:a="http://schemas.openxmlformats.org/drawingml/2006/main">
            <a:ext uri="{FF2B5EF4-FFF2-40B4-BE49-F238E27FC236}">
              <a16:creationId xmlns:a16="http://schemas.microsoft.com/office/drawing/2014/main" id="{B3F08DB3-5865-25F9-640B-2DBE562B38F5}"/>
            </a:ext>
          </a:extLst>
        </cdr:cNvPr>
        <cdr:cNvSpPr txBox="1"/>
      </cdr:nvSpPr>
      <cdr:spPr>
        <a:xfrm xmlns:a="http://schemas.openxmlformats.org/drawingml/2006/main">
          <a:off x="5557575" y="168114"/>
          <a:ext cx="1341714" cy="369332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/>
            <a:t>pf = 0.9 lead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E6934-8BC9-4A4A-AFB2-3279E2016B89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8F811-AB8E-934C-967F-6CB30A935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8F811-AB8E-934C-967F-6CB30A9350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96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2008 Daniel Kirschen &amp; The University of Manchester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94E6C2-C793-6443-BAF1-E43EE9DC9B79}" type="slidenum">
              <a:rPr lang="en-GB"/>
              <a:pPr/>
              <a:t>15</a:t>
            </a:fld>
            <a:endParaRPr lang="en-GB"/>
          </a:p>
        </p:txBody>
      </p:sp>
      <p:sp>
        <p:nvSpPr>
          <p:cNvPr id="111513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1513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2008 Daniel Kirschen &amp; The University of Manchester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99C17C-DD02-A943-BB2D-337ECDB5F601}" type="slidenum">
              <a:rPr lang="en-GB"/>
              <a:pPr/>
              <a:t>16</a:t>
            </a:fld>
            <a:endParaRPr lang="en-GB"/>
          </a:p>
        </p:txBody>
      </p:sp>
      <p:sp>
        <p:nvSpPr>
          <p:cNvPr id="118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8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9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2008 Daniel Kirschen &amp; The University of Manchester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99C17C-DD02-A943-BB2D-337ECDB5F601}" type="slidenum">
              <a:rPr lang="en-GB"/>
              <a:pPr/>
              <a:t>17</a:t>
            </a:fld>
            <a:endParaRPr lang="en-GB"/>
          </a:p>
        </p:txBody>
      </p:sp>
      <p:sp>
        <p:nvSpPr>
          <p:cNvPr id="118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8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52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1913" y="733425"/>
            <a:ext cx="6518275" cy="3667125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cs typeface="Times" charset="0"/>
              </a:rPr>
              <a:t>Fig. 6.2: Illustration of Kirchoff</a:t>
            </a:r>
            <a:r>
              <a:rPr lang="ja-JP" altLang="en-GB">
                <a:latin typeface="Arial"/>
                <a:cs typeface="Times" charset="0"/>
              </a:rPr>
              <a:t>’</a:t>
            </a:r>
            <a:r>
              <a:rPr lang="en-GB">
                <a:cs typeface="Times" charset="0"/>
              </a:rPr>
              <a:t>s Voltage Law</a:t>
            </a:r>
            <a:r>
              <a:rPr lang="en-GB"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073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2008 Daniel Kirschen &amp; The University of Manchester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61FB28-365A-844E-9425-E13764542BF8}" type="slidenum">
              <a:rPr lang="en-GB"/>
              <a:pPr/>
              <a:t>7</a:t>
            </a:fld>
            <a:endParaRPr lang="en-GB"/>
          </a:p>
        </p:txBody>
      </p:sp>
      <p:sp>
        <p:nvSpPr>
          <p:cNvPr id="110797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0797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94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2008 Daniel Kirschen &amp; The University of Manchester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61FB28-365A-844E-9425-E13764542BF8}" type="slidenum">
              <a:rPr lang="en-GB"/>
              <a:pPr/>
              <a:t>8</a:t>
            </a:fld>
            <a:endParaRPr lang="en-GB"/>
          </a:p>
        </p:txBody>
      </p:sp>
      <p:sp>
        <p:nvSpPr>
          <p:cNvPr id="110797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0797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6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2008 Daniel Kirschen &amp; The University of Manchester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C5DD25-2B40-7E4F-86F1-4845034D0AB2}" type="slidenum">
              <a:rPr lang="en-GB"/>
              <a:pPr/>
              <a:t>9</a:t>
            </a:fld>
            <a:endParaRPr lang="en-GB"/>
          </a:p>
        </p:txBody>
      </p:sp>
      <p:sp>
        <p:nvSpPr>
          <p:cNvPr id="11089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0899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68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2008 Daniel Kirschen &amp; The University of Manchester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A21071-3F3B-5540-A41A-3CDC8155CF49}" type="slidenum">
              <a:rPr lang="en-GB"/>
              <a:pPr/>
              <a:t>10</a:t>
            </a:fld>
            <a:endParaRPr lang="en-GB"/>
          </a:p>
        </p:txBody>
      </p:sp>
      <p:sp>
        <p:nvSpPr>
          <p:cNvPr id="117145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7145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19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2008 Daniel Kirschen &amp; The University of Manchester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170220-1879-3047-A7FC-4021FE643A7E}" type="slidenum">
              <a:rPr lang="en-GB"/>
              <a:pPr/>
              <a:t>11</a:t>
            </a:fld>
            <a:endParaRPr lang="en-GB"/>
          </a:p>
        </p:txBody>
      </p:sp>
      <p:sp>
        <p:nvSpPr>
          <p:cNvPr id="117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7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03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2008 Daniel Kirschen &amp; The University of Manchester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33EA22-65CB-6F49-B059-145BCFB38BDE}" type="slidenum">
              <a:rPr lang="en-GB"/>
              <a:pPr/>
              <a:t>12</a:t>
            </a:fld>
            <a:endParaRPr lang="en-GB"/>
          </a:p>
        </p:txBody>
      </p:sp>
      <p:sp>
        <p:nvSpPr>
          <p:cNvPr id="11100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100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4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2008 Daniel Kirschen &amp; The University of Manchester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5E307D-469D-B04E-A298-903E679134A5}" type="slidenum">
              <a:rPr lang="en-GB"/>
              <a:pPr/>
              <a:t>13</a:t>
            </a:fld>
            <a:endParaRPr lang="en-GB"/>
          </a:p>
        </p:txBody>
      </p:sp>
      <p:sp>
        <p:nvSpPr>
          <p:cNvPr id="111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1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82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2008 Daniel Kirschen &amp; The University of Manchester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94E6C2-C793-6443-BAF1-E43EE9DC9B79}" type="slidenum">
              <a:rPr lang="en-GB"/>
              <a:pPr/>
              <a:t>14</a:t>
            </a:fld>
            <a:endParaRPr lang="en-GB"/>
          </a:p>
        </p:txBody>
      </p:sp>
      <p:sp>
        <p:nvSpPr>
          <p:cNvPr id="111513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1513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4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CDF79-2543-F747-ABDA-54A19A51F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08D541-E990-9D4B-995A-455D63F2B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C8D33-1B12-0744-B1B1-06B26A6B0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4C2C1-668E-4C47-8CCD-58697C4D3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46DDB-E3F7-BB4B-8881-07195863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E98D1-14E5-7F4F-AA03-361120151E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6843" y="4608513"/>
            <a:ext cx="21336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05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142F5-DAC2-4549-9839-113BC9F55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9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15B63-97B1-264A-9288-86D74A81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668"/>
            <a:ext cx="10515600" cy="46212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FDE16-C485-A74C-9F53-E9FAF5767C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589464"/>
            <a:ext cx="3146961" cy="304161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6FB72-E9E7-3E4A-AEC1-BF28022D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1D92A-4114-BD42-B522-5648A2E23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7885B-17BE-0C48-BE7F-716732B0DD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5678" y="1234788"/>
            <a:ext cx="21336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12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79D5-C8B2-E344-8151-DDC5CF52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09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77C70-AF34-824B-B2D1-566370A76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55668"/>
            <a:ext cx="5157787" cy="4633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4D628-7CDE-0A4E-9E30-44AACD775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555668"/>
            <a:ext cx="5183188" cy="4633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77C6CD-45C8-2849-B800-032CB7181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0641"/>
            <a:ext cx="2950029" cy="277359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9F0BA4-765A-AF47-B8C0-BCED0815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E0BBE-9EC7-E745-BAD2-0865D6727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B7DE1A-1A65-DC45-8F12-53C0E02A7F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5678" y="1234788"/>
            <a:ext cx="21336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7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2E14F-AAEE-214F-AB62-ECE0718AE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93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1A4CD6-33C7-E243-9F8C-7B15CDCE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673975"/>
            <a:ext cx="3325091" cy="184025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C8344-013E-4D44-9886-86BA741B1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095E3-BE6F-B64D-BECF-52F5300F9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8D950-9C13-F84A-9AE3-B316762D0C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5678" y="1234788"/>
            <a:ext cx="21336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2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999C9B-7B1B-7248-9CDE-2EDEBDC6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77589"/>
            <a:ext cx="3200400" cy="280411"/>
          </a:xfrm>
        </p:spPr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8FD19-1ACF-4E4F-BB43-187D16A88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32745-6812-2A42-BA59-F42B568F9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52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00E0-D930-7543-B51C-3474BD7FA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E14391-17DE-6644-8A76-03F49F9283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C68C3-3BAC-AC45-B99B-D7D9BD5DC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E6AD3-7307-9C42-8868-F3C9DD666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0641"/>
            <a:ext cx="3194462" cy="277359"/>
          </a:xfrm>
        </p:spPr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A3F75-CBFC-4246-AB58-3D4C9A800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FFA53-8014-8A43-83EA-FD9485CC5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7F45C0-4A11-4D43-B84D-21F132FE00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612" y="1580173"/>
            <a:ext cx="21336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0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95678" y="371510"/>
            <a:ext cx="10707438" cy="658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200" b="0" i="0" baseline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85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0287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THIS BOX IS FOR A HEADER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351" y="1364412"/>
            <a:ext cx="1471708" cy="96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7D3CB6-79CD-664D-AF96-092C7A9751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5678" y="1234788"/>
            <a:ext cx="2133600" cy="13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85F19-F95E-A34A-A0FA-B3698D99BE5E}"/>
              </a:ext>
            </a:extLst>
          </p:cNvPr>
          <p:cNvSpPr txBox="1"/>
          <p:nvPr userDrawn="1"/>
        </p:nvSpPr>
        <p:spPr>
          <a:xfrm>
            <a:off x="71021" y="6640499"/>
            <a:ext cx="3036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Daniel Kirschen &amp; University of Washington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37DBC-4368-5B46-84FB-C4F010A3F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1152" y="6617566"/>
            <a:ext cx="500848" cy="246221"/>
          </a:xfrm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92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00D7FB-4C39-CF4E-982F-39557B2DD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4897E-0374-8949-801E-B5D8BF273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FEC0B-2F5F-3B44-95AA-42559CFE7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638305"/>
            <a:ext cx="2743200" cy="219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1EA96-9F93-D148-8D23-57009EA4E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084F-3968-BC40-92FB-BBC270603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638306"/>
            <a:ext cx="2743200" cy="2806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646A6-6B76-9347-9EA0-ECEE7D8FD7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5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9" r:id="rId3"/>
    <p:sldLayoutId id="2147483680" r:id="rId4"/>
    <p:sldLayoutId id="2147483681" r:id="rId5"/>
    <p:sldLayoutId id="2147483683" r:id="rId6"/>
    <p:sldLayoutId id="2147483684" r:id="rId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4.png"/><Relationship Id="rId3" Type="http://schemas.openxmlformats.org/officeDocument/2006/relationships/chart" Target="../charts/chart18.xml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5" Type="http://schemas.openxmlformats.org/officeDocument/2006/relationships/image" Target="../media/image276.png"/><Relationship Id="rId10" Type="http://schemas.openxmlformats.org/officeDocument/2006/relationships/image" Target="../media/image281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7" Type="http://schemas.openxmlformats.org/officeDocument/2006/relationships/image" Target="../media/image268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0.png"/><Relationship Id="rId3" Type="http://schemas.openxmlformats.org/officeDocument/2006/relationships/image" Target="../media/image265.png"/><Relationship Id="rId7" Type="http://schemas.openxmlformats.org/officeDocument/2006/relationships/image" Target="../media/image2860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18" Type="http://schemas.openxmlformats.org/officeDocument/2006/relationships/image" Target="../media/image304.png"/><Relationship Id="rId3" Type="http://schemas.openxmlformats.org/officeDocument/2006/relationships/image" Target="../media/image289.png"/><Relationship Id="rId21" Type="http://schemas.openxmlformats.org/officeDocument/2006/relationships/image" Target="../media/image307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17" Type="http://schemas.openxmlformats.org/officeDocument/2006/relationships/image" Target="../media/image303.png"/><Relationship Id="rId2" Type="http://schemas.openxmlformats.org/officeDocument/2006/relationships/image" Target="../media/image2880.png"/><Relationship Id="rId16" Type="http://schemas.openxmlformats.org/officeDocument/2006/relationships/image" Target="../media/image302.png"/><Relationship Id="rId20" Type="http://schemas.openxmlformats.org/officeDocument/2006/relationships/image" Target="../media/image3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91.png"/><Relationship Id="rId15" Type="http://schemas.openxmlformats.org/officeDocument/2006/relationships/image" Target="../media/image301.png"/><Relationship Id="rId23" Type="http://schemas.openxmlformats.org/officeDocument/2006/relationships/image" Target="../media/image309.png"/><Relationship Id="rId10" Type="http://schemas.openxmlformats.org/officeDocument/2006/relationships/image" Target="../media/image296.png"/><Relationship Id="rId19" Type="http://schemas.openxmlformats.org/officeDocument/2006/relationships/image" Target="../media/image305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Relationship Id="rId22" Type="http://schemas.openxmlformats.org/officeDocument/2006/relationships/image" Target="../media/image30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1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305.png"/><Relationship Id="rId18" Type="http://schemas.openxmlformats.org/officeDocument/2006/relationships/image" Target="../media/image322.png"/><Relationship Id="rId3" Type="http://schemas.openxmlformats.org/officeDocument/2006/relationships/image" Target="../media/image289.png"/><Relationship Id="rId21" Type="http://schemas.openxmlformats.org/officeDocument/2006/relationships/image" Target="../media/image325.png"/><Relationship Id="rId7" Type="http://schemas.openxmlformats.org/officeDocument/2006/relationships/image" Target="../media/image293.png"/><Relationship Id="rId12" Type="http://schemas.openxmlformats.org/officeDocument/2006/relationships/image" Target="../media/image304.png"/><Relationship Id="rId17" Type="http://schemas.openxmlformats.org/officeDocument/2006/relationships/image" Target="../media/image309.png"/><Relationship Id="rId2" Type="http://schemas.openxmlformats.org/officeDocument/2006/relationships/image" Target="../media/image2880.png"/><Relationship Id="rId16" Type="http://schemas.openxmlformats.org/officeDocument/2006/relationships/image" Target="../media/image308.png"/><Relationship Id="rId20" Type="http://schemas.openxmlformats.org/officeDocument/2006/relationships/image" Target="../media/image3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2.png"/><Relationship Id="rId11" Type="http://schemas.openxmlformats.org/officeDocument/2006/relationships/image" Target="../media/image303.png"/><Relationship Id="rId5" Type="http://schemas.openxmlformats.org/officeDocument/2006/relationships/image" Target="../media/image291.png"/><Relationship Id="rId15" Type="http://schemas.openxmlformats.org/officeDocument/2006/relationships/image" Target="../media/image307.png"/><Relationship Id="rId10" Type="http://schemas.openxmlformats.org/officeDocument/2006/relationships/image" Target="../media/image302.png"/><Relationship Id="rId19" Type="http://schemas.openxmlformats.org/officeDocument/2006/relationships/image" Target="../media/image323.png"/><Relationship Id="rId4" Type="http://schemas.openxmlformats.org/officeDocument/2006/relationships/image" Target="../media/image290.png"/><Relationship Id="rId9" Type="http://schemas.openxmlformats.org/officeDocument/2006/relationships/image" Target="../media/image301.png"/><Relationship Id="rId14" Type="http://schemas.openxmlformats.org/officeDocument/2006/relationships/image" Target="../media/image306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24.png"/><Relationship Id="rId3" Type="http://schemas.openxmlformats.org/officeDocument/2006/relationships/image" Target="../media/image302.png"/><Relationship Id="rId7" Type="http://schemas.openxmlformats.org/officeDocument/2006/relationships/image" Target="../media/image306.png"/><Relationship Id="rId12" Type="http://schemas.openxmlformats.org/officeDocument/2006/relationships/image" Target="../media/image323.png"/><Relationship Id="rId17" Type="http://schemas.openxmlformats.org/officeDocument/2006/relationships/image" Target="../media/image328.png"/><Relationship Id="rId2" Type="http://schemas.openxmlformats.org/officeDocument/2006/relationships/image" Target="../media/image301.png"/><Relationship Id="rId16" Type="http://schemas.openxmlformats.org/officeDocument/2006/relationships/image" Target="../media/image3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5.png"/><Relationship Id="rId11" Type="http://schemas.openxmlformats.org/officeDocument/2006/relationships/image" Target="../media/image322.png"/><Relationship Id="rId5" Type="http://schemas.openxmlformats.org/officeDocument/2006/relationships/image" Target="../media/image304.png"/><Relationship Id="rId15" Type="http://schemas.openxmlformats.org/officeDocument/2006/relationships/image" Target="../media/image326.png"/><Relationship Id="rId10" Type="http://schemas.openxmlformats.org/officeDocument/2006/relationships/image" Target="../media/image309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Relationship Id="rId14" Type="http://schemas.openxmlformats.org/officeDocument/2006/relationships/image" Target="../media/image32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13" Type="http://schemas.openxmlformats.org/officeDocument/2006/relationships/image" Target="../media/image337.png"/><Relationship Id="rId3" Type="http://schemas.openxmlformats.org/officeDocument/2006/relationships/chart" Target="../charts/chart19.xml"/><Relationship Id="rId7" Type="http://schemas.openxmlformats.org/officeDocument/2006/relationships/image" Target="../media/image239.png"/><Relationship Id="rId12" Type="http://schemas.openxmlformats.org/officeDocument/2006/relationships/image" Target="../media/image336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1.png"/><Relationship Id="rId11" Type="http://schemas.openxmlformats.org/officeDocument/2006/relationships/image" Target="../media/image335.png"/><Relationship Id="rId5" Type="http://schemas.openxmlformats.org/officeDocument/2006/relationships/image" Target="../media/image254.png"/><Relationship Id="rId15" Type="http://schemas.openxmlformats.org/officeDocument/2006/relationships/image" Target="../media/image339.png"/><Relationship Id="rId10" Type="http://schemas.openxmlformats.org/officeDocument/2006/relationships/image" Target="../media/image334.png"/><Relationship Id="rId4" Type="http://schemas.openxmlformats.org/officeDocument/2006/relationships/image" Target="../media/image330.png"/><Relationship Id="rId9" Type="http://schemas.openxmlformats.org/officeDocument/2006/relationships/image" Target="../media/image333.png"/><Relationship Id="rId14" Type="http://schemas.openxmlformats.org/officeDocument/2006/relationships/image" Target="../media/image33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349.png"/><Relationship Id="rId3" Type="http://schemas.openxmlformats.org/officeDocument/2006/relationships/image" Target="../media/image341.png"/><Relationship Id="rId7" Type="http://schemas.openxmlformats.org/officeDocument/2006/relationships/image" Target="../media/image343.png"/><Relationship Id="rId12" Type="http://schemas.openxmlformats.org/officeDocument/2006/relationships/image" Target="../media/image348.png"/><Relationship Id="rId17" Type="http://schemas.openxmlformats.org/officeDocument/2006/relationships/image" Target="../media/image353.png"/><Relationship Id="rId2" Type="http://schemas.openxmlformats.org/officeDocument/2006/relationships/image" Target="../media/image340.png"/><Relationship Id="rId16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chart" Target="../charts/chart20.xml"/><Relationship Id="rId15" Type="http://schemas.openxmlformats.org/officeDocument/2006/relationships/image" Target="../media/image351.png"/><Relationship Id="rId10" Type="http://schemas.openxmlformats.org/officeDocument/2006/relationships/image" Target="../media/image346.png"/><Relationship Id="rId4" Type="http://schemas.openxmlformats.org/officeDocument/2006/relationships/chart" Target="../charts/chart20.xml"/><Relationship Id="rId9" Type="http://schemas.openxmlformats.org/officeDocument/2006/relationships/image" Target="../media/image345.png"/><Relationship Id="rId14" Type="http://schemas.openxmlformats.org/officeDocument/2006/relationships/image" Target="../media/image35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336.png"/><Relationship Id="rId3" Type="http://schemas.openxmlformats.org/officeDocument/2006/relationships/chart" Target="../charts/chart21.xml"/><Relationship Id="rId7" Type="http://schemas.openxmlformats.org/officeDocument/2006/relationships/image" Target="../media/image3440.png"/><Relationship Id="rId12" Type="http://schemas.openxmlformats.org/officeDocument/2006/relationships/image" Target="../media/image3470.png"/><Relationship Id="rId2" Type="http://schemas.openxmlformats.org/officeDocument/2006/relationships/image" Target="../media/image3400.png"/><Relationship Id="rId16" Type="http://schemas.openxmlformats.org/officeDocument/2006/relationships/image" Target="../media/image3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0.png"/><Relationship Id="rId11" Type="http://schemas.openxmlformats.org/officeDocument/2006/relationships/image" Target="../media/image3460.png"/><Relationship Id="rId5" Type="http://schemas.openxmlformats.org/officeDocument/2006/relationships/image" Target="../media/image3420.png"/><Relationship Id="rId15" Type="http://schemas.openxmlformats.org/officeDocument/2006/relationships/image" Target="../media/image3490.png"/><Relationship Id="rId10" Type="http://schemas.openxmlformats.org/officeDocument/2006/relationships/image" Target="../media/image3450.png"/><Relationship Id="rId4" Type="http://schemas.openxmlformats.org/officeDocument/2006/relationships/image" Target="../media/image3410.png"/><Relationship Id="rId9" Type="http://schemas.openxmlformats.org/officeDocument/2006/relationships/image" Target="../media/image332.png"/><Relationship Id="rId14" Type="http://schemas.openxmlformats.org/officeDocument/2006/relationships/image" Target="../media/image348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336.png"/><Relationship Id="rId3" Type="http://schemas.openxmlformats.org/officeDocument/2006/relationships/chart" Target="../charts/chart22.xml"/><Relationship Id="rId7" Type="http://schemas.openxmlformats.org/officeDocument/2006/relationships/image" Target="../media/image3440.png"/><Relationship Id="rId12" Type="http://schemas.openxmlformats.org/officeDocument/2006/relationships/image" Target="../media/image3470.png"/><Relationship Id="rId2" Type="http://schemas.openxmlformats.org/officeDocument/2006/relationships/image" Target="../media/image3400.png"/><Relationship Id="rId16" Type="http://schemas.openxmlformats.org/officeDocument/2006/relationships/image" Target="../media/image3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0.png"/><Relationship Id="rId11" Type="http://schemas.openxmlformats.org/officeDocument/2006/relationships/image" Target="../media/image3460.png"/><Relationship Id="rId5" Type="http://schemas.openxmlformats.org/officeDocument/2006/relationships/image" Target="../media/image3510.png"/><Relationship Id="rId15" Type="http://schemas.openxmlformats.org/officeDocument/2006/relationships/image" Target="../media/image3490.png"/><Relationship Id="rId10" Type="http://schemas.openxmlformats.org/officeDocument/2006/relationships/image" Target="../media/image3450.png"/><Relationship Id="rId4" Type="http://schemas.openxmlformats.org/officeDocument/2006/relationships/image" Target="../media/image3410.png"/><Relationship Id="rId9" Type="http://schemas.openxmlformats.org/officeDocument/2006/relationships/image" Target="../media/image332.png"/><Relationship Id="rId14" Type="http://schemas.openxmlformats.org/officeDocument/2006/relationships/image" Target="../media/image348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336.png"/><Relationship Id="rId3" Type="http://schemas.openxmlformats.org/officeDocument/2006/relationships/chart" Target="../charts/chart23.xml"/><Relationship Id="rId7" Type="http://schemas.openxmlformats.org/officeDocument/2006/relationships/image" Target="../media/image3440.png"/><Relationship Id="rId12" Type="http://schemas.openxmlformats.org/officeDocument/2006/relationships/image" Target="../media/image3470.png"/><Relationship Id="rId2" Type="http://schemas.openxmlformats.org/officeDocument/2006/relationships/image" Target="../media/image3400.png"/><Relationship Id="rId16" Type="http://schemas.openxmlformats.org/officeDocument/2006/relationships/image" Target="../media/image3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0.png"/><Relationship Id="rId11" Type="http://schemas.openxmlformats.org/officeDocument/2006/relationships/image" Target="../media/image3460.png"/><Relationship Id="rId5" Type="http://schemas.openxmlformats.org/officeDocument/2006/relationships/image" Target="../media/image3520.png"/><Relationship Id="rId15" Type="http://schemas.openxmlformats.org/officeDocument/2006/relationships/image" Target="../media/image3490.png"/><Relationship Id="rId10" Type="http://schemas.openxmlformats.org/officeDocument/2006/relationships/image" Target="../media/image3450.png"/><Relationship Id="rId4" Type="http://schemas.openxmlformats.org/officeDocument/2006/relationships/image" Target="../media/image3410.png"/><Relationship Id="rId9" Type="http://schemas.openxmlformats.org/officeDocument/2006/relationships/image" Target="../media/image332.png"/><Relationship Id="rId14" Type="http://schemas.openxmlformats.org/officeDocument/2006/relationships/image" Target="../media/image348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336.png"/><Relationship Id="rId3" Type="http://schemas.openxmlformats.org/officeDocument/2006/relationships/chart" Target="../charts/chart24.xml"/><Relationship Id="rId7" Type="http://schemas.openxmlformats.org/officeDocument/2006/relationships/image" Target="../media/image3440.png"/><Relationship Id="rId12" Type="http://schemas.openxmlformats.org/officeDocument/2006/relationships/image" Target="../media/image3470.png"/><Relationship Id="rId2" Type="http://schemas.openxmlformats.org/officeDocument/2006/relationships/image" Target="../media/image3400.png"/><Relationship Id="rId16" Type="http://schemas.openxmlformats.org/officeDocument/2006/relationships/image" Target="../media/image3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0.png"/><Relationship Id="rId11" Type="http://schemas.openxmlformats.org/officeDocument/2006/relationships/image" Target="../media/image3460.png"/><Relationship Id="rId5" Type="http://schemas.openxmlformats.org/officeDocument/2006/relationships/image" Target="../media/image3530.png"/><Relationship Id="rId15" Type="http://schemas.openxmlformats.org/officeDocument/2006/relationships/image" Target="../media/image3490.png"/><Relationship Id="rId10" Type="http://schemas.openxmlformats.org/officeDocument/2006/relationships/image" Target="../media/image3450.png"/><Relationship Id="rId4" Type="http://schemas.openxmlformats.org/officeDocument/2006/relationships/image" Target="../media/image3410.png"/><Relationship Id="rId9" Type="http://schemas.openxmlformats.org/officeDocument/2006/relationships/image" Target="../media/image332.png"/><Relationship Id="rId14" Type="http://schemas.openxmlformats.org/officeDocument/2006/relationships/image" Target="../media/image348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336.png"/><Relationship Id="rId3" Type="http://schemas.openxmlformats.org/officeDocument/2006/relationships/chart" Target="../charts/chart25.xml"/><Relationship Id="rId7" Type="http://schemas.openxmlformats.org/officeDocument/2006/relationships/image" Target="../media/image3440.png"/><Relationship Id="rId12" Type="http://schemas.openxmlformats.org/officeDocument/2006/relationships/image" Target="../media/image3470.png"/><Relationship Id="rId2" Type="http://schemas.openxmlformats.org/officeDocument/2006/relationships/image" Target="../media/image3400.png"/><Relationship Id="rId16" Type="http://schemas.openxmlformats.org/officeDocument/2006/relationships/image" Target="../media/image3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0.png"/><Relationship Id="rId11" Type="http://schemas.openxmlformats.org/officeDocument/2006/relationships/image" Target="../media/image3460.png"/><Relationship Id="rId5" Type="http://schemas.openxmlformats.org/officeDocument/2006/relationships/image" Target="../media/image354.png"/><Relationship Id="rId15" Type="http://schemas.openxmlformats.org/officeDocument/2006/relationships/image" Target="../media/image3490.png"/><Relationship Id="rId10" Type="http://schemas.openxmlformats.org/officeDocument/2006/relationships/image" Target="../media/image3450.png"/><Relationship Id="rId4" Type="http://schemas.openxmlformats.org/officeDocument/2006/relationships/image" Target="../media/image3410.png"/><Relationship Id="rId9" Type="http://schemas.openxmlformats.org/officeDocument/2006/relationships/image" Target="../media/image332.png"/><Relationship Id="rId14" Type="http://schemas.openxmlformats.org/officeDocument/2006/relationships/image" Target="../media/image348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www.google.com/url?sa=i&amp;url=https%3A%2F%2Fwww.apogeeweb.net%2Farticle%2F1741.html&amp;psig=AOvVaw14nh4gjt4ILu_gy6DN7_Ke&amp;ust=1677267871339000&amp;source=images&amp;cd=vfe&amp;ved=2ahUKEwiw3Mrus6z9AhVGFTQIHZWQC0IQjRx6BAgAEAo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7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64.png"/><Relationship Id="rId7" Type="http://schemas.openxmlformats.org/officeDocument/2006/relationships/image" Target="../media/image37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2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Relationship Id="rId9" Type="http://schemas.openxmlformats.org/officeDocument/2006/relationships/image" Target="../media/image374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12" Type="http://schemas.openxmlformats.org/officeDocument/2006/relationships/image" Target="../media/image385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9.png"/><Relationship Id="rId11" Type="http://schemas.openxmlformats.org/officeDocument/2006/relationships/image" Target="../media/image384.png"/><Relationship Id="rId5" Type="http://schemas.openxmlformats.org/officeDocument/2006/relationships/image" Target="../media/image378.png"/><Relationship Id="rId10" Type="http://schemas.openxmlformats.org/officeDocument/2006/relationships/image" Target="../media/image383.png"/><Relationship Id="rId4" Type="http://schemas.openxmlformats.org/officeDocument/2006/relationships/image" Target="../media/image377.png"/><Relationship Id="rId9" Type="http://schemas.openxmlformats.org/officeDocument/2006/relationships/image" Target="../media/image38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3" Type="http://schemas.openxmlformats.org/officeDocument/2006/relationships/image" Target="../media/image389.png"/><Relationship Id="rId7" Type="http://schemas.openxmlformats.org/officeDocument/2006/relationships/image" Target="../media/image391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3.png"/><Relationship Id="rId5" Type="http://schemas.openxmlformats.org/officeDocument/2006/relationships/image" Target="../media/image392.png"/><Relationship Id="rId4" Type="http://schemas.openxmlformats.org/officeDocument/2006/relationships/image" Target="../media/image39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7" Type="http://schemas.openxmlformats.org/officeDocument/2006/relationships/image" Target="../media/image401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7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7.png"/><Relationship Id="rId4" Type="http://schemas.openxmlformats.org/officeDocument/2006/relationships/image" Target="../media/image40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6.png"/><Relationship Id="rId5" Type="http://schemas.openxmlformats.org/officeDocument/2006/relationships/image" Target="../media/image397.png"/><Relationship Id="rId4" Type="http://schemas.openxmlformats.org/officeDocument/2006/relationships/image" Target="../media/image405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0.xm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8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7" Type="http://schemas.openxmlformats.org/officeDocument/2006/relationships/image" Target="../media/image430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2" Type="http://schemas.openxmlformats.org/officeDocument/2006/relationships/image" Target="../media/image42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2" Type="http://schemas.openxmlformats.org/officeDocument/2006/relationships/image" Target="../media/image43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2" Type="http://schemas.openxmlformats.org/officeDocument/2006/relationships/image" Target="../media/image4300.png"/><Relationship Id="rId16" Type="http://schemas.openxmlformats.org/officeDocument/2006/relationships/image" Target="../media/image3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13" Type="http://schemas.openxmlformats.org/officeDocument/2006/relationships/image" Target="../media/image447.png"/><Relationship Id="rId18" Type="http://schemas.openxmlformats.org/officeDocument/2006/relationships/image" Target="../media/image452.png"/><Relationship Id="rId3" Type="http://schemas.openxmlformats.org/officeDocument/2006/relationships/image" Target="../media/image437.png"/><Relationship Id="rId7" Type="http://schemas.openxmlformats.org/officeDocument/2006/relationships/image" Target="../media/image441.png"/><Relationship Id="rId12" Type="http://schemas.openxmlformats.org/officeDocument/2006/relationships/image" Target="../media/image446.png"/><Relationship Id="rId17" Type="http://schemas.openxmlformats.org/officeDocument/2006/relationships/image" Target="../media/image451.png"/><Relationship Id="rId2" Type="http://schemas.openxmlformats.org/officeDocument/2006/relationships/image" Target="../media/image436.png"/><Relationship Id="rId16" Type="http://schemas.openxmlformats.org/officeDocument/2006/relationships/image" Target="../media/image450.png"/><Relationship Id="rId20" Type="http://schemas.openxmlformats.org/officeDocument/2006/relationships/image" Target="../media/image4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0.png"/><Relationship Id="rId11" Type="http://schemas.openxmlformats.org/officeDocument/2006/relationships/image" Target="../media/image445.png"/><Relationship Id="rId5" Type="http://schemas.openxmlformats.org/officeDocument/2006/relationships/image" Target="../media/image439.png"/><Relationship Id="rId15" Type="http://schemas.openxmlformats.org/officeDocument/2006/relationships/image" Target="../media/image449.png"/><Relationship Id="rId10" Type="http://schemas.openxmlformats.org/officeDocument/2006/relationships/image" Target="../media/image444.png"/><Relationship Id="rId19" Type="http://schemas.openxmlformats.org/officeDocument/2006/relationships/image" Target="../media/image453.png"/><Relationship Id="rId4" Type="http://schemas.openxmlformats.org/officeDocument/2006/relationships/image" Target="../media/image438.png"/><Relationship Id="rId9" Type="http://schemas.openxmlformats.org/officeDocument/2006/relationships/image" Target="../media/image443.png"/><Relationship Id="rId14" Type="http://schemas.openxmlformats.org/officeDocument/2006/relationships/image" Target="../media/image44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7" Type="http://schemas.openxmlformats.org/officeDocument/2006/relationships/image" Target="../media/image458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7.png"/><Relationship Id="rId5" Type="http://schemas.openxmlformats.org/officeDocument/2006/relationships/image" Target="../media/image456.png"/><Relationship Id="rId4" Type="http://schemas.openxmlformats.org/officeDocument/2006/relationships/chart" Target="../charts/chart28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0.xml"/><Relationship Id="rId7" Type="http://schemas.openxmlformats.org/officeDocument/2006/relationships/image" Target="../media/image462.png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1.png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7" Type="http://schemas.openxmlformats.org/officeDocument/2006/relationships/image" Target="../media/image467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6.png"/><Relationship Id="rId5" Type="http://schemas.openxmlformats.org/officeDocument/2006/relationships/image" Target="../media/image465.png"/><Relationship Id="rId4" Type="http://schemas.openxmlformats.org/officeDocument/2006/relationships/chart" Target="../charts/chart30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18.png"/><Relationship Id="rId12" Type="http://schemas.openxmlformats.org/officeDocument/2006/relationships/image" Target="../media/image2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12" Type="http://schemas.openxmlformats.org/officeDocument/2006/relationships/image" Target="../media/image2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hart" Target="../charts/chart4.xml"/><Relationship Id="rId4" Type="http://schemas.openxmlformats.org/officeDocument/2006/relationships/chart" Target="../charts/chart4.xml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7.png"/><Relationship Id="rId4" Type="http://schemas.openxmlformats.org/officeDocument/2006/relationships/image" Target="../media/image44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5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5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6.png"/><Relationship Id="rId7" Type="http://schemas.openxmlformats.org/officeDocument/2006/relationships/image" Target="../media/image750.png"/><Relationship Id="rId12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11" Type="http://schemas.openxmlformats.org/officeDocument/2006/relationships/image" Target="../media/image79.png"/><Relationship Id="rId5" Type="http://schemas.openxmlformats.org/officeDocument/2006/relationships/image" Target="../media/image67.png"/><Relationship Id="rId10" Type="http://schemas.openxmlformats.org/officeDocument/2006/relationships/image" Target="../media/image78.png"/><Relationship Id="rId4" Type="http://schemas.openxmlformats.org/officeDocument/2006/relationships/image" Target="../media/image730.png"/><Relationship Id="rId9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6.png"/><Relationship Id="rId7" Type="http://schemas.openxmlformats.org/officeDocument/2006/relationships/image" Target="../media/image750.png"/><Relationship Id="rId12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11" Type="http://schemas.openxmlformats.org/officeDocument/2006/relationships/image" Target="../media/image82.png"/><Relationship Id="rId5" Type="http://schemas.openxmlformats.org/officeDocument/2006/relationships/image" Target="../media/image67.png"/><Relationship Id="rId10" Type="http://schemas.openxmlformats.org/officeDocument/2006/relationships/image" Target="../media/image78.png"/><Relationship Id="rId4" Type="http://schemas.openxmlformats.org/officeDocument/2006/relationships/image" Target="../media/image730.png"/><Relationship Id="rId9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6.png"/><Relationship Id="rId7" Type="http://schemas.openxmlformats.org/officeDocument/2006/relationships/image" Target="../media/image750.png"/><Relationship Id="rId12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11" Type="http://schemas.openxmlformats.org/officeDocument/2006/relationships/image" Target="../media/image79.png"/><Relationship Id="rId5" Type="http://schemas.openxmlformats.org/officeDocument/2006/relationships/image" Target="../media/image67.png"/><Relationship Id="rId10" Type="http://schemas.openxmlformats.org/officeDocument/2006/relationships/image" Target="../media/image78.png"/><Relationship Id="rId4" Type="http://schemas.openxmlformats.org/officeDocument/2006/relationships/image" Target="../media/image730.png"/><Relationship Id="rId9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51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93.png"/><Relationship Id="rId10" Type="http://schemas.openxmlformats.org/officeDocument/2006/relationships/image" Target="../media/image92.png"/><Relationship Id="rId9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7.png"/><Relationship Id="rId7" Type="http://schemas.openxmlformats.org/officeDocument/2006/relationships/image" Target="../media/image930.png"/><Relationship Id="rId1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92.png"/><Relationship Id="rId10" Type="http://schemas.openxmlformats.org/officeDocument/2006/relationships/image" Target="../media/image96.png"/><Relationship Id="rId9" Type="http://schemas.openxmlformats.org/officeDocument/2006/relationships/image" Target="../media/image950.png"/><Relationship Id="rId1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13" Type="http://schemas.openxmlformats.org/officeDocument/2006/relationships/image" Target="../media/image97.png"/><Relationship Id="rId12" Type="http://schemas.openxmlformats.org/officeDocument/2006/relationships/image" Target="../media/image9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93.png"/><Relationship Id="rId10" Type="http://schemas.openxmlformats.org/officeDocument/2006/relationships/image" Target="../media/image92.png"/><Relationship Id="rId9" Type="http://schemas.openxmlformats.org/officeDocument/2006/relationships/image" Target="../media/image100.png"/><Relationship Id="rId1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93.png"/><Relationship Id="rId7" Type="http://schemas.openxmlformats.org/officeDocument/2006/relationships/image" Target="../media/image101.png"/><Relationship Id="rId12" Type="http://schemas.openxmlformats.org/officeDocument/2006/relationships/image" Target="../media/image92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05.png"/><Relationship Id="rId15" Type="http://schemas.openxmlformats.org/officeDocument/2006/relationships/image" Target="../media/image97.png"/><Relationship Id="rId10" Type="http://schemas.openxmlformats.org/officeDocument/2006/relationships/image" Target="../media/image104.png"/><Relationship Id="rId9" Type="http://schemas.openxmlformats.org/officeDocument/2006/relationships/image" Target="../media/image103.png"/><Relationship Id="rId1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07.png"/><Relationship Id="rId7" Type="http://schemas.openxmlformats.org/officeDocument/2006/relationships/image" Target="../media/image9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109.png"/><Relationship Id="rId10" Type="http://schemas.openxmlformats.org/officeDocument/2006/relationships/image" Target="../media/image98.png"/><Relationship Id="rId4" Type="http://schemas.openxmlformats.org/officeDocument/2006/relationships/image" Target="../media/image108.png"/><Relationship Id="rId9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97.png"/><Relationship Id="rId12" Type="http://schemas.openxmlformats.org/officeDocument/2006/relationships/image" Target="../media/image9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93.png"/><Relationship Id="rId10" Type="http://schemas.openxmlformats.org/officeDocument/2006/relationships/image" Target="../media/image92.png"/><Relationship Id="rId9" Type="http://schemas.openxmlformats.org/officeDocument/2006/relationships/image" Target="../media/image112.png"/><Relationship Id="rId1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64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91.png"/><Relationship Id="rId7" Type="http://schemas.openxmlformats.org/officeDocument/2006/relationships/image" Target="../media/image178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2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chart" Target="../charts/chart9.xml"/><Relationship Id="rId7" Type="http://schemas.openxmlformats.org/officeDocument/2006/relationships/image" Target="../media/image197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chart" Target="../charts/chart10.xml"/><Relationship Id="rId7" Type="http://schemas.openxmlformats.org/officeDocument/2006/relationships/image" Target="../media/image20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chart" Target="../charts/chart10.xml"/><Relationship Id="rId9" Type="http://schemas.openxmlformats.org/officeDocument/2006/relationships/image" Target="../media/image20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6.png"/><Relationship Id="rId11" Type="http://schemas.openxmlformats.org/officeDocument/2006/relationships/image" Target="../media/image222.png"/><Relationship Id="rId5" Type="http://schemas.openxmlformats.org/officeDocument/2006/relationships/image" Target="../media/image215.png"/><Relationship Id="rId10" Type="http://schemas.openxmlformats.org/officeDocument/2006/relationships/image" Target="../media/image221.png"/><Relationship Id="rId4" Type="http://schemas.openxmlformats.org/officeDocument/2006/relationships/image" Target="../media/image214.png"/><Relationship Id="rId9" Type="http://schemas.openxmlformats.org/officeDocument/2006/relationships/image" Target="../media/image22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3.png"/><Relationship Id="rId7" Type="http://schemas.openxmlformats.org/officeDocument/2006/relationships/image" Target="../media/image180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11" Type="http://schemas.openxmlformats.org/officeDocument/2006/relationships/image" Target="../media/image230.png"/><Relationship Id="rId5" Type="http://schemas.openxmlformats.org/officeDocument/2006/relationships/image" Target="../media/image225.png"/><Relationship Id="rId10" Type="http://schemas.openxmlformats.org/officeDocument/2006/relationships/image" Target="../media/image229.png"/><Relationship Id="rId4" Type="http://schemas.openxmlformats.org/officeDocument/2006/relationships/image" Target="../media/image224.png"/><Relationship Id="rId9" Type="http://schemas.openxmlformats.org/officeDocument/2006/relationships/image" Target="../media/image22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12" Type="http://schemas.openxmlformats.org/officeDocument/2006/relationships/image" Target="../media/image247.pn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0" Type="http://schemas.openxmlformats.org/officeDocument/2006/relationships/image" Target="../media/image24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50.png"/><Relationship Id="rId3" Type="http://schemas.openxmlformats.org/officeDocument/2006/relationships/image" Target="../media/image248.png"/><Relationship Id="rId7" Type="http://schemas.openxmlformats.org/officeDocument/2006/relationships/image" Target="../media/image239.png"/><Relationship Id="rId12" Type="http://schemas.openxmlformats.org/officeDocument/2006/relationships/image" Target="../media/image249.png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60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12" Type="http://schemas.openxmlformats.org/officeDocument/2006/relationships/image" Target="../media/image259.png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4.png"/><Relationship Id="rId11" Type="http://schemas.openxmlformats.org/officeDocument/2006/relationships/image" Target="../media/image258.png"/><Relationship Id="rId5" Type="http://schemas.openxmlformats.org/officeDocument/2006/relationships/image" Target="../media/image253.png"/><Relationship Id="rId10" Type="http://schemas.openxmlformats.org/officeDocument/2006/relationships/image" Target="../media/image257.png"/><Relationship Id="rId4" Type="http://schemas.openxmlformats.org/officeDocument/2006/relationships/image" Target="../media/image252.png"/><Relationship Id="rId9" Type="http://schemas.openxmlformats.org/officeDocument/2006/relationships/image" Target="../media/image256.png"/><Relationship Id="rId14" Type="http://schemas.openxmlformats.org/officeDocument/2006/relationships/image" Target="../media/image26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image" Target="../media/image211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273.png"/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12" Type="http://schemas.openxmlformats.org/officeDocument/2006/relationships/image" Target="../media/image272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0.png"/><Relationship Id="rId11" Type="http://schemas.openxmlformats.org/officeDocument/2006/relationships/image" Target="../media/image271.png"/><Relationship Id="rId5" Type="http://schemas.openxmlformats.org/officeDocument/2006/relationships/image" Target="../media/image580.png"/><Relationship Id="rId10" Type="http://schemas.openxmlformats.org/officeDocument/2006/relationships/image" Target="../media/image270.png"/><Relationship Id="rId4" Type="http://schemas.openxmlformats.org/officeDocument/2006/relationships/image" Target="../media/image570.png"/><Relationship Id="rId9" Type="http://schemas.openxmlformats.org/officeDocument/2006/relationships/image" Target="../media/image2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ADE72-BE6E-3843-9FAE-85EBE178F7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11: Introduction to Power System Stability</a:t>
            </a:r>
          </a:p>
        </p:txBody>
      </p:sp>
    </p:spTree>
    <p:extLst>
      <p:ext uri="{BB962C8B-B14F-4D97-AF65-F5344CB8AC3E}">
        <p14:creationId xmlns:p14="http://schemas.microsoft.com/office/powerpoint/2010/main" val="278006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35" name="Line 1027"/>
          <p:cNvSpPr>
            <a:spLocks noChangeShapeType="1"/>
          </p:cNvSpPr>
          <p:nvPr/>
        </p:nvSpPr>
        <p:spPr bwMode="auto">
          <a:xfrm>
            <a:off x="3702050" y="6265223"/>
            <a:ext cx="52006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0436" name="Line 1028"/>
          <p:cNvSpPr>
            <a:spLocks noChangeShapeType="1"/>
          </p:cNvSpPr>
          <p:nvPr/>
        </p:nvSpPr>
        <p:spPr bwMode="auto">
          <a:xfrm flipV="1">
            <a:off x="3702050" y="2302823"/>
            <a:ext cx="0" cy="396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70437" name="Group 1029"/>
          <p:cNvGrpSpPr>
            <a:grpSpLocks/>
          </p:cNvGrpSpPr>
          <p:nvPr/>
        </p:nvGrpSpPr>
        <p:grpSpPr bwMode="auto">
          <a:xfrm flipV="1">
            <a:off x="4940300" y="3598223"/>
            <a:ext cx="2806700" cy="1828800"/>
            <a:chOff x="1968" y="1632"/>
            <a:chExt cx="2304" cy="1152"/>
          </a:xfrm>
        </p:grpSpPr>
        <p:sp>
          <p:nvSpPr>
            <p:cNvPr id="1170438" name="Arc 1030"/>
            <p:cNvSpPr>
              <a:spLocks/>
            </p:cNvSpPr>
            <p:nvPr/>
          </p:nvSpPr>
          <p:spPr bwMode="auto">
            <a:xfrm flipV="1">
              <a:off x="3120" y="1632"/>
              <a:ext cx="1152" cy="11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39" name="Arc 1031"/>
            <p:cNvSpPr>
              <a:spLocks/>
            </p:cNvSpPr>
            <p:nvPr/>
          </p:nvSpPr>
          <p:spPr bwMode="auto">
            <a:xfrm flipH="1" flipV="1">
              <a:off x="1968" y="1632"/>
              <a:ext cx="1152" cy="11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70440" name="Text Box 1032"/>
          <p:cNvSpPr txBox="1">
            <a:spLocks noChangeArrowheads="1"/>
          </p:cNvSpPr>
          <p:nvPr/>
        </p:nvSpPr>
        <p:spPr bwMode="auto">
          <a:xfrm>
            <a:off x="8720138" y="623664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latin typeface="Arial" charset="0"/>
              </a:rPr>
              <a:t>x</a:t>
            </a:r>
          </a:p>
        </p:txBody>
      </p:sp>
      <p:sp>
        <p:nvSpPr>
          <p:cNvPr id="1170441" name="Text Box 1033"/>
          <p:cNvSpPr txBox="1">
            <a:spLocks noChangeArrowheads="1"/>
          </p:cNvSpPr>
          <p:nvPr/>
        </p:nvSpPr>
        <p:spPr bwMode="auto">
          <a:xfrm>
            <a:off x="3849688" y="2045649"/>
            <a:ext cx="2411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latin typeface="Arial" charset="0"/>
              </a:rPr>
              <a:t>Potential energy</a:t>
            </a:r>
          </a:p>
        </p:txBody>
      </p:sp>
      <p:sp>
        <p:nvSpPr>
          <p:cNvPr id="1170442" name="Oval 1034"/>
          <p:cNvSpPr>
            <a:spLocks noChangeArrowheads="1"/>
          </p:cNvSpPr>
          <p:nvPr/>
        </p:nvSpPr>
        <p:spPr bwMode="auto">
          <a:xfrm>
            <a:off x="6256338" y="3439473"/>
            <a:ext cx="165100" cy="1524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0447" name="Text Box 1039"/>
          <p:cNvSpPr txBox="1">
            <a:spLocks noChangeArrowheads="1"/>
          </p:cNvSpPr>
          <p:nvPr/>
        </p:nvSpPr>
        <p:spPr bwMode="auto">
          <a:xfrm>
            <a:off x="7264400" y="2877499"/>
            <a:ext cx="187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>
                <a:latin typeface="Arial" charset="0"/>
              </a:rPr>
              <a:t>Equilibrium state</a:t>
            </a:r>
          </a:p>
        </p:txBody>
      </p:sp>
      <p:sp>
        <p:nvSpPr>
          <p:cNvPr id="1170448" name="Line 1040"/>
          <p:cNvSpPr>
            <a:spLocks noChangeShapeType="1"/>
          </p:cNvSpPr>
          <p:nvPr/>
        </p:nvSpPr>
        <p:spPr bwMode="auto">
          <a:xfrm flipH="1">
            <a:off x="6453189" y="3090224"/>
            <a:ext cx="765175" cy="309563"/>
          </a:xfrm>
          <a:prstGeom prst="line">
            <a:avLst/>
          </a:prstGeom>
          <a:noFill/>
          <a:ln w="28575">
            <a:solidFill>
              <a:srgbClr val="00802B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0449" name="Rectangle 104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Unstable System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66C838-32FE-2AF5-F278-0DBD16446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93DEB0-75D1-9F73-D798-222508CE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C47CA9AA-4E13-8C52-22C2-6E5938168AAC}"/>
              </a:ext>
            </a:extLst>
          </p:cNvPr>
          <p:cNvGrpSpPr/>
          <p:nvPr/>
        </p:nvGrpSpPr>
        <p:grpSpPr>
          <a:xfrm>
            <a:off x="3487698" y="4192208"/>
            <a:ext cx="1182570" cy="2032126"/>
            <a:chOff x="3487698" y="4192208"/>
            <a:chExt cx="1182570" cy="20321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7BAD6C-8999-6C00-7FEB-5724BEB61F25}"/>
                </a:ext>
              </a:extLst>
            </p:cNvPr>
            <p:cNvSpPr/>
            <p:nvPr/>
          </p:nvSpPr>
          <p:spPr>
            <a:xfrm>
              <a:off x="3487698" y="4192208"/>
              <a:ext cx="1182570" cy="203212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A35898E2-404A-799D-EBE4-FB2782D9BB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832273" y="4975475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baseline="-2500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baseline="-25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A35898E2-404A-799D-EBE4-FB2782D9BB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2273" y="4975475"/>
                  <a:ext cx="457200" cy="45720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64CEA10-A5F4-ECE0-D57E-D122DFA07F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7264224"/>
              </p:ext>
            </p:extLst>
          </p:nvPr>
        </p:nvGraphicFramePr>
        <p:xfrm>
          <a:off x="2275081" y="1374488"/>
          <a:ext cx="775335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8D7F35B-C893-B593-3524-76AC4AAD9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angle curves for this scenario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8F135-682A-2E3A-418B-3206265B9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B2E95-25F8-A03F-B1B0-14B28EDE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88D1FB-4BA0-784B-9FDF-0EB75A26E60C}"/>
                  </a:ext>
                </a:extLst>
              </p:cNvPr>
              <p:cNvSpPr txBox="1"/>
              <p:nvPr/>
            </p:nvSpPr>
            <p:spPr>
              <a:xfrm>
                <a:off x="8958010" y="6493788"/>
                <a:ext cx="1070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(degrees)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88D1FB-4BA0-784B-9FDF-0EB75A26E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010" y="6493788"/>
                <a:ext cx="1070421" cy="276999"/>
              </a:xfrm>
              <a:prstGeom prst="rect">
                <a:avLst/>
              </a:prstGeom>
              <a:blipFill>
                <a:blip r:embed="rId4"/>
                <a:stretch>
                  <a:fillRect l="-8235" t="-26087" r="-12941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5B0520F2-6934-8046-52C9-E42DE987FE62}"/>
              </a:ext>
            </a:extLst>
          </p:cNvPr>
          <p:cNvGrpSpPr/>
          <p:nvPr/>
        </p:nvGrpSpPr>
        <p:grpSpPr>
          <a:xfrm>
            <a:off x="1964151" y="3998398"/>
            <a:ext cx="7054836" cy="369332"/>
            <a:chOff x="1964151" y="3998398"/>
            <a:chExt cx="705483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76A8460-D437-28D6-343A-E609DAB0C50D}"/>
                    </a:ext>
                  </a:extLst>
                </p:cNvPr>
                <p:cNvSpPr/>
                <p:nvPr/>
              </p:nvSpPr>
              <p:spPr>
                <a:xfrm>
                  <a:off x="1964151" y="3998398"/>
                  <a:ext cx="50468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76A8460-D437-28D6-343A-E609DAB0C5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4151" y="3998398"/>
                  <a:ext cx="50468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3CA9605-59CA-C632-CA58-6B002B660A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0227" y="4181660"/>
              <a:ext cx="6588760" cy="10548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126B1B-778B-C99E-6966-28699F99654D}"/>
                  </a:ext>
                </a:extLst>
              </p:cNvPr>
              <p:cNvSpPr txBox="1"/>
              <p:nvPr/>
            </p:nvSpPr>
            <p:spPr>
              <a:xfrm>
                <a:off x="2018005" y="1632054"/>
                <a:ext cx="385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126B1B-778B-C99E-6966-28699F996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005" y="1632054"/>
                <a:ext cx="38587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4C518-6454-1D53-C583-D7AE976C987B}"/>
                  </a:ext>
                </a:extLst>
              </p:cNvPr>
              <p:cNvSpPr txBox="1"/>
              <p:nvPr/>
            </p:nvSpPr>
            <p:spPr>
              <a:xfrm>
                <a:off x="7017142" y="1615447"/>
                <a:ext cx="1012265" cy="385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74C518-6454-1D53-C583-D7AE976C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142" y="1615447"/>
                <a:ext cx="1012265" cy="385939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C241AC-FE0C-C2EF-DBFA-69273C1733B2}"/>
                  </a:ext>
                </a:extLst>
              </p:cNvPr>
              <p:cNvSpPr txBox="1"/>
              <p:nvPr/>
            </p:nvSpPr>
            <p:spPr>
              <a:xfrm>
                <a:off x="6511009" y="2585105"/>
                <a:ext cx="1085425" cy="405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C241AC-FE0C-C2EF-DBFA-69273C173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009" y="2585105"/>
                <a:ext cx="1085425" cy="405111"/>
              </a:xfrm>
              <a:prstGeom prst="rect">
                <a:avLst/>
              </a:prstGeom>
              <a:blipFill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E2D23F-9445-7820-4007-DB374E522415}"/>
                  </a:ext>
                </a:extLst>
              </p:cNvPr>
              <p:cNvSpPr txBox="1"/>
              <p:nvPr/>
            </p:nvSpPr>
            <p:spPr>
              <a:xfrm>
                <a:off x="3349231" y="6306160"/>
                <a:ext cx="2769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E2D23F-9445-7820-4007-DB374E522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231" y="6306160"/>
                <a:ext cx="276935" cy="276999"/>
              </a:xfrm>
              <a:prstGeom prst="rect">
                <a:avLst/>
              </a:prstGeom>
              <a:blipFill>
                <a:blip r:embed="rId9"/>
                <a:stretch>
                  <a:fillRect l="-17391" r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2F7A5C-3CEE-A5B2-3814-EDCA6C2D3D23}"/>
              </a:ext>
            </a:extLst>
          </p:cNvPr>
          <p:cNvCxnSpPr>
            <a:cxnSpLocks/>
          </p:cNvCxnSpPr>
          <p:nvPr/>
        </p:nvCxnSpPr>
        <p:spPr>
          <a:xfrm flipV="1">
            <a:off x="3530244" y="6215942"/>
            <a:ext cx="1140689" cy="707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2605711-0D28-45EE-2FC4-07CFAB6C3AE9}"/>
              </a:ext>
            </a:extLst>
          </p:cNvPr>
          <p:cNvSpPr>
            <a:spLocks noChangeAspect="1"/>
          </p:cNvSpPr>
          <p:nvPr/>
        </p:nvSpPr>
        <p:spPr>
          <a:xfrm>
            <a:off x="3441979" y="61684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70FF5B-F0B3-5B1F-A3AC-8543CBA8B632}"/>
              </a:ext>
            </a:extLst>
          </p:cNvPr>
          <p:cNvGrpSpPr/>
          <p:nvPr/>
        </p:nvGrpSpPr>
        <p:grpSpPr>
          <a:xfrm>
            <a:off x="4672206" y="2898488"/>
            <a:ext cx="2676525" cy="1295400"/>
            <a:chOff x="4672206" y="2898488"/>
            <a:chExt cx="2676525" cy="129540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42D7968-C871-94F9-5E83-F4371738A4FE}"/>
                </a:ext>
              </a:extLst>
            </p:cNvPr>
            <p:cNvSpPr/>
            <p:nvPr/>
          </p:nvSpPr>
          <p:spPr>
            <a:xfrm>
              <a:off x="4672206" y="2898488"/>
              <a:ext cx="2676525" cy="1295400"/>
            </a:xfrm>
            <a:custGeom>
              <a:avLst/>
              <a:gdLst>
                <a:gd name="connsiteX0" fmla="*/ 0 w 2676525"/>
                <a:gd name="connsiteY0" fmla="*/ 600075 h 1295400"/>
                <a:gd name="connsiteX1" fmla="*/ 0 w 2676525"/>
                <a:gd name="connsiteY1" fmla="*/ 1295400 h 1295400"/>
                <a:gd name="connsiteX2" fmla="*/ 2676525 w 2676525"/>
                <a:gd name="connsiteY2" fmla="*/ 1289050 h 1295400"/>
                <a:gd name="connsiteX3" fmla="*/ 2676525 w 2676525"/>
                <a:gd name="connsiteY3" fmla="*/ 457200 h 1295400"/>
                <a:gd name="connsiteX4" fmla="*/ 2368550 w 2676525"/>
                <a:gd name="connsiteY4" fmla="*/ 257175 h 1295400"/>
                <a:gd name="connsiteX5" fmla="*/ 2159000 w 2676525"/>
                <a:gd name="connsiteY5" fmla="*/ 155575 h 1295400"/>
                <a:gd name="connsiteX6" fmla="*/ 1857375 w 2676525"/>
                <a:gd name="connsiteY6" fmla="*/ 47625 h 1295400"/>
                <a:gd name="connsiteX7" fmla="*/ 1571625 w 2676525"/>
                <a:gd name="connsiteY7" fmla="*/ 0 h 1295400"/>
                <a:gd name="connsiteX8" fmla="*/ 1330325 w 2676525"/>
                <a:gd name="connsiteY8" fmla="*/ 3175 h 1295400"/>
                <a:gd name="connsiteX9" fmla="*/ 990600 w 2676525"/>
                <a:gd name="connsiteY9" fmla="*/ 57150 h 1295400"/>
                <a:gd name="connsiteX10" fmla="*/ 679450 w 2676525"/>
                <a:gd name="connsiteY10" fmla="*/ 168275 h 1295400"/>
                <a:gd name="connsiteX11" fmla="*/ 365125 w 2676525"/>
                <a:gd name="connsiteY11" fmla="*/ 342900 h 1295400"/>
                <a:gd name="connsiteX12" fmla="*/ 0 w 2676525"/>
                <a:gd name="connsiteY12" fmla="*/ 600075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76525" h="1295400">
                  <a:moveTo>
                    <a:pt x="0" y="600075"/>
                  </a:moveTo>
                  <a:lnTo>
                    <a:pt x="0" y="1295400"/>
                  </a:lnTo>
                  <a:lnTo>
                    <a:pt x="2676525" y="1289050"/>
                  </a:lnTo>
                  <a:lnTo>
                    <a:pt x="2676525" y="457200"/>
                  </a:lnTo>
                  <a:lnTo>
                    <a:pt x="2368550" y="257175"/>
                  </a:lnTo>
                  <a:lnTo>
                    <a:pt x="2159000" y="155575"/>
                  </a:lnTo>
                  <a:lnTo>
                    <a:pt x="1857375" y="47625"/>
                  </a:lnTo>
                  <a:lnTo>
                    <a:pt x="1571625" y="0"/>
                  </a:lnTo>
                  <a:lnTo>
                    <a:pt x="1330325" y="3175"/>
                  </a:lnTo>
                  <a:lnTo>
                    <a:pt x="990600" y="57150"/>
                  </a:lnTo>
                  <a:lnTo>
                    <a:pt x="679450" y="168275"/>
                  </a:lnTo>
                  <a:lnTo>
                    <a:pt x="365125" y="342900"/>
                  </a:lnTo>
                  <a:lnTo>
                    <a:pt x="0" y="60007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A226B9C-605A-434D-01F3-1BB4FA4947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67896" y="3367916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baseline="-25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A226B9C-605A-434D-01F3-1BB4FA4947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7896" y="3367916"/>
                  <a:ext cx="457200" cy="457200"/>
                </a:xfrm>
                <a:prstGeom prst="ellipse">
                  <a:avLst/>
                </a:prstGeom>
                <a:blipFill>
                  <a:blip r:embed="rId10"/>
                  <a:stretch>
                    <a:fillRect l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3D7EF6D-2D36-40B5-1356-40546B9573B1}"/>
              </a:ext>
            </a:extLst>
          </p:cNvPr>
          <p:cNvCxnSpPr>
            <a:cxnSpLocks/>
          </p:cNvCxnSpPr>
          <p:nvPr/>
        </p:nvCxnSpPr>
        <p:spPr>
          <a:xfrm flipH="1">
            <a:off x="4157856" y="3825116"/>
            <a:ext cx="167489" cy="173282"/>
          </a:xfrm>
          <a:prstGeom prst="line">
            <a:avLst/>
          </a:prstGeom>
          <a:ln w="28575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9335FBF-9767-ED3B-A224-9B061F20C977}"/>
              </a:ext>
            </a:extLst>
          </p:cNvPr>
          <p:cNvGrpSpPr/>
          <p:nvPr/>
        </p:nvGrpSpPr>
        <p:grpSpPr>
          <a:xfrm>
            <a:off x="4371259" y="5899251"/>
            <a:ext cx="615681" cy="683908"/>
            <a:chOff x="4371259" y="5899251"/>
            <a:chExt cx="615681" cy="68390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158B23A-FFFC-8FEB-80CA-97D8C1DF00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31490" y="61704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49FA241-EF13-3B8F-1E19-054B35AFC644}"/>
                    </a:ext>
                  </a:extLst>
                </p:cNvPr>
                <p:cNvSpPr txBox="1"/>
                <p:nvPr/>
              </p:nvSpPr>
              <p:spPr>
                <a:xfrm>
                  <a:off x="4371259" y="6306160"/>
                  <a:ext cx="6156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𝑐𝑙𝑒𝑎𝑟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49FA241-EF13-3B8F-1E19-054B35AFC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259" y="6306160"/>
                  <a:ext cx="61568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0204" r="-204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9839C6-46A4-9D03-0BEA-9D8DB24F79FF}"/>
                </a:ext>
              </a:extLst>
            </p:cNvPr>
            <p:cNvSpPr txBox="1"/>
            <p:nvPr/>
          </p:nvSpPr>
          <p:spPr>
            <a:xfrm>
              <a:off x="4658198" y="5899251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1AD60D-35FD-48E9-8414-EC42685B3C32}"/>
              </a:ext>
            </a:extLst>
          </p:cNvPr>
          <p:cNvGrpSpPr/>
          <p:nvPr/>
        </p:nvGrpSpPr>
        <p:grpSpPr>
          <a:xfrm>
            <a:off x="3741568" y="3839130"/>
            <a:ext cx="395980" cy="2740854"/>
            <a:chOff x="3741568" y="3839130"/>
            <a:chExt cx="395980" cy="274085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2A00AA5-0086-6189-24A2-D9E25DF8D5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45021" y="41452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5D8B694-FBC2-2CE1-F124-06D20237B6B3}"/>
                    </a:ext>
                  </a:extLst>
                </p:cNvPr>
                <p:cNvSpPr txBox="1"/>
                <p:nvPr/>
              </p:nvSpPr>
              <p:spPr>
                <a:xfrm>
                  <a:off x="3832273" y="6302985"/>
                  <a:ext cx="30527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5D8B694-FBC2-2CE1-F124-06D20237B6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2273" y="6302985"/>
                  <a:ext cx="30527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20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488DD96-0276-F3C7-C2A4-F424CCE62893}"/>
                </a:ext>
              </a:extLst>
            </p:cNvPr>
            <p:cNvGrpSpPr/>
            <p:nvPr/>
          </p:nvGrpSpPr>
          <p:grpSpPr>
            <a:xfrm>
              <a:off x="3741568" y="3839130"/>
              <a:ext cx="276908" cy="2382029"/>
              <a:chOff x="3741568" y="3839130"/>
              <a:chExt cx="276908" cy="238202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1064950-B2A3-FD1E-D7E0-069440022D2D}"/>
                  </a:ext>
                </a:extLst>
              </p:cNvPr>
              <p:cNvSpPr txBox="1"/>
              <p:nvPr/>
            </p:nvSpPr>
            <p:spPr>
              <a:xfrm>
                <a:off x="3741568" y="3839130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E02B98C-41A6-FD1E-8F19-9F122CB40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6226" y="4183292"/>
                <a:ext cx="0" cy="203786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B6B7C32-623D-4678-EDE7-5F5A70550377}"/>
              </a:ext>
            </a:extLst>
          </p:cNvPr>
          <p:cNvGrpSpPr/>
          <p:nvPr/>
        </p:nvGrpSpPr>
        <p:grpSpPr>
          <a:xfrm>
            <a:off x="4711700" y="2884413"/>
            <a:ext cx="2603500" cy="576337"/>
            <a:chOff x="4711700" y="2884413"/>
            <a:chExt cx="2603500" cy="57633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9EDE6E6-4868-A0CD-9EEF-F58F59B55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5372" y="3219997"/>
              <a:ext cx="140029" cy="9144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E06356A-0813-9E79-E409-BC9D934346DC}"/>
                </a:ext>
              </a:extLst>
            </p:cNvPr>
            <p:cNvSpPr/>
            <p:nvPr/>
          </p:nvSpPr>
          <p:spPr>
            <a:xfrm>
              <a:off x="4711700" y="2884413"/>
              <a:ext cx="2603500" cy="576337"/>
            </a:xfrm>
            <a:custGeom>
              <a:avLst/>
              <a:gdLst>
                <a:gd name="connsiteX0" fmla="*/ 0 w 2603500"/>
                <a:gd name="connsiteY0" fmla="*/ 576337 h 576337"/>
                <a:gd name="connsiteX1" fmla="*/ 123825 w 2603500"/>
                <a:gd name="connsiteY1" fmla="*/ 493787 h 576337"/>
                <a:gd name="connsiteX2" fmla="*/ 377825 w 2603500"/>
                <a:gd name="connsiteY2" fmla="*/ 319162 h 576337"/>
                <a:gd name="connsiteX3" fmla="*/ 650875 w 2603500"/>
                <a:gd name="connsiteY3" fmla="*/ 166762 h 576337"/>
                <a:gd name="connsiteX4" fmla="*/ 1028700 w 2603500"/>
                <a:gd name="connsiteY4" fmla="*/ 46112 h 576337"/>
                <a:gd name="connsiteX5" fmla="*/ 1247775 w 2603500"/>
                <a:gd name="connsiteY5" fmla="*/ 8012 h 576337"/>
                <a:gd name="connsiteX6" fmla="*/ 1482725 w 2603500"/>
                <a:gd name="connsiteY6" fmla="*/ 1662 h 576337"/>
                <a:gd name="connsiteX7" fmla="*/ 1692275 w 2603500"/>
                <a:gd name="connsiteY7" fmla="*/ 30237 h 576337"/>
                <a:gd name="connsiteX8" fmla="*/ 1831975 w 2603500"/>
                <a:gd name="connsiteY8" fmla="*/ 61987 h 576337"/>
                <a:gd name="connsiteX9" fmla="*/ 2000250 w 2603500"/>
                <a:gd name="connsiteY9" fmla="*/ 122312 h 576337"/>
                <a:gd name="connsiteX10" fmla="*/ 2178050 w 2603500"/>
                <a:gd name="connsiteY10" fmla="*/ 195337 h 576337"/>
                <a:gd name="connsiteX11" fmla="*/ 2343150 w 2603500"/>
                <a:gd name="connsiteY11" fmla="*/ 268362 h 576337"/>
                <a:gd name="connsiteX12" fmla="*/ 2435225 w 2603500"/>
                <a:gd name="connsiteY12" fmla="*/ 325512 h 576337"/>
                <a:gd name="connsiteX13" fmla="*/ 2603500 w 2603500"/>
                <a:gd name="connsiteY13" fmla="*/ 436637 h 57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03500" h="576337">
                  <a:moveTo>
                    <a:pt x="0" y="576337"/>
                  </a:moveTo>
                  <a:cubicBezTo>
                    <a:pt x="30427" y="556493"/>
                    <a:pt x="123825" y="493787"/>
                    <a:pt x="123825" y="493787"/>
                  </a:cubicBezTo>
                  <a:cubicBezTo>
                    <a:pt x="186796" y="450925"/>
                    <a:pt x="289983" y="373666"/>
                    <a:pt x="377825" y="319162"/>
                  </a:cubicBezTo>
                  <a:cubicBezTo>
                    <a:pt x="465667" y="264658"/>
                    <a:pt x="542396" y="212270"/>
                    <a:pt x="650875" y="166762"/>
                  </a:cubicBezTo>
                  <a:cubicBezTo>
                    <a:pt x="759354" y="121254"/>
                    <a:pt x="929217" y="72570"/>
                    <a:pt x="1028700" y="46112"/>
                  </a:cubicBezTo>
                  <a:cubicBezTo>
                    <a:pt x="1128183" y="19654"/>
                    <a:pt x="1172104" y="15420"/>
                    <a:pt x="1247775" y="8012"/>
                  </a:cubicBezTo>
                  <a:cubicBezTo>
                    <a:pt x="1323446" y="604"/>
                    <a:pt x="1408642" y="-2042"/>
                    <a:pt x="1482725" y="1662"/>
                  </a:cubicBezTo>
                  <a:cubicBezTo>
                    <a:pt x="1556808" y="5366"/>
                    <a:pt x="1634067" y="20183"/>
                    <a:pt x="1692275" y="30237"/>
                  </a:cubicBezTo>
                  <a:cubicBezTo>
                    <a:pt x="1750483" y="40291"/>
                    <a:pt x="1780646" y="46641"/>
                    <a:pt x="1831975" y="61987"/>
                  </a:cubicBezTo>
                  <a:cubicBezTo>
                    <a:pt x="1883304" y="77333"/>
                    <a:pt x="1942571" y="100087"/>
                    <a:pt x="2000250" y="122312"/>
                  </a:cubicBezTo>
                  <a:cubicBezTo>
                    <a:pt x="2057929" y="144537"/>
                    <a:pt x="2120900" y="170995"/>
                    <a:pt x="2178050" y="195337"/>
                  </a:cubicBezTo>
                  <a:cubicBezTo>
                    <a:pt x="2235200" y="219679"/>
                    <a:pt x="2300288" y="246666"/>
                    <a:pt x="2343150" y="268362"/>
                  </a:cubicBezTo>
                  <a:cubicBezTo>
                    <a:pt x="2386013" y="290058"/>
                    <a:pt x="2391833" y="297466"/>
                    <a:pt x="2435225" y="325512"/>
                  </a:cubicBezTo>
                  <a:cubicBezTo>
                    <a:pt x="2478617" y="353558"/>
                    <a:pt x="2541058" y="395097"/>
                    <a:pt x="2603500" y="4366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C910592-DB83-1891-4EEA-84209B59DD7E}"/>
              </a:ext>
            </a:extLst>
          </p:cNvPr>
          <p:cNvGrpSpPr/>
          <p:nvPr/>
        </p:nvGrpSpPr>
        <p:grpSpPr>
          <a:xfrm>
            <a:off x="7121261" y="3087401"/>
            <a:ext cx="504663" cy="3495758"/>
            <a:chOff x="7121261" y="3087401"/>
            <a:chExt cx="504663" cy="3495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1FCAD3D-458A-EA93-1713-F53D26C7133A}"/>
                    </a:ext>
                  </a:extLst>
                </p:cNvPr>
                <p:cNvSpPr txBox="1"/>
                <p:nvPr/>
              </p:nvSpPr>
              <p:spPr>
                <a:xfrm>
                  <a:off x="7121261" y="6306160"/>
                  <a:ext cx="4577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𝑙𝑖𝑚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1FCAD3D-458A-EA93-1713-F53D26C713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1261" y="6306160"/>
                  <a:ext cx="457754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0811" r="-5405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45A906F-D64D-F00D-DC9B-DF018243D27A}"/>
                </a:ext>
              </a:extLst>
            </p:cNvPr>
            <p:cNvCxnSpPr>
              <a:cxnSpLocks/>
              <a:stCxn id="24" idx="4"/>
            </p:cNvCxnSpPr>
            <p:nvPr/>
          </p:nvCxnSpPr>
          <p:spPr>
            <a:xfrm flipH="1">
              <a:off x="7348731" y="3388341"/>
              <a:ext cx="285" cy="2835993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A5047BB-3E8C-9D01-0A14-1785C1BF7399}"/>
                </a:ext>
              </a:extLst>
            </p:cNvPr>
            <p:cNvGrpSpPr/>
            <p:nvPr/>
          </p:nvGrpSpPr>
          <p:grpSpPr>
            <a:xfrm>
              <a:off x="7135221" y="3087401"/>
              <a:ext cx="490703" cy="369332"/>
              <a:chOff x="7135221" y="3087401"/>
              <a:chExt cx="490703" cy="36933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8C685CE-40B1-1B93-1732-44988262FD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03296" y="329690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8891F3-716F-D63B-7875-E220EBCC000F}"/>
                  </a:ext>
                </a:extLst>
              </p:cNvPr>
              <p:cNvSpPr txBox="1"/>
              <p:nvPr/>
            </p:nvSpPr>
            <p:spPr>
              <a:xfrm>
                <a:off x="7349016" y="3087401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81DB95B-2C66-555B-9FA0-E26C75ECB1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35221" y="3212003"/>
                <a:ext cx="178235" cy="12012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8FC6E54-BBF0-7792-83EF-3CB9B68EB61E}"/>
              </a:ext>
            </a:extLst>
          </p:cNvPr>
          <p:cNvGrpSpPr/>
          <p:nvPr/>
        </p:nvGrpSpPr>
        <p:grpSpPr>
          <a:xfrm>
            <a:off x="4405214" y="3200134"/>
            <a:ext cx="314768" cy="2992083"/>
            <a:chOff x="4405214" y="3200134"/>
            <a:chExt cx="314768" cy="299208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7E59FCF-C9BE-F9C4-A5D9-5FCA4375E8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28542" y="34500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C68F64-B94C-C53D-0369-F68B8FB6CA5B}"/>
                </a:ext>
              </a:extLst>
            </p:cNvPr>
            <p:cNvSpPr txBox="1"/>
            <p:nvPr/>
          </p:nvSpPr>
          <p:spPr>
            <a:xfrm>
              <a:off x="4405214" y="3200134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0DE2F2F-236F-7A5C-9EFE-98892D7139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0933" y="3483843"/>
              <a:ext cx="1952" cy="270837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1CDDD77-1CB2-6B4B-ADCC-DC7DB34B3547}"/>
              </a:ext>
            </a:extLst>
          </p:cNvPr>
          <p:cNvGrpSpPr/>
          <p:nvPr/>
        </p:nvGrpSpPr>
        <p:grpSpPr>
          <a:xfrm>
            <a:off x="8067723" y="3825116"/>
            <a:ext cx="365855" cy="2758043"/>
            <a:chOff x="8067723" y="3825116"/>
            <a:chExt cx="365855" cy="2758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B2E2F60-C3CF-08C8-A533-F0BC6D6696C3}"/>
                    </a:ext>
                  </a:extLst>
                </p:cNvPr>
                <p:cNvSpPr txBox="1"/>
                <p:nvPr/>
              </p:nvSpPr>
              <p:spPr>
                <a:xfrm>
                  <a:off x="8067723" y="6306160"/>
                  <a:ext cx="30527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B2E2F60-C3CF-08C8-A533-F0BC6D6696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7723" y="6306160"/>
                  <a:ext cx="305275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4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7E0C43-5864-6550-E4E2-0AB44226F5B9}"/>
                </a:ext>
              </a:extLst>
            </p:cNvPr>
            <p:cNvCxnSpPr>
              <a:cxnSpLocks/>
            </p:cNvCxnSpPr>
            <p:nvPr/>
          </p:nvCxnSpPr>
          <p:spPr>
            <a:xfrm>
              <a:off x="8228026" y="4186467"/>
              <a:ext cx="0" cy="2037867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D065276-6AA9-48A0-814D-7B7FCB3C7BA0}"/>
                </a:ext>
              </a:extLst>
            </p:cNvPr>
            <p:cNvGrpSpPr/>
            <p:nvPr/>
          </p:nvGrpSpPr>
          <p:grpSpPr>
            <a:xfrm>
              <a:off x="8156670" y="3825116"/>
              <a:ext cx="276908" cy="393057"/>
              <a:chOff x="3420770" y="3839130"/>
              <a:chExt cx="276908" cy="393057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EE6C382-AD50-31FF-C868-2430E9EBF2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42994" y="4140747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998FF5-A448-A5A0-F22E-193949453D99}"/>
                  </a:ext>
                </a:extLst>
              </p:cNvPr>
              <p:cNvSpPr txBox="1"/>
              <p:nvPr/>
            </p:nvSpPr>
            <p:spPr>
              <a:xfrm>
                <a:off x="3420770" y="3839130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</a:t>
                </a: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C9896-7181-24A7-72A1-B9D77C085133}"/>
              </a:ext>
            </a:extLst>
          </p:cNvPr>
          <p:cNvGrpSpPr/>
          <p:nvPr/>
        </p:nvGrpSpPr>
        <p:grpSpPr>
          <a:xfrm>
            <a:off x="3246959" y="3839130"/>
            <a:ext cx="287475" cy="2430924"/>
            <a:chOff x="3246959" y="3839130"/>
            <a:chExt cx="287475" cy="243092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36C5DF-0AEE-0F64-7F36-28BB12FF0388}"/>
                </a:ext>
              </a:extLst>
            </p:cNvPr>
            <p:cNvGrpSpPr/>
            <p:nvPr/>
          </p:nvGrpSpPr>
          <p:grpSpPr>
            <a:xfrm>
              <a:off x="3246959" y="3839130"/>
              <a:ext cx="287475" cy="393057"/>
              <a:chOff x="3246959" y="3839130"/>
              <a:chExt cx="287475" cy="39305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9C826F1-6EAD-A0B8-7B03-D61D251353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42994" y="4140747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9E5C6B6-2CEF-0849-9B54-6A4F1BF1BB92}"/>
                  </a:ext>
                </a:extLst>
              </p:cNvPr>
              <p:cNvSpPr txBox="1"/>
              <p:nvPr/>
            </p:nvSpPr>
            <p:spPr>
              <a:xfrm>
                <a:off x="3246959" y="3839130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5F51CE1-45D8-3913-A159-326A5BD842CE}"/>
                </a:ext>
              </a:extLst>
            </p:cNvPr>
            <p:cNvCxnSpPr>
              <a:cxnSpLocks/>
            </p:cNvCxnSpPr>
            <p:nvPr/>
          </p:nvCxnSpPr>
          <p:spPr>
            <a:xfrm>
              <a:off x="3487698" y="4232187"/>
              <a:ext cx="0" cy="2037867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40CA14-98B5-06AD-D6AC-5DEFB3245385}"/>
              </a:ext>
            </a:extLst>
          </p:cNvPr>
          <p:cNvGrpSpPr/>
          <p:nvPr/>
        </p:nvGrpSpPr>
        <p:grpSpPr>
          <a:xfrm>
            <a:off x="3138822" y="4232187"/>
            <a:ext cx="349892" cy="2018803"/>
            <a:chOff x="3138822" y="4232187"/>
            <a:chExt cx="349892" cy="201880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3D7319-661D-FA3B-6B1D-F65151242A78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 flipH="1">
              <a:off x="3488342" y="4232187"/>
              <a:ext cx="372" cy="1992147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7FA6B6E-90E3-6B41-2CEF-84C54E0F732B}"/>
                </a:ext>
              </a:extLst>
            </p:cNvPr>
            <p:cNvSpPr txBox="1"/>
            <p:nvPr/>
          </p:nvSpPr>
          <p:spPr>
            <a:xfrm>
              <a:off x="3138822" y="5881658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203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313C1D-D3B1-173C-8589-40FB8B37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23E5405-D53B-902C-6F81-B8F94D4B5B5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897996"/>
                <a:ext cx="3670705" cy="329166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=0.3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=3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n-US" sz="2400" dirty="0">
                    <a:effectLst/>
                  </a:rPr>
                  <a:t> </a:t>
                </a:r>
                <a:endParaRPr lang="en-US" sz="2400" dirty="0">
                  <a:latin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=0.4 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effectLst/>
                  </a:rPr>
                  <a:t> </a:t>
                </a:r>
                <a:r>
                  <a:rPr lang="en-US" sz="2400" dirty="0"/>
                  <a:t>f</a:t>
                </a:r>
                <a:r>
                  <a:rPr lang="en-US" sz="2400" dirty="0">
                    <a:effectLst/>
                  </a:rPr>
                  <a:t>or each line </a:t>
                </a:r>
                <a:endParaRPr lang="en-US" sz="2400" dirty="0">
                  <a:effectLst/>
                  <a:latin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=1.2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en-US" sz="2400" dirty="0">
                    <a:effectLst/>
                  </a:rPr>
                  <a:t> </a:t>
                </a:r>
                <a:endParaRPr lang="en-US" sz="2400" dirty="0">
                  <a:latin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=1.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24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=1.0 </m:t>
                    </m:r>
                    <m:r>
                      <a:rPr lang="en-US" sz="24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4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23E5405-D53B-902C-6F81-B8F94D4B5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897996"/>
                <a:ext cx="3670705" cy="3291667"/>
              </a:xfrm>
              <a:blipFill>
                <a:blip r:embed="rId2"/>
                <a:stretch>
                  <a:fillRect l="-2414" t="-2308" r="-2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D299E60-9527-F6B5-650B-FC6D8F68D5E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798684"/>
                <a:ext cx="5183188" cy="339097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=1.0=</m:t>
                          </m:r>
                          <m:r>
                            <a:rPr lang="en-US" sz="20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0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𝑝𝑟𝑒</m:t>
                          </m:r>
                        </m:sup>
                      </m:sSubSup>
                      <m:d>
                        <m:dPr>
                          <m:ctrlPr>
                            <a:rPr lang="en-US" sz="20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0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func>
                        <m:funcPr>
                          <m:ctrlPr>
                            <a:rPr lang="en-US" sz="20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</m:func>
                      <m:r>
                        <a:rPr lang="en-US" sz="20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=2.4</m:t>
                      </m:r>
                      <m:func>
                        <m:funcPr>
                          <m:ctrlPr>
                            <a:rPr lang="en-US" sz="20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=24.62°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=1.0=</m:t>
                    </m:r>
                    <m:sSubSup>
                      <m:sSubSupPr>
                        <m:ctrlPr>
                          <a:rPr lang="en-US" sz="20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𝑝𝑜𝑠𝑡</m:t>
                        </m:r>
                      </m:sup>
                    </m:sSubSup>
                    <m:d>
                      <m:d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</m:d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den>
                    </m:f>
                    <m:func>
                      <m:func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</m:func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=1.71 </m:t>
                    </m:r>
                    <m:func>
                      <m:func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</m:func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=35.69°</m:t>
                    </m:r>
                  </m:oMath>
                </a14:m>
                <a:r>
                  <a:rPr lang="en-US" sz="20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and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=180°−</m:t>
                    </m:r>
                    <m:sSub>
                      <m:sSub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=144.31°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𝑐𝑟𝑖𝑡</m:t>
                        </m:r>
                      </m:sub>
                    </m:sSub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=66.02°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𝑐𝑟𝑖𝑡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=152 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𝑚𝑠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D299E60-9527-F6B5-650B-FC6D8F68D5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798684"/>
                <a:ext cx="5183188" cy="3390979"/>
              </a:xfrm>
              <a:blipFill>
                <a:blip r:embed="rId3"/>
                <a:stretch>
                  <a:fillRect l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581A8-AD10-0B10-F88F-CADB74E9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0A959-D5DE-A2AE-B38C-A27B0F228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B49AB9-84AA-2208-CBBB-FAE6B51010C9}"/>
              </a:ext>
            </a:extLst>
          </p:cNvPr>
          <p:cNvGrpSpPr/>
          <p:nvPr/>
        </p:nvGrpSpPr>
        <p:grpSpPr>
          <a:xfrm>
            <a:off x="3394093" y="1412923"/>
            <a:ext cx="4309182" cy="1297164"/>
            <a:chOff x="3394093" y="1632660"/>
            <a:chExt cx="4309182" cy="1297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44">
                  <a:extLst>
                    <a:ext uri="{FF2B5EF4-FFF2-40B4-BE49-F238E27FC236}">
                      <a16:creationId xmlns:a16="http://schemas.microsoft.com/office/drawing/2014/main" id="{A85B223C-52DD-AD23-5FDE-0571A35FB1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19885" y="1632660"/>
                  <a:ext cx="44435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GB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0" name="Text Box 144">
                  <a:extLst>
                    <a:ext uri="{FF2B5EF4-FFF2-40B4-BE49-F238E27FC236}">
                      <a16:creationId xmlns:a16="http://schemas.microsoft.com/office/drawing/2014/main" id="{A85B223C-52DD-AD23-5FDE-0571A35FB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19885" y="1632660"/>
                  <a:ext cx="44435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6B757C2-539C-5454-FF86-E3C7E4512C57}"/>
                </a:ext>
              </a:extLst>
            </p:cNvPr>
            <p:cNvGrpSpPr/>
            <p:nvPr/>
          </p:nvGrpSpPr>
          <p:grpSpPr>
            <a:xfrm>
              <a:off x="3394093" y="1989430"/>
              <a:ext cx="993648" cy="555625"/>
              <a:chOff x="2240448" y="2074500"/>
              <a:chExt cx="993648" cy="555625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596811A-AE0B-46E6-7EF1-70B8DD932E7B}"/>
                  </a:ext>
                </a:extLst>
              </p:cNvPr>
              <p:cNvGrpSpPr/>
              <p:nvPr/>
            </p:nvGrpSpPr>
            <p:grpSpPr>
              <a:xfrm>
                <a:off x="2240448" y="2074500"/>
                <a:ext cx="555625" cy="555625"/>
                <a:chOff x="1885950" y="1206183"/>
                <a:chExt cx="555625" cy="555625"/>
              </a:xfrm>
            </p:grpSpPr>
            <p:sp>
              <p:nvSpPr>
                <p:cNvPr id="33" name="Oval 121">
                  <a:extLst>
                    <a:ext uri="{FF2B5EF4-FFF2-40B4-BE49-F238E27FC236}">
                      <a16:creationId xmlns:a16="http://schemas.microsoft.com/office/drawing/2014/main" id="{029B5BB5-9982-EACA-01C3-228A059759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4" name="Arc 124">
                  <a:extLst>
                    <a:ext uri="{FF2B5EF4-FFF2-40B4-BE49-F238E27FC236}">
                      <a16:creationId xmlns:a16="http://schemas.microsoft.com/office/drawing/2014/main" id="{F7117D71-9613-3B69-6834-1A62C99D29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5" name="Arc 125">
                  <a:extLst>
                    <a:ext uri="{FF2B5EF4-FFF2-40B4-BE49-F238E27FC236}">
                      <a16:creationId xmlns:a16="http://schemas.microsoft.com/office/drawing/2014/main" id="{24BA446D-93CB-81EC-4FB5-4E14A10367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6" name="Arc 127">
                  <a:extLst>
                    <a:ext uri="{FF2B5EF4-FFF2-40B4-BE49-F238E27FC236}">
                      <a16:creationId xmlns:a16="http://schemas.microsoft.com/office/drawing/2014/main" id="{EA9DDBC5-CD68-6216-42F6-00D75F4E4F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7" name="Arc 128">
                  <a:extLst>
                    <a:ext uri="{FF2B5EF4-FFF2-40B4-BE49-F238E27FC236}">
                      <a16:creationId xmlns:a16="http://schemas.microsoft.com/office/drawing/2014/main" id="{FC2B8BCA-6C34-FBCC-B4BA-8453CCECB6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32" name="AutoShape 135">
                <a:extLst>
                  <a:ext uri="{FF2B5EF4-FFF2-40B4-BE49-F238E27FC236}">
                    <a16:creationId xmlns:a16="http://schemas.microsoft.com/office/drawing/2014/main" id="{CCD7744C-BAAD-B0BF-8BC0-115EC0F9525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796073" y="2352312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43">
                  <a:extLst>
                    <a:ext uri="{FF2B5EF4-FFF2-40B4-BE49-F238E27FC236}">
                      <a16:creationId xmlns:a16="http://schemas.microsoft.com/office/drawing/2014/main" id="{F2DB90B4-1C9A-66C4-F965-ED98C3AD81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94389" y="1632660"/>
                  <a:ext cx="404790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𝐺</m:t>
                        </m:r>
                      </m:oMath>
                    </m:oMathPara>
                  </a14:m>
                  <a:endParaRPr lang="en-GB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2" name="Text Box 143">
                  <a:extLst>
                    <a:ext uri="{FF2B5EF4-FFF2-40B4-BE49-F238E27FC236}">
                      <a16:creationId xmlns:a16="http://schemas.microsoft.com/office/drawing/2014/main" id="{F2DB90B4-1C9A-66C4-F965-ED98C3AD8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4389" y="1632660"/>
                  <a:ext cx="4047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AutoShape 136">
              <a:extLst>
                <a:ext uri="{FF2B5EF4-FFF2-40B4-BE49-F238E27FC236}">
                  <a16:creationId xmlns:a16="http://schemas.microsoft.com/office/drawing/2014/main" id="{DECE491C-C1B9-5417-409C-1B3CF538504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1" y="2049753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2351CB5-32FF-8988-F870-985D4CD9F439}"/>
                </a:ext>
              </a:extLst>
            </p:cNvPr>
            <p:cNvCxnSpPr>
              <a:cxnSpLocks/>
            </p:cNvCxnSpPr>
            <p:nvPr/>
          </p:nvCxnSpPr>
          <p:spPr>
            <a:xfrm>
              <a:off x="4387741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D91233-670D-8117-4DF4-2E5BD8DDD5B0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24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AutoShape 136">
              <a:extLst>
                <a:ext uri="{FF2B5EF4-FFF2-40B4-BE49-F238E27FC236}">
                  <a16:creationId xmlns:a16="http://schemas.microsoft.com/office/drawing/2014/main" id="{5F5C73A7-48BE-FBF4-F63D-24552798780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0" y="2511832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D144021-007B-0C04-263E-F4BF68D7B1BE}"/>
                </a:ext>
              </a:extLst>
            </p:cNvPr>
            <p:cNvGrpSpPr/>
            <p:nvPr/>
          </p:nvGrpSpPr>
          <p:grpSpPr>
            <a:xfrm>
              <a:off x="6721139" y="2000718"/>
              <a:ext cx="982136" cy="555625"/>
              <a:chOff x="6721139" y="2000718"/>
              <a:chExt cx="982136" cy="55562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0FB2789-CE0A-54B0-ECDC-8E4FFE058A71}"/>
                  </a:ext>
                </a:extLst>
              </p:cNvPr>
              <p:cNvGrpSpPr/>
              <p:nvPr/>
            </p:nvGrpSpPr>
            <p:grpSpPr>
              <a:xfrm>
                <a:off x="7147650" y="2000718"/>
                <a:ext cx="555625" cy="555625"/>
                <a:chOff x="1885950" y="1206183"/>
                <a:chExt cx="555625" cy="555625"/>
              </a:xfrm>
            </p:grpSpPr>
            <p:sp>
              <p:nvSpPr>
                <p:cNvPr id="26" name="Oval 121">
                  <a:extLst>
                    <a:ext uri="{FF2B5EF4-FFF2-40B4-BE49-F238E27FC236}">
                      <a16:creationId xmlns:a16="http://schemas.microsoft.com/office/drawing/2014/main" id="{A9037DE1-5D53-DE6E-A7E8-0DD2D1BB64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7" name="Arc 124">
                  <a:extLst>
                    <a:ext uri="{FF2B5EF4-FFF2-40B4-BE49-F238E27FC236}">
                      <a16:creationId xmlns:a16="http://schemas.microsoft.com/office/drawing/2014/main" id="{5D125693-4906-50C7-8966-864B4D1064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8" name="Arc 125">
                  <a:extLst>
                    <a:ext uri="{FF2B5EF4-FFF2-40B4-BE49-F238E27FC236}">
                      <a16:creationId xmlns:a16="http://schemas.microsoft.com/office/drawing/2014/main" id="{25979D57-6629-8617-3525-45E821C59E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9" name="Arc 127">
                  <a:extLst>
                    <a:ext uri="{FF2B5EF4-FFF2-40B4-BE49-F238E27FC236}">
                      <a16:creationId xmlns:a16="http://schemas.microsoft.com/office/drawing/2014/main" id="{A06D52F9-4D7E-935E-6651-A02CC54A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0" name="Arc 128">
                  <a:extLst>
                    <a:ext uri="{FF2B5EF4-FFF2-40B4-BE49-F238E27FC236}">
                      <a16:creationId xmlns:a16="http://schemas.microsoft.com/office/drawing/2014/main" id="{9F5B6995-4C50-AD0C-9188-D5E27FBA39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25" name="AutoShape 135">
                <a:extLst>
                  <a:ext uri="{FF2B5EF4-FFF2-40B4-BE49-F238E27FC236}">
                    <a16:creationId xmlns:a16="http://schemas.microsoft.com/office/drawing/2014/main" id="{19BE0D27-07C1-BD73-E97A-A6871F8335A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721139" y="2267241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C02E5E-D9B8-8DD2-6192-0CE7C1E0BC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0493" y="1958313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FD770D4-BD17-33A0-2519-11B81FD82B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5763" y="1963455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90A77E-E0F3-1F97-F318-B0C765C339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6136" y="2426805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310F95-D061-8120-C31F-BAEE4516F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1406" y="2431947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 Box 143">
                  <a:extLst>
                    <a:ext uri="{FF2B5EF4-FFF2-40B4-BE49-F238E27FC236}">
                      <a16:creationId xmlns:a16="http://schemas.microsoft.com/office/drawing/2014/main" id="{4441BB98-E669-C8AA-9A13-AED7AEC8281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32463" y="2616097"/>
                  <a:ext cx="529504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𝐶𝐵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2" name="Text Box 143">
                  <a:extLst>
                    <a:ext uri="{FF2B5EF4-FFF2-40B4-BE49-F238E27FC236}">
                      <a16:creationId xmlns:a16="http://schemas.microsoft.com/office/drawing/2014/main" id="{4441BB98-E669-C8AA-9A13-AED7AEC828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32463" y="2616097"/>
                  <a:ext cx="529504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143">
                  <a:extLst>
                    <a:ext uri="{FF2B5EF4-FFF2-40B4-BE49-F238E27FC236}">
                      <a16:creationId xmlns:a16="http://schemas.microsoft.com/office/drawing/2014/main" id="{E143212A-F77B-D297-88AC-869B73B025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51322" y="2622047"/>
                  <a:ext cx="53367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𝐶𝐵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3" name="Text Box 143">
                  <a:extLst>
                    <a:ext uri="{FF2B5EF4-FFF2-40B4-BE49-F238E27FC236}">
                      <a16:creationId xmlns:a16="http://schemas.microsoft.com/office/drawing/2014/main" id="{E143212A-F77B-D297-88AC-869B73B02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51322" y="2622047"/>
                  <a:ext cx="53367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Lightning Bolt 37">
            <a:extLst>
              <a:ext uri="{FF2B5EF4-FFF2-40B4-BE49-F238E27FC236}">
                <a16:creationId xmlns:a16="http://schemas.microsoft.com/office/drawing/2014/main" id="{F9B982FA-2862-B435-89CB-DC0187F22CFD}"/>
              </a:ext>
            </a:extLst>
          </p:cNvPr>
          <p:cNvSpPr/>
          <p:nvPr/>
        </p:nvSpPr>
        <p:spPr>
          <a:xfrm>
            <a:off x="4741333" y="2298508"/>
            <a:ext cx="191911" cy="428155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263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313C1D-D3B1-173C-8589-40FB8B37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23E5405-D53B-902C-6F81-B8F94D4B5B5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9" y="3506528"/>
                <a:ext cx="3756066" cy="2683135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=0.3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=3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n-US" sz="2400" dirty="0">
                    <a:effectLst/>
                  </a:rPr>
                  <a:t> </a:t>
                </a:r>
                <a:endParaRPr lang="en-US" sz="2400" dirty="0">
                  <a:latin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=0.4 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effectLst/>
                  </a:rPr>
                  <a:t> </a:t>
                </a:r>
                <a:r>
                  <a:rPr lang="en-US" sz="2400" dirty="0"/>
                  <a:t>f</a:t>
                </a:r>
                <a:r>
                  <a:rPr lang="en-US" sz="2400" dirty="0">
                    <a:effectLst/>
                  </a:rPr>
                  <a:t>or each line </a:t>
                </a:r>
                <a:endParaRPr lang="en-US" sz="2400" dirty="0">
                  <a:effectLst/>
                  <a:latin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=1.2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en-US" sz="2400" dirty="0">
                    <a:effectLst/>
                  </a:rPr>
                  <a:t> </a:t>
                </a:r>
                <a:endParaRPr lang="en-US" sz="2400" dirty="0">
                  <a:latin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=1.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24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=1.0 </m:t>
                    </m:r>
                    <m:r>
                      <a:rPr lang="en-US" sz="24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4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23E5405-D53B-902C-6F81-B8F94D4B5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9" y="3506528"/>
                <a:ext cx="3756066" cy="2683135"/>
              </a:xfrm>
              <a:blipFill>
                <a:blip r:embed="rId2"/>
                <a:stretch>
                  <a:fillRect l="-2365" t="-4245" r="-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7D4F9D-A883-7F74-C7C0-DC987D446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46717"/>
            <a:ext cx="5183188" cy="274294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581A8-AD10-0B10-F88F-CADB74E9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0A959-D5DE-A2AE-B38C-A27B0F228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B49AB9-84AA-2208-CBBB-FAE6B51010C9}"/>
              </a:ext>
            </a:extLst>
          </p:cNvPr>
          <p:cNvGrpSpPr/>
          <p:nvPr/>
        </p:nvGrpSpPr>
        <p:grpSpPr>
          <a:xfrm>
            <a:off x="3394093" y="1412923"/>
            <a:ext cx="4309182" cy="1297164"/>
            <a:chOff x="3394093" y="1632660"/>
            <a:chExt cx="4309182" cy="1297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44">
                  <a:extLst>
                    <a:ext uri="{FF2B5EF4-FFF2-40B4-BE49-F238E27FC236}">
                      <a16:creationId xmlns:a16="http://schemas.microsoft.com/office/drawing/2014/main" id="{A85B223C-52DD-AD23-5FDE-0571A35FB1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19885" y="1632660"/>
                  <a:ext cx="44435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GB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0" name="Text Box 144">
                  <a:extLst>
                    <a:ext uri="{FF2B5EF4-FFF2-40B4-BE49-F238E27FC236}">
                      <a16:creationId xmlns:a16="http://schemas.microsoft.com/office/drawing/2014/main" id="{A85B223C-52DD-AD23-5FDE-0571A35FB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19885" y="1632660"/>
                  <a:ext cx="44435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6B757C2-539C-5454-FF86-E3C7E4512C57}"/>
                </a:ext>
              </a:extLst>
            </p:cNvPr>
            <p:cNvGrpSpPr/>
            <p:nvPr/>
          </p:nvGrpSpPr>
          <p:grpSpPr>
            <a:xfrm>
              <a:off x="3394093" y="1989430"/>
              <a:ext cx="993648" cy="555625"/>
              <a:chOff x="2240448" y="2074500"/>
              <a:chExt cx="993648" cy="555625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596811A-AE0B-46E6-7EF1-70B8DD932E7B}"/>
                  </a:ext>
                </a:extLst>
              </p:cNvPr>
              <p:cNvGrpSpPr/>
              <p:nvPr/>
            </p:nvGrpSpPr>
            <p:grpSpPr>
              <a:xfrm>
                <a:off x="2240448" y="2074500"/>
                <a:ext cx="555625" cy="555625"/>
                <a:chOff x="1885950" y="1206183"/>
                <a:chExt cx="555625" cy="555625"/>
              </a:xfrm>
            </p:grpSpPr>
            <p:sp>
              <p:nvSpPr>
                <p:cNvPr id="33" name="Oval 121">
                  <a:extLst>
                    <a:ext uri="{FF2B5EF4-FFF2-40B4-BE49-F238E27FC236}">
                      <a16:creationId xmlns:a16="http://schemas.microsoft.com/office/drawing/2014/main" id="{029B5BB5-9982-EACA-01C3-228A059759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4" name="Arc 124">
                  <a:extLst>
                    <a:ext uri="{FF2B5EF4-FFF2-40B4-BE49-F238E27FC236}">
                      <a16:creationId xmlns:a16="http://schemas.microsoft.com/office/drawing/2014/main" id="{F7117D71-9613-3B69-6834-1A62C99D29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5" name="Arc 125">
                  <a:extLst>
                    <a:ext uri="{FF2B5EF4-FFF2-40B4-BE49-F238E27FC236}">
                      <a16:creationId xmlns:a16="http://schemas.microsoft.com/office/drawing/2014/main" id="{24BA446D-93CB-81EC-4FB5-4E14A10367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6" name="Arc 127">
                  <a:extLst>
                    <a:ext uri="{FF2B5EF4-FFF2-40B4-BE49-F238E27FC236}">
                      <a16:creationId xmlns:a16="http://schemas.microsoft.com/office/drawing/2014/main" id="{EA9DDBC5-CD68-6216-42F6-00D75F4E4F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7" name="Arc 128">
                  <a:extLst>
                    <a:ext uri="{FF2B5EF4-FFF2-40B4-BE49-F238E27FC236}">
                      <a16:creationId xmlns:a16="http://schemas.microsoft.com/office/drawing/2014/main" id="{FC2B8BCA-6C34-FBCC-B4BA-8453CCECB6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32" name="AutoShape 135">
                <a:extLst>
                  <a:ext uri="{FF2B5EF4-FFF2-40B4-BE49-F238E27FC236}">
                    <a16:creationId xmlns:a16="http://schemas.microsoft.com/office/drawing/2014/main" id="{CCD7744C-BAAD-B0BF-8BC0-115EC0F9525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796073" y="2352312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43">
                  <a:extLst>
                    <a:ext uri="{FF2B5EF4-FFF2-40B4-BE49-F238E27FC236}">
                      <a16:creationId xmlns:a16="http://schemas.microsoft.com/office/drawing/2014/main" id="{F2DB90B4-1C9A-66C4-F965-ED98C3AD81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94389" y="1632660"/>
                  <a:ext cx="404790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𝐺</m:t>
                        </m:r>
                      </m:oMath>
                    </m:oMathPara>
                  </a14:m>
                  <a:endParaRPr lang="en-GB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2" name="Text Box 143">
                  <a:extLst>
                    <a:ext uri="{FF2B5EF4-FFF2-40B4-BE49-F238E27FC236}">
                      <a16:creationId xmlns:a16="http://schemas.microsoft.com/office/drawing/2014/main" id="{F2DB90B4-1C9A-66C4-F965-ED98C3AD8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4389" y="1632660"/>
                  <a:ext cx="40479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AutoShape 136">
              <a:extLst>
                <a:ext uri="{FF2B5EF4-FFF2-40B4-BE49-F238E27FC236}">
                  <a16:creationId xmlns:a16="http://schemas.microsoft.com/office/drawing/2014/main" id="{DECE491C-C1B9-5417-409C-1B3CF538504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1" y="2049753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2351CB5-32FF-8988-F870-985D4CD9F439}"/>
                </a:ext>
              </a:extLst>
            </p:cNvPr>
            <p:cNvCxnSpPr>
              <a:cxnSpLocks/>
            </p:cNvCxnSpPr>
            <p:nvPr/>
          </p:nvCxnSpPr>
          <p:spPr>
            <a:xfrm>
              <a:off x="4387741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D91233-670D-8117-4DF4-2E5BD8DDD5B0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24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AutoShape 136">
              <a:extLst>
                <a:ext uri="{FF2B5EF4-FFF2-40B4-BE49-F238E27FC236}">
                  <a16:creationId xmlns:a16="http://schemas.microsoft.com/office/drawing/2014/main" id="{5F5C73A7-48BE-FBF4-F63D-24552798780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0" y="2511832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D144021-007B-0C04-263E-F4BF68D7B1BE}"/>
                </a:ext>
              </a:extLst>
            </p:cNvPr>
            <p:cNvGrpSpPr/>
            <p:nvPr/>
          </p:nvGrpSpPr>
          <p:grpSpPr>
            <a:xfrm>
              <a:off x="6721139" y="2000718"/>
              <a:ext cx="982136" cy="555625"/>
              <a:chOff x="6721139" y="2000718"/>
              <a:chExt cx="982136" cy="55562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0FB2789-CE0A-54B0-ECDC-8E4FFE058A71}"/>
                  </a:ext>
                </a:extLst>
              </p:cNvPr>
              <p:cNvGrpSpPr/>
              <p:nvPr/>
            </p:nvGrpSpPr>
            <p:grpSpPr>
              <a:xfrm>
                <a:off x="7147650" y="2000718"/>
                <a:ext cx="555625" cy="555625"/>
                <a:chOff x="1885950" y="1206183"/>
                <a:chExt cx="555625" cy="555625"/>
              </a:xfrm>
            </p:grpSpPr>
            <p:sp>
              <p:nvSpPr>
                <p:cNvPr id="26" name="Oval 121">
                  <a:extLst>
                    <a:ext uri="{FF2B5EF4-FFF2-40B4-BE49-F238E27FC236}">
                      <a16:creationId xmlns:a16="http://schemas.microsoft.com/office/drawing/2014/main" id="{A9037DE1-5D53-DE6E-A7E8-0DD2D1BB64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7" name="Arc 124">
                  <a:extLst>
                    <a:ext uri="{FF2B5EF4-FFF2-40B4-BE49-F238E27FC236}">
                      <a16:creationId xmlns:a16="http://schemas.microsoft.com/office/drawing/2014/main" id="{5D125693-4906-50C7-8966-864B4D1064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8" name="Arc 125">
                  <a:extLst>
                    <a:ext uri="{FF2B5EF4-FFF2-40B4-BE49-F238E27FC236}">
                      <a16:creationId xmlns:a16="http://schemas.microsoft.com/office/drawing/2014/main" id="{25979D57-6629-8617-3525-45E821C59E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9" name="Arc 127">
                  <a:extLst>
                    <a:ext uri="{FF2B5EF4-FFF2-40B4-BE49-F238E27FC236}">
                      <a16:creationId xmlns:a16="http://schemas.microsoft.com/office/drawing/2014/main" id="{A06D52F9-4D7E-935E-6651-A02CC54A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0" name="Arc 128">
                  <a:extLst>
                    <a:ext uri="{FF2B5EF4-FFF2-40B4-BE49-F238E27FC236}">
                      <a16:creationId xmlns:a16="http://schemas.microsoft.com/office/drawing/2014/main" id="{9F5B6995-4C50-AD0C-9188-D5E27FBA39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25" name="AutoShape 135">
                <a:extLst>
                  <a:ext uri="{FF2B5EF4-FFF2-40B4-BE49-F238E27FC236}">
                    <a16:creationId xmlns:a16="http://schemas.microsoft.com/office/drawing/2014/main" id="{19BE0D27-07C1-BD73-E97A-A6871F8335A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721139" y="2267241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C02E5E-D9B8-8DD2-6192-0CE7C1E0BC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0493" y="1958313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FD770D4-BD17-33A0-2519-11B81FD82B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5763" y="1963455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90A77E-E0F3-1F97-F318-B0C765C339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6136" y="2426805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310F95-D061-8120-C31F-BAEE4516F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1406" y="2431947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 Box 143">
                  <a:extLst>
                    <a:ext uri="{FF2B5EF4-FFF2-40B4-BE49-F238E27FC236}">
                      <a16:creationId xmlns:a16="http://schemas.microsoft.com/office/drawing/2014/main" id="{4441BB98-E669-C8AA-9A13-AED7AEC8281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32463" y="2616097"/>
                  <a:ext cx="529504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𝐶𝐵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2" name="Text Box 143">
                  <a:extLst>
                    <a:ext uri="{FF2B5EF4-FFF2-40B4-BE49-F238E27FC236}">
                      <a16:creationId xmlns:a16="http://schemas.microsoft.com/office/drawing/2014/main" id="{4441BB98-E669-C8AA-9A13-AED7AEC828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32463" y="2616097"/>
                  <a:ext cx="52950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143">
                  <a:extLst>
                    <a:ext uri="{FF2B5EF4-FFF2-40B4-BE49-F238E27FC236}">
                      <a16:creationId xmlns:a16="http://schemas.microsoft.com/office/drawing/2014/main" id="{E143212A-F77B-D297-88AC-869B73B025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51322" y="2622047"/>
                  <a:ext cx="53367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𝐶𝐵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3" name="Text Box 143">
                  <a:extLst>
                    <a:ext uri="{FF2B5EF4-FFF2-40B4-BE49-F238E27FC236}">
                      <a16:creationId xmlns:a16="http://schemas.microsoft.com/office/drawing/2014/main" id="{E143212A-F77B-D297-88AC-869B73B02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51322" y="2622047"/>
                  <a:ext cx="53367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Lightning Bolt 37">
            <a:extLst>
              <a:ext uri="{FF2B5EF4-FFF2-40B4-BE49-F238E27FC236}">
                <a16:creationId xmlns:a16="http://schemas.microsoft.com/office/drawing/2014/main" id="{F9B982FA-2862-B435-89CB-DC0187F22CFD}"/>
              </a:ext>
            </a:extLst>
          </p:cNvPr>
          <p:cNvSpPr/>
          <p:nvPr/>
        </p:nvSpPr>
        <p:spPr>
          <a:xfrm>
            <a:off x="5421463" y="2298508"/>
            <a:ext cx="191911" cy="428155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7FD8C39-5CDE-4000-7041-07F05EFD4CD2}"/>
              </a:ext>
            </a:extLst>
          </p:cNvPr>
          <p:cNvCxnSpPr/>
          <p:nvPr/>
        </p:nvCxnSpPr>
        <p:spPr>
          <a:xfrm>
            <a:off x="4510493" y="2799599"/>
            <a:ext cx="910970" cy="0"/>
          </a:xfrm>
          <a:prstGeom prst="straightConnector1">
            <a:avLst/>
          </a:prstGeom>
          <a:ln w="127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3B7EFDC-0ACD-6BB2-C6F0-8A71690D7D42}"/>
              </a:ext>
            </a:extLst>
          </p:cNvPr>
          <p:cNvCxnSpPr/>
          <p:nvPr/>
        </p:nvCxnSpPr>
        <p:spPr>
          <a:xfrm>
            <a:off x="5730096" y="2799599"/>
            <a:ext cx="910970" cy="0"/>
          </a:xfrm>
          <a:prstGeom prst="straightConnector1">
            <a:avLst/>
          </a:prstGeom>
          <a:ln w="127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D2E523A-FE9A-96EC-CE77-A150680B3709}"/>
                  </a:ext>
                </a:extLst>
              </p:cNvPr>
              <p:cNvSpPr txBox="1"/>
              <p:nvPr/>
            </p:nvSpPr>
            <p:spPr>
              <a:xfrm>
                <a:off x="4711544" y="2808401"/>
                <a:ext cx="508867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D2E523A-FE9A-96EC-CE77-A150680B3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544" y="2808401"/>
                <a:ext cx="508867" cy="609077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E921B42-9EAC-E2BA-F197-EDE17AB15C64}"/>
                  </a:ext>
                </a:extLst>
              </p:cNvPr>
              <p:cNvSpPr txBox="1"/>
              <p:nvPr/>
            </p:nvSpPr>
            <p:spPr>
              <a:xfrm>
                <a:off x="5931147" y="2802207"/>
                <a:ext cx="508867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E921B42-9EAC-E2BA-F197-EDE17AB15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147" y="2802207"/>
                <a:ext cx="508867" cy="609077"/>
              </a:xfrm>
              <a:prstGeom prst="rect">
                <a:avLst/>
              </a:prstGeom>
              <a:blipFill>
                <a:blip r:embed="rId8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5778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BDC2E-F42B-1B19-5F07-63D96175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11.10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672D9-29B1-53DE-83F4-30E1FDADF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B8024-D244-662B-A007-9857CCDD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103</a:t>
            </a:fld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4FB8762-A10F-E7B2-2B11-347C7D4AB365}"/>
              </a:ext>
            </a:extLst>
          </p:cNvPr>
          <p:cNvGrpSpPr/>
          <p:nvPr/>
        </p:nvGrpSpPr>
        <p:grpSpPr>
          <a:xfrm>
            <a:off x="277586" y="1574301"/>
            <a:ext cx="4309182" cy="1422525"/>
            <a:chOff x="2416217" y="1574301"/>
            <a:chExt cx="4309182" cy="14225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3AA203D-51FE-5260-C5D3-1F629CBB029A}"/>
                </a:ext>
              </a:extLst>
            </p:cNvPr>
            <p:cNvGrpSpPr/>
            <p:nvPr/>
          </p:nvGrpSpPr>
          <p:grpSpPr>
            <a:xfrm>
              <a:off x="2416217" y="1699662"/>
              <a:ext cx="4309182" cy="1297164"/>
              <a:chOff x="3394093" y="1632660"/>
              <a:chExt cx="4309182" cy="12971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 Box 144">
                    <a:extLst>
                      <a:ext uri="{FF2B5EF4-FFF2-40B4-BE49-F238E27FC236}">
                        <a16:creationId xmlns:a16="http://schemas.microsoft.com/office/drawing/2014/main" id="{22F957E2-31DC-D356-18C4-24735C8BDA3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19885" y="1632660"/>
                    <a:ext cx="38664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7" name="Text Box 144">
                    <a:extLst>
                      <a:ext uri="{FF2B5EF4-FFF2-40B4-BE49-F238E27FC236}">
                        <a16:creationId xmlns:a16="http://schemas.microsoft.com/office/drawing/2014/main" id="{22F957E2-31DC-D356-18C4-24735C8BD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19885" y="1632660"/>
                    <a:ext cx="386644" cy="3077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E99F5E7-74EA-3718-4EE8-5A4322E3AF34}"/>
                  </a:ext>
                </a:extLst>
              </p:cNvPr>
              <p:cNvGrpSpPr/>
              <p:nvPr/>
            </p:nvGrpSpPr>
            <p:grpSpPr>
              <a:xfrm>
                <a:off x="3394093" y="1989430"/>
                <a:ext cx="993648" cy="555625"/>
                <a:chOff x="2240448" y="2074500"/>
                <a:chExt cx="993648" cy="555625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D4773D9-20A9-7C41-A6DB-69B8E59C1E9A}"/>
                    </a:ext>
                  </a:extLst>
                </p:cNvPr>
                <p:cNvGrpSpPr/>
                <p:nvPr/>
              </p:nvGrpSpPr>
              <p:grpSpPr>
                <a:xfrm>
                  <a:off x="2240448" y="2074500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30" name="Oval 121">
                    <a:extLst>
                      <a:ext uri="{FF2B5EF4-FFF2-40B4-BE49-F238E27FC236}">
                        <a16:creationId xmlns:a16="http://schemas.microsoft.com/office/drawing/2014/main" id="{392F574E-27D4-A594-7B57-920A52255E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" name="Arc 124">
                    <a:extLst>
                      <a:ext uri="{FF2B5EF4-FFF2-40B4-BE49-F238E27FC236}">
                        <a16:creationId xmlns:a16="http://schemas.microsoft.com/office/drawing/2014/main" id="{284F6C24-5610-3AF1-A7E6-66AD8F3D9C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2" name="Arc 125">
                    <a:extLst>
                      <a:ext uri="{FF2B5EF4-FFF2-40B4-BE49-F238E27FC236}">
                        <a16:creationId xmlns:a16="http://schemas.microsoft.com/office/drawing/2014/main" id="{6B14EB3C-467F-0B9B-28DC-972732E1D6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" name="Arc 127">
                    <a:extLst>
                      <a:ext uri="{FF2B5EF4-FFF2-40B4-BE49-F238E27FC236}">
                        <a16:creationId xmlns:a16="http://schemas.microsoft.com/office/drawing/2014/main" id="{FBE67506-73DA-24AA-8084-21D76EB137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4" name="Arc 128">
                    <a:extLst>
                      <a:ext uri="{FF2B5EF4-FFF2-40B4-BE49-F238E27FC236}">
                        <a16:creationId xmlns:a16="http://schemas.microsoft.com/office/drawing/2014/main" id="{5B3CF152-EC7F-EA36-C042-C9ED3813D5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29" name="AutoShape 135">
                  <a:extLst>
                    <a:ext uri="{FF2B5EF4-FFF2-40B4-BE49-F238E27FC236}">
                      <a16:creationId xmlns:a16="http://schemas.microsoft.com/office/drawing/2014/main" id="{75CF3AB2-FDA2-F565-F967-D78BAC78BD1C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2796073" y="2352312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 Box 143">
                    <a:extLst>
                      <a:ext uri="{FF2B5EF4-FFF2-40B4-BE49-F238E27FC236}">
                        <a16:creationId xmlns:a16="http://schemas.microsoft.com/office/drawing/2014/main" id="{B17DFA6C-3C48-51C4-6DF9-7EB1295A2D9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94389" y="1632660"/>
                    <a:ext cx="35605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𝐺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9" name="Text Box 143">
                    <a:extLst>
                      <a:ext uri="{FF2B5EF4-FFF2-40B4-BE49-F238E27FC236}">
                        <a16:creationId xmlns:a16="http://schemas.microsoft.com/office/drawing/2014/main" id="{B17DFA6C-3C48-51C4-6DF9-7EB1295A2D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494389" y="1632660"/>
                    <a:ext cx="356059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AutoShape 136">
                <a:extLst>
                  <a:ext uri="{FF2B5EF4-FFF2-40B4-BE49-F238E27FC236}">
                    <a16:creationId xmlns:a16="http://schemas.microsoft.com/office/drawing/2014/main" id="{FA5A9A85-EBEC-F6CA-4D8A-2DA04734B36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87741" y="2049753"/>
                <a:ext cx="233378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6B4EEA-1A0A-E615-BD72-D33951507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7741" y="1844848"/>
                <a:ext cx="0" cy="8504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6B3D2DB-3141-EFC2-9F47-029B701C57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21524" y="1844848"/>
                <a:ext cx="0" cy="8504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AutoShape 136">
                <a:extLst>
                  <a:ext uri="{FF2B5EF4-FFF2-40B4-BE49-F238E27FC236}">
                    <a16:creationId xmlns:a16="http://schemas.microsoft.com/office/drawing/2014/main" id="{86BFFA7A-68E5-0A0A-84A1-77306743BA4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87740" y="2511832"/>
                <a:ext cx="233378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17101E3-BAF2-7819-2377-C14AFEAEEBBF}"/>
                  </a:ext>
                </a:extLst>
              </p:cNvPr>
              <p:cNvGrpSpPr/>
              <p:nvPr/>
            </p:nvGrpSpPr>
            <p:grpSpPr>
              <a:xfrm>
                <a:off x="6721139" y="2000718"/>
                <a:ext cx="982136" cy="555625"/>
                <a:chOff x="6721139" y="2000718"/>
                <a:chExt cx="982136" cy="555625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21D1917-1504-B3BD-165C-E1B6B38B5DF4}"/>
                    </a:ext>
                  </a:extLst>
                </p:cNvPr>
                <p:cNvGrpSpPr/>
                <p:nvPr/>
              </p:nvGrpSpPr>
              <p:grpSpPr>
                <a:xfrm>
                  <a:off x="7147650" y="2000718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23" name="Oval 121">
                    <a:extLst>
                      <a:ext uri="{FF2B5EF4-FFF2-40B4-BE49-F238E27FC236}">
                        <a16:creationId xmlns:a16="http://schemas.microsoft.com/office/drawing/2014/main" id="{D4CA1566-A0D4-37A1-4F3A-31F85F968E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4" name="Arc 124">
                    <a:extLst>
                      <a:ext uri="{FF2B5EF4-FFF2-40B4-BE49-F238E27FC236}">
                        <a16:creationId xmlns:a16="http://schemas.microsoft.com/office/drawing/2014/main" id="{34E770BA-D59C-3287-2972-BDC275D06A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5" name="Arc 125">
                    <a:extLst>
                      <a:ext uri="{FF2B5EF4-FFF2-40B4-BE49-F238E27FC236}">
                        <a16:creationId xmlns:a16="http://schemas.microsoft.com/office/drawing/2014/main" id="{18F37148-085B-B997-5386-F5947641B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6" name="Arc 127">
                    <a:extLst>
                      <a:ext uri="{FF2B5EF4-FFF2-40B4-BE49-F238E27FC236}">
                        <a16:creationId xmlns:a16="http://schemas.microsoft.com/office/drawing/2014/main" id="{77AFE35C-4DDA-7B92-8737-16DF5DF775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7" name="Arc 128">
                    <a:extLst>
                      <a:ext uri="{FF2B5EF4-FFF2-40B4-BE49-F238E27FC236}">
                        <a16:creationId xmlns:a16="http://schemas.microsoft.com/office/drawing/2014/main" id="{A256DA0A-109A-6D90-5937-180F59AC7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22" name="AutoShape 135">
                  <a:extLst>
                    <a:ext uri="{FF2B5EF4-FFF2-40B4-BE49-F238E27FC236}">
                      <a16:creationId xmlns:a16="http://schemas.microsoft.com/office/drawing/2014/main" id="{255CA18D-0228-081D-E07A-34BB8CB02C7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721139" y="2267241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1FF247-6491-0466-78CC-F6A2814AFE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0493" y="1958313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E2D98DE-4CFD-75EC-CFA2-280A4148BC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25763" y="1963455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DAEF05-B7B5-B673-2B20-71A9231236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6136" y="2426805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192DB75-A21A-8182-8AE6-4ECE7B7F8E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1406" y="2431947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 Box 143">
                    <a:extLst>
                      <a:ext uri="{FF2B5EF4-FFF2-40B4-BE49-F238E27FC236}">
                        <a16:creationId xmlns:a16="http://schemas.microsoft.com/office/drawing/2014/main" id="{6B03F7EE-45BB-0D24-67BF-FA9D8519AB1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32463" y="2616097"/>
                    <a:ext cx="52950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𝐶𝐵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 Box 143">
                    <a:extLst>
                      <a:ext uri="{FF2B5EF4-FFF2-40B4-BE49-F238E27FC236}">
                        <a16:creationId xmlns:a16="http://schemas.microsoft.com/office/drawing/2014/main" id="{6B03F7EE-45BB-0D24-67BF-FA9D8519AB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332463" y="2616097"/>
                    <a:ext cx="529504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 Box 143">
                    <a:extLst>
                      <a:ext uri="{FF2B5EF4-FFF2-40B4-BE49-F238E27FC236}">
                        <a16:creationId xmlns:a16="http://schemas.microsoft.com/office/drawing/2014/main" id="{E4882897-2DD5-5A11-5425-A8ED3CADFD4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51322" y="2622047"/>
                    <a:ext cx="533671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𝐶𝐵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20" name="Text Box 143">
                    <a:extLst>
                      <a:ext uri="{FF2B5EF4-FFF2-40B4-BE49-F238E27FC236}">
                        <a16:creationId xmlns:a16="http://schemas.microsoft.com/office/drawing/2014/main" id="{E4882897-2DD5-5A11-5425-A8ED3CADFD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251322" y="2622047"/>
                    <a:ext cx="533671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CBFECA6-7764-22EB-D9EB-A76B55017D37}"/>
                </a:ext>
              </a:extLst>
            </p:cNvPr>
            <p:cNvSpPr txBox="1"/>
            <p:nvPr/>
          </p:nvSpPr>
          <p:spPr>
            <a:xfrm>
              <a:off x="3939908" y="1574301"/>
              <a:ext cx="12264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cs typeface="Times New Roman" panose="02020603050405020304" pitchFamily="18" charset="0"/>
                </a:rPr>
                <a:t>Pre-fault</a:t>
              </a:r>
              <a:endParaRPr lang="en-US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CD1A95B-0C75-F2B7-C27C-EE1A2F80240C}"/>
              </a:ext>
            </a:extLst>
          </p:cNvPr>
          <p:cNvGrpSpPr/>
          <p:nvPr/>
        </p:nvGrpSpPr>
        <p:grpSpPr>
          <a:xfrm>
            <a:off x="277586" y="3246364"/>
            <a:ext cx="4309182" cy="1404924"/>
            <a:chOff x="2416217" y="3246364"/>
            <a:chExt cx="4309182" cy="140492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0A820CB-2AFC-9F67-F952-974179DB475A}"/>
                </a:ext>
              </a:extLst>
            </p:cNvPr>
            <p:cNvGrpSpPr/>
            <p:nvPr/>
          </p:nvGrpSpPr>
          <p:grpSpPr>
            <a:xfrm>
              <a:off x="2416217" y="3337548"/>
              <a:ext cx="4309182" cy="1313740"/>
              <a:chOff x="3394093" y="1632660"/>
              <a:chExt cx="4309182" cy="131374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 Box 144">
                    <a:extLst>
                      <a:ext uri="{FF2B5EF4-FFF2-40B4-BE49-F238E27FC236}">
                        <a16:creationId xmlns:a16="http://schemas.microsoft.com/office/drawing/2014/main" id="{826EE649-61B1-780A-1FE5-9314406CB4B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19885" y="1632660"/>
                    <a:ext cx="38664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 Box 144">
                    <a:extLst>
                      <a:ext uri="{FF2B5EF4-FFF2-40B4-BE49-F238E27FC236}">
                        <a16:creationId xmlns:a16="http://schemas.microsoft.com/office/drawing/2014/main" id="{826EE649-61B1-780A-1FE5-9314406CB4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19885" y="1632660"/>
                    <a:ext cx="38664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4EC9DCF-B9F6-AB1C-DDA9-027DCFB8557A}"/>
                  </a:ext>
                </a:extLst>
              </p:cNvPr>
              <p:cNvGrpSpPr/>
              <p:nvPr/>
            </p:nvGrpSpPr>
            <p:grpSpPr>
              <a:xfrm>
                <a:off x="3394093" y="1989430"/>
                <a:ext cx="993648" cy="555625"/>
                <a:chOff x="2240448" y="2074500"/>
                <a:chExt cx="993648" cy="555625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718B3DFA-4803-50A4-D3B5-DF5F44B0FC09}"/>
                    </a:ext>
                  </a:extLst>
                </p:cNvPr>
                <p:cNvGrpSpPr/>
                <p:nvPr/>
              </p:nvGrpSpPr>
              <p:grpSpPr>
                <a:xfrm>
                  <a:off x="2240448" y="2074500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60" name="Oval 121">
                    <a:extLst>
                      <a:ext uri="{FF2B5EF4-FFF2-40B4-BE49-F238E27FC236}">
                        <a16:creationId xmlns:a16="http://schemas.microsoft.com/office/drawing/2014/main" id="{9D819927-B992-E4D9-1A3B-1A34C14C6D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1" name="Arc 124">
                    <a:extLst>
                      <a:ext uri="{FF2B5EF4-FFF2-40B4-BE49-F238E27FC236}">
                        <a16:creationId xmlns:a16="http://schemas.microsoft.com/office/drawing/2014/main" id="{D3C58FB8-34B6-E37D-CA34-3F91916283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2" name="Arc 125">
                    <a:extLst>
                      <a:ext uri="{FF2B5EF4-FFF2-40B4-BE49-F238E27FC236}">
                        <a16:creationId xmlns:a16="http://schemas.microsoft.com/office/drawing/2014/main" id="{3237F468-CD15-58A5-8FA2-8E8B6D6573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3" name="Arc 127">
                    <a:extLst>
                      <a:ext uri="{FF2B5EF4-FFF2-40B4-BE49-F238E27FC236}">
                        <a16:creationId xmlns:a16="http://schemas.microsoft.com/office/drawing/2014/main" id="{54CAAF7E-98DD-3315-52C7-E9FB199DBE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4" name="Arc 128">
                    <a:extLst>
                      <a:ext uri="{FF2B5EF4-FFF2-40B4-BE49-F238E27FC236}">
                        <a16:creationId xmlns:a16="http://schemas.microsoft.com/office/drawing/2014/main" id="{EB37BEA8-7568-D34E-1D1D-62A219CF37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59" name="AutoShape 135">
                  <a:extLst>
                    <a:ext uri="{FF2B5EF4-FFF2-40B4-BE49-F238E27FC236}">
                      <a16:creationId xmlns:a16="http://schemas.microsoft.com/office/drawing/2014/main" id="{BD223A78-6F9F-D398-8171-E7A9DB1BFF37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2796073" y="2352312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 Box 143">
                    <a:extLst>
                      <a:ext uri="{FF2B5EF4-FFF2-40B4-BE49-F238E27FC236}">
                        <a16:creationId xmlns:a16="http://schemas.microsoft.com/office/drawing/2014/main" id="{0500F0F6-3260-D2E8-847F-EBB9ECB6235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94389" y="1632660"/>
                    <a:ext cx="35605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𝐺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38" name="Text Box 143">
                    <a:extLst>
                      <a:ext uri="{FF2B5EF4-FFF2-40B4-BE49-F238E27FC236}">
                        <a16:creationId xmlns:a16="http://schemas.microsoft.com/office/drawing/2014/main" id="{0500F0F6-3260-D2E8-847F-EBB9ECB623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494389" y="1632660"/>
                    <a:ext cx="3560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AutoShape 136">
                <a:extLst>
                  <a:ext uri="{FF2B5EF4-FFF2-40B4-BE49-F238E27FC236}">
                    <a16:creationId xmlns:a16="http://schemas.microsoft.com/office/drawing/2014/main" id="{B58C7F34-6564-FEBD-E400-8D0467E2326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87741" y="2049753"/>
                <a:ext cx="233378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9B57F39-8F79-E256-703E-D77A96D08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7741" y="1844848"/>
                <a:ext cx="0" cy="8504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5D27710-064E-FD01-5104-BE8466D5D5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21524" y="1844848"/>
                <a:ext cx="0" cy="8504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AutoShape 136">
                <a:extLst>
                  <a:ext uri="{FF2B5EF4-FFF2-40B4-BE49-F238E27FC236}">
                    <a16:creationId xmlns:a16="http://schemas.microsoft.com/office/drawing/2014/main" id="{AB11C72F-160E-0C79-C920-365999663C7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87740" y="2511832"/>
                <a:ext cx="233378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4C60908-A1E0-1CA9-9D95-C671DA8E026D}"/>
                  </a:ext>
                </a:extLst>
              </p:cNvPr>
              <p:cNvGrpSpPr/>
              <p:nvPr/>
            </p:nvGrpSpPr>
            <p:grpSpPr>
              <a:xfrm>
                <a:off x="6721139" y="2000718"/>
                <a:ext cx="982136" cy="555625"/>
                <a:chOff x="6721139" y="2000718"/>
                <a:chExt cx="982136" cy="555625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E34F83B7-25CF-9FA1-F787-0AFB73BD1DE4}"/>
                    </a:ext>
                  </a:extLst>
                </p:cNvPr>
                <p:cNvGrpSpPr/>
                <p:nvPr/>
              </p:nvGrpSpPr>
              <p:grpSpPr>
                <a:xfrm>
                  <a:off x="7147650" y="2000718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53" name="Oval 121">
                    <a:extLst>
                      <a:ext uri="{FF2B5EF4-FFF2-40B4-BE49-F238E27FC236}">
                        <a16:creationId xmlns:a16="http://schemas.microsoft.com/office/drawing/2014/main" id="{C4E40060-CA33-F0D0-29A7-AC73D0B061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4" name="Arc 124">
                    <a:extLst>
                      <a:ext uri="{FF2B5EF4-FFF2-40B4-BE49-F238E27FC236}">
                        <a16:creationId xmlns:a16="http://schemas.microsoft.com/office/drawing/2014/main" id="{1F6E95C3-81F0-8459-97B7-01979C27DA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5" name="Arc 125">
                    <a:extLst>
                      <a:ext uri="{FF2B5EF4-FFF2-40B4-BE49-F238E27FC236}">
                        <a16:creationId xmlns:a16="http://schemas.microsoft.com/office/drawing/2014/main" id="{2EB4FFFC-AE53-BEC2-038B-018C0169A5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6" name="Arc 127">
                    <a:extLst>
                      <a:ext uri="{FF2B5EF4-FFF2-40B4-BE49-F238E27FC236}">
                        <a16:creationId xmlns:a16="http://schemas.microsoft.com/office/drawing/2014/main" id="{8DF8B1BF-F92B-E8EB-CF84-F5D0004C8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" name="Arc 128">
                    <a:extLst>
                      <a:ext uri="{FF2B5EF4-FFF2-40B4-BE49-F238E27FC236}">
                        <a16:creationId xmlns:a16="http://schemas.microsoft.com/office/drawing/2014/main" id="{EC4CA979-E60D-56EA-EE9D-95C74DB47E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52" name="AutoShape 135">
                  <a:extLst>
                    <a:ext uri="{FF2B5EF4-FFF2-40B4-BE49-F238E27FC236}">
                      <a16:creationId xmlns:a16="http://schemas.microsoft.com/office/drawing/2014/main" id="{85AA57F2-00C9-C165-764C-722E1160AED0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721139" y="2267241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7E0D18B-A418-E497-B082-32288C330E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0493" y="1958313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441FCC6-30EE-F804-79B5-911D2F492D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25763" y="1963455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85057C-1D59-0F64-CCBA-8CF777C6B2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6136" y="2426805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7734D74-B8D1-9816-BC02-2E7777480A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1406" y="2431947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Lightning Bolt 47">
                <a:extLst>
                  <a:ext uri="{FF2B5EF4-FFF2-40B4-BE49-F238E27FC236}">
                    <a16:creationId xmlns:a16="http://schemas.microsoft.com/office/drawing/2014/main" id="{C958109A-1579-191B-B5F2-FDC2E79B0E3A}"/>
                  </a:ext>
                </a:extLst>
              </p:cNvPr>
              <p:cNvSpPr/>
              <p:nvPr/>
            </p:nvSpPr>
            <p:spPr>
              <a:xfrm>
                <a:off x="5383678" y="2518245"/>
                <a:ext cx="191911" cy="428155"/>
              </a:xfrm>
              <a:prstGeom prst="lightningBol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 Box 143">
                    <a:extLst>
                      <a:ext uri="{FF2B5EF4-FFF2-40B4-BE49-F238E27FC236}">
                        <a16:creationId xmlns:a16="http://schemas.microsoft.com/office/drawing/2014/main" id="{C758E759-2423-C93C-34B3-7B5077F271A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32463" y="2616097"/>
                    <a:ext cx="52950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𝐶𝐵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 Box 143">
                    <a:extLst>
                      <a:ext uri="{FF2B5EF4-FFF2-40B4-BE49-F238E27FC236}">
                        <a16:creationId xmlns:a16="http://schemas.microsoft.com/office/drawing/2014/main" id="{C758E759-2423-C93C-34B3-7B5077F271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332463" y="2616097"/>
                    <a:ext cx="529504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 Box 143">
                    <a:extLst>
                      <a:ext uri="{FF2B5EF4-FFF2-40B4-BE49-F238E27FC236}">
                        <a16:creationId xmlns:a16="http://schemas.microsoft.com/office/drawing/2014/main" id="{C7BAC4CC-86C7-DB99-1FA9-76554609625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51322" y="2622047"/>
                    <a:ext cx="533671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𝐶𝐵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50" name="Text Box 143">
                    <a:extLst>
                      <a:ext uri="{FF2B5EF4-FFF2-40B4-BE49-F238E27FC236}">
                        <a16:creationId xmlns:a16="http://schemas.microsoft.com/office/drawing/2014/main" id="{C7BAC4CC-86C7-DB99-1FA9-7655460962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251322" y="2622047"/>
                    <a:ext cx="533671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C63208D-5AF6-D4DF-5983-0498CDDC767E}"/>
                </a:ext>
              </a:extLst>
            </p:cNvPr>
            <p:cNvSpPr txBox="1"/>
            <p:nvPr/>
          </p:nvSpPr>
          <p:spPr>
            <a:xfrm>
              <a:off x="4018885" y="3246364"/>
              <a:ext cx="12264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cs typeface="Times New Roman" panose="02020603050405020304" pitchFamily="18" charset="0"/>
                </a:rPr>
                <a:t>Fault</a:t>
              </a:r>
              <a:endParaRPr lang="en-US" dirty="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E52B639-85FC-87D3-077A-51B9D5835E9C}"/>
              </a:ext>
            </a:extLst>
          </p:cNvPr>
          <p:cNvGrpSpPr/>
          <p:nvPr/>
        </p:nvGrpSpPr>
        <p:grpSpPr>
          <a:xfrm>
            <a:off x="277586" y="4950538"/>
            <a:ext cx="4309182" cy="1322060"/>
            <a:chOff x="2416217" y="4950538"/>
            <a:chExt cx="4309182" cy="132206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CA00C5D-17E3-BB72-1E2E-95266D6D8060}"/>
                </a:ext>
              </a:extLst>
            </p:cNvPr>
            <p:cNvGrpSpPr/>
            <p:nvPr/>
          </p:nvGrpSpPr>
          <p:grpSpPr>
            <a:xfrm>
              <a:off x="2416217" y="4975434"/>
              <a:ext cx="4309182" cy="1297164"/>
              <a:chOff x="3394093" y="1632660"/>
              <a:chExt cx="4309182" cy="12971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 Box 144">
                    <a:extLst>
                      <a:ext uri="{FF2B5EF4-FFF2-40B4-BE49-F238E27FC236}">
                        <a16:creationId xmlns:a16="http://schemas.microsoft.com/office/drawing/2014/main" id="{3268BE82-5EBF-23D0-AF31-7EF219B5895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19885" y="1632660"/>
                    <a:ext cx="38664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66" name="Text Box 144">
                    <a:extLst>
                      <a:ext uri="{FF2B5EF4-FFF2-40B4-BE49-F238E27FC236}">
                        <a16:creationId xmlns:a16="http://schemas.microsoft.com/office/drawing/2014/main" id="{3268BE82-5EBF-23D0-AF31-7EF219B589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19885" y="1632660"/>
                    <a:ext cx="38664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9BDE25F-A4F5-43BD-8609-34DEAD8798E4}"/>
                  </a:ext>
                </a:extLst>
              </p:cNvPr>
              <p:cNvGrpSpPr/>
              <p:nvPr/>
            </p:nvGrpSpPr>
            <p:grpSpPr>
              <a:xfrm>
                <a:off x="3394093" y="1989430"/>
                <a:ext cx="993648" cy="555625"/>
                <a:chOff x="2240448" y="2074500"/>
                <a:chExt cx="993648" cy="555625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A4F92687-0974-6977-9797-488BDE343C4C}"/>
                    </a:ext>
                  </a:extLst>
                </p:cNvPr>
                <p:cNvGrpSpPr/>
                <p:nvPr/>
              </p:nvGrpSpPr>
              <p:grpSpPr>
                <a:xfrm>
                  <a:off x="2240448" y="2074500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89" name="Oval 121">
                    <a:extLst>
                      <a:ext uri="{FF2B5EF4-FFF2-40B4-BE49-F238E27FC236}">
                        <a16:creationId xmlns:a16="http://schemas.microsoft.com/office/drawing/2014/main" id="{1C3B9481-0397-EA39-1211-350237F4D1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" name="Arc 124">
                    <a:extLst>
                      <a:ext uri="{FF2B5EF4-FFF2-40B4-BE49-F238E27FC236}">
                        <a16:creationId xmlns:a16="http://schemas.microsoft.com/office/drawing/2014/main" id="{3862B457-607E-F723-702A-D1D43F01BA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1" name="Arc 125">
                    <a:extLst>
                      <a:ext uri="{FF2B5EF4-FFF2-40B4-BE49-F238E27FC236}">
                        <a16:creationId xmlns:a16="http://schemas.microsoft.com/office/drawing/2014/main" id="{24F85E85-4FBF-3AE7-73D2-05CF8A849D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2" name="Arc 127">
                    <a:extLst>
                      <a:ext uri="{FF2B5EF4-FFF2-40B4-BE49-F238E27FC236}">
                        <a16:creationId xmlns:a16="http://schemas.microsoft.com/office/drawing/2014/main" id="{D894893F-31F1-9EFA-2AD8-7DFA9BFF4C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3" name="Arc 128">
                    <a:extLst>
                      <a:ext uri="{FF2B5EF4-FFF2-40B4-BE49-F238E27FC236}">
                        <a16:creationId xmlns:a16="http://schemas.microsoft.com/office/drawing/2014/main" id="{891C7A1A-C3CF-5AD4-36AC-CF6DA648AF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88" name="AutoShape 135">
                  <a:extLst>
                    <a:ext uri="{FF2B5EF4-FFF2-40B4-BE49-F238E27FC236}">
                      <a16:creationId xmlns:a16="http://schemas.microsoft.com/office/drawing/2014/main" id="{7B24B7CA-C6F2-1834-BB2F-2E079C78AD58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2796073" y="2352312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 Box 143">
                    <a:extLst>
                      <a:ext uri="{FF2B5EF4-FFF2-40B4-BE49-F238E27FC236}">
                        <a16:creationId xmlns:a16="http://schemas.microsoft.com/office/drawing/2014/main" id="{FF0E290C-4539-A122-1957-9526BF3AF7A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94389" y="1632660"/>
                    <a:ext cx="35605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𝐺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68" name="Text Box 143">
                    <a:extLst>
                      <a:ext uri="{FF2B5EF4-FFF2-40B4-BE49-F238E27FC236}">
                        <a16:creationId xmlns:a16="http://schemas.microsoft.com/office/drawing/2014/main" id="{FF0E290C-4539-A122-1957-9526BF3AF7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494389" y="1632660"/>
                    <a:ext cx="3560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AutoShape 136">
                <a:extLst>
                  <a:ext uri="{FF2B5EF4-FFF2-40B4-BE49-F238E27FC236}">
                    <a16:creationId xmlns:a16="http://schemas.microsoft.com/office/drawing/2014/main" id="{358A1F82-3793-6744-4A52-07B03054938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87741" y="2049753"/>
                <a:ext cx="233378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1457898E-43AC-1B8C-185F-ED7612D9C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7741" y="1844848"/>
                <a:ext cx="0" cy="8504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27D0523-9F55-F055-8DBA-E8F9DC25D1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21524" y="1844848"/>
                <a:ext cx="0" cy="8504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AutoShape 136">
                <a:extLst>
                  <a:ext uri="{FF2B5EF4-FFF2-40B4-BE49-F238E27FC236}">
                    <a16:creationId xmlns:a16="http://schemas.microsoft.com/office/drawing/2014/main" id="{4B55586B-B144-B9B6-FA47-32D7D0929DD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87740" y="2511832"/>
                <a:ext cx="233378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5D9A77E-C16D-539F-D968-5F8FB4E07C6C}"/>
                  </a:ext>
                </a:extLst>
              </p:cNvPr>
              <p:cNvGrpSpPr/>
              <p:nvPr/>
            </p:nvGrpSpPr>
            <p:grpSpPr>
              <a:xfrm>
                <a:off x="6721139" y="2000718"/>
                <a:ext cx="982136" cy="555625"/>
                <a:chOff x="6721139" y="2000718"/>
                <a:chExt cx="982136" cy="555625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148338C8-23DE-5536-748D-5F29050D0841}"/>
                    </a:ext>
                  </a:extLst>
                </p:cNvPr>
                <p:cNvGrpSpPr/>
                <p:nvPr/>
              </p:nvGrpSpPr>
              <p:grpSpPr>
                <a:xfrm>
                  <a:off x="7147650" y="2000718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82" name="Oval 121">
                    <a:extLst>
                      <a:ext uri="{FF2B5EF4-FFF2-40B4-BE49-F238E27FC236}">
                        <a16:creationId xmlns:a16="http://schemas.microsoft.com/office/drawing/2014/main" id="{6A050961-BA79-D92C-20FD-AC9F62BBBC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83" name="Arc 124">
                    <a:extLst>
                      <a:ext uri="{FF2B5EF4-FFF2-40B4-BE49-F238E27FC236}">
                        <a16:creationId xmlns:a16="http://schemas.microsoft.com/office/drawing/2014/main" id="{1C3E70AF-D9B0-1A8D-E94B-A59117811F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84" name="Arc 125">
                    <a:extLst>
                      <a:ext uri="{FF2B5EF4-FFF2-40B4-BE49-F238E27FC236}">
                        <a16:creationId xmlns:a16="http://schemas.microsoft.com/office/drawing/2014/main" id="{5F3CAA70-A50B-9B9E-FCFF-84DC5C10CA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85" name="Arc 127">
                    <a:extLst>
                      <a:ext uri="{FF2B5EF4-FFF2-40B4-BE49-F238E27FC236}">
                        <a16:creationId xmlns:a16="http://schemas.microsoft.com/office/drawing/2014/main" id="{A502A85A-A4CD-8FAA-A77C-A2B8264073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86" name="Arc 128">
                    <a:extLst>
                      <a:ext uri="{FF2B5EF4-FFF2-40B4-BE49-F238E27FC236}">
                        <a16:creationId xmlns:a16="http://schemas.microsoft.com/office/drawing/2014/main" id="{2954B9E3-9647-7950-61DA-BD4E3556F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81" name="AutoShape 135">
                  <a:extLst>
                    <a:ext uri="{FF2B5EF4-FFF2-40B4-BE49-F238E27FC236}">
                      <a16:creationId xmlns:a16="http://schemas.microsoft.com/office/drawing/2014/main" id="{C5E3C567-E788-1805-27D3-08B2EE75C64C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721139" y="2267241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9919FD9-A4BA-001F-FDBE-5CF38DFAA8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0493" y="1958313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346F55-2AE9-7822-3407-97DEE287E0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25763" y="1963455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447B3B-2D37-40C0-F628-AD26C059D2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6136" y="2426805"/>
                <a:ext cx="180622" cy="18288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0D5C5CB-0053-85EC-BBFE-0CBD6FE1C0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1406" y="2431947"/>
                <a:ext cx="180622" cy="18288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 Box 143">
                    <a:extLst>
                      <a:ext uri="{FF2B5EF4-FFF2-40B4-BE49-F238E27FC236}">
                        <a16:creationId xmlns:a16="http://schemas.microsoft.com/office/drawing/2014/main" id="{2915D52E-3544-8B63-766F-32B8687E4FF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32463" y="2616097"/>
                    <a:ext cx="52950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𝐶𝐵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78" name="Text Box 143">
                    <a:extLst>
                      <a:ext uri="{FF2B5EF4-FFF2-40B4-BE49-F238E27FC236}">
                        <a16:creationId xmlns:a16="http://schemas.microsoft.com/office/drawing/2014/main" id="{2915D52E-3544-8B63-766F-32B8687E4F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332463" y="2616097"/>
                    <a:ext cx="529504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 Box 143">
                    <a:extLst>
                      <a:ext uri="{FF2B5EF4-FFF2-40B4-BE49-F238E27FC236}">
                        <a16:creationId xmlns:a16="http://schemas.microsoft.com/office/drawing/2014/main" id="{E729D5B5-3FB8-BA7A-31C6-9B047797BAC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51322" y="2622047"/>
                    <a:ext cx="533671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𝐶𝐵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79" name="Text Box 143">
                    <a:extLst>
                      <a:ext uri="{FF2B5EF4-FFF2-40B4-BE49-F238E27FC236}">
                        <a16:creationId xmlns:a16="http://schemas.microsoft.com/office/drawing/2014/main" id="{E729D5B5-3FB8-BA7A-31C6-9B047797BA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251322" y="2622047"/>
                    <a:ext cx="533671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6CAC881-0367-85B3-E7D3-7535F77AB4E0}"/>
                </a:ext>
              </a:extLst>
            </p:cNvPr>
            <p:cNvSpPr txBox="1"/>
            <p:nvPr/>
          </p:nvSpPr>
          <p:spPr>
            <a:xfrm>
              <a:off x="3824937" y="4950538"/>
              <a:ext cx="12264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cs typeface="Times New Roman" panose="02020603050405020304" pitchFamily="18" charset="0"/>
                </a:rPr>
                <a:t>Post-fault</a:t>
              </a:r>
              <a:endParaRPr lang="en-US" dirty="0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410E8EE6-AB95-D1C3-77E9-5FD9A0CC3477}"/>
              </a:ext>
            </a:extLst>
          </p:cNvPr>
          <p:cNvGrpSpPr/>
          <p:nvPr/>
        </p:nvGrpSpPr>
        <p:grpSpPr>
          <a:xfrm>
            <a:off x="4788829" y="3240700"/>
            <a:ext cx="7134259" cy="1439611"/>
            <a:chOff x="892982" y="570599"/>
            <a:chExt cx="10019015" cy="2021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ABE14379-EB76-8451-CB1F-73F5EF50AB2D}"/>
                    </a:ext>
                  </a:extLst>
                </p:cNvPr>
                <p:cNvSpPr txBox="1"/>
                <p:nvPr/>
              </p:nvSpPr>
              <p:spPr>
                <a:xfrm>
                  <a:off x="3402344" y="570599"/>
                  <a:ext cx="1110103" cy="3457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0.3 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ABE14379-EB76-8451-CB1F-73F5EF50AB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344" y="570599"/>
                  <a:ext cx="1110103" cy="345781"/>
                </a:xfrm>
                <a:prstGeom prst="rect">
                  <a:avLst/>
                </a:prstGeom>
                <a:blipFill>
                  <a:blip r:embed="rId9"/>
                  <a:stretch>
                    <a:fillRect l="-7937" t="-10000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6D057F68-2BE0-B894-3E7E-1E7195ECD05B}"/>
                </a:ext>
              </a:extLst>
            </p:cNvPr>
            <p:cNvGrpSpPr/>
            <p:nvPr/>
          </p:nvGrpSpPr>
          <p:grpSpPr>
            <a:xfrm>
              <a:off x="3131504" y="937876"/>
              <a:ext cx="1748370" cy="294615"/>
              <a:chOff x="4898350" y="1903076"/>
              <a:chExt cx="1748370" cy="294615"/>
            </a:xfrm>
          </p:grpSpPr>
          <p:grpSp>
            <p:nvGrpSpPr>
              <p:cNvPr id="358" name="Group 229">
                <a:extLst>
                  <a:ext uri="{FF2B5EF4-FFF2-40B4-BE49-F238E27FC236}">
                    <a16:creationId xmlns:a16="http://schemas.microsoft.com/office/drawing/2014/main" id="{46DF8250-3C7F-D526-A652-3FD890C330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361" name="Freeform 67">
                  <a:extLst>
                    <a:ext uri="{FF2B5EF4-FFF2-40B4-BE49-F238E27FC236}">
                      <a16:creationId xmlns:a16="http://schemas.microsoft.com/office/drawing/2014/main" id="{EBC107B7-DE54-51C2-B6D6-D1D368C443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62" name="Freeform 68">
                  <a:extLst>
                    <a:ext uri="{FF2B5EF4-FFF2-40B4-BE49-F238E27FC236}">
                      <a16:creationId xmlns:a16="http://schemas.microsoft.com/office/drawing/2014/main" id="{94A41F69-84C4-D422-7EA8-B4888E3282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63" name="Freeform 69">
                  <a:extLst>
                    <a:ext uri="{FF2B5EF4-FFF2-40B4-BE49-F238E27FC236}">
                      <a16:creationId xmlns:a16="http://schemas.microsoft.com/office/drawing/2014/main" id="{0EE1F421-B255-94A8-E974-8A9C082056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64" name="Freeform 70">
                  <a:extLst>
                    <a:ext uri="{FF2B5EF4-FFF2-40B4-BE49-F238E27FC236}">
                      <a16:creationId xmlns:a16="http://schemas.microsoft.com/office/drawing/2014/main" id="{305D8F97-4818-B31C-8FA5-5FD72C796E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65" name="Freeform 71">
                  <a:extLst>
                    <a:ext uri="{FF2B5EF4-FFF2-40B4-BE49-F238E27FC236}">
                      <a16:creationId xmlns:a16="http://schemas.microsoft.com/office/drawing/2014/main" id="{FCC3DA45-ED63-2746-F92E-05E5D5DD03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66" name="Freeform 72">
                  <a:extLst>
                    <a:ext uri="{FF2B5EF4-FFF2-40B4-BE49-F238E27FC236}">
                      <a16:creationId xmlns:a16="http://schemas.microsoft.com/office/drawing/2014/main" id="{372C68B4-9A8A-3634-2363-EA1B6A7354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67" name="Freeform 73">
                  <a:extLst>
                    <a:ext uri="{FF2B5EF4-FFF2-40B4-BE49-F238E27FC236}">
                      <a16:creationId xmlns:a16="http://schemas.microsoft.com/office/drawing/2014/main" id="{4D10AA8C-A652-E908-01B8-885A5FA5BE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68" name="Freeform 74">
                  <a:extLst>
                    <a:ext uri="{FF2B5EF4-FFF2-40B4-BE49-F238E27FC236}">
                      <a16:creationId xmlns:a16="http://schemas.microsoft.com/office/drawing/2014/main" id="{91EE782B-CFFE-34C0-6D03-3D5F9D0C32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69" name="Freeform 105">
                  <a:extLst>
                    <a:ext uri="{FF2B5EF4-FFF2-40B4-BE49-F238E27FC236}">
                      <a16:creationId xmlns:a16="http://schemas.microsoft.com/office/drawing/2014/main" id="{489FCF85-116F-45E7-45F7-1C5C1A5FDC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70" name="Freeform 106">
                  <a:extLst>
                    <a:ext uri="{FF2B5EF4-FFF2-40B4-BE49-F238E27FC236}">
                      <a16:creationId xmlns:a16="http://schemas.microsoft.com/office/drawing/2014/main" id="{CDA4F311-3132-12E9-79FB-E35CE68EE9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71" name="Freeform 107">
                  <a:extLst>
                    <a:ext uri="{FF2B5EF4-FFF2-40B4-BE49-F238E27FC236}">
                      <a16:creationId xmlns:a16="http://schemas.microsoft.com/office/drawing/2014/main" id="{20A92C1F-7685-ED7C-6C4D-FF3D66C8C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72" name="Freeform 108">
                  <a:extLst>
                    <a:ext uri="{FF2B5EF4-FFF2-40B4-BE49-F238E27FC236}">
                      <a16:creationId xmlns:a16="http://schemas.microsoft.com/office/drawing/2014/main" id="{EA5E8423-1D65-DE52-42A5-88909EBE87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73" name="Freeform 109">
                  <a:extLst>
                    <a:ext uri="{FF2B5EF4-FFF2-40B4-BE49-F238E27FC236}">
                      <a16:creationId xmlns:a16="http://schemas.microsoft.com/office/drawing/2014/main" id="{D4326EA9-BCBB-EC9C-2096-01DE742C4F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74" name="Freeform 110">
                  <a:extLst>
                    <a:ext uri="{FF2B5EF4-FFF2-40B4-BE49-F238E27FC236}">
                      <a16:creationId xmlns:a16="http://schemas.microsoft.com/office/drawing/2014/main" id="{C5944003-8102-A995-E456-372293B9FF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75" name="Freeform 111">
                  <a:extLst>
                    <a:ext uri="{FF2B5EF4-FFF2-40B4-BE49-F238E27FC236}">
                      <a16:creationId xmlns:a16="http://schemas.microsoft.com/office/drawing/2014/main" id="{DAD9246F-BB1F-5114-A370-B3CD6AEECD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76" name="Freeform 112">
                  <a:extLst>
                    <a:ext uri="{FF2B5EF4-FFF2-40B4-BE49-F238E27FC236}">
                      <a16:creationId xmlns:a16="http://schemas.microsoft.com/office/drawing/2014/main" id="{702CFD80-F52C-BF4D-7C1C-E431FB9E51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3AA958C3-9BD8-AD75-53E9-F240317950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08E049D1-BB94-A36B-8294-47DAF3569F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350" y="2185269"/>
                <a:ext cx="207050" cy="192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4C1F1421-8FA0-8CA3-D775-DB25F499BF64}"/>
                    </a:ext>
                  </a:extLst>
                </p:cNvPr>
                <p:cNvSpPr txBox="1"/>
                <p:nvPr/>
              </p:nvSpPr>
              <p:spPr>
                <a:xfrm>
                  <a:off x="892982" y="1116624"/>
                  <a:ext cx="2275405" cy="4773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4C1F1421-8FA0-8CA3-D775-DB25F499BF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982" y="1116624"/>
                  <a:ext cx="2275405" cy="477341"/>
                </a:xfrm>
                <a:prstGeom prst="rect">
                  <a:avLst/>
                </a:prstGeom>
                <a:blipFill>
                  <a:blip r:embed="rId10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3456782C-A655-D73F-7AE4-CD1B519C4801}"/>
                </a:ext>
              </a:extLst>
            </p:cNvPr>
            <p:cNvGrpSpPr/>
            <p:nvPr/>
          </p:nvGrpSpPr>
          <p:grpSpPr>
            <a:xfrm>
              <a:off x="2862439" y="1220069"/>
              <a:ext cx="555625" cy="1171330"/>
              <a:chOff x="2713849" y="2153889"/>
              <a:chExt cx="555625" cy="1171330"/>
            </a:xfrm>
          </p:grpSpPr>
          <p:grpSp>
            <p:nvGrpSpPr>
              <p:cNvPr id="347" name="Group 4">
                <a:extLst>
                  <a:ext uri="{FF2B5EF4-FFF2-40B4-BE49-F238E27FC236}">
                    <a16:creationId xmlns:a16="http://schemas.microsoft.com/office/drawing/2014/main" id="{D30AD1B6-E636-051F-7447-5573D4AD25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3849" y="2576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350" name="Oval 5">
                  <a:extLst>
                    <a:ext uri="{FF2B5EF4-FFF2-40B4-BE49-F238E27FC236}">
                      <a16:creationId xmlns:a16="http://schemas.microsoft.com/office/drawing/2014/main" id="{8ED6985D-BE2A-C620-B10E-13C3449B57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grpSp>
              <p:nvGrpSpPr>
                <p:cNvPr id="351" name="Group 6">
                  <a:extLst>
                    <a:ext uri="{FF2B5EF4-FFF2-40B4-BE49-F238E27FC236}">
                      <a16:creationId xmlns:a16="http://schemas.microsoft.com/office/drawing/2014/main" id="{5CDD42C8-D71F-A8F8-4361-8048F816C9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352" name="Group 7">
                    <a:extLst>
                      <a:ext uri="{FF2B5EF4-FFF2-40B4-BE49-F238E27FC236}">
                        <a16:creationId xmlns:a16="http://schemas.microsoft.com/office/drawing/2014/main" id="{CF9E0CD1-3597-50AC-5A95-F68D17729B8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356" name="Arc 8">
                      <a:extLst>
                        <a:ext uri="{FF2B5EF4-FFF2-40B4-BE49-F238E27FC236}">
                          <a16:creationId xmlns:a16="http://schemas.microsoft.com/office/drawing/2014/main" id="{C44ED180-51F9-4444-ABCE-089723D83D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357" name="Arc 9">
                      <a:extLst>
                        <a:ext uri="{FF2B5EF4-FFF2-40B4-BE49-F238E27FC236}">
                          <a16:creationId xmlns:a16="http://schemas.microsoft.com/office/drawing/2014/main" id="{374265D5-B31F-764B-6220-0103368FB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353" name="Group 10">
                    <a:extLst>
                      <a:ext uri="{FF2B5EF4-FFF2-40B4-BE49-F238E27FC236}">
                        <a16:creationId xmlns:a16="http://schemas.microsoft.com/office/drawing/2014/main" id="{7512B4A0-D1EF-4D80-A3E9-A554694C7D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354" name="Arc 11">
                      <a:extLst>
                        <a:ext uri="{FF2B5EF4-FFF2-40B4-BE49-F238E27FC236}">
                          <a16:creationId xmlns:a16="http://schemas.microsoft.com/office/drawing/2014/main" id="{3D93457B-BFD3-3343-83B3-E0A08D0022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355" name="Arc 12">
                      <a:extLst>
                        <a:ext uri="{FF2B5EF4-FFF2-40B4-BE49-F238E27FC236}">
                          <a16:creationId xmlns:a16="http://schemas.microsoft.com/office/drawing/2014/main" id="{1E154FFD-D0AC-70E6-DB8C-6BE9D199B83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</p:grpSp>
          </p:grp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F82F3850-ADAB-EB9F-7A5A-524F88E584B0}"/>
                  </a:ext>
                </a:extLst>
              </p:cNvPr>
              <p:cNvCxnSpPr>
                <a:cxnSpLocks/>
                <a:endCxn id="350" idx="0"/>
              </p:cNvCxnSpPr>
              <p:nvPr/>
            </p:nvCxnSpPr>
            <p:spPr>
              <a:xfrm>
                <a:off x="2991134" y="2153889"/>
                <a:ext cx="528" cy="42255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52948477-E3F1-02C9-04C8-BE42E4956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3132065"/>
                <a:ext cx="0" cy="1931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C5FFD60-3DC5-3A6D-9888-004E275D0A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35698" y="2310479"/>
              <a:ext cx="208056" cy="281842"/>
              <a:chOff x="1595909" y="1515022"/>
              <a:chExt cx="275039" cy="372581"/>
            </a:xfrm>
          </p:grpSpPr>
          <p:sp>
            <p:nvSpPr>
              <p:cNvPr id="343" name="Line 42">
                <a:extLst>
                  <a:ext uri="{FF2B5EF4-FFF2-40B4-BE49-F238E27FC236}">
                    <a16:creationId xmlns:a16="http://schemas.microsoft.com/office/drawing/2014/main" id="{7052CCE7-C64D-DF1D-4AB7-797247EE1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344" name="Line 42">
                <a:extLst>
                  <a:ext uri="{FF2B5EF4-FFF2-40B4-BE49-F238E27FC236}">
                    <a16:creationId xmlns:a16="http://schemas.microsoft.com/office/drawing/2014/main" id="{F17A0867-6E92-D11B-782B-F037BA03AC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345" name="Line 42">
                <a:extLst>
                  <a:ext uri="{FF2B5EF4-FFF2-40B4-BE49-F238E27FC236}">
                    <a16:creationId xmlns:a16="http://schemas.microsoft.com/office/drawing/2014/main" id="{A29DC620-77D8-7EB0-57A4-1646FA18CC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346" name="Line 42">
                <a:extLst>
                  <a:ext uri="{FF2B5EF4-FFF2-40B4-BE49-F238E27FC236}">
                    <a16:creationId xmlns:a16="http://schemas.microsoft.com/office/drawing/2014/main" id="{6265D962-8FE5-71F1-1394-585B531FEE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3CD0BB2C-0F60-230E-E928-A1181BE671AC}"/>
                </a:ext>
              </a:extLst>
            </p:cNvPr>
            <p:cNvGrpSpPr/>
            <p:nvPr/>
          </p:nvGrpSpPr>
          <p:grpSpPr>
            <a:xfrm>
              <a:off x="6414764" y="2130417"/>
              <a:ext cx="208056" cy="367868"/>
              <a:chOff x="6845732" y="3440065"/>
              <a:chExt cx="208056" cy="367868"/>
            </a:xfrm>
          </p:grpSpPr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6E53941F-5035-4C98-62FE-A68EB54D04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01459" y="3440065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B96E42B2-F7A1-3D3C-1E99-6ADBD8FF2B7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45732" y="3526091"/>
                <a:ext cx="208056" cy="281842"/>
                <a:chOff x="1595909" y="1515022"/>
                <a:chExt cx="275039" cy="372581"/>
              </a:xfrm>
            </p:grpSpPr>
            <p:sp>
              <p:nvSpPr>
                <p:cNvPr id="339" name="Line 42">
                  <a:extLst>
                    <a:ext uri="{FF2B5EF4-FFF2-40B4-BE49-F238E27FC236}">
                      <a16:creationId xmlns:a16="http://schemas.microsoft.com/office/drawing/2014/main" id="{CF4C4DE6-C56C-D203-90CB-BF91DDFED1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40" name="Line 42">
                  <a:extLst>
                    <a:ext uri="{FF2B5EF4-FFF2-40B4-BE49-F238E27FC236}">
                      <a16:creationId xmlns:a16="http://schemas.microsoft.com/office/drawing/2014/main" id="{59D04624-3421-1B96-3B12-6B2B49741B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41" name="Line 42">
                  <a:extLst>
                    <a:ext uri="{FF2B5EF4-FFF2-40B4-BE49-F238E27FC236}">
                      <a16:creationId xmlns:a16="http://schemas.microsoft.com/office/drawing/2014/main" id="{F89A26B2-A445-99B2-CF4F-CC3F0E0781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42" name="Line 42">
                  <a:extLst>
                    <a:ext uri="{FF2B5EF4-FFF2-40B4-BE49-F238E27FC236}">
                      <a16:creationId xmlns:a16="http://schemas.microsoft.com/office/drawing/2014/main" id="{CBC29AAC-351C-0076-1E11-14CF538398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</p:grp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6F12EFFF-4D52-80AA-5871-B68CAA808ACD}"/>
                </a:ext>
              </a:extLst>
            </p:cNvPr>
            <p:cNvCxnSpPr>
              <a:cxnSpLocks/>
            </p:cNvCxnSpPr>
            <p:nvPr/>
          </p:nvCxnSpPr>
          <p:spPr>
            <a:xfrm>
              <a:off x="4895920" y="1220069"/>
              <a:ext cx="112888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D3709F9D-9B09-D16E-7D67-EBDB8774514B}"/>
                </a:ext>
              </a:extLst>
            </p:cNvPr>
            <p:cNvGrpSpPr/>
            <p:nvPr/>
          </p:nvGrpSpPr>
          <p:grpSpPr>
            <a:xfrm flipH="1">
              <a:off x="5487327" y="935954"/>
              <a:ext cx="1890912" cy="294615"/>
              <a:chOff x="4755808" y="1903076"/>
              <a:chExt cx="1890912" cy="294615"/>
            </a:xfrm>
          </p:grpSpPr>
          <p:grpSp>
            <p:nvGrpSpPr>
              <p:cNvPr id="318" name="Group 229">
                <a:extLst>
                  <a:ext uri="{FF2B5EF4-FFF2-40B4-BE49-F238E27FC236}">
                    <a16:creationId xmlns:a16="http://schemas.microsoft.com/office/drawing/2014/main" id="{EAABC07A-9BFF-C1A8-0195-09A511681F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321" name="Freeform 67">
                  <a:extLst>
                    <a:ext uri="{FF2B5EF4-FFF2-40B4-BE49-F238E27FC236}">
                      <a16:creationId xmlns:a16="http://schemas.microsoft.com/office/drawing/2014/main" id="{3F80D601-7CFA-FE8C-3D02-36DE662C3E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22" name="Freeform 68">
                  <a:extLst>
                    <a:ext uri="{FF2B5EF4-FFF2-40B4-BE49-F238E27FC236}">
                      <a16:creationId xmlns:a16="http://schemas.microsoft.com/office/drawing/2014/main" id="{134E4926-4F6E-1A8E-FB91-9CD7A1D26A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23" name="Freeform 69">
                  <a:extLst>
                    <a:ext uri="{FF2B5EF4-FFF2-40B4-BE49-F238E27FC236}">
                      <a16:creationId xmlns:a16="http://schemas.microsoft.com/office/drawing/2014/main" id="{78251269-479A-71AF-E1A5-82034108EA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24" name="Freeform 70">
                  <a:extLst>
                    <a:ext uri="{FF2B5EF4-FFF2-40B4-BE49-F238E27FC236}">
                      <a16:creationId xmlns:a16="http://schemas.microsoft.com/office/drawing/2014/main" id="{50CB2187-D137-8E75-8424-1F2FE70B85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25" name="Freeform 71">
                  <a:extLst>
                    <a:ext uri="{FF2B5EF4-FFF2-40B4-BE49-F238E27FC236}">
                      <a16:creationId xmlns:a16="http://schemas.microsoft.com/office/drawing/2014/main" id="{0A98F787-9C71-0AAE-F059-23E02070E4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26" name="Freeform 72">
                  <a:extLst>
                    <a:ext uri="{FF2B5EF4-FFF2-40B4-BE49-F238E27FC236}">
                      <a16:creationId xmlns:a16="http://schemas.microsoft.com/office/drawing/2014/main" id="{DBE2FEE2-06B2-526D-04B0-B07D0441D6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27" name="Freeform 73">
                  <a:extLst>
                    <a:ext uri="{FF2B5EF4-FFF2-40B4-BE49-F238E27FC236}">
                      <a16:creationId xmlns:a16="http://schemas.microsoft.com/office/drawing/2014/main" id="{A1BD8DBF-A146-2280-6DFE-7511DBA0C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28" name="Freeform 74">
                  <a:extLst>
                    <a:ext uri="{FF2B5EF4-FFF2-40B4-BE49-F238E27FC236}">
                      <a16:creationId xmlns:a16="http://schemas.microsoft.com/office/drawing/2014/main" id="{C21CA334-243E-0741-37EF-B1E0B918FC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29" name="Freeform 105">
                  <a:extLst>
                    <a:ext uri="{FF2B5EF4-FFF2-40B4-BE49-F238E27FC236}">
                      <a16:creationId xmlns:a16="http://schemas.microsoft.com/office/drawing/2014/main" id="{1FC7AEE4-7BBD-7244-EF99-BC80788465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30" name="Freeform 106">
                  <a:extLst>
                    <a:ext uri="{FF2B5EF4-FFF2-40B4-BE49-F238E27FC236}">
                      <a16:creationId xmlns:a16="http://schemas.microsoft.com/office/drawing/2014/main" id="{61F8219D-DD65-66BA-6CB1-9734669B9B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31" name="Freeform 107">
                  <a:extLst>
                    <a:ext uri="{FF2B5EF4-FFF2-40B4-BE49-F238E27FC236}">
                      <a16:creationId xmlns:a16="http://schemas.microsoft.com/office/drawing/2014/main" id="{85FD5410-719D-2E8C-7F13-F17CB6F44B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32" name="Freeform 108">
                  <a:extLst>
                    <a:ext uri="{FF2B5EF4-FFF2-40B4-BE49-F238E27FC236}">
                      <a16:creationId xmlns:a16="http://schemas.microsoft.com/office/drawing/2014/main" id="{EA769418-D2B2-58C8-E1F6-A4CE28FD4A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33" name="Freeform 109">
                  <a:extLst>
                    <a:ext uri="{FF2B5EF4-FFF2-40B4-BE49-F238E27FC236}">
                      <a16:creationId xmlns:a16="http://schemas.microsoft.com/office/drawing/2014/main" id="{0A34E6FB-3433-49BF-14DA-38DE3340D2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34" name="Freeform 110">
                  <a:extLst>
                    <a:ext uri="{FF2B5EF4-FFF2-40B4-BE49-F238E27FC236}">
                      <a16:creationId xmlns:a16="http://schemas.microsoft.com/office/drawing/2014/main" id="{495C7B91-9983-820E-3627-8116C4AAA8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35" name="Freeform 111">
                  <a:extLst>
                    <a:ext uri="{FF2B5EF4-FFF2-40B4-BE49-F238E27FC236}">
                      <a16:creationId xmlns:a16="http://schemas.microsoft.com/office/drawing/2014/main" id="{AB179D82-7367-D3BD-5255-1810FFAA71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36" name="Freeform 112">
                  <a:extLst>
                    <a:ext uri="{FF2B5EF4-FFF2-40B4-BE49-F238E27FC236}">
                      <a16:creationId xmlns:a16="http://schemas.microsoft.com/office/drawing/2014/main" id="{B302CEF1-A3A5-E43B-F2AC-E1725EF5E3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D9EBF72F-3960-6812-7BFC-26E2373F6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990BB86-9622-B3B5-4822-34A366B57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5808" y="2187191"/>
                <a:ext cx="3495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ACEA3B9C-255B-E8CC-3655-B9733430C9E1}"/>
                    </a:ext>
                  </a:extLst>
                </p:cNvPr>
                <p:cNvSpPr txBox="1"/>
                <p:nvPr/>
              </p:nvSpPr>
              <p:spPr>
                <a:xfrm>
                  <a:off x="6117769" y="570599"/>
                  <a:ext cx="1047070" cy="3457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0.4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ACEA3B9C-255B-E8CC-3655-B9733430C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7769" y="570599"/>
                  <a:ext cx="1047070" cy="345781"/>
                </a:xfrm>
                <a:prstGeom prst="rect">
                  <a:avLst/>
                </a:prstGeom>
                <a:blipFill>
                  <a:blip r:embed="rId11"/>
                  <a:stretch>
                    <a:fillRect l="-10169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9AB84189-96D2-D30B-A60C-F4D95EDEDD67}"/>
                </a:ext>
              </a:extLst>
            </p:cNvPr>
            <p:cNvCxnSpPr>
              <a:cxnSpLocks/>
            </p:cNvCxnSpPr>
            <p:nvPr/>
          </p:nvCxnSpPr>
          <p:spPr>
            <a:xfrm>
              <a:off x="4895920" y="1026937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357E80F8-28CD-B354-1FE8-128F2F1414E3}"/>
                </a:ext>
              </a:extLst>
            </p:cNvPr>
            <p:cNvGrpSpPr/>
            <p:nvPr/>
          </p:nvGrpSpPr>
          <p:grpSpPr>
            <a:xfrm flipH="1">
              <a:off x="4888665" y="1394312"/>
              <a:ext cx="1567662" cy="294615"/>
              <a:chOff x="4845378" y="1903076"/>
              <a:chExt cx="1567662" cy="294615"/>
            </a:xfrm>
          </p:grpSpPr>
          <p:grpSp>
            <p:nvGrpSpPr>
              <p:cNvPr id="299" name="Group 229">
                <a:extLst>
                  <a:ext uri="{FF2B5EF4-FFF2-40B4-BE49-F238E27FC236}">
                    <a16:creationId xmlns:a16="http://schemas.microsoft.com/office/drawing/2014/main" id="{1B9279B4-22FD-EFFC-7B19-8B7721CA01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302" name="Freeform 67">
                  <a:extLst>
                    <a:ext uri="{FF2B5EF4-FFF2-40B4-BE49-F238E27FC236}">
                      <a16:creationId xmlns:a16="http://schemas.microsoft.com/office/drawing/2014/main" id="{DE21B96A-85F4-5FC1-0254-829377CBB1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03" name="Freeform 68">
                  <a:extLst>
                    <a:ext uri="{FF2B5EF4-FFF2-40B4-BE49-F238E27FC236}">
                      <a16:creationId xmlns:a16="http://schemas.microsoft.com/office/drawing/2014/main" id="{3F7B63FC-4F76-BF18-43F0-115A7FB8D9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04" name="Freeform 69">
                  <a:extLst>
                    <a:ext uri="{FF2B5EF4-FFF2-40B4-BE49-F238E27FC236}">
                      <a16:creationId xmlns:a16="http://schemas.microsoft.com/office/drawing/2014/main" id="{CACEB7E3-4259-DD4B-9B23-CF6BEC4F1B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05" name="Freeform 70">
                  <a:extLst>
                    <a:ext uri="{FF2B5EF4-FFF2-40B4-BE49-F238E27FC236}">
                      <a16:creationId xmlns:a16="http://schemas.microsoft.com/office/drawing/2014/main" id="{73AE8DB3-D7AD-7885-F574-6EB415D0F5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06" name="Freeform 71">
                  <a:extLst>
                    <a:ext uri="{FF2B5EF4-FFF2-40B4-BE49-F238E27FC236}">
                      <a16:creationId xmlns:a16="http://schemas.microsoft.com/office/drawing/2014/main" id="{DFB9A382-BCDF-C2F3-93F5-8D8B8E82C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07" name="Freeform 72">
                  <a:extLst>
                    <a:ext uri="{FF2B5EF4-FFF2-40B4-BE49-F238E27FC236}">
                      <a16:creationId xmlns:a16="http://schemas.microsoft.com/office/drawing/2014/main" id="{72E61E23-D49A-0163-072F-DE20CBE44C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08" name="Freeform 73">
                  <a:extLst>
                    <a:ext uri="{FF2B5EF4-FFF2-40B4-BE49-F238E27FC236}">
                      <a16:creationId xmlns:a16="http://schemas.microsoft.com/office/drawing/2014/main" id="{5A66801A-5659-5421-4724-F9EBF2F722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09" name="Freeform 74">
                  <a:extLst>
                    <a:ext uri="{FF2B5EF4-FFF2-40B4-BE49-F238E27FC236}">
                      <a16:creationId xmlns:a16="http://schemas.microsoft.com/office/drawing/2014/main" id="{6B562088-5579-7A3D-75FF-91518553A2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10" name="Freeform 105">
                  <a:extLst>
                    <a:ext uri="{FF2B5EF4-FFF2-40B4-BE49-F238E27FC236}">
                      <a16:creationId xmlns:a16="http://schemas.microsoft.com/office/drawing/2014/main" id="{27898037-179B-6693-D005-FA1CBC8C10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11" name="Freeform 106">
                  <a:extLst>
                    <a:ext uri="{FF2B5EF4-FFF2-40B4-BE49-F238E27FC236}">
                      <a16:creationId xmlns:a16="http://schemas.microsoft.com/office/drawing/2014/main" id="{23EA9BCA-B010-697D-8F2B-B8961035F5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12" name="Freeform 107">
                  <a:extLst>
                    <a:ext uri="{FF2B5EF4-FFF2-40B4-BE49-F238E27FC236}">
                      <a16:creationId xmlns:a16="http://schemas.microsoft.com/office/drawing/2014/main" id="{1DFBB795-204E-4C14-922D-BDB8A58594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13" name="Freeform 108">
                  <a:extLst>
                    <a:ext uri="{FF2B5EF4-FFF2-40B4-BE49-F238E27FC236}">
                      <a16:creationId xmlns:a16="http://schemas.microsoft.com/office/drawing/2014/main" id="{10ABA025-5E58-9E8B-47B6-4FCB4A4A9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14" name="Freeform 109">
                  <a:extLst>
                    <a:ext uri="{FF2B5EF4-FFF2-40B4-BE49-F238E27FC236}">
                      <a16:creationId xmlns:a16="http://schemas.microsoft.com/office/drawing/2014/main" id="{04EAEAF4-B744-C44D-8143-6DA93BDB75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15" name="Freeform 110">
                  <a:extLst>
                    <a:ext uri="{FF2B5EF4-FFF2-40B4-BE49-F238E27FC236}">
                      <a16:creationId xmlns:a16="http://schemas.microsoft.com/office/drawing/2014/main" id="{8243A162-21C2-215C-5615-1F62D0F1A2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16" name="Freeform 111">
                  <a:extLst>
                    <a:ext uri="{FF2B5EF4-FFF2-40B4-BE49-F238E27FC236}">
                      <a16:creationId xmlns:a16="http://schemas.microsoft.com/office/drawing/2014/main" id="{460BC21C-F150-56A4-8313-9864B24C92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17" name="Freeform 112">
                  <a:extLst>
                    <a:ext uri="{FF2B5EF4-FFF2-40B4-BE49-F238E27FC236}">
                      <a16:creationId xmlns:a16="http://schemas.microsoft.com/office/drawing/2014/main" id="{B86CABD7-85A6-0FAC-1807-239C989DBC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4ECDB47B-A4B7-8BC3-A088-91AE59B997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9060" y="2187191"/>
                <a:ext cx="303980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3442BA6B-124D-1D6A-2904-12D94AB31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5378" y="2187191"/>
                <a:ext cx="26002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F8BBB199-12E9-2523-A53D-0316F0386347}"/>
                </a:ext>
              </a:extLst>
            </p:cNvPr>
            <p:cNvGrpSpPr/>
            <p:nvPr/>
          </p:nvGrpSpPr>
          <p:grpSpPr>
            <a:xfrm flipH="1">
              <a:off x="6409733" y="1393221"/>
              <a:ext cx="1593010" cy="294615"/>
              <a:chOff x="4803796" y="1903076"/>
              <a:chExt cx="1593010" cy="294615"/>
            </a:xfrm>
          </p:grpSpPr>
          <p:grpSp>
            <p:nvGrpSpPr>
              <p:cNvPr id="280" name="Group 229">
                <a:extLst>
                  <a:ext uri="{FF2B5EF4-FFF2-40B4-BE49-F238E27FC236}">
                    <a16:creationId xmlns:a16="http://schemas.microsoft.com/office/drawing/2014/main" id="{1E783709-6A6D-D51D-1AFB-4CD38A36D9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283" name="Freeform 67">
                  <a:extLst>
                    <a:ext uri="{FF2B5EF4-FFF2-40B4-BE49-F238E27FC236}">
                      <a16:creationId xmlns:a16="http://schemas.microsoft.com/office/drawing/2014/main" id="{37501A3E-8B36-3F59-12DF-41D8587493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84" name="Freeform 68">
                  <a:extLst>
                    <a:ext uri="{FF2B5EF4-FFF2-40B4-BE49-F238E27FC236}">
                      <a16:creationId xmlns:a16="http://schemas.microsoft.com/office/drawing/2014/main" id="{A3F1AAFD-FAA9-7416-C129-07C8DDB1A7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85" name="Freeform 69">
                  <a:extLst>
                    <a:ext uri="{FF2B5EF4-FFF2-40B4-BE49-F238E27FC236}">
                      <a16:creationId xmlns:a16="http://schemas.microsoft.com/office/drawing/2014/main" id="{2FA2D272-8DAC-999C-9959-18D08F5BB0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86" name="Freeform 70">
                  <a:extLst>
                    <a:ext uri="{FF2B5EF4-FFF2-40B4-BE49-F238E27FC236}">
                      <a16:creationId xmlns:a16="http://schemas.microsoft.com/office/drawing/2014/main" id="{1C85C5F7-2885-1BA7-6F79-55A0B62F64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87" name="Freeform 71">
                  <a:extLst>
                    <a:ext uri="{FF2B5EF4-FFF2-40B4-BE49-F238E27FC236}">
                      <a16:creationId xmlns:a16="http://schemas.microsoft.com/office/drawing/2014/main" id="{5D280EDF-6870-289E-AC5C-4A07466C0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88" name="Freeform 72">
                  <a:extLst>
                    <a:ext uri="{FF2B5EF4-FFF2-40B4-BE49-F238E27FC236}">
                      <a16:creationId xmlns:a16="http://schemas.microsoft.com/office/drawing/2014/main" id="{BEAB5EB1-43BE-D223-8CB0-D1FC098F18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89" name="Freeform 73">
                  <a:extLst>
                    <a:ext uri="{FF2B5EF4-FFF2-40B4-BE49-F238E27FC236}">
                      <a16:creationId xmlns:a16="http://schemas.microsoft.com/office/drawing/2014/main" id="{38EB8301-BCC8-74FD-9233-5D864A3668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90" name="Freeform 74">
                  <a:extLst>
                    <a:ext uri="{FF2B5EF4-FFF2-40B4-BE49-F238E27FC236}">
                      <a16:creationId xmlns:a16="http://schemas.microsoft.com/office/drawing/2014/main" id="{9F643D4D-A80B-6E71-F910-594B15C324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91" name="Freeform 105">
                  <a:extLst>
                    <a:ext uri="{FF2B5EF4-FFF2-40B4-BE49-F238E27FC236}">
                      <a16:creationId xmlns:a16="http://schemas.microsoft.com/office/drawing/2014/main" id="{8DAD7CE3-5331-4804-E888-5305F9E8D5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92" name="Freeform 106">
                  <a:extLst>
                    <a:ext uri="{FF2B5EF4-FFF2-40B4-BE49-F238E27FC236}">
                      <a16:creationId xmlns:a16="http://schemas.microsoft.com/office/drawing/2014/main" id="{F64B08D0-49F7-C1EA-04BE-E71288D1E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93" name="Freeform 107">
                  <a:extLst>
                    <a:ext uri="{FF2B5EF4-FFF2-40B4-BE49-F238E27FC236}">
                      <a16:creationId xmlns:a16="http://schemas.microsoft.com/office/drawing/2014/main" id="{0792862F-19C2-1985-AB6A-5EEDB9E557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94" name="Freeform 108">
                  <a:extLst>
                    <a:ext uri="{FF2B5EF4-FFF2-40B4-BE49-F238E27FC236}">
                      <a16:creationId xmlns:a16="http://schemas.microsoft.com/office/drawing/2014/main" id="{B160AA6E-C415-C71C-083F-946D024807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95" name="Freeform 109">
                  <a:extLst>
                    <a:ext uri="{FF2B5EF4-FFF2-40B4-BE49-F238E27FC236}">
                      <a16:creationId xmlns:a16="http://schemas.microsoft.com/office/drawing/2014/main" id="{C50301A0-DDE5-B316-F996-C95BA4CAB8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96" name="Freeform 110">
                  <a:extLst>
                    <a:ext uri="{FF2B5EF4-FFF2-40B4-BE49-F238E27FC236}">
                      <a16:creationId xmlns:a16="http://schemas.microsoft.com/office/drawing/2014/main" id="{89147F8E-3FE8-F9C5-8C4B-0E903337BF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97" name="Freeform 111">
                  <a:extLst>
                    <a:ext uri="{FF2B5EF4-FFF2-40B4-BE49-F238E27FC236}">
                      <a16:creationId xmlns:a16="http://schemas.microsoft.com/office/drawing/2014/main" id="{C5D18C3A-111B-5C73-B7A0-8DE69E927F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98" name="Freeform 112">
                  <a:extLst>
                    <a:ext uri="{FF2B5EF4-FFF2-40B4-BE49-F238E27FC236}">
                      <a16:creationId xmlns:a16="http://schemas.microsoft.com/office/drawing/2014/main" id="{A0566EE6-BC3E-9B95-53C1-96A862C035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732ACC2-B4C5-CE27-3BE1-C38A78CB4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29355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362247F9-D430-B3D2-1356-13D49AA7A1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3796" y="2187191"/>
                <a:ext cx="30160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A4EBB830-4993-449D-4A16-705EC959F619}"/>
                </a:ext>
              </a:extLst>
            </p:cNvPr>
            <p:cNvCxnSpPr>
              <a:cxnSpLocks/>
            </p:cNvCxnSpPr>
            <p:nvPr/>
          </p:nvCxnSpPr>
          <p:spPr>
            <a:xfrm>
              <a:off x="8002469" y="1026937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5131738C-E032-4153-A495-52B6A6D349D5}"/>
                </a:ext>
              </a:extLst>
            </p:cNvPr>
            <p:cNvCxnSpPr>
              <a:cxnSpLocks/>
            </p:cNvCxnSpPr>
            <p:nvPr/>
          </p:nvCxnSpPr>
          <p:spPr>
            <a:xfrm>
              <a:off x="7223314" y="1220069"/>
              <a:ext cx="7582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64B8CF0D-77E6-A1B7-73DB-A2D542829B7E}"/>
                    </a:ext>
                  </a:extLst>
                </p:cNvPr>
                <p:cNvSpPr txBox="1"/>
                <p:nvPr/>
              </p:nvSpPr>
              <p:spPr>
                <a:xfrm>
                  <a:off x="5259372" y="1732842"/>
                  <a:ext cx="1110103" cy="3457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0.2 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64B8CF0D-77E6-A1B7-73DB-A2D542829B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9372" y="1732842"/>
                  <a:ext cx="1110103" cy="345781"/>
                </a:xfrm>
                <a:prstGeom prst="rect">
                  <a:avLst/>
                </a:prstGeom>
                <a:blipFill>
                  <a:blip r:embed="rId12"/>
                  <a:stretch>
                    <a:fillRect l="-9677" t="-1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AD430AC9-A261-E7A5-D9F8-522226D15BDB}"/>
                    </a:ext>
                  </a:extLst>
                </p:cNvPr>
                <p:cNvSpPr txBox="1"/>
                <p:nvPr/>
              </p:nvSpPr>
              <p:spPr>
                <a:xfrm>
                  <a:off x="6764251" y="1803962"/>
                  <a:ext cx="1110103" cy="3457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0.2 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AD430AC9-A261-E7A5-D9F8-522226D15B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251" y="1803962"/>
                  <a:ext cx="1110103" cy="345781"/>
                </a:xfrm>
                <a:prstGeom prst="rect">
                  <a:avLst/>
                </a:prstGeom>
                <a:blipFill>
                  <a:blip r:embed="rId13"/>
                  <a:stretch>
                    <a:fillRect l="-7937" t="-1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E679B190-C234-431B-23B8-F6C2EE1FACD3}"/>
                </a:ext>
              </a:extLst>
            </p:cNvPr>
            <p:cNvGrpSpPr/>
            <p:nvPr/>
          </p:nvGrpSpPr>
          <p:grpSpPr>
            <a:xfrm>
              <a:off x="8092947" y="1465067"/>
              <a:ext cx="555625" cy="986820"/>
              <a:chOff x="2713849" y="2295442"/>
              <a:chExt cx="555625" cy="986820"/>
            </a:xfrm>
          </p:grpSpPr>
          <p:grpSp>
            <p:nvGrpSpPr>
              <p:cNvPr id="269" name="Group 4">
                <a:extLst>
                  <a:ext uri="{FF2B5EF4-FFF2-40B4-BE49-F238E27FC236}">
                    <a16:creationId xmlns:a16="http://schemas.microsoft.com/office/drawing/2014/main" id="{B62F8D96-192A-D281-F7C4-8E18E23592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3849" y="2576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272" name="Oval 5">
                  <a:extLst>
                    <a:ext uri="{FF2B5EF4-FFF2-40B4-BE49-F238E27FC236}">
                      <a16:creationId xmlns:a16="http://schemas.microsoft.com/office/drawing/2014/main" id="{1D1DACBD-94D1-AE09-BED4-3C41B5A92F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grpSp>
              <p:nvGrpSpPr>
                <p:cNvPr id="273" name="Group 6">
                  <a:extLst>
                    <a:ext uri="{FF2B5EF4-FFF2-40B4-BE49-F238E27FC236}">
                      <a16:creationId xmlns:a16="http://schemas.microsoft.com/office/drawing/2014/main" id="{760BE876-83B7-4CBE-F3CF-6AF5EFE726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4" y="1955"/>
                  <a:ext cx="698" cy="377"/>
                  <a:chOff x="3835" y="3460"/>
                  <a:chExt cx="611" cy="235"/>
                </a:xfrm>
                <a:grpFill/>
              </p:grpSpPr>
              <p:grpSp>
                <p:nvGrpSpPr>
                  <p:cNvPr id="274" name="Group 7">
                    <a:extLst>
                      <a:ext uri="{FF2B5EF4-FFF2-40B4-BE49-F238E27FC236}">
                        <a16:creationId xmlns:a16="http://schemas.microsoft.com/office/drawing/2014/main" id="{EA1C35B6-9C1E-71C7-8004-C5CBB40A50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35" y="3572"/>
                    <a:ext cx="302" cy="123"/>
                    <a:chOff x="3835" y="3572"/>
                    <a:chExt cx="302" cy="123"/>
                  </a:xfrm>
                  <a:grpFill/>
                </p:grpSpPr>
                <p:sp>
                  <p:nvSpPr>
                    <p:cNvPr id="278" name="Arc 8">
                      <a:extLst>
                        <a:ext uri="{FF2B5EF4-FFF2-40B4-BE49-F238E27FC236}">
                          <a16:creationId xmlns:a16="http://schemas.microsoft.com/office/drawing/2014/main" id="{CB67BADE-6953-F268-35F9-E104493D87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8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279" name="Arc 9">
                      <a:extLst>
                        <a:ext uri="{FF2B5EF4-FFF2-40B4-BE49-F238E27FC236}">
                          <a16:creationId xmlns:a16="http://schemas.microsoft.com/office/drawing/2014/main" id="{B7F964EE-620C-7BFA-A9C1-34304942ED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35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275" name="Group 274">
                    <a:extLst>
                      <a:ext uri="{FF2B5EF4-FFF2-40B4-BE49-F238E27FC236}">
                        <a16:creationId xmlns:a16="http://schemas.microsoft.com/office/drawing/2014/main" id="{B2E96822-44E6-0298-DEC4-F9055E3E880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276" name="Arc 11">
                      <a:extLst>
                        <a:ext uri="{FF2B5EF4-FFF2-40B4-BE49-F238E27FC236}">
                          <a16:creationId xmlns:a16="http://schemas.microsoft.com/office/drawing/2014/main" id="{F98568C2-6639-847D-9172-7E51EEAAD12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277" name="Arc 12">
                      <a:extLst>
                        <a:ext uri="{FF2B5EF4-FFF2-40B4-BE49-F238E27FC236}">
                          <a16:creationId xmlns:a16="http://schemas.microsoft.com/office/drawing/2014/main" id="{331E9917-C677-600E-BDAE-96E6330E495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</p:grpSp>
          </p:grp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8640456D-474D-FB9B-CDFA-FD20BE7C3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2295442"/>
                <a:ext cx="526" cy="28099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B9920585-345D-BD85-C282-9FBB81992B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3132065"/>
                <a:ext cx="0" cy="15019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3A7B6BFA-7173-8639-C420-33C3020829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66325" y="2310479"/>
              <a:ext cx="208056" cy="281842"/>
              <a:chOff x="1595909" y="1515022"/>
              <a:chExt cx="275039" cy="372581"/>
            </a:xfrm>
          </p:grpSpPr>
          <p:sp>
            <p:nvSpPr>
              <p:cNvPr id="265" name="Line 42">
                <a:extLst>
                  <a:ext uri="{FF2B5EF4-FFF2-40B4-BE49-F238E27FC236}">
                    <a16:creationId xmlns:a16="http://schemas.microsoft.com/office/drawing/2014/main" id="{444DFCF9-1C6B-3E14-0971-C455E3CEBD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266" name="Line 42">
                <a:extLst>
                  <a:ext uri="{FF2B5EF4-FFF2-40B4-BE49-F238E27FC236}">
                    <a16:creationId xmlns:a16="http://schemas.microsoft.com/office/drawing/2014/main" id="{49C30687-AE4E-989A-98E7-095F3915C5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267" name="Line 42">
                <a:extLst>
                  <a:ext uri="{FF2B5EF4-FFF2-40B4-BE49-F238E27FC236}">
                    <a16:creationId xmlns:a16="http://schemas.microsoft.com/office/drawing/2014/main" id="{C9BDABD0-A2E4-4FDF-3D14-D275162DAC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268" name="Line 42">
                <a:extLst>
                  <a:ext uri="{FF2B5EF4-FFF2-40B4-BE49-F238E27FC236}">
                    <a16:creationId xmlns:a16="http://schemas.microsoft.com/office/drawing/2014/main" id="{BDDD941F-D89B-EDD5-854F-D5EAB2BDE1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</p:grp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6A6DC566-FE39-06FF-7307-0FA745AD8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9786" y="1746065"/>
              <a:ext cx="0" cy="6260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342BC8A9-66C8-D2EF-7809-B1C00162F3D6}"/>
                    </a:ext>
                  </a:extLst>
                </p:cNvPr>
                <p:cNvSpPr txBox="1"/>
                <p:nvPr/>
              </p:nvSpPr>
              <p:spPr>
                <a:xfrm>
                  <a:off x="8494769" y="1257393"/>
                  <a:ext cx="2417228" cy="4754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</m:e>
                        </m:acc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1.0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342BC8A9-66C8-D2EF-7809-B1C00162F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4769" y="1257393"/>
                  <a:ext cx="2417228" cy="475449"/>
                </a:xfrm>
                <a:prstGeom prst="rect">
                  <a:avLst/>
                </a:prstGeom>
                <a:blipFill>
                  <a:blip r:embed="rId14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A6E3AFD4-055E-7E2F-9BE5-098B9041A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2469" y="1465067"/>
              <a:ext cx="3758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Lightning Bolt 262">
              <a:extLst>
                <a:ext uri="{FF2B5EF4-FFF2-40B4-BE49-F238E27FC236}">
                  <a16:creationId xmlns:a16="http://schemas.microsoft.com/office/drawing/2014/main" id="{9859EA26-E11E-1AEA-8AA5-B25B5FAD606A}"/>
                </a:ext>
              </a:extLst>
            </p:cNvPr>
            <p:cNvSpPr/>
            <p:nvPr/>
          </p:nvSpPr>
          <p:spPr>
            <a:xfrm>
              <a:off x="6358769" y="1696889"/>
              <a:ext cx="187713" cy="410008"/>
            </a:xfrm>
            <a:prstGeom prst="lightningBol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BC3E80AE-D345-37DC-5F34-21E88B8D4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0331" y="1626046"/>
              <a:ext cx="0" cy="6260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31C607E0-BCB2-C103-104F-A0E1A8BC29A2}"/>
              </a:ext>
            </a:extLst>
          </p:cNvPr>
          <p:cNvGrpSpPr/>
          <p:nvPr/>
        </p:nvGrpSpPr>
        <p:grpSpPr>
          <a:xfrm>
            <a:off x="4788829" y="1304753"/>
            <a:ext cx="7134259" cy="1462282"/>
            <a:chOff x="4788829" y="1304753"/>
            <a:chExt cx="7134259" cy="14622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FE5139A-A756-950F-7750-CB181F6E3958}"/>
                    </a:ext>
                  </a:extLst>
                </p:cNvPr>
                <p:cNvSpPr txBox="1"/>
                <p:nvPr/>
              </p:nvSpPr>
              <p:spPr>
                <a:xfrm>
                  <a:off x="6575675" y="1327424"/>
                  <a:ext cx="79047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0.3 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FE5139A-A756-950F-7750-CB181F6E39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5675" y="1327424"/>
                  <a:ext cx="790473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7937" t="-1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DC60643-7514-4305-6D1E-D2682E8A887C}"/>
                </a:ext>
              </a:extLst>
            </p:cNvPr>
            <p:cNvGrpSpPr/>
            <p:nvPr/>
          </p:nvGrpSpPr>
          <p:grpSpPr>
            <a:xfrm>
              <a:off x="6382818" y="1588952"/>
              <a:ext cx="1244965" cy="209787"/>
              <a:chOff x="4898350" y="1903076"/>
              <a:chExt cx="1748370" cy="294615"/>
            </a:xfrm>
          </p:grpSpPr>
          <p:grpSp>
            <p:nvGrpSpPr>
              <p:cNvPr id="222" name="Group 229">
                <a:extLst>
                  <a:ext uri="{FF2B5EF4-FFF2-40B4-BE49-F238E27FC236}">
                    <a16:creationId xmlns:a16="http://schemas.microsoft.com/office/drawing/2014/main" id="{7F6BA7A7-BA2F-E9B7-50AC-93DFE7456E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225" name="Freeform 67">
                  <a:extLst>
                    <a:ext uri="{FF2B5EF4-FFF2-40B4-BE49-F238E27FC236}">
                      <a16:creationId xmlns:a16="http://schemas.microsoft.com/office/drawing/2014/main" id="{97C2742E-3369-48D4-2E49-9460576608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26" name="Freeform 68">
                  <a:extLst>
                    <a:ext uri="{FF2B5EF4-FFF2-40B4-BE49-F238E27FC236}">
                      <a16:creationId xmlns:a16="http://schemas.microsoft.com/office/drawing/2014/main" id="{294C070A-D2DE-FAA6-0EA3-B99205D08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27" name="Freeform 69">
                  <a:extLst>
                    <a:ext uri="{FF2B5EF4-FFF2-40B4-BE49-F238E27FC236}">
                      <a16:creationId xmlns:a16="http://schemas.microsoft.com/office/drawing/2014/main" id="{D2B4948F-5B1E-E191-004F-A406D5C49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28" name="Freeform 70">
                  <a:extLst>
                    <a:ext uri="{FF2B5EF4-FFF2-40B4-BE49-F238E27FC236}">
                      <a16:creationId xmlns:a16="http://schemas.microsoft.com/office/drawing/2014/main" id="{189F8F85-7423-FA46-EFDD-A74F627FC5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29" name="Freeform 71">
                  <a:extLst>
                    <a:ext uri="{FF2B5EF4-FFF2-40B4-BE49-F238E27FC236}">
                      <a16:creationId xmlns:a16="http://schemas.microsoft.com/office/drawing/2014/main" id="{33DED1E1-8402-2FD7-4EB8-2C5F803910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0" name="Freeform 72">
                  <a:extLst>
                    <a:ext uri="{FF2B5EF4-FFF2-40B4-BE49-F238E27FC236}">
                      <a16:creationId xmlns:a16="http://schemas.microsoft.com/office/drawing/2014/main" id="{8EBEE723-A4F5-93E2-B977-4B80CDD5FF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1" name="Freeform 73">
                  <a:extLst>
                    <a:ext uri="{FF2B5EF4-FFF2-40B4-BE49-F238E27FC236}">
                      <a16:creationId xmlns:a16="http://schemas.microsoft.com/office/drawing/2014/main" id="{0ABC9944-5B32-DD23-30D6-6E21F8DC7A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2" name="Freeform 74">
                  <a:extLst>
                    <a:ext uri="{FF2B5EF4-FFF2-40B4-BE49-F238E27FC236}">
                      <a16:creationId xmlns:a16="http://schemas.microsoft.com/office/drawing/2014/main" id="{D81C4F52-81B2-C90D-C7B1-76CE68116F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3" name="Freeform 105">
                  <a:extLst>
                    <a:ext uri="{FF2B5EF4-FFF2-40B4-BE49-F238E27FC236}">
                      <a16:creationId xmlns:a16="http://schemas.microsoft.com/office/drawing/2014/main" id="{D1FB5956-5331-9050-4512-04B5664EEC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4" name="Freeform 106">
                  <a:extLst>
                    <a:ext uri="{FF2B5EF4-FFF2-40B4-BE49-F238E27FC236}">
                      <a16:creationId xmlns:a16="http://schemas.microsoft.com/office/drawing/2014/main" id="{1732C5E4-0594-BD43-AD00-D9F6406696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5" name="Freeform 107">
                  <a:extLst>
                    <a:ext uri="{FF2B5EF4-FFF2-40B4-BE49-F238E27FC236}">
                      <a16:creationId xmlns:a16="http://schemas.microsoft.com/office/drawing/2014/main" id="{4DD9D208-85B1-11FC-ACE3-13DCD76849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6" name="Freeform 108">
                  <a:extLst>
                    <a:ext uri="{FF2B5EF4-FFF2-40B4-BE49-F238E27FC236}">
                      <a16:creationId xmlns:a16="http://schemas.microsoft.com/office/drawing/2014/main" id="{BBDE4099-E959-4B47-E290-9E9FDD4F9A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7" name="Freeform 109">
                  <a:extLst>
                    <a:ext uri="{FF2B5EF4-FFF2-40B4-BE49-F238E27FC236}">
                      <a16:creationId xmlns:a16="http://schemas.microsoft.com/office/drawing/2014/main" id="{9FC7303F-8347-16A3-0AAD-41641E0881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8" name="Freeform 110">
                  <a:extLst>
                    <a:ext uri="{FF2B5EF4-FFF2-40B4-BE49-F238E27FC236}">
                      <a16:creationId xmlns:a16="http://schemas.microsoft.com/office/drawing/2014/main" id="{54D58B9D-DF4C-9670-D5CA-305AA0B5C3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9" name="Freeform 111">
                  <a:extLst>
                    <a:ext uri="{FF2B5EF4-FFF2-40B4-BE49-F238E27FC236}">
                      <a16:creationId xmlns:a16="http://schemas.microsoft.com/office/drawing/2014/main" id="{65BD71BF-EF65-0670-42A2-9A6135A27C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40" name="Freeform 112">
                  <a:extLst>
                    <a:ext uri="{FF2B5EF4-FFF2-40B4-BE49-F238E27FC236}">
                      <a16:creationId xmlns:a16="http://schemas.microsoft.com/office/drawing/2014/main" id="{D8A9F7AE-EBE6-F571-C1AD-D7A5200112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B554B6AF-2AC8-B66B-0A83-C2A139C53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E91FF799-2654-7CCB-6242-CDAA3A4961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350" y="2185269"/>
                <a:ext cx="207050" cy="192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5974775-E5E8-A280-635F-51001B76B8DC}"/>
                    </a:ext>
                  </a:extLst>
                </p:cNvPr>
                <p:cNvSpPr txBox="1"/>
                <p:nvPr/>
              </p:nvSpPr>
              <p:spPr>
                <a:xfrm>
                  <a:off x="4788829" y="1716233"/>
                  <a:ext cx="1620252" cy="3399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5974775-E5E8-A280-635F-51001B76B8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829" y="1716233"/>
                  <a:ext cx="1620252" cy="339901"/>
                </a:xfrm>
                <a:prstGeom prst="rect">
                  <a:avLst/>
                </a:prstGeom>
                <a:blipFill>
                  <a:blip r:embed="rId16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3CE9B64-FE2A-FBC4-1050-2EF87D34E63A}"/>
                </a:ext>
              </a:extLst>
            </p:cNvPr>
            <p:cNvGrpSpPr/>
            <p:nvPr/>
          </p:nvGrpSpPr>
          <p:grpSpPr>
            <a:xfrm>
              <a:off x="6191224" y="1789893"/>
              <a:ext cx="395645" cy="834071"/>
              <a:chOff x="2713849" y="2153889"/>
              <a:chExt cx="555625" cy="1171330"/>
            </a:xfrm>
          </p:grpSpPr>
          <p:grpSp>
            <p:nvGrpSpPr>
              <p:cNvPr id="211" name="Group 4">
                <a:extLst>
                  <a:ext uri="{FF2B5EF4-FFF2-40B4-BE49-F238E27FC236}">
                    <a16:creationId xmlns:a16="http://schemas.microsoft.com/office/drawing/2014/main" id="{2F38097A-72E0-F7E6-429D-A1D9764022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3849" y="2576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214" name="Oval 5">
                  <a:extLst>
                    <a:ext uri="{FF2B5EF4-FFF2-40B4-BE49-F238E27FC236}">
                      <a16:creationId xmlns:a16="http://schemas.microsoft.com/office/drawing/2014/main" id="{15A86D3F-BEF9-6A28-BA61-F84214D1BD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grpSp>
              <p:nvGrpSpPr>
                <p:cNvPr id="215" name="Group 6">
                  <a:extLst>
                    <a:ext uri="{FF2B5EF4-FFF2-40B4-BE49-F238E27FC236}">
                      <a16:creationId xmlns:a16="http://schemas.microsoft.com/office/drawing/2014/main" id="{CD65FDB6-82E9-1FD1-07CD-4BD4491786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216" name="Group 7">
                    <a:extLst>
                      <a:ext uri="{FF2B5EF4-FFF2-40B4-BE49-F238E27FC236}">
                        <a16:creationId xmlns:a16="http://schemas.microsoft.com/office/drawing/2014/main" id="{1DBF2947-CF64-BE08-A7A9-35357EF24F1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220" name="Arc 8">
                      <a:extLst>
                        <a:ext uri="{FF2B5EF4-FFF2-40B4-BE49-F238E27FC236}">
                          <a16:creationId xmlns:a16="http://schemas.microsoft.com/office/drawing/2014/main" id="{9336C4B6-2ADE-9A0D-3313-FE13EDA9EF2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221" name="Arc 9">
                      <a:extLst>
                        <a:ext uri="{FF2B5EF4-FFF2-40B4-BE49-F238E27FC236}">
                          <a16:creationId xmlns:a16="http://schemas.microsoft.com/office/drawing/2014/main" id="{91C1CB8B-C603-4F74-88CB-83125E51F5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217" name="Group 10">
                    <a:extLst>
                      <a:ext uri="{FF2B5EF4-FFF2-40B4-BE49-F238E27FC236}">
                        <a16:creationId xmlns:a16="http://schemas.microsoft.com/office/drawing/2014/main" id="{395CA790-1593-ACA8-C4DB-3915F4DFD01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218" name="Arc 11">
                      <a:extLst>
                        <a:ext uri="{FF2B5EF4-FFF2-40B4-BE49-F238E27FC236}">
                          <a16:creationId xmlns:a16="http://schemas.microsoft.com/office/drawing/2014/main" id="{CC911E1E-AF31-ED86-0E1D-7E473AF3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219" name="Arc 12">
                      <a:extLst>
                        <a:ext uri="{FF2B5EF4-FFF2-40B4-BE49-F238E27FC236}">
                          <a16:creationId xmlns:a16="http://schemas.microsoft.com/office/drawing/2014/main" id="{2DCE412D-8075-D19B-AE1A-32CDC4E294F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</p:grpSp>
          </p:grp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11286808-5FEF-7C75-8AD5-6BD0B5057B42}"/>
                  </a:ext>
                </a:extLst>
              </p:cNvPr>
              <p:cNvCxnSpPr>
                <a:cxnSpLocks/>
                <a:endCxn id="214" idx="0"/>
              </p:cNvCxnSpPr>
              <p:nvPr/>
            </p:nvCxnSpPr>
            <p:spPr>
              <a:xfrm>
                <a:off x="2991134" y="2153889"/>
                <a:ext cx="528" cy="42255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28F15951-FEF8-4CA3-8081-13DC2F6C4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3132065"/>
                <a:ext cx="0" cy="1931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BAD7955-6B3D-7FB5-92A4-066E044FB7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14597" y="2566343"/>
              <a:ext cx="148151" cy="200692"/>
              <a:chOff x="1595909" y="1515022"/>
              <a:chExt cx="275039" cy="372581"/>
            </a:xfrm>
          </p:grpSpPr>
          <p:sp>
            <p:nvSpPr>
              <p:cNvPr id="207" name="Line 42">
                <a:extLst>
                  <a:ext uri="{FF2B5EF4-FFF2-40B4-BE49-F238E27FC236}">
                    <a16:creationId xmlns:a16="http://schemas.microsoft.com/office/drawing/2014/main" id="{7586DB95-57D6-E9C4-A61D-58CE42C9EF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208" name="Line 42">
                <a:extLst>
                  <a:ext uri="{FF2B5EF4-FFF2-40B4-BE49-F238E27FC236}">
                    <a16:creationId xmlns:a16="http://schemas.microsoft.com/office/drawing/2014/main" id="{9359B287-0DE0-A00D-909C-5A8CB0DC92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209" name="Line 42">
                <a:extLst>
                  <a:ext uri="{FF2B5EF4-FFF2-40B4-BE49-F238E27FC236}">
                    <a16:creationId xmlns:a16="http://schemas.microsoft.com/office/drawing/2014/main" id="{78159A3D-5392-DE5B-883B-0F64FB9435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210" name="Line 42">
                <a:extLst>
                  <a:ext uri="{FF2B5EF4-FFF2-40B4-BE49-F238E27FC236}">
                    <a16:creationId xmlns:a16="http://schemas.microsoft.com/office/drawing/2014/main" id="{7EE278C9-A26E-C503-601E-DE1876A217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F14EEFC-40DD-04EA-16F6-91B338006BAC}"/>
                </a:ext>
              </a:extLst>
            </p:cNvPr>
            <p:cNvCxnSpPr>
              <a:cxnSpLocks/>
            </p:cNvCxnSpPr>
            <p:nvPr/>
          </p:nvCxnSpPr>
          <p:spPr>
            <a:xfrm>
              <a:off x="7639209" y="1789893"/>
              <a:ext cx="80384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523C58A-B485-B890-7E5D-330FD3112F35}"/>
                </a:ext>
              </a:extLst>
            </p:cNvPr>
            <p:cNvGrpSpPr/>
            <p:nvPr/>
          </p:nvGrpSpPr>
          <p:grpSpPr>
            <a:xfrm flipH="1">
              <a:off x="8060333" y="1587583"/>
              <a:ext cx="1346465" cy="209787"/>
              <a:chOff x="4755808" y="1903076"/>
              <a:chExt cx="1890912" cy="294615"/>
            </a:xfrm>
          </p:grpSpPr>
          <p:grpSp>
            <p:nvGrpSpPr>
              <p:cNvPr id="182" name="Group 229">
                <a:extLst>
                  <a:ext uri="{FF2B5EF4-FFF2-40B4-BE49-F238E27FC236}">
                    <a16:creationId xmlns:a16="http://schemas.microsoft.com/office/drawing/2014/main" id="{1CD4E44C-B4D6-5085-AAAA-9642E0ACFF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185" name="Freeform 67">
                  <a:extLst>
                    <a:ext uri="{FF2B5EF4-FFF2-40B4-BE49-F238E27FC236}">
                      <a16:creationId xmlns:a16="http://schemas.microsoft.com/office/drawing/2014/main" id="{BAC661E6-54A2-546B-9AF5-8F522641D5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86" name="Freeform 68">
                  <a:extLst>
                    <a:ext uri="{FF2B5EF4-FFF2-40B4-BE49-F238E27FC236}">
                      <a16:creationId xmlns:a16="http://schemas.microsoft.com/office/drawing/2014/main" id="{E76A68C6-956A-0E1B-9F97-B11832849A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87" name="Freeform 69">
                  <a:extLst>
                    <a:ext uri="{FF2B5EF4-FFF2-40B4-BE49-F238E27FC236}">
                      <a16:creationId xmlns:a16="http://schemas.microsoft.com/office/drawing/2014/main" id="{A9111738-3728-C64E-1EAA-41BF30BE25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88" name="Freeform 70">
                  <a:extLst>
                    <a:ext uri="{FF2B5EF4-FFF2-40B4-BE49-F238E27FC236}">
                      <a16:creationId xmlns:a16="http://schemas.microsoft.com/office/drawing/2014/main" id="{4052B212-5804-5CD0-6DED-CC118CFEDB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89" name="Freeform 71">
                  <a:extLst>
                    <a:ext uri="{FF2B5EF4-FFF2-40B4-BE49-F238E27FC236}">
                      <a16:creationId xmlns:a16="http://schemas.microsoft.com/office/drawing/2014/main" id="{AF9C6928-4E4A-1D2D-4161-C49B2D72F1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0" name="Freeform 72">
                  <a:extLst>
                    <a:ext uri="{FF2B5EF4-FFF2-40B4-BE49-F238E27FC236}">
                      <a16:creationId xmlns:a16="http://schemas.microsoft.com/office/drawing/2014/main" id="{249CD51D-04BA-9D4C-E3FF-364ED72E62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1" name="Freeform 73">
                  <a:extLst>
                    <a:ext uri="{FF2B5EF4-FFF2-40B4-BE49-F238E27FC236}">
                      <a16:creationId xmlns:a16="http://schemas.microsoft.com/office/drawing/2014/main" id="{7395797B-14D5-00E2-54BF-EF6AB5BF10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2" name="Freeform 74">
                  <a:extLst>
                    <a:ext uri="{FF2B5EF4-FFF2-40B4-BE49-F238E27FC236}">
                      <a16:creationId xmlns:a16="http://schemas.microsoft.com/office/drawing/2014/main" id="{F2121AB8-6521-FA5D-60A5-EEE1B3B270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3" name="Freeform 105">
                  <a:extLst>
                    <a:ext uri="{FF2B5EF4-FFF2-40B4-BE49-F238E27FC236}">
                      <a16:creationId xmlns:a16="http://schemas.microsoft.com/office/drawing/2014/main" id="{A2204950-4EA6-E4D2-CACB-2ECBD32832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4" name="Freeform 106">
                  <a:extLst>
                    <a:ext uri="{FF2B5EF4-FFF2-40B4-BE49-F238E27FC236}">
                      <a16:creationId xmlns:a16="http://schemas.microsoft.com/office/drawing/2014/main" id="{1F1C2D7D-F9E1-5F24-23E2-77EF04A1D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5" name="Freeform 107">
                  <a:extLst>
                    <a:ext uri="{FF2B5EF4-FFF2-40B4-BE49-F238E27FC236}">
                      <a16:creationId xmlns:a16="http://schemas.microsoft.com/office/drawing/2014/main" id="{EB1F5F93-8FED-1B80-24A8-44C3971F4F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6" name="Freeform 108">
                  <a:extLst>
                    <a:ext uri="{FF2B5EF4-FFF2-40B4-BE49-F238E27FC236}">
                      <a16:creationId xmlns:a16="http://schemas.microsoft.com/office/drawing/2014/main" id="{BBFA97E9-5A32-9A6B-0569-E2785954C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7" name="Freeform 109">
                  <a:extLst>
                    <a:ext uri="{FF2B5EF4-FFF2-40B4-BE49-F238E27FC236}">
                      <a16:creationId xmlns:a16="http://schemas.microsoft.com/office/drawing/2014/main" id="{77F7BAC3-1F85-9CDA-185E-57EACD0000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8" name="Freeform 110">
                  <a:extLst>
                    <a:ext uri="{FF2B5EF4-FFF2-40B4-BE49-F238E27FC236}">
                      <a16:creationId xmlns:a16="http://schemas.microsoft.com/office/drawing/2014/main" id="{1A1C54F7-4092-9F0C-0542-6934E082AF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9" name="Freeform 111">
                  <a:extLst>
                    <a:ext uri="{FF2B5EF4-FFF2-40B4-BE49-F238E27FC236}">
                      <a16:creationId xmlns:a16="http://schemas.microsoft.com/office/drawing/2014/main" id="{9A9569C9-CE38-C7EB-63FC-4E99B03C4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00" name="Freeform 112">
                  <a:extLst>
                    <a:ext uri="{FF2B5EF4-FFF2-40B4-BE49-F238E27FC236}">
                      <a16:creationId xmlns:a16="http://schemas.microsoft.com/office/drawing/2014/main" id="{55EC3B82-FA4C-C872-1C4D-CF1EF50B6E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C399E591-2C01-F2CC-766E-24F610AEE2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F862EAE-6221-5AD7-AF99-C1133EE2C3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5808" y="2187191"/>
                <a:ext cx="3495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5B587348-99E4-8EAE-211C-88DE97E8A68E}"/>
                    </a:ext>
                  </a:extLst>
                </p:cNvPr>
                <p:cNvSpPr txBox="1"/>
                <p:nvPr/>
              </p:nvSpPr>
              <p:spPr>
                <a:xfrm>
                  <a:off x="8509253" y="1304753"/>
                  <a:ext cx="74558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0.4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5B587348-99E4-8EAE-211C-88DE97E8A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9253" y="1304753"/>
                  <a:ext cx="745589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10169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5DBEFDF-7CD4-91DB-4FCA-036DB1FE5E23}"/>
                </a:ext>
              </a:extLst>
            </p:cNvPr>
            <p:cNvCxnSpPr>
              <a:cxnSpLocks/>
            </p:cNvCxnSpPr>
            <p:nvPr/>
          </p:nvCxnSpPr>
          <p:spPr>
            <a:xfrm>
              <a:off x="7639209" y="1652369"/>
              <a:ext cx="0" cy="6056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1CA7EE7-7791-4418-7A52-AFAD94A0CB28}"/>
                </a:ext>
              </a:extLst>
            </p:cNvPr>
            <p:cNvCxnSpPr>
              <a:cxnSpLocks/>
            </p:cNvCxnSpPr>
            <p:nvPr/>
          </p:nvCxnSpPr>
          <p:spPr>
            <a:xfrm>
              <a:off x="9851295" y="1652369"/>
              <a:ext cx="0" cy="6056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A89C6A0-5786-3630-5B3B-0EAB6A61491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481" y="1789893"/>
              <a:ext cx="5399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989A1AD-6786-F96D-9C6C-ECA1DB48C39D}"/>
                </a:ext>
              </a:extLst>
            </p:cNvPr>
            <p:cNvGrpSpPr/>
            <p:nvPr/>
          </p:nvGrpSpPr>
          <p:grpSpPr>
            <a:xfrm>
              <a:off x="9915722" y="1964349"/>
              <a:ext cx="395645" cy="702687"/>
              <a:chOff x="2713849" y="2295442"/>
              <a:chExt cx="555625" cy="986820"/>
            </a:xfrm>
          </p:grpSpPr>
          <p:grpSp>
            <p:nvGrpSpPr>
              <p:cNvPr id="133" name="Group 4">
                <a:extLst>
                  <a:ext uri="{FF2B5EF4-FFF2-40B4-BE49-F238E27FC236}">
                    <a16:creationId xmlns:a16="http://schemas.microsoft.com/office/drawing/2014/main" id="{B837AA04-CE76-153F-2A1D-C2F1835CB6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3849" y="2576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136" name="Oval 5">
                  <a:extLst>
                    <a:ext uri="{FF2B5EF4-FFF2-40B4-BE49-F238E27FC236}">
                      <a16:creationId xmlns:a16="http://schemas.microsoft.com/office/drawing/2014/main" id="{703EF7FE-230E-FE48-1B90-F49BBE04C2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grpSp>
              <p:nvGrpSpPr>
                <p:cNvPr id="137" name="Group 6">
                  <a:extLst>
                    <a:ext uri="{FF2B5EF4-FFF2-40B4-BE49-F238E27FC236}">
                      <a16:creationId xmlns:a16="http://schemas.microsoft.com/office/drawing/2014/main" id="{3F91F214-C139-FE15-47AD-204A3519DA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4" y="1955"/>
                  <a:ext cx="698" cy="377"/>
                  <a:chOff x="3835" y="3460"/>
                  <a:chExt cx="611" cy="235"/>
                </a:xfrm>
                <a:grpFill/>
              </p:grpSpPr>
              <p:grpSp>
                <p:nvGrpSpPr>
                  <p:cNvPr id="138" name="Group 7">
                    <a:extLst>
                      <a:ext uri="{FF2B5EF4-FFF2-40B4-BE49-F238E27FC236}">
                        <a16:creationId xmlns:a16="http://schemas.microsoft.com/office/drawing/2014/main" id="{6E710793-C149-5B49-750A-D475A3B237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35" y="3572"/>
                    <a:ext cx="302" cy="123"/>
                    <a:chOff x="3835" y="3572"/>
                    <a:chExt cx="302" cy="123"/>
                  </a:xfrm>
                  <a:grpFill/>
                </p:grpSpPr>
                <p:sp>
                  <p:nvSpPr>
                    <p:cNvPr id="142" name="Arc 8">
                      <a:extLst>
                        <a:ext uri="{FF2B5EF4-FFF2-40B4-BE49-F238E27FC236}">
                          <a16:creationId xmlns:a16="http://schemas.microsoft.com/office/drawing/2014/main" id="{6AE09F94-8CD9-1E7F-F1A2-0CB3629EB6E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8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43" name="Arc 9">
                      <a:extLst>
                        <a:ext uri="{FF2B5EF4-FFF2-40B4-BE49-F238E27FC236}">
                          <a16:creationId xmlns:a16="http://schemas.microsoft.com/office/drawing/2014/main" id="{CE14D02F-06FA-904B-6271-FAD3A99B45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35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139" name="Group 138">
                    <a:extLst>
                      <a:ext uri="{FF2B5EF4-FFF2-40B4-BE49-F238E27FC236}">
                        <a16:creationId xmlns:a16="http://schemas.microsoft.com/office/drawing/2014/main" id="{483410AF-3D86-EF08-972F-A8C79FCABEE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140" name="Arc 11">
                      <a:extLst>
                        <a:ext uri="{FF2B5EF4-FFF2-40B4-BE49-F238E27FC236}">
                          <a16:creationId xmlns:a16="http://schemas.microsoft.com/office/drawing/2014/main" id="{FEDD4992-F5D4-D8C7-CC6F-0ED52D3D10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41" name="Arc 12">
                      <a:extLst>
                        <a:ext uri="{FF2B5EF4-FFF2-40B4-BE49-F238E27FC236}">
                          <a16:creationId xmlns:a16="http://schemas.microsoft.com/office/drawing/2014/main" id="{827E184B-AEB7-94E8-2F60-C590EF2085C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</p:grpSp>
          </p:grp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4859716-7D49-E0EB-E408-8F760A446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2295442"/>
                <a:ext cx="526" cy="28099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1EA3319-3094-4B50-B74F-4D7021A901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3132065"/>
                <a:ext cx="0" cy="15019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93C5A01-90CB-0E1B-49EA-93682A6744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39179" y="2566343"/>
              <a:ext cx="148151" cy="200692"/>
              <a:chOff x="1595909" y="1515022"/>
              <a:chExt cx="275039" cy="372581"/>
            </a:xfrm>
          </p:grpSpPr>
          <p:sp>
            <p:nvSpPr>
              <p:cNvPr id="129" name="Line 42">
                <a:extLst>
                  <a:ext uri="{FF2B5EF4-FFF2-40B4-BE49-F238E27FC236}">
                    <a16:creationId xmlns:a16="http://schemas.microsoft.com/office/drawing/2014/main" id="{726C9701-16E1-CCD9-397A-9E322B85FF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30" name="Line 42">
                <a:extLst>
                  <a:ext uri="{FF2B5EF4-FFF2-40B4-BE49-F238E27FC236}">
                    <a16:creationId xmlns:a16="http://schemas.microsoft.com/office/drawing/2014/main" id="{AA31CE0F-5476-9B15-21AB-AF4EA82BB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31" name="Line 42">
                <a:extLst>
                  <a:ext uri="{FF2B5EF4-FFF2-40B4-BE49-F238E27FC236}">
                    <a16:creationId xmlns:a16="http://schemas.microsoft.com/office/drawing/2014/main" id="{BE85528C-67B5-DBEF-DA8B-23A3D1FF66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32" name="Line 42">
                <a:extLst>
                  <a:ext uri="{FF2B5EF4-FFF2-40B4-BE49-F238E27FC236}">
                    <a16:creationId xmlns:a16="http://schemas.microsoft.com/office/drawing/2014/main" id="{BBA1B1CA-5378-98A9-CBF7-1D7A30A172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CD63D2F9-FDF6-E9BD-E04C-9C1F78489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6318" y="2164440"/>
              <a:ext cx="0" cy="4457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3120A849-86AC-64F6-BAF8-EB8A373EC4BC}"/>
                    </a:ext>
                  </a:extLst>
                </p:cNvPr>
                <p:cNvSpPr txBox="1"/>
                <p:nvPr/>
              </p:nvSpPr>
              <p:spPr>
                <a:xfrm>
                  <a:off x="10201848" y="1816471"/>
                  <a:ext cx="172124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</m:e>
                        </m:acc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1.0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3120A849-86AC-64F6-BAF8-EB8A373EC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1848" y="1816471"/>
                  <a:ext cx="1721240" cy="338554"/>
                </a:xfrm>
                <a:prstGeom prst="rect">
                  <a:avLst/>
                </a:prstGeom>
                <a:blipFill>
                  <a:blip r:embed="rId18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B006486-839F-E6AB-5CEF-8278AD728D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1295" y="1964349"/>
              <a:ext cx="26763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6301D8B-BDD4-7EF6-9405-F979FFD1F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1395" y="2078978"/>
              <a:ext cx="0" cy="4457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C87D8952-67EF-5377-9871-14DBD8B59B86}"/>
                </a:ext>
              </a:extLst>
            </p:cNvPr>
            <p:cNvCxnSpPr>
              <a:cxnSpLocks/>
            </p:cNvCxnSpPr>
            <p:nvPr/>
          </p:nvCxnSpPr>
          <p:spPr>
            <a:xfrm>
              <a:off x="7648026" y="2131218"/>
              <a:ext cx="80384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1EA3AF68-3450-2D85-D0BC-DFC9EA46EDA2}"/>
                </a:ext>
              </a:extLst>
            </p:cNvPr>
            <p:cNvGrpSpPr/>
            <p:nvPr/>
          </p:nvGrpSpPr>
          <p:grpSpPr>
            <a:xfrm flipH="1">
              <a:off x="8069150" y="1928908"/>
              <a:ext cx="1346465" cy="209787"/>
              <a:chOff x="4755808" y="1903076"/>
              <a:chExt cx="1890912" cy="294615"/>
            </a:xfrm>
          </p:grpSpPr>
          <p:grpSp>
            <p:nvGrpSpPr>
              <p:cNvPr id="379" name="Group 229">
                <a:extLst>
                  <a:ext uri="{FF2B5EF4-FFF2-40B4-BE49-F238E27FC236}">
                    <a16:creationId xmlns:a16="http://schemas.microsoft.com/office/drawing/2014/main" id="{4EB951FF-A113-A45B-3651-A2D10450C6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382" name="Freeform 67">
                  <a:extLst>
                    <a:ext uri="{FF2B5EF4-FFF2-40B4-BE49-F238E27FC236}">
                      <a16:creationId xmlns:a16="http://schemas.microsoft.com/office/drawing/2014/main" id="{287F834B-0A6B-C0F8-C2D1-A1627F5219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83" name="Freeform 68">
                  <a:extLst>
                    <a:ext uri="{FF2B5EF4-FFF2-40B4-BE49-F238E27FC236}">
                      <a16:creationId xmlns:a16="http://schemas.microsoft.com/office/drawing/2014/main" id="{A93CF869-BB2C-D16E-195B-89F6730B91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84" name="Freeform 69">
                  <a:extLst>
                    <a:ext uri="{FF2B5EF4-FFF2-40B4-BE49-F238E27FC236}">
                      <a16:creationId xmlns:a16="http://schemas.microsoft.com/office/drawing/2014/main" id="{2ACC81EC-E0D8-027F-B64C-FD6FD3255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85" name="Freeform 70">
                  <a:extLst>
                    <a:ext uri="{FF2B5EF4-FFF2-40B4-BE49-F238E27FC236}">
                      <a16:creationId xmlns:a16="http://schemas.microsoft.com/office/drawing/2014/main" id="{4355CDC5-A0CD-1D13-DB32-8AD5C9BB83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86" name="Freeform 71">
                  <a:extLst>
                    <a:ext uri="{FF2B5EF4-FFF2-40B4-BE49-F238E27FC236}">
                      <a16:creationId xmlns:a16="http://schemas.microsoft.com/office/drawing/2014/main" id="{4FF8D24B-1947-86A1-F60A-9D791F44C0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87" name="Freeform 72">
                  <a:extLst>
                    <a:ext uri="{FF2B5EF4-FFF2-40B4-BE49-F238E27FC236}">
                      <a16:creationId xmlns:a16="http://schemas.microsoft.com/office/drawing/2014/main" id="{09741CD4-29F2-9E4B-F94A-BEA43D2515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88" name="Freeform 73">
                  <a:extLst>
                    <a:ext uri="{FF2B5EF4-FFF2-40B4-BE49-F238E27FC236}">
                      <a16:creationId xmlns:a16="http://schemas.microsoft.com/office/drawing/2014/main" id="{B9A32B7B-3EFE-FEE1-0291-781B88DB8F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89" name="Freeform 74">
                  <a:extLst>
                    <a:ext uri="{FF2B5EF4-FFF2-40B4-BE49-F238E27FC236}">
                      <a16:creationId xmlns:a16="http://schemas.microsoft.com/office/drawing/2014/main" id="{CD990314-30C9-34C1-7D63-392FA2117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0" name="Freeform 105">
                  <a:extLst>
                    <a:ext uri="{FF2B5EF4-FFF2-40B4-BE49-F238E27FC236}">
                      <a16:creationId xmlns:a16="http://schemas.microsoft.com/office/drawing/2014/main" id="{58F8F817-5C3F-9AD2-21F0-F068F8C0CE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1" name="Freeform 106">
                  <a:extLst>
                    <a:ext uri="{FF2B5EF4-FFF2-40B4-BE49-F238E27FC236}">
                      <a16:creationId xmlns:a16="http://schemas.microsoft.com/office/drawing/2014/main" id="{C481CE0E-C8AD-13E0-5F3E-72CC1CDBD8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2" name="Freeform 107">
                  <a:extLst>
                    <a:ext uri="{FF2B5EF4-FFF2-40B4-BE49-F238E27FC236}">
                      <a16:creationId xmlns:a16="http://schemas.microsoft.com/office/drawing/2014/main" id="{3BE58B9D-36C0-0ACA-61DF-9E86507756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3" name="Freeform 108">
                  <a:extLst>
                    <a:ext uri="{FF2B5EF4-FFF2-40B4-BE49-F238E27FC236}">
                      <a16:creationId xmlns:a16="http://schemas.microsoft.com/office/drawing/2014/main" id="{1D7DD883-9277-2FB0-E7F9-5F32B3BF52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4" name="Freeform 109">
                  <a:extLst>
                    <a:ext uri="{FF2B5EF4-FFF2-40B4-BE49-F238E27FC236}">
                      <a16:creationId xmlns:a16="http://schemas.microsoft.com/office/drawing/2014/main" id="{ABF1D8A7-1A80-2C0B-AC0E-CC2B079778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5" name="Freeform 110">
                  <a:extLst>
                    <a:ext uri="{FF2B5EF4-FFF2-40B4-BE49-F238E27FC236}">
                      <a16:creationId xmlns:a16="http://schemas.microsoft.com/office/drawing/2014/main" id="{39182748-0B04-31C7-DC4C-BD8FE9AD0D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6" name="Freeform 111">
                  <a:extLst>
                    <a:ext uri="{FF2B5EF4-FFF2-40B4-BE49-F238E27FC236}">
                      <a16:creationId xmlns:a16="http://schemas.microsoft.com/office/drawing/2014/main" id="{7DE74D18-A7D1-9E52-6EFE-EF8A22BB06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7" name="Freeform 112">
                  <a:extLst>
                    <a:ext uri="{FF2B5EF4-FFF2-40B4-BE49-F238E27FC236}">
                      <a16:creationId xmlns:a16="http://schemas.microsoft.com/office/drawing/2014/main" id="{E2D17AF9-E390-8C7A-312C-9F3B24C1BC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8B9FA02B-85C6-32BD-BF43-18F61EC08F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3C19EF45-5497-C02C-C8B3-075C72BC5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5808" y="2187191"/>
                <a:ext cx="3495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FB41C88-DB8B-1D65-D4D3-7CC031825B5F}"/>
                </a:ext>
              </a:extLst>
            </p:cNvPr>
            <p:cNvCxnSpPr>
              <a:cxnSpLocks/>
            </p:cNvCxnSpPr>
            <p:nvPr/>
          </p:nvCxnSpPr>
          <p:spPr>
            <a:xfrm>
              <a:off x="9305298" y="2131218"/>
              <a:ext cx="5399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TextBox 398">
                  <a:extLst>
                    <a:ext uri="{FF2B5EF4-FFF2-40B4-BE49-F238E27FC236}">
                      <a16:creationId xmlns:a16="http://schemas.microsoft.com/office/drawing/2014/main" id="{065708FF-4AA6-BD32-0889-0124137717C0}"/>
                    </a:ext>
                  </a:extLst>
                </p:cNvPr>
                <p:cNvSpPr txBox="1"/>
                <p:nvPr/>
              </p:nvSpPr>
              <p:spPr>
                <a:xfrm>
                  <a:off x="8481963" y="2196705"/>
                  <a:ext cx="74558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0.4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99" name="TextBox 398">
                  <a:extLst>
                    <a:ext uri="{FF2B5EF4-FFF2-40B4-BE49-F238E27FC236}">
                      <a16:creationId xmlns:a16="http://schemas.microsoft.com/office/drawing/2014/main" id="{065708FF-4AA6-BD32-0889-012413771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1963" y="2196705"/>
                  <a:ext cx="745589" cy="246221"/>
                </a:xfrm>
                <a:prstGeom prst="rect">
                  <a:avLst/>
                </a:prstGeom>
                <a:blipFill>
                  <a:blip r:embed="rId19"/>
                  <a:stretch>
                    <a:fillRect l="-8333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BF6B0956-E32C-62E6-4754-D706DFEAF765}"/>
              </a:ext>
            </a:extLst>
          </p:cNvPr>
          <p:cNvGrpSpPr/>
          <p:nvPr/>
        </p:nvGrpSpPr>
        <p:grpSpPr>
          <a:xfrm>
            <a:off x="4795685" y="4926775"/>
            <a:ext cx="7134259" cy="1462282"/>
            <a:chOff x="4795685" y="4926775"/>
            <a:chExt cx="7134259" cy="14622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2" name="TextBox 401">
                  <a:extLst>
                    <a:ext uri="{FF2B5EF4-FFF2-40B4-BE49-F238E27FC236}">
                      <a16:creationId xmlns:a16="http://schemas.microsoft.com/office/drawing/2014/main" id="{AA31455A-6E99-8A9C-6919-3878BF1C2B02}"/>
                    </a:ext>
                  </a:extLst>
                </p:cNvPr>
                <p:cNvSpPr txBox="1"/>
                <p:nvPr/>
              </p:nvSpPr>
              <p:spPr>
                <a:xfrm>
                  <a:off x="6582531" y="4949446"/>
                  <a:ext cx="79047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0.3 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02" name="TextBox 401">
                  <a:extLst>
                    <a:ext uri="{FF2B5EF4-FFF2-40B4-BE49-F238E27FC236}">
                      <a16:creationId xmlns:a16="http://schemas.microsoft.com/office/drawing/2014/main" id="{AA31455A-6E99-8A9C-6919-3878BF1C2B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531" y="4949446"/>
                  <a:ext cx="790473" cy="246221"/>
                </a:xfrm>
                <a:prstGeom prst="rect">
                  <a:avLst/>
                </a:prstGeom>
                <a:blipFill>
                  <a:blip r:embed="rId20"/>
                  <a:stretch>
                    <a:fillRect l="-7937" t="-1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B3A63867-184D-8D16-3089-8B7477AE0AC7}"/>
                </a:ext>
              </a:extLst>
            </p:cNvPr>
            <p:cNvGrpSpPr/>
            <p:nvPr/>
          </p:nvGrpSpPr>
          <p:grpSpPr>
            <a:xfrm>
              <a:off x="6389674" y="5210974"/>
              <a:ext cx="1244965" cy="209787"/>
              <a:chOff x="4898350" y="1903076"/>
              <a:chExt cx="1748370" cy="294615"/>
            </a:xfrm>
          </p:grpSpPr>
          <p:grpSp>
            <p:nvGrpSpPr>
              <p:cNvPr id="491" name="Group 229">
                <a:extLst>
                  <a:ext uri="{FF2B5EF4-FFF2-40B4-BE49-F238E27FC236}">
                    <a16:creationId xmlns:a16="http://schemas.microsoft.com/office/drawing/2014/main" id="{8484E748-2E6C-5F72-E455-251F152268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494" name="Freeform 67">
                  <a:extLst>
                    <a:ext uri="{FF2B5EF4-FFF2-40B4-BE49-F238E27FC236}">
                      <a16:creationId xmlns:a16="http://schemas.microsoft.com/office/drawing/2014/main" id="{8C8170D2-FF9C-BA01-9F88-D2B3C09F52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95" name="Freeform 68">
                  <a:extLst>
                    <a:ext uri="{FF2B5EF4-FFF2-40B4-BE49-F238E27FC236}">
                      <a16:creationId xmlns:a16="http://schemas.microsoft.com/office/drawing/2014/main" id="{05171E0F-9D0B-2856-0711-D7FE6EAEDA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96" name="Freeform 69">
                  <a:extLst>
                    <a:ext uri="{FF2B5EF4-FFF2-40B4-BE49-F238E27FC236}">
                      <a16:creationId xmlns:a16="http://schemas.microsoft.com/office/drawing/2014/main" id="{A263F585-64D8-0C10-6435-FAC2C95578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97" name="Freeform 70">
                  <a:extLst>
                    <a:ext uri="{FF2B5EF4-FFF2-40B4-BE49-F238E27FC236}">
                      <a16:creationId xmlns:a16="http://schemas.microsoft.com/office/drawing/2014/main" id="{0AE7135D-7C02-5B7F-C6E1-283EA3894C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98" name="Freeform 71">
                  <a:extLst>
                    <a:ext uri="{FF2B5EF4-FFF2-40B4-BE49-F238E27FC236}">
                      <a16:creationId xmlns:a16="http://schemas.microsoft.com/office/drawing/2014/main" id="{FD16C63B-9C82-189D-986B-5C2B4DD877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99" name="Freeform 72">
                  <a:extLst>
                    <a:ext uri="{FF2B5EF4-FFF2-40B4-BE49-F238E27FC236}">
                      <a16:creationId xmlns:a16="http://schemas.microsoft.com/office/drawing/2014/main" id="{8D067A99-3D98-F1B7-8618-33F424D99D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00" name="Freeform 73">
                  <a:extLst>
                    <a:ext uri="{FF2B5EF4-FFF2-40B4-BE49-F238E27FC236}">
                      <a16:creationId xmlns:a16="http://schemas.microsoft.com/office/drawing/2014/main" id="{3EED93E3-4ACA-2268-E087-E14EB9E4B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01" name="Freeform 74">
                  <a:extLst>
                    <a:ext uri="{FF2B5EF4-FFF2-40B4-BE49-F238E27FC236}">
                      <a16:creationId xmlns:a16="http://schemas.microsoft.com/office/drawing/2014/main" id="{6D8ECEF0-112B-414A-9BD0-7ECF5B041C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02" name="Freeform 105">
                  <a:extLst>
                    <a:ext uri="{FF2B5EF4-FFF2-40B4-BE49-F238E27FC236}">
                      <a16:creationId xmlns:a16="http://schemas.microsoft.com/office/drawing/2014/main" id="{02A3342D-E43F-193F-2316-DA61BB9662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03" name="Freeform 106">
                  <a:extLst>
                    <a:ext uri="{FF2B5EF4-FFF2-40B4-BE49-F238E27FC236}">
                      <a16:creationId xmlns:a16="http://schemas.microsoft.com/office/drawing/2014/main" id="{BB71FEFF-0B37-3DF1-0A63-FE7B796713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04" name="Freeform 107">
                  <a:extLst>
                    <a:ext uri="{FF2B5EF4-FFF2-40B4-BE49-F238E27FC236}">
                      <a16:creationId xmlns:a16="http://schemas.microsoft.com/office/drawing/2014/main" id="{8248254C-4865-1398-F812-BE156147B8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05" name="Freeform 108">
                  <a:extLst>
                    <a:ext uri="{FF2B5EF4-FFF2-40B4-BE49-F238E27FC236}">
                      <a16:creationId xmlns:a16="http://schemas.microsoft.com/office/drawing/2014/main" id="{4F74B3FF-3B1C-4CEA-C879-D56162BBF7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06" name="Freeform 109">
                  <a:extLst>
                    <a:ext uri="{FF2B5EF4-FFF2-40B4-BE49-F238E27FC236}">
                      <a16:creationId xmlns:a16="http://schemas.microsoft.com/office/drawing/2014/main" id="{935FFF0B-E8C0-9440-545F-5DBB477A66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07" name="Freeform 110">
                  <a:extLst>
                    <a:ext uri="{FF2B5EF4-FFF2-40B4-BE49-F238E27FC236}">
                      <a16:creationId xmlns:a16="http://schemas.microsoft.com/office/drawing/2014/main" id="{2D344ECA-A760-F5D8-7CE9-0044A2E3A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08" name="Freeform 111">
                  <a:extLst>
                    <a:ext uri="{FF2B5EF4-FFF2-40B4-BE49-F238E27FC236}">
                      <a16:creationId xmlns:a16="http://schemas.microsoft.com/office/drawing/2014/main" id="{08507611-4F39-4D65-EC88-D39E306AD3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09" name="Freeform 112">
                  <a:extLst>
                    <a:ext uri="{FF2B5EF4-FFF2-40B4-BE49-F238E27FC236}">
                      <a16:creationId xmlns:a16="http://schemas.microsoft.com/office/drawing/2014/main" id="{14BCA97C-85E9-F486-980F-F7BBACD62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ADA27F60-0573-8CAB-8DE9-3E8377A9A6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F26887F0-A704-7B95-C9F6-237A9C8EAF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350" y="2185269"/>
                <a:ext cx="207050" cy="192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4" name="TextBox 403">
                  <a:extLst>
                    <a:ext uri="{FF2B5EF4-FFF2-40B4-BE49-F238E27FC236}">
                      <a16:creationId xmlns:a16="http://schemas.microsoft.com/office/drawing/2014/main" id="{85D018EC-8996-F2A0-6740-3D82A453FFEA}"/>
                    </a:ext>
                  </a:extLst>
                </p:cNvPr>
                <p:cNvSpPr txBox="1"/>
                <p:nvPr/>
              </p:nvSpPr>
              <p:spPr>
                <a:xfrm>
                  <a:off x="4795685" y="5338255"/>
                  <a:ext cx="1620252" cy="3399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04" name="TextBox 403">
                  <a:extLst>
                    <a:ext uri="{FF2B5EF4-FFF2-40B4-BE49-F238E27FC236}">
                      <a16:creationId xmlns:a16="http://schemas.microsoft.com/office/drawing/2014/main" id="{85D018EC-8996-F2A0-6740-3D82A453FF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685" y="5338255"/>
                  <a:ext cx="1620252" cy="339901"/>
                </a:xfrm>
                <a:prstGeom prst="rect">
                  <a:avLst/>
                </a:prstGeom>
                <a:blipFill>
                  <a:blip r:embed="rId21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C2FD42A6-E52A-2681-EC2D-EE4550F73BD4}"/>
                </a:ext>
              </a:extLst>
            </p:cNvPr>
            <p:cNvGrpSpPr/>
            <p:nvPr/>
          </p:nvGrpSpPr>
          <p:grpSpPr>
            <a:xfrm>
              <a:off x="6198080" y="5411915"/>
              <a:ext cx="395645" cy="834071"/>
              <a:chOff x="2713849" y="2153889"/>
              <a:chExt cx="555625" cy="1171330"/>
            </a:xfrm>
          </p:grpSpPr>
          <p:grpSp>
            <p:nvGrpSpPr>
              <p:cNvPr id="480" name="Group 4">
                <a:extLst>
                  <a:ext uri="{FF2B5EF4-FFF2-40B4-BE49-F238E27FC236}">
                    <a16:creationId xmlns:a16="http://schemas.microsoft.com/office/drawing/2014/main" id="{D8B2B359-8803-19FE-2A4B-641AAE5F4C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3849" y="2576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483" name="Oval 5">
                  <a:extLst>
                    <a:ext uri="{FF2B5EF4-FFF2-40B4-BE49-F238E27FC236}">
                      <a16:creationId xmlns:a16="http://schemas.microsoft.com/office/drawing/2014/main" id="{F8352561-C715-1806-0BE0-516AC3C134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grpSp>
              <p:nvGrpSpPr>
                <p:cNvPr id="484" name="Group 6">
                  <a:extLst>
                    <a:ext uri="{FF2B5EF4-FFF2-40B4-BE49-F238E27FC236}">
                      <a16:creationId xmlns:a16="http://schemas.microsoft.com/office/drawing/2014/main" id="{DACAD54F-805B-1FD2-B522-EE10F2D432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485" name="Group 7">
                    <a:extLst>
                      <a:ext uri="{FF2B5EF4-FFF2-40B4-BE49-F238E27FC236}">
                        <a16:creationId xmlns:a16="http://schemas.microsoft.com/office/drawing/2014/main" id="{DC243AF9-6982-95DE-D331-C489733442A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489" name="Arc 8">
                      <a:extLst>
                        <a:ext uri="{FF2B5EF4-FFF2-40B4-BE49-F238E27FC236}">
                          <a16:creationId xmlns:a16="http://schemas.microsoft.com/office/drawing/2014/main" id="{42A082C2-1521-4A2C-C444-639C8BA4AE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490" name="Arc 9">
                      <a:extLst>
                        <a:ext uri="{FF2B5EF4-FFF2-40B4-BE49-F238E27FC236}">
                          <a16:creationId xmlns:a16="http://schemas.microsoft.com/office/drawing/2014/main" id="{F0145565-3EA5-FA6E-F213-0D22D735837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486" name="Group 10">
                    <a:extLst>
                      <a:ext uri="{FF2B5EF4-FFF2-40B4-BE49-F238E27FC236}">
                        <a16:creationId xmlns:a16="http://schemas.microsoft.com/office/drawing/2014/main" id="{ED33A3E8-4246-A965-6E89-748A0B87D72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487" name="Arc 11">
                      <a:extLst>
                        <a:ext uri="{FF2B5EF4-FFF2-40B4-BE49-F238E27FC236}">
                          <a16:creationId xmlns:a16="http://schemas.microsoft.com/office/drawing/2014/main" id="{D093316C-F0D2-1FBF-E486-76623DA98B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488" name="Arc 12">
                      <a:extLst>
                        <a:ext uri="{FF2B5EF4-FFF2-40B4-BE49-F238E27FC236}">
                          <a16:creationId xmlns:a16="http://schemas.microsoft.com/office/drawing/2014/main" id="{7C948671-E1B8-6ECC-4EF0-BC1C1E3678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</p:grpSp>
          </p:grp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C58D6251-11C9-61C4-60F2-B4D3D86A1344}"/>
                  </a:ext>
                </a:extLst>
              </p:cNvPr>
              <p:cNvCxnSpPr>
                <a:cxnSpLocks/>
                <a:endCxn id="483" idx="0"/>
              </p:cNvCxnSpPr>
              <p:nvPr/>
            </p:nvCxnSpPr>
            <p:spPr>
              <a:xfrm>
                <a:off x="2991134" y="2153889"/>
                <a:ext cx="528" cy="42255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09906636-EC90-CE00-A635-63AD2BDC54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3132065"/>
                <a:ext cx="0" cy="1931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709EC15F-2BB6-EA7F-8A6C-831AD3D3FB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21453" y="6188365"/>
              <a:ext cx="148151" cy="200692"/>
              <a:chOff x="1595909" y="1515022"/>
              <a:chExt cx="275039" cy="372581"/>
            </a:xfrm>
          </p:grpSpPr>
          <p:sp>
            <p:nvSpPr>
              <p:cNvPr id="476" name="Line 42">
                <a:extLst>
                  <a:ext uri="{FF2B5EF4-FFF2-40B4-BE49-F238E27FC236}">
                    <a16:creationId xmlns:a16="http://schemas.microsoft.com/office/drawing/2014/main" id="{655AAAF5-2AB7-9BA6-A408-72C0ACA9C7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77" name="Line 42">
                <a:extLst>
                  <a:ext uri="{FF2B5EF4-FFF2-40B4-BE49-F238E27FC236}">
                    <a16:creationId xmlns:a16="http://schemas.microsoft.com/office/drawing/2014/main" id="{2D7EC465-77C3-DDE0-4438-F1A1BB5414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78" name="Line 42">
                <a:extLst>
                  <a:ext uri="{FF2B5EF4-FFF2-40B4-BE49-F238E27FC236}">
                    <a16:creationId xmlns:a16="http://schemas.microsoft.com/office/drawing/2014/main" id="{0922284A-45E1-C69A-4915-A36B805F8A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79" name="Line 42">
                <a:extLst>
                  <a:ext uri="{FF2B5EF4-FFF2-40B4-BE49-F238E27FC236}">
                    <a16:creationId xmlns:a16="http://schemas.microsoft.com/office/drawing/2014/main" id="{A6E020CF-2B8D-FB8E-0F14-A6D52891DA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</p:grp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85AF5F6F-268F-A953-66D1-A8968AF746E2}"/>
                </a:ext>
              </a:extLst>
            </p:cNvPr>
            <p:cNvCxnSpPr>
              <a:cxnSpLocks/>
            </p:cNvCxnSpPr>
            <p:nvPr/>
          </p:nvCxnSpPr>
          <p:spPr>
            <a:xfrm>
              <a:off x="7646065" y="5411915"/>
              <a:ext cx="80384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77F96024-BCCD-A008-F2D0-12F585CA9A93}"/>
                </a:ext>
              </a:extLst>
            </p:cNvPr>
            <p:cNvGrpSpPr/>
            <p:nvPr/>
          </p:nvGrpSpPr>
          <p:grpSpPr>
            <a:xfrm flipH="1">
              <a:off x="8067189" y="5209605"/>
              <a:ext cx="1346465" cy="209787"/>
              <a:chOff x="4755808" y="1903076"/>
              <a:chExt cx="1890912" cy="294615"/>
            </a:xfrm>
          </p:grpSpPr>
          <p:grpSp>
            <p:nvGrpSpPr>
              <p:cNvPr id="457" name="Group 229">
                <a:extLst>
                  <a:ext uri="{FF2B5EF4-FFF2-40B4-BE49-F238E27FC236}">
                    <a16:creationId xmlns:a16="http://schemas.microsoft.com/office/drawing/2014/main" id="{8A647A8C-3D65-C819-49FD-D69A2AB567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460" name="Freeform 67">
                  <a:extLst>
                    <a:ext uri="{FF2B5EF4-FFF2-40B4-BE49-F238E27FC236}">
                      <a16:creationId xmlns:a16="http://schemas.microsoft.com/office/drawing/2014/main" id="{50E85BFC-BDCC-163B-599C-6F58306507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61" name="Freeform 68">
                  <a:extLst>
                    <a:ext uri="{FF2B5EF4-FFF2-40B4-BE49-F238E27FC236}">
                      <a16:creationId xmlns:a16="http://schemas.microsoft.com/office/drawing/2014/main" id="{CCCB55EB-296B-48CA-B421-F6BF5604BD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62" name="Freeform 69">
                  <a:extLst>
                    <a:ext uri="{FF2B5EF4-FFF2-40B4-BE49-F238E27FC236}">
                      <a16:creationId xmlns:a16="http://schemas.microsoft.com/office/drawing/2014/main" id="{E2D3BB7D-AA55-DD5B-55F1-4D9953823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63" name="Freeform 70">
                  <a:extLst>
                    <a:ext uri="{FF2B5EF4-FFF2-40B4-BE49-F238E27FC236}">
                      <a16:creationId xmlns:a16="http://schemas.microsoft.com/office/drawing/2014/main" id="{484C1409-9AE0-AB18-7459-62A752F861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64" name="Freeform 71">
                  <a:extLst>
                    <a:ext uri="{FF2B5EF4-FFF2-40B4-BE49-F238E27FC236}">
                      <a16:creationId xmlns:a16="http://schemas.microsoft.com/office/drawing/2014/main" id="{5FE1CFC2-FB4A-5DD8-1A40-D0A61CE34A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65" name="Freeform 72">
                  <a:extLst>
                    <a:ext uri="{FF2B5EF4-FFF2-40B4-BE49-F238E27FC236}">
                      <a16:creationId xmlns:a16="http://schemas.microsoft.com/office/drawing/2014/main" id="{129EFC74-1CCD-8179-81A6-2C44FB0887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66" name="Freeform 73">
                  <a:extLst>
                    <a:ext uri="{FF2B5EF4-FFF2-40B4-BE49-F238E27FC236}">
                      <a16:creationId xmlns:a16="http://schemas.microsoft.com/office/drawing/2014/main" id="{DF607BD8-0195-0EC3-F2F2-BCB027C84D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67" name="Freeform 74">
                  <a:extLst>
                    <a:ext uri="{FF2B5EF4-FFF2-40B4-BE49-F238E27FC236}">
                      <a16:creationId xmlns:a16="http://schemas.microsoft.com/office/drawing/2014/main" id="{27E5747A-E994-04E4-BF22-A44D932450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68" name="Freeform 105">
                  <a:extLst>
                    <a:ext uri="{FF2B5EF4-FFF2-40B4-BE49-F238E27FC236}">
                      <a16:creationId xmlns:a16="http://schemas.microsoft.com/office/drawing/2014/main" id="{10C300F3-1F0B-1D76-25B3-E553BD7682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69" name="Freeform 106">
                  <a:extLst>
                    <a:ext uri="{FF2B5EF4-FFF2-40B4-BE49-F238E27FC236}">
                      <a16:creationId xmlns:a16="http://schemas.microsoft.com/office/drawing/2014/main" id="{8C87AD32-CCC4-596B-C4F8-D1A3A5ACE1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70" name="Freeform 107">
                  <a:extLst>
                    <a:ext uri="{FF2B5EF4-FFF2-40B4-BE49-F238E27FC236}">
                      <a16:creationId xmlns:a16="http://schemas.microsoft.com/office/drawing/2014/main" id="{5D7E9FD2-5693-0ECD-4608-4ADCB6DC0C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71" name="Freeform 108">
                  <a:extLst>
                    <a:ext uri="{FF2B5EF4-FFF2-40B4-BE49-F238E27FC236}">
                      <a16:creationId xmlns:a16="http://schemas.microsoft.com/office/drawing/2014/main" id="{53B32280-160D-C6BF-2CC7-0C052369C2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72" name="Freeform 109">
                  <a:extLst>
                    <a:ext uri="{FF2B5EF4-FFF2-40B4-BE49-F238E27FC236}">
                      <a16:creationId xmlns:a16="http://schemas.microsoft.com/office/drawing/2014/main" id="{FE7062BB-558B-5397-4A96-814BC70B5F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73" name="Freeform 110">
                  <a:extLst>
                    <a:ext uri="{FF2B5EF4-FFF2-40B4-BE49-F238E27FC236}">
                      <a16:creationId xmlns:a16="http://schemas.microsoft.com/office/drawing/2014/main" id="{C9A85296-B84B-2610-5CEB-3E5C1FEE0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74" name="Freeform 111">
                  <a:extLst>
                    <a:ext uri="{FF2B5EF4-FFF2-40B4-BE49-F238E27FC236}">
                      <a16:creationId xmlns:a16="http://schemas.microsoft.com/office/drawing/2014/main" id="{CF8E8A4A-AD18-2BAD-FF41-060E732678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75" name="Freeform 112">
                  <a:extLst>
                    <a:ext uri="{FF2B5EF4-FFF2-40B4-BE49-F238E27FC236}">
                      <a16:creationId xmlns:a16="http://schemas.microsoft.com/office/drawing/2014/main" id="{D5398515-0F4E-920D-4211-7712D16152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208B0117-FBFB-D9A7-5251-AC12BD68E7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3DD6B4A5-AFF2-B564-FD3A-8250EAE7B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5808" y="2187191"/>
                <a:ext cx="3495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9" name="TextBox 408">
                  <a:extLst>
                    <a:ext uri="{FF2B5EF4-FFF2-40B4-BE49-F238E27FC236}">
                      <a16:creationId xmlns:a16="http://schemas.microsoft.com/office/drawing/2014/main" id="{311A231C-0A83-7BE5-2C8E-5340A86B1BCB}"/>
                    </a:ext>
                  </a:extLst>
                </p:cNvPr>
                <p:cNvSpPr txBox="1"/>
                <p:nvPr/>
              </p:nvSpPr>
              <p:spPr>
                <a:xfrm>
                  <a:off x="8516109" y="4926775"/>
                  <a:ext cx="74558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0.4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09" name="TextBox 408">
                  <a:extLst>
                    <a:ext uri="{FF2B5EF4-FFF2-40B4-BE49-F238E27FC236}">
                      <a16:creationId xmlns:a16="http://schemas.microsoft.com/office/drawing/2014/main" id="{311A231C-0A83-7BE5-2C8E-5340A86B1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6109" y="4926775"/>
                  <a:ext cx="745589" cy="246221"/>
                </a:xfrm>
                <a:prstGeom prst="rect">
                  <a:avLst/>
                </a:prstGeom>
                <a:blipFill>
                  <a:blip r:embed="rId22"/>
                  <a:stretch>
                    <a:fillRect l="-8333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D41DB0E3-5196-3C13-E010-F34A48B9F167}"/>
                </a:ext>
              </a:extLst>
            </p:cNvPr>
            <p:cNvCxnSpPr>
              <a:cxnSpLocks/>
            </p:cNvCxnSpPr>
            <p:nvPr/>
          </p:nvCxnSpPr>
          <p:spPr>
            <a:xfrm>
              <a:off x="7646065" y="5274391"/>
              <a:ext cx="0" cy="6056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A5AFA51-7464-B1E0-595F-0E49496EE9E0}"/>
                </a:ext>
              </a:extLst>
            </p:cNvPr>
            <p:cNvCxnSpPr>
              <a:cxnSpLocks/>
            </p:cNvCxnSpPr>
            <p:nvPr/>
          </p:nvCxnSpPr>
          <p:spPr>
            <a:xfrm>
              <a:off x="9858151" y="5274391"/>
              <a:ext cx="0" cy="6056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8F20D13F-616C-7598-3B1F-C96A4758E699}"/>
                </a:ext>
              </a:extLst>
            </p:cNvPr>
            <p:cNvCxnSpPr>
              <a:cxnSpLocks/>
            </p:cNvCxnSpPr>
            <p:nvPr/>
          </p:nvCxnSpPr>
          <p:spPr>
            <a:xfrm>
              <a:off x="9303337" y="5411915"/>
              <a:ext cx="5399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0F2D5F51-614E-230A-BB4D-EB7C340B488F}"/>
                </a:ext>
              </a:extLst>
            </p:cNvPr>
            <p:cNvGrpSpPr/>
            <p:nvPr/>
          </p:nvGrpSpPr>
          <p:grpSpPr>
            <a:xfrm>
              <a:off x="9922578" y="5586371"/>
              <a:ext cx="395645" cy="702687"/>
              <a:chOff x="2713849" y="2295442"/>
              <a:chExt cx="555625" cy="986820"/>
            </a:xfrm>
          </p:grpSpPr>
          <p:grpSp>
            <p:nvGrpSpPr>
              <p:cNvPr id="446" name="Group 4">
                <a:extLst>
                  <a:ext uri="{FF2B5EF4-FFF2-40B4-BE49-F238E27FC236}">
                    <a16:creationId xmlns:a16="http://schemas.microsoft.com/office/drawing/2014/main" id="{CA89F5E5-69B0-4928-C3F4-0DC9D5DAB5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3849" y="2576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449" name="Oval 5">
                  <a:extLst>
                    <a:ext uri="{FF2B5EF4-FFF2-40B4-BE49-F238E27FC236}">
                      <a16:creationId xmlns:a16="http://schemas.microsoft.com/office/drawing/2014/main" id="{C56E2AB6-969C-BCFB-754F-97C8CF819D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grpSp>
              <p:nvGrpSpPr>
                <p:cNvPr id="450" name="Group 6">
                  <a:extLst>
                    <a:ext uri="{FF2B5EF4-FFF2-40B4-BE49-F238E27FC236}">
                      <a16:creationId xmlns:a16="http://schemas.microsoft.com/office/drawing/2014/main" id="{A6F32F76-DBCA-15D8-D01C-7BD5A85CCB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4" y="1955"/>
                  <a:ext cx="698" cy="377"/>
                  <a:chOff x="3835" y="3460"/>
                  <a:chExt cx="611" cy="235"/>
                </a:xfrm>
                <a:grpFill/>
              </p:grpSpPr>
              <p:grpSp>
                <p:nvGrpSpPr>
                  <p:cNvPr id="451" name="Group 7">
                    <a:extLst>
                      <a:ext uri="{FF2B5EF4-FFF2-40B4-BE49-F238E27FC236}">
                        <a16:creationId xmlns:a16="http://schemas.microsoft.com/office/drawing/2014/main" id="{05085F9D-BBA2-6194-2740-1D303200117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35" y="3572"/>
                    <a:ext cx="302" cy="123"/>
                    <a:chOff x="3835" y="3572"/>
                    <a:chExt cx="302" cy="123"/>
                  </a:xfrm>
                  <a:grpFill/>
                </p:grpSpPr>
                <p:sp>
                  <p:nvSpPr>
                    <p:cNvPr id="455" name="Arc 8">
                      <a:extLst>
                        <a:ext uri="{FF2B5EF4-FFF2-40B4-BE49-F238E27FC236}">
                          <a16:creationId xmlns:a16="http://schemas.microsoft.com/office/drawing/2014/main" id="{A4CA81BB-39A3-C773-41EF-04C55443013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8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456" name="Arc 9">
                      <a:extLst>
                        <a:ext uri="{FF2B5EF4-FFF2-40B4-BE49-F238E27FC236}">
                          <a16:creationId xmlns:a16="http://schemas.microsoft.com/office/drawing/2014/main" id="{E8F9B3FE-60DB-F93C-7E6E-55A844E4B8C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35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452" name="Group 451">
                    <a:extLst>
                      <a:ext uri="{FF2B5EF4-FFF2-40B4-BE49-F238E27FC236}">
                        <a16:creationId xmlns:a16="http://schemas.microsoft.com/office/drawing/2014/main" id="{4E90B92E-89CC-909B-0E9A-B09B06C70D6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453" name="Arc 11">
                      <a:extLst>
                        <a:ext uri="{FF2B5EF4-FFF2-40B4-BE49-F238E27FC236}">
                          <a16:creationId xmlns:a16="http://schemas.microsoft.com/office/drawing/2014/main" id="{1CD8C99D-4BDA-1955-1D0D-D6BA6CFCD29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454" name="Arc 12">
                      <a:extLst>
                        <a:ext uri="{FF2B5EF4-FFF2-40B4-BE49-F238E27FC236}">
                          <a16:creationId xmlns:a16="http://schemas.microsoft.com/office/drawing/2014/main" id="{40077B5A-F2D7-BE35-298D-2989DA5A48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</p:grpSp>
          </p:grp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D9460E9E-E31B-5297-CA1C-8984976FC9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2295442"/>
                <a:ext cx="526" cy="28099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FA4D944C-62D7-462C-7EBA-4EC8025069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3132065"/>
                <a:ext cx="0" cy="15019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9EEFD6E6-384C-3FCB-B713-22889AEF2A5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46035" y="6188365"/>
              <a:ext cx="148151" cy="200692"/>
              <a:chOff x="1595909" y="1515022"/>
              <a:chExt cx="275039" cy="372581"/>
            </a:xfrm>
          </p:grpSpPr>
          <p:sp>
            <p:nvSpPr>
              <p:cNvPr id="442" name="Line 42">
                <a:extLst>
                  <a:ext uri="{FF2B5EF4-FFF2-40B4-BE49-F238E27FC236}">
                    <a16:creationId xmlns:a16="http://schemas.microsoft.com/office/drawing/2014/main" id="{1F8882F4-7496-A51B-1A0D-009FF3EB46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43" name="Line 42">
                <a:extLst>
                  <a:ext uri="{FF2B5EF4-FFF2-40B4-BE49-F238E27FC236}">
                    <a16:creationId xmlns:a16="http://schemas.microsoft.com/office/drawing/2014/main" id="{8C473D59-3015-8A7F-34B9-CAAC99855B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44" name="Line 42">
                <a:extLst>
                  <a:ext uri="{FF2B5EF4-FFF2-40B4-BE49-F238E27FC236}">
                    <a16:creationId xmlns:a16="http://schemas.microsoft.com/office/drawing/2014/main" id="{C306D7BD-B943-FFBC-9A8E-70ADB64D0C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45" name="Line 42">
                <a:extLst>
                  <a:ext uri="{FF2B5EF4-FFF2-40B4-BE49-F238E27FC236}">
                    <a16:creationId xmlns:a16="http://schemas.microsoft.com/office/drawing/2014/main" id="{22EC034A-A773-A4D7-860F-B44C4528D3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</p:grpSp>
        <p:cxnSp>
          <p:nvCxnSpPr>
            <p:cNvPr id="415" name="Straight Arrow Connector 414">
              <a:extLst>
                <a:ext uri="{FF2B5EF4-FFF2-40B4-BE49-F238E27FC236}">
                  <a16:creationId xmlns:a16="http://schemas.microsoft.com/office/drawing/2014/main" id="{F7DE4942-6937-7443-E541-AB3FF6DA3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3174" y="5786462"/>
              <a:ext cx="0" cy="4457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>
                  <a:extLst>
                    <a:ext uri="{FF2B5EF4-FFF2-40B4-BE49-F238E27FC236}">
                      <a16:creationId xmlns:a16="http://schemas.microsoft.com/office/drawing/2014/main" id="{B973568F-762A-A4A3-E979-30575A09A13A}"/>
                    </a:ext>
                  </a:extLst>
                </p:cNvPr>
                <p:cNvSpPr txBox="1"/>
                <p:nvPr/>
              </p:nvSpPr>
              <p:spPr>
                <a:xfrm>
                  <a:off x="10208704" y="5438493"/>
                  <a:ext cx="172124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</m:e>
                        </m:acc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1.0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16" name="TextBox 415">
                  <a:extLst>
                    <a:ext uri="{FF2B5EF4-FFF2-40B4-BE49-F238E27FC236}">
                      <a16:creationId xmlns:a16="http://schemas.microsoft.com/office/drawing/2014/main" id="{B973568F-762A-A4A3-E979-30575A09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8704" y="5438493"/>
                  <a:ext cx="1721240" cy="338554"/>
                </a:xfrm>
                <a:prstGeom prst="rect">
                  <a:avLst/>
                </a:prstGeom>
                <a:blipFill>
                  <a:blip r:embed="rId23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302067A1-32EF-BF79-6FAC-68A94900B9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151" y="5586371"/>
              <a:ext cx="26763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Arrow Connector 417">
              <a:extLst>
                <a:ext uri="{FF2B5EF4-FFF2-40B4-BE49-F238E27FC236}">
                  <a16:creationId xmlns:a16="http://schemas.microsoft.com/office/drawing/2014/main" id="{A052C921-D9D0-75E3-82C1-840A8EF6B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8251" y="5701000"/>
              <a:ext cx="0" cy="4457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079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BDC2E-F42B-1B19-5F07-63D96175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11.10 – Fault conditions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672D9-29B1-53DE-83F4-30E1FDADF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B8024-D244-662B-A007-9857CCDD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104</a:t>
            </a:fld>
            <a:endParaRPr lang="en-US"/>
          </a:p>
        </p:txBody>
      </p:sp>
      <p:grpSp>
        <p:nvGrpSpPr>
          <p:cNvPr id="566" name="Group 565">
            <a:extLst>
              <a:ext uri="{FF2B5EF4-FFF2-40B4-BE49-F238E27FC236}">
                <a16:creationId xmlns:a16="http://schemas.microsoft.com/office/drawing/2014/main" id="{6C1033F7-29A4-BA89-EEF1-8AB4C71A3D6D}"/>
              </a:ext>
            </a:extLst>
          </p:cNvPr>
          <p:cNvGrpSpPr/>
          <p:nvPr/>
        </p:nvGrpSpPr>
        <p:grpSpPr>
          <a:xfrm>
            <a:off x="1090621" y="1590961"/>
            <a:ext cx="9600598" cy="1968659"/>
            <a:chOff x="1090621" y="1590961"/>
            <a:chExt cx="9600598" cy="1968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A9F23DA1-FC33-E008-26A1-5E8A5E2016B6}"/>
                    </a:ext>
                  </a:extLst>
                </p:cNvPr>
                <p:cNvSpPr txBox="1"/>
                <p:nvPr/>
              </p:nvSpPr>
              <p:spPr>
                <a:xfrm>
                  <a:off x="3485471" y="1590961"/>
                  <a:ext cx="8967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A9F23DA1-FC33-E008-26A1-5E8A5E201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5471" y="1590961"/>
                  <a:ext cx="89671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8333" t="-9091" b="-4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45D4A6E5-7813-82B9-1305-7AAA2CB1D23B}"/>
                </a:ext>
              </a:extLst>
            </p:cNvPr>
            <p:cNvGrpSpPr/>
            <p:nvPr/>
          </p:nvGrpSpPr>
          <p:grpSpPr>
            <a:xfrm>
              <a:off x="3214631" y="1905175"/>
              <a:ext cx="1748370" cy="294615"/>
              <a:chOff x="4898350" y="1903076"/>
              <a:chExt cx="1748370" cy="294615"/>
            </a:xfrm>
          </p:grpSpPr>
          <p:grpSp>
            <p:nvGrpSpPr>
              <p:cNvPr id="547" name="Group 229">
                <a:extLst>
                  <a:ext uri="{FF2B5EF4-FFF2-40B4-BE49-F238E27FC236}">
                    <a16:creationId xmlns:a16="http://schemas.microsoft.com/office/drawing/2014/main" id="{31F9C2B1-C415-F0AB-3058-D664882CBB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550" name="Freeform 67">
                  <a:extLst>
                    <a:ext uri="{FF2B5EF4-FFF2-40B4-BE49-F238E27FC236}">
                      <a16:creationId xmlns:a16="http://schemas.microsoft.com/office/drawing/2014/main" id="{CA0C1A81-4C7B-D093-5714-813048ABB2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1" name="Freeform 68">
                  <a:extLst>
                    <a:ext uri="{FF2B5EF4-FFF2-40B4-BE49-F238E27FC236}">
                      <a16:creationId xmlns:a16="http://schemas.microsoft.com/office/drawing/2014/main" id="{8BA42F49-0EF5-938C-7E78-9C37171507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2" name="Freeform 69">
                  <a:extLst>
                    <a:ext uri="{FF2B5EF4-FFF2-40B4-BE49-F238E27FC236}">
                      <a16:creationId xmlns:a16="http://schemas.microsoft.com/office/drawing/2014/main" id="{F77DB476-F482-976D-039D-749C48C063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3" name="Freeform 70">
                  <a:extLst>
                    <a:ext uri="{FF2B5EF4-FFF2-40B4-BE49-F238E27FC236}">
                      <a16:creationId xmlns:a16="http://schemas.microsoft.com/office/drawing/2014/main" id="{431FEF95-7896-FC47-52A7-C166A62454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4" name="Freeform 71">
                  <a:extLst>
                    <a:ext uri="{FF2B5EF4-FFF2-40B4-BE49-F238E27FC236}">
                      <a16:creationId xmlns:a16="http://schemas.microsoft.com/office/drawing/2014/main" id="{63DF6598-7822-48C4-AE4A-B6908D42F1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5" name="Freeform 72">
                  <a:extLst>
                    <a:ext uri="{FF2B5EF4-FFF2-40B4-BE49-F238E27FC236}">
                      <a16:creationId xmlns:a16="http://schemas.microsoft.com/office/drawing/2014/main" id="{76A7311C-A23B-C941-825A-36D1E1E543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6" name="Freeform 73">
                  <a:extLst>
                    <a:ext uri="{FF2B5EF4-FFF2-40B4-BE49-F238E27FC236}">
                      <a16:creationId xmlns:a16="http://schemas.microsoft.com/office/drawing/2014/main" id="{3DE8B29B-1A7F-F220-39FC-7E7FB55DEA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7" name="Freeform 74">
                  <a:extLst>
                    <a:ext uri="{FF2B5EF4-FFF2-40B4-BE49-F238E27FC236}">
                      <a16:creationId xmlns:a16="http://schemas.microsoft.com/office/drawing/2014/main" id="{40D9E554-1CC9-0A02-410F-584A77C178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8" name="Freeform 105">
                  <a:extLst>
                    <a:ext uri="{FF2B5EF4-FFF2-40B4-BE49-F238E27FC236}">
                      <a16:creationId xmlns:a16="http://schemas.microsoft.com/office/drawing/2014/main" id="{52B0A062-F719-C314-6D56-BD645544B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9" name="Freeform 106">
                  <a:extLst>
                    <a:ext uri="{FF2B5EF4-FFF2-40B4-BE49-F238E27FC236}">
                      <a16:creationId xmlns:a16="http://schemas.microsoft.com/office/drawing/2014/main" id="{76B08DC4-F94A-28DA-16EF-ADF4DE7FF8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0" name="Freeform 107">
                  <a:extLst>
                    <a:ext uri="{FF2B5EF4-FFF2-40B4-BE49-F238E27FC236}">
                      <a16:creationId xmlns:a16="http://schemas.microsoft.com/office/drawing/2014/main" id="{A1F8EB42-8EBE-1659-1AF5-D439E4FBB2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1" name="Freeform 108">
                  <a:extLst>
                    <a:ext uri="{FF2B5EF4-FFF2-40B4-BE49-F238E27FC236}">
                      <a16:creationId xmlns:a16="http://schemas.microsoft.com/office/drawing/2014/main" id="{8982477B-5B2F-C99B-8712-BD0145D697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2" name="Freeform 109">
                  <a:extLst>
                    <a:ext uri="{FF2B5EF4-FFF2-40B4-BE49-F238E27FC236}">
                      <a16:creationId xmlns:a16="http://schemas.microsoft.com/office/drawing/2014/main" id="{9E2427F5-291E-8B68-14B2-7849CA6B69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" name="Freeform 110">
                  <a:extLst>
                    <a:ext uri="{FF2B5EF4-FFF2-40B4-BE49-F238E27FC236}">
                      <a16:creationId xmlns:a16="http://schemas.microsoft.com/office/drawing/2014/main" id="{4A3C2E65-004C-D968-2249-4DFA465741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" name="Freeform 111">
                  <a:extLst>
                    <a:ext uri="{FF2B5EF4-FFF2-40B4-BE49-F238E27FC236}">
                      <a16:creationId xmlns:a16="http://schemas.microsoft.com/office/drawing/2014/main" id="{180FC55A-81D4-43CD-EE4C-510A416B15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5" name="Freeform 112">
                  <a:extLst>
                    <a:ext uri="{FF2B5EF4-FFF2-40B4-BE49-F238E27FC236}">
                      <a16:creationId xmlns:a16="http://schemas.microsoft.com/office/drawing/2014/main" id="{352ECDE5-17AF-C8FA-92D0-A1A0DD6873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548" name="Straight Connector 547">
                <a:extLst>
                  <a:ext uri="{FF2B5EF4-FFF2-40B4-BE49-F238E27FC236}">
                    <a16:creationId xmlns:a16="http://schemas.microsoft.com/office/drawing/2014/main" id="{C0EE6116-E9B5-D6B1-EA4A-0AE572BBD0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1D9FB908-9E42-6336-4252-A1157D01E9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350" y="2185269"/>
                <a:ext cx="207050" cy="192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C81CBDE-DA48-686B-EAB1-3044036D6345}"/>
                    </a:ext>
                  </a:extLst>
                </p:cNvPr>
                <p:cNvSpPr txBox="1"/>
                <p:nvPr/>
              </p:nvSpPr>
              <p:spPr>
                <a:xfrm>
                  <a:off x="1090621" y="2695981"/>
                  <a:ext cx="1806328" cy="3707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C81CBDE-DA48-686B-EAB1-3044036D6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621" y="2695981"/>
                  <a:ext cx="1806328" cy="370743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1F44A69F-7EC4-0085-A4EA-29665AB3EC49}"/>
                </a:ext>
              </a:extLst>
            </p:cNvPr>
            <p:cNvGrpSpPr/>
            <p:nvPr/>
          </p:nvGrpSpPr>
          <p:grpSpPr>
            <a:xfrm>
              <a:off x="2945566" y="2187368"/>
              <a:ext cx="555625" cy="1171330"/>
              <a:chOff x="2713849" y="2153889"/>
              <a:chExt cx="555625" cy="1171330"/>
            </a:xfrm>
          </p:grpSpPr>
          <p:grpSp>
            <p:nvGrpSpPr>
              <p:cNvPr id="536" name="Group 4">
                <a:extLst>
                  <a:ext uri="{FF2B5EF4-FFF2-40B4-BE49-F238E27FC236}">
                    <a16:creationId xmlns:a16="http://schemas.microsoft.com/office/drawing/2014/main" id="{DAF888DE-58E3-9EAA-D980-B0BBFDDE07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3849" y="2576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539" name="Oval 5">
                  <a:extLst>
                    <a:ext uri="{FF2B5EF4-FFF2-40B4-BE49-F238E27FC236}">
                      <a16:creationId xmlns:a16="http://schemas.microsoft.com/office/drawing/2014/main" id="{CE588DF8-DD28-2E99-E73C-2D5E84FEF9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40" name="Group 6">
                  <a:extLst>
                    <a:ext uri="{FF2B5EF4-FFF2-40B4-BE49-F238E27FC236}">
                      <a16:creationId xmlns:a16="http://schemas.microsoft.com/office/drawing/2014/main" id="{A37F8E11-1686-5802-7D3A-3921FA60A8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541" name="Group 7">
                    <a:extLst>
                      <a:ext uri="{FF2B5EF4-FFF2-40B4-BE49-F238E27FC236}">
                        <a16:creationId xmlns:a16="http://schemas.microsoft.com/office/drawing/2014/main" id="{7A498B53-BCAE-0729-6FE2-320E19C5D11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545" name="Arc 8">
                      <a:extLst>
                        <a:ext uri="{FF2B5EF4-FFF2-40B4-BE49-F238E27FC236}">
                          <a16:creationId xmlns:a16="http://schemas.microsoft.com/office/drawing/2014/main" id="{190D7701-44D9-3B9E-350B-7DEFCFFBC77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6" name="Arc 9">
                      <a:extLst>
                        <a:ext uri="{FF2B5EF4-FFF2-40B4-BE49-F238E27FC236}">
                          <a16:creationId xmlns:a16="http://schemas.microsoft.com/office/drawing/2014/main" id="{D176F508-454C-7FB9-9D68-8FD1E94363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42" name="Group 10">
                    <a:extLst>
                      <a:ext uri="{FF2B5EF4-FFF2-40B4-BE49-F238E27FC236}">
                        <a16:creationId xmlns:a16="http://schemas.microsoft.com/office/drawing/2014/main" id="{332FA88D-901E-76FA-5CE8-8057586FBFD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543" name="Arc 11">
                      <a:extLst>
                        <a:ext uri="{FF2B5EF4-FFF2-40B4-BE49-F238E27FC236}">
                          <a16:creationId xmlns:a16="http://schemas.microsoft.com/office/drawing/2014/main" id="{873375FE-FCCC-5F50-0599-72803CB72A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4" name="Arc 12">
                      <a:extLst>
                        <a:ext uri="{FF2B5EF4-FFF2-40B4-BE49-F238E27FC236}">
                          <a16:creationId xmlns:a16="http://schemas.microsoft.com/office/drawing/2014/main" id="{1657E6B8-15AD-00A8-91FD-2B952595DB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F3089328-850F-DA54-5B01-9C0F16621F2A}"/>
                  </a:ext>
                </a:extLst>
              </p:cNvPr>
              <p:cNvCxnSpPr>
                <a:cxnSpLocks/>
                <a:endCxn id="539" idx="0"/>
              </p:cNvCxnSpPr>
              <p:nvPr/>
            </p:nvCxnSpPr>
            <p:spPr>
              <a:xfrm>
                <a:off x="2991134" y="2153889"/>
                <a:ext cx="528" cy="42255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D0729EC5-8850-1A91-4D14-B54C6D0BA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3132065"/>
                <a:ext cx="0" cy="1931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4E34C6B0-6ABB-768F-5F09-B9C574501D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8825" y="3277778"/>
              <a:ext cx="208056" cy="281842"/>
              <a:chOff x="1595909" y="1515022"/>
              <a:chExt cx="275039" cy="372581"/>
            </a:xfrm>
          </p:grpSpPr>
          <p:sp>
            <p:nvSpPr>
              <p:cNvPr id="532" name="Line 42">
                <a:extLst>
                  <a:ext uri="{FF2B5EF4-FFF2-40B4-BE49-F238E27FC236}">
                    <a16:creationId xmlns:a16="http://schemas.microsoft.com/office/drawing/2014/main" id="{728D3AC3-55B2-858B-B88A-845DF91F71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33" name="Line 42">
                <a:extLst>
                  <a:ext uri="{FF2B5EF4-FFF2-40B4-BE49-F238E27FC236}">
                    <a16:creationId xmlns:a16="http://schemas.microsoft.com/office/drawing/2014/main" id="{999F4D53-EE7B-2CC0-E99B-9C8DD846A0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34" name="Line 42">
                <a:extLst>
                  <a:ext uri="{FF2B5EF4-FFF2-40B4-BE49-F238E27FC236}">
                    <a16:creationId xmlns:a16="http://schemas.microsoft.com/office/drawing/2014/main" id="{D9BC6C9B-A825-123B-DC6D-E36E526575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35" name="Line 42">
                <a:extLst>
                  <a:ext uri="{FF2B5EF4-FFF2-40B4-BE49-F238E27FC236}">
                    <a16:creationId xmlns:a16="http://schemas.microsoft.com/office/drawing/2014/main" id="{365FD4C7-A332-669A-DE7D-55BB2240C8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4950938-1457-2324-0AF2-B024AD3AC33F}"/>
                </a:ext>
              </a:extLst>
            </p:cNvPr>
            <p:cNvGrpSpPr/>
            <p:nvPr/>
          </p:nvGrpSpPr>
          <p:grpSpPr>
            <a:xfrm>
              <a:off x="6497891" y="3097716"/>
              <a:ext cx="208056" cy="367868"/>
              <a:chOff x="6845732" y="3440065"/>
              <a:chExt cx="208056" cy="367868"/>
            </a:xfrm>
          </p:grpSpPr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FFFB4ED1-8B49-6D0C-DCFC-2B07D8BDBE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01459" y="3440065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7" name="Group 526">
                <a:extLst>
                  <a:ext uri="{FF2B5EF4-FFF2-40B4-BE49-F238E27FC236}">
                    <a16:creationId xmlns:a16="http://schemas.microsoft.com/office/drawing/2014/main" id="{4A5D029E-18F1-AB33-5FB8-B7B7391734E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45732" y="3526091"/>
                <a:ext cx="208056" cy="281842"/>
                <a:chOff x="1595909" y="1515022"/>
                <a:chExt cx="275039" cy="372581"/>
              </a:xfrm>
            </p:grpSpPr>
            <p:sp>
              <p:nvSpPr>
                <p:cNvPr id="528" name="Line 42">
                  <a:extLst>
                    <a:ext uri="{FF2B5EF4-FFF2-40B4-BE49-F238E27FC236}">
                      <a16:creationId xmlns:a16="http://schemas.microsoft.com/office/drawing/2014/main" id="{B4C12FA2-480B-6E7A-E338-64E3108A40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529" name="Line 42">
                  <a:extLst>
                    <a:ext uri="{FF2B5EF4-FFF2-40B4-BE49-F238E27FC236}">
                      <a16:creationId xmlns:a16="http://schemas.microsoft.com/office/drawing/2014/main" id="{8133D9EB-B5EA-05EA-F736-395C56B159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530" name="Line 42">
                  <a:extLst>
                    <a:ext uri="{FF2B5EF4-FFF2-40B4-BE49-F238E27FC236}">
                      <a16:creationId xmlns:a16="http://schemas.microsoft.com/office/drawing/2014/main" id="{64E7C050-7023-30BA-B941-34E9A26B67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531" name="Line 42">
                  <a:extLst>
                    <a:ext uri="{FF2B5EF4-FFF2-40B4-BE49-F238E27FC236}">
                      <a16:creationId xmlns:a16="http://schemas.microsoft.com/office/drawing/2014/main" id="{446AF3AB-B9D2-8B2F-8AA4-2F79457769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22C3DAE-EE3C-3AF7-5EF2-06795B6C671B}"/>
                </a:ext>
              </a:extLst>
            </p:cNvPr>
            <p:cNvCxnSpPr>
              <a:cxnSpLocks/>
            </p:cNvCxnSpPr>
            <p:nvPr/>
          </p:nvCxnSpPr>
          <p:spPr>
            <a:xfrm>
              <a:off x="4979047" y="2187368"/>
              <a:ext cx="112888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8E506531-C217-884E-AABD-8019695685F0}"/>
                </a:ext>
              </a:extLst>
            </p:cNvPr>
            <p:cNvGrpSpPr/>
            <p:nvPr/>
          </p:nvGrpSpPr>
          <p:grpSpPr>
            <a:xfrm flipH="1">
              <a:off x="5570454" y="1903253"/>
              <a:ext cx="1890912" cy="294615"/>
              <a:chOff x="4755808" y="1903076"/>
              <a:chExt cx="1890912" cy="294615"/>
            </a:xfrm>
          </p:grpSpPr>
          <p:grpSp>
            <p:nvGrpSpPr>
              <p:cNvPr id="437" name="Group 229">
                <a:extLst>
                  <a:ext uri="{FF2B5EF4-FFF2-40B4-BE49-F238E27FC236}">
                    <a16:creationId xmlns:a16="http://schemas.microsoft.com/office/drawing/2014/main" id="{8633211B-337F-CFDB-C0A0-F3CA11D70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440" name="Freeform 67">
                  <a:extLst>
                    <a:ext uri="{FF2B5EF4-FFF2-40B4-BE49-F238E27FC236}">
                      <a16:creationId xmlns:a16="http://schemas.microsoft.com/office/drawing/2014/main" id="{72CB060B-C07E-A942-E9BB-D6D68728AB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" name="Freeform 68">
                  <a:extLst>
                    <a:ext uri="{FF2B5EF4-FFF2-40B4-BE49-F238E27FC236}">
                      <a16:creationId xmlns:a16="http://schemas.microsoft.com/office/drawing/2014/main" id="{57B6D451-7299-DFA7-005E-934BB5DB34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2" name="Freeform 69">
                  <a:extLst>
                    <a:ext uri="{FF2B5EF4-FFF2-40B4-BE49-F238E27FC236}">
                      <a16:creationId xmlns:a16="http://schemas.microsoft.com/office/drawing/2014/main" id="{803F1573-6D45-F63D-68B2-9297B2DB60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" name="Freeform 70">
                  <a:extLst>
                    <a:ext uri="{FF2B5EF4-FFF2-40B4-BE49-F238E27FC236}">
                      <a16:creationId xmlns:a16="http://schemas.microsoft.com/office/drawing/2014/main" id="{7C90A168-3994-9A17-B99C-FA222AA65F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4" name="Freeform 71">
                  <a:extLst>
                    <a:ext uri="{FF2B5EF4-FFF2-40B4-BE49-F238E27FC236}">
                      <a16:creationId xmlns:a16="http://schemas.microsoft.com/office/drawing/2014/main" id="{778E1CBA-2FDB-E6A3-0149-AADE0F4DE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5" name="Freeform 72">
                  <a:extLst>
                    <a:ext uri="{FF2B5EF4-FFF2-40B4-BE49-F238E27FC236}">
                      <a16:creationId xmlns:a16="http://schemas.microsoft.com/office/drawing/2014/main" id="{BA3FD58B-C53F-6585-A60A-0AAA568213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6" name="Freeform 73">
                  <a:extLst>
                    <a:ext uri="{FF2B5EF4-FFF2-40B4-BE49-F238E27FC236}">
                      <a16:creationId xmlns:a16="http://schemas.microsoft.com/office/drawing/2014/main" id="{B7E1D953-5D1E-DBDB-3960-E41D514343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7" name="Freeform 74">
                  <a:extLst>
                    <a:ext uri="{FF2B5EF4-FFF2-40B4-BE49-F238E27FC236}">
                      <a16:creationId xmlns:a16="http://schemas.microsoft.com/office/drawing/2014/main" id="{D7A9A827-6BB5-0B1D-9F87-3BE4EF7302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8" name="Freeform 105">
                  <a:extLst>
                    <a:ext uri="{FF2B5EF4-FFF2-40B4-BE49-F238E27FC236}">
                      <a16:creationId xmlns:a16="http://schemas.microsoft.com/office/drawing/2014/main" id="{D906E994-CF9E-3DA1-09C8-1F5F6C219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9" name="Freeform 106">
                  <a:extLst>
                    <a:ext uri="{FF2B5EF4-FFF2-40B4-BE49-F238E27FC236}">
                      <a16:creationId xmlns:a16="http://schemas.microsoft.com/office/drawing/2014/main" id="{D9E60E23-4B7C-253F-F9FE-2B32230D7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0" name="Freeform 107">
                  <a:extLst>
                    <a:ext uri="{FF2B5EF4-FFF2-40B4-BE49-F238E27FC236}">
                      <a16:creationId xmlns:a16="http://schemas.microsoft.com/office/drawing/2014/main" id="{245DE5EC-9F83-94DA-9DC1-FA4FC080C3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1" name="Freeform 108">
                  <a:extLst>
                    <a:ext uri="{FF2B5EF4-FFF2-40B4-BE49-F238E27FC236}">
                      <a16:creationId xmlns:a16="http://schemas.microsoft.com/office/drawing/2014/main" id="{7A3F381F-58CF-E343-E8C8-AEED2703C9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" name="Freeform 109">
                  <a:extLst>
                    <a:ext uri="{FF2B5EF4-FFF2-40B4-BE49-F238E27FC236}">
                      <a16:creationId xmlns:a16="http://schemas.microsoft.com/office/drawing/2014/main" id="{73C5631F-FE81-1932-1AB8-0B1AF52D61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3" name="Freeform 110">
                  <a:extLst>
                    <a:ext uri="{FF2B5EF4-FFF2-40B4-BE49-F238E27FC236}">
                      <a16:creationId xmlns:a16="http://schemas.microsoft.com/office/drawing/2014/main" id="{415AE706-DCFC-565B-A615-2E120FA9EF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4" name="Freeform 111">
                  <a:extLst>
                    <a:ext uri="{FF2B5EF4-FFF2-40B4-BE49-F238E27FC236}">
                      <a16:creationId xmlns:a16="http://schemas.microsoft.com/office/drawing/2014/main" id="{094A06C5-3906-C209-A1AC-55B82E070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5" name="Freeform 112">
                  <a:extLst>
                    <a:ext uri="{FF2B5EF4-FFF2-40B4-BE49-F238E27FC236}">
                      <a16:creationId xmlns:a16="http://schemas.microsoft.com/office/drawing/2014/main" id="{AA61D63B-C70F-55D7-AB85-C03B5B74C9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03740160-8CB8-33D0-61CA-AB7072193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7A871502-4E69-672E-F60C-2FD355BA6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5808" y="2187191"/>
                <a:ext cx="3495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6841133-8681-20A7-1FA6-569DA8E640FE}"/>
                    </a:ext>
                  </a:extLst>
                </p:cNvPr>
                <p:cNvSpPr txBox="1"/>
                <p:nvPr/>
              </p:nvSpPr>
              <p:spPr>
                <a:xfrm>
                  <a:off x="6200896" y="1590961"/>
                  <a:ext cx="8454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0.4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6841133-8681-20A7-1FA6-569DA8E64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896" y="1590961"/>
                  <a:ext cx="84542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955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45B139C-2E5D-BFA5-2C6B-035C46CB9C08}"/>
                </a:ext>
              </a:extLst>
            </p:cNvPr>
            <p:cNvCxnSpPr>
              <a:cxnSpLocks/>
            </p:cNvCxnSpPr>
            <p:nvPr/>
          </p:nvCxnSpPr>
          <p:spPr>
            <a:xfrm>
              <a:off x="4979047" y="1994236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261E3AA-DF6B-725B-F9A8-B151E5606BAE}"/>
                </a:ext>
              </a:extLst>
            </p:cNvPr>
            <p:cNvGrpSpPr/>
            <p:nvPr/>
          </p:nvGrpSpPr>
          <p:grpSpPr>
            <a:xfrm flipH="1">
              <a:off x="4971792" y="2361611"/>
              <a:ext cx="1567662" cy="294615"/>
              <a:chOff x="4845378" y="1903076"/>
              <a:chExt cx="1567662" cy="294615"/>
            </a:xfrm>
          </p:grpSpPr>
          <p:grpSp>
            <p:nvGrpSpPr>
              <p:cNvPr id="401" name="Group 229">
                <a:extLst>
                  <a:ext uri="{FF2B5EF4-FFF2-40B4-BE49-F238E27FC236}">
                    <a16:creationId xmlns:a16="http://schemas.microsoft.com/office/drawing/2014/main" id="{83B6A4A0-71D4-85C9-370B-52E19D29CC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421" name="Freeform 67">
                  <a:extLst>
                    <a:ext uri="{FF2B5EF4-FFF2-40B4-BE49-F238E27FC236}">
                      <a16:creationId xmlns:a16="http://schemas.microsoft.com/office/drawing/2014/main" id="{4E2824DA-E321-9B35-BD89-A264AC5050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2" name="Freeform 68">
                  <a:extLst>
                    <a:ext uri="{FF2B5EF4-FFF2-40B4-BE49-F238E27FC236}">
                      <a16:creationId xmlns:a16="http://schemas.microsoft.com/office/drawing/2014/main" id="{FE5B3758-D83F-CF69-8322-CA9227C187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3" name="Freeform 69">
                  <a:extLst>
                    <a:ext uri="{FF2B5EF4-FFF2-40B4-BE49-F238E27FC236}">
                      <a16:creationId xmlns:a16="http://schemas.microsoft.com/office/drawing/2014/main" id="{BC760489-D082-707D-9139-F5CD9F7E46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4" name="Freeform 70">
                  <a:extLst>
                    <a:ext uri="{FF2B5EF4-FFF2-40B4-BE49-F238E27FC236}">
                      <a16:creationId xmlns:a16="http://schemas.microsoft.com/office/drawing/2014/main" id="{337CB37A-4679-5F26-46C5-E24BA1190F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5" name="Freeform 71">
                  <a:extLst>
                    <a:ext uri="{FF2B5EF4-FFF2-40B4-BE49-F238E27FC236}">
                      <a16:creationId xmlns:a16="http://schemas.microsoft.com/office/drawing/2014/main" id="{29C6B90E-9060-2A72-651E-E2D0EAD3D9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6" name="Freeform 72">
                  <a:extLst>
                    <a:ext uri="{FF2B5EF4-FFF2-40B4-BE49-F238E27FC236}">
                      <a16:creationId xmlns:a16="http://schemas.microsoft.com/office/drawing/2014/main" id="{55119D47-0B37-D4CB-0495-D6FCCECC5E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7" name="Freeform 73">
                  <a:extLst>
                    <a:ext uri="{FF2B5EF4-FFF2-40B4-BE49-F238E27FC236}">
                      <a16:creationId xmlns:a16="http://schemas.microsoft.com/office/drawing/2014/main" id="{BDAF0AC8-8163-F9A8-1F7C-A3492170FC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8" name="Freeform 74">
                  <a:extLst>
                    <a:ext uri="{FF2B5EF4-FFF2-40B4-BE49-F238E27FC236}">
                      <a16:creationId xmlns:a16="http://schemas.microsoft.com/office/drawing/2014/main" id="{5AB152D8-7832-D6D2-6566-56406D857D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9" name="Freeform 105">
                  <a:extLst>
                    <a:ext uri="{FF2B5EF4-FFF2-40B4-BE49-F238E27FC236}">
                      <a16:creationId xmlns:a16="http://schemas.microsoft.com/office/drawing/2014/main" id="{69C5DC07-DB77-F43D-5B23-3718B316E4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" name="Freeform 106">
                  <a:extLst>
                    <a:ext uri="{FF2B5EF4-FFF2-40B4-BE49-F238E27FC236}">
                      <a16:creationId xmlns:a16="http://schemas.microsoft.com/office/drawing/2014/main" id="{15BAF22D-1FAC-3950-7BCE-11040D580C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1" name="Freeform 107">
                  <a:extLst>
                    <a:ext uri="{FF2B5EF4-FFF2-40B4-BE49-F238E27FC236}">
                      <a16:creationId xmlns:a16="http://schemas.microsoft.com/office/drawing/2014/main" id="{1D6D270C-7049-4A69-FF98-A421DD32A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2" name="Freeform 108">
                  <a:extLst>
                    <a:ext uri="{FF2B5EF4-FFF2-40B4-BE49-F238E27FC236}">
                      <a16:creationId xmlns:a16="http://schemas.microsoft.com/office/drawing/2014/main" id="{0C45E486-B853-6376-AF2E-C8AEC44D70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3" name="Freeform 109">
                  <a:extLst>
                    <a:ext uri="{FF2B5EF4-FFF2-40B4-BE49-F238E27FC236}">
                      <a16:creationId xmlns:a16="http://schemas.microsoft.com/office/drawing/2014/main" id="{5ED467BD-4E95-5E54-0F13-AF10FC7745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4" name="Freeform 110">
                  <a:extLst>
                    <a:ext uri="{FF2B5EF4-FFF2-40B4-BE49-F238E27FC236}">
                      <a16:creationId xmlns:a16="http://schemas.microsoft.com/office/drawing/2014/main" id="{E9B3DB41-DF77-DA4A-45B1-6E0737E97D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5" name="Freeform 111">
                  <a:extLst>
                    <a:ext uri="{FF2B5EF4-FFF2-40B4-BE49-F238E27FC236}">
                      <a16:creationId xmlns:a16="http://schemas.microsoft.com/office/drawing/2014/main" id="{8F3D8C0D-3F2C-3098-5837-EB1C5754A3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6" name="Freeform 112">
                  <a:extLst>
                    <a:ext uri="{FF2B5EF4-FFF2-40B4-BE49-F238E27FC236}">
                      <a16:creationId xmlns:a16="http://schemas.microsoft.com/office/drawing/2014/main" id="{A6097FA9-7860-331F-C2AC-D61C9170C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ADFA2F71-5C87-03EC-5527-A179346A1F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9060" y="2187191"/>
                <a:ext cx="303980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167AB0D8-7F71-9C5A-8B9A-235EAA1B77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5378" y="2187191"/>
                <a:ext cx="26002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562B7A7-EF01-914E-146E-B674EAFE208B}"/>
                </a:ext>
              </a:extLst>
            </p:cNvPr>
            <p:cNvGrpSpPr/>
            <p:nvPr/>
          </p:nvGrpSpPr>
          <p:grpSpPr>
            <a:xfrm flipH="1">
              <a:off x="6492860" y="2360520"/>
              <a:ext cx="1593010" cy="294615"/>
              <a:chOff x="4803796" y="1903076"/>
              <a:chExt cx="1593010" cy="294615"/>
            </a:xfrm>
          </p:grpSpPr>
          <p:grpSp>
            <p:nvGrpSpPr>
              <p:cNvPr id="169" name="Group 229">
                <a:extLst>
                  <a:ext uri="{FF2B5EF4-FFF2-40B4-BE49-F238E27FC236}">
                    <a16:creationId xmlns:a16="http://schemas.microsoft.com/office/drawing/2014/main" id="{35C99F8A-5CA8-14CB-2169-F05F4C0D53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172" name="Freeform 67">
                  <a:extLst>
                    <a:ext uri="{FF2B5EF4-FFF2-40B4-BE49-F238E27FC236}">
                      <a16:creationId xmlns:a16="http://schemas.microsoft.com/office/drawing/2014/main" id="{7224BF86-0DBF-87D6-2377-370E3003CB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Freeform 68">
                  <a:extLst>
                    <a:ext uri="{FF2B5EF4-FFF2-40B4-BE49-F238E27FC236}">
                      <a16:creationId xmlns:a16="http://schemas.microsoft.com/office/drawing/2014/main" id="{7BC1DD16-6BB6-B602-3A99-6784DBE0B7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Freeform 69">
                  <a:extLst>
                    <a:ext uri="{FF2B5EF4-FFF2-40B4-BE49-F238E27FC236}">
                      <a16:creationId xmlns:a16="http://schemas.microsoft.com/office/drawing/2014/main" id="{B04D83A3-36F0-3214-AD13-932F5CAC7E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Freeform 70">
                  <a:extLst>
                    <a:ext uri="{FF2B5EF4-FFF2-40B4-BE49-F238E27FC236}">
                      <a16:creationId xmlns:a16="http://schemas.microsoft.com/office/drawing/2014/main" id="{E74C9406-CCDC-C386-6202-BD04CD6A9F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6" name="Freeform 71">
                  <a:extLst>
                    <a:ext uri="{FF2B5EF4-FFF2-40B4-BE49-F238E27FC236}">
                      <a16:creationId xmlns:a16="http://schemas.microsoft.com/office/drawing/2014/main" id="{F589F705-2957-43E7-7E7B-754B66F697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Freeform 72">
                  <a:extLst>
                    <a:ext uri="{FF2B5EF4-FFF2-40B4-BE49-F238E27FC236}">
                      <a16:creationId xmlns:a16="http://schemas.microsoft.com/office/drawing/2014/main" id="{C5788E01-21FB-43C4-C892-90BAB9E1F9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8" name="Freeform 73">
                  <a:extLst>
                    <a:ext uri="{FF2B5EF4-FFF2-40B4-BE49-F238E27FC236}">
                      <a16:creationId xmlns:a16="http://schemas.microsoft.com/office/drawing/2014/main" id="{1DA7200B-0DB9-35E3-6022-2C3408A0A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9" name="Freeform 74">
                  <a:extLst>
                    <a:ext uri="{FF2B5EF4-FFF2-40B4-BE49-F238E27FC236}">
                      <a16:creationId xmlns:a16="http://schemas.microsoft.com/office/drawing/2014/main" id="{9F93A08F-79DB-0889-749F-F04F02E5E2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Freeform 105">
                  <a:extLst>
                    <a:ext uri="{FF2B5EF4-FFF2-40B4-BE49-F238E27FC236}">
                      <a16:creationId xmlns:a16="http://schemas.microsoft.com/office/drawing/2014/main" id="{9FBE7C15-1942-536B-2434-89B5255B1B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Freeform 106">
                  <a:extLst>
                    <a:ext uri="{FF2B5EF4-FFF2-40B4-BE49-F238E27FC236}">
                      <a16:creationId xmlns:a16="http://schemas.microsoft.com/office/drawing/2014/main" id="{20186EB3-0A3F-D3C2-D30E-8843DC12D2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Freeform 107">
                  <a:extLst>
                    <a:ext uri="{FF2B5EF4-FFF2-40B4-BE49-F238E27FC236}">
                      <a16:creationId xmlns:a16="http://schemas.microsoft.com/office/drawing/2014/main" id="{4E83B67F-097F-0473-11AA-35666E8C23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" name="Freeform 108">
                  <a:extLst>
                    <a:ext uri="{FF2B5EF4-FFF2-40B4-BE49-F238E27FC236}">
                      <a16:creationId xmlns:a16="http://schemas.microsoft.com/office/drawing/2014/main" id="{B4ABA603-3907-8958-9A22-386F90A466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" name="Freeform 109">
                  <a:extLst>
                    <a:ext uri="{FF2B5EF4-FFF2-40B4-BE49-F238E27FC236}">
                      <a16:creationId xmlns:a16="http://schemas.microsoft.com/office/drawing/2014/main" id="{A0AD6CA5-B919-2EA6-5C97-AF8F3F22EC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" name="Freeform 110">
                  <a:extLst>
                    <a:ext uri="{FF2B5EF4-FFF2-40B4-BE49-F238E27FC236}">
                      <a16:creationId xmlns:a16="http://schemas.microsoft.com/office/drawing/2014/main" id="{2AB2E2CD-D779-D8D2-C2D4-D09B1CFC25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" name="Freeform 111">
                  <a:extLst>
                    <a:ext uri="{FF2B5EF4-FFF2-40B4-BE49-F238E27FC236}">
                      <a16:creationId xmlns:a16="http://schemas.microsoft.com/office/drawing/2014/main" id="{73D8A5C1-47AB-97B1-0F32-A0AE392937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" name="Freeform 112">
                  <a:extLst>
                    <a:ext uri="{FF2B5EF4-FFF2-40B4-BE49-F238E27FC236}">
                      <a16:creationId xmlns:a16="http://schemas.microsoft.com/office/drawing/2014/main" id="{282CC036-6B49-B680-9395-496836D267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C8ADA193-FCE2-A8B2-F010-94F43F6EB5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29355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D1A0D03A-61B2-1A68-4E9E-D94894A38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3796" y="2187191"/>
                <a:ext cx="30160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B995BD6-8EB5-2B51-99D2-072BA5DC5AA0}"/>
                </a:ext>
              </a:extLst>
            </p:cNvPr>
            <p:cNvCxnSpPr>
              <a:cxnSpLocks/>
            </p:cNvCxnSpPr>
            <p:nvPr/>
          </p:nvCxnSpPr>
          <p:spPr>
            <a:xfrm>
              <a:off x="8085596" y="1994236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C51CE1A-E17E-E067-CF73-08B2BE1B6911}"/>
                </a:ext>
              </a:extLst>
            </p:cNvPr>
            <p:cNvCxnSpPr>
              <a:cxnSpLocks/>
            </p:cNvCxnSpPr>
            <p:nvPr/>
          </p:nvCxnSpPr>
          <p:spPr>
            <a:xfrm>
              <a:off x="7306441" y="2187368"/>
              <a:ext cx="7582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B37FEE5-2BD3-4524-6062-910B64E116A4}"/>
                    </a:ext>
                  </a:extLst>
                </p:cNvPr>
                <p:cNvSpPr txBox="1"/>
                <p:nvPr/>
              </p:nvSpPr>
              <p:spPr>
                <a:xfrm>
                  <a:off x="5342499" y="2700141"/>
                  <a:ext cx="8967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0.2 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B37FEE5-2BD3-4524-6062-910B64E116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2499" y="2700141"/>
                  <a:ext cx="89672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333" t="-8696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DCE95AD5-70D7-F84B-6B6F-AB91A6C46294}"/>
                    </a:ext>
                  </a:extLst>
                </p:cNvPr>
                <p:cNvSpPr txBox="1"/>
                <p:nvPr/>
              </p:nvSpPr>
              <p:spPr>
                <a:xfrm>
                  <a:off x="6847378" y="2771261"/>
                  <a:ext cx="8967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0.2 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DCE95AD5-70D7-F84B-6B6F-AB91A6C46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378" y="2771261"/>
                  <a:ext cx="89672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8451" t="-8696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F9DE14F6-D1B5-3BEB-4AFF-213258A02611}"/>
                </a:ext>
              </a:extLst>
            </p:cNvPr>
            <p:cNvGrpSpPr/>
            <p:nvPr/>
          </p:nvGrpSpPr>
          <p:grpSpPr>
            <a:xfrm>
              <a:off x="8176074" y="2432366"/>
              <a:ext cx="555625" cy="986820"/>
              <a:chOff x="2713849" y="2295442"/>
              <a:chExt cx="555625" cy="986820"/>
            </a:xfrm>
          </p:grpSpPr>
          <p:grpSp>
            <p:nvGrpSpPr>
              <p:cNvPr id="158" name="Group 4">
                <a:extLst>
                  <a:ext uri="{FF2B5EF4-FFF2-40B4-BE49-F238E27FC236}">
                    <a16:creationId xmlns:a16="http://schemas.microsoft.com/office/drawing/2014/main" id="{5425CE3B-E20C-812E-8D96-CA9B60CD77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3849" y="2576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161" name="Oval 5">
                  <a:extLst>
                    <a:ext uri="{FF2B5EF4-FFF2-40B4-BE49-F238E27FC236}">
                      <a16:creationId xmlns:a16="http://schemas.microsoft.com/office/drawing/2014/main" id="{AD09D8ED-2BF8-4AC3-4D22-82FA3DC658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62" name="Group 6">
                  <a:extLst>
                    <a:ext uri="{FF2B5EF4-FFF2-40B4-BE49-F238E27FC236}">
                      <a16:creationId xmlns:a16="http://schemas.microsoft.com/office/drawing/2014/main" id="{63B2BB81-A2DF-B65A-7AD6-C4229255A79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4" y="1955"/>
                  <a:ext cx="698" cy="377"/>
                  <a:chOff x="3835" y="3460"/>
                  <a:chExt cx="611" cy="235"/>
                </a:xfrm>
                <a:grpFill/>
              </p:grpSpPr>
              <p:grpSp>
                <p:nvGrpSpPr>
                  <p:cNvPr id="163" name="Group 7">
                    <a:extLst>
                      <a:ext uri="{FF2B5EF4-FFF2-40B4-BE49-F238E27FC236}">
                        <a16:creationId xmlns:a16="http://schemas.microsoft.com/office/drawing/2014/main" id="{EC22959F-CC6C-0B39-B377-4347537157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35" y="3572"/>
                    <a:ext cx="302" cy="123"/>
                    <a:chOff x="3835" y="3572"/>
                    <a:chExt cx="302" cy="123"/>
                  </a:xfrm>
                  <a:grpFill/>
                </p:grpSpPr>
                <p:sp>
                  <p:nvSpPr>
                    <p:cNvPr id="167" name="Arc 8">
                      <a:extLst>
                        <a:ext uri="{FF2B5EF4-FFF2-40B4-BE49-F238E27FC236}">
                          <a16:creationId xmlns:a16="http://schemas.microsoft.com/office/drawing/2014/main" id="{15FB0A87-96D7-8B2F-63E6-1DC0B25DF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8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Arc 9">
                      <a:extLst>
                        <a:ext uri="{FF2B5EF4-FFF2-40B4-BE49-F238E27FC236}">
                          <a16:creationId xmlns:a16="http://schemas.microsoft.com/office/drawing/2014/main" id="{18428C7D-FDCA-D735-FE77-91F3CAD8A5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35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64" name="Group 163">
                    <a:extLst>
                      <a:ext uri="{FF2B5EF4-FFF2-40B4-BE49-F238E27FC236}">
                        <a16:creationId xmlns:a16="http://schemas.microsoft.com/office/drawing/2014/main" id="{9A28FB57-7B3A-9FC9-1357-0F8F06BF5FA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165" name="Arc 11">
                      <a:extLst>
                        <a:ext uri="{FF2B5EF4-FFF2-40B4-BE49-F238E27FC236}">
                          <a16:creationId xmlns:a16="http://schemas.microsoft.com/office/drawing/2014/main" id="{DA03395E-21B5-02D8-0247-113CDFC66E2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6" name="Arc 12">
                      <a:extLst>
                        <a:ext uri="{FF2B5EF4-FFF2-40B4-BE49-F238E27FC236}">
                          <a16:creationId xmlns:a16="http://schemas.microsoft.com/office/drawing/2014/main" id="{5BE0D154-B033-B208-9B2C-F79F46914CD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19CEAD48-F26A-347B-8BC1-6A95EC38AD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2295442"/>
                <a:ext cx="526" cy="28099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09B9A60A-C7AC-0073-06FA-25EC497ADA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3132065"/>
                <a:ext cx="0" cy="15019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F2FFBE3D-614A-A8E0-C5A7-33CAEB6852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49452" y="3277778"/>
              <a:ext cx="208056" cy="281842"/>
              <a:chOff x="1595909" y="1515022"/>
              <a:chExt cx="275039" cy="372581"/>
            </a:xfrm>
          </p:grpSpPr>
          <p:sp>
            <p:nvSpPr>
              <p:cNvPr id="154" name="Line 42">
                <a:extLst>
                  <a:ext uri="{FF2B5EF4-FFF2-40B4-BE49-F238E27FC236}">
                    <a16:creationId xmlns:a16="http://schemas.microsoft.com/office/drawing/2014/main" id="{9347DB61-7A84-5C9A-521D-1E058023D1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55" name="Line 42">
                <a:extLst>
                  <a:ext uri="{FF2B5EF4-FFF2-40B4-BE49-F238E27FC236}">
                    <a16:creationId xmlns:a16="http://schemas.microsoft.com/office/drawing/2014/main" id="{4E48DE30-0270-FEC6-397E-258288D6F4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56" name="Line 42">
                <a:extLst>
                  <a:ext uri="{FF2B5EF4-FFF2-40B4-BE49-F238E27FC236}">
                    <a16:creationId xmlns:a16="http://schemas.microsoft.com/office/drawing/2014/main" id="{F824576F-A208-C263-3F1B-DEA57BC02F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57" name="Line 42">
                <a:extLst>
                  <a:ext uri="{FF2B5EF4-FFF2-40B4-BE49-F238E27FC236}">
                    <a16:creationId xmlns:a16="http://schemas.microsoft.com/office/drawing/2014/main" id="{D4E5CDA7-0E1B-2149-1B66-6F4400721F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CFF04495-E734-ADE6-9DC3-4597DDA8F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2913" y="2713364"/>
              <a:ext cx="0" cy="6260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43035A81-DC8E-2E63-07C6-4FF37E40724D}"/>
                    </a:ext>
                  </a:extLst>
                </p:cNvPr>
                <p:cNvSpPr txBox="1"/>
                <p:nvPr/>
              </p:nvSpPr>
              <p:spPr>
                <a:xfrm>
                  <a:off x="8769539" y="2851294"/>
                  <a:ext cx="1921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</m:e>
                        </m:acc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43035A81-DC8E-2E63-07C6-4FF37E4072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9539" y="2851294"/>
                  <a:ext cx="192168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675FCB6-1375-B64B-F65C-E113A1B95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5596" y="2432366"/>
              <a:ext cx="3758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Lightning Bolt 150">
              <a:extLst>
                <a:ext uri="{FF2B5EF4-FFF2-40B4-BE49-F238E27FC236}">
                  <a16:creationId xmlns:a16="http://schemas.microsoft.com/office/drawing/2014/main" id="{6C9396EE-A334-511E-C227-A73C507601ED}"/>
                </a:ext>
              </a:extLst>
            </p:cNvPr>
            <p:cNvSpPr/>
            <p:nvPr/>
          </p:nvSpPr>
          <p:spPr>
            <a:xfrm>
              <a:off x="6441896" y="2664188"/>
              <a:ext cx="187713" cy="410008"/>
            </a:xfrm>
            <a:prstGeom prst="lightningBol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5ADCB31D-6197-DD24-CFE5-AEC0CFC0B8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3458" y="2593345"/>
              <a:ext cx="0" cy="6260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1" name="TextBox 570">
                <a:extLst>
                  <a:ext uri="{FF2B5EF4-FFF2-40B4-BE49-F238E27FC236}">
                    <a16:creationId xmlns:a16="http://schemas.microsoft.com/office/drawing/2014/main" id="{86062D72-F99B-3E05-7ED8-2CFD9DD0A49F}"/>
                  </a:ext>
                </a:extLst>
              </p:cNvPr>
              <p:cNvSpPr txBox="1"/>
              <p:nvPr/>
            </p:nvSpPr>
            <p:spPr>
              <a:xfrm>
                <a:off x="461241" y="4487037"/>
                <a:ext cx="30399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=0.2∥0.4=0.133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1" name="TextBox 570">
                <a:extLst>
                  <a:ext uri="{FF2B5EF4-FFF2-40B4-BE49-F238E27FC236}">
                    <a16:creationId xmlns:a16="http://schemas.microsoft.com/office/drawing/2014/main" id="{86062D72-F99B-3E05-7ED8-2CFD9DD0A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41" y="4487037"/>
                <a:ext cx="303995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3" name="Group 572">
            <a:extLst>
              <a:ext uri="{FF2B5EF4-FFF2-40B4-BE49-F238E27FC236}">
                <a16:creationId xmlns:a16="http://schemas.microsoft.com/office/drawing/2014/main" id="{EE018819-463A-ABAB-C369-5D34ADD25EFA}"/>
              </a:ext>
            </a:extLst>
          </p:cNvPr>
          <p:cNvGrpSpPr/>
          <p:nvPr/>
        </p:nvGrpSpPr>
        <p:grpSpPr>
          <a:xfrm>
            <a:off x="4057958" y="1517557"/>
            <a:ext cx="6641464" cy="2713036"/>
            <a:chOff x="4057958" y="1517557"/>
            <a:chExt cx="6641464" cy="2713036"/>
          </a:xfrm>
        </p:grpSpPr>
        <p:grpSp>
          <p:nvGrpSpPr>
            <p:cNvPr id="569" name="Group 568">
              <a:extLst>
                <a:ext uri="{FF2B5EF4-FFF2-40B4-BE49-F238E27FC236}">
                  <a16:creationId xmlns:a16="http://schemas.microsoft.com/office/drawing/2014/main" id="{0BF3FBE3-6B3D-A174-E173-2BF49DBC5977}"/>
                </a:ext>
              </a:extLst>
            </p:cNvPr>
            <p:cNvGrpSpPr/>
            <p:nvPr/>
          </p:nvGrpSpPr>
          <p:grpSpPr>
            <a:xfrm>
              <a:off x="4691268" y="1517557"/>
              <a:ext cx="6008154" cy="2713036"/>
              <a:chOff x="4691268" y="1517557"/>
              <a:chExt cx="6008154" cy="2713036"/>
            </a:xfrm>
          </p:grpSpPr>
          <p:sp>
            <p:nvSpPr>
              <p:cNvPr id="567" name="Rectangle 566">
                <a:extLst>
                  <a:ext uri="{FF2B5EF4-FFF2-40B4-BE49-F238E27FC236}">
                    <a16:creationId xmlns:a16="http://schemas.microsoft.com/office/drawing/2014/main" id="{8179FDC7-37C9-03EA-8F5F-3B010A500F88}"/>
                  </a:ext>
                </a:extLst>
              </p:cNvPr>
              <p:cNvSpPr/>
              <p:nvPr/>
            </p:nvSpPr>
            <p:spPr>
              <a:xfrm>
                <a:off x="4691268" y="1517557"/>
                <a:ext cx="6008154" cy="225767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7AA3F3F9-0CFE-F86D-437D-282628452849}"/>
                  </a:ext>
                </a:extLst>
              </p:cNvPr>
              <p:cNvSpPr txBox="1"/>
              <p:nvPr/>
            </p:nvSpPr>
            <p:spPr>
              <a:xfrm>
                <a:off x="6492860" y="3861261"/>
                <a:ext cx="3153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Replace by Thevenin equivalent</a:t>
                </a:r>
              </a:p>
            </p:txBody>
          </p:sp>
        </p:grpSp>
        <p:sp>
          <p:nvSpPr>
            <p:cNvPr id="572" name="Right Arrow 571">
              <a:extLst>
                <a:ext uri="{FF2B5EF4-FFF2-40B4-BE49-F238E27FC236}">
                  <a16:creationId xmlns:a16="http://schemas.microsoft.com/office/drawing/2014/main" id="{47A1C0CD-9671-2678-ACA7-C951D9A8A227}"/>
                </a:ext>
              </a:extLst>
            </p:cNvPr>
            <p:cNvSpPr/>
            <p:nvPr/>
          </p:nvSpPr>
          <p:spPr>
            <a:xfrm>
              <a:off x="4057958" y="2491135"/>
              <a:ext cx="858455" cy="4226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5" name="TextBox 574">
                <a:extLst>
                  <a:ext uri="{FF2B5EF4-FFF2-40B4-BE49-F238E27FC236}">
                    <a16:creationId xmlns:a16="http://schemas.microsoft.com/office/drawing/2014/main" id="{3A49A8A5-F8B2-2C8E-C070-E48D17438B37}"/>
                  </a:ext>
                </a:extLst>
              </p:cNvPr>
              <p:cNvSpPr txBox="1"/>
              <p:nvPr/>
            </p:nvSpPr>
            <p:spPr>
              <a:xfrm>
                <a:off x="398120" y="5124287"/>
                <a:ext cx="3390252" cy="526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𝑇𝐻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𝑗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0.2</m:t>
                        </m:r>
                      </m:num>
                      <m:den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𝑗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0.2+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𝑗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0.4</m:t>
                        </m:r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×1.0=0.333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5" name="TextBox 574">
                <a:extLst>
                  <a:ext uri="{FF2B5EF4-FFF2-40B4-BE49-F238E27FC236}">
                    <a16:creationId xmlns:a16="http://schemas.microsoft.com/office/drawing/2014/main" id="{3A49A8A5-F8B2-2C8E-C070-E48D17438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20" y="5124287"/>
                <a:ext cx="3390252" cy="526619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6" name="Group 575">
            <a:extLst>
              <a:ext uri="{FF2B5EF4-FFF2-40B4-BE49-F238E27FC236}">
                <a16:creationId xmlns:a16="http://schemas.microsoft.com/office/drawing/2014/main" id="{DF2DAB9B-FCCD-A3DF-F4B0-1CA1EBEB01D7}"/>
              </a:ext>
            </a:extLst>
          </p:cNvPr>
          <p:cNvGrpSpPr/>
          <p:nvPr/>
        </p:nvGrpSpPr>
        <p:grpSpPr>
          <a:xfrm>
            <a:off x="3472723" y="4567756"/>
            <a:ext cx="8512323" cy="1968659"/>
            <a:chOff x="988676" y="3220450"/>
            <a:chExt cx="8512323" cy="1968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7" name="TextBox 576">
                  <a:extLst>
                    <a:ext uri="{FF2B5EF4-FFF2-40B4-BE49-F238E27FC236}">
                      <a16:creationId xmlns:a16="http://schemas.microsoft.com/office/drawing/2014/main" id="{2B12C459-9CF0-9CB5-FA92-CEAFCFD105F5}"/>
                    </a:ext>
                  </a:extLst>
                </p:cNvPr>
                <p:cNvSpPr txBox="1"/>
                <p:nvPr/>
              </p:nvSpPr>
              <p:spPr>
                <a:xfrm>
                  <a:off x="3374404" y="3220450"/>
                  <a:ext cx="8967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7" name="TextBox 576">
                  <a:extLst>
                    <a:ext uri="{FF2B5EF4-FFF2-40B4-BE49-F238E27FC236}">
                      <a16:creationId xmlns:a16="http://schemas.microsoft.com/office/drawing/2014/main" id="{2B12C459-9CF0-9CB5-FA92-CEAFCFD105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4404" y="3220450"/>
                  <a:ext cx="89671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8451" t="-4348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8" name="Group 577">
              <a:extLst>
                <a:ext uri="{FF2B5EF4-FFF2-40B4-BE49-F238E27FC236}">
                  <a16:creationId xmlns:a16="http://schemas.microsoft.com/office/drawing/2014/main" id="{6CD61703-8350-0BC3-D351-24389172F901}"/>
                </a:ext>
              </a:extLst>
            </p:cNvPr>
            <p:cNvGrpSpPr/>
            <p:nvPr/>
          </p:nvGrpSpPr>
          <p:grpSpPr>
            <a:xfrm>
              <a:off x="3103564" y="3534664"/>
              <a:ext cx="1748370" cy="294615"/>
              <a:chOff x="4898350" y="1903076"/>
              <a:chExt cx="1748370" cy="294615"/>
            </a:xfrm>
          </p:grpSpPr>
          <p:grpSp>
            <p:nvGrpSpPr>
              <p:cNvPr id="641" name="Group 229">
                <a:extLst>
                  <a:ext uri="{FF2B5EF4-FFF2-40B4-BE49-F238E27FC236}">
                    <a16:creationId xmlns:a16="http://schemas.microsoft.com/office/drawing/2014/main" id="{1E716C1C-CB39-B591-BC5A-6A224BF2C8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644" name="Freeform 67">
                  <a:extLst>
                    <a:ext uri="{FF2B5EF4-FFF2-40B4-BE49-F238E27FC236}">
                      <a16:creationId xmlns:a16="http://schemas.microsoft.com/office/drawing/2014/main" id="{2577A73C-CF93-EBC8-7475-3780FF9E1A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5" name="Freeform 68">
                  <a:extLst>
                    <a:ext uri="{FF2B5EF4-FFF2-40B4-BE49-F238E27FC236}">
                      <a16:creationId xmlns:a16="http://schemas.microsoft.com/office/drawing/2014/main" id="{8CB88434-3FEB-CDEB-9008-10F247FBF3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6" name="Freeform 69">
                  <a:extLst>
                    <a:ext uri="{FF2B5EF4-FFF2-40B4-BE49-F238E27FC236}">
                      <a16:creationId xmlns:a16="http://schemas.microsoft.com/office/drawing/2014/main" id="{80E0A81B-CD5C-30E3-2673-F6A59065C4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7" name="Freeform 70">
                  <a:extLst>
                    <a:ext uri="{FF2B5EF4-FFF2-40B4-BE49-F238E27FC236}">
                      <a16:creationId xmlns:a16="http://schemas.microsoft.com/office/drawing/2014/main" id="{C2DA6DC1-CB88-ED80-4FCA-9223CD0A35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8" name="Freeform 71">
                  <a:extLst>
                    <a:ext uri="{FF2B5EF4-FFF2-40B4-BE49-F238E27FC236}">
                      <a16:creationId xmlns:a16="http://schemas.microsoft.com/office/drawing/2014/main" id="{6E0BEC29-747B-4609-8E95-9AEB118818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9" name="Freeform 72">
                  <a:extLst>
                    <a:ext uri="{FF2B5EF4-FFF2-40B4-BE49-F238E27FC236}">
                      <a16:creationId xmlns:a16="http://schemas.microsoft.com/office/drawing/2014/main" id="{05A7D3B2-9752-0ACE-C014-337C607EA5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0" name="Freeform 73">
                  <a:extLst>
                    <a:ext uri="{FF2B5EF4-FFF2-40B4-BE49-F238E27FC236}">
                      <a16:creationId xmlns:a16="http://schemas.microsoft.com/office/drawing/2014/main" id="{08032D18-FFCD-55C4-2F45-FBEDB03286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1" name="Freeform 74">
                  <a:extLst>
                    <a:ext uri="{FF2B5EF4-FFF2-40B4-BE49-F238E27FC236}">
                      <a16:creationId xmlns:a16="http://schemas.microsoft.com/office/drawing/2014/main" id="{11A2D630-2489-C740-131C-6D94651006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2" name="Freeform 105">
                  <a:extLst>
                    <a:ext uri="{FF2B5EF4-FFF2-40B4-BE49-F238E27FC236}">
                      <a16:creationId xmlns:a16="http://schemas.microsoft.com/office/drawing/2014/main" id="{B276DEC3-9772-14A4-63B0-549FA5529C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3" name="Freeform 106">
                  <a:extLst>
                    <a:ext uri="{FF2B5EF4-FFF2-40B4-BE49-F238E27FC236}">
                      <a16:creationId xmlns:a16="http://schemas.microsoft.com/office/drawing/2014/main" id="{1B552407-E2E1-9F79-D540-6D0FBF46E4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4" name="Freeform 107">
                  <a:extLst>
                    <a:ext uri="{FF2B5EF4-FFF2-40B4-BE49-F238E27FC236}">
                      <a16:creationId xmlns:a16="http://schemas.microsoft.com/office/drawing/2014/main" id="{4617575E-701E-5A69-3621-6BCBC6E9E5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5" name="Freeform 108">
                  <a:extLst>
                    <a:ext uri="{FF2B5EF4-FFF2-40B4-BE49-F238E27FC236}">
                      <a16:creationId xmlns:a16="http://schemas.microsoft.com/office/drawing/2014/main" id="{10925096-DD4D-6735-8EB2-43FE7FEE06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6" name="Freeform 109">
                  <a:extLst>
                    <a:ext uri="{FF2B5EF4-FFF2-40B4-BE49-F238E27FC236}">
                      <a16:creationId xmlns:a16="http://schemas.microsoft.com/office/drawing/2014/main" id="{18E02878-E928-C105-48D6-E77DD10E66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7" name="Freeform 110">
                  <a:extLst>
                    <a:ext uri="{FF2B5EF4-FFF2-40B4-BE49-F238E27FC236}">
                      <a16:creationId xmlns:a16="http://schemas.microsoft.com/office/drawing/2014/main" id="{5330E8FE-BF9A-F3F4-28E4-B7AA7F32D0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8" name="Freeform 111">
                  <a:extLst>
                    <a:ext uri="{FF2B5EF4-FFF2-40B4-BE49-F238E27FC236}">
                      <a16:creationId xmlns:a16="http://schemas.microsoft.com/office/drawing/2014/main" id="{499AEF59-BCFC-99AE-3D88-50CB303D9B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9" name="Freeform 112">
                  <a:extLst>
                    <a:ext uri="{FF2B5EF4-FFF2-40B4-BE49-F238E27FC236}">
                      <a16:creationId xmlns:a16="http://schemas.microsoft.com/office/drawing/2014/main" id="{F45F4176-2535-160B-9670-353AC1FD54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642" name="Straight Connector 641">
                <a:extLst>
                  <a:ext uri="{FF2B5EF4-FFF2-40B4-BE49-F238E27FC236}">
                    <a16:creationId xmlns:a16="http://schemas.microsoft.com/office/drawing/2014/main" id="{0275258F-A0C0-BFE0-7C73-A232BB5FFA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Connector 642">
                <a:extLst>
                  <a:ext uri="{FF2B5EF4-FFF2-40B4-BE49-F238E27FC236}">
                    <a16:creationId xmlns:a16="http://schemas.microsoft.com/office/drawing/2014/main" id="{1CBC0AB4-D7D2-87F0-770E-C9FA087571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350" y="2185269"/>
                <a:ext cx="207050" cy="192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F6E24385-DF33-3F61-4041-CC87B5579A88}"/>
                </a:ext>
              </a:extLst>
            </p:cNvPr>
            <p:cNvGrpSpPr/>
            <p:nvPr/>
          </p:nvGrpSpPr>
          <p:grpSpPr>
            <a:xfrm>
              <a:off x="2834499" y="3816857"/>
              <a:ext cx="555625" cy="1171330"/>
              <a:chOff x="2713849" y="2153889"/>
              <a:chExt cx="555625" cy="1171330"/>
            </a:xfrm>
          </p:grpSpPr>
          <p:grpSp>
            <p:nvGrpSpPr>
              <p:cNvPr id="630" name="Group 4">
                <a:extLst>
                  <a:ext uri="{FF2B5EF4-FFF2-40B4-BE49-F238E27FC236}">
                    <a16:creationId xmlns:a16="http://schemas.microsoft.com/office/drawing/2014/main" id="{3A673042-BD70-D9FD-D389-EEE720D8ED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3849" y="2576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633" name="Oval 5">
                  <a:extLst>
                    <a:ext uri="{FF2B5EF4-FFF2-40B4-BE49-F238E27FC236}">
                      <a16:creationId xmlns:a16="http://schemas.microsoft.com/office/drawing/2014/main" id="{68E0DD91-BAA3-76AE-0BCD-23175C03C8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34" name="Group 6">
                  <a:extLst>
                    <a:ext uri="{FF2B5EF4-FFF2-40B4-BE49-F238E27FC236}">
                      <a16:creationId xmlns:a16="http://schemas.microsoft.com/office/drawing/2014/main" id="{91A3C1CB-4D66-2DBB-9173-5D4CD2EE26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635" name="Group 7">
                    <a:extLst>
                      <a:ext uri="{FF2B5EF4-FFF2-40B4-BE49-F238E27FC236}">
                        <a16:creationId xmlns:a16="http://schemas.microsoft.com/office/drawing/2014/main" id="{878DF509-AA75-7F7B-76C6-90BBBA0CD2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298" cy="123"/>
                    <a:chOff x="3846" y="3572"/>
                    <a:chExt cx="298" cy="123"/>
                  </a:xfrm>
                  <a:grpFill/>
                </p:grpSpPr>
                <p:sp>
                  <p:nvSpPr>
                    <p:cNvPr id="639" name="Arc 8">
                      <a:extLst>
                        <a:ext uri="{FF2B5EF4-FFF2-40B4-BE49-F238E27FC236}">
                          <a16:creationId xmlns:a16="http://schemas.microsoft.com/office/drawing/2014/main" id="{17CB5136-6DB3-0720-A825-670A9717284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3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40" name="Arc 9">
                      <a:extLst>
                        <a:ext uri="{FF2B5EF4-FFF2-40B4-BE49-F238E27FC236}">
                          <a16:creationId xmlns:a16="http://schemas.microsoft.com/office/drawing/2014/main" id="{5A00CCE6-7808-59E0-5F44-12A4FE3582D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36" name="Group 10">
                    <a:extLst>
                      <a:ext uri="{FF2B5EF4-FFF2-40B4-BE49-F238E27FC236}">
                        <a16:creationId xmlns:a16="http://schemas.microsoft.com/office/drawing/2014/main" id="{4C6B6231-1A13-DEB1-AFE6-C3B2AFC021A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637" name="Arc 11">
                      <a:extLst>
                        <a:ext uri="{FF2B5EF4-FFF2-40B4-BE49-F238E27FC236}">
                          <a16:creationId xmlns:a16="http://schemas.microsoft.com/office/drawing/2014/main" id="{E3A0A558-5FDB-8437-2089-021D09F820B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38" name="Arc 12">
                      <a:extLst>
                        <a:ext uri="{FF2B5EF4-FFF2-40B4-BE49-F238E27FC236}">
                          <a16:creationId xmlns:a16="http://schemas.microsoft.com/office/drawing/2014/main" id="{4D8742EA-B80B-436A-8DD6-1EDDA79B159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631" name="Straight Connector 630">
                <a:extLst>
                  <a:ext uri="{FF2B5EF4-FFF2-40B4-BE49-F238E27FC236}">
                    <a16:creationId xmlns:a16="http://schemas.microsoft.com/office/drawing/2014/main" id="{8F05DF31-9D99-128E-48CA-5639B6758DEB}"/>
                  </a:ext>
                </a:extLst>
              </p:cNvPr>
              <p:cNvCxnSpPr>
                <a:cxnSpLocks/>
                <a:endCxn id="633" idx="0"/>
              </p:cNvCxnSpPr>
              <p:nvPr/>
            </p:nvCxnSpPr>
            <p:spPr>
              <a:xfrm>
                <a:off x="2991134" y="2153889"/>
                <a:ext cx="528" cy="42255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Connector 631">
                <a:extLst>
                  <a:ext uri="{FF2B5EF4-FFF2-40B4-BE49-F238E27FC236}">
                    <a16:creationId xmlns:a16="http://schemas.microsoft.com/office/drawing/2014/main" id="{39F38207-4594-CA41-1FAE-94A1CD3FA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3132065"/>
                <a:ext cx="0" cy="1931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EB7117C4-94D7-4557-C654-D6427ED385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7758" y="4907267"/>
              <a:ext cx="208056" cy="281842"/>
              <a:chOff x="1595909" y="1515022"/>
              <a:chExt cx="275039" cy="372581"/>
            </a:xfrm>
          </p:grpSpPr>
          <p:sp>
            <p:nvSpPr>
              <p:cNvPr id="626" name="Line 42">
                <a:extLst>
                  <a:ext uri="{FF2B5EF4-FFF2-40B4-BE49-F238E27FC236}">
                    <a16:creationId xmlns:a16="http://schemas.microsoft.com/office/drawing/2014/main" id="{42EAC675-2393-D442-1154-83F58B10D0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627" name="Line 42">
                <a:extLst>
                  <a:ext uri="{FF2B5EF4-FFF2-40B4-BE49-F238E27FC236}">
                    <a16:creationId xmlns:a16="http://schemas.microsoft.com/office/drawing/2014/main" id="{93E2D0A4-C1C5-3220-E4E8-1461A3A838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628" name="Line 42">
                <a:extLst>
                  <a:ext uri="{FF2B5EF4-FFF2-40B4-BE49-F238E27FC236}">
                    <a16:creationId xmlns:a16="http://schemas.microsoft.com/office/drawing/2014/main" id="{94ED12CD-8C33-2037-D03D-326CE848CD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629" name="Line 42">
                <a:extLst>
                  <a:ext uri="{FF2B5EF4-FFF2-40B4-BE49-F238E27FC236}">
                    <a16:creationId xmlns:a16="http://schemas.microsoft.com/office/drawing/2014/main" id="{A834E83B-E14A-1C7A-8D0F-3C0C618705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581" name="Group 580">
              <a:extLst>
                <a:ext uri="{FF2B5EF4-FFF2-40B4-BE49-F238E27FC236}">
                  <a16:creationId xmlns:a16="http://schemas.microsoft.com/office/drawing/2014/main" id="{92C56DE1-6D9E-3F5A-6340-86D39B2E9DA0}"/>
                </a:ext>
              </a:extLst>
            </p:cNvPr>
            <p:cNvGrpSpPr/>
            <p:nvPr/>
          </p:nvGrpSpPr>
          <p:grpSpPr>
            <a:xfrm>
              <a:off x="4861679" y="3532742"/>
              <a:ext cx="1682363" cy="294615"/>
              <a:chOff x="5664761" y="3532742"/>
              <a:chExt cx="1682363" cy="294615"/>
            </a:xfrm>
          </p:grpSpPr>
          <p:grpSp>
            <p:nvGrpSpPr>
              <p:cNvPr id="607" name="Group 229">
                <a:extLst>
                  <a:ext uri="{FF2B5EF4-FFF2-40B4-BE49-F238E27FC236}">
                    <a16:creationId xmlns:a16="http://schemas.microsoft.com/office/drawing/2014/main" id="{473B401C-65AE-8E79-2D84-969C71E87D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 flipH="1">
                <a:off x="6358206" y="3176204"/>
                <a:ext cx="294615" cy="1007692"/>
                <a:chOff x="2788" y="1935"/>
                <a:chExt cx="216" cy="843"/>
              </a:xfrm>
            </p:grpSpPr>
            <p:sp>
              <p:nvSpPr>
                <p:cNvPr id="610" name="Freeform 67">
                  <a:extLst>
                    <a:ext uri="{FF2B5EF4-FFF2-40B4-BE49-F238E27FC236}">
                      <a16:creationId xmlns:a16="http://schemas.microsoft.com/office/drawing/2014/main" id="{300977B8-72D2-53B1-EEBC-8EECC91EC0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1" name="Freeform 68">
                  <a:extLst>
                    <a:ext uri="{FF2B5EF4-FFF2-40B4-BE49-F238E27FC236}">
                      <a16:creationId xmlns:a16="http://schemas.microsoft.com/office/drawing/2014/main" id="{F9DC9657-3521-9864-EC1A-BCA9493304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2" name="Freeform 69">
                  <a:extLst>
                    <a:ext uri="{FF2B5EF4-FFF2-40B4-BE49-F238E27FC236}">
                      <a16:creationId xmlns:a16="http://schemas.microsoft.com/office/drawing/2014/main" id="{50FA55A1-D833-564B-D8D2-794CCE9C0F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3" name="Freeform 70">
                  <a:extLst>
                    <a:ext uri="{FF2B5EF4-FFF2-40B4-BE49-F238E27FC236}">
                      <a16:creationId xmlns:a16="http://schemas.microsoft.com/office/drawing/2014/main" id="{706348C1-4D6D-2789-1284-349CE9EC9A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4" name="Freeform 71">
                  <a:extLst>
                    <a:ext uri="{FF2B5EF4-FFF2-40B4-BE49-F238E27FC236}">
                      <a16:creationId xmlns:a16="http://schemas.microsoft.com/office/drawing/2014/main" id="{06FDCC5D-E776-67BB-1479-613916DD37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5" name="Freeform 72">
                  <a:extLst>
                    <a:ext uri="{FF2B5EF4-FFF2-40B4-BE49-F238E27FC236}">
                      <a16:creationId xmlns:a16="http://schemas.microsoft.com/office/drawing/2014/main" id="{28AC447C-B431-432D-2021-E5ADC31AB2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" name="Freeform 73">
                  <a:extLst>
                    <a:ext uri="{FF2B5EF4-FFF2-40B4-BE49-F238E27FC236}">
                      <a16:creationId xmlns:a16="http://schemas.microsoft.com/office/drawing/2014/main" id="{106000D3-B118-7B42-B8FA-C1AC2D7C5D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7" name="Freeform 74">
                  <a:extLst>
                    <a:ext uri="{FF2B5EF4-FFF2-40B4-BE49-F238E27FC236}">
                      <a16:creationId xmlns:a16="http://schemas.microsoft.com/office/drawing/2014/main" id="{A699A26E-A757-453E-BA5B-C39A31D4E8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8" name="Freeform 105">
                  <a:extLst>
                    <a:ext uri="{FF2B5EF4-FFF2-40B4-BE49-F238E27FC236}">
                      <a16:creationId xmlns:a16="http://schemas.microsoft.com/office/drawing/2014/main" id="{4BBD01B6-A35E-4103-8130-9EC46A16C8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9" name="Freeform 106">
                  <a:extLst>
                    <a:ext uri="{FF2B5EF4-FFF2-40B4-BE49-F238E27FC236}">
                      <a16:creationId xmlns:a16="http://schemas.microsoft.com/office/drawing/2014/main" id="{DAA2CF50-3C7E-2C58-174A-2D38146AA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0" name="Freeform 107">
                  <a:extLst>
                    <a:ext uri="{FF2B5EF4-FFF2-40B4-BE49-F238E27FC236}">
                      <a16:creationId xmlns:a16="http://schemas.microsoft.com/office/drawing/2014/main" id="{BF04EE39-A13E-17B7-4C66-82F6906F6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1" name="Freeform 108">
                  <a:extLst>
                    <a:ext uri="{FF2B5EF4-FFF2-40B4-BE49-F238E27FC236}">
                      <a16:creationId xmlns:a16="http://schemas.microsoft.com/office/drawing/2014/main" id="{755C9619-A3E7-0C4F-E0D3-4A525574D9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" name="Freeform 109">
                  <a:extLst>
                    <a:ext uri="{FF2B5EF4-FFF2-40B4-BE49-F238E27FC236}">
                      <a16:creationId xmlns:a16="http://schemas.microsoft.com/office/drawing/2014/main" id="{34980C07-F772-9B66-E5D2-22780A3730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3" name="Freeform 110">
                  <a:extLst>
                    <a:ext uri="{FF2B5EF4-FFF2-40B4-BE49-F238E27FC236}">
                      <a16:creationId xmlns:a16="http://schemas.microsoft.com/office/drawing/2014/main" id="{42747696-E44C-8740-C759-33CFE7A643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4" name="Freeform 111">
                  <a:extLst>
                    <a:ext uri="{FF2B5EF4-FFF2-40B4-BE49-F238E27FC236}">
                      <a16:creationId xmlns:a16="http://schemas.microsoft.com/office/drawing/2014/main" id="{35FFB87A-640B-76CE-ECDB-85C7CDBC7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5" name="Freeform 112">
                  <a:extLst>
                    <a:ext uri="{FF2B5EF4-FFF2-40B4-BE49-F238E27FC236}">
                      <a16:creationId xmlns:a16="http://schemas.microsoft.com/office/drawing/2014/main" id="{A18EDACF-3C15-FD80-5B71-4A94CC1F46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608" name="Straight Connector 607">
                <a:extLst>
                  <a:ext uri="{FF2B5EF4-FFF2-40B4-BE49-F238E27FC236}">
                    <a16:creationId xmlns:a16="http://schemas.microsoft.com/office/drawing/2014/main" id="{E80DB706-51C9-EE65-8A80-1E031EB08E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97532" y="3823425"/>
                <a:ext cx="3495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Connector 608">
                <a:extLst>
                  <a:ext uri="{FF2B5EF4-FFF2-40B4-BE49-F238E27FC236}">
                    <a16:creationId xmlns:a16="http://schemas.microsoft.com/office/drawing/2014/main" id="{02067C31-5747-BD8F-C43C-B604F06F47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4761" y="3823425"/>
                <a:ext cx="3495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2" name="TextBox 581">
                  <a:extLst>
                    <a:ext uri="{FF2B5EF4-FFF2-40B4-BE49-F238E27FC236}">
                      <a16:creationId xmlns:a16="http://schemas.microsoft.com/office/drawing/2014/main" id="{9071DCF2-8814-72B8-D727-A534F1CE4EE9}"/>
                    </a:ext>
                  </a:extLst>
                </p:cNvPr>
                <p:cNvSpPr txBox="1"/>
                <p:nvPr/>
              </p:nvSpPr>
              <p:spPr>
                <a:xfrm>
                  <a:off x="4788136" y="3220450"/>
                  <a:ext cx="19299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0.133 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2" name="TextBox 581">
                  <a:extLst>
                    <a:ext uri="{FF2B5EF4-FFF2-40B4-BE49-F238E27FC236}">
                      <a16:creationId xmlns:a16="http://schemas.microsoft.com/office/drawing/2014/main" id="{9071DCF2-8814-72B8-D727-A534F1CE4E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36" y="3220450"/>
                  <a:ext cx="1929952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268" t="-4348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3" name="Straight Connector 582">
              <a:extLst>
                <a:ext uri="{FF2B5EF4-FFF2-40B4-BE49-F238E27FC236}">
                  <a16:creationId xmlns:a16="http://schemas.microsoft.com/office/drawing/2014/main" id="{FDF82B01-99FF-2C10-DDFB-7B6CECE1D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45" y="3591357"/>
              <a:ext cx="4035" cy="4381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Connector 583">
              <a:extLst>
                <a:ext uri="{FF2B5EF4-FFF2-40B4-BE49-F238E27FC236}">
                  <a16:creationId xmlns:a16="http://schemas.microsoft.com/office/drawing/2014/main" id="{2008D209-90F5-D54F-1CAD-4383F5425329}"/>
                </a:ext>
              </a:extLst>
            </p:cNvPr>
            <p:cNvCxnSpPr>
              <a:cxnSpLocks/>
            </p:cNvCxnSpPr>
            <p:nvPr/>
          </p:nvCxnSpPr>
          <p:spPr>
            <a:xfrm>
              <a:off x="6527390" y="3623725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B15F5531-D96B-5B13-AF8F-A3237F5C0445}"/>
                </a:ext>
              </a:extLst>
            </p:cNvPr>
            <p:cNvGrpSpPr/>
            <p:nvPr/>
          </p:nvGrpSpPr>
          <p:grpSpPr>
            <a:xfrm>
              <a:off x="6617868" y="4061855"/>
              <a:ext cx="555625" cy="986820"/>
              <a:chOff x="2713849" y="2295442"/>
              <a:chExt cx="555625" cy="986820"/>
            </a:xfrm>
          </p:grpSpPr>
          <p:grpSp>
            <p:nvGrpSpPr>
              <p:cNvPr id="596" name="Group 4">
                <a:extLst>
                  <a:ext uri="{FF2B5EF4-FFF2-40B4-BE49-F238E27FC236}">
                    <a16:creationId xmlns:a16="http://schemas.microsoft.com/office/drawing/2014/main" id="{8D048871-28C1-6DA8-F6DA-6E26B3DE82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3849" y="2576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599" name="Oval 5">
                  <a:extLst>
                    <a:ext uri="{FF2B5EF4-FFF2-40B4-BE49-F238E27FC236}">
                      <a16:creationId xmlns:a16="http://schemas.microsoft.com/office/drawing/2014/main" id="{8934A545-8BC5-2E64-7ADA-76A1026D0D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00" name="Group 6">
                  <a:extLst>
                    <a:ext uri="{FF2B5EF4-FFF2-40B4-BE49-F238E27FC236}">
                      <a16:creationId xmlns:a16="http://schemas.microsoft.com/office/drawing/2014/main" id="{EB442DCF-F006-E0BB-422F-CEE4FE7DC60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4" y="1955"/>
                  <a:ext cx="698" cy="377"/>
                  <a:chOff x="3835" y="3460"/>
                  <a:chExt cx="611" cy="235"/>
                </a:xfrm>
                <a:grpFill/>
              </p:grpSpPr>
              <p:grpSp>
                <p:nvGrpSpPr>
                  <p:cNvPr id="601" name="Group 7">
                    <a:extLst>
                      <a:ext uri="{FF2B5EF4-FFF2-40B4-BE49-F238E27FC236}">
                        <a16:creationId xmlns:a16="http://schemas.microsoft.com/office/drawing/2014/main" id="{E83352CD-731A-68DC-21E6-690352620D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35" y="3572"/>
                    <a:ext cx="302" cy="123"/>
                    <a:chOff x="3835" y="3572"/>
                    <a:chExt cx="302" cy="123"/>
                  </a:xfrm>
                  <a:grpFill/>
                </p:grpSpPr>
                <p:sp>
                  <p:nvSpPr>
                    <p:cNvPr id="605" name="Arc 8">
                      <a:extLst>
                        <a:ext uri="{FF2B5EF4-FFF2-40B4-BE49-F238E27FC236}">
                          <a16:creationId xmlns:a16="http://schemas.microsoft.com/office/drawing/2014/main" id="{E1411F0B-9E06-5312-84CA-0C483115C44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8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06" name="Arc 9">
                      <a:extLst>
                        <a:ext uri="{FF2B5EF4-FFF2-40B4-BE49-F238E27FC236}">
                          <a16:creationId xmlns:a16="http://schemas.microsoft.com/office/drawing/2014/main" id="{BB233FB5-96A2-FDC3-98D1-083C6A39C3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35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02" name="Group 601">
                    <a:extLst>
                      <a:ext uri="{FF2B5EF4-FFF2-40B4-BE49-F238E27FC236}">
                        <a16:creationId xmlns:a16="http://schemas.microsoft.com/office/drawing/2014/main" id="{3ADF6F0A-E8D3-0D76-74A8-FD9481B4D2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603" name="Arc 11">
                      <a:extLst>
                        <a:ext uri="{FF2B5EF4-FFF2-40B4-BE49-F238E27FC236}">
                          <a16:creationId xmlns:a16="http://schemas.microsoft.com/office/drawing/2014/main" id="{437E7FC4-38DD-324F-8D70-BA81EF90DA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04" name="Arc 12">
                      <a:extLst>
                        <a:ext uri="{FF2B5EF4-FFF2-40B4-BE49-F238E27FC236}">
                          <a16:creationId xmlns:a16="http://schemas.microsoft.com/office/drawing/2014/main" id="{8901EC4D-DE1C-BD3B-A1E5-8DD233D3434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597" name="Straight Connector 596">
                <a:extLst>
                  <a:ext uri="{FF2B5EF4-FFF2-40B4-BE49-F238E27FC236}">
                    <a16:creationId xmlns:a16="http://schemas.microsoft.com/office/drawing/2014/main" id="{42037733-5A7C-48F3-E35C-DC844AF2EF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2295442"/>
                <a:ext cx="526" cy="28099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>
                <a:extLst>
                  <a:ext uri="{FF2B5EF4-FFF2-40B4-BE49-F238E27FC236}">
                    <a16:creationId xmlns:a16="http://schemas.microsoft.com/office/drawing/2014/main" id="{BAC117E1-8A82-1D77-EE88-4540FA0332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3132065"/>
                <a:ext cx="0" cy="15019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6" name="Group 585">
              <a:extLst>
                <a:ext uri="{FF2B5EF4-FFF2-40B4-BE49-F238E27FC236}">
                  <a16:creationId xmlns:a16="http://schemas.microsoft.com/office/drawing/2014/main" id="{4C20CA7B-7147-F938-636A-9583F925E8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91246" y="4907267"/>
              <a:ext cx="208056" cy="281842"/>
              <a:chOff x="1595909" y="1515022"/>
              <a:chExt cx="275039" cy="372581"/>
            </a:xfrm>
          </p:grpSpPr>
          <p:sp>
            <p:nvSpPr>
              <p:cNvPr id="592" name="Line 42">
                <a:extLst>
                  <a:ext uri="{FF2B5EF4-FFF2-40B4-BE49-F238E27FC236}">
                    <a16:creationId xmlns:a16="http://schemas.microsoft.com/office/drawing/2014/main" id="{594A8C02-E62A-23D8-FBDC-7FF686E372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93" name="Line 42">
                <a:extLst>
                  <a:ext uri="{FF2B5EF4-FFF2-40B4-BE49-F238E27FC236}">
                    <a16:creationId xmlns:a16="http://schemas.microsoft.com/office/drawing/2014/main" id="{39B39D82-BF13-37AC-E947-03D4336EAB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94" name="Line 42">
                <a:extLst>
                  <a:ext uri="{FF2B5EF4-FFF2-40B4-BE49-F238E27FC236}">
                    <a16:creationId xmlns:a16="http://schemas.microsoft.com/office/drawing/2014/main" id="{517703FA-4C5B-C85D-FBF8-EBD83327A5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95" name="Line 42">
                <a:extLst>
                  <a:ext uri="{FF2B5EF4-FFF2-40B4-BE49-F238E27FC236}">
                    <a16:creationId xmlns:a16="http://schemas.microsoft.com/office/drawing/2014/main" id="{1E72E6F5-DD9B-76EB-A81B-90FFE00131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cxnSp>
          <p:nvCxnSpPr>
            <p:cNvPr id="587" name="Straight Arrow Connector 586">
              <a:extLst>
                <a:ext uri="{FF2B5EF4-FFF2-40B4-BE49-F238E27FC236}">
                  <a16:creationId xmlns:a16="http://schemas.microsoft.com/office/drawing/2014/main" id="{C7055BFB-AA76-7520-6C73-929A87DEC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4707" y="4342853"/>
              <a:ext cx="0" cy="6260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8" name="TextBox 587">
                  <a:extLst>
                    <a:ext uri="{FF2B5EF4-FFF2-40B4-BE49-F238E27FC236}">
                      <a16:creationId xmlns:a16="http://schemas.microsoft.com/office/drawing/2014/main" id="{D899C8C1-64CE-C5F6-299F-041F83272EEE}"/>
                    </a:ext>
                  </a:extLst>
                </p:cNvPr>
                <p:cNvSpPr txBox="1"/>
                <p:nvPr/>
              </p:nvSpPr>
              <p:spPr>
                <a:xfrm>
                  <a:off x="7211333" y="4480783"/>
                  <a:ext cx="22896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𝑇𝐻</m:t>
                                </m:r>
                              </m:sub>
                            </m:sSub>
                          </m:e>
                        </m:acc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0.333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8" name="TextBox 587">
                  <a:extLst>
                    <a:ext uri="{FF2B5EF4-FFF2-40B4-BE49-F238E27FC236}">
                      <a16:creationId xmlns:a16="http://schemas.microsoft.com/office/drawing/2014/main" id="{D899C8C1-64CE-C5F6-299F-041F83272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1333" y="4480783"/>
                  <a:ext cx="2289666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9" name="Straight Connector 588">
              <a:extLst>
                <a:ext uri="{FF2B5EF4-FFF2-40B4-BE49-F238E27FC236}">
                  <a16:creationId xmlns:a16="http://schemas.microsoft.com/office/drawing/2014/main" id="{D07EB68B-4272-72F5-8FD1-49032F8430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7390" y="4061855"/>
              <a:ext cx="3758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Arrow Connector 589">
              <a:extLst>
                <a:ext uri="{FF2B5EF4-FFF2-40B4-BE49-F238E27FC236}">
                  <a16:creationId xmlns:a16="http://schemas.microsoft.com/office/drawing/2014/main" id="{3E0902DF-CCD5-8E7A-02D2-33E964D45F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8575" y="4222834"/>
              <a:ext cx="0" cy="6260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1" name="TextBox 590">
                  <a:extLst>
                    <a:ext uri="{FF2B5EF4-FFF2-40B4-BE49-F238E27FC236}">
                      <a16:creationId xmlns:a16="http://schemas.microsoft.com/office/drawing/2014/main" id="{978B522B-36E0-C123-2074-75D838891C76}"/>
                    </a:ext>
                  </a:extLst>
                </p:cNvPr>
                <p:cNvSpPr txBox="1"/>
                <p:nvPr/>
              </p:nvSpPr>
              <p:spPr>
                <a:xfrm>
                  <a:off x="988676" y="4342853"/>
                  <a:ext cx="1806328" cy="3707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1" name="TextBox 590">
                  <a:extLst>
                    <a:ext uri="{FF2B5EF4-FFF2-40B4-BE49-F238E27FC236}">
                      <a16:creationId xmlns:a16="http://schemas.microsoft.com/office/drawing/2014/main" id="{978B522B-36E0-C123-2074-75D838891C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676" y="4342853"/>
                  <a:ext cx="1806328" cy="370743"/>
                </a:xfrm>
                <a:prstGeom prst="rect">
                  <a:avLst/>
                </a:prstGeom>
                <a:blipFill>
                  <a:blip r:embed="rId13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8623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  <p:bldP spid="57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BDC2E-F42B-1B19-5F07-63D96175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11.10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672D9-29B1-53DE-83F4-30E1FDADF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B8024-D244-662B-A007-9857CCDD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105</a:t>
            </a:fld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4FB8762-A10F-E7B2-2B11-347C7D4AB365}"/>
              </a:ext>
            </a:extLst>
          </p:cNvPr>
          <p:cNvGrpSpPr/>
          <p:nvPr/>
        </p:nvGrpSpPr>
        <p:grpSpPr>
          <a:xfrm>
            <a:off x="277586" y="1574301"/>
            <a:ext cx="4309182" cy="1422525"/>
            <a:chOff x="2416217" y="1574301"/>
            <a:chExt cx="4309182" cy="14225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3AA203D-51FE-5260-C5D3-1F629CBB029A}"/>
                </a:ext>
              </a:extLst>
            </p:cNvPr>
            <p:cNvGrpSpPr/>
            <p:nvPr/>
          </p:nvGrpSpPr>
          <p:grpSpPr>
            <a:xfrm>
              <a:off x="2416217" y="1699662"/>
              <a:ext cx="4309182" cy="1297164"/>
              <a:chOff x="3394093" y="1632660"/>
              <a:chExt cx="4309182" cy="12971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 Box 144">
                    <a:extLst>
                      <a:ext uri="{FF2B5EF4-FFF2-40B4-BE49-F238E27FC236}">
                        <a16:creationId xmlns:a16="http://schemas.microsoft.com/office/drawing/2014/main" id="{22F957E2-31DC-D356-18C4-24735C8BDA3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19885" y="1632660"/>
                    <a:ext cx="38664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7" name="Text Box 144">
                    <a:extLst>
                      <a:ext uri="{FF2B5EF4-FFF2-40B4-BE49-F238E27FC236}">
                        <a16:creationId xmlns:a16="http://schemas.microsoft.com/office/drawing/2014/main" id="{22F957E2-31DC-D356-18C4-24735C8BD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19885" y="1632660"/>
                    <a:ext cx="386644" cy="3077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E99F5E7-74EA-3718-4EE8-5A4322E3AF34}"/>
                  </a:ext>
                </a:extLst>
              </p:cNvPr>
              <p:cNvGrpSpPr/>
              <p:nvPr/>
            </p:nvGrpSpPr>
            <p:grpSpPr>
              <a:xfrm>
                <a:off x="3394093" y="1989430"/>
                <a:ext cx="993648" cy="555625"/>
                <a:chOff x="2240448" y="2074500"/>
                <a:chExt cx="993648" cy="555625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D4773D9-20A9-7C41-A6DB-69B8E59C1E9A}"/>
                    </a:ext>
                  </a:extLst>
                </p:cNvPr>
                <p:cNvGrpSpPr/>
                <p:nvPr/>
              </p:nvGrpSpPr>
              <p:grpSpPr>
                <a:xfrm>
                  <a:off x="2240448" y="2074500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30" name="Oval 121">
                    <a:extLst>
                      <a:ext uri="{FF2B5EF4-FFF2-40B4-BE49-F238E27FC236}">
                        <a16:creationId xmlns:a16="http://schemas.microsoft.com/office/drawing/2014/main" id="{392F574E-27D4-A594-7B57-920A52255E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" name="Arc 124">
                    <a:extLst>
                      <a:ext uri="{FF2B5EF4-FFF2-40B4-BE49-F238E27FC236}">
                        <a16:creationId xmlns:a16="http://schemas.microsoft.com/office/drawing/2014/main" id="{284F6C24-5610-3AF1-A7E6-66AD8F3D9C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2" name="Arc 125">
                    <a:extLst>
                      <a:ext uri="{FF2B5EF4-FFF2-40B4-BE49-F238E27FC236}">
                        <a16:creationId xmlns:a16="http://schemas.microsoft.com/office/drawing/2014/main" id="{6B14EB3C-467F-0B9B-28DC-972732E1D6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" name="Arc 127">
                    <a:extLst>
                      <a:ext uri="{FF2B5EF4-FFF2-40B4-BE49-F238E27FC236}">
                        <a16:creationId xmlns:a16="http://schemas.microsoft.com/office/drawing/2014/main" id="{FBE67506-73DA-24AA-8084-21D76EB137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4" name="Arc 128">
                    <a:extLst>
                      <a:ext uri="{FF2B5EF4-FFF2-40B4-BE49-F238E27FC236}">
                        <a16:creationId xmlns:a16="http://schemas.microsoft.com/office/drawing/2014/main" id="{5B3CF152-EC7F-EA36-C042-C9ED3813D5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29" name="AutoShape 135">
                  <a:extLst>
                    <a:ext uri="{FF2B5EF4-FFF2-40B4-BE49-F238E27FC236}">
                      <a16:creationId xmlns:a16="http://schemas.microsoft.com/office/drawing/2014/main" id="{75CF3AB2-FDA2-F565-F967-D78BAC78BD1C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2796073" y="2352312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 Box 143">
                    <a:extLst>
                      <a:ext uri="{FF2B5EF4-FFF2-40B4-BE49-F238E27FC236}">
                        <a16:creationId xmlns:a16="http://schemas.microsoft.com/office/drawing/2014/main" id="{B17DFA6C-3C48-51C4-6DF9-7EB1295A2D9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94389" y="1632660"/>
                    <a:ext cx="35605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𝐺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9" name="Text Box 143">
                    <a:extLst>
                      <a:ext uri="{FF2B5EF4-FFF2-40B4-BE49-F238E27FC236}">
                        <a16:creationId xmlns:a16="http://schemas.microsoft.com/office/drawing/2014/main" id="{B17DFA6C-3C48-51C4-6DF9-7EB1295A2D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494389" y="1632660"/>
                    <a:ext cx="356059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AutoShape 136">
                <a:extLst>
                  <a:ext uri="{FF2B5EF4-FFF2-40B4-BE49-F238E27FC236}">
                    <a16:creationId xmlns:a16="http://schemas.microsoft.com/office/drawing/2014/main" id="{FA5A9A85-EBEC-F6CA-4D8A-2DA04734B36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87741" y="2049753"/>
                <a:ext cx="233378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6B4EEA-1A0A-E615-BD72-D33951507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7741" y="1844848"/>
                <a:ext cx="0" cy="8504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6B3D2DB-3141-EFC2-9F47-029B701C57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21524" y="1844848"/>
                <a:ext cx="0" cy="8504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AutoShape 136">
                <a:extLst>
                  <a:ext uri="{FF2B5EF4-FFF2-40B4-BE49-F238E27FC236}">
                    <a16:creationId xmlns:a16="http://schemas.microsoft.com/office/drawing/2014/main" id="{86BFFA7A-68E5-0A0A-84A1-77306743BA4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87740" y="2511832"/>
                <a:ext cx="233378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17101E3-BAF2-7819-2377-C14AFEAEEBBF}"/>
                  </a:ext>
                </a:extLst>
              </p:cNvPr>
              <p:cNvGrpSpPr/>
              <p:nvPr/>
            </p:nvGrpSpPr>
            <p:grpSpPr>
              <a:xfrm>
                <a:off x="6721139" y="2000718"/>
                <a:ext cx="982136" cy="555625"/>
                <a:chOff x="6721139" y="2000718"/>
                <a:chExt cx="982136" cy="555625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21D1917-1504-B3BD-165C-E1B6B38B5DF4}"/>
                    </a:ext>
                  </a:extLst>
                </p:cNvPr>
                <p:cNvGrpSpPr/>
                <p:nvPr/>
              </p:nvGrpSpPr>
              <p:grpSpPr>
                <a:xfrm>
                  <a:off x="7147650" y="2000718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23" name="Oval 121">
                    <a:extLst>
                      <a:ext uri="{FF2B5EF4-FFF2-40B4-BE49-F238E27FC236}">
                        <a16:creationId xmlns:a16="http://schemas.microsoft.com/office/drawing/2014/main" id="{D4CA1566-A0D4-37A1-4F3A-31F85F968E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4" name="Arc 124">
                    <a:extLst>
                      <a:ext uri="{FF2B5EF4-FFF2-40B4-BE49-F238E27FC236}">
                        <a16:creationId xmlns:a16="http://schemas.microsoft.com/office/drawing/2014/main" id="{34E770BA-D59C-3287-2972-BDC275D06A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5" name="Arc 125">
                    <a:extLst>
                      <a:ext uri="{FF2B5EF4-FFF2-40B4-BE49-F238E27FC236}">
                        <a16:creationId xmlns:a16="http://schemas.microsoft.com/office/drawing/2014/main" id="{18F37148-085B-B997-5386-F5947641B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6" name="Arc 127">
                    <a:extLst>
                      <a:ext uri="{FF2B5EF4-FFF2-40B4-BE49-F238E27FC236}">
                        <a16:creationId xmlns:a16="http://schemas.microsoft.com/office/drawing/2014/main" id="{77AFE35C-4DDA-7B92-8737-16DF5DF775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7" name="Arc 128">
                    <a:extLst>
                      <a:ext uri="{FF2B5EF4-FFF2-40B4-BE49-F238E27FC236}">
                        <a16:creationId xmlns:a16="http://schemas.microsoft.com/office/drawing/2014/main" id="{A256DA0A-109A-6D90-5937-180F59AC7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22" name="AutoShape 135">
                  <a:extLst>
                    <a:ext uri="{FF2B5EF4-FFF2-40B4-BE49-F238E27FC236}">
                      <a16:creationId xmlns:a16="http://schemas.microsoft.com/office/drawing/2014/main" id="{255CA18D-0228-081D-E07A-34BB8CB02C7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721139" y="2267241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1FF247-6491-0466-78CC-F6A2814AFE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0493" y="1958313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E2D98DE-4CFD-75EC-CFA2-280A4148BC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25763" y="1963455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DAEF05-B7B5-B673-2B20-71A9231236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6136" y="2426805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192DB75-A21A-8182-8AE6-4ECE7B7F8E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1406" y="2431947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 Box 143">
                    <a:extLst>
                      <a:ext uri="{FF2B5EF4-FFF2-40B4-BE49-F238E27FC236}">
                        <a16:creationId xmlns:a16="http://schemas.microsoft.com/office/drawing/2014/main" id="{6B03F7EE-45BB-0D24-67BF-FA9D8519AB1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32463" y="2616097"/>
                    <a:ext cx="52950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𝐶𝐵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 Box 143">
                    <a:extLst>
                      <a:ext uri="{FF2B5EF4-FFF2-40B4-BE49-F238E27FC236}">
                        <a16:creationId xmlns:a16="http://schemas.microsoft.com/office/drawing/2014/main" id="{6B03F7EE-45BB-0D24-67BF-FA9D8519AB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332463" y="2616097"/>
                    <a:ext cx="529504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 Box 143">
                    <a:extLst>
                      <a:ext uri="{FF2B5EF4-FFF2-40B4-BE49-F238E27FC236}">
                        <a16:creationId xmlns:a16="http://schemas.microsoft.com/office/drawing/2014/main" id="{E4882897-2DD5-5A11-5425-A8ED3CADFD4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51322" y="2622047"/>
                    <a:ext cx="533671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𝐶𝐵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20" name="Text Box 143">
                    <a:extLst>
                      <a:ext uri="{FF2B5EF4-FFF2-40B4-BE49-F238E27FC236}">
                        <a16:creationId xmlns:a16="http://schemas.microsoft.com/office/drawing/2014/main" id="{E4882897-2DD5-5A11-5425-A8ED3CADFD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251322" y="2622047"/>
                    <a:ext cx="533671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CBFECA6-7764-22EB-D9EB-A76B55017D37}"/>
                </a:ext>
              </a:extLst>
            </p:cNvPr>
            <p:cNvSpPr txBox="1"/>
            <p:nvPr/>
          </p:nvSpPr>
          <p:spPr>
            <a:xfrm>
              <a:off x="3939908" y="1574301"/>
              <a:ext cx="12264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cs typeface="Times New Roman" panose="02020603050405020304" pitchFamily="18" charset="0"/>
                </a:rPr>
                <a:t>Pre-fault</a:t>
              </a:r>
              <a:endParaRPr lang="en-US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CD1A95B-0C75-F2B7-C27C-EE1A2F80240C}"/>
              </a:ext>
            </a:extLst>
          </p:cNvPr>
          <p:cNvGrpSpPr/>
          <p:nvPr/>
        </p:nvGrpSpPr>
        <p:grpSpPr>
          <a:xfrm>
            <a:off x="277586" y="3246364"/>
            <a:ext cx="4309182" cy="1404924"/>
            <a:chOff x="2416217" y="3246364"/>
            <a:chExt cx="4309182" cy="140492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0A820CB-2AFC-9F67-F952-974179DB475A}"/>
                </a:ext>
              </a:extLst>
            </p:cNvPr>
            <p:cNvGrpSpPr/>
            <p:nvPr/>
          </p:nvGrpSpPr>
          <p:grpSpPr>
            <a:xfrm>
              <a:off x="2416217" y="3337548"/>
              <a:ext cx="4309182" cy="1313740"/>
              <a:chOff x="3394093" y="1632660"/>
              <a:chExt cx="4309182" cy="131374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 Box 144">
                    <a:extLst>
                      <a:ext uri="{FF2B5EF4-FFF2-40B4-BE49-F238E27FC236}">
                        <a16:creationId xmlns:a16="http://schemas.microsoft.com/office/drawing/2014/main" id="{826EE649-61B1-780A-1FE5-9314406CB4B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19885" y="1632660"/>
                    <a:ext cx="38664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 Box 144">
                    <a:extLst>
                      <a:ext uri="{FF2B5EF4-FFF2-40B4-BE49-F238E27FC236}">
                        <a16:creationId xmlns:a16="http://schemas.microsoft.com/office/drawing/2014/main" id="{826EE649-61B1-780A-1FE5-9314406CB4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19885" y="1632660"/>
                    <a:ext cx="38664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4EC9DCF-B9F6-AB1C-DDA9-027DCFB8557A}"/>
                  </a:ext>
                </a:extLst>
              </p:cNvPr>
              <p:cNvGrpSpPr/>
              <p:nvPr/>
            </p:nvGrpSpPr>
            <p:grpSpPr>
              <a:xfrm>
                <a:off x="3394093" y="1989430"/>
                <a:ext cx="993648" cy="555625"/>
                <a:chOff x="2240448" y="2074500"/>
                <a:chExt cx="993648" cy="555625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718B3DFA-4803-50A4-D3B5-DF5F44B0FC09}"/>
                    </a:ext>
                  </a:extLst>
                </p:cNvPr>
                <p:cNvGrpSpPr/>
                <p:nvPr/>
              </p:nvGrpSpPr>
              <p:grpSpPr>
                <a:xfrm>
                  <a:off x="2240448" y="2074500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60" name="Oval 121">
                    <a:extLst>
                      <a:ext uri="{FF2B5EF4-FFF2-40B4-BE49-F238E27FC236}">
                        <a16:creationId xmlns:a16="http://schemas.microsoft.com/office/drawing/2014/main" id="{9D819927-B992-E4D9-1A3B-1A34C14C6D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1" name="Arc 124">
                    <a:extLst>
                      <a:ext uri="{FF2B5EF4-FFF2-40B4-BE49-F238E27FC236}">
                        <a16:creationId xmlns:a16="http://schemas.microsoft.com/office/drawing/2014/main" id="{D3C58FB8-34B6-E37D-CA34-3F91916283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2" name="Arc 125">
                    <a:extLst>
                      <a:ext uri="{FF2B5EF4-FFF2-40B4-BE49-F238E27FC236}">
                        <a16:creationId xmlns:a16="http://schemas.microsoft.com/office/drawing/2014/main" id="{3237F468-CD15-58A5-8FA2-8E8B6D6573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3" name="Arc 127">
                    <a:extLst>
                      <a:ext uri="{FF2B5EF4-FFF2-40B4-BE49-F238E27FC236}">
                        <a16:creationId xmlns:a16="http://schemas.microsoft.com/office/drawing/2014/main" id="{54CAAF7E-98DD-3315-52C7-E9FB199DBE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4" name="Arc 128">
                    <a:extLst>
                      <a:ext uri="{FF2B5EF4-FFF2-40B4-BE49-F238E27FC236}">
                        <a16:creationId xmlns:a16="http://schemas.microsoft.com/office/drawing/2014/main" id="{EB37BEA8-7568-D34E-1D1D-62A219CF37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59" name="AutoShape 135">
                  <a:extLst>
                    <a:ext uri="{FF2B5EF4-FFF2-40B4-BE49-F238E27FC236}">
                      <a16:creationId xmlns:a16="http://schemas.microsoft.com/office/drawing/2014/main" id="{BD223A78-6F9F-D398-8171-E7A9DB1BFF37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2796073" y="2352312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 Box 143">
                    <a:extLst>
                      <a:ext uri="{FF2B5EF4-FFF2-40B4-BE49-F238E27FC236}">
                        <a16:creationId xmlns:a16="http://schemas.microsoft.com/office/drawing/2014/main" id="{0500F0F6-3260-D2E8-847F-EBB9ECB6235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94389" y="1632660"/>
                    <a:ext cx="35605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𝐺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38" name="Text Box 143">
                    <a:extLst>
                      <a:ext uri="{FF2B5EF4-FFF2-40B4-BE49-F238E27FC236}">
                        <a16:creationId xmlns:a16="http://schemas.microsoft.com/office/drawing/2014/main" id="{0500F0F6-3260-D2E8-847F-EBB9ECB623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494389" y="1632660"/>
                    <a:ext cx="3560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AutoShape 136">
                <a:extLst>
                  <a:ext uri="{FF2B5EF4-FFF2-40B4-BE49-F238E27FC236}">
                    <a16:creationId xmlns:a16="http://schemas.microsoft.com/office/drawing/2014/main" id="{B58C7F34-6564-FEBD-E400-8D0467E2326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87741" y="2049753"/>
                <a:ext cx="233378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9B57F39-8F79-E256-703E-D77A96D08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7741" y="1844848"/>
                <a:ext cx="0" cy="8504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5D27710-064E-FD01-5104-BE8466D5D5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21524" y="1844848"/>
                <a:ext cx="0" cy="8504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AutoShape 136">
                <a:extLst>
                  <a:ext uri="{FF2B5EF4-FFF2-40B4-BE49-F238E27FC236}">
                    <a16:creationId xmlns:a16="http://schemas.microsoft.com/office/drawing/2014/main" id="{AB11C72F-160E-0C79-C920-365999663C7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87740" y="2511832"/>
                <a:ext cx="233378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4C60908-A1E0-1CA9-9D95-C671DA8E026D}"/>
                  </a:ext>
                </a:extLst>
              </p:cNvPr>
              <p:cNvGrpSpPr/>
              <p:nvPr/>
            </p:nvGrpSpPr>
            <p:grpSpPr>
              <a:xfrm>
                <a:off x="6721139" y="2000718"/>
                <a:ext cx="982136" cy="555625"/>
                <a:chOff x="6721139" y="2000718"/>
                <a:chExt cx="982136" cy="555625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E34F83B7-25CF-9FA1-F787-0AFB73BD1DE4}"/>
                    </a:ext>
                  </a:extLst>
                </p:cNvPr>
                <p:cNvGrpSpPr/>
                <p:nvPr/>
              </p:nvGrpSpPr>
              <p:grpSpPr>
                <a:xfrm>
                  <a:off x="7147650" y="2000718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53" name="Oval 121">
                    <a:extLst>
                      <a:ext uri="{FF2B5EF4-FFF2-40B4-BE49-F238E27FC236}">
                        <a16:creationId xmlns:a16="http://schemas.microsoft.com/office/drawing/2014/main" id="{C4E40060-CA33-F0D0-29A7-AC73D0B061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4" name="Arc 124">
                    <a:extLst>
                      <a:ext uri="{FF2B5EF4-FFF2-40B4-BE49-F238E27FC236}">
                        <a16:creationId xmlns:a16="http://schemas.microsoft.com/office/drawing/2014/main" id="{1F6E95C3-81F0-8459-97B7-01979C27DA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5" name="Arc 125">
                    <a:extLst>
                      <a:ext uri="{FF2B5EF4-FFF2-40B4-BE49-F238E27FC236}">
                        <a16:creationId xmlns:a16="http://schemas.microsoft.com/office/drawing/2014/main" id="{2EB4FFFC-AE53-BEC2-038B-018C0169A5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6" name="Arc 127">
                    <a:extLst>
                      <a:ext uri="{FF2B5EF4-FFF2-40B4-BE49-F238E27FC236}">
                        <a16:creationId xmlns:a16="http://schemas.microsoft.com/office/drawing/2014/main" id="{8DF8B1BF-F92B-E8EB-CF84-F5D0004C8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" name="Arc 128">
                    <a:extLst>
                      <a:ext uri="{FF2B5EF4-FFF2-40B4-BE49-F238E27FC236}">
                        <a16:creationId xmlns:a16="http://schemas.microsoft.com/office/drawing/2014/main" id="{EC4CA979-E60D-56EA-EE9D-95C74DB47E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52" name="AutoShape 135">
                  <a:extLst>
                    <a:ext uri="{FF2B5EF4-FFF2-40B4-BE49-F238E27FC236}">
                      <a16:creationId xmlns:a16="http://schemas.microsoft.com/office/drawing/2014/main" id="{85AA57F2-00C9-C165-764C-722E1160AED0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721139" y="2267241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7E0D18B-A418-E497-B082-32288C330E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0493" y="1958313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441FCC6-30EE-F804-79B5-911D2F492D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25763" y="1963455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85057C-1D59-0F64-CCBA-8CF777C6B2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6136" y="2426805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7734D74-B8D1-9816-BC02-2E7777480A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1406" y="2431947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Lightning Bolt 47">
                <a:extLst>
                  <a:ext uri="{FF2B5EF4-FFF2-40B4-BE49-F238E27FC236}">
                    <a16:creationId xmlns:a16="http://schemas.microsoft.com/office/drawing/2014/main" id="{C958109A-1579-191B-B5F2-FDC2E79B0E3A}"/>
                  </a:ext>
                </a:extLst>
              </p:cNvPr>
              <p:cNvSpPr/>
              <p:nvPr/>
            </p:nvSpPr>
            <p:spPr>
              <a:xfrm>
                <a:off x="5383678" y="2518245"/>
                <a:ext cx="191911" cy="428155"/>
              </a:xfrm>
              <a:prstGeom prst="lightningBol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 Box 143">
                    <a:extLst>
                      <a:ext uri="{FF2B5EF4-FFF2-40B4-BE49-F238E27FC236}">
                        <a16:creationId xmlns:a16="http://schemas.microsoft.com/office/drawing/2014/main" id="{C758E759-2423-C93C-34B3-7B5077F271A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32463" y="2616097"/>
                    <a:ext cx="52950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𝐶𝐵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 Box 143">
                    <a:extLst>
                      <a:ext uri="{FF2B5EF4-FFF2-40B4-BE49-F238E27FC236}">
                        <a16:creationId xmlns:a16="http://schemas.microsoft.com/office/drawing/2014/main" id="{C758E759-2423-C93C-34B3-7B5077F271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332463" y="2616097"/>
                    <a:ext cx="529504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 Box 143">
                    <a:extLst>
                      <a:ext uri="{FF2B5EF4-FFF2-40B4-BE49-F238E27FC236}">
                        <a16:creationId xmlns:a16="http://schemas.microsoft.com/office/drawing/2014/main" id="{C7BAC4CC-86C7-DB99-1FA9-76554609625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51322" y="2622047"/>
                    <a:ext cx="533671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𝐶𝐵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50" name="Text Box 143">
                    <a:extLst>
                      <a:ext uri="{FF2B5EF4-FFF2-40B4-BE49-F238E27FC236}">
                        <a16:creationId xmlns:a16="http://schemas.microsoft.com/office/drawing/2014/main" id="{C7BAC4CC-86C7-DB99-1FA9-7655460962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251322" y="2622047"/>
                    <a:ext cx="533671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C63208D-5AF6-D4DF-5983-0498CDDC767E}"/>
                </a:ext>
              </a:extLst>
            </p:cNvPr>
            <p:cNvSpPr txBox="1"/>
            <p:nvPr/>
          </p:nvSpPr>
          <p:spPr>
            <a:xfrm>
              <a:off x="4018885" y="3246364"/>
              <a:ext cx="12264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cs typeface="Times New Roman" panose="02020603050405020304" pitchFamily="18" charset="0"/>
                </a:rPr>
                <a:t>Fault</a:t>
              </a:r>
              <a:endParaRPr lang="en-US" dirty="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E52B639-85FC-87D3-077A-51B9D5835E9C}"/>
              </a:ext>
            </a:extLst>
          </p:cNvPr>
          <p:cNvGrpSpPr/>
          <p:nvPr/>
        </p:nvGrpSpPr>
        <p:grpSpPr>
          <a:xfrm>
            <a:off x="277586" y="4950538"/>
            <a:ext cx="4309182" cy="1322060"/>
            <a:chOff x="2416217" y="4950538"/>
            <a:chExt cx="4309182" cy="132206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CA00C5D-17E3-BB72-1E2E-95266D6D8060}"/>
                </a:ext>
              </a:extLst>
            </p:cNvPr>
            <p:cNvGrpSpPr/>
            <p:nvPr/>
          </p:nvGrpSpPr>
          <p:grpSpPr>
            <a:xfrm>
              <a:off x="2416217" y="4975434"/>
              <a:ext cx="4309182" cy="1297164"/>
              <a:chOff x="3394093" y="1632660"/>
              <a:chExt cx="4309182" cy="12971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 Box 144">
                    <a:extLst>
                      <a:ext uri="{FF2B5EF4-FFF2-40B4-BE49-F238E27FC236}">
                        <a16:creationId xmlns:a16="http://schemas.microsoft.com/office/drawing/2014/main" id="{3268BE82-5EBF-23D0-AF31-7EF219B5895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19885" y="1632660"/>
                    <a:ext cx="38664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66" name="Text Box 144">
                    <a:extLst>
                      <a:ext uri="{FF2B5EF4-FFF2-40B4-BE49-F238E27FC236}">
                        <a16:creationId xmlns:a16="http://schemas.microsoft.com/office/drawing/2014/main" id="{3268BE82-5EBF-23D0-AF31-7EF219B589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19885" y="1632660"/>
                    <a:ext cx="38664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9BDE25F-A4F5-43BD-8609-34DEAD8798E4}"/>
                  </a:ext>
                </a:extLst>
              </p:cNvPr>
              <p:cNvGrpSpPr/>
              <p:nvPr/>
            </p:nvGrpSpPr>
            <p:grpSpPr>
              <a:xfrm>
                <a:off x="3394093" y="1989430"/>
                <a:ext cx="993648" cy="555625"/>
                <a:chOff x="2240448" y="2074500"/>
                <a:chExt cx="993648" cy="555625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A4F92687-0974-6977-9797-488BDE343C4C}"/>
                    </a:ext>
                  </a:extLst>
                </p:cNvPr>
                <p:cNvGrpSpPr/>
                <p:nvPr/>
              </p:nvGrpSpPr>
              <p:grpSpPr>
                <a:xfrm>
                  <a:off x="2240448" y="2074500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89" name="Oval 121">
                    <a:extLst>
                      <a:ext uri="{FF2B5EF4-FFF2-40B4-BE49-F238E27FC236}">
                        <a16:creationId xmlns:a16="http://schemas.microsoft.com/office/drawing/2014/main" id="{1C3B9481-0397-EA39-1211-350237F4D1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" name="Arc 124">
                    <a:extLst>
                      <a:ext uri="{FF2B5EF4-FFF2-40B4-BE49-F238E27FC236}">
                        <a16:creationId xmlns:a16="http://schemas.microsoft.com/office/drawing/2014/main" id="{3862B457-607E-F723-702A-D1D43F01BA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1" name="Arc 125">
                    <a:extLst>
                      <a:ext uri="{FF2B5EF4-FFF2-40B4-BE49-F238E27FC236}">
                        <a16:creationId xmlns:a16="http://schemas.microsoft.com/office/drawing/2014/main" id="{24F85E85-4FBF-3AE7-73D2-05CF8A849D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2" name="Arc 127">
                    <a:extLst>
                      <a:ext uri="{FF2B5EF4-FFF2-40B4-BE49-F238E27FC236}">
                        <a16:creationId xmlns:a16="http://schemas.microsoft.com/office/drawing/2014/main" id="{D894893F-31F1-9EFA-2AD8-7DFA9BFF4C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3" name="Arc 128">
                    <a:extLst>
                      <a:ext uri="{FF2B5EF4-FFF2-40B4-BE49-F238E27FC236}">
                        <a16:creationId xmlns:a16="http://schemas.microsoft.com/office/drawing/2014/main" id="{891C7A1A-C3CF-5AD4-36AC-CF6DA648AF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88" name="AutoShape 135">
                  <a:extLst>
                    <a:ext uri="{FF2B5EF4-FFF2-40B4-BE49-F238E27FC236}">
                      <a16:creationId xmlns:a16="http://schemas.microsoft.com/office/drawing/2014/main" id="{7B24B7CA-C6F2-1834-BB2F-2E079C78AD58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2796073" y="2352312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 Box 143">
                    <a:extLst>
                      <a:ext uri="{FF2B5EF4-FFF2-40B4-BE49-F238E27FC236}">
                        <a16:creationId xmlns:a16="http://schemas.microsoft.com/office/drawing/2014/main" id="{FF0E290C-4539-A122-1957-9526BF3AF7A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94389" y="1632660"/>
                    <a:ext cx="35605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𝐺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68" name="Text Box 143">
                    <a:extLst>
                      <a:ext uri="{FF2B5EF4-FFF2-40B4-BE49-F238E27FC236}">
                        <a16:creationId xmlns:a16="http://schemas.microsoft.com/office/drawing/2014/main" id="{FF0E290C-4539-A122-1957-9526BF3AF7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494389" y="1632660"/>
                    <a:ext cx="3560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AutoShape 136">
                <a:extLst>
                  <a:ext uri="{FF2B5EF4-FFF2-40B4-BE49-F238E27FC236}">
                    <a16:creationId xmlns:a16="http://schemas.microsoft.com/office/drawing/2014/main" id="{358A1F82-3793-6744-4A52-07B03054938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87741" y="2049753"/>
                <a:ext cx="233378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1457898E-43AC-1B8C-185F-ED7612D9C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7741" y="1844848"/>
                <a:ext cx="0" cy="8504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27D0523-9F55-F055-8DBA-E8F9DC25D1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21524" y="1844848"/>
                <a:ext cx="0" cy="8504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AutoShape 136">
                <a:extLst>
                  <a:ext uri="{FF2B5EF4-FFF2-40B4-BE49-F238E27FC236}">
                    <a16:creationId xmlns:a16="http://schemas.microsoft.com/office/drawing/2014/main" id="{4B55586B-B144-B9B6-FA47-32D7D0929DD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87740" y="2511832"/>
                <a:ext cx="233378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5D9A77E-C16D-539F-D968-5F8FB4E07C6C}"/>
                  </a:ext>
                </a:extLst>
              </p:cNvPr>
              <p:cNvGrpSpPr/>
              <p:nvPr/>
            </p:nvGrpSpPr>
            <p:grpSpPr>
              <a:xfrm>
                <a:off x="6721139" y="2000718"/>
                <a:ext cx="982136" cy="555625"/>
                <a:chOff x="6721139" y="2000718"/>
                <a:chExt cx="982136" cy="555625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148338C8-23DE-5536-748D-5F29050D0841}"/>
                    </a:ext>
                  </a:extLst>
                </p:cNvPr>
                <p:cNvGrpSpPr/>
                <p:nvPr/>
              </p:nvGrpSpPr>
              <p:grpSpPr>
                <a:xfrm>
                  <a:off x="7147650" y="2000718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82" name="Oval 121">
                    <a:extLst>
                      <a:ext uri="{FF2B5EF4-FFF2-40B4-BE49-F238E27FC236}">
                        <a16:creationId xmlns:a16="http://schemas.microsoft.com/office/drawing/2014/main" id="{6A050961-BA79-D92C-20FD-AC9F62BBBC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83" name="Arc 124">
                    <a:extLst>
                      <a:ext uri="{FF2B5EF4-FFF2-40B4-BE49-F238E27FC236}">
                        <a16:creationId xmlns:a16="http://schemas.microsoft.com/office/drawing/2014/main" id="{1C3E70AF-D9B0-1A8D-E94B-A59117811F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84" name="Arc 125">
                    <a:extLst>
                      <a:ext uri="{FF2B5EF4-FFF2-40B4-BE49-F238E27FC236}">
                        <a16:creationId xmlns:a16="http://schemas.microsoft.com/office/drawing/2014/main" id="{5F3CAA70-A50B-9B9E-FCFF-84DC5C10CA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85" name="Arc 127">
                    <a:extLst>
                      <a:ext uri="{FF2B5EF4-FFF2-40B4-BE49-F238E27FC236}">
                        <a16:creationId xmlns:a16="http://schemas.microsoft.com/office/drawing/2014/main" id="{A502A85A-A4CD-8FAA-A77C-A2B8264073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86" name="Arc 128">
                    <a:extLst>
                      <a:ext uri="{FF2B5EF4-FFF2-40B4-BE49-F238E27FC236}">
                        <a16:creationId xmlns:a16="http://schemas.microsoft.com/office/drawing/2014/main" id="{2954B9E3-9647-7950-61DA-BD4E3556F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81" name="AutoShape 135">
                  <a:extLst>
                    <a:ext uri="{FF2B5EF4-FFF2-40B4-BE49-F238E27FC236}">
                      <a16:creationId xmlns:a16="http://schemas.microsoft.com/office/drawing/2014/main" id="{C5E3C567-E788-1805-27D3-08B2EE75C64C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721139" y="2267241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9919FD9-A4BA-001F-FDBE-5CF38DFAA8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0493" y="1958313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346F55-2AE9-7822-3407-97DEE287E0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25763" y="1963455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447B3B-2D37-40C0-F628-AD26C059D2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6136" y="2426805"/>
                <a:ext cx="180622" cy="18288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0D5C5CB-0053-85EC-BBFE-0CBD6FE1C0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1406" y="2431947"/>
                <a:ext cx="180622" cy="18288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 Box 143">
                    <a:extLst>
                      <a:ext uri="{FF2B5EF4-FFF2-40B4-BE49-F238E27FC236}">
                        <a16:creationId xmlns:a16="http://schemas.microsoft.com/office/drawing/2014/main" id="{2915D52E-3544-8B63-766F-32B8687E4FF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32463" y="2616097"/>
                    <a:ext cx="52950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𝐶𝐵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78" name="Text Box 143">
                    <a:extLst>
                      <a:ext uri="{FF2B5EF4-FFF2-40B4-BE49-F238E27FC236}">
                        <a16:creationId xmlns:a16="http://schemas.microsoft.com/office/drawing/2014/main" id="{2915D52E-3544-8B63-766F-32B8687E4F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332463" y="2616097"/>
                    <a:ext cx="529504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 Box 143">
                    <a:extLst>
                      <a:ext uri="{FF2B5EF4-FFF2-40B4-BE49-F238E27FC236}">
                        <a16:creationId xmlns:a16="http://schemas.microsoft.com/office/drawing/2014/main" id="{E729D5B5-3FB8-BA7A-31C6-9B047797BAC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51322" y="2622047"/>
                    <a:ext cx="533671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𝐶𝐵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79" name="Text Box 143">
                    <a:extLst>
                      <a:ext uri="{FF2B5EF4-FFF2-40B4-BE49-F238E27FC236}">
                        <a16:creationId xmlns:a16="http://schemas.microsoft.com/office/drawing/2014/main" id="{E729D5B5-3FB8-BA7A-31C6-9B047797BA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251322" y="2622047"/>
                    <a:ext cx="533671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6CAC881-0367-85B3-E7D3-7535F77AB4E0}"/>
                </a:ext>
              </a:extLst>
            </p:cNvPr>
            <p:cNvSpPr txBox="1"/>
            <p:nvPr/>
          </p:nvSpPr>
          <p:spPr>
            <a:xfrm>
              <a:off x="3824937" y="4950538"/>
              <a:ext cx="12264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cs typeface="Times New Roman" panose="02020603050405020304" pitchFamily="18" charset="0"/>
                </a:rPr>
                <a:t>Post-fault</a:t>
              </a:r>
              <a:endParaRPr lang="en-US" dirty="0"/>
            </a:p>
          </p:txBody>
        </p: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31C607E0-BCB2-C103-104F-A0E1A8BC29A2}"/>
              </a:ext>
            </a:extLst>
          </p:cNvPr>
          <p:cNvGrpSpPr/>
          <p:nvPr/>
        </p:nvGrpSpPr>
        <p:grpSpPr>
          <a:xfrm>
            <a:off x="4788829" y="1304753"/>
            <a:ext cx="7134259" cy="1462282"/>
            <a:chOff x="4788829" y="1304753"/>
            <a:chExt cx="7134259" cy="14622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FE5139A-A756-950F-7750-CB181F6E3958}"/>
                    </a:ext>
                  </a:extLst>
                </p:cNvPr>
                <p:cNvSpPr txBox="1"/>
                <p:nvPr/>
              </p:nvSpPr>
              <p:spPr>
                <a:xfrm>
                  <a:off x="6575675" y="1327424"/>
                  <a:ext cx="79047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0.3 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FE5139A-A756-950F-7750-CB181F6E39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5675" y="1327424"/>
                  <a:ext cx="790473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7937" t="-1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DC60643-7514-4305-6D1E-D2682E8A887C}"/>
                </a:ext>
              </a:extLst>
            </p:cNvPr>
            <p:cNvGrpSpPr/>
            <p:nvPr/>
          </p:nvGrpSpPr>
          <p:grpSpPr>
            <a:xfrm>
              <a:off x="6382818" y="1588952"/>
              <a:ext cx="1244965" cy="209787"/>
              <a:chOff x="4898350" y="1903076"/>
              <a:chExt cx="1748370" cy="294615"/>
            </a:xfrm>
          </p:grpSpPr>
          <p:grpSp>
            <p:nvGrpSpPr>
              <p:cNvPr id="222" name="Group 229">
                <a:extLst>
                  <a:ext uri="{FF2B5EF4-FFF2-40B4-BE49-F238E27FC236}">
                    <a16:creationId xmlns:a16="http://schemas.microsoft.com/office/drawing/2014/main" id="{7F6BA7A7-BA2F-E9B7-50AC-93DFE7456E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225" name="Freeform 67">
                  <a:extLst>
                    <a:ext uri="{FF2B5EF4-FFF2-40B4-BE49-F238E27FC236}">
                      <a16:creationId xmlns:a16="http://schemas.microsoft.com/office/drawing/2014/main" id="{97C2742E-3369-48D4-2E49-9460576608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26" name="Freeform 68">
                  <a:extLst>
                    <a:ext uri="{FF2B5EF4-FFF2-40B4-BE49-F238E27FC236}">
                      <a16:creationId xmlns:a16="http://schemas.microsoft.com/office/drawing/2014/main" id="{294C070A-D2DE-FAA6-0EA3-B99205D08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27" name="Freeform 69">
                  <a:extLst>
                    <a:ext uri="{FF2B5EF4-FFF2-40B4-BE49-F238E27FC236}">
                      <a16:creationId xmlns:a16="http://schemas.microsoft.com/office/drawing/2014/main" id="{D2B4948F-5B1E-E191-004F-A406D5C49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28" name="Freeform 70">
                  <a:extLst>
                    <a:ext uri="{FF2B5EF4-FFF2-40B4-BE49-F238E27FC236}">
                      <a16:creationId xmlns:a16="http://schemas.microsoft.com/office/drawing/2014/main" id="{189F8F85-7423-FA46-EFDD-A74F627FC5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29" name="Freeform 71">
                  <a:extLst>
                    <a:ext uri="{FF2B5EF4-FFF2-40B4-BE49-F238E27FC236}">
                      <a16:creationId xmlns:a16="http://schemas.microsoft.com/office/drawing/2014/main" id="{33DED1E1-8402-2FD7-4EB8-2C5F803910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0" name="Freeform 72">
                  <a:extLst>
                    <a:ext uri="{FF2B5EF4-FFF2-40B4-BE49-F238E27FC236}">
                      <a16:creationId xmlns:a16="http://schemas.microsoft.com/office/drawing/2014/main" id="{8EBEE723-A4F5-93E2-B977-4B80CDD5FF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1" name="Freeform 73">
                  <a:extLst>
                    <a:ext uri="{FF2B5EF4-FFF2-40B4-BE49-F238E27FC236}">
                      <a16:creationId xmlns:a16="http://schemas.microsoft.com/office/drawing/2014/main" id="{0ABC9944-5B32-DD23-30D6-6E21F8DC7A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2" name="Freeform 74">
                  <a:extLst>
                    <a:ext uri="{FF2B5EF4-FFF2-40B4-BE49-F238E27FC236}">
                      <a16:creationId xmlns:a16="http://schemas.microsoft.com/office/drawing/2014/main" id="{D81C4F52-81B2-C90D-C7B1-76CE68116F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3" name="Freeform 105">
                  <a:extLst>
                    <a:ext uri="{FF2B5EF4-FFF2-40B4-BE49-F238E27FC236}">
                      <a16:creationId xmlns:a16="http://schemas.microsoft.com/office/drawing/2014/main" id="{D1FB5956-5331-9050-4512-04B5664EEC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4" name="Freeform 106">
                  <a:extLst>
                    <a:ext uri="{FF2B5EF4-FFF2-40B4-BE49-F238E27FC236}">
                      <a16:creationId xmlns:a16="http://schemas.microsoft.com/office/drawing/2014/main" id="{1732C5E4-0594-BD43-AD00-D9F6406696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5" name="Freeform 107">
                  <a:extLst>
                    <a:ext uri="{FF2B5EF4-FFF2-40B4-BE49-F238E27FC236}">
                      <a16:creationId xmlns:a16="http://schemas.microsoft.com/office/drawing/2014/main" id="{4DD9D208-85B1-11FC-ACE3-13DCD76849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6" name="Freeform 108">
                  <a:extLst>
                    <a:ext uri="{FF2B5EF4-FFF2-40B4-BE49-F238E27FC236}">
                      <a16:creationId xmlns:a16="http://schemas.microsoft.com/office/drawing/2014/main" id="{BBDE4099-E959-4B47-E290-9E9FDD4F9A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7" name="Freeform 109">
                  <a:extLst>
                    <a:ext uri="{FF2B5EF4-FFF2-40B4-BE49-F238E27FC236}">
                      <a16:creationId xmlns:a16="http://schemas.microsoft.com/office/drawing/2014/main" id="{9FC7303F-8347-16A3-0AAD-41641E0881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8" name="Freeform 110">
                  <a:extLst>
                    <a:ext uri="{FF2B5EF4-FFF2-40B4-BE49-F238E27FC236}">
                      <a16:creationId xmlns:a16="http://schemas.microsoft.com/office/drawing/2014/main" id="{54D58B9D-DF4C-9670-D5CA-305AA0B5C3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9" name="Freeform 111">
                  <a:extLst>
                    <a:ext uri="{FF2B5EF4-FFF2-40B4-BE49-F238E27FC236}">
                      <a16:creationId xmlns:a16="http://schemas.microsoft.com/office/drawing/2014/main" id="{65BD71BF-EF65-0670-42A2-9A6135A27C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40" name="Freeform 112">
                  <a:extLst>
                    <a:ext uri="{FF2B5EF4-FFF2-40B4-BE49-F238E27FC236}">
                      <a16:creationId xmlns:a16="http://schemas.microsoft.com/office/drawing/2014/main" id="{D8A9F7AE-EBE6-F571-C1AD-D7A5200112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B554B6AF-2AC8-B66B-0A83-C2A139C53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E91FF799-2654-7CCB-6242-CDAA3A4961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350" y="2185269"/>
                <a:ext cx="207050" cy="192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5974775-E5E8-A280-635F-51001B76B8DC}"/>
                    </a:ext>
                  </a:extLst>
                </p:cNvPr>
                <p:cNvSpPr txBox="1"/>
                <p:nvPr/>
              </p:nvSpPr>
              <p:spPr>
                <a:xfrm>
                  <a:off x="4788829" y="1716233"/>
                  <a:ext cx="1620252" cy="3399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5974775-E5E8-A280-635F-51001B76B8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829" y="1716233"/>
                  <a:ext cx="1620252" cy="339901"/>
                </a:xfrm>
                <a:prstGeom prst="rect">
                  <a:avLst/>
                </a:prstGeom>
                <a:blipFill>
                  <a:blip r:embed="rId10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3CE9B64-FE2A-FBC4-1050-2EF87D34E63A}"/>
                </a:ext>
              </a:extLst>
            </p:cNvPr>
            <p:cNvGrpSpPr/>
            <p:nvPr/>
          </p:nvGrpSpPr>
          <p:grpSpPr>
            <a:xfrm>
              <a:off x="6191224" y="1789893"/>
              <a:ext cx="395645" cy="834071"/>
              <a:chOff x="2713849" y="2153889"/>
              <a:chExt cx="555625" cy="1171330"/>
            </a:xfrm>
          </p:grpSpPr>
          <p:grpSp>
            <p:nvGrpSpPr>
              <p:cNvPr id="211" name="Group 4">
                <a:extLst>
                  <a:ext uri="{FF2B5EF4-FFF2-40B4-BE49-F238E27FC236}">
                    <a16:creationId xmlns:a16="http://schemas.microsoft.com/office/drawing/2014/main" id="{2F38097A-72E0-F7E6-429D-A1D9764022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3849" y="2576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214" name="Oval 5">
                  <a:extLst>
                    <a:ext uri="{FF2B5EF4-FFF2-40B4-BE49-F238E27FC236}">
                      <a16:creationId xmlns:a16="http://schemas.microsoft.com/office/drawing/2014/main" id="{15A86D3F-BEF9-6A28-BA61-F84214D1BD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grpSp>
              <p:nvGrpSpPr>
                <p:cNvPr id="215" name="Group 6">
                  <a:extLst>
                    <a:ext uri="{FF2B5EF4-FFF2-40B4-BE49-F238E27FC236}">
                      <a16:creationId xmlns:a16="http://schemas.microsoft.com/office/drawing/2014/main" id="{CD65FDB6-82E9-1FD1-07CD-4BD4491786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216" name="Group 7">
                    <a:extLst>
                      <a:ext uri="{FF2B5EF4-FFF2-40B4-BE49-F238E27FC236}">
                        <a16:creationId xmlns:a16="http://schemas.microsoft.com/office/drawing/2014/main" id="{1DBF2947-CF64-BE08-A7A9-35357EF24F1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220" name="Arc 8">
                      <a:extLst>
                        <a:ext uri="{FF2B5EF4-FFF2-40B4-BE49-F238E27FC236}">
                          <a16:creationId xmlns:a16="http://schemas.microsoft.com/office/drawing/2014/main" id="{9336C4B6-2ADE-9A0D-3313-FE13EDA9EF2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221" name="Arc 9">
                      <a:extLst>
                        <a:ext uri="{FF2B5EF4-FFF2-40B4-BE49-F238E27FC236}">
                          <a16:creationId xmlns:a16="http://schemas.microsoft.com/office/drawing/2014/main" id="{91C1CB8B-C603-4F74-88CB-83125E51F5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217" name="Group 10">
                    <a:extLst>
                      <a:ext uri="{FF2B5EF4-FFF2-40B4-BE49-F238E27FC236}">
                        <a16:creationId xmlns:a16="http://schemas.microsoft.com/office/drawing/2014/main" id="{395CA790-1593-ACA8-C4DB-3915F4DFD01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218" name="Arc 11">
                      <a:extLst>
                        <a:ext uri="{FF2B5EF4-FFF2-40B4-BE49-F238E27FC236}">
                          <a16:creationId xmlns:a16="http://schemas.microsoft.com/office/drawing/2014/main" id="{CC911E1E-AF31-ED86-0E1D-7E473AF3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219" name="Arc 12">
                      <a:extLst>
                        <a:ext uri="{FF2B5EF4-FFF2-40B4-BE49-F238E27FC236}">
                          <a16:creationId xmlns:a16="http://schemas.microsoft.com/office/drawing/2014/main" id="{2DCE412D-8075-D19B-AE1A-32CDC4E294F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</p:grpSp>
          </p:grp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11286808-5FEF-7C75-8AD5-6BD0B5057B42}"/>
                  </a:ext>
                </a:extLst>
              </p:cNvPr>
              <p:cNvCxnSpPr>
                <a:cxnSpLocks/>
                <a:endCxn id="214" idx="0"/>
              </p:cNvCxnSpPr>
              <p:nvPr/>
            </p:nvCxnSpPr>
            <p:spPr>
              <a:xfrm>
                <a:off x="2991134" y="2153889"/>
                <a:ext cx="528" cy="42255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28F15951-FEF8-4CA3-8081-13DC2F6C4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3132065"/>
                <a:ext cx="0" cy="1931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BAD7955-6B3D-7FB5-92A4-066E044FB7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14597" y="2566343"/>
              <a:ext cx="148151" cy="200692"/>
              <a:chOff x="1595909" y="1515022"/>
              <a:chExt cx="275039" cy="372581"/>
            </a:xfrm>
          </p:grpSpPr>
          <p:sp>
            <p:nvSpPr>
              <p:cNvPr id="207" name="Line 42">
                <a:extLst>
                  <a:ext uri="{FF2B5EF4-FFF2-40B4-BE49-F238E27FC236}">
                    <a16:creationId xmlns:a16="http://schemas.microsoft.com/office/drawing/2014/main" id="{7586DB95-57D6-E9C4-A61D-58CE42C9EF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208" name="Line 42">
                <a:extLst>
                  <a:ext uri="{FF2B5EF4-FFF2-40B4-BE49-F238E27FC236}">
                    <a16:creationId xmlns:a16="http://schemas.microsoft.com/office/drawing/2014/main" id="{9359B287-0DE0-A00D-909C-5A8CB0DC92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209" name="Line 42">
                <a:extLst>
                  <a:ext uri="{FF2B5EF4-FFF2-40B4-BE49-F238E27FC236}">
                    <a16:creationId xmlns:a16="http://schemas.microsoft.com/office/drawing/2014/main" id="{78159A3D-5392-DE5B-883B-0F64FB9435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210" name="Line 42">
                <a:extLst>
                  <a:ext uri="{FF2B5EF4-FFF2-40B4-BE49-F238E27FC236}">
                    <a16:creationId xmlns:a16="http://schemas.microsoft.com/office/drawing/2014/main" id="{7EE278C9-A26E-C503-601E-DE1876A217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F14EEFC-40DD-04EA-16F6-91B338006BAC}"/>
                </a:ext>
              </a:extLst>
            </p:cNvPr>
            <p:cNvCxnSpPr>
              <a:cxnSpLocks/>
            </p:cNvCxnSpPr>
            <p:nvPr/>
          </p:nvCxnSpPr>
          <p:spPr>
            <a:xfrm>
              <a:off x="7639209" y="1789893"/>
              <a:ext cx="80384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523C58A-B485-B890-7E5D-330FD3112F35}"/>
                </a:ext>
              </a:extLst>
            </p:cNvPr>
            <p:cNvGrpSpPr/>
            <p:nvPr/>
          </p:nvGrpSpPr>
          <p:grpSpPr>
            <a:xfrm flipH="1">
              <a:off x="8060333" y="1587583"/>
              <a:ext cx="1346465" cy="209787"/>
              <a:chOff x="4755808" y="1903076"/>
              <a:chExt cx="1890912" cy="294615"/>
            </a:xfrm>
          </p:grpSpPr>
          <p:grpSp>
            <p:nvGrpSpPr>
              <p:cNvPr id="182" name="Group 229">
                <a:extLst>
                  <a:ext uri="{FF2B5EF4-FFF2-40B4-BE49-F238E27FC236}">
                    <a16:creationId xmlns:a16="http://schemas.microsoft.com/office/drawing/2014/main" id="{1CD4E44C-B4D6-5085-AAAA-9642E0ACFF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185" name="Freeform 67">
                  <a:extLst>
                    <a:ext uri="{FF2B5EF4-FFF2-40B4-BE49-F238E27FC236}">
                      <a16:creationId xmlns:a16="http://schemas.microsoft.com/office/drawing/2014/main" id="{BAC661E6-54A2-546B-9AF5-8F522641D5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86" name="Freeform 68">
                  <a:extLst>
                    <a:ext uri="{FF2B5EF4-FFF2-40B4-BE49-F238E27FC236}">
                      <a16:creationId xmlns:a16="http://schemas.microsoft.com/office/drawing/2014/main" id="{E76A68C6-956A-0E1B-9F97-B11832849A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87" name="Freeform 69">
                  <a:extLst>
                    <a:ext uri="{FF2B5EF4-FFF2-40B4-BE49-F238E27FC236}">
                      <a16:creationId xmlns:a16="http://schemas.microsoft.com/office/drawing/2014/main" id="{A9111738-3728-C64E-1EAA-41BF30BE25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88" name="Freeform 70">
                  <a:extLst>
                    <a:ext uri="{FF2B5EF4-FFF2-40B4-BE49-F238E27FC236}">
                      <a16:creationId xmlns:a16="http://schemas.microsoft.com/office/drawing/2014/main" id="{4052B212-5804-5CD0-6DED-CC118CFEDB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89" name="Freeform 71">
                  <a:extLst>
                    <a:ext uri="{FF2B5EF4-FFF2-40B4-BE49-F238E27FC236}">
                      <a16:creationId xmlns:a16="http://schemas.microsoft.com/office/drawing/2014/main" id="{AF9C6928-4E4A-1D2D-4161-C49B2D72F1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0" name="Freeform 72">
                  <a:extLst>
                    <a:ext uri="{FF2B5EF4-FFF2-40B4-BE49-F238E27FC236}">
                      <a16:creationId xmlns:a16="http://schemas.microsoft.com/office/drawing/2014/main" id="{249CD51D-04BA-9D4C-E3FF-364ED72E62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1" name="Freeform 73">
                  <a:extLst>
                    <a:ext uri="{FF2B5EF4-FFF2-40B4-BE49-F238E27FC236}">
                      <a16:creationId xmlns:a16="http://schemas.microsoft.com/office/drawing/2014/main" id="{7395797B-14D5-00E2-54BF-EF6AB5BF10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2" name="Freeform 74">
                  <a:extLst>
                    <a:ext uri="{FF2B5EF4-FFF2-40B4-BE49-F238E27FC236}">
                      <a16:creationId xmlns:a16="http://schemas.microsoft.com/office/drawing/2014/main" id="{F2121AB8-6521-FA5D-60A5-EEE1B3B270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3" name="Freeform 105">
                  <a:extLst>
                    <a:ext uri="{FF2B5EF4-FFF2-40B4-BE49-F238E27FC236}">
                      <a16:creationId xmlns:a16="http://schemas.microsoft.com/office/drawing/2014/main" id="{A2204950-4EA6-E4D2-CACB-2ECBD32832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4" name="Freeform 106">
                  <a:extLst>
                    <a:ext uri="{FF2B5EF4-FFF2-40B4-BE49-F238E27FC236}">
                      <a16:creationId xmlns:a16="http://schemas.microsoft.com/office/drawing/2014/main" id="{1F1C2D7D-F9E1-5F24-23E2-77EF04A1D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5" name="Freeform 107">
                  <a:extLst>
                    <a:ext uri="{FF2B5EF4-FFF2-40B4-BE49-F238E27FC236}">
                      <a16:creationId xmlns:a16="http://schemas.microsoft.com/office/drawing/2014/main" id="{EB1F5F93-8FED-1B80-24A8-44C3971F4F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6" name="Freeform 108">
                  <a:extLst>
                    <a:ext uri="{FF2B5EF4-FFF2-40B4-BE49-F238E27FC236}">
                      <a16:creationId xmlns:a16="http://schemas.microsoft.com/office/drawing/2014/main" id="{BBFA97E9-5A32-9A6B-0569-E2785954C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7" name="Freeform 109">
                  <a:extLst>
                    <a:ext uri="{FF2B5EF4-FFF2-40B4-BE49-F238E27FC236}">
                      <a16:creationId xmlns:a16="http://schemas.microsoft.com/office/drawing/2014/main" id="{77F7BAC3-1F85-9CDA-185E-57EACD0000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8" name="Freeform 110">
                  <a:extLst>
                    <a:ext uri="{FF2B5EF4-FFF2-40B4-BE49-F238E27FC236}">
                      <a16:creationId xmlns:a16="http://schemas.microsoft.com/office/drawing/2014/main" id="{1A1C54F7-4092-9F0C-0542-6934E082AF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9" name="Freeform 111">
                  <a:extLst>
                    <a:ext uri="{FF2B5EF4-FFF2-40B4-BE49-F238E27FC236}">
                      <a16:creationId xmlns:a16="http://schemas.microsoft.com/office/drawing/2014/main" id="{9A9569C9-CE38-C7EB-63FC-4E99B03C4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00" name="Freeform 112">
                  <a:extLst>
                    <a:ext uri="{FF2B5EF4-FFF2-40B4-BE49-F238E27FC236}">
                      <a16:creationId xmlns:a16="http://schemas.microsoft.com/office/drawing/2014/main" id="{55EC3B82-FA4C-C872-1C4D-CF1EF50B6E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C399E591-2C01-F2CC-766E-24F610AEE2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F862EAE-6221-5AD7-AF99-C1133EE2C3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5808" y="2187191"/>
                <a:ext cx="3495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5B587348-99E4-8EAE-211C-88DE97E8A68E}"/>
                    </a:ext>
                  </a:extLst>
                </p:cNvPr>
                <p:cNvSpPr txBox="1"/>
                <p:nvPr/>
              </p:nvSpPr>
              <p:spPr>
                <a:xfrm>
                  <a:off x="8509253" y="1304753"/>
                  <a:ext cx="74558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0.4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5B587348-99E4-8EAE-211C-88DE97E8A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9253" y="1304753"/>
                  <a:ext cx="745589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10169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5DBEFDF-7CD4-91DB-4FCA-036DB1FE5E23}"/>
                </a:ext>
              </a:extLst>
            </p:cNvPr>
            <p:cNvCxnSpPr>
              <a:cxnSpLocks/>
            </p:cNvCxnSpPr>
            <p:nvPr/>
          </p:nvCxnSpPr>
          <p:spPr>
            <a:xfrm>
              <a:off x="7639209" y="1652369"/>
              <a:ext cx="0" cy="6056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1CA7EE7-7791-4418-7A52-AFAD94A0CB28}"/>
                </a:ext>
              </a:extLst>
            </p:cNvPr>
            <p:cNvCxnSpPr>
              <a:cxnSpLocks/>
            </p:cNvCxnSpPr>
            <p:nvPr/>
          </p:nvCxnSpPr>
          <p:spPr>
            <a:xfrm>
              <a:off x="9851295" y="1652369"/>
              <a:ext cx="0" cy="6056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A89C6A0-5786-3630-5B3B-0EAB6A61491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481" y="1789893"/>
              <a:ext cx="5399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989A1AD-6786-F96D-9C6C-ECA1DB48C39D}"/>
                </a:ext>
              </a:extLst>
            </p:cNvPr>
            <p:cNvGrpSpPr/>
            <p:nvPr/>
          </p:nvGrpSpPr>
          <p:grpSpPr>
            <a:xfrm>
              <a:off x="9915722" y="1964349"/>
              <a:ext cx="395645" cy="702687"/>
              <a:chOff x="2713849" y="2295442"/>
              <a:chExt cx="555625" cy="986820"/>
            </a:xfrm>
          </p:grpSpPr>
          <p:grpSp>
            <p:nvGrpSpPr>
              <p:cNvPr id="133" name="Group 4">
                <a:extLst>
                  <a:ext uri="{FF2B5EF4-FFF2-40B4-BE49-F238E27FC236}">
                    <a16:creationId xmlns:a16="http://schemas.microsoft.com/office/drawing/2014/main" id="{B837AA04-CE76-153F-2A1D-C2F1835CB6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3849" y="2576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136" name="Oval 5">
                  <a:extLst>
                    <a:ext uri="{FF2B5EF4-FFF2-40B4-BE49-F238E27FC236}">
                      <a16:creationId xmlns:a16="http://schemas.microsoft.com/office/drawing/2014/main" id="{703EF7FE-230E-FE48-1B90-F49BBE04C2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grpSp>
              <p:nvGrpSpPr>
                <p:cNvPr id="137" name="Group 6">
                  <a:extLst>
                    <a:ext uri="{FF2B5EF4-FFF2-40B4-BE49-F238E27FC236}">
                      <a16:creationId xmlns:a16="http://schemas.microsoft.com/office/drawing/2014/main" id="{3F91F214-C139-FE15-47AD-204A3519DA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4" y="1955"/>
                  <a:ext cx="698" cy="377"/>
                  <a:chOff x="3835" y="3460"/>
                  <a:chExt cx="611" cy="235"/>
                </a:xfrm>
                <a:grpFill/>
              </p:grpSpPr>
              <p:grpSp>
                <p:nvGrpSpPr>
                  <p:cNvPr id="138" name="Group 7">
                    <a:extLst>
                      <a:ext uri="{FF2B5EF4-FFF2-40B4-BE49-F238E27FC236}">
                        <a16:creationId xmlns:a16="http://schemas.microsoft.com/office/drawing/2014/main" id="{6E710793-C149-5B49-750A-D475A3B237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35" y="3572"/>
                    <a:ext cx="302" cy="123"/>
                    <a:chOff x="3835" y="3572"/>
                    <a:chExt cx="302" cy="123"/>
                  </a:xfrm>
                  <a:grpFill/>
                </p:grpSpPr>
                <p:sp>
                  <p:nvSpPr>
                    <p:cNvPr id="142" name="Arc 8">
                      <a:extLst>
                        <a:ext uri="{FF2B5EF4-FFF2-40B4-BE49-F238E27FC236}">
                          <a16:creationId xmlns:a16="http://schemas.microsoft.com/office/drawing/2014/main" id="{6AE09F94-8CD9-1E7F-F1A2-0CB3629EB6E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8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43" name="Arc 9">
                      <a:extLst>
                        <a:ext uri="{FF2B5EF4-FFF2-40B4-BE49-F238E27FC236}">
                          <a16:creationId xmlns:a16="http://schemas.microsoft.com/office/drawing/2014/main" id="{CE14D02F-06FA-904B-6271-FAD3A99B45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35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139" name="Group 138">
                    <a:extLst>
                      <a:ext uri="{FF2B5EF4-FFF2-40B4-BE49-F238E27FC236}">
                        <a16:creationId xmlns:a16="http://schemas.microsoft.com/office/drawing/2014/main" id="{483410AF-3D86-EF08-972F-A8C79FCABEE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140" name="Arc 11">
                      <a:extLst>
                        <a:ext uri="{FF2B5EF4-FFF2-40B4-BE49-F238E27FC236}">
                          <a16:creationId xmlns:a16="http://schemas.microsoft.com/office/drawing/2014/main" id="{FEDD4992-F5D4-D8C7-CC6F-0ED52D3D10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41" name="Arc 12">
                      <a:extLst>
                        <a:ext uri="{FF2B5EF4-FFF2-40B4-BE49-F238E27FC236}">
                          <a16:creationId xmlns:a16="http://schemas.microsoft.com/office/drawing/2014/main" id="{827E184B-AEB7-94E8-2F60-C590EF2085C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</p:grpSp>
          </p:grp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4859716-7D49-E0EB-E408-8F760A446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2295442"/>
                <a:ext cx="526" cy="28099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1EA3319-3094-4B50-B74F-4D7021A901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3132065"/>
                <a:ext cx="0" cy="15019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93C5A01-90CB-0E1B-49EA-93682A6744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39179" y="2566343"/>
              <a:ext cx="148151" cy="200692"/>
              <a:chOff x="1595909" y="1515022"/>
              <a:chExt cx="275039" cy="372581"/>
            </a:xfrm>
          </p:grpSpPr>
          <p:sp>
            <p:nvSpPr>
              <p:cNvPr id="129" name="Line 42">
                <a:extLst>
                  <a:ext uri="{FF2B5EF4-FFF2-40B4-BE49-F238E27FC236}">
                    <a16:creationId xmlns:a16="http://schemas.microsoft.com/office/drawing/2014/main" id="{726C9701-16E1-CCD9-397A-9E322B85FF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30" name="Line 42">
                <a:extLst>
                  <a:ext uri="{FF2B5EF4-FFF2-40B4-BE49-F238E27FC236}">
                    <a16:creationId xmlns:a16="http://schemas.microsoft.com/office/drawing/2014/main" id="{AA31CE0F-5476-9B15-21AB-AF4EA82BB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31" name="Line 42">
                <a:extLst>
                  <a:ext uri="{FF2B5EF4-FFF2-40B4-BE49-F238E27FC236}">
                    <a16:creationId xmlns:a16="http://schemas.microsoft.com/office/drawing/2014/main" id="{BE85528C-67B5-DBEF-DA8B-23A3D1FF66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32" name="Line 42">
                <a:extLst>
                  <a:ext uri="{FF2B5EF4-FFF2-40B4-BE49-F238E27FC236}">
                    <a16:creationId xmlns:a16="http://schemas.microsoft.com/office/drawing/2014/main" id="{BBA1B1CA-5378-98A9-CBF7-1D7A30A172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CD63D2F9-FDF6-E9BD-E04C-9C1F78489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6318" y="2164440"/>
              <a:ext cx="0" cy="4457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3120A849-86AC-64F6-BAF8-EB8A373EC4BC}"/>
                    </a:ext>
                  </a:extLst>
                </p:cNvPr>
                <p:cNvSpPr txBox="1"/>
                <p:nvPr/>
              </p:nvSpPr>
              <p:spPr>
                <a:xfrm>
                  <a:off x="10201848" y="1816471"/>
                  <a:ext cx="172124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</m:e>
                        </m:acc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1.0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3120A849-86AC-64F6-BAF8-EB8A373EC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1848" y="1816471"/>
                  <a:ext cx="1721240" cy="338554"/>
                </a:xfrm>
                <a:prstGeom prst="rect">
                  <a:avLst/>
                </a:prstGeom>
                <a:blipFill>
                  <a:blip r:embed="rId12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B006486-839F-E6AB-5CEF-8278AD728D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1295" y="1964349"/>
              <a:ext cx="26763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6301D8B-BDD4-7EF6-9405-F979FFD1F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1395" y="2078978"/>
              <a:ext cx="0" cy="4457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C87D8952-67EF-5377-9871-14DBD8B59B86}"/>
                </a:ext>
              </a:extLst>
            </p:cNvPr>
            <p:cNvCxnSpPr>
              <a:cxnSpLocks/>
            </p:cNvCxnSpPr>
            <p:nvPr/>
          </p:nvCxnSpPr>
          <p:spPr>
            <a:xfrm>
              <a:off x="7648026" y="2131218"/>
              <a:ext cx="80384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1EA3AF68-3450-2D85-D0BC-DFC9EA46EDA2}"/>
                </a:ext>
              </a:extLst>
            </p:cNvPr>
            <p:cNvGrpSpPr/>
            <p:nvPr/>
          </p:nvGrpSpPr>
          <p:grpSpPr>
            <a:xfrm flipH="1">
              <a:off x="8069150" y="1928908"/>
              <a:ext cx="1346465" cy="209787"/>
              <a:chOff x="4755808" y="1903076"/>
              <a:chExt cx="1890912" cy="294615"/>
            </a:xfrm>
          </p:grpSpPr>
          <p:grpSp>
            <p:nvGrpSpPr>
              <p:cNvPr id="379" name="Group 229">
                <a:extLst>
                  <a:ext uri="{FF2B5EF4-FFF2-40B4-BE49-F238E27FC236}">
                    <a16:creationId xmlns:a16="http://schemas.microsoft.com/office/drawing/2014/main" id="{4EB951FF-A113-A45B-3651-A2D10450C6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382" name="Freeform 67">
                  <a:extLst>
                    <a:ext uri="{FF2B5EF4-FFF2-40B4-BE49-F238E27FC236}">
                      <a16:creationId xmlns:a16="http://schemas.microsoft.com/office/drawing/2014/main" id="{287F834B-0A6B-C0F8-C2D1-A1627F5219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83" name="Freeform 68">
                  <a:extLst>
                    <a:ext uri="{FF2B5EF4-FFF2-40B4-BE49-F238E27FC236}">
                      <a16:creationId xmlns:a16="http://schemas.microsoft.com/office/drawing/2014/main" id="{A93CF869-BB2C-D16E-195B-89F6730B91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84" name="Freeform 69">
                  <a:extLst>
                    <a:ext uri="{FF2B5EF4-FFF2-40B4-BE49-F238E27FC236}">
                      <a16:creationId xmlns:a16="http://schemas.microsoft.com/office/drawing/2014/main" id="{2ACC81EC-E0D8-027F-B64C-FD6FD3255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85" name="Freeform 70">
                  <a:extLst>
                    <a:ext uri="{FF2B5EF4-FFF2-40B4-BE49-F238E27FC236}">
                      <a16:creationId xmlns:a16="http://schemas.microsoft.com/office/drawing/2014/main" id="{4355CDC5-A0CD-1D13-DB32-8AD5C9BB83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86" name="Freeform 71">
                  <a:extLst>
                    <a:ext uri="{FF2B5EF4-FFF2-40B4-BE49-F238E27FC236}">
                      <a16:creationId xmlns:a16="http://schemas.microsoft.com/office/drawing/2014/main" id="{4FF8D24B-1947-86A1-F60A-9D791F44C0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87" name="Freeform 72">
                  <a:extLst>
                    <a:ext uri="{FF2B5EF4-FFF2-40B4-BE49-F238E27FC236}">
                      <a16:creationId xmlns:a16="http://schemas.microsoft.com/office/drawing/2014/main" id="{09741CD4-29F2-9E4B-F94A-BEA43D2515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88" name="Freeform 73">
                  <a:extLst>
                    <a:ext uri="{FF2B5EF4-FFF2-40B4-BE49-F238E27FC236}">
                      <a16:creationId xmlns:a16="http://schemas.microsoft.com/office/drawing/2014/main" id="{B9A32B7B-3EFE-FEE1-0291-781B88DB8F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89" name="Freeform 74">
                  <a:extLst>
                    <a:ext uri="{FF2B5EF4-FFF2-40B4-BE49-F238E27FC236}">
                      <a16:creationId xmlns:a16="http://schemas.microsoft.com/office/drawing/2014/main" id="{CD990314-30C9-34C1-7D63-392FA2117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0" name="Freeform 105">
                  <a:extLst>
                    <a:ext uri="{FF2B5EF4-FFF2-40B4-BE49-F238E27FC236}">
                      <a16:creationId xmlns:a16="http://schemas.microsoft.com/office/drawing/2014/main" id="{58F8F817-5C3F-9AD2-21F0-F068F8C0CE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1" name="Freeform 106">
                  <a:extLst>
                    <a:ext uri="{FF2B5EF4-FFF2-40B4-BE49-F238E27FC236}">
                      <a16:creationId xmlns:a16="http://schemas.microsoft.com/office/drawing/2014/main" id="{C481CE0E-C8AD-13E0-5F3E-72CC1CDBD8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2" name="Freeform 107">
                  <a:extLst>
                    <a:ext uri="{FF2B5EF4-FFF2-40B4-BE49-F238E27FC236}">
                      <a16:creationId xmlns:a16="http://schemas.microsoft.com/office/drawing/2014/main" id="{3BE58B9D-36C0-0ACA-61DF-9E86507756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3" name="Freeform 108">
                  <a:extLst>
                    <a:ext uri="{FF2B5EF4-FFF2-40B4-BE49-F238E27FC236}">
                      <a16:creationId xmlns:a16="http://schemas.microsoft.com/office/drawing/2014/main" id="{1D7DD883-9277-2FB0-E7F9-5F32B3BF52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4" name="Freeform 109">
                  <a:extLst>
                    <a:ext uri="{FF2B5EF4-FFF2-40B4-BE49-F238E27FC236}">
                      <a16:creationId xmlns:a16="http://schemas.microsoft.com/office/drawing/2014/main" id="{ABF1D8A7-1A80-2C0B-AC0E-CC2B079778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5" name="Freeform 110">
                  <a:extLst>
                    <a:ext uri="{FF2B5EF4-FFF2-40B4-BE49-F238E27FC236}">
                      <a16:creationId xmlns:a16="http://schemas.microsoft.com/office/drawing/2014/main" id="{39182748-0B04-31C7-DC4C-BD8FE9AD0D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6" name="Freeform 111">
                  <a:extLst>
                    <a:ext uri="{FF2B5EF4-FFF2-40B4-BE49-F238E27FC236}">
                      <a16:creationId xmlns:a16="http://schemas.microsoft.com/office/drawing/2014/main" id="{7DE74D18-A7D1-9E52-6EFE-EF8A22BB06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7" name="Freeform 112">
                  <a:extLst>
                    <a:ext uri="{FF2B5EF4-FFF2-40B4-BE49-F238E27FC236}">
                      <a16:creationId xmlns:a16="http://schemas.microsoft.com/office/drawing/2014/main" id="{E2D17AF9-E390-8C7A-312C-9F3B24C1BC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8B9FA02B-85C6-32BD-BF43-18F61EC08F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3C19EF45-5497-C02C-C8B3-075C72BC5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5808" y="2187191"/>
                <a:ext cx="3495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FB41C88-DB8B-1D65-D4D3-7CC031825B5F}"/>
                </a:ext>
              </a:extLst>
            </p:cNvPr>
            <p:cNvCxnSpPr>
              <a:cxnSpLocks/>
            </p:cNvCxnSpPr>
            <p:nvPr/>
          </p:nvCxnSpPr>
          <p:spPr>
            <a:xfrm>
              <a:off x="9305298" y="2131218"/>
              <a:ext cx="5399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TextBox 398">
                  <a:extLst>
                    <a:ext uri="{FF2B5EF4-FFF2-40B4-BE49-F238E27FC236}">
                      <a16:creationId xmlns:a16="http://schemas.microsoft.com/office/drawing/2014/main" id="{065708FF-4AA6-BD32-0889-0124137717C0}"/>
                    </a:ext>
                  </a:extLst>
                </p:cNvPr>
                <p:cNvSpPr txBox="1"/>
                <p:nvPr/>
              </p:nvSpPr>
              <p:spPr>
                <a:xfrm>
                  <a:off x="8481963" y="2196705"/>
                  <a:ext cx="74558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0.4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99" name="TextBox 398">
                  <a:extLst>
                    <a:ext uri="{FF2B5EF4-FFF2-40B4-BE49-F238E27FC236}">
                      <a16:creationId xmlns:a16="http://schemas.microsoft.com/office/drawing/2014/main" id="{065708FF-4AA6-BD32-0889-012413771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1963" y="2196705"/>
                  <a:ext cx="745589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8333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AA31455A-6E99-8A9C-6919-3878BF1C2B02}"/>
                  </a:ext>
                </a:extLst>
              </p:cNvPr>
              <p:cNvSpPr txBox="1"/>
              <p:nvPr/>
            </p:nvSpPr>
            <p:spPr>
              <a:xfrm>
                <a:off x="6582531" y="4949446"/>
                <a:ext cx="79047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0.3 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AA31455A-6E99-8A9C-6919-3878BF1C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531" y="4949446"/>
                <a:ext cx="790473" cy="246221"/>
              </a:xfrm>
              <a:prstGeom prst="rect">
                <a:avLst/>
              </a:prstGeom>
              <a:blipFill>
                <a:blip r:embed="rId14"/>
                <a:stretch>
                  <a:fillRect l="-7937" t="-10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3" name="Group 402">
            <a:extLst>
              <a:ext uri="{FF2B5EF4-FFF2-40B4-BE49-F238E27FC236}">
                <a16:creationId xmlns:a16="http://schemas.microsoft.com/office/drawing/2014/main" id="{B3A63867-184D-8D16-3089-8B7477AE0AC7}"/>
              </a:ext>
            </a:extLst>
          </p:cNvPr>
          <p:cNvGrpSpPr/>
          <p:nvPr/>
        </p:nvGrpSpPr>
        <p:grpSpPr>
          <a:xfrm>
            <a:off x="6389674" y="5210974"/>
            <a:ext cx="1244965" cy="209787"/>
            <a:chOff x="4898350" y="1903076"/>
            <a:chExt cx="1748370" cy="294615"/>
          </a:xfrm>
        </p:grpSpPr>
        <p:grpSp>
          <p:nvGrpSpPr>
            <p:cNvPr id="491" name="Group 229">
              <a:extLst>
                <a:ext uri="{FF2B5EF4-FFF2-40B4-BE49-F238E27FC236}">
                  <a16:creationId xmlns:a16="http://schemas.microsoft.com/office/drawing/2014/main" id="{8484E748-2E6C-5F72-E455-251F15226898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453286" y="1546538"/>
              <a:ext cx="294615" cy="1007692"/>
              <a:chOff x="2788" y="1935"/>
              <a:chExt cx="216" cy="843"/>
            </a:xfrm>
          </p:grpSpPr>
          <p:sp>
            <p:nvSpPr>
              <p:cNvPr id="494" name="Freeform 67">
                <a:extLst>
                  <a:ext uri="{FF2B5EF4-FFF2-40B4-BE49-F238E27FC236}">
                    <a16:creationId xmlns:a16="http://schemas.microsoft.com/office/drawing/2014/main" id="{8C8170D2-FF9C-BA01-9F88-D2B3C09F5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95" name="Freeform 68">
                <a:extLst>
                  <a:ext uri="{FF2B5EF4-FFF2-40B4-BE49-F238E27FC236}">
                    <a16:creationId xmlns:a16="http://schemas.microsoft.com/office/drawing/2014/main" id="{05171E0F-9D0B-2856-0711-D7FE6EAED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96" name="Freeform 69">
                <a:extLst>
                  <a:ext uri="{FF2B5EF4-FFF2-40B4-BE49-F238E27FC236}">
                    <a16:creationId xmlns:a16="http://schemas.microsoft.com/office/drawing/2014/main" id="{A263F585-64D8-0C10-6435-FAC2C9557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97" name="Freeform 70">
                <a:extLst>
                  <a:ext uri="{FF2B5EF4-FFF2-40B4-BE49-F238E27FC236}">
                    <a16:creationId xmlns:a16="http://schemas.microsoft.com/office/drawing/2014/main" id="{0AE7135D-7C02-5B7F-C6E1-283EA3894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98" name="Freeform 71">
                <a:extLst>
                  <a:ext uri="{FF2B5EF4-FFF2-40B4-BE49-F238E27FC236}">
                    <a16:creationId xmlns:a16="http://schemas.microsoft.com/office/drawing/2014/main" id="{FD16C63B-9C82-189D-986B-5C2B4DD87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99" name="Freeform 72">
                <a:extLst>
                  <a:ext uri="{FF2B5EF4-FFF2-40B4-BE49-F238E27FC236}">
                    <a16:creationId xmlns:a16="http://schemas.microsoft.com/office/drawing/2014/main" id="{8D067A99-3D98-F1B7-8618-33F424D99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500" name="Freeform 73">
                <a:extLst>
                  <a:ext uri="{FF2B5EF4-FFF2-40B4-BE49-F238E27FC236}">
                    <a16:creationId xmlns:a16="http://schemas.microsoft.com/office/drawing/2014/main" id="{3EED93E3-4ACA-2268-E087-E14EB9E4B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501" name="Freeform 74">
                <a:extLst>
                  <a:ext uri="{FF2B5EF4-FFF2-40B4-BE49-F238E27FC236}">
                    <a16:creationId xmlns:a16="http://schemas.microsoft.com/office/drawing/2014/main" id="{6D8ECEF0-112B-414A-9BD0-7ECF5B041C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502" name="Freeform 105">
                <a:extLst>
                  <a:ext uri="{FF2B5EF4-FFF2-40B4-BE49-F238E27FC236}">
                    <a16:creationId xmlns:a16="http://schemas.microsoft.com/office/drawing/2014/main" id="{02A3342D-E43F-193F-2316-DA61BB966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503" name="Freeform 106">
                <a:extLst>
                  <a:ext uri="{FF2B5EF4-FFF2-40B4-BE49-F238E27FC236}">
                    <a16:creationId xmlns:a16="http://schemas.microsoft.com/office/drawing/2014/main" id="{BB71FEFF-0B37-3DF1-0A63-FE7B79671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504" name="Freeform 107">
                <a:extLst>
                  <a:ext uri="{FF2B5EF4-FFF2-40B4-BE49-F238E27FC236}">
                    <a16:creationId xmlns:a16="http://schemas.microsoft.com/office/drawing/2014/main" id="{8248254C-4865-1398-F812-BE156147B8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505" name="Freeform 108">
                <a:extLst>
                  <a:ext uri="{FF2B5EF4-FFF2-40B4-BE49-F238E27FC236}">
                    <a16:creationId xmlns:a16="http://schemas.microsoft.com/office/drawing/2014/main" id="{4F74B3FF-3B1C-4CEA-C879-D56162BBF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506" name="Freeform 109">
                <a:extLst>
                  <a:ext uri="{FF2B5EF4-FFF2-40B4-BE49-F238E27FC236}">
                    <a16:creationId xmlns:a16="http://schemas.microsoft.com/office/drawing/2014/main" id="{935FFF0B-E8C0-9440-545F-5DBB477A6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507" name="Freeform 110">
                <a:extLst>
                  <a:ext uri="{FF2B5EF4-FFF2-40B4-BE49-F238E27FC236}">
                    <a16:creationId xmlns:a16="http://schemas.microsoft.com/office/drawing/2014/main" id="{2D344ECA-A760-F5D8-7CE9-0044A2E3A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508" name="Freeform 111">
                <a:extLst>
                  <a:ext uri="{FF2B5EF4-FFF2-40B4-BE49-F238E27FC236}">
                    <a16:creationId xmlns:a16="http://schemas.microsoft.com/office/drawing/2014/main" id="{08507611-4F39-4D65-EC88-D39E306AD3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509" name="Freeform 112">
                <a:extLst>
                  <a:ext uri="{FF2B5EF4-FFF2-40B4-BE49-F238E27FC236}">
                    <a16:creationId xmlns:a16="http://schemas.microsoft.com/office/drawing/2014/main" id="{14BCA97C-85E9-F486-980F-F7BBACD62E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</p:grp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DA27F60-0573-8CAB-8DE9-3E8377A9A647}"/>
                </a:ext>
              </a:extLst>
            </p:cNvPr>
            <p:cNvCxnSpPr>
              <a:cxnSpLocks/>
            </p:cNvCxnSpPr>
            <p:nvPr/>
          </p:nvCxnSpPr>
          <p:spPr>
            <a:xfrm>
              <a:off x="6103252" y="2187191"/>
              <a:ext cx="543468" cy="11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F26887F0-A704-7B95-C9F6-237A9C8EAFA4}"/>
                </a:ext>
              </a:extLst>
            </p:cNvPr>
            <p:cNvCxnSpPr>
              <a:cxnSpLocks/>
            </p:cNvCxnSpPr>
            <p:nvPr/>
          </p:nvCxnSpPr>
          <p:spPr>
            <a:xfrm>
              <a:off x="4898350" y="2185269"/>
              <a:ext cx="207050" cy="19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85D018EC-8996-F2A0-6740-3D82A453FFEA}"/>
                  </a:ext>
                </a:extLst>
              </p:cNvPr>
              <p:cNvSpPr txBox="1"/>
              <p:nvPr/>
            </p:nvSpPr>
            <p:spPr>
              <a:xfrm>
                <a:off x="4795685" y="5338255"/>
                <a:ext cx="1620252" cy="339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acc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1.2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85D018EC-8996-F2A0-6740-3D82A453F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685" y="5338255"/>
                <a:ext cx="1620252" cy="339901"/>
              </a:xfrm>
              <a:prstGeom prst="rect">
                <a:avLst/>
              </a:prstGeom>
              <a:blipFill>
                <a:blip r:embed="rId15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5" name="Group 404">
            <a:extLst>
              <a:ext uri="{FF2B5EF4-FFF2-40B4-BE49-F238E27FC236}">
                <a16:creationId xmlns:a16="http://schemas.microsoft.com/office/drawing/2014/main" id="{C2FD42A6-E52A-2681-EC2D-EE4550F73BD4}"/>
              </a:ext>
            </a:extLst>
          </p:cNvPr>
          <p:cNvGrpSpPr/>
          <p:nvPr/>
        </p:nvGrpSpPr>
        <p:grpSpPr>
          <a:xfrm>
            <a:off x="6198080" y="5411915"/>
            <a:ext cx="395645" cy="834071"/>
            <a:chOff x="2713849" y="2153889"/>
            <a:chExt cx="555625" cy="1171330"/>
          </a:xfrm>
        </p:grpSpPr>
        <p:grpSp>
          <p:nvGrpSpPr>
            <p:cNvPr id="480" name="Group 4">
              <a:extLst>
                <a:ext uri="{FF2B5EF4-FFF2-40B4-BE49-F238E27FC236}">
                  <a16:creationId xmlns:a16="http://schemas.microsoft.com/office/drawing/2014/main" id="{D8B2B359-8803-19FE-2A4B-641AAE5F4C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849" y="2576440"/>
              <a:ext cx="555625" cy="555625"/>
              <a:chOff x="1774" y="1738"/>
              <a:chExt cx="828" cy="828"/>
            </a:xfrm>
            <a:solidFill>
              <a:schemeClr val="bg1"/>
            </a:solidFill>
          </p:grpSpPr>
          <p:sp>
            <p:nvSpPr>
              <p:cNvPr id="483" name="Oval 5">
                <a:extLst>
                  <a:ext uri="{FF2B5EF4-FFF2-40B4-BE49-F238E27FC236}">
                    <a16:creationId xmlns:a16="http://schemas.microsoft.com/office/drawing/2014/main" id="{F8352561-C715-1806-0BE0-516AC3C13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4" y="1738"/>
                <a:ext cx="828" cy="82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grpSp>
            <p:nvGrpSpPr>
              <p:cNvPr id="484" name="Group 6">
                <a:extLst>
                  <a:ext uri="{FF2B5EF4-FFF2-40B4-BE49-F238E27FC236}">
                    <a16:creationId xmlns:a16="http://schemas.microsoft.com/office/drawing/2014/main" id="{DACAD54F-805B-1FD2-B522-EE10F2D432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847" y="1955"/>
                <a:ext cx="685" cy="377"/>
                <a:chOff x="3846" y="3460"/>
                <a:chExt cx="600" cy="235"/>
              </a:xfrm>
              <a:grpFill/>
            </p:grpSpPr>
            <p:grpSp>
              <p:nvGrpSpPr>
                <p:cNvPr id="485" name="Group 7">
                  <a:extLst>
                    <a:ext uri="{FF2B5EF4-FFF2-40B4-BE49-F238E27FC236}">
                      <a16:creationId xmlns:a16="http://schemas.microsoft.com/office/drawing/2014/main" id="{DC243AF9-6982-95DE-D331-C489733442A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  <a:grpFill/>
              </p:grpSpPr>
              <p:sp>
                <p:nvSpPr>
                  <p:cNvPr id="489" name="Arc 8">
                    <a:extLst>
                      <a:ext uri="{FF2B5EF4-FFF2-40B4-BE49-F238E27FC236}">
                        <a16:creationId xmlns:a16="http://schemas.microsoft.com/office/drawing/2014/main" id="{42A082C2-1521-4A2C-C444-639C8BA4AE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490" name="Arc 9">
                    <a:extLst>
                      <a:ext uri="{FF2B5EF4-FFF2-40B4-BE49-F238E27FC236}">
                        <a16:creationId xmlns:a16="http://schemas.microsoft.com/office/drawing/2014/main" id="{F0145565-3EA5-FA6E-F213-0D22D7358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486" name="Group 10">
                  <a:extLst>
                    <a:ext uri="{FF2B5EF4-FFF2-40B4-BE49-F238E27FC236}">
                      <a16:creationId xmlns:a16="http://schemas.microsoft.com/office/drawing/2014/main" id="{ED33A3E8-4246-A965-6E89-748A0B87D7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  <a:grpFill/>
              </p:grpSpPr>
              <p:sp>
                <p:nvSpPr>
                  <p:cNvPr id="487" name="Arc 11">
                    <a:extLst>
                      <a:ext uri="{FF2B5EF4-FFF2-40B4-BE49-F238E27FC236}">
                        <a16:creationId xmlns:a16="http://schemas.microsoft.com/office/drawing/2014/main" id="{D093316C-F0D2-1FBF-E486-76623DA98B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488" name="Arc 12">
                    <a:extLst>
                      <a:ext uri="{FF2B5EF4-FFF2-40B4-BE49-F238E27FC236}">
                        <a16:creationId xmlns:a16="http://schemas.microsoft.com/office/drawing/2014/main" id="{7C948671-E1B8-6ECC-4EF0-BC1C1E3678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600"/>
                  </a:p>
                </p:txBody>
              </p:sp>
            </p:grpSp>
          </p:grpSp>
        </p:grp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C58D6251-11C9-61C4-60F2-B4D3D86A1344}"/>
                </a:ext>
              </a:extLst>
            </p:cNvPr>
            <p:cNvCxnSpPr>
              <a:cxnSpLocks/>
              <a:endCxn id="483" idx="0"/>
            </p:cNvCxnSpPr>
            <p:nvPr/>
          </p:nvCxnSpPr>
          <p:spPr>
            <a:xfrm>
              <a:off x="2991134" y="2153889"/>
              <a:ext cx="528" cy="4225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09906636-EC90-CE00-A635-63AD2BDC541C}"/>
                </a:ext>
              </a:extLst>
            </p:cNvPr>
            <p:cNvCxnSpPr>
              <a:cxnSpLocks/>
            </p:cNvCxnSpPr>
            <p:nvPr/>
          </p:nvCxnSpPr>
          <p:spPr>
            <a:xfrm>
              <a:off x="2991136" y="3132065"/>
              <a:ext cx="0" cy="1931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709EC15F-2BB6-EA7F-8A6C-831AD3D3FB89}"/>
              </a:ext>
            </a:extLst>
          </p:cNvPr>
          <p:cNvGrpSpPr>
            <a:grpSpLocks noChangeAspect="1"/>
          </p:cNvGrpSpPr>
          <p:nvPr/>
        </p:nvGrpSpPr>
        <p:grpSpPr>
          <a:xfrm>
            <a:off x="6321453" y="6188365"/>
            <a:ext cx="148151" cy="200692"/>
            <a:chOff x="1595909" y="1515022"/>
            <a:chExt cx="275039" cy="372581"/>
          </a:xfrm>
        </p:grpSpPr>
        <p:sp>
          <p:nvSpPr>
            <p:cNvPr id="476" name="Line 42">
              <a:extLst>
                <a:ext uri="{FF2B5EF4-FFF2-40B4-BE49-F238E27FC236}">
                  <a16:creationId xmlns:a16="http://schemas.microsoft.com/office/drawing/2014/main" id="{655AAAF5-2AB7-9BA6-A408-72C0ACA9C7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95909" y="1728853"/>
              <a:ext cx="27503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477" name="Line 42">
              <a:extLst>
                <a:ext uri="{FF2B5EF4-FFF2-40B4-BE49-F238E27FC236}">
                  <a16:creationId xmlns:a16="http://schemas.microsoft.com/office/drawing/2014/main" id="{2D7EC465-77C3-DDE0-4438-F1A1BB5414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33426" y="1515022"/>
              <a:ext cx="0" cy="20579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478" name="Line 42">
              <a:extLst>
                <a:ext uri="{FF2B5EF4-FFF2-40B4-BE49-F238E27FC236}">
                  <a16:creationId xmlns:a16="http://schemas.microsoft.com/office/drawing/2014/main" id="{0922284A-45E1-C69A-4915-A36B805F8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45558" y="1808228"/>
              <a:ext cx="17574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479" name="Line 42">
              <a:extLst>
                <a:ext uri="{FF2B5EF4-FFF2-40B4-BE49-F238E27FC236}">
                  <a16:creationId xmlns:a16="http://schemas.microsoft.com/office/drawing/2014/main" id="{A6E020CF-2B8D-FB8E-0F14-A6D52891DA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90711" y="1887603"/>
              <a:ext cx="8543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</p:grpSp>
      <p:cxnSp>
        <p:nvCxnSpPr>
          <p:cNvPr id="407" name="Straight Connector 406">
            <a:extLst>
              <a:ext uri="{FF2B5EF4-FFF2-40B4-BE49-F238E27FC236}">
                <a16:creationId xmlns:a16="http://schemas.microsoft.com/office/drawing/2014/main" id="{85AF5F6F-268F-A953-66D1-A8968AF746E2}"/>
              </a:ext>
            </a:extLst>
          </p:cNvPr>
          <p:cNvCxnSpPr>
            <a:cxnSpLocks/>
          </p:cNvCxnSpPr>
          <p:nvPr/>
        </p:nvCxnSpPr>
        <p:spPr>
          <a:xfrm>
            <a:off x="7646065" y="5411915"/>
            <a:ext cx="8038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77F96024-BCCD-A008-F2D0-12F585CA9A93}"/>
              </a:ext>
            </a:extLst>
          </p:cNvPr>
          <p:cNvGrpSpPr/>
          <p:nvPr/>
        </p:nvGrpSpPr>
        <p:grpSpPr>
          <a:xfrm flipH="1">
            <a:off x="8067189" y="5209605"/>
            <a:ext cx="1346465" cy="209787"/>
            <a:chOff x="4755808" y="1903076"/>
            <a:chExt cx="1890912" cy="294615"/>
          </a:xfrm>
        </p:grpSpPr>
        <p:grpSp>
          <p:nvGrpSpPr>
            <p:cNvPr id="457" name="Group 229">
              <a:extLst>
                <a:ext uri="{FF2B5EF4-FFF2-40B4-BE49-F238E27FC236}">
                  <a16:creationId xmlns:a16="http://schemas.microsoft.com/office/drawing/2014/main" id="{8A647A8C-3D65-C819-49FD-D69A2AB567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453286" y="1546538"/>
              <a:ext cx="294615" cy="1007692"/>
              <a:chOff x="2788" y="1935"/>
              <a:chExt cx="216" cy="843"/>
            </a:xfrm>
          </p:grpSpPr>
          <p:sp>
            <p:nvSpPr>
              <p:cNvPr id="460" name="Freeform 67">
                <a:extLst>
                  <a:ext uri="{FF2B5EF4-FFF2-40B4-BE49-F238E27FC236}">
                    <a16:creationId xmlns:a16="http://schemas.microsoft.com/office/drawing/2014/main" id="{50E85BFC-BDCC-163B-599C-6F5830650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61" name="Freeform 68">
                <a:extLst>
                  <a:ext uri="{FF2B5EF4-FFF2-40B4-BE49-F238E27FC236}">
                    <a16:creationId xmlns:a16="http://schemas.microsoft.com/office/drawing/2014/main" id="{CCCB55EB-296B-48CA-B421-F6BF5604B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62" name="Freeform 69">
                <a:extLst>
                  <a:ext uri="{FF2B5EF4-FFF2-40B4-BE49-F238E27FC236}">
                    <a16:creationId xmlns:a16="http://schemas.microsoft.com/office/drawing/2014/main" id="{E2D3BB7D-AA55-DD5B-55F1-4D99538231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63" name="Freeform 70">
                <a:extLst>
                  <a:ext uri="{FF2B5EF4-FFF2-40B4-BE49-F238E27FC236}">
                    <a16:creationId xmlns:a16="http://schemas.microsoft.com/office/drawing/2014/main" id="{484C1409-9AE0-AB18-7459-62A752F86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64" name="Freeform 71">
                <a:extLst>
                  <a:ext uri="{FF2B5EF4-FFF2-40B4-BE49-F238E27FC236}">
                    <a16:creationId xmlns:a16="http://schemas.microsoft.com/office/drawing/2014/main" id="{5FE1CFC2-FB4A-5DD8-1A40-D0A61CE34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65" name="Freeform 72">
                <a:extLst>
                  <a:ext uri="{FF2B5EF4-FFF2-40B4-BE49-F238E27FC236}">
                    <a16:creationId xmlns:a16="http://schemas.microsoft.com/office/drawing/2014/main" id="{129EFC74-1CCD-8179-81A6-2C44FB088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66" name="Freeform 73">
                <a:extLst>
                  <a:ext uri="{FF2B5EF4-FFF2-40B4-BE49-F238E27FC236}">
                    <a16:creationId xmlns:a16="http://schemas.microsoft.com/office/drawing/2014/main" id="{DF607BD8-0195-0EC3-F2F2-BCB027C84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67" name="Freeform 74">
                <a:extLst>
                  <a:ext uri="{FF2B5EF4-FFF2-40B4-BE49-F238E27FC236}">
                    <a16:creationId xmlns:a16="http://schemas.microsoft.com/office/drawing/2014/main" id="{27E5747A-E994-04E4-BF22-A44D93245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68" name="Freeform 105">
                <a:extLst>
                  <a:ext uri="{FF2B5EF4-FFF2-40B4-BE49-F238E27FC236}">
                    <a16:creationId xmlns:a16="http://schemas.microsoft.com/office/drawing/2014/main" id="{10C300F3-1F0B-1D76-25B3-E553BD7682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69" name="Freeform 106">
                <a:extLst>
                  <a:ext uri="{FF2B5EF4-FFF2-40B4-BE49-F238E27FC236}">
                    <a16:creationId xmlns:a16="http://schemas.microsoft.com/office/drawing/2014/main" id="{8C87AD32-CCC4-596B-C4F8-D1A3A5ACE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70" name="Freeform 107">
                <a:extLst>
                  <a:ext uri="{FF2B5EF4-FFF2-40B4-BE49-F238E27FC236}">
                    <a16:creationId xmlns:a16="http://schemas.microsoft.com/office/drawing/2014/main" id="{5D7E9FD2-5693-0ECD-4608-4ADCB6DC0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71" name="Freeform 108">
                <a:extLst>
                  <a:ext uri="{FF2B5EF4-FFF2-40B4-BE49-F238E27FC236}">
                    <a16:creationId xmlns:a16="http://schemas.microsoft.com/office/drawing/2014/main" id="{53B32280-160D-C6BF-2CC7-0C052369C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72" name="Freeform 109">
                <a:extLst>
                  <a:ext uri="{FF2B5EF4-FFF2-40B4-BE49-F238E27FC236}">
                    <a16:creationId xmlns:a16="http://schemas.microsoft.com/office/drawing/2014/main" id="{FE7062BB-558B-5397-4A96-814BC70B5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73" name="Freeform 110">
                <a:extLst>
                  <a:ext uri="{FF2B5EF4-FFF2-40B4-BE49-F238E27FC236}">
                    <a16:creationId xmlns:a16="http://schemas.microsoft.com/office/drawing/2014/main" id="{C9A85296-B84B-2610-5CEB-3E5C1FEE0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74" name="Freeform 111">
                <a:extLst>
                  <a:ext uri="{FF2B5EF4-FFF2-40B4-BE49-F238E27FC236}">
                    <a16:creationId xmlns:a16="http://schemas.microsoft.com/office/drawing/2014/main" id="{CF8E8A4A-AD18-2BAD-FF41-060E73267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75" name="Freeform 112">
                <a:extLst>
                  <a:ext uri="{FF2B5EF4-FFF2-40B4-BE49-F238E27FC236}">
                    <a16:creationId xmlns:a16="http://schemas.microsoft.com/office/drawing/2014/main" id="{D5398515-0F4E-920D-4211-7712D1615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</p:grp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08B0117-FBFB-D9A7-5251-AC12BD68E7B8}"/>
                </a:ext>
              </a:extLst>
            </p:cNvPr>
            <p:cNvCxnSpPr>
              <a:cxnSpLocks/>
            </p:cNvCxnSpPr>
            <p:nvPr/>
          </p:nvCxnSpPr>
          <p:spPr>
            <a:xfrm>
              <a:off x="6103252" y="2187191"/>
              <a:ext cx="543468" cy="11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3DD6B4A5-AFF2-B564-FD3A-8250EAE7B619}"/>
                </a:ext>
              </a:extLst>
            </p:cNvPr>
            <p:cNvCxnSpPr>
              <a:cxnSpLocks/>
            </p:cNvCxnSpPr>
            <p:nvPr/>
          </p:nvCxnSpPr>
          <p:spPr>
            <a:xfrm>
              <a:off x="4755808" y="2187191"/>
              <a:ext cx="3495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311A231C-0A83-7BE5-2C8E-5340A86B1BCB}"/>
                  </a:ext>
                </a:extLst>
              </p:cNvPr>
              <p:cNvSpPr txBox="1"/>
              <p:nvPr/>
            </p:nvSpPr>
            <p:spPr>
              <a:xfrm>
                <a:off x="8516109" y="4926775"/>
                <a:ext cx="7455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311A231C-0A83-7BE5-2C8E-5340A86B1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109" y="4926775"/>
                <a:ext cx="745589" cy="246221"/>
              </a:xfrm>
              <a:prstGeom prst="rect">
                <a:avLst/>
              </a:prstGeom>
              <a:blipFill>
                <a:blip r:embed="rId16"/>
                <a:stretch>
                  <a:fillRect l="-833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D41DB0E3-5196-3C13-E010-F34A48B9F167}"/>
              </a:ext>
            </a:extLst>
          </p:cNvPr>
          <p:cNvCxnSpPr>
            <a:cxnSpLocks/>
          </p:cNvCxnSpPr>
          <p:nvPr/>
        </p:nvCxnSpPr>
        <p:spPr>
          <a:xfrm>
            <a:off x="7646065" y="5274391"/>
            <a:ext cx="0" cy="6056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0A5AFA51-7464-B1E0-595F-0E49496EE9E0}"/>
              </a:ext>
            </a:extLst>
          </p:cNvPr>
          <p:cNvCxnSpPr>
            <a:cxnSpLocks/>
          </p:cNvCxnSpPr>
          <p:nvPr/>
        </p:nvCxnSpPr>
        <p:spPr>
          <a:xfrm>
            <a:off x="9858151" y="5274391"/>
            <a:ext cx="0" cy="6056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8F20D13F-616C-7598-3B1F-C96A4758E699}"/>
              </a:ext>
            </a:extLst>
          </p:cNvPr>
          <p:cNvCxnSpPr>
            <a:cxnSpLocks/>
          </p:cNvCxnSpPr>
          <p:nvPr/>
        </p:nvCxnSpPr>
        <p:spPr>
          <a:xfrm>
            <a:off x="9303337" y="5411915"/>
            <a:ext cx="5399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0F2D5F51-614E-230A-BB4D-EB7C340B488F}"/>
              </a:ext>
            </a:extLst>
          </p:cNvPr>
          <p:cNvGrpSpPr/>
          <p:nvPr/>
        </p:nvGrpSpPr>
        <p:grpSpPr>
          <a:xfrm>
            <a:off x="9922578" y="5586371"/>
            <a:ext cx="395645" cy="702687"/>
            <a:chOff x="2713849" y="2295442"/>
            <a:chExt cx="555625" cy="986820"/>
          </a:xfrm>
        </p:grpSpPr>
        <p:grpSp>
          <p:nvGrpSpPr>
            <p:cNvPr id="446" name="Group 4">
              <a:extLst>
                <a:ext uri="{FF2B5EF4-FFF2-40B4-BE49-F238E27FC236}">
                  <a16:creationId xmlns:a16="http://schemas.microsoft.com/office/drawing/2014/main" id="{CA89F5E5-69B0-4928-C3F4-0DC9D5DAB5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849" y="2576440"/>
              <a:ext cx="555625" cy="555625"/>
              <a:chOff x="1774" y="1738"/>
              <a:chExt cx="828" cy="828"/>
            </a:xfrm>
            <a:solidFill>
              <a:schemeClr val="bg1"/>
            </a:solidFill>
          </p:grpSpPr>
          <p:sp>
            <p:nvSpPr>
              <p:cNvPr id="449" name="Oval 5">
                <a:extLst>
                  <a:ext uri="{FF2B5EF4-FFF2-40B4-BE49-F238E27FC236}">
                    <a16:creationId xmlns:a16="http://schemas.microsoft.com/office/drawing/2014/main" id="{C56E2AB6-969C-BCFB-754F-97C8CF819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4" y="1738"/>
                <a:ext cx="828" cy="82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grpSp>
            <p:nvGrpSpPr>
              <p:cNvPr id="450" name="Group 6">
                <a:extLst>
                  <a:ext uri="{FF2B5EF4-FFF2-40B4-BE49-F238E27FC236}">
                    <a16:creationId xmlns:a16="http://schemas.microsoft.com/office/drawing/2014/main" id="{A6F32F76-DBCA-15D8-D01C-7BD5A85CCB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844" y="1955"/>
                <a:ext cx="698" cy="377"/>
                <a:chOff x="3835" y="3460"/>
                <a:chExt cx="611" cy="235"/>
              </a:xfrm>
              <a:grpFill/>
            </p:grpSpPr>
            <p:grpSp>
              <p:nvGrpSpPr>
                <p:cNvPr id="451" name="Group 7">
                  <a:extLst>
                    <a:ext uri="{FF2B5EF4-FFF2-40B4-BE49-F238E27FC236}">
                      <a16:creationId xmlns:a16="http://schemas.microsoft.com/office/drawing/2014/main" id="{05085F9D-BBA2-6194-2740-1D30320011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35" y="3572"/>
                  <a:ext cx="302" cy="123"/>
                  <a:chOff x="3835" y="3572"/>
                  <a:chExt cx="302" cy="123"/>
                </a:xfrm>
                <a:grpFill/>
              </p:grpSpPr>
              <p:sp>
                <p:nvSpPr>
                  <p:cNvPr id="455" name="Arc 8">
                    <a:extLst>
                      <a:ext uri="{FF2B5EF4-FFF2-40B4-BE49-F238E27FC236}">
                        <a16:creationId xmlns:a16="http://schemas.microsoft.com/office/drawing/2014/main" id="{A4CA81BB-39A3-C773-41EF-04C5544301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8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456" name="Arc 9">
                    <a:extLst>
                      <a:ext uri="{FF2B5EF4-FFF2-40B4-BE49-F238E27FC236}">
                        <a16:creationId xmlns:a16="http://schemas.microsoft.com/office/drawing/2014/main" id="{E8F9B3FE-60DB-F93C-7E6E-55A844E4B8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35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452" name="Group 451">
                  <a:extLst>
                    <a:ext uri="{FF2B5EF4-FFF2-40B4-BE49-F238E27FC236}">
                      <a16:creationId xmlns:a16="http://schemas.microsoft.com/office/drawing/2014/main" id="{4E90B92E-89CC-909B-0E9A-B09B06C70D6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  <a:grpFill/>
              </p:grpSpPr>
              <p:sp>
                <p:nvSpPr>
                  <p:cNvPr id="453" name="Arc 11">
                    <a:extLst>
                      <a:ext uri="{FF2B5EF4-FFF2-40B4-BE49-F238E27FC236}">
                        <a16:creationId xmlns:a16="http://schemas.microsoft.com/office/drawing/2014/main" id="{1CD8C99D-4BDA-1955-1D0D-D6BA6CFCD2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454" name="Arc 12">
                    <a:extLst>
                      <a:ext uri="{FF2B5EF4-FFF2-40B4-BE49-F238E27FC236}">
                        <a16:creationId xmlns:a16="http://schemas.microsoft.com/office/drawing/2014/main" id="{40077B5A-F2D7-BE35-298D-2989DA5A48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600"/>
                  </a:p>
                </p:txBody>
              </p:sp>
            </p:grpSp>
          </p:grpSp>
        </p:grp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D9460E9E-E31B-5297-CA1C-8984976FC937}"/>
                </a:ext>
              </a:extLst>
            </p:cNvPr>
            <p:cNvCxnSpPr>
              <a:cxnSpLocks/>
            </p:cNvCxnSpPr>
            <p:nvPr/>
          </p:nvCxnSpPr>
          <p:spPr>
            <a:xfrm>
              <a:off x="2991136" y="2295442"/>
              <a:ext cx="526" cy="2809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FA4D944C-62D7-462C-7EBA-4EC80250698B}"/>
                </a:ext>
              </a:extLst>
            </p:cNvPr>
            <p:cNvCxnSpPr>
              <a:cxnSpLocks/>
            </p:cNvCxnSpPr>
            <p:nvPr/>
          </p:nvCxnSpPr>
          <p:spPr>
            <a:xfrm>
              <a:off x="2991136" y="3132065"/>
              <a:ext cx="0" cy="1501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9EEFD6E6-384C-3FCB-B713-22889AEF2A5D}"/>
              </a:ext>
            </a:extLst>
          </p:cNvPr>
          <p:cNvGrpSpPr>
            <a:grpSpLocks noChangeAspect="1"/>
          </p:cNvGrpSpPr>
          <p:nvPr/>
        </p:nvGrpSpPr>
        <p:grpSpPr>
          <a:xfrm>
            <a:off x="10046035" y="6188365"/>
            <a:ext cx="148151" cy="200692"/>
            <a:chOff x="1595909" y="1515022"/>
            <a:chExt cx="275039" cy="372581"/>
          </a:xfrm>
        </p:grpSpPr>
        <p:sp>
          <p:nvSpPr>
            <p:cNvPr id="442" name="Line 42">
              <a:extLst>
                <a:ext uri="{FF2B5EF4-FFF2-40B4-BE49-F238E27FC236}">
                  <a16:creationId xmlns:a16="http://schemas.microsoft.com/office/drawing/2014/main" id="{1F8882F4-7496-A51B-1A0D-009FF3EB46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95909" y="1728853"/>
              <a:ext cx="27503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443" name="Line 42">
              <a:extLst>
                <a:ext uri="{FF2B5EF4-FFF2-40B4-BE49-F238E27FC236}">
                  <a16:creationId xmlns:a16="http://schemas.microsoft.com/office/drawing/2014/main" id="{8C473D59-3015-8A7F-34B9-CAAC99855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33426" y="1515022"/>
              <a:ext cx="0" cy="20579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444" name="Line 42">
              <a:extLst>
                <a:ext uri="{FF2B5EF4-FFF2-40B4-BE49-F238E27FC236}">
                  <a16:creationId xmlns:a16="http://schemas.microsoft.com/office/drawing/2014/main" id="{C306D7BD-B943-FFBC-9A8E-70ADB64D0C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45558" y="1808228"/>
              <a:ext cx="17574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445" name="Line 42">
              <a:extLst>
                <a:ext uri="{FF2B5EF4-FFF2-40B4-BE49-F238E27FC236}">
                  <a16:creationId xmlns:a16="http://schemas.microsoft.com/office/drawing/2014/main" id="{22EC034A-A773-A4D7-860F-B44C4528D3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90711" y="1887603"/>
              <a:ext cx="8543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</p:grpSp>
      <p:cxnSp>
        <p:nvCxnSpPr>
          <p:cNvPr id="415" name="Straight Arrow Connector 414">
            <a:extLst>
              <a:ext uri="{FF2B5EF4-FFF2-40B4-BE49-F238E27FC236}">
                <a16:creationId xmlns:a16="http://schemas.microsoft.com/office/drawing/2014/main" id="{F7DE4942-6937-7443-E541-AB3FF6DA36CA}"/>
              </a:ext>
            </a:extLst>
          </p:cNvPr>
          <p:cNvCxnSpPr>
            <a:cxnSpLocks/>
          </p:cNvCxnSpPr>
          <p:nvPr/>
        </p:nvCxnSpPr>
        <p:spPr>
          <a:xfrm flipV="1">
            <a:off x="10383174" y="5786462"/>
            <a:ext cx="0" cy="4457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B973568F-762A-A4A3-E979-30575A09A13A}"/>
                  </a:ext>
                </a:extLst>
              </p:cNvPr>
              <p:cNvSpPr txBox="1"/>
              <p:nvPr/>
            </p:nvSpPr>
            <p:spPr>
              <a:xfrm>
                <a:off x="10208704" y="5438493"/>
                <a:ext cx="17212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acc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1.0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B973568F-762A-A4A3-E979-30575A09A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704" y="5438493"/>
                <a:ext cx="1721240" cy="338554"/>
              </a:xfrm>
              <a:prstGeom prst="rect">
                <a:avLst/>
              </a:prstGeom>
              <a:blipFill>
                <a:blip r:embed="rId1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302067A1-32EF-BF79-6FAC-68A94900B934}"/>
              </a:ext>
            </a:extLst>
          </p:cNvPr>
          <p:cNvCxnSpPr>
            <a:cxnSpLocks/>
          </p:cNvCxnSpPr>
          <p:nvPr/>
        </p:nvCxnSpPr>
        <p:spPr>
          <a:xfrm flipH="1">
            <a:off x="9858151" y="5586371"/>
            <a:ext cx="26763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A052C921-D9D0-75E3-82C1-840A8EF6BE15}"/>
              </a:ext>
            </a:extLst>
          </p:cNvPr>
          <p:cNvCxnSpPr>
            <a:cxnSpLocks/>
          </p:cNvCxnSpPr>
          <p:nvPr/>
        </p:nvCxnSpPr>
        <p:spPr>
          <a:xfrm flipV="1">
            <a:off x="6118251" y="5701000"/>
            <a:ext cx="0" cy="4457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E680FB4-B12D-1F2D-6F16-75A9606FBEAE}"/>
              </a:ext>
            </a:extLst>
          </p:cNvPr>
          <p:cNvGrpSpPr/>
          <p:nvPr/>
        </p:nvGrpSpPr>
        <p:grpSpPr>
          <a:xfrm>
            <a:off x="4865883" y="3066010"/>
            <a:ext cx="7104348" cy="1692964"/>
            <a:chOff x="1155646" y="3220450"/>
            <a:chExt cx="8261266" cy="1968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9E5D26F8-1FA3-832D-FDD8-185D472DF637}"/>
                    </a:ext>
                  </a:extLst>
                </p:cNvPr>
                <p:cNvSpPr txBox="1"/>
                <p:nvPr/>
              </p:nvSpPr>
              <p:spPr>
                <a:xfrm>
                  <a:off x="3374404" y="3220450"/>
                  <a:ext cx="919199" cy="2863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0.3 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9E5D26F8-1FA3-832D-FDD8-185D472DF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4404" y="3220450"/>
                  <a:ext cx="919199" cy="286317"/>
                </a:xfrm>
                <a:prstGeom prst="rect">
                  <a:avLst/>
                </a:prstGeom>
                <a:blipFill>
                  <a:blip r:embed="rId18"/>
                  <a:stretch>
                    <a:fillRect l="-7937" t="-1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9017CF0D-D65B-E454-49B9-938C7A4BB21B}"/>
                </a:ext>
              </a:extLst>
            </p:cNvPr>
            <p:cNvGrpSpPr/>
            <p:nvPr/>
          </p:nvGrpSpPr>
          <p:grpSpPr>
            <a:xfrm>
              <a:off x="3103564" y="3534664"/>
              <a:ext cx="1748370" cy="294615"/>
              <a:chOff x="4898350" y="1903076"/>
              <a:chExt cx="1748370" cy="294615"/>
            </a:xfrm>
          </p:grpSpPr>
          <p:grpSp>
            <p:nvGrpSpPr>
              <p:cNvPr id="424" name="Group 229">
                <a:extLst>
                  <a:ext uri="{FF2B5EF4-FFF2-40B4-BE49-F238E27FC236}">
                    <a16:creationId xmlns:a16="http://schemas.microsoft.com/office/drawing/2014/main" id="{3402C72A-8302-F812-184A-002E9D2470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427" name="Freeform 67">
                  <a:extLst>
                    <a:ext uri="{FF2B5EF4-FFF2-40B4-BE49-F238E27FC236}">
                      <a16:creationId xmlns:a16="http://schemas.microsoft.com/office/drawing/2014/main" id="{5EC36DBF-9332-9B73-25F1-AE5801D627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28" name="Freeform 68">
                  <a:extLst>
                    <a:ext uri="{FF2B5EF4-FFF2-40B4-BE49-F238E27FC236}">
                      <a16:creationId xmlns:a16="http://schemas.microsoft.com/office/drawing/2014/main" id="{9C96342C-2C99-8CE6-13ED-FBF7D38B58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29" name="Freeform 69">
                  <a:extLst>
                    <a:ext uri="{FF2B5EF4-FFF2-40B4-BE49-F238E27FC236}">
                      <a16:creationId xmlns:a16="http://schemas.microsoft.com/office/drawing/2014/main" id="{26D39B54-2599-065C-5591-88CBB5A28B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30" name="Freeform 70">
                  <a:extLst>
                    <a:ext uri="{FF2B5EF4-FFF2-40B4-BE49-F238E27FC236}">
                      <a16:creationId xmlns:a16="http://schemas.microsoft.com/office/drawing/2014/main" id="{57F36AA2-4CF8-B9E8-AFFE-EB92B8E853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31" name="Freeform 71">
                  <a:extLst>
                    <a:ext uri="{FF2B5EF4-FFF2-40B4-BE49-F238E27FC236}">
                      <a16:creationId xmlns:a16="http://schemas.microsoft.com/office/drawing/2014/main" id="{BD974110-6FF1-ECBC-591E-7B01CD20A0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32" name="Freeform 72">
                  <a:extLst>
                    <a:ext uri="{FF2B5EF4-FFF2-40B4-BE49-F238E27FC236}">
                      <a16:creationId xmlns:a16="http://schemas.microsoft.com/office/drawing/2014/main" id="{7C2FD2B1-E189-8E13-D9D4-732E97D7A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33" name="Freeform 73">
                  <a:extLst>
                    <a:ext uri="{FF2B5EF4-FFF2-40B4-BE49-F238E27FC236}">
                      <a16:creationId xmlns:a16="http://schemas.microsoft.com/office/drawing/2014/main" id="{F24FBBF6-FEC7-ECD4-40FE-63C53CB6B4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34" name="Freeform 74">
                  <a:extLst>
                    <a:ext uri="{FF2B5EF4-FFF2-40B4-BE49-F238E27FC236}">
                      <a16:creationId xmlns:a16="http://schemas.microsoft.com/office/drawing/2014/main" id="{4F486F11-B1E9-4753-A71F-020D7CA7F1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35" name="Freeform 105">
                  <a:extLst>
                    <a:ext uri="{FF2B5EF4-FFF2-40B4-BE49-F238E27FC236}">
                      <a16:creationId xmlns:a16="http://schemas.microsoft.com/office/drawing/2014/main" id="{58423BC9-A852-93D6-0CEC-3270266BF6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36" name="Freeform 106">
                  <a:extLst>
                    <a:ext uri="{FF2B5EF4-FFF2-40B4-BE49-F238E27FC236}">
                      <a16:creationId xmlns:a16="http://schemas.microsoft.com/office/drawing/2014/main" id="{A4471659-33BA-9802-DC3E-D34830C9F9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37" name="Freeform 107">
                  <a:extLst>
                    <a:ext uri="{FF2B5EF4-FFF2-40B4-BE49-F238E27FC236}">
                      <a16:creationId xmlns:a16="http://schemas.microsoft.com/office/drawing/2014/main" id="{782E1388-BC78-6357-21AA-0BB881D08D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38" name="Freeform 108">
                  <a:extLst>
                    <a:ext uri="{FF2B5EF4-FFF2-40B4-BE49-F238E27FC236}">
                      <a16:creationId xmlns:a16="http://schemas.microsoft.com/office/drawing/2014/main" id="{46322BAC-3751-3D45-62B8-B92B9AD0BD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39" name="Freeform 109">
                  <a:extLst>
                    <a:ext uri="{FF2B5EF4-FFF2-40B4-BE49-F238E27FC236}">
                      <a16:creationId xmlns:a16="http://schemas.microsoft.com/office/drawing/2014/main" id="{2883DF01-34FE-126A-E7B2-74D13DCE6C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40" name="Freeform 110">
                  <a:extLst>
                    <a:ext uri="{FF2B5EF4-FFF2-40B4-BE49-F238E27FC236}">
                      <a16:creationId xmlns:a16="http://schemas.microsoft.com/office/drawing/2014/main" id="{802241DC-CA38-A978-4E8F-84EEC6E380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41" name="Freeform 111">
                  <a:extLst>
                    <a:ext uri="{FF2B5EF4-FFF2-40B4-BE49-F238E27FC236}">
                      <a16:creationId xmlns:a16="http://schemas.microsoft.com/office/drawing/2014/main" id="{BA0D56A3-C945-228A-887F-B5A67407FE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12" name="Freeform 112">
                  <a:extLst>
                    <a:ext uri="{FF2B5EF4-FFF2-40B4-BE49-F238E27FC236}">
                      <a16:creationId xmlns:a16="http://schemas.microsoft.com/office/drawing/2014/main" id="{87B2D2D1-3E5B-E198-A964-CD578DD1FC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E6619B25-9B1E-A5AC-1692-F4548ACA50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58C59BBF-5DAD-212F-4758-D495625BE9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350" y="2185269"/>
                <a:ext cx="207050" cy="192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6478825-4D0E-61E6-8000-D38A8B573FE4}"/>
                </a:ext>
              </a:extLst>
            </p:cNvPr>
            <p:cNvGrpSpPr/>
            <p:nvPr/>
          </p:nvGrpSpPr>
          <p:grpSpPr>
            <a:xfrm>
              <a:off x="2834499" y="3816857"/>
              <a:ext cx="555625" cy="1171330"/>
              <a:chOff x="2713849" y="2153889"/>
              <a:chExt cx="555625" cy="1171330"/>
            </a:xfrm>
          </p:grpSpPr>
          <p:grpSp>
            <p:nvGrpSpPr>
              <p:cNvPr id="202" name="Group 4">
                <a:extLst>
                  <a:ext uri="{FF2B5EF4-FFF2-40B4-BE49-F238E27FC236}">
                    <a16:creationId xmlns:a16="http://schemas.microsoft.com/office/drawing/2014/main" id="{70BB6781-0ADE-2AD7-D232-4B76412197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3849" y="2576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205" name="Oval 5">
                  <a:extLst>
                    <a:ext uri="{FF2B5EF4-FFF2-40B4-BE49-F238E27FC236}">
                      <a16:creationId xmlns:a16="http://schemas.microsoft.com/office/drawing/2014/main" id="{6F08ACED-361A-5E17-D50E-3A49C0320E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grpSp>
              <p:nvGrpSpPr>
                <p:cNvPr id="206" name="Group 6">
                  <a:extLst>
                    <a:ext uri="{FF2B5EF4-FFF2-40B4-BE49-F238E27FC236}">
                      <a16:creationId xmlns:a16="http://schemas.microsoft.com/office/drawing/2014/main" id="{98A6EDF0-CE59-3982-6DCA-7AC5F7F32C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401" name="Group 7">
                    <a:extLst>
                      <a:ext uri="{FF2B5EF4-FFF2-40B4-BE49-F238E27FC236}">
                        <a16:creationId xmlns:a16="http://schemas.microsoft.com/office/drawing/2014/main" id="{27E2D86E-219F-830A-B43D-86F653FAF01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298" cy="123"/>
                    <a:chOff x="3846" y="3572"/>
                    <a:chExt cx="298" cy="123"/>
                  </a:xfrm>
                  <a:grpFill/>
                </p:grpSpPr>
                <p:sp>
                  <p:nvSpPr>
                    <p:cNvPr id="422" name="Arc 8">
                      <a:extLst>
                        <a:ext uri="{FF2B5EF4-FFF2-40B4-BE49-F238E27FC236}">
                          <a16:creationId xmlns:a16="http://schemas.microsoft.com/office/drawing/2014/main" id="{A7E2A2B8-35D1-D98E-AAD1-EBBF6C19D68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3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423" name="Arc 9">
                      <a:extLst>
                        <a:ext uri="{FF2B5EF4-FFF2-40B4-BE49-F238E27FC236}">
                          <a16:creationId xmlns:a16="http://schemas.microsoft.com/office/drawing/2014/main" id="{36FAD862-C801-BBBE-6FE3-B73197EA765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419" name="Group 10">
                    <a:extLst>
                      <a:ext uri="{FF2B5EF4-FFF2-40B4-BE49-F238E27FC236}">
                        <a16:creationId xmlns:a16="http://schemas.microsoft.com/office/drawing/2014/main" id="{AD66E44F-B3C4-B11A-1295-494C7D10B20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420" name="Arc 11">
                      <a:extLst>
                        <a:ext uri="{FF2B5EF4-FFF2-40B4-BE49-F238E27FC236}">
                          <a16:creationId xmlns:a16="http://schemas.microsoft.com/office/drawing/2014/main" id="{7C856BDE-523E-7229-346F-4F15DBC36E1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421" name="Arc 12">
                      <a:extLst>
                        <a:ext uri="{FF2B5EF4-FFF2-40B4-BE49-F238E27FC236}">
                          <a16:creationId xmlns:a16="http://schemas.microsoft.com/office/drawing/2014/main" id="{79BE2B27-E5DB-5117-32C8-2132D05B46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</p:grpSp>
          </p:grp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F6F91A4-8BC6-07BC-84B1-A8BD8D3A2D4E}"/>
                  </a:ext>
                </a:extLst>
              </p:cNvPr>
              <p:cNvCxnSpPr>
                <a:cxnSpLocks/>
                <a:endCxn id="205" idx="0"/>
              </p:cNvCxnSpPr>
              <p:nvPr/>
            </p:nvCxnSpPr>
            <p:spPr>
              <a:xfrm>
                <a:off x="2991134" y="2153889"/>
                <a:ext cx="528" cy="42255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66414E6F-1E5A-C246-AFA5-A7B54A9E94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3132065"/>
                <a:ext cx="0" cy="1931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96684EA-ABC8-50F7-9BC8-BA9540D1A3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7758" y="4907267"/>
              <a:ext cx="208056" cy="281842"/>
              <a:chOff x="1595909" y="1515022"/>
              <a:chExt cx="275039" cy="372581"/>
            </a:xfrm>
          </p:grpSpPr>
          <p:sp>
            <p:nvSpPr>
              <p:cNvPr id="179" name="Line 42">
                <a:extLst>
                  <a:ext uri="{FF2B5EF4-FFF2-40B4-BE49-F238E27FC236}">
                    <a16:creationId xmlns:a16="http://schemas.microsoft.com/office/drawing/2014/main" id="{B45D061B-2EFF-089D-EC74-F3859699F6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80" name="Line 42">
                <a:extLst>
                  <a:ext uri="{FF2B5EF4-FFF2-40B4-BE49-F238E27FC236}">
                    <a16:creationId xmlns:a16="http://schemas.microsoft.com/office/drawing/2014/main" id="{C5F85BD5-F235-E5BF-6A67-F073A24721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81" name="Line 42">
                <a:extLst>
                  <a:ext uri="{FF2B5EF4-FFF2-40B4-BE49-F238E27FC236}">
                    <a16:creationId xmlns:a16="http://schemas.microsoft.com/office/drawing/2014/main" id="{653313D4-8C14-1CAA-A6E9-1164B2EDDE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201" name="Line 42">
                <a:extLst>
                  <a:ext uri="{FF2B5EF4-FFF2-40B4-BE49-F238E27FC236}">
                    <a16:creationId xmlns:a16="http://schemas.microsoft.com/office/drawing/2014/main" id="{A72042F0-1ABF-D299-C364-5427EB73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8391730A-F769-89C3-F3DE-9EA35326FEEF}"/>
                </a:ext>
              </a:extLst>
            </p:cNvPr>
            <p:cNvGrpSpPr/>
            <p:nvPr/>
          </p:nvGrpSpPr>
          <p:grpSpPr>
            <a:xfrm>
              <a:off x="4861679" y="3532742"/>
              <a:ext cx="1682363" cy="294615"/>
              <a:chOff x="5664761" y="3532742"/>
              <a:chExt cx="1682363" cy="294615"/>
            </a:xfrm>
          </p:grpSpPr>
          <p:grpSp>
            <p:nvGrpSpPr>
              <p:cNvPr id="160" name="Group 229">
                <a:extLst>
                  <a:ext uri="{FF2B5EF4-FFF2-40B4-BE49-F238E27FC236}">
                    <a16:creationId xmlns:a16="http://schemas.microsoft.com/office/drawing/2014/main" id="{9CB9B389-9B97-B727-2E14-0F6ADA8CDD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 flipH="1">
                <a:off x="6358206" y="3176204"/>
                <a:ext cx="294615" cy="1007692"/>
                <a:chOff x="2788" y="1935"/>
                <a:chExt cx="216" cy="843"/>
              </a:xfrm>
            </p:grpSpPr>
            <p:sp>
              <p:nvSpPr>
                <p:cNvPr id="163" name="Freeform 67">
                  <a:extLst>
                    <a:ext uri="{FF2B5EF4-FFF2-40B4-BE49-F238E27FC236}">
                      <a16:creationId xmlns:a16="http://schemas.microsoft.com/office/drawing/2014/main" id="{AB111877-06FC-19F0-B54B-5C8B7F8C15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64" name="Freeform 68">
                  <a:extLst>
                    <a:ext uri="{FF2B5EF4-FFF2-40B4-BE49-F238E27FC236}">
                      <a16:creationId xmlns:a16="http://schemas.microsoft.com/office/drawing/2014/main" id="{5B973871-7B64-C240-D7A7-675EA1C2DE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65" name="Freeform 69">
                  <a:extLst>
                    <a:ext uri="{FF2B5EF4-FFF2-40B4-BE49-F238E27FC236}">
                      <a16:creationId xmlns:a16="http://schemas.microsoft.com/office/drawing/2014/main" id="{8308C7CB-A41A-7C0C-04AA-0F6379181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66" name="Freeform 70">
                  <a:extLst>
                    <a:ext uri="{FF2B5EF4-FFF2-40B4-BE49-F238E27FC236}">
                      <a16:creationId xmlns:a16="http://schemas.microsoft.com/office/drawing/2014/main" id="{89E6D762-E4A0-1C01-7DF3-A3613A7317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67" name="Freeform 71">
                  <a:extLst>
                    <a:ext uri="{FF2B5EF4-FFF2-40B4-BE49-F238E27FC236}">
                      <a16:creationId xmlns:a16="http://schemas.microsoft.com/office/drawing/2014/main" id="{E97893B3-0A45-4162-29A5-2A642C07B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68" name="Freeform 72">
                  <a:extLst>
                    <a:ext uri="{FF2B5EF4-FFF2-40B4-BE49-F238E27FC236}">
                      <a16:creationId xmlns:a16="http://schemas.microsoft.com/office/drawing/2014/main" id="{61B9F8D8-55BF-DB6E-1B94-98A95D69E0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69" name="Freeform 73">
                  <a:extLst>
                    <a:ext uri="{FF2B5EF4-FFF2-40B4-BE49-F238E27FC236}">
                      <a16:creationId xmlns:a16="http://schemas.microsoft.com/office/drawing/2014/main" id="{F34C60BC-3869-11C6-5394-D576E5A5BD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70" name="Freeform 74">
                  <a:extLst>
                    <a:ext uri="{FF2B5EF4-FFF2-40B4-BE49-F238E27FC236}">
                      <a16:creationId xmlns:a16="http://schemas.microsoft.com/office/drawing/2014/main" id="{E2525040-CADE-6876-9647-5C3A281CC7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71" name="Freeform 105">
                  <a:extLst>
                    <a:ext uri="{FF2B5EF4-FFF2-40B4-BE49-F238E27FC236}">
                      <a16:creationId xmlns:a16="http://schemas.microsoft.com/office/drawing/2014/main" id="{5CC9544A-CD4E-3557-CCE1-965FAFD0B3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72" name="Freeform 106">
                  <a:extLst>
                    <a:ext uri="{FF2B5EF4-FFF2-40B4-BE49-F238E27FC236}">
                      <a16:creationId xmlns:a16="http://schemas.microsoft.com/office/drawing/2014/main" id="{6359C554-0F3B-1F8B-F897-6C9893D86C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73" name="Freeform 107">
                  <a:extLst>
                    <a:ext uri="{FF2B5EF4-FFF2-40B4-BE49-F238E27FC236}">
                      <a16:creationId xmlns:a16="http://schemas.microsoft.com/office/drawing/2014/main" id="{3FDE4D8E-7AD0-D90F-1211-81BC939BF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74" name="Freeform 108">
                  <a:extLst>
                    <a:ext uri="{FF2B5EF4-FFF2-40B4-BE49-F238E27FC236}">
                      <a16:creationId xmlns:a16="http://schemas.microsoft.com/office/drawing/2014/main" id="{0C7996B2-3B8A-187E-CE83-97FF81FD2C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75" name="Freeform 109">
                  <a:extLst>
                    <a:ext uri="{FF2B5EF4-FFF2-40B4-BE49-F238E27FC236}">
                      <a16:creationId xmlns:a16="http://schemas.microsoft.com/office/drawing/2014/main" id="{D1FCB834-EF69-B13C-E01D-DA29EC3BC5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76" name="Freeform 110">
                  <a:extLst>
                    <a:ext uri="{FF2B5EF4-FFF2-40B4-BE49-F238E27FC236}">
                      <a16:creationId xmlns:a16="http://schemas.microsoft.com/office/drawing/2014/main" id="{3B56869F-6EC7-0C37-E48D-0D7EDEA0D3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77" name="Freeform 111">
                  <a:extLst>
                    <a:ext uri="{FF2B5EF4-FFF2-40B4-BE49-F238E27FC236}">
                      <a16:creationId xmlns:a16="http://schemas.microsoft.com/office/drawing/2014/main" id="{7035BBD7-AE63-EDE7-B9E9-8F91296240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78" name="Freeform 112">
                  <a:extLst>
                    <a:ext uri="{FF2B5EF4-FFF2-40B4-BE49-F238E27FC236}">
                      <a16:creationId xmlns:a16="http://schemas.microsoft.com/office/drawing/2014/main" id="{C23B719D-326F-0B34-8CA4-C29032BCA0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7D8A5BE-101B-47BF-8307-216EE6C00E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97532" y="3823425"/>
                <a:ext cx="3495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C3B193E-3C35-2EB9-A6ED-6CF82B1E32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4761" y="3823425"/>
                <a:ext cx="3495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CE737B4-00D1-D1D1-0C50-D44FB374DF13}"/>
                    </a:ext>
                  </a:extLst>
                </p:cNvPr>
                <p:cNvSpPr txBox="1"/>
                <p:nvPr/>
              </p:nvSpPr>
              <p:spPr>
                <a:xfrm>
                  <a:off x="4788136" y="3220450"/>
                  <a:ext cx="1985212" cy="2863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𝑗𝑋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0.133 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CE737B4-00D1-D1D1-0C50-D44FB374DF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36" y="3220450"/>
                  <a:ext cx="1985212" cy="286317"/>
                </a:xfrm>
                <a:prstGeom prst="rect">
                  <a:avLst/>
                </a:prstGeom>
                <a:blipFill>
                  <a:blip r:embed="rId19"/>
                  <a:stretch>
                    <a:fillRect l="-3704" t="-1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AA22206-7BE7-6E73-217A-E7C6C4231C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45" y="3591357"/>
              <a:ext cx="4035" cy="4381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3909A08-3AD8-1EC7-5E76-9A86CC833942}"/>
                </a:ext>
              </a:extLst>
            </p:cNvPr>
            <p:cNvCxnSpPr>
              <a:cxnSpLocks/>
            </p:cNvCxnSpPr>
            <p:nvPr/>
          </p:nvCxnSpPr>
          <p:spPr>
            <a:xfrm>
              <a:off x="6527390" y="3623725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955B4A28-6BFB-536A-F3E1-51F48E1DC757}"/>
                </a:ext>
              </a:extLst>
            </p:cNvPr>
            <p:cNvGrpSpPr/>
            <p:nvPr/>
          </p:nvGrpSpPr>
          <p:grpSpPr>
            <a:xfrm>
              <a:off x="6617868" y="4061855"/>
              <a:ext cx="555625" cy="986820"/>
              <a:chOff x="2713849" y="2295442"/>
              <a:chExt cx="555625" cy="986820"/>
            </a:xfrm>
          </p:grpSpPr>
          <p:grpSp>
            <p:nvGrpSpPr>
              <p:cNvPr id="149" name="Group 4">
                <a:extLst>
                  <a:ext uri="{FF2B5EF4-FFF2-40B4-BE49-F238E27FC236}">
                    <a16:creationId xmlns:a16="http://schemas.microsoft.com/office/drawing/2014/main" id="{54619171-CEDF-6B63-A878-0A2B73DD95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3849" y="2576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152" name="Oval 5">
                  <a:extLst>
                    <a:ext uri="{FF2B5EF4-FFF2-40B4-BE49-F238E27FC236}">
                      <a16:creationId xmlns:a16="http://schemas.microsoft.com/office/drawing/2014/main" id="{D6E01ACC-AAE4-C963-364A-A2370D8F2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grpSp>
              <p:nvGrpSpPr>
                <p:cNvPr id="153" name="Group 6">
                  <a:extLst>
                    <a:ext uri="{FF2B5EF4-FFF2-40B4-BE49-F238E27FC236}">
                      <a16:creationId xmlns:a16="http://schemas.microsoft.com/office/drawing/2014/main" id="{89CBC3AB-ED31-836E-8671-126EB9198F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4" y="1955"/>
                  <a:ext cx="698" cy="377"/>
                  <a:chOff x="3835" y="3460"/>
                  <a:chExt cx="611" cy="235"/>
                </a:xfrm>
                <a:grpFill/>
              </p:grpSpPr>
              <p:grpSp>
                <p:nvGrpSpPr>
                  <p:cNvPr id="154" name="Group 7">
                    <a:extLst>
                      <a:ext uri="{FF2B5EF4-FFF2-40B4-BE49-F238E27FC236}">
                        <a16:creationId xmlns:a16="http://schemas.microsoft.com/office/drawing/2014/main" id="{5AE2C608-A8FD-2BA8-D7E5-CD1630D27F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35" y="3572"/>
                    <a:ext cx="302" cy="123"/>
                    <a:chOff x="3835" y="3572"/>
                    <a:chExt cx="302" cy="123"/>
                  </a:xfrm>
                  <a:grpFill/>
                </p:grpSpPr>
                <p:sp>
                  <p:nvSpPr>
                    <p:cNvPr id="158" name="Arc 8">
                      <a:extLst>
                        <a:ext uri="{FF2B5EF4-FFF2-40B4-BE49-F238E27FC236}">
                          <a16:creationId xmlns:a16="http://schemas.microsoft.com/office/drawing/2014/main" id="{F0E66313-0168-2994-B6C1-8486FC1DF7C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8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59" name="Arc 9">
                      <a:extLst>
                        <a:ext uri="{FF2B5EF4-FFF2-40B4-BE49-F238E27FC236}">
                          <a16:creationId xmlns:a16="http://schemas.microsoft.com/office/drawing/2014/main" id="{0FF4180A-5491-365A-8CD3-D7761251DE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35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155" name="Group 154">
                    <a:extLst>
                      <a:ext uri="{FF2B5EF4-FFF2-40B4-BE49-F238E27FC236}">
                        <a16:creationId xmlns:a16="http://schemas.microsoft.com/office/drawing/2014/main" id="{B9F118CD-15B1-F39F-9717-3F004F7EB11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156" name="Arc 11">
                      <a:extLst>
                        <a:ext uri="{FF2B5EF4-FFF2-40B4-BE49-F238E27FC236}">
                          <a16:creationId xmlns:a16="http://schemas.microsoft.com/office/drawing/2014/main" id="{8B6738EB-AAC1-7DA6-C616-A6C530BD00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57" name="Arc 12">
                      <a:extLst>
                        <a:ext uri="{FF2B5EF4-FFF2-40B4-BE49-F238E27FC236}">
                          <a16:creationId xmlns:a16="http://schemas.microsoft.com/office/drawing/2014/main" id="{732D38D8-9FF0-4EEA-7FDF-466BAAB9EFA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</p:grpSp>
          </p:grp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94DF732-E9BB-0047-6BAD-79A8AB1BE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2295442"/>
                <a:ext cx="526" cy="28099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84B1AA7-70E6-7AB3-F522-C220475B71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3132065"/>
                <a:ext cx="0" cy="15019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AFBBEF1-978D-DCDE-CADC-7E264A4D41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91246" y="4907267"/>
              <a:ext cx="208056" cy="281842"/>
              <a:chOff x="1595909" y="1515022"/>
              <a:chExt cx="275039" cy="372581"/>
            </a:xfrm>
          </p:grpSpPr>
          <p:sp>
            <p:nvSpPr>
              <p:cNvPr id="145" name="Line 42">
                <a:extLst>
                  <a:ext uri="{FF2B5EF4-FFF2-40B4-BE49-F238E27FC236}">
                    <a16:creationId xmlns:a16="http://schemas.microsoft.com/office/drawing/2014/main" id="{185773D4-BFE5-CEB7-605F-6F0085DF68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46" name="Line 42">
                <a:extLst>
                  <a:ext uri="{FF2B5EF4-FFF2-40B4-BE49-F238E27FC236}">
                    <a16:creationId xmlns:a16="http://schemas.microsoft.com/office/drawing/2014/main" id="{6F0A432E-0E90-5FB5-E70C-4110AF896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47" name="Line 42">
                <a:extLst>
                  <a:ext uri="{FF2B5EF4-FFF2-40B4-BE49-F238E27FC236}">
                    <a16:creationId xmlns:a16="http://schemas.microsoft.com/office/drawing/2014/main" id="{7298BAC4-054F-F094-7878-79E3D183F5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48" name="Line 42">
                <a:extLst>
                  <a:ext uri="{FF2B5EF4-FFF2-40B4-BE49-F238E27FC236}">
                    <a16:creationId xmlns:a16="http://schemas.microsoft.com/office/drawing/2014/main" id="{F1EBE491-93BD-935B-28A3-BC5567ACEB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9B3628F-E8D0-DC56-4DFD-4A11D2712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4707" y="4342853"/>
              <a:ext cx="0" cy="6260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525A901-2CEE-A0B9-6C56-7B76A817912D}"/>
                    </a:ext>
                  </a:extLst>
                </p:cNvPr>
                <p:cNvSpPr txBox="1"/>
                <p:nvPr/>
              </p:nvSpPr>
              <p:spPr>
                <a:xfrm>
                  <a:off x="7036821" y="3856640"/>
                  <a:ext cx="2380091" cy="3936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𝑇𝐻</m:t>
                                </m:r>
                              </m:sub>
                            </m:sSub>
                          </m:e>
                        </m:acc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0.333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525A901-2CEE-A0B9-6C56-7B76A8179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6821" y="3856640"/>
                  <a:ext cx="2380091" cy="393687"/>
                </a:xfrm>
                <a:prstGeom prst="rect">
                  <a:avLst/>
                </a:prstGeom>
                <a:blipFill>
                  <a:blip r:embed="rId20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10C3644-A5A1-4164-7779-6805C60424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7390" y="4061855"/>
              <a:ext cx="3758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39E38F3A-D453-338E-F63F-F033E74B4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8575" y="4222834"/>
              <a:ext cx="0" cy="6260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824B975A-5ACD-3F71-A5BF-01A253D22E4C}"/>
                    </a:ext>
                  </a:extLst>
                </p:cNvPr>
                <p:cNvSpPr txBox="1"/>
                <p:nvPr/>
              </p:nvSpPr>
              <p:spPr>
                <a:xfrm>
                  <a:off x="1155646" y="3780444"/>
                  <a:ext cx="1884105" cy="3952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824B975A-5ACD-3F71-A5BF-01A253D22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646" y="3780444"/>
                  <a:ext cx="1884105" cy="395253"/>
                </a:xfrm>
                <a:prstGeom prst="rect">
                  <a:avLst/>
                </a:prstGeom>
                <a:blipFill>
                  <a:blip r:embed="rId21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176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BDC2E-F42B-1B19-5F07-63D96175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11.10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672D9-29B1-53DE-83F4-30E1FDADF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B8024-D244-662B-A007-9857CCDD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106</a:t>
            </a:fld>
            <a:endParaRPr lang="en-US"/>
          </a:p>
        </p:txBody>
      </p: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31C607E0-BCB2-C103-104F-A0E1A8BC29A2}"/>
              </a:ext>
            </a:extLst>
          </p:cNvPr>
          <p:cNvGrpSpPr/>
          <p:nvPr/>
        </p:nvGrpSpPr>
        <p:grpSpPr>
          <a:xfrm>
            <a:off x="4788829" y="1304753"/>
            <a:ext cx="7134259" cy="1462282"/>
            <a:chOff x="4788829" y="1304753"/>
            <a:chExt cx="7134259" cy="14622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FE5139A-A756-950F-7750-CB181F6E3958}"/>
                    </a:ext>
                  </a:extLst>
                </p:cNvPr>
                <p:cNvSpPr txBox="1"/>
                <p:nvPr/>
              </p:nvSpPr>
              <p:spPr>
                <a:xfrm>
                  <a:off x="6575675" y="1327424"/>
                  <a:ext cx="79047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0.3 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FE5139A-A756-950F-7750-CB181F6E39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5675" y="1327424"/>
                  <a:ext cx="790473" cy="246221"/>
                </a:xfrm>
                <a:prstGeom prst="rect">
                  <a:avLst/>
                </a:prstGeom>
                <a:blipFill>
                  <a:blip r:embed="rId2"/>
                  <a:stretch>
                    <a:fillRect l="-7937" t="-1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DC60643-7514-4305-6D1E-D2682E8A887C}"/>
                </a:ext>
              </a:extLst>
            </p:cNvPr>
            <p:cNvGrpSpPr/>
            <p:nvPr/>
          </p:nvGrpSpPr>
          <p:grpSpPr>
            <a:xfrm>
              <a:off x="6382818" y="1588952"/>
              <a:ext cx="1244965" cy="209787"/>
              <a:chOff x="4898350" y="1903076"/>
              <a:chExt cx="1748370" cy="294615"/>
            </a:xfrm>
          </p:grpSpPr>
          <p:grpSp>
            <p:nvGrpSpPr>
              <p:cNvPr id="222" name="Group 229">
                <a:extLst>
                  <a:ext uri="{FF2B5EF4-FFF2-40B4-BE49-F238E27FC236}">
                    <a16:creationId xmlns:a16="http://schemas.microsoft.com/office/drawing/2014/main" id="{7F6BA7A7-BA2F-E9B7-50AC-93DFE7456E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225" name="Freeform 67">
                  <a:extLst>
                    <a:ext uri="{FF2B5EF4-FFF2-40B4-BE49-F238E27FC236}">
                      <a16:creationId xmlns:a16="http://schemas.microsoft.com/office/drawing/2014/main" id="{97C2742E-3369-48D4-2E49-9460576608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26" name="Freeform 68">
                  <a:extLst>
                    <a:ext uri="{FF2B5EF4-FFF2-40B4-BE49-F238E27FC236}">
                      <a16:creationId xmlns:a16="http://schemas.microsoft.com/office/drawing/2014/main" id="{294C070A-D2DE-FAA6-0EA3-B99205D08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27" name="Freeform 69">
                  <a:extLst>
                    <a:ext uri="{FF2B5EF4-FFF2-40B4-BE49-F238E27FC236}">
                      <a16:creationId xmlns:a16="http://schemas.microsoft.com/office/drawing/2014/main" id="{D2B4948F-5B1E-E191-004F-A406D5C49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28" name="Freeform 70">
                  <a:extLst>
                    <a:ext uri="{FF2B5EF4-FFF2-40B4-BE49-F238E27FC236}">
                      <a16:creationId xmlns:a16="http://schemas.microsoft.com/office/drawing/2014/main" id="{189F8F85-7423-FA46-EFDD-A74F627FC5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29" name="Freeform 71">
                  <a:extLst>
                    <a:ext uri="{FF2B5EF4-FFF2-40B4-BE49-F238E27FC236}">
                      <a16:creationId xmlns:a16="http://schemas.microsoft.com/office/drawing/2014/main" id="{33DED1E1-8402-2FD7-4EB8-2C5F803910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0" name="Freeform 72">
                  <a:extLst>
                    <a:ext uri="{FF2B5EF4-FFF2-40B4-BE49-F238E27FC236}">
                      <a16:creationId xmlns:a16="http://schemas.microsoft.com/office/drawing/2014/main" id="{8EBEE723-A4F5-93E2-B977-4B80CDD5FF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1" name="Freeform 73">
                  <a:extLst>
                    <a:ext uri="{FF2B5EF4-FFF2-40B4-BE49-F238E27FC236}">
                      <a16:creationId xmlns:a16="http://schemas.microsoft.com/office/drawing/2014/main" id="{0ABC9944-5B32-DD23-30D6-6E21F8DC7A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2" name="Freeform 74">
                  <a:extLst>
                    <a:ext uri="{FF2B5EF4-FFF2-40B4-BE49-F238E27FC236}">
                      <a16:creationId xmlns:a16="http://schemas.microsoft.com/office/drawing/2014/main" id="{D81C4F52-81B2-C90D-C7B1-76CE68116F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3" name="Freeform 105">
                  <a:extLst>
                    <a:ext uri="{FF2B5EF4-FFF2-40B4-BE49-F238E27FC236}">
                      <a16:creationId xmlns:a16="http://schemas.microsoft.com/office/drawing/2014/main" id="{D1FB5956-5331-9050-4512-04B5664EEC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4" name="Freeform 106">
                  <a:extLst>
                    <a:ext uri="{FF2B5EF4-FFF2-40B4-BE49-F238E27FC236}">
                      <a16:creationId xmlns:a16="http://schemas.microsoft.com/office/drawing/2014/main" id="{1732C5E4-0594-BD43-AD00-D9F6406696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5" name="Freeform 107">
                  <a:extLst>
                    <a:ext uri="{FF2B5EF4-FFF2-40B4-BE49-F238E27FC236}">
                      <a16:creationId xmlns:a16="http://schemas.microsoft.com/office/drawing/2014/main" id="{4DD9D208-85B1-11FC-ACE3-13DCD76849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6" name="Freeform 108">
                  <a:extLst>
                    <a:ext uri="{FF2B5EF4-FFF2-40B4-BE49-F238E27FC236}">
                      <a16:creationId xmlns:a16="http://schemas.microsoft.com/office/drawing/2014/main" id="{BBDE4099-E959-4B47-E290-9E9FDD4F9A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7" name="Freeform 109">
                  <a:extLst>
                    <a:ext uri="{FF2B5EF4-FFF2-40B4-BE49-F238E27FC236}">
                      <a16:creationId xmlns:a16="http://schemas.microsoft.com/office/drawing/2014/main" id="{9FC7303F-8347-16A3-0AAD-41641E0881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8" name="Freeform 110">
                  <a:extLst>
                    <a:ext uri="{FF2B5EF4-FFF2-40B4-BE49-F238E27FC236}">
                      <a16:creationId xmlns:a16="http://schemas.microsoft.com/office/drawing/2014/main" id="{54D58B9D-DF4C-9670-D5CA-305AA0B5C3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39" name="Freeform 111">
                  <a:extLst>
                    <a:ext uri="{FF2B5EF4-FFF2-40B4-BE49-F238E27FC236}">
                      <a16:creationId xmlns:a16="http://schemas.microsoft.com/office/drawing/2014/main" id="{65BD71BF-EF65-0670-42A2-9A6135A27C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40" name="Freeform 112">
                  <a:extLst>
                    <a:ext uri="{FF2B5EF4-FFF2-40B4-BE49-F238E27FC236}">
                      <a16:creationId xmlns:a16="http://schemas.microsoft.com/office/drawing/2014/main" id="{D8A9F7AE-EBE6-F571-C1AD-D7A5200112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B554B6AF-2AC8-B66B-0A83-C2A139C53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E91FF799-2654-7CCB-6242-CDAA3A4961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350" y="2185269"/>
                <a:ext cx="207050" cy="192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5974775-E5E8-A280-635F-51001B76B8DC}"/>
                    </a:ext>
                  </a:extLst>
                </p:cNvPr>
                <p:cNvSpPr txBox="1"/>
                <p:nvPr/>
              </p:nvSpPr>
              <p:spPr>
                <a:xfrm>
                  <a:off x="4788829" y="1716233"/>
                  <a:ext cx="1620252" cy="3399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5974775-E5E8-A280-635F-51001B76B8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829" y="1716233"/>
                  <a:ext cx="1620252" cy="339901"/>
                </a:xfrm>
                <a:prstGeom prst="rect">
                  <a:avLst/>
                </a:prstGeom>
                <a:blipFill>
                  <a:blip r:embed="rId3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3CE9B64-FE2A-FBC4-1050-2EF87D34E63A}"/>
                </a:ext>
              </a:extLst>
            </p:cNvPr>
            <p:cNvGrpSpPr/>
            <p:nvPr/>
          </p:nvGrpSpPr>
          <p:grpSpPr>
            <a:xfrm>
              <a:off x="6191224" y="1789893"/>
              <a:ext cx="395645" cy="834071"/>
              <a:chOff x="2713849" y="2153889"/>
              <a:chExt cx="555625" cy="1171330"/>
            </a:xfrm>
          </p:grpSpPr>
          <p:grpSp>
            <p:nvGrpSpPr>
              <p:cNvPr id="211" name="Group 4">
                <a:extLst>
                  <a:ext uri="{FF2B5EF4-FFF2-40B4-BE49-F238E27FC236}">
                    <a16:creationId xmlns:a16="http://schemas.microsoft.com/office/drawing/2014/main" id="{2F38097A-72E0-F7E6-429D-A1D9764022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3849" y="2576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214" name="Oval 5">
                  <a:extLst>
                    <a:ext uri="{FF2B5EF4-FFF2-40B4-BE49-F238E27FC236}">
                      <a16:creationId xmlns:a16="http://schemas.microsoft.com/office/drawing/2014/main" id="{15A86D3F-BEF9-6A28-BA61-F84214D1BD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grpSp>
              <p:nvGrpSpPr>
                <p:cNvPr id="215" name="Group 6">
                  <a:extLst>
                    <a:ext uri="{FF2B5EF4-FFF2-40B4-BE49-F238E27FC236}">
                      <a16:creationId xmlns:a16="http://schemas.microsoft.com/office/drawing/2014/main" id="{CD65FDB6-82E9-1FD1-07CD-4BD4491786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216" name="Group 7">
                    <a:extLst>
                      <a:ext uri="{FF2B5EF4-FFF2-40B4-BE49-F238E27FC236}">
                        <a16:creationId xmlns:a16="http://schemas.microsoft.com/office/drawing/2014/main" id="{1DBF2947-CF64-BE08-A7A9-35357EF24F1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220" name="Arc 8">
                      <a:extLst>
                        <a:ext uri="{FF2B5EF4-FFF2-40B4-BE49-F238E27FC236}">
                          <a16:creationId xmlns:a16="http://schemas.microsoft.com/office/drawing/2014/main" id="{9336C4B6-2ADE-9A0D-3313-FE13EDA9EF2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221" name="Arc 9">
                      <a:extLst>
                        <a:ext uri="{FF2B5EF4-FFF2-40B4-BE49-F238E27FC236}">
                          <a16:creationId xmlns:a16="http://schemas.microsoft.com/office/drawing/2014/main" id="{91C1CB8B-C603-4F74-88CB-83125E51F5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217" name="Group 10">
                    <a:extLst>
                      <a:ext uri="{FF2B5EF4-FFF2-40B4-BE49-F238E27FC236}">
                        <a16:creationId xmlns:a16="http://schemas.microsoft.com/office/drawing/2014/main" id="{395CA790-1593-ACA8-C4DB-3915F4DFD01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218" name="Arc 11">
                      <a:extLst>
                        <a:ext uri="{FF2B5EF4-FFF2-40B4-BE49-F238E27FC236}">
                          <a16:creationId xmlns:a16="http://schemas.microsoft.com/office/drawing/2014/main" id="{CC911E1E-AF31-ED86-0E1D-7E473AF3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219" name="Arc 12">
                      <a:extLst>
                        <a:ext uri="{FF2B5EF4-FFF2-40B4-BE49-F238E27FC236}">
                          <a16:creationId xmlns:a16="http://schemas.microsoft.com/office/drawing/2014/main" id="{2DCE412D-8075-D19B-AE1A-32CDC4E294F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</p:grpSp>
          </p:grp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11286808-5FEF-7C75-8AD5-6BD0B5057B42}"/>
                  </a:ext>
                </a:extLst>
              </p:cNvPr>
              <p:cNvCxnSpPr>
                <a:cxnSpLocks/>
                <a:endCxn id="214" idx="0"/>
              </p:cNvCxnSpPr>
              <p:nvPr/>
            </p:nvCxnSpPr>
            <p:spPr>
              <a:xfrm>
                <a:off x="2991134" y="2153889"/>
                <a:ext cx="528" cy="42255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28F15951-FEF8-4CA3-8081-13DC2F6C4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3132065"/>
                <a:ext cx="0" cy="1931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BAD7955-6B3D-7FB5-92A4-066E044FB7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14597" y="2566343"/>
              <a:ext cx="148151" cy="200692"/>
              <a:chOff x="1595909" y="1515022"/>
              <a:chExt cx="275039" cy="372581"/>
            </a:xfrm>
          </p:grpSpPr>
          <p:sp>
            <p:nvSpPr>
              <p:cNvPr id="207" name="Line 42">
                <a:extLst>
                  <a:ext uri="{FF2B5EF4-FFF2-40B4-BE49-F238E27FC236}">
                    <a16:creationId xmlns:a16="http://schemas.microsoft.com/office/drawing/2014/main" id="{7586DB95-57D6-E9C4-A61D-58CE42C9EF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208" name="Line 42">
                <a:extLst>
                  <a:ext uri="{FF2B5EF4-FFF2-40B4-BE49-F238E27FC236}">
                    <a16:creationId xmlns:a16="http://schemas.microsoft.com/office/drawing/2014/main" id="{9359B287-0DE0-A00D-909C-5A8CB0DC92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209" name="Line 42">
                <a:extLst>
                  <a:ext uri="{FF2B5EF4-FFF2-40B4-BE49-F238E27FC236}">
                    <a16:creationId xmlns:a16="http://schemas.microsoft.com/office/drawing/2014/main" id="{78159A3D-5392-DE5B-883B-0F64FB9435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210" name="Line 42">
                <a:extLst>
                  <a:ext uri="{FF2B5EF4-FFF2-40B4-BE49-F238E27FC236}">
                    <a16:creationId xmlns:a16="http://schemas.microsoft.com/office/drawing/2014/main" id="{7EE278C9-A26E-C503-601E-DE1876A217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F14EEFC-40DD-04EA-16F6-91B338006BAC}"/>
                </a:ext>
              </a:extLst>
            </p:cNvPr>
            <p:cNvCxnSpPr>
              <a:cxnSpLocks/>
            </p:cNvCxnSpPr>
            <p:nvPr/>
          </p:nvCxnSpPr>
          <p:spPr>
            <a:xfrm>
              <a:off x="7639209" y="1789893"/>
              <a:ext cx="80384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523C58A-B485-B890-7E5D-330FD3112F35}"/>
                </a:ext>
              </a:extLst>
            </p:cNvPr>
            <p:cNvGrpSpPr/>
            <p:nvPr/>
          </p:nvGrpSpPr>
          <p:grpSpPr>
            <a:xfrm flipH="1">
              <a:off x="8060333" y="1587583"/>
              <a:ext cx="1346465" cy="209787"/>
              <a:chOff x="4755808" y="1903076"/>
              <a:chExt cx="1890912" cy="294615"/>
            </a:xfrm>
          </p:grpSpPr>
          <p:grpSp>
            <p:nvGrpSpPr>
              <p:cNvPr id="182" name="Group 229">
                <a:extLst>
                  <a:ext uri="{FF2B5EF4-FFF2-40B4-BE49-F238E27FC236}">
                    <a16:creationId xmlns:a16="http://schemas.microsoft.com/office/drawing/2014/main" id="{1CD4E44C-B4D6-5085-AAAA-9642E0ACFF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185" name="Freeform 67">
                  <a:extLst>
                    <a:ext uri="{FF2B5EF4-FFF2-40B4-BE49-F238E27FC236}">
                      <a16:creationId xmlns:a16="http://schemas.microsoft.com/office/drawing/2014/main" id="{BAC661E6-54A2-546B-9AF5-8F522641D5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86" name="Freeform 68">
                  <a:extLst>
                    <a:ext uri="{FF2B5EF4-FFF2-40B4-BE49-F238E27FC236}">
                      <a16:creationId xmlns:a16="http://schemas.microsoft.com/office/drawing/2014/main" id="{E76A68C6-956A-0E1B-9F97-B11832849A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87" name="Freeform 69">
                  <a:extLst>
                    <a:ext uri="{FF2B5EF4-FFF2-40B4-BE49-F238E27FC236}">
                      <a16:creationId xmlns:a16="http://schemas.microsoft.com/office/drawing/2014/main" id="{A9111738-3728-C64E-1EAA-41BF30BE25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88" name="Freeform 70">
                  <a:extLst>
                    <a:ext uri="{FF2B5EF4-FFF2-40B4-BE49-F238E27FC236}">
                      <a16:creationId xmlns:a16="http://schemas.microsoft.com/office/drawing/2014/main" id="{4052B212-5804-5CD0-6DED-CC118CFEDB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89" name="Freeform 71">
                  <a:extLst>
                    <a:ext uri="{FF2B5EF4-FFF2-40B4-BE49-F238E27FC236}">
                      <a16:creationId xmlns:a16="http://schemas.microsoft.com/office/drawing/2014/main" id="{AF9C6928-4E4A-1D2D-4161-C49B2D72F1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0" name="Freeform 72">
                  <a:extLst>
                    <a:ext uri="{FF2B5EF4-FFF2-40B4-BE49-F238E27FC236}">
                      <a16:creationId xmlns:a16="http://schemas.microsoft.com/office/drawing/2014/main" id="{249CD51D-04BA-9D4C-E3FF-364ED72E62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1" name="Freeform 73">
                  <a:extLst>
                    <a:ext uri="{FF2B5EF4-FFF2-40B4-BE49-F238E27FC236}">
                      <a16:creationId xmlns:a16="http://schemas.microsoft.com/office/drawing/2014/main" id="{7395797B-14D5-00E2-54BF-EF6AB5BF10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2" name="Freeform 74">
                  <a:extLst>
                    <a:ext uri="{FF2B5EF4-FFF2-40B4-BE49-F238E27FC236}">
                      <a16:creationId xmlns:a16="http://schemas.microsoft.com/office/drawing/2014/main" id="{F2121AB8-6521-FA5D-60A5-EEE1B3B270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3" name="Freeform 105">
                  <a:extLst>
                    <a:ext uri="{FF2B5EF4-FFF2-40B4-BE49-F238E27FC236}">
                      <a16:creationId xmlns:a16="http://schemas.microsoft.com/office/drawing/2014/main" id="{A2204950-4EA6-E4D2-CACB-2ECBD32832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4" name="Freeform 106">
                  <a:extLst>
                    <a:ext uri="{FF2B5EF4-FFF2-40B4-BE49-F238E27FC236}">
                      <a16:creationId xmlns:a16="http://schemas.microsoft.com/office/drawing/2014/main" id="{1F1C2D7D-F9E1-5F24-23E2-77EF04A1D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5" name="Freeform 107">
                  <a:extLst>
                    <a:ext uri="{FF2B5EF4-FFF2-40B4-BE49-F238E27FC236}">
                      <a16:creationId xmlns:a16="http://schemas.microsoft.com/office/drawing/2014/main" id="{EB1F5F93-8FED-1B80-24A8-44C3971F4F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6" name="Freeform 108">
                  <a:extLst>
                    <a:ext uri="{FF2B5EF4-FFF2-40B4-BE49-F238E27FC236}">
                      <a16:creationId xmlns:a16="http://schemas.microsoft.com/office/drawing/2014/main" id="{BBFA97E9-5A32-9A6B-0569-E2785954C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7" name="Freeform 109">
                  <a:extLst>
                    <a:ext uri="{FF2B5EF4-FFF2-40B4-BE49-F238E27FC236}">
                      <a16:creationId xmlns:a16="http://schemas.microsoft.com/office/drawing/2014/main" id="{77F7BAC3-1F85-9CDA-185E-57EACD0000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8" name="Freeform 110">
                  <a:extLst>
                    <a:ext uri="{FF2B5EF4-FFF2-40B4-BE49-F238E27FC236}">
                      <a16:creationId xmlns:a16="http://schemas.microsoft.com/office/drawing/2014/main" id="{1A1C54F7-4092-9F0C-0542-6934E082AF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99" name="Freeform 111">
                  <a:extLst>
                    <a:ext uri="{FF2B5EF4-FFF2-40B4-BE49-F238E27FC236}">
                      <a16:creationId xmlns:a16="http://schemas.microsoft.com/office/drawing/2014/main" id="{9A9569C9-CE38-C7EB-63FC-4E99B03C4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200" name="Freeform 112">
                  <a:extLst>
                    <a:ext uri="{FF2B5EF4-FFF2-40B4-BE49-F238E27FC236}">
                      <a16:creationId xmlns:a16="http://schemas.microsoft.com/office/drawing/2014/main" id="{55EC3B82-FA4C-C872-1C4D-CF1EF50B6E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C399E591-2C01-F2CC-766E-24F610AEE2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F862EAE-6221-5AD7-AF99-C1133EE2C3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5808" y="2187191"/>
                <a:ext cx="3495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5B587348-99E4-8EAE-211C-88DE97E8A68E}"/>
                    </a:ext>
                  </a:extLst>
                </p:cNvPr>
                <p:cNvSpPr txBox="1"/>
                <p:nvPr/>
              </p:nvSpPr>
              <p:spPr>
                <a:xfrm>
                  <a:off x="8509253" y="1304753"/>
                  <a:ext cx="74558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0.4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5B587348-99E4-8EAE-211C-88DE97E8A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9253" y="1304753"/>
                  <a:ext cx="745589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10169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5DBEFDF-7CD4-91DB-4FCA-036DB1FE5E23}"/>
                </a:ext>
              </a:extLst>
            </p:cNvPr>
            <p:cNvCxnSpPr>
              <a:cxnSpLocks/>
            </p:cNvCxnSpPr>
            <p:nvPr/>
          </p:nvCxnSpPr>
          <p:spPr>
            <a:xfrm>
              <a:off x="7639209" y="1652369"/>
              <a:ext cx="0" cy="6056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1CA7EE7-7791-4418-7A52-AFAD94A0CB28}"/>
                </a:ext>
              </a:extLst>
            </p:cNvPr>
            <p:cNvCxnSpPr>
              <a:cxnSpLocks/>
            </p:cNvCxnSpPr>
            <p:nvPr/>
          </p:nvCxnSpPr>
          <p:spPr>
            <a:xfrm>
              <a:off x="9851295" y="1652369"/>
              <a:ext cx="0" cy="6056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A89C6A0-5786-3630-5B3B-0EAB6A61491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481" y="1789893"/>
              <a:ext cx="5399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989A1AD-6786-F96D-9C6C-ECA1DB48C39D}"/>
                </a:ext>
              </a:extLst>
            </p:cNvPr>
            <p:cNvGrpSpPr/>
            <p:nvPr/>
          </p:nvGrpSpPr>
          <p:grpSpPr>
            <a:xfrm>
              <a:off x="9915722" y="1964349"/>
              <a:ext cx="395645" cy="702687"/>
              <a:chOff x="2713849" y="2295442"/>
              <a:chExt cx="555625" cy="986820"/>
            </a:xfrm>
          </p:grpSpPr>
          <p:grpSp>
            <p:nvGrpSpPr>
              <p:cNvPr id="133" name="Group 4">
                <a:extLst>
                  <a:ext uri="{FF2B5EF4-FFF2-40B4-BE49-F238E27FC236}">
                    <a16:creationId xmlns:a16="http://schemas.microsoft.com/office/drawing/2014/main" id="{B837AA04-CE76-153F-2A1D-C2F1835CB6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3849" y="2576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136" name="Oval 5">
                  <a:extLst>
                    <a:ext uri="{FF2B5EF4-FFF2-40B4-BE49-F238E27FC236}">
                      <a16:creationId xmlns:a16="http://schemas.microsoft.com/office/drawing/2014/main" id="{703EF7FE-230E-FE48-1B90-F49BBE04C2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grpSp>
              <p:nvGrpSpPr>
                <p:cNvPr id="137" name="Group 6">
                  <a:extLst>
                    <a:ext uri="{FF2B5EF4-FFF2-40B4-BE49-F238E27FC236}">
                      <a16:creationId xmlns:a16="http://schemas.microsoft.com/office/drawing/2014/main" id="{3F91F214-C139-FE15-47AD-204A3519DA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4" y="1955"/>
                  <a:ext cx="698" cy="377"/>
                  <a:chOff x="3835" y="3460"/>
                  <a:chExt cx="611" cy="235"/>
                </a:xfrm>
                <a:grpFill/>
              </p:grpSpPr>
              <p:grpSp>
                <p:nvGrpSpPr>
                  <p:cNvPr id="138" name="Group 7">
                    <a:extLst>
                      <a:ext uri="{FF2B5EF4-FFF2-40B4-BE49-F238E27FC236}">
                        <a16:creationId xmlns:a16="http://schemas.microsoft.com/office/drawing/2014/main" id="{6E710793-C149-5B49-750A-D475A3B237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35" y="3572"/>
                    <a:ext cx="302" cy="123"/>
                    <a:chOff x="3835" y="3572"/>
                    <a:chExt cx="302" cy="123"/>
                  </a:xfrm>
                  <a:grpFill/>
                </p:grpSpPr>
                <p:sp>
                  <p:nvSpPr>
                    <p:cNvPr id="142" name="Arc 8">
                      <a:extLst>
                        <a:ext uri="{FF2B5EF4-FFF2-40B4-BE49-F238E27FC236}">
                          <a16:creationId xmlns:a16="http://schemas.microsoft.com/office/drawing/2014/main" id="{6AE09F94-8CD9-1E7F-F1A2-0CB3629EB6E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8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43" name="Arc 9">
                      <a:extLst>
                        <a:ext uri="{FF2B5EF4-FFF2-40B4-BE49-F238E27FC236}">
                          <a16:creationId xmlns:a16="http://schemas.microsoft.com/office/drawing/2014/main" id="{CE14D02F-06FA-904B-6271-FAD3A99B45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35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139" name="Group 138">
                    <a:extLst>
                      <a:ext uri="{FF2B5EF4-FFF2-40B4-BE49-F238E27FC236}">
                        <a16:creationId xmlns:a16="http://schemas.microsoft.com/office/drawing/2014/main" id="{483410AF-3D86-EF08-972F-A8C79FCABEE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140" name="Arc 11">
                      <a:extLst>
                        <a:ext uri="{FF2B5EF4-FFF2-40B4-BE49-F238E27FC236}">
                          <a16:creationId xmlns:a16="http://schemas.microsoft.com/office/drawing/2014/main" id="{FEDD4992-F5D4-D8C7-CC6F-0ED52D3D10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41" name="Arc 12">
                      <a:extLst>
                        <a:ext uri="{FF2B5EF4-FFF2-40B4-BE49-F238E27FC236}">
                          <a16:creationId xmlns:a16="http://schemas.microsoft.com/office/drawing/2014/main" id="{827E184B-AEB7-94E8-2F60-C590EF2085C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</p:grpSp>
          </p:grp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4859716-7D49-E0EB-E408-8F760A446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2295442"/>
                <a:ext cx="526" cy="28099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1EA3319-3094-4B50-B74F-4D7021A901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3132065"/>
                <a:ext cx="0" cy="15019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93C5A01-90CB-0E1B-49EA-93682A6744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39179" y="2566343"/>
              <a:ext cx="148151" cy="200692"/>
              <a:chOff x="1595909" y="1515022"/>
              <a:chExt cx="275039" cy="372581"/>
            </a:xfrm>
          </p:grpSpPr>
          <p:sp>
            <p:nvSpPr>
              <p:cNvPr id="129" name="Line 42">
                <a:extLst>
                  <a:ext uri="{FF2B5EF4-FFF2-40B4-BE49-F238E27FC236}">
                    <a16:creationId xmlns:a16="http://schemas.microsoft.com/office/drawing/2014/main" id="{726C9701-16E1-CCD9-397A-9E322B85FF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30" name="Line 42">
                <a:extLst>
                  <a:ext uri="{FF2B5EF4-FFF2-40B4-BE49-F238E27FC236}">
                    <a16:creationId xmlns:a16="http://schemas.microsoft.com/office/drawing/2014/main" id="{AA31CE0F-5476-9B15-21AB-AF4EA82BB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31" name="Line 42">
                <a:extLst>
                  <a:ext uri="{FF2B5EF4-FFF2-40B4-BE49-F238E27FC236}">
                    <a16:creationId xmlns:a16="http://schemas.microsoft.com/office/drawing/2014/main" id="{BE85528C-67B5-DBEF-DA8B-23A3D1FF66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32" name="Line 42">
                <a:extLst>
                  <a:ext uri="{FF2B5EF4-FFF2-40B4-BE49-F238E27FC236}">
                    <a16:creationId xmlns:a16="http://schemas.microsoft.com/office/drawing/2014/main" id="{BBA1B1CA-5378-98A9-CBF7-1D7A30A172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CD63D2F9-FDF6-E9BD-E04C-9C1F78489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6318" y="2164440"/>
              <a:ext cx="0" cy="4457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3120A849-86AC-64F6-BAF8-EB8A373EC4BC}"/>
                    </a:ext>
                  </a:extLst>
                </p:cNvPr>
                <p:cNvSpPr txBox="1"/>
                <p:nvPr/>
              </p:nvSpPr>
              <p:spPr>
                <a:xfrm>
                  <a:off x="10201848" y="1816471"/>
                  <a:ext cx="172124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</m:e>
                        </m:acc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1.0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3120A849-86AC-64F6-BAF8-EB8A373EC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1848" y="1816471"/>
                  <a:ext cx="1721240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B006486-839F-E6AB-5CEF-8278AD728D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1295" y="1964349"/>
              <a:ext cx="26763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6301D8B-BDD4-7EF6-9405-F979FFD1F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1395" y="2078978"/>
              <a:ext cx="0" cy="4457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C87D8952-67EF-5377-9871-14DBD8B59B86}"/>
                </a:ext>
              </a:extLst>
            </p:cNvPr>
            <p:cNvCxnSpPr>
              <a:cxnSpLocks/>
            </p:cNvCxnSpPr>
            <p:nvPr/>
          </p:nvCxnSpPr>
          <p:spPr>
            <a:xfrm>
              <a:off x="7648026" y="2131218"/>
              <a:ext cx="80384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1EA3AF68-3450-2D85-D0BC-DFC9EA46EDA2}"/>
                </a:ext>
              </a:extLst>
            </p:cNvPr>
            <p:cNvGrpSpPr/>
            <p:nvPr/>
          </p:nvGrpSpPr>
          <p:grpSpPr>
            <a:xfrm flipH="1">
              <a:off x="8069150" y="1928908"/>
              <a:ext cx="1346465" cy="209787"/>
              <a:chOff x="4755808" y="1903076"/>
              <a:chExt cx="1890912" cy="294615"/>
            </a:xfrm>
          </p:grpSpPr>
          <p:grpSp>
            <p:nvGrpSpPr>
              <p:cNvPr id="379" name="Group 229">
                <a:extLst>
                  <a:ext uri="{FF2B5EF4-FFF2-40B4-BE49-F238E27FC236}">
                    <a16:creationId xmlns:a16="http://schemas.microsoft.com/office/drawing/2014/main" id="{4EB951FF-A113-A45B-3651-A2D10450C6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382" name="Freeform 67">
                  <a:extLst>
                    <a:ext uri="{FF2B5EF4-FFF2-40B4-BE49-F238E27FC236}">
                      <a16:creationId xmlns:a16="http://schemas.microsoft.com/office/drawing/2014/main" id="{287F834B-0A6B-C0F8-C2D1-A1627F5219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83" name="Freeform 68">
                  <a:extLst>
                    <a:ext uri="{FF2B5EF4-FFF2-40B4-BE49-F238E27FC236}">
                      <a16:creationId xmlns:a16="http://schemas.microsoft.com/office/drawing/2014/main" id="{A93CF869-BB2C-D16E-195B-89F6730B91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84" name="Freeform 69">
                  <a:extLst>
                    <a:ext uri="{FF2B5EF4-FFF2-40B4-BE49-F238E27FC236}">
                      <a16:creationId xmlns:a16="http://schemas.microsoft.com/office/drawing/2014/main" id="{2ACC81EC-E0D8-027F-B64C-FD6FD3255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85" name="Freeform 70">
                  <a:extLst>
                    <a:ext uri="{FF2B5EF4-FFF2-40B4-BE49-F238E27FC236}">
                      <a16:creationId xmlns:a16="http://schemas.microsoft.com/office/drawing/2014/main" id="{4355CDC5-A0CD-1D13-DB32-8AD5C9BB83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86" name="Freeform 71">
                  <a:extLst>
                    <a:ext uri="{FF2B5EF4-FFF2-40B4-BE49-F238E27FC236}">
                      <a16:creationId xmlns:a16="http://schemas.microsoft.com/office/drawing/2014/main" id="{4FF8D24B-1947-86A1-F60A-9D791F44C0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87" name="Freeform 72">
                  <a:extLst>
                    <a:ext uri="{FF2B5EF4-FFF2-40B4-BE49-F238E27FC236}">
                      <a16:creationId xmlns:a16="http://schemas.microsoft.com/office/drawing/2014/main" id="{09741CD4-29F2-9E4B-F94A-BEA43D2515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88" name="Freeform 73">
                  <a:extLst>
                    <a:ext uri="{FF2B5EF4-FFF2-40B4-BE49-F238E27FC236}">
                      <a16:creationId xmlns:a16="http://schemas.microsoft.com/office/drawing/2014/main" id="{B9A32B7B-3EFE-FEE1-0291-781B88DB8F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89" name="Freeform 74">
                  <a:extLst>
                    <a:ext uri="{FF2B5EF4-FFF2-40B4-BE49-F238E27FC236}">
                      <a16:creationId xmlns:a16="http://schemas.microsoft.com/office/drawing/2014/main" id="{CD990314-30C9-34C1-7D63-392FA2117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0" name="Freeform 105">
                  <a:extLst>
                    <a:ext uri="{FF2B5EF4-FFF2-40B4-BE49-F238E27FC236}">
                      <a16:creationId xmlns:a16="http://schemas.microsoft.com/office/drawing/2014/main" id="{58F8F817-5C3F-9AD2-21F0-F068F8C0CE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1" name="Freeform 106">
                  <a:extLst>
                    <a:ext uri="{FF2B5EF4-FFF2-40B4-BE49-F238E27FC236}">
                      <a16:creationId xmlns:a16="http://schemas.microsoft.com/office/drawing/2014/main" id="{C481CE0E-C8AD-13E0-5F3E-72CC1CDBD8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2" name="Freeform 107">
                  <a:extLst>
                    <a:ext uri="{FF2B5EF4-FFF2-40B4-BE49-F238E27FC236}">
                      <a16:creationId xmlns:a16="http://schemas.microsoft.com/office/drawing/2014/main" id="{3BE58B9D-36C0-0ACA-61DF-9E86507756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3" name="Freeform 108">
                  <a:extLst>
                    <a:ext uri="{FF2B5EF4-FFF2-40B4-BE49-F238E27FC236}">
                      <a16:creationId xmlns:a16="http://schemas.microsoft.com/office/drawing/2014/main" id="{1D7DD883-9277-2FB0-E7F9-5F32B3BF52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4" name="Freeform 109">
                  <a:extLst>
                    <a:ext uri="{FF2B5EF4-FFF2-40B4-BE49-F238E27FC236}">
                      <a16:creationId xmlns:a16="http://schemas.microsoft.com/office/drawing/2014/main" id="{ABF1D8A7-1A80-2C0B-AC0E-CC2B079778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5" name="Freeform 110">
                  <a:extLst>
                    <a:ext uri="{FF2B5EF4-FFF2-40B4-BE49-F238E27FC236}">
                      <a16:creationId xmlns:a16="http://schemas.microsoft.com/office/drawing/2014/main" id="{39182748-0B04-31C7-DC4C-BD8FE9AD0D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6" name="Freeform 111">
                  <a:extLst>
                    <a:ext uri="{FF2B5EF4-FFF2-40B4-BE49-F238E27FC236}">
                      <a16:creationId xmlns:a16="http://schemas.microsoft.com/office/drawing/2014/main" id="{7DE74D18-A7D1-9E52-6EFE-EF8A22BB06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397" name="Freeform 112">
                  <a:extLst>
                    <a:ext uri="{FF2B5EF4-FFF2-40B4-BE49-F238E27FC236}">
                      <a16:creationId xmlns:a16="http://schemas.microsoft.com/office/drawing/2014/main" id="{E2D17AF9-E390-8C7A-312C-9F3B24C1BC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8B9FA02B-85C6-32BD-BF43-18F61EC08F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3C19EF45-5497-C02C-C8B3-075C72BC5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5808" y="2187191"/>
                <a:ext cx="3495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FB41C88-DB8B-1D65-D4D3-7CC031825B5F}"/>
                </a:ext>
              </a:extLst>
            </p:cNvPr>
            <p:cNvCxnSpPr>
              <a:cxnSpLocks/>
            </p:cNvCxnSpPr>
            <p:nvPr/>
          </p:nvCxnSpPr>
          <p:spPr>
            <a:xfrm>
              <a:off x="9305298" y="2131218"/>
              <a:ext cx="5399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TextBox 398">
                  <a:extLst>
                    <a:ext uri="{FF2B5EF4-FFF2-40B4-BE49-F238E27FC236}">
                      <a16:creationId xmlns:a16="http://schemas.microsoft.com/office/drawing/2014/main" id="{065708FF-4AA6-BD32-0889-0124137717C0}"/>
                    </a:ext>
                  </a:extLst>
                </p:cNvPr>
                <p:cNvSpPr txBox="1"/>
                <p:nvPr/>
              </p:nvSpPr>
              <p:spPr>
                <a:xfrm>
                  <a:off x="8481963" y="2196705"/>
                  <a:ext cx="74558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0.4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99" name="TextBox 398">
                  <a:extLst>
                    <a:ext uri="{FF2B5EF4-FFF2-40B4-BE49-F238E27FC236}">
                      <a16:creationId xmlns:a16="http://schemas.microsoft.com/office/drawing/2014/main" id="{065708FF-4AA6-BD32-0889-012413771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1963" y="2196705"/>
                  <a:ext cx="745589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8333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EF7A21BE-B9C1-1D04-B6F8-B21D92D15A12}"/>
              </a:ext>
            </a:extLst>
          </p:cNvPr>
          <p:cNvGrpSpPr/>
          <p:nvPr/>
        </p:nvGrpSpPr>
        <p:grpSpPr>
          <a:xfrm>
            <a:off x="4795685" y="4926775"/>
            <a:ext cx="7134259" cy="1462282"/>
            <a:chOff x="4795685" y="4926775"/>
            <a:chExt cx="7134259" cy="14622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2" name="TextBox 401">
                  <a:extLst>
                    <a:ext uri="{FF2B5EF4-FFF2-40B4-BE49-F238E27FC236}">
                      <a16:creationId xmlns:a16="http://schemas.microsoft.com/office/drawing/2014/main" id="{AA31455A-6E99-8A9C-6919-3878BF1C2B02}"/>
                    </a:ext>
                  </a:extLst>
                </p:cNvPr>
                <p:cNvSpPr txBox="1"/>
                <p:nvPr/>
              </p:nvSpPr>
              <p:spPr>
                <a:xfrm>
                  <a:off x="6582531" y="4949446"/>
                  <a:ext cx="79047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0.3 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02" name="TextBox 401">
                  <a:extLst>
                    <a:ext uri="{FF2B5EF4-FFF2-40B4-BE49-F238E27FC236}">
                      <a16:creationId xmlns:a16="http://schemas.microsoft.com/office/drawing/2014/main" id="{AA31455A-6E99-8A9C-6919-3878BF1C2B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531" y="4949446"/>
                  <a:ext cx="790473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7937" t="-1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B3A63867-184D-8D16-3089-8B7477AE0AC7}"/>
                </a:ext>
              </a:extLst>
            </p:cNvPr>
            <p:cNvGrpSpPr/>
            <p:nvPr/>
          </p:nvGrpSpPr>
          <p:grpSpPr>
            <a:xfrm>
              <a:off x="6389674" y="5210974"/>
              <a:ext cx="1244965" cy="209787"/>
              <a:chOff x="4898350" y="1903076"/>
              <a:chExt cx="1748370" cy="294615"/>
            </a:xfrm>
          </p:grpSpPr>
          <p:grpSp>
            <p:nvGrpSpPr>
              <p:cNvPr id="491" name="Group 229">
                <a:extLst>
                  <a:ext uri="{FF2B5EF4-FFF2-40B4-BE49-F238E27FC236}">
                    <a16:creationId xmlns:a16="http://schemas.microsoft.com/office/drawing/2014/main" id="{8484E748-2E6C-5F72-E455-251F152268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494" name="Freeform 67">
                  <a:extLst>
                    <a:ext uri="{FF2B5EF4-FFF2-40B4-BE49-F238E27FC236}">
                      <a16:creationId xmlns:a16="http://schemas.microsoft.com/office/drawing/2014/main" id="{8C8170D2-FF9C-BA01-9F88-D2B3C09F52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95" name="Freeform 68">
                  <a:extLst>
                    <a:ext uri="{FF2B5EF4-FFF2-40B4-BE49-F238E27FC236}">
                      <a16:creationId xmlns:a16="http://schemas.microsoft.com/office/drawing/2014/main" id="{05171E0F-9D0B-2856-0711-D7FE6EAEDA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96" name="Freeform 69">
                  <a:extLst>
                    <a:ext uri="{FF2B5EF4-FFF2-40B4-BE49-F238E27FC236}">
                      <a16:creationId xmlns:a16="http://schemas.microsoft.com/office/drawing/2014/main" id="{A263F585-64D8-0C10-6435-FAC2C95578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97" name="Freeform 70">
                  <a:extLst>
                    <a:ext uri="{FF2B5EF4-FFF2-40B4-BE49-F238E27FC236}">
                      <a16:creationId xmlns:a16="http://schemas.microsoft.com/office/drawing/2014/main" id="{0AE7135D-7C02-5B7F-C6E1-283EA3894C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98" name="Freeform 71">
                  <a:extLst>
                    <a:ext uri="{FF2B5EF4-FFF2-40B4-BE49-F238E27FC236}">
                      <a16:creationId xmlns:a16="http://schemas.microsoft.com/office/drawing/2014/main" id="{FD16C63B-9C82-189D-986B-5C2B4DD877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99" name="Freeform 72">
                  <a:extLst>
                    <a:ext uri="{FF2B5EF4-FFF2-40B4-BE49-F238E27FC236}">
                      <a16:creationId xmlns:a16="http://schemas.microsoft.com/office/drawing/2014/main" id="{8D067A99-3D98-F1B7-8618-33F424D99D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00" name="Freeform 73">
                  <a:extLst>
                    <a:ext uri="{FF2B5EF4-FFF2-40B4-BE49-F238E27FC236}">
                      <a16:creationId xmlns:a16="http://schemas.microsoft.com/office/drawing/2014/main" id="{3EED93E3-4ACA-2268-E087-E14EB9E4B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01" name="Freeform 74">
                  <a:extLst>
                    <a:ext uri="{FF2B5EF4-FFF2-40B4-BE49-F238E27FC236}">
                      <a16:creationId xmlns:a16="http://schemas.microsoft.com/office/drawing/2014/main" id="{6D8ECEF0-112B-414A-9BD0-7ECF5B041C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02" name="Freeform 105">
                  <a:extLst>
                    <a:ext uri="{FF2B5EF4-FFF2-40B4-BE49-F238E27FC236}">
                      <a16:creationId xmlns:a16="http://schemas.microsoft.com/office/drawing/2014/main" id="{02A3342D-E43F-193F-2316-DA61BB9662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03" name="Freeform 106">
                  <a:extLst>
                    <a:ext uri="{FF2B5EF4-FFF2-40B4-BE49-F238E27FC236}">
                      <a16:creationId xmlns:a16="http://schemas.microsoft.com/office/drawing/2014/main" id="{BB71FEFF-0B37-3DF1-0A63-FE7B796713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04" name="Freeform 107">
                  <a:extLst>
                    <a:ext uri="{FF2B5EF4-FFF2-40B4-BE49-F238E27FC236}">
                      <a16:creationId xmlns:a16="http://schemas.microsoft.com/office/drawing/2014/main" id="{8248254C-4865-1398-F812-BE156147B8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05" name="Freeform 108">
                  <a:extLst>
                    <a:ext uri="{FF2B5EF4-FFF2-40B4-BE49-F238E27FC236}">
                      <a16:creationId xmlns:a16="http://schemas.microsoft.com/office/drawing/2014/main" id="{4F74B3FF-3B1C-4CEA-C879-D56162BBF7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06" name="Freeform 109">
                  <a:extLst>
                    <a:ext uri="{FF2B5EF4-FFF2-40B4-BE49-F238E27FC236}">
                      <a16:creationId xmlns:a16="http://schemas.microsoft.com/office/drawing/2014/main" id="{935FFF0B-E8C0-9440-545F-5DBB477A66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07" name="Freeform 110">
                  <a:extLst>
                    <a:ext uri="{FF2B5EF4-FFF2-40B4-BE49-F238E27FC236}">
                      <a16:creationId xmlns:a16="http://schemas.microsoft.com/office/drawing/2014/main" id="{2D344ECA-A760-F5D8-7CE9-0044A2E3A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08" name="Freeform 111">
                  <a:extLst>
                    <a:ext uri="{FF2B5EF4-FFF2-40B4-BE49-F238E27FC236}">
                      <a16:creationId xmlns:a16="http://schemas.microsoft.com/office/drawing/2014/main" id="{08507611-4F39-4D65-EC88-D39E306AD3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09" name="Freeform 112">
                  <a:extLst>
                    <a:ext uri="{FF2B5EF4-FFF2-40B4-BE49-F238E27FC236}">
                      <a16:creationId xmlns:a16="http://schemas.microsoft.com/office/drawing/2014/main" id="{14BCA97C-85E9-F486-980F-F7BBACD62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ADA27F60-0573-8CAB-8DE9-3E8377A9A6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F26887F0-A704-7B95-C9F6-237A9C8EAF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350" y="2185269"/>
                <a:ext cx="207050" cy="192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4" name="TextBox 403">
                  <a:extLst>
                    <a:ext uri="{FF2B5EF4-FFF2-40B4-BE49-F238E27FC236}">
                      <a16:creationId xmlns:a16="http://schemas.microsoft.com/office/drawing/2014/main" id="{85D018EC-8996-F2A0-6740-3D82A453FFEA}"/>
                    </a:ext>
                  </a:extLst>
                </p:cNvPr>
                <p:cNvSpPr txBox="1"/>
                <p:nvPr/>
              </p:nvSpPr>
              <p:spPr>
                <a:xfrm>
                  <a:off x="4795685" y="5338255"/>
                  <a:ext cx="1620252" cy="3399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04" name="TextBox 403">
                  <a:extLst>
                    <a:ext uri="{FF2B5EF4-FFF2-40B4-BE49-F238E27FC236}">
                      <a16:creationId xmlns:a16="http://schemas.microsoft.com/office/drawing/2014/main" id="{85D018EC-8996-F2A0-6740-3D82A453FF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685" y="5338255"/>
                  <a:ext cx="1620252" cy="339901"/>
                </a:xfrm>
                <a:prstGeom prst="rect">
                  <a:avLst/>
                </a:prstGeom>
                <a:blipFill>
                  <a:blip r:embed="rId8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C2FD42A6-E52A-2681-EC2D-EE4550F73BD4}"/>
                </a:ext>
              </a:extLst>
            </p:cNvPr>
            <p:cNvGrpSpPr/>
            <p:nvPr/>
          </p:nvGrpSpPr>
          <p:grpSpPr>
            <a:xfrm>
              <a:off x="6198080" y="5411915"/>
              <a:ext cx="395645" cy="834071"/>
              <a:chOff x="2713849" y="2153889"/>
              <a:chExt cx="555625" cy="1171330"/>
            </a:xfrm>
          </p:grpSpPr>
          <p:grpSp>
            <p:nvGrpSpPr>
              <p:cNvPr id="480" name="Group 4">
                <a:extLst>
                  <a:ext uri="{FF2B5EF4-FFF2-40B4-BE49-F238E27FC236}">
                    <a16:creationId xmlns:a16="http://schemas.microsoft.com/office/drawing/2014/main" id="{D8B2B359-8803-19FE-2A4B-641AAE5F4C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3849" y="2576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483" name="Oval 5">
                  <a:extLst>
                    <a:ext uri="{FF2B5EF4-FFF2-40B4-BE49-F238E27FC236}">
                      <a16:creationId xmlns:a16="http://schemas.microsoft.com/office/drawing/2014/main" id="{F8352561-C715-1806-0BE0-516AC3C134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grpSp>
              <p:nvGrpSpPr>
                <p:cNvPr id="484" name="Group 6">
                  <a:extLst>
                    <a:ext uri="{FF2B5EF4-FFF2-40B4-BE49-F238E27FC236}">
                      <a16:creationId xmlns:a16="http://schemas.microsoft.com/office/drawing/2014/main" id="{DACAD54F-805B-1FD2-B522-EE10F2D432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485" name="Group 7">
                    <a:extLst>
                      <a:ext uri="{FF2B5EF4-FFF2-40B4-BE49-F238E27FC236}">
                        <a16:creationId xmlns:a16="http://schemas.microsoft.com/office/drawing/2014/main" id="{DC243AF9-6982-95DE-D331-C489733442A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489" name="Arc 8">
                      <a:extLst>
                        <a:ext uri="{FF2B5EF4-FFF2-40B4-BE49-F238E27FC236}">
                          <a16:creationId xmlns:a16="http://schemas.microsoft.com/office/drawing/2014/main" id="{42A082C2-1521-4A2C-C444-639C8BA4AE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490" name="Arc 9">
                      <a:extLst>
                        <a:ext uri="{FF2B5EF4-FFF2-40B4-BE49-F238E27FC236}">
                          <a16:creationId xmlns:a16="http://schemas.microsoft.com/office/drawing/2014/main" id="{F0145565-3EA5-FA6E-F213-0D22D735837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486" name="Group 10">
                    <a:extLst>
                      <a:ext uri="{FF2B5EF4-FFF2-40B4-BE49-F238E27FC236}">
                        <a16:creationId xmlns:a16="http://schemas.microsoft.com/office/drawing/2014/main" id="{ED33A3E8-4246-A965-6E89-748A0B87D72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487" name="Arc 11">
                      <a:extLst>
                        <a:ext uri="{FF2B5EF4-FFF2-40B4-BE49-F238E27FC236}">
                          <a16:creationId xmlns:a16="http://schemas.microsoft.com/office/drawing/2014/main" id="{D093316C-F0D2-1FBF-E486-76623DA98B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488" name="Arc 12">
                      <a:extLst>
                        <a:ext uri="{FF2B5EF4-FFF2-40B4-BE49-F238E27FC236}">
                          <a16:creationId xmlns:a16="http://schemas.microsoft.com/office/drawing/2014/main" id="{7C948671-E1B8-6ECC-4EF0-BC1C1E3678B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</p:grpSp>
          </p:grp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C58D6251-11C9-61C4-60F2-B4D3D86A1344}"/>
                  </a:ext>
                </a:extLst>
              </p:cNvPr>
              <p:cNvCxnSpPr>
                <a:cxnSpLocks/>
                <a:endCxn id="483" idx="0"/>
              </p:cNvCxnSpPr>
              <p:nvPr/>
            </p:nvCxnSpPr>
            <p:spPr>
              <a:xfrm>
                <a:off x="2991134" y="2153889"/>
                <a:ext cx="528" cy="42255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09906636-EC90-CE00-A635-63AD2BDC54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3132065"/>
                <a:ext cx="0" cy="1931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709EC15F-2BB6-EA7F-8A6C-831AD3D3FB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21453" y="6188365"/>
              <a:ext cx="148151" cy="200692"/>
              <a:chOff x="1595909" y="1515022"/>
              <a:chExt cx="275039" cy="372581"/>
            </a:xfrm>
          </p:grpSpPr>
          <p:sp>
            <p:nvSpPr>
              <p:cNvPr id="476" name="Line 42">
                <a:extLst>
                  <a:ext uri="{FF2B5EF4-FFF2-40B4-BE49-F238E27FC236}">
                    <a16:creationId xmlns:a16="http://schemas.microsoft.com/office/drawing/2014/main" id="{655AAAF5-2AB7-9BA6-A408-72C0ACA9C7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77" name="Line 42">
                <a:extLst>
                  <a:ext uri="{FF2B5EF4-FFF2-40B4-BE49-F238E27FC236}">
                    <a16:creationId xmlns:a16="http://schemas.microsoft.com/office/drawing/2014/main" id="{2D7EC465-77C3-DDE0-4438-F1A1BB5414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78" name="Line 42">
                <a:extLst>
                  <a:ext uri="{FF2B5EF4-FFF2-40B4-BE49-F238E27FC236}">
                    <a16:creationId xmlns:a16="http://schemas.microsoft.com/office/drawing/2014/main" id="{0922284A-45E1-C69A-4915-A36B805F8A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79" name="Line 42">
                <a:extLst>
                  <a:ext uri="{FF2B5EF4-FFF2-40B4-BE49-F238E27FC236}">
                    <a16:creationId xmlns:a16="http://schemas.microsoft.com/office/drawing/2014/main" id="{A6E020CF-2B8D-FB8E-0F14-A6D52891DA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</p:grp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85AF5F6F-268F-A953-66D1-A8968AF746E2}"/>
                </a:ext>
              </a:extLst>
            </p:cNvPr>
            <p:cNvCxnSpPr>
              <a:cxnSpLocks/>
            </p:cNvCxnSpPr>
            <p:nvPr/>
          </p:nvCxnSpPr>
          <p:spPr>
            <a:xfrm>
              <a:off x="7646065" y="5411915"/>
              <a:ext cx="80384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77F96024-BCCD-A008-F2D0-12F585CA9A93}"/>
                </a:ext>
              </a:extLst>
            </p:cNvPr>
            <p:cNvGrpSpPr/>
            <p:nvPr/>
          </p:nvGrpSpPr>
          <p:grpSpPr>
            <a:xfrm flipH="1">
              <a:off x="8067189" y="5209605"/>
              <a:ext cx="1346465" cy="209787"/>
              <a:chOff x="4755808" y="1903076"/>
              <a:chExt cx="1890912" cy="294615"/>
            </a:xfrm>
          </p:grpSpPr>
          <p:grpSp>
            <p:nvGrpSpPr>
              <p:cNvPr id="457" name="Group 229">
                <a:extLst>
                  <a:ext uri="{FF2B5EF4-FFF2-40B4-BE49-F238E27FC236}">
                    <a16:creationId xmlns:a16="http://schemas.microsoft.com/office/drawing/2014/main" id="{8A647A8C-3D65-C819-49FD-D69A2AB567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460" name="Freeform 67">
                  <a:extLst>
                    <a:ext uri="{FF2B5EF4-FFF2-40B4-BE49-F238E27FC236}">
                      <a16:creationId xmlns:a16="http://schemas.microsoft.com/office/drawing/2014/main" id="{50E85BFC-BDCC-163B-599C-6F58306507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61" name="Freeform 68">
                  <a:extLst>
                    <a:ext uri="{FF2B5EF4-FFF2-40B4-BE49-F238E27FC236}">
                      <a16:creationId xmlns:a16="http://schemas.microsoft.com/office/drawing/2014/main" id="{CCCB55EB-296B-48CA-B421-F6BF5604BD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62" name="Freeform 69">
                  <a:extLst>
                    <a:ext uri="{FF2B5EF4-FFF2-40B4-BE49-F238E27FC236}">
                      <a16:creationId xmlns:a16="http://schemas.microsoft.com/office/drawing/2014/main" id="{E2D3BB7D-AA55-DD5B-55F1-4D9953823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63" name="Freeform 70">
                  <a:extLst>
                    <a:ext uri="{FF2B5EF4-FFF2-40B4-BE49-F238E27FC236}">
                      <a16:creationId xmlns:a16="http://schemas.microsoft.com/office/drawing/2014/main" id="{484C1409-9AE0-AB18-7459-62A752F861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64" name="Freeform 71">
                  <a:extLst>
                    <a:ext uri="{FF2B5EF4-FFF2-40B4-BE49-F238E27FC236}">
                      <a16:creationId xmlns:a16="http://schemas.microsoft.com/office/drawing/2014/main" id="{5FE1CFC2-FB4A-5DD8-1A40-D0A61CE34A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65" name="Freeform 72">
                  <a:extLst>
                    <a:ext uri="{FF2B5EF4-FFF2-40B4-BE49-F238E27FC236}">
                      <a16:creationId xmlns:a16="http://schemas.microsoft.com/office/drawing/2014/main" id="{129EFC74-1CCD-8179-81A6-2C44FB0887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66" name="Freeform 73">
                  <a:extLst>
                    <a:ext uri="{FF2B5EF4-FFF2-40B4-BE49-F238E27FC236}">
                      <a16:creationId xmlns:a16="http://schemas.microsoft.com/office/drawing/2014/main" id="{DF607BD8-0195-0EC3-F2F2-BCB027C84D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67" name="Freeform 74">
                  <a:extLst>
                    <a:ext uri="{FF2B5EF4-FFF2-40B4-BE49-F238E27FC236}">
                      <a16:creationId xmlns:a16="http://schemas.microsoft.com/office/drawing/2014/main" id="{27E5747A-E994-04E4-BF22-A44D932450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68" name="Freeform 105">
                  <a:extLst>
                    <a:ext uri="{FF2B5EF4-FFF2-40B4-BE49-F238E27FC236}">
                      <a16:creationId xmlns:a16="http://schemas.microsoft.com/office/drawing/2014/main" id="{10C300F3-1F0B-1D76-25B3-E553BD7682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69" name="Freeform 106">
                  <a:extLst>
                    <a:ext uri="{FF2B5EF4-FFF2-40B4-BE49-F238E27FC236}">
                      <a16:creationId xmlns:a16="http://schemas.microsoft.com/office/drawing/2014/main" id="{8C87AD32-CCC4-596B-C4F8-D1A3A5ACE1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70" name="Freeform 107">
                  <a:extLst>
                    <a:ext uri="{FF2B5EF4-FFF2-40B4-BE49-F238E27FC236}">
                      <a16:creationId xmlns:a16="http://schemas.microsoft.com/office/drawing/2014/main" id="{5D7E9FD2-5693-0ECD-4608-4ADCB6DC0C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71" name="Freeform 108">
                  <a:extLst>
                    <a:ext uri="{FF2B5EF4-FFF2-40B4-BE49-F238E27FC236}">
                      <a16:creationId xmlns:a16="http://schemas.microsoft.com/office/drawing/2014/main" id="{53B32280-160D-C6BF-2CC7-0C052369C2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72" name="Freeform 109">
                  <a:extLst>
                    <a:ext uri="{FF2B5EF4-FFF2-40B4-BE49-F238E27FC236}">
                      <a16:creationId xmlns:a16="http://schemas.microsoft.com/office/drawing/2014/main" id="{FE7062BB-558B-5397-4A96-814BC70B5F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73" name="Freeform 110">
                  <a:extLst>
                    <a:ext uri="{FF2B5EF4-FFF2-40B4-BE49-F238E27FC236}">
                      <a16:creationId xmlns:a16="http://schemas.microsoft.com/office/drawing/2014/main" id="{C9A85296-B84B-2610-5CEB-3E5C1FEE0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74" name="Freeform 111">
                  <a:extLst>
                    <a:ext uri="{FF2B5EF4-FFF2-40B4-BE49-F238E27FC236}">
                      <a16:creationId xmlns:a16="http://schemas.microsoft.com/office/drawing/2014/main" id="{CF8E8A4A-AD18-2BAD-FF41-060E732678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75" name="Freeform 112">
                  <a:extLst>
                    <a:ext uri="{FF2B5EF4-FFF2-40B4-BE49-F238E27FC236}">
                      <a16:creationId xmlns:a16="http://schemas.microsoft.com/office/drawing/2014/main" id="{D5398515-0F4E-920D-4211-7712D16152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208B0117-FBFB-D9A7-5251-AC12BD68E7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3DD6B4A5-AFF2-B564-FD3A-8250EAE7B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5808" y="2187191"/>
                <a:ext cx="3495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9" name="TextBox 408">
                  <a:extLst>
                    <a:ext uri="{FF2B5EF4-FFF2-40B4-BE49-F238E27FC236}">
                      <a16:creationId xmlns:a16="http://schemas.microsoft.com/office/drawing/2014/main" id="{311A231C-0A83-7BE5-2C8E-5340A86B1BCB}"/>
                    </a:ext>
                  </a:extLst>
                </p:cNvPr>
                <p:cNvSpPr txBox="1"/>
                <p:nvPr/>
              </p:nvSpPr>
              <p:spPr>
                <a:xfrm>
                  <a:off x="8516109" y="4926775"/>
                  <a:ext cx="74558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0.4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09" name="TextBox 408">
                  <a:extLst>
                    <a:ext uri="{FF2B5EF4-FFF2-40B4-BE49-F238E27FC236}">
                      <a16:creationId xmlns:a16="http://schemas.microsoft.com/office/drawing/2014/main" id="{311A231C-0A83-7BE5-2C8E-5340A86B1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6109" y="4926775"/>
                  <a:ext cx="745589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8333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D41DB0E3-5196-3C13-E010-F34A48B9F167}"/>
                </a:ext>
              </a:extLst>
            </p:cNvPr>
            <p:cNvCxnSpPr>
              <a:cxnSpLocks/>
            </p:cNvCxnSpPr>
            <p:nvPr/>
          </p:nvCxnSpPr>
          <p:spPr>
            <a:xfrm>
              <a:off x="7646065" y="5274391"/>
              <a:ext cx="0" cy="6056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A5AFA51-7464-B1E0-595F-0E49496EE9E0}"/>
                </a:ext>
              </a:extLst>
            </p:cNvPr>
            <p:cNvCxnSpPr>
              <a:cxnSpLocks/>
            </p:cNvCxnSpPr>
            <p:nvPr/>
          </p:nvCxnSpPr>
          <p:spPr>
            <a:xfrm>
              <a:off x="9858151" y="5274391"/>
              <a:ext cx="0" cy="6056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8F20D13F-616C-7598-3B1F-C96A4758E699}"/>
                </a:ext>
              </a:extLst>
            </p:cNvPr>
            <p:cNvCxnSpPr>
              <a:cxnSpLocks/>
            </p:cNvCxnSpPr>
            <p:nvPr/>
          </p:nvCxnSpPr>
          <p:spPr>
            <a:xfrm>
              <a:off x="9303337" y="5411915"/>
              <a:ext cx="5399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0F2D5F51-614E-230A-BB4D-EB7C340B488F}"/>
                </a:ext>
              </a:extLst>
            </p:cNvPr>
            <p:cNvGrpSpPr/>
            <p:nvPr/>
          </p:nvGrpSpPr>
          <p:grpSpPr>
            <a:xfrm>
              <a:off x="9922578" y="5586371"/>
              <a:ext cx="395645" cy="702687"/>
              <a:chOff x="2713849" y="2295442"/>
              <a:chExt cx="555625" cy="986820"/>
            </a:xfrm>
          </p:grpSpPr>
          <p:grpSp>
            <p:nvGrpSpPr>
              <p:cNvPr id="446" name="Group 4">
                <a:extLst>
                  <a:ext uri="{FF2B5EF4-FFF2-40B4-BE49-F238E27FC236}">
                    <a16:creationId xmlns:a16="http://schemas.microsoft.com/office/drawing/2014/main" id="{CA89F5E5-69B0-4928-C3F4-0DC9D5DAB5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3849" y="2576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449" name="Oval 5">
                  <a:extLst>
                    <a:ext uri="{FF2B5EF4-FFF2-40B4-BE49-F238E27FC236}">
                      <a16:creationId xmlns:a16="http://schemas.microsoft.com/office/drawing/2014/main" id="{C56E2AB6-969C-BCFB-754F-97C8CF819D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grpSp>
              <p:nvGrpSpPr>
                <p:cNvPr id="450" name="Group 6">
                  <a:extLst>
                    <a:ext uri="{FF2B5EF4-FFF2-40B4-BE49-F238E27FC236}">
                      <a16:creationId xmlns:a16="http://schemas.microsoft.com/office/drawing/2014/main" id="{A6F32F76-DBCA-15D8-D01C-7BD5A85CCB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4" y="1955"/>
                  <a:ext cx="698" cy="377"/>
                  <a:chOff x="3835" y="3460"/>
                  <a:chExt cx="611" cy="235"/>
                </a:xfrm>
                <a:grpFill/>
              </p:grpSpPr>
              <p:grpSp>
                <p:nvGrpSpPr>
                  <p:cNvPr id="451" name="Group 7">
                    <a:extLst>
                      <a:ext uri="{FF2B5EF4-FFF2-40B4-BE49-F238E27FC236}">
                        <a16:creationId xmlns:a16="http://schemas.microsoft.com/office/drawing/2014/main" id="{05085F9D-BBA2-6194-2740-1D303200117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35" y="3572"/>
                    <a:ext cx="302" cy="123"/>
                    <a:chOff x="3835" y="3572"/>
                    <a:chExt cx="302" cy="123"/>
                  </a:xfrm>
                  <a:grpFill/>
                </p:grpSpPr>
                <p:sp>
                  <p:nvSpPr>
                    <p:cNvPr id="455" name="Arc 8">
                      <a:extLst>
                        <a:ext uri="{FF2B5EF4-FFF2-40B4-BE49-F238E27FC236}">
                          <a16:creationId xmlns:a16="http://schemas.microsoft.com/office/drawing/2014/main" id="{A4CA81BB-39A3-C773-41EF-04C55443013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8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456" name="Arc 9">
                      <a:extLst>
                        <a:ext uri="{FF2B5EF4-FFF2-40B4-BE49-F238E27FC236}">
                          <a16:creationId xmlns:a16="http://schemas.microsoft.com/office/drawing/2014/main" id="{E8F9B3FE-60DB-F93C-7E6E-55A844E4B8C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35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452" name="Group 451">
                    <a:extLst>
                      <a:ext uri="{FF2B5EF4-FFF2-40B4-BE49-F238E27FC236}">
                        <a16:creationId xmlns:a16="http://schemas.microsoft.com/office/drawing/2014/main" id="{4E90B92E-89CC-909B-0E9A-B09B06C70D6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453" name="Arc 11">
                      <a:extLst>
                        <a:ext uri="{FF2B5EF4-FFF2-40B4-BE49-F238E27FC236}">
                          <a16:creationId xmlns:a16="http://schemas.microsoft.com/office/drawing/2014/main" id="{1CD8C99D-4BDA-1955-1D0D-D6BA6CFCD29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454" name="Arc 12">
                      <a:extLst>
                        <a:ext uri="{FF2B5EF4-FFF2-40B4-BE49-F238E27FC236}">
                          <a16:creationId xmlns:a16="http://schemas.microsoft.com/office/drawing/2014/main" id="{40077B5A-F2D7-BE35-298D-2989DA5A48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</p:grpSp>
          </p:grp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D9460E9E-E31B-5297-CA1C-8984976FC9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2295442"/>
                <a:ext cx="526" cy="28099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FA4D944C-62D7-462C-7EBA-4EC8025069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3132065"/>
                <a:ext cx="0" cy="15019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9EEFD6E6-384C-3FCB-B713-22889AEF2A5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46035" y="6188365"/>
              <a:ext cx="148151" cy="200692"/>
              <a:chOff x="1595909" y="1515022"/>
              <a:chExt cx="275039" cy="372581"/>
            </a:xfrm>
          </p:grpSpPr>
          <p:sp>
            <p:nvSpPr>
              <p:cNvPr id="442" name="Line 42">
                <a:extLst>
                  <a:ext uri="{FF2B5EF4-FFF2-40B4-BE49-F238E27FC236}">
                    <a16:creationId xmlns:a16="http://schemas.microsoft.com/office/drawing/2014/main" id="{1F8882F4-7496-A51B-1A0D-009FF3EB46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43" name="Line 42">
                <a:extLst>
                  <a:ext uri="{FF2B5EF4-FFF2-40B4-BE49-F238E27FC236}">
                    <a16:creationId xmlns:a16="http://schemas.microsoft.com/office/drawing/2014/main" id="{8C473D59-3015-8A7F-34B9-CAAC99855B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44" name="Line 42">
                <a:extLst>
                  <a:ext uri="{FF2B5EF4-FFF2-40B4-BE49-F238E27FC236}">
                    <a16:creationId xmlns:a16="http://schemas.microsoft.com/office/drawing/2014/main" id="{C306D7BD-B943-FFBC-9A8E-70ADB64D0C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445" name="Line 42">
                <a:extLst>
                  <a:ext uri="{FF2B5EF4-FFF2-40B4-BE49-F238E27FC236}">
                    <a16:creationId xmlns:a16="http://schemas.microsoft.com/office/drawing/2014/main" id="{22EC034A-A773-A4D7-860F-B44C4528D3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</p:grpSp>
        <p:cxnSp>
          <p:nvCxnSpPr>
            <p:cNvPr id="415" name="Straight Arrow Connector 414">
              <a:extLst>
                <a:ext uri="{FF2B5EF4-FFF2-40B4-BE49-F238E27FC236}">
                  <a16:creationId xmlns:a16="http://schemas.microsoft.com/office/drawing/2014/main" id="{F7DE4942-6937-7443-E541-AB3FF6DA3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3174" y="5786462"/>
              <a:ext cx="0" cy="4457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>
                  <a:extLst>
                    <a:ext uri="{FF2B5EF4-FFF2-40B4-BE49-F238E27FC236}">
                      <a16:creationId xmlns:a16="http://schemas.microsoft.com/office/drawing/2014/main" id="{B973568F-762A-A4A3-E979-30575A09A13A}"/>
                    </a:ext>
                  </a:extLst>
                </p:cNvPr>
                <p:cNvSpPr txBox="1"/>
                <p:nvPr/>
              </p:nvSpPr>
              <p:spPr>
                <a:xfrm>
                  <a:off x="10208704" y="5438493"/>
                  <a:ext cx="172124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</m:e>
                        </m:acc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1.0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16" name="TextBox 415">
                  <a:extLst>
                    <a:ext uri="{FF2B5EF4-FFF2-40B4-BE49-F238E27FC236}">
                      <a16:creationId xmlns:a16="http://schemas.microsoft.com/office/drawing/2014/main" id="{B973568F-762A-A4A3-E979-30575A09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8704" y="5438493"/>
                  <a:ext cx="1721240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302067A1-32EF-BF79-6FAC-68A94900B9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151" y="5586371"/>
              <a:ext cx="26763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Arrow Connector 417">
              <a:extLst>
                <a:ext uri="{FF2B5EF4-FFF2-40B4-BE49-F238E27FC236}">
                  <a16:creationId xmlns:a16="http://schemas.microsoft.com/office/drawing/2014/main" id="{A052C921-D9D0-75E3-82C1-840A8EF6B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8251" y="5701000"/>
              <a:ext cx="0" cy="4457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E680FB4-B12D-1F2D-6F16-75A9606FBEAE}"/>
              </a:ext>
            </a:extLst>
          </p:cNvPr>
          <p:cNvGrpSpPr/>
          <p:nvPr/>
        </p:nvGrpSpPr>
        <p:grpSpPr>
          <a:xfrm>
            <a:off x="4865883" y="3066010"/>
            <a:ext cx="7104348" cy="1692964"/>
            <a:chOff x="1155646" y="3220450"/>
            <a:chExt cx="8261266" cy="1968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9E5D26F8-1FA3-832D-FDD8-185D472DF637}"/>
                    </a:ext>
                  </a:extLst>
                </p:cNvPr>
                <p:cNvSpPr txBox="1"/>
                <p:nvPr/>
              </p:nvSpPr>
              <p:spPr>
                <a:xfrm>
                  <a:off x="3374404" y="3220450"/>
                  <a:ext cx="919199" cy="2863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0.3 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9E5D26F8-1FA3-832D-FDD8-185D472DF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4404" y="3220450"/>
                  <a:ext cx="919199" cy="286317"/>
                </a:xfrm>
                <a:prstGeom prst="rect">
                  <a:avLst/>
                </a:prstGeom>
                <a:blipFill>
                  <a:blip r:embed="rId11"/>
                  <a:stretch>
                    <a:fillRect l="-7937" t="-1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9017CF0D-D65B-E454-49B9-938C7A4BB21B}"/>
                </a:ext>
              </a:extLst>
            </p:cNvPr>
            <p:cNvGrpSpPr/>
            <p:nvPr/>
          </p:nvGrpSpPr>
          <p:grpSpPr>
            <a:xfrm>
              <a:off x="3103564" y="3534664"/>
              <a:ext cx="1748370" cy="294615"/>
              <a:chOff x="4898350" y="1903076"/>
              <a:chExt cx="1748370" cy="294615"/>
            </a:xfrm>
          </p:grpSpPr>
          <p:grpSp>
            <p:nvGrpSpPr>
              <p:cNvPr id="424" name="Group 229">
                <a:extLst>
                  <a:ext uri="{FF2B5EF4-FFF2-40B4-BE49-F238E27FC236}">
                    <a16:creationId xmlns:a16="http://schemas.microsoft.com/office/drawing/2014/main" id="{3402C72A-8302-F812-184A-002E9D2470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427" name="Freeform 67">
                  <a:extLst>
                    <a:ext uri="{FF2B5EF4-FFF2-40B4-BE49-F238E27FC236}">
                      <a16:creationId xmlns:a16="http://schemas.microsoft.com/office/drawing/2014/main" id="{5EC36DBF-9332-9B73-25F1-AE5801D627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28" name="Freeform 68">
                  <a:extLst>
                    <a:ext uri="{FF2B5EF4-FFF2-40B4-BE49-F238E27FC236}">
                      <a16:creationId xmlns:a16="http://schemas.microsoft.com/office/drawing/2014/main" id="{9C96342C-2C99-8CE6-13ED-FBF7D38B58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29" name="Freeform 69">
                  <a:extLst>
                    <a:ext uri="{FF2B5EF4-FFF2-40B4-BE49-F238E27FC236}">
                      <a16:creationId xmlns:a16="http://schemas.microsoft.com/office/drawing/2014/main" id="{26D39B54-2599-065C-5591-88CBB5A28B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30" name="Freeform 70">
                  <a:extLst>
                    <a:ext uri="{FF2B5EF4-FFF2-40B4-BE49-F238E27FC236}">
                      <a16:creationId xmlns:a16="http://schemas.microsoft.com/office/drawing/2014/main" id="{57F36AA2-4CF8-B9E8-AFFE-EB92B8E853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31" name="Freeform 71">
                  <a:extLst>
                    <a:ext uri="{FF2B5EF4-FFF2-40B4-BE49-F238E27FC236}">
                      <a16:creationId xmlns:a16="http://schemas.microsoft.com/office/drawing/2014/main" id="{BD974110-6FF1-ECBC-591E-7B01CD20A0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32" name="Freeform 72">
                  <a:extLst>
                    <a:ext uri="{FF2B5EF4-FFF2-40B4-BE49-F238E27FC236}">
                      <a16:creationId xmlns:a16="http://schemas.microsoft.com/office/drawing/2014/main" id="{7C2FD2B1-E189-8E13-D9D4-732E97D7A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33" name="Freeform 73">
                  <a:extLst>
                    <a:ext uri="{FF2B5EF4-FFF2-40B4-BE49-F238E27FC236}">
                      <a16:creationId xmlns:a16="http://schemas.microsoft.com/office/drawing/2014/main" id="{F24FBBF6-FEC7-ECD4-40FE-63C53CB6B4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34" name="Freeform 74">
                  <a:extLst>
                    <a:ext uri="{FF2B5EF4-FFF2-40B4-BE49-F238E27FC236}">
                      <a16:creationId xmlns:a16="http://schemas.microsoft.com/office/drawing/2014/main" id="{4F486F11-B1E9-4753-A71F-020D7CA7F1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35" name="Freeform 105">
                  <a:extLst>
                    <a:ext uri="{FF2B5EF4-FFF2-40B4-BE49-F238E27FC236}">
                      <a16:creationId xmlns:a16="http://schemas.microsoft.com/office/drawing/2014/main" id="{58423BC9-A852-93D6-0CEC-3270266BF6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36" name="Freeform 106">
                  <a:extLst>
                    <a:ext uri="{FF2B5EF4-FFF2-40B4-BE49-F238E27FC236}">
                      <a16:creationId xmlns:a16="http://schemas.microsoft.com/office/drawing/2014/main" id="{A4471659-33BA-9802-DC3E-D34830C9F9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37" name="Freeform 107">
                  <a:extLst>
                    <a:ext uri="{FF2B5EF4-FFF2-40B4-BE49-F238E27FC236}">
                      <a16:creationId xmlns:a16="http://schemas.microsoft.com/office/drawing/2014/main" id="{782E1388-BC78-6357-21AA-0BB881D08D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38" name="Freeform 108">
                  <a:extLst>
                    <a:ext uri="{FF2B5EF4-FFF2-40B4-BE49-F238E27FC236}">
                      <a16:creationId xmlns:a16="http://schemas.microsoft.com/office/drawing/2014/main" id="{46322BAC-3751-3D45-62B8-B92B9AD0BD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39" name="Freeform 109">
                  <a:extLst>
                    <a:ext uri="{FF2B5EF4-FFF2-40B4-BE49-F238E27FC236}">
                      <a16:creationId xmlns:a16="http://schemas.microsoft.com/office/drawing/2014/main" id="{2883DF01-34FE-126A-E7B2-74D13DCE6C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40" name="Freeform 110">
                  <a:extLst>
                    <a:ext uri="{FF2B5EF4-FFF2-40B4-BE49-F238E27FC236}">
                      <a16:creationId xmlns:a16="http://schemas.microsoft.com/office/drawing/2014/main" id="{802241DC-CA38-A978-4E8F-84EEC6E380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441" name="Freeform 111">
                  <a:extLst>
                    <a:ext uri="{FF2B5EF4-FFF2-40B4-BE49-F238E27FC236}">
                      <a16:creationId xmlns:a16="http://schemas.microsoft.com/office/drawing/2014/main" id="{BA0D56A3-C945-228A-887F-B5A67407FE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12" name="Freeform 112">
                  <a:extLst>
                    <a:ext uri="{FF2B5EF4-FFF2-40B4-BE49-F238E27FC236}">
                      <a16:creationId xmlns:a16="http://schemas.microsoft.com/office/drawing/2014/main" id="{87B2D2D1-3E5B-E198-A964-CD578DD1FC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E6619B25-9B1E-A5AC-1692-F4548ACA50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58C59BBF-5DAD-212F-4758-D495625BE9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350" y="2185269"/>
                <a:ext cx="207050" cy="192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6478825-4D0E-61E6-8000-D38A8B573FE4}"/>
                </a:ext>
              </a:extLst>
            </p:cNvPr>
            <p:cNvGrpSpPr/>
            <p:nvPr/>
          </p:nvGrpSpPr>
          <p:grpSpPr>
            <a:xfrm>
              <a:off x="2834499" y="3816857"/>
              <a:ext cx="555625" cy="1171330"/>
              <a:chOff x="2713849" y="2153889"/>
              <a:chExt cx="555625" cy="1171330"/>
            </a:xfrm>
          </p:grpSpPr>
          <p:grpSp>
            <p:nvGrpSpPr>
              <p:cNvPr id="202" name="Group 4">
                <a:extLst>
                  <a:ext uri="{FF2B5EF4-FFF2-40B4-BE49-F238E27FC236}">
                    <a16:creationId xmlns:a16="http://schemas.microsoft.com/office/drawing/2014/main" id="{70BB6781-0ADE-2AD7-D232-4B76412197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3849" y="2576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205" name="Oval 5">
                  <a:extLst>
                    <a:ext uri="{FF2B5EF4-FFF2-40B4-BE49-F238E27FC236}">
                      <a16:creationId xmlns:a16="http://schemas.microsoft.com/office/drawing/2014/main" id="{6F08ACED-361A-5E17-D50E-3A49C0320E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grpSp>
              <p:nvGrpSpPr>
                <p:cNvPr id="206" name="Group 6">
                  <a:extLst>
                    <a:ext uri="{FF2B5EF4-FFF2-40B4-BE49-F238E27FC236}">
                      <a16:creationId xmlns:a16="http://schemas.microsoft.com/office/drawing/2014/main" id="{98A6EDF0-CE59-3982-6DCA-7AC5F7F32C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401" name="Group 7">
                    <a:extLst>
                      <a:ext uri="{FF2B5EF4-FFF2-40B4-BE49-F238E27FC236}">
                        <a16:creationId xmlns:a16="http://schemas.microsoft.com/office/drawing/2014/main" id="{27E2D86E-219F-830A-B43D-86F653FAF01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298" cy="123"/>
                    <a:chOff x="3846" y="3572"/>
                    <a:chExt cx="298" cy="123"/>
                  </a:xfrm>
                  <a:grpFill/>
                </p:grpSpPr>
                <p:sp>
                  <p:nvSpPr>
                    <p:cNvPr id="422" name="Arc 8">
                      <a:extLst>
                        <a:ext uri="{FF2B5EF4-FFF2-40B4-BE49-F238E27FC236}">
                          <a16:creationId xmlns:a16="http://schemas.microsoft.com/office/drawing/2014/main" id="{A7E2A2B8-35D1-D98E-AAD1-EBBF6C19D68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3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423" name="Arc 9">
                      <a:extLst>
                        <a:ext uri="{FF2B5EF4-FFF2-40B4-BE49-F238E27FC236}">
                          <a16:creationId xmlns:a16="http://schemas.microsoft.com/office/drawing/2014/main" id="{36FAD862-C801-BBBE-6FE3-B73197EA765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419" name="Group 10">
                    <a:extLst>
                      <a:ext uri="{FF2B5EF4-FFF2-40B4-BE49-F238E27FC236}">
                        <a16:creationId xmlns:a16="http://schemas.microsoft.com/office/drawing/2014/main" id="{AD66E44F-B3C4-B11A-1295-494C7D10B20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420" name="Arc 11">
                      <a:extLst>
                        <a:ext uri="{FF2B5EF4-FFF2-40B4-BE49-F238E27FC236}">
                          <a16:creationId xmlns:a16="http://schemas.microsoft.com/office/drawing/2014/main" id="{7C856BDE-523E-7229-346F-4F15DBC36E1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421" name="Arc 12">
                      <a:extLst>
                        <a:ext uri="{FF2B5EF4-FFF2-40B4-BE49-F238E27FC236}">
                          <a16:creationId xmlns:a16="http://schemas.microsoft.com/office/drawing/2014/main" id="{79BE2B27-E5DB-5117-32C8-2132D05B46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</p:grpSp>
          </p:grp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F6F91A4-8BC6-07BC-84B1-A8BD8D3A2D4E}"/>
                  </a:ext>
                </a:extLst>
              </p:cNvPr>
              <p:cNvCxnSpPr>
                <a:cxnSpLocks/>
                <a:endCxn id="205" idx="0"/>
              </p:cNvCxnSpPr>
              <p:nvPr/>
            </p:nvCxnSpPr>
            <p:spPr>
              <a:xfrm>
                <a:off x="2991134" y="2153889"/>
                <a:ext cx="528" cy="42255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66414E6F-1E5A-C246-AFA5-A7B54A9E94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3132065"/>
                <a:ext cx="0" cy="1931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96684EA-ABC8-50F7-9BC8-BA9540D1A3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7758" y="4907267"/>
              <a:ext cx="208056" cy="281842"/>
              <a:chOff x="1595909" y="1515022"/>
              <a:chExt cx="275039" cy="372581"/>
            </a:xfrm>
          </p:grpSpPr>
          <p:sp>
            <p:nvSpPr>
              <p:cNvPr id="179" name="Line 42">
                <a:extLst>
                  <a:ext uri="{FF2B5EF4-FFF2-40B4-BE49-F238E27FC236}">
                    <a16:creationId xmlns:a16="http://schemas.microsoft.com/office/drawing/2014/main" id="{B45D061B-2EFF-089D-EC74-F3859699F6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80" name="Line 42">
                <a:extLst>
                  <a:ext uri="{FF2B5EF4-FFF2-40B4-BE49-F238E27FC236}">
                    <a16:creationId xmlns:a16="http://schemas.microsoft.com/office/drawing/2014/main" id="{C5F85BD5-F235-E5BF-6A67-F073A24721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81" name="Line 42">
                <a:extLst>
                  <a:ext uri="{FF2B5EF4-FFF2-40B4-BE49-F238E27FC236}">
                    <a16:creationId xmlns:a16="http://schemas.microsoft.com/office/drawing/2014/main" id="{653313D4-8C14-1CAA-A6E9-1164B2EDDE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201" name="Line 42">
                <a:extLst>
                  <a:ext uri="{FF2B5EF4-FFF2-40B4-BE49-F238E27FC236}">
                    <a16:creationId xmlns:a16="http://schemas.microsoft.com/office/drawing/2014/main" id="{A72042F0-1ABF-D299-C364-5427EB732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8391730A-F769-89C3-F3DE-9EA35326FEEF}"/>
                </a:ext>
              </a:extLst>
            </p:cNvPr>
            <p:cNvGrpSpPr/>
            <p:nvPr/>
          </p:nvGrpSpPr>
          <p:grpSpPr>
            <a:xfrm>
              <a:off x="4861679" y="3532742"/>
              <a:ext cx="1682363" cy="294615"/>
              <a:chOff x="5664761" y="3532742"/>
              <a:chExt cx="1682363" cy="294615"/>
            </a:xfrm>
          </p:grpSpPr>
          <p:grpSp>
            <p:nvGrpSpPr>
              <p:cNvPr id="160" name="Group 229">
                <a:extLst>
                  <a:ext uri="{FF2B5EF4-FFF2-40B4-BE49-F238E27FC236}">
                    <a16:creationId xmlns:a16="http://schemas.microsoft.com/office/drawing/2014/main" id="{9CB9B389-9B97-B727-2E14-0F6ADA8CDD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 flipH="1">
                <a:off x="6358206" y="3176204"/>
                <a:ext cx="294615" cy="1007692"/>
                <a:chOff x="2788" y="1935"/>
                <a:chExt cx="216" cy="843"/>
              </a:xfrm>
            </p:grpSpPr>
            <p:sp>
              <p:nvSpPr>
                <p:cNvPr id="163" name="Freeform 67">
                  <a:extLst>
                    <a:ext uri="{FF2B5EF4-FFF2-40B4-BE49-F238E27FC236}">
                      <a16:creationId xmlns:a16="http://schemas.microsoft.com/office/drawing/2014/main" id="{AB111877-06FC-19F0-B54B-5C8B7F8C15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64" name="Freeform 68">
                  <a:extLst>
                    <a:ext uri="{FF2B5EF4-FFF2-40B4-BE49-F238E27FC236}">
                      <a16:creationId xmlns:a16="http://schemas.microsoft.com/office/drawing/2014/main" id="{5B973871-7B64-C240-D7A7-675EA1C2DE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65" name="Freeform 69">
                  <a:extLst>
                    <a:ext uri="{FF2B5EF4-FFF2-40B4-BE49-F238E27FC236}">
                      <a16:creationId xmlns:a16="http://schemas.microsoft.com/office/drawing/2014/main" id="{8308C7CB-A41A-7C0C-04AA-0F6379181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66" name="Freeform 70">
                  <a:extLst>
                    <a:ext uri="{FF2B5EF4-FFF2-40B4-BE49-F238E27FC236}">
                      <a16:creationId xmlns:a16="http://schemas.microsoft.com/office/drawing/2014/main" id="{89E6D762-E4A0-1C01-7DF3-A3613A7317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67" name="Freeform 71">
                  <a:extLst>
                    <a:ext uri="{FF2B5EF4-FFF2-40B4-BE49-F238E27FC236}">
                      <a16:creationId xmlns:a16="http://schemas.microsoft.com/office/drawing/2014/main" id="{E97893B3-0A45-4162-29A5-2A642C07B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68" name="Freeform 72">
                  <a:extLst>
                    <a:ext uri="{FF2B5EF4-FFF2-40B4-BE49-F238E27FC236}">
                      <a16:creationId xmlns:a16="http://schemas.microsoft.com/office/drawing/2014/main" id="{61B9F8D8-55BF-DB6E-1B94-98A95D69E0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69" name="Freeform 73">
                  <a:extLst>
                    <a:ext uri="{FF2B5EF4-FFF2-40B4-BE49-F238E27FC236}">
                      <a16:creationId xmlns:a16="http://schemas.microsoft.com/office/drawing/2014/main" id="{F34C60BC-3869-11C6-5394-D576E5A5BD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70" name="Freeform 74">
                  <a:extLst>
                    <a:ext uri="{FF2B5EF4-FFF2-40B4-BE49-F238E27FC236}">
                      <a16:creationId xmlns:a16="http://schemas.microsoft.com/office/drawing/2014/main" id="{E2525040-CADE-6876-9647-5C3A281CC7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71" name="Freeform 105">
                  <a:extLst>
                    <a:ext uri="{FF2B5EF4-FFF2-40B4-BE49-F238E27FC236}">
                      <a16:creationId xmlns:a16="http://schemas.microsoft.com/office/drawing/2014/main" id="{5CC9544A-CD4E-3557-CCE1-965FAFD0B3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72" name="Freeform 106">
                  <a:extLst>
                    <a:ext uri="{FF2B5EF4-FFF2-40B4-BE49-F238E27FC236}">
                      <a16:creationId xmlns:a16="http://schemas.microsoft.com/office/drawing/2014/main" id="{6359C554-0F3B-1F8B-F897-6C9893D86C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73" name="Freeform 107">
                  <a:extLst>
                    <a:ext uri="{FF2B5EF4-FFF2-40B4-BE49-F238E27FC236}">
                      <a16:creationId xmlns:a16="http://schemas.microsoft.com/office/drawing/2014/main" id="{3FDE4D8E-7AD0-D90F-1211-81BC939BF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74" name="Freeform 108">
                  <a:extLst>
                    <a:ext uri="{FF2B5EF4-FFF2-40B4-BE49-F238E27FC236}">
                      <a16:creationId xmlns:a16="http://schemas.microsoft.com/office/drawing/2014/main" id="{0C7996B2-3B8A-187E-CE83-97FF81FD2C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75" name="Freeform 109">
                  <a:extLst>
                    <a:ext uri="{FF2B5EF4-FFF2-40B4-BE49-F238E27FC236}">
                      <a16:creationId xmlns:a16="http://schemas.microsoft.com/office/drawing/2014/main" id="{D1FCB834-EF69-B13C-E01D-DA29EC3BC5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76" name="Freeform 110">
                  <a:extLst>
                    <a:ext uri="{FF2B5EF4-FFF2-40B4-BE49-F238E27FC236}">
                      <a16:creationId xmlns:a16="http://schemas.microsoft.com/office/drawing/2014/main" id="{3B56869F-6EC7-0C37-E48D-0D7EDEA0D3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77" name="Freeform 111">
                  <a:extLst>
                    <a:ext uri="{FF2B5EF4-FFF2-40B4-BE49-F238E27FC236}">
                      <a16:creationId xmlns:a16="http://schemas.microsoft.com/office/drawing/2014/main" id="{7035BBD7-AE63-EDE7-B9E9-8F91296240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178" name="Freeform 112">
                  <a:extLst>
                    <a:ext uri="{FF2B5EF4-FFF2-40B4-BE49-F238E27FC236}">
                      <a16:creationId xmlns:a16="http://schemas.microsoft.com/office/drawing/2014/main" id="{C23B719D-326F-0B34-8CA4-C29032BCA0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7D8A5BE-101B-47BF-8307-216EE6C00E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97532" y="3823425"/>
                <a:ext cx="3495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C3B193E-3C35-2EB9-A6ED-6CF82B1E32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4761" y="3823425"/>
                <a:ext cx="3495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CE737B4-00D1-D1D1-0C50-D44FB374DF13}"/>
                    </a:ext>
                  </a:extLst>
                </p:cNvPr>
                <p:cNvSpPr txBox="1"/>
                <p:nvPr/>
              </p:nvSpPr>
              <p:spPr>
                <a:xfrm>
                  <a:off x="4788136" y="3220450"/>
                  <a:ext cx="1985212" cy="2863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𝑗𝑋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0.133 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CE737B4-00D1-D1D1-0C50-D44FB374DF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36" y="3220450"/>
                  <a:ext cx="1985212" cy="286317"/>
                </a:xfrm>
                <a:prstGeom prst="rect">
                  <a:avLst/>
                </a:prstGeom>
                <a:blipFill>
                  <a:blip r:embed="rId12"/>
                  <a:stretch>
                    <a:fillRect l="-3704" t="-1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AA22206-7BE7-6E73-217A-E7C6C4231C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45" y="3591357"/>
              <a:ext cx="4035" cy="4381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3909A08-3AD8-1EC7-5E76-9A86CC833942}"/>
                </a:ext>
              </a:extLst>
            </p:cNvPr>
            <p:cNvCxnSpPr>
              <a:cxnSpLocks/>
            </p:cNvCxnSpPr>
            <p:nvPr/>
          </p:nvCxnSpPr>
          <p:spPr>
            <a:xfrm>
              <a:off x="6527390" y="3623725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955B4A28-6BFB-536A-F3E1-51F48E1DC757}"/>
                </a:ext>
              </a:extLst>
            </p:cNvPr>
            <p:cNvGrpSpPr/>
            <p:nvPr/>
          </p:nvGrpSpPr>
          <p:grpSpPr>
            <a:xfrm>
              <a:off x="6617868" y="4061855"/>
              <a:ext cx="555625" cy="986820"/>
              <a:chOff x="2713849" y="2295442"/>
              <a:chExt cx="555625" cy="986820"/>
            </a:xfrm>
          </p:grpSpPr>
          <p:grpSp>
            <p:nvGrpSpPr>
              <p:cNvPr id="149" name="Group 4">
                <a:extLst>
                  <a:ext uri="{FF2B5EF4-FFF2-40B4-BE49-F238E27FC236}">
                    <a16:creationId xmlns:a16="http://schemas.microsoft.com/office/drawing/2014/main" id="{54619171-CEDF-6B63-A878-0A2B73DD95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3849" y="2576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152" name="Oval 5">
                  <a:extLst>
                    <a:ext uri="{FF2B5EF4-FFF2-40B4-BE49-F238E27FC236}">
                      <a16:creationId xmlns:a16="http://schemas.microsoft.com/office/drawing/2014/main" id="{D6E01ACC-AAE4-C963-364A-A2370D8F2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grpSp>
              <p:nvGrpSpPr>
                <p:cNvPr id="153" name="Group 6">
                  <a:extLst>
                    <a:ext uri="{FF2B5EF4-FFF2-40B4-BE49-F238E27FC236}">
                      <a16:creationId xmlns:a16="http://schemas.microsoft.com/office/drawing/2014/main" id="{89CBC3AB-ED31-836E-8671-126EB9198F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4" y="1955"/>
                  <a:ext cx="698" cy="377"/>
                  <a:chOff x="3835" y="3460"/>
                  <a:chExt cx="611" cy="235"/>
                </a:xfrm>
                <a:grpFill/>
              </p:grpSpPr>
              <p:grpSp>
                <p:nvGrpSpPr>
                  <p:cNvPr id="154" name="Group 7">
                    <a:extLst>
                      <a:ext uri="{FF2B5EF4-FFF2-40B4-BE49-F238E27FC236}">
                        <a16:creationId xmlns:a16="http://schemas.microsoft.com/office/drawing/2014/main" id="{5AE2C608-A8FD-2BA8-D7E5-CD1630D27F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35" y="3572"/>
                    <a:ext cx="302" cy="123"/>
                    <a:chOff x="3835" y="3572"/>
                    <a:chExt cx="302" cy="123"/>
                  </a:xfrm>
                  <a:grpFill/>
                </p:grpSpPr>
                <p:sp>
                  <p:nvSpPr>
                    <p:cNvPr id="158" name="Arc 8">
                      <a:extLst>
                        <a:ext uri="{FF2B5EF4-FFF2-40B4-BE49-F238E27FC236}">
                          <a16:creationId xmlns:a16="http://schemas.microsoft.com/office/drawing/2014/main" id="{F0E66313-0168-2994-B6C1-8486FC1DF7C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8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59" name="Arc 9">
                      <a:extLst>
                        <a:ext uri="{FF2B5EF4-FFF2-40B4-BE49-F238E27FC236}">
                          <a16:creationId xmlns:a16="http://schemas.microsoft.com/office/drawing/2014/main" id="{0FF4180A-5491-365A-8CD3-D7761251DE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35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155" name="Group 154">
                    <a:extLst>
                      <a:ext uri="{FF2B5EF4-FFF2-40B4-BE49-F238E27FC236}">
                        <a16:creationId xmlns:a16="http://schemas.microsoft.com/office/drawing/2014/main" id="{B9F118CD-15B1-F39F-9717-3F004F7EB11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156" name="Arc 11">
                      <a:extLst>
                        <a:ext uri="{FF2B5EF4-FFF2-40B4-BE49-F238E27FC236}">
                          <a16:creationId xmlns:a16="http://schemas.microsoft.com/office/drawing/2014/main" id="{8B6738EB-AAC1-7DA6-C616-A6C530BD00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57" name="Arc 12">
                      <a:extLst>
                        <a:ext uri="{FF2B5EF4-FFF2-40B4-BE49-F238E27FC236}">
                          <a16:creationId xmlns:a16="http://schemas.microsoft.com/office/drawing/2014/main" id="{732D38D8-9FF0-4EEA-7FDF-466BAAB9EFA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600"/>
                    </a:p>
                  </p:txBody>
                </p:sp>
              </p:grpSp>
            </p:grpSp>
          </p:grp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94DF732-E9BB-0047-6BAD-79A8AB1BE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2295442"/>
                <a:ext cx="526" cy="28099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84B1AA7-70E6-7AB3-F522-C220475B71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136" y="3132065"/>
                <a:ext cx="0" cy="15019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AFBBEF1-978D-DCDE-CADC-7E264A4D41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91246" y="4907267"/>
              <a:ext cx="208056" cy="281842"/>
              <a:chOff x="1595909" y="1515022"/>
              <a:chExt cx="275039" cy="372581"/>
            </a:xfrm>
          </p:grpSpPr>
          <p:sp>
            <p:nvSpPr>
              <p:cNvPr id="145" name="Line 42">
                <a:extLst>
                  <a:ext uri="{FF2B5EF4-FFF2-40B4-BE49-F238E27FC236}">
                    <a16:creationId xmlns:a16="http://schemas.microsoft.com/office/drawing/2014/main" id="{185773D4-BFE5-CEB7-605F-6F0085DF68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46" name="Line 42">
                <a:extLst>
                  <a:ext uri="{FF2B5EF4-FFF2-40B4-BE49-F238E27FC236}">
                    <a16:creationId xmlns:a16="http://schemas.microsoft.com/office/drawing/2014/main" id="{6F0A432E-0E90-5FB5-E70C-4110AF896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47" name="Line 42">
                <a:extLst>
                  <a:ext uri="{FF2B5EF4-FFF2-40B4-BE49-F238E27FC236}">
                    <a16:creationId xmlns:a16="http://schemas.microsoft.com/office/drawing/2014/main" id="{7298BAC4-054F-F094-7878-79E3D183F5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48" name="Line 42">
                <a:extLst>
                  <a:ext uri="{FF2B5EF4-FFF2-40B4-BE49-F238E27FC236}">
                    <a16:creationId xmlns:a16="http://schemas.microsoft.com/office/drawing/2014/main" id="{F1EBE491-93BD-935B-28A3-BC5567ACEB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9B3628F-E8D0-DC56-4DFD-4A11D2712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4707" y="4342853"/>
              <a:ext cx="0" cy="6260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525A901-2CEE-A0B9-6C56-7B76A817912D}"/>
                    </a:ext>
                  </a:extLst>
                </p:cNvPr>
                <p:cNvSpPr txBox="1"/>
                <p:nvPr/>
              </p:nvSpPr>
              <p:spPr>
                <a:xfrm>
                  <a:off x="7036821" y="3856640"/>
                  <a:ext cx="2380091" cy="3936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𝑇𝐻</m:t>
                                </m:r>
                              </m:sub>
                            </m:sSub>
                          </m:e>
                        </m:acc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0.333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525A901-2CEE-A0B9-6C56-7B76A8179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6821" y="3856640"/>
                  <a:ext cx="2380091" cy="393687"/>
                </a:xfrm>
                <a:prstGeom prst="rect">
                  <a:avLst/>
                </a:prstGeom>
                <a:blipFill>
                  <a:blip r:embed="rId13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10C3644-A5A1-4164-7779-6805C60424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7390" y="4061855"/>
              <a:ext cx="3758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39E38F3A-D453-338E-F63F-F033E74B4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8575" y="4222834"/>
              <a:ext cx="0" cy="6260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824B975A-5ACD-3F71-A5BF-01A253D22E4C}"/>
                    </a:ext>
                  </a:extLst>
                </p:cNvPr>
                <p:cNvSpPr txBox="1"/>
                <p:nvPr/>
              </p:nvSpPr>
              <p:spPr>
                <a:xfrm>
                  <a:off x="1155646" y="3780444"/>
                  <a:ext cx="1884105" cy="3952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824B975A-5ACD-3F71-A5BF-01A253D22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646" y="3780444"/>
                  <a:ext cx="1884105" cy="395253"/>
                </a:xfrm>
                <a:prstGeom prst="rect">
                  <a:avLst/>
                </a:prstGeom>
                <a:blipFill>
                  <a:blip r:embed="rId14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3" name="TextBox 512">
                <a:extLst>
                  <a:ext uri="{FF2B5EF4-FFF2-40B4-BE49-F238E27FC236}">
                    <a16:creationId xmlns:a16="http://schemas.microsoft.com/office/drawing/2014/main" id="{5829661D-C03D-74AC-D4AF-52369AD7349B}"/>
                  </a:ext>
                </a:extLst>
              </p:cNvPr>
              <p:cNvSpPr txBox="1"/>
              <p:nvPr/>
            </p:nvSpPr>
            <p:spPr>
              <a:xfrm>
                <a:off x="504220" y="1714473"/>
                <a:ext cx="3765187" cy="1268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p>
                      </m:sSub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3" name="TextBox 512">
                <a:extLst>
                  <a:ext uri="{FF2B5EF4-FFF2-40B4-BE49-F238E27FC236}">
                    <a16:creationId xmlns:a16="http://schemas.microsoft.com/office/drawing/2014/main" id="{5829661D-C03D-74AC-D4AF-52369AD73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20" y="1714473"/>
                <a:ext cx="3765187" cy="1268745"/>
              </a:xfrm>
              <a:prstGeom prst="rect">
                <a:avLst/>
              </a:prstGeom>
              <a:blipFill>
                <a:blip r:embed="rId15"/>
                <a:stretch>
                  <a:fillRect l="-1010" b="-4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4" name="TextBox 513">
                <a:extLst>
                  <a:ext uri="{FF2B5EF4-FFF2-40B4-BE49-F238E27FC236}">
                    <a16:creationId xmlns:a16="http://schemas.microsoft.com/office/drawing/2014/main" id="{BCEE4FC2-393B-2A05-C769-5EFF6E887AED}"/>
                  </a:ext>
                </a:extLst>
              </p:cNvPr>
              <p:cNvSpPr txBox="1"/>
              <p:nvPr/>
            </p:nvSpPr>
            <p:spPr>
              <a:xfrm>
                <a:off x="504220" y="4957985"/>
                <a:ext cx="3765187" cy="9340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p>
                      </m:sSub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4" name="TextBox 513">
                <a:extLst>
                  <a:ext uri="{FF2B5EF4-FFF2-40B4-BE49-F238E27FC236}">
                    <a16:creationId xmlns:a16="http://schemas.microsoft.com/office/drawing/2014/main" id="{BCEE4FC2-393B-2A05-C769-5EFF6E887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20" y="4957985"/>
                <a:ext cx="3765187" cy="934038"/>
              </a:xfrm>
              <a:prstGeom prst="rect">
                <a:avLst/>
              </a:prstGeom>
              <a:blipFill>
                <a:blip r:embed="rId16"/>
                <a:stretch>
                  <a:fillRect l="-1010"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6" name="TextBox 515">
                <a:extLst>
                  <a:ext uri="{FF2B5EF4-FFF2-40B4-BE49-F238E27FC236}">
                    <a16:creationId xmlns:a16="http://schemas.microsoft.com/office/drawing/2014/main" id="{E8138721-82F0-4D1C-D464-DF318BC69E25}"/>
                  </a:ext>
                </a:extLst>
              </p:cNvPr>
              <p:cNvSpPr txBox="1"/>
              <p:nvPr/>
            </p:nvSpPr>
            <p:spPr>
              <a:xfrm>
                <a:off x="357909" y="3199912"/>
                <a:ext cx="4304339" cy="997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𝑓𝑎𝑢𝑙𝑡</m:t>
                          </m:r>
                        </m:sup>
                      </m:sSub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6" name="TextBox 515">
                <a:extLst>
                  <a:ext uri="{FF2B5EF4-FFF2-40B4-BE49-F238E27FC236}">
                    <a16:creationId xmlns:a16="http://schemas.microsoft.com/office/drawing/2014/main" id="{E8138721-82F0-4D1C-D464-DF318BC69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09" y="3199912"/>
                <a:ext cx="4304339" cy="997324"/>
              </a:xfrm>
              <a:prstGeom prst="rect">
                <a:avLst/>
              </a:prstGeom>
              <a:blipFill>
                <a:blip r:embed="rId17"/>
                <a:stretch>
                  <a:fillRect l="-882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01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/>
      <p:bldP spid="514" grpId="0"/>
      <p:bldP spid="51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E8200641-E133-0C12-D563-6D12B9FA28D8}"/>
              </a:ext>
            </a:extLst>
          </p:cNvPr>
          <p:cNvGrpSpPr/>
          <p:nvPr/>
        </p:nvGrpSpPr>
        <p:grpSpPr>
          <a:xfrm>
            <a:off x="3556000" y="4015402"/>
            <a:ext cx="1067664" cy="1216152"/>
            <a:chOff x="3556000" y="4015402"/>
            <a:chExt cx="1067664" cy="121615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DF3B2DA-4834-B6DF-FD7B-1A24F6883C4D}"/>
                </a:ext>
              </a:extLst>
            </p:cNvPr>
            <p:cNvSpPr/>
            <p:nvPr/>
          </p:nvSpPr>
          <p:spPr>
            <a:xfrm>
              <a:off x="3556000" y="4015402"/>
              <a:ext cx="1067664" cy="1216152"/>
            </a:xfrm>
            <a:custGeom>
              <a:avLst/>
              <a:gdLst>
                <a:gd name="connsiteX0" fmla="*/ 1063625 w 1067664"/>
                <a:gd name="connsiteY0" fmla="*/ 0 h 1212850"/>
                <a:gd name="connsiteX1" fmla="*/ 0 w 1067664"/>
                <a:gd name="connsiteY1" fmla="*/ 6350 h 1212850"/>
                <a:gd name="connsiteX2" fmla="*/ 0 w 1067664"/>
                <a:gd name="connsiteY2" fmla="*/ 1212850 h 1212850"/>
                <a:gd name="connsiteX3" fmla="*/ 546100 w 1067664"/>
                <a:gd name="connsiteY3" fmla="*/ 806450 h 1212850"/>
                <a:gd name="connsiteX4" fmla="*/ 1066800 w 1067664"/>
                <a:gd name="connsiteY4" fmla="*/ 479425 h 1212850"/>
                <a:gd name="connsiteX5" fmla="*/ 1063625 w 1067664"/>
                <a:gd name="connsiteY5" fmla="*/ 0 h 121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7664" h="1212850">
                  <a:moveTo>
                    <a:pt x="1063625" y="0"/>
                  </a:moveTo>
                  <a:lnTo>
                    <a:pt x="0" y="6350"/>
                  </a:lnTo>
                  <a:lnTo>
                    <a:pt x="0" y="1212850"/>
                  </a:lnTo>
                  <a:lnTo>
                    <a:pt x="546100" y="806450"/>
                  </a:lnTo>
                  <a:lnTo>
                    <a:pt x="1066800" y="479425"/>
                  </a:lnTo>
                  <a:cubicBezTo>
                    <a:pt x="1067858" y="321733"/>
                    <a:pt x="1068917" y="164042"/>
                    <a:pt x="106362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B20E5C1B-3080-97FB-5E9F-69E0CF2329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26305" y="4191196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baseline="-2500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baseline="-25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B20E5C1B-3080-97FB-5E9F-69E0CF2329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305" y="4191196"/>
                  <a:ext cx="457200" cy="45720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9477160-8DAB-CF7F-5842-95BAFACDA3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4141576"/>
              </p:ext>
            </p:extLst>
          </p:nvPr>
        </p:nvGraphicFramePr>
        <p:xfrm>
          <a:off x="2251482" y="1580307"/>
          <a:ext cx="775335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974ADC04-D35C-B892-6ADD-C45B1C680E07}"/>
              </a:ext>
            </a:extLst>
          </p:cNvPr>
          <p:cNvGrpSpPr/>
          <p:nvPr/>
        </p:nvGrpSpPr>
        <p:grpSpPr>
          <a:xfrm>
            <a:off x="3296133" y="3704784"/>
            <a:ext cx="416682" cy="2878939"/>
            <a:chOff x="3296133" y="3704784"/>
            <a:chExt cx="416682" cy="28789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ECE11F1-9AFB-39DF-7FBF-D60D062BDC01}"/>
                    </a:ext>
                  </a:extLst>
                </p:cNvPr>
                <p:cNvSpPr txBox="1"/>
                <p:nvPr/>
              </p:nvSpPr>
              <p:spPr>
                <a:xfrm>
                  <a:off x="3435880" y="6306724"/>
                  <a:ext cx="2769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ECE11F1-9AFB-39DF-7FBF-D60D062BDC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880" y="6306724"/>
                  <a:ext cx="276935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1739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9AF538-9053-B301-7FA4-E79EF46EF455}"/>
                </a:ext>
              </a:extLst>
            </p:cNvPr>
            <p:cNvSpPr txBox="1"/>
            <p:nvPr/>
          </p:nvSpPr>
          <p:spPr>
            <a:xfrm>
              <a:off x="3296133" y="3704784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18BE7A-58EE-88CB-E6E8-FDCFE1360F9D}"/>
                </a:ext>
              </a:extLst>
            </p:cNvPr>
            <p:cNvCxnSpPr>
              <a:cxnSpLocks/>
            </p:cNvCxnSpPr>
            <p:nvPr/>
          </p:nvCxnSpPr>
          <p:spPr>
            <a:xfrm>
              <a:off x="3562685" y="4017896"/>
              <a:ext cx="0" cy="2163854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7768807-F3A9-372C-1C71-BDDC3F19C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6320" y="3972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27B3F2-1381-D98A-83E3-A6EA09FF6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11.10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CD4BF-C7FE-9B14-2DB8-726DA0C93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7E994-49CE-4514-029C-3ACE28651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107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117006-F52C-2E16-87D7-200E794129DF}"/>
              </a:ext>
            </a:extLst>
          </p:cNvPr>
          <p:cNvGrpSpPr/>
          <p:nvPr/>
        </p:nvGrpSpPr>
        <p:grpSpPr>
          <a:xfrm>
            <a:off x="1908395" y="3829359"/>
            <a:ext cx="7054836" cy="369332"/>
            <a:chOff x="1908395" y="3829359"/>
            <a:chExt cx="705483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920810-FCFE-BFE8-485F-33D358D78C7C}"/>
                    </a:ext>
                  </a:extLst>
                </p:cNvPr>
                <p:cNvSpPr/>
                <p:nvPr/>
              </p:nvSpPr>
              <p:spPr>
                <a:xfrm>
                  <a:off x="1908395" y="3829359"/>
                  <a:ext cx="50468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920810-FCFE-BFE8-485F-33D358D78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8395" y="3829359"/>
                  <a:ext cx="50468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0B9E0E-67C5-9D90-4CBC-03A102A55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4471" y="4012621"/>
              <a:ext cx="6588760" cy="1054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CAD9A5-B053-6545-CDF3-F8BCDEFF03F6}"/>
                  </a:ext>
                </a:extLst>
              </p:cNvPr>
              <p:cNvSpPr txBox="1"/>
              <p:nvPr/>
            </p:nvSpPr>
            <p:spPr>
              <a:xfrm>
                <a:off x="8902254" y="6569302"/>
                <a:ext cx="1070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(degrees)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CAD9A5-B053-6545-CDF3-F8BCDEFF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254" y="6569302"/>
                <a:ext cx="1070421" cy="276999"/>
              </a:xfrm>
              <a:prstGeom prst="rect">
                <a:avLst/>
              </a:prstGeom>
              <a:blipFill>
                <a:blip r:embed="rId6"/>
                <a:stretch>
                  <a:fillRect l="-6977" t="-26087" r="-11628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1BDDA9-44C5-4E19-0FDB-F322511CF16F}"/>
                  </a:ext>
                </a:extLst>
              </p:cNvPr>
              <p:cNvSpPr txBox="1"/>
              <p:nvPr/>
            </p:nvSpPr>
            <p:spPr>
              <a:xfrm>
                <a:off x="1962249" y="1707568"/>
                <a:ext cx="385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1BDDA9-44C5-4E19-0FDB-F322511CF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249" y="1707568"/>
                <a:ext cx="38587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F71FAA-7930-18ED-66C5-7BA39D55DDA6}"/>
                  </a:ext>
                </a:extLst>
              </p:cNvPr>
              <p:cNvSpPr txBox="1"/>
              <p:nvPr/>
            </p:nvSpPr>
            <p:spPr>
              <a:xfrm>
                <a:off x="6961386" y="1690961"/>
                <a:ext cx="1012265" cy="385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F71FAA-7930-18ED-66C5-7BA39D55D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386" y="1690961"/>
                <a:ext cx="1012265" cy="385939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B3A592-BFFB-C3DB-FDFE-9CBC0EDB0837}"/>
                  </a:ext>
                </a:extLst>
              </p:cNvPr>
              <p:cNvSpPr txBox="1"/>
              <p:nvPr/>
            </p:nvSpPr>
            <p:spPr>
              <a:xfrm>
                <a:off x="6455253" y="2660619"/>
                <a:ext cx="1085425" cy="405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B3A592-BFFB-C3DB-FDFE-9CBC0EDB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253" y="2660619"/>
                <a:ext cx="1085425" cy="405111"/>
              </a:xfrm>
              <a:prstGeom prst="rect">
                <a:avLst/>
              </a:prstGeom>
              <a:blipFill>
                <a:blip r:embed="rId9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4A17815A-3A6B-2916-B877-65D5CA08CB30}"/>
              </a:ext>
            </a:extLst>
          </p:cNvPr>
          <p:cNvGrpSpPr/>
          <p:nvPr/>
        </p:nvGrpSpPr>
        <p:grpSpPr>
          <a:xfrm>
            <a:off x="3948902" y="4022891"/>
            <a:ext cx="305275" cy="2557657"/>
            <a:chOff x="3948902" y="4022891"/>
            <a:chExt cx="305275" cy="25576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097176-54CD-B167-68BE-680D3B482D4E}"/>
                    </a:ext>
                  </a:extLst>
                </p:cNvPr>
                <p:cNvSpPr txBox="1"/>
                <p:nvPr/>
              </p:nvSpPr>
              <p:spPr>
                <a:xfrm>
                  <a:off x="3948902" y="6303549"/>
                  <a:ext cx="30527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097176-54CD-B167-68BE-680D3B482D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8902" y="6303549"/>
                  <a:ext cx="305275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60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F9A853-FEA4-6AF9-7D03-47C83DF67F4D}"/>
                </a:ext>
              </a:extLst>
            </p:cNvPr>
            <p:cNvCxnSpPr>
              <a:cxnSpLocks/>
            </p:cNvCxnSpPr>
            <p:nvPr/>
          </p:nvCxnSpPr>
          <p:spPr>
            <a:xfrm>
              <a:off x="4107324" y="4022891"/>
              <a:ext cx="0" cy="2163854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EB5C65-40D5-6DEA-9C61-9CAC9C0409B8}"/>
              </a:ext>
            </a:extLst>
          </p:cNvPr>
          <p:cNvGrpSpPr/>
          <p:nvPr/>
        </p:nvGrpSpPr>
        <p:grpSpPr>
          <a:xfrm>
            <a:off x="3594100" y="4503543"/>
            <a:ext cx="1019460" cy="700282"/>
            <a:chOff x="3594100" y="4503543"/>
            <a:chExt cx="1019460" cy="700282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A4E6F07B-F561-49D6-2084-D81D177D2A10}"/>
                </a:ext>
              </a:extLst>
            </p:cNvPr>
            <p:cNvSpPr/>
            <p:nvPr/>
          </p:nvSpPr>
          <p:spPr>
            <a:xfrm>
              <a:off x="3594100" y="4511237"/>
              <a:ext cx="997797" cy="692588"/>
            </a:xfrm>
            <a:custGeom>
              <a:avLst/>
              <a:gdLst>
                <a:gd name="connsiteX0" fmla="*/ 0 w 997797"/>
                <a:gd name="connsiteY0" fmla="*/ 692588 h 692588"/>
                <a:gd name="connsiteX1" fmla="*/ 165100 w 997797"/>
                <a:gd name="connsiteY1" fmla="*/ 575113 h 692588"/>
                <a:gd name="connsiteX2" fmla="*/ 403225 w 997797"/>
                <a:gd name="connsiteY2" fmla="*/ 397313 h 692588"/>
                <a:gd name="connsiteX3" fmla="*/ 581025 w 997797"/>
                <a:gd name="connsiteY3" fmla="*/ 276663 h 692588"/>
                <a:gd name="connsiteX4" fmla="*/ 850900 w 997797"/>
                <a:gd name="connsiteY4" fmla="*/ 102038 h 692588"/>
                <a:gd name="connsiteX5" fmla="*/ 987425 w 997797"/>
                <a:gd name="connsiteY5" fmla="*/ 9963 h 692588"/>
                <a:gd name="connsiteX6" fmla="*/ 977900 w 997797"/>
                <a:gd name="connsiteY6" fmla="*/ 6788 h 69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7797" h="692588">
                  <a:moveTo>
                    <a:pt x="0" y="692588"/>
                  </a:moveTo>
                  <a:cubicBezTo>
                    <a:pt x="48948" y="658456"/>
                    <a:pt x="97896" y="624325"/>
                    <a:pt x="165100" y="575113"/>
                  </a:cubicBezTo>
                  <a:cubicBezTo>
                    <a:pt x="232304" y="525900"/>
                    <a:pt x="333904" y="447055"/>
                    <a:pt x="403225" y="397313"/>
                  </a:cubicBezTo>
                  <a:cubicBezTo>
                    <a:pt x="472546" y="347571"/>
                    <a:pt x="506413" y="325875"/>
                    <a:pt x="581025" y="276663"/>
                  </a:cubicBezTo>
                  <a:cubicBezTo>
                    <a:pt x="655637" y="227451"/>
                    <a:pt x="783167" y="146488"/>
                    <a:pt x="850900" y="102038"/>
                  </a:cubicBezTo>
                  <a:cubicBezTo>
                    <a:pt x="918633" y="57588"/>
                    <a:pt x="987425" y="9963"/>
                    <a:pt x="987425" y="9963"/>
                  </a:cubicBezTo>
                  <a:cubicBezTo>
                    <a:pt x="1008592" y="-5912"/>
                    <a:pt x="993246" y="438"/>
                    <a:pt x="977900" y="678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25F7A5-1C51-C15B-E737-520B094793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9384" y="4503543"/>
              <a:ext cx="174176" cy="105416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D592F5-163B-BF4F-B43D-AD61CE20ECC8}"/>
                  </a:ext>
                </a:extLst>
              </p:cNvPr>
              <p:cNvSpPr txBox="1"/>
              <p:nvPr/>
            </p:nvSpPr>
            <p:spPr>
              <a:xfrm>
                <a:off x="6455253" y="4410595"/>
                <a:ext cx="1180131" cy="418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𝑓𝑎𝑢𝑙𝑡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D592F5-163B-BF4F-B43D-AD61CE20E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253" y="4410595"/>
                <a:ext cx="1180131" cy="418256"/>
              </a:xfrm>
              <a:prstGeom prst="rect">
                <a:avLst/>
              </a:prstGeom>
              <a:blipFill>
                <a:blip r:embed="rId11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E63F20C9-CC9D-7AC2-DF3B-6DF88C020EB8}"/>
              </a:ext>
            </a:extLst>
          </p:cNvPr>
          <p:cNvGrpSpPr/>
          <p:nvPr/>
        </p:nvGrpSpPr>
        <p:grpSpPr>
          <a:xfrm>
            <a:off x="3512601" y="4022891"/>
            <a:ext cx="297830" cy="1494269"/>
            <a:chOff x="3512601" y="4022891"/>
            <a:chExt cx="297830" cy="149426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AD0923-0FB5-BB9E-641E-7A77F2C4C335}"/>
                </a:ext>
              </a:extLst>
            </p:cNvPr>
            <p:cNvCxnSpPr>
              <a:cxnSpLocks/>
            </p:cNvCxnSpPr>
            <p:nvPr/>
          </p:nvCxnSpPr>
          <p:spPr>
            <a:xfrm>
              <a:off x="3560373" y="4022891"/>
              <a:ext cx="0" cy="1199011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FED59E-5830-2093-5467-9CA5AF5B5CCD}"/>
                </a:ext>
              </a:extLst>
            </p:cNvPr>
            <p:cNvSpPr txBox="1"/>
            <p:nvPr/>
          </p:nvSpPr>
          <p:spPr>
            <a:xfrm>
              <a:off x="3533523" y="5147828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44F2BA-C37E-FBA1-B1F4-F552EC60FA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2601" y="51883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5BBD076-7971-8F9C-7DAF-E53336FAD0EF}"/>
              </a:ext>
            </a:extLst>
          </p:cNvPr>
          <p:cNvGrpSpPr/>
          <p:nvPr/>
        </p:nvGrpSpPr>
        <p:grpSpPr>
          <a:xfrm>
            <a:off x="4457908" y="4042367"/>
            <a:ext cx="615681" cy="2541356"/>
            <a:chOff x="4457908" y="4042367"/>
            <a:chExt cx="615681" cy="25413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2B3D725-3F9F-2608-3A4B-BCF4093268FD}"/>
                    </a:ext>
                  </a:extLst>
                </p:cNvPr>
                <p:cNvSpPr txBox="1"/>
                <p:nvPr/>
              </p:nvSpPr>
              <p:spPr>
                <a:xfrm>
                  <a:off x="4457908" y="6306724"/>
                  <a:ext cx="6156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𝑐𝑙𝑒𝑎𝑟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2B3D725-3F9F-2608-3A4B-BCF409326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908" y="6306724"/>
                  <a:ext cx="61568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8000" r="-2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690893-EF18-4E26-167C-6DAE9D4756F7}"/>
                </a:ext>
              </a:extLst>
            </p:cNvPr>
            <p:cNvSpPr txBox="1"/>
            <p:nvPr/>
          </p:nvSpPr>
          <p:spPr>
            <a:xfrm>
              <a:off x="4602820" y="4427202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41CE42F-8C25-2FD7-0502-D952204209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1412" y="4042367"/>
              <a:ext cx="1931" cy="2139383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1B75144-F5BD-C80A-74EC-BF58BFA962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9406" y="4456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58A3B8F-B0F6-6D36-5670-2A3EF67FD0F9}"/>
              </a:ext>
            </a:extLst>
          </p:cNvPr>
          <p:cNvGrpSpPr/>
          <p:nvPr/>
        </p:nvGrpSpPr>
        <p:grpSpPr>
          <a:xfrm>
            <a:off x="4622800" y="2980352"/>
            <a:ext cx="1290275" cy="3602923"/>
            <a:chOff x="4622800" y="2980352"/>
            <a:chExt cx="1290275" cy="360292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DD4EF5E-2D43-32BB-56A6-EF6F69F7962E}"/>
                </a:ext>
              </a:extLst>
            </p:cNvPr>
            <p:cNvGrpSpPr/>
            <p:nvPr/>
          </p:nvGrpSpPr>
          <p:grpSpPr>
            <a:xfrm>
              <a:off x="4622800" y="2980352"/>
              <a:ext cx="1290275" cy="3602923"/>
              <a:chOff x="4622800" y="2980352"/>
              <a:chExt cx="1290275" cy="3602923"/>
            </a:xfrm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17C09BE4-908E-852F-CDE8-9D13CB82A7F2}"/>
                  </a:ext>
                </a:extLst>
              </p:cNvPr>
              <p:cNvSpPr/>
              <p:nvPr/>
            </p:nvSpPr>
            <p:spPr>
              <a:xfrm>
                <a:off x="4622800" y="2980352"/>
                <a:ext cx="1060450" cy="1041400"/>
              </a:xfrm>
              <a:custGeom>
                <a:avLst/>
                <a:gdLst>
                  <a:gd name="connsiteX0" fmla="*/ 0 w 1060450"/>
                  <a:gd name="connsiteY0" fmla="*/ 558800 h 1041400"/>
                  <a:gd name="connsiteX1" fmla="*/ 3175 w 1060450"/>
                  <a:gd name="connsiteY1" fmla="*/ 1041400 h 1041400"/>
                  <a:gd name="connsiteX2" fmla="*/ 1060450 w 1060450"/>
                  <a:gd name="connsiteY2" fmla="*/ 1038225 h 1041400"/>
                  <a:gd name="connsiteX3" fmla="*/ 1060450 w 1060450"/>
                  <a:gd name="connsiteY3" fmla="*/ 0 h 1041400"/>
                  <a:gd name="connsiteX4" fmla="*/ 635000 w 1060450"/>
                  <a:gd name="connsiteY4" fmla="*/ 139700 h 1041400"/>
                  <a:gd name="connsiteX5" fmla="*/ 327025 w 1060450"/>
                  <a:gd name="connsiteY5" fmla="*/ 317500 h 1041400"/>
                  <a:gd name="connsiteX6" fmla="*/ 0 w 1060450"/>
                  <a:gd name="connsiteY6" fmla="*/ 558800 h 104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0450" h="1041400">
                    <a:moveTo>
                      <a:pt x="0" y="558800"/>
                    </a:moveTo>
                    <a:cubicBezTo>
                      <a:pt x="1058" y="719667"/>
                      <a:pt x="2117" y="880533"/>
                      <a:pt x="3175" y="1041400"/>
                    </a:cubicBezTo>
                    <a:lnTo>
                      <a:pt x="1060450" y="1038225"/>
                    </a:lnTo>
                    <a:lnTo>
                      <a:pt x="1060450" y="0"/>
                    </a:lnTo>
                    <a:lnTo>
                      <a:pt x="635000" y="139700"/>
                    </a:lnTo>
                    <a:lnTo>
                      <a:pt x="327025" y="317500"/>
                    </a:lnTo>
                    <a:lnTo>
                      <a:pt x="0" y="55880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DE9FC7B-F0A7-9570-E781-7F42F92F1510}"/>
                      </a:ext>
                    </a:extLst>
                  </p:cNvPr>
                  <p:cNvSpPr txBox="1"/>
                  <p:nvPr/>
                </p:nvSpPr>
                <p:spPr>
                  <a:xfrm>
                    <a:off x="5455321" y="6306276"/>
                    <a:ext cx="4577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𝑙𝑖𝑚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DE9FC7B-F0A7-9570-E781-7F42F92F15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5321" y="6306276"/>
                    <a:ext cx="457754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3514" r="-5405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CB78A39-2981-27AD-06F1-CD2C495F66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743" y="3009205"/>
                <a:ext cx="0" cy="31725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172A57FD-E795-6C60-DFDA-4DD6135CCC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04332" y="339226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baseline="-25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172A57FD-E795-6C60-DFDA-4DD6135CCC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332" y="3392269"/>
                  <a:ext cx="457200" cy="457200"/>
                </a:xfrm>
                <a:prstGeom prst="ellipse">
                  <a:avLst/>
                </a:prstGeom>
                <a:blipFill>
                  <a:blip r:embed="rId14"/>
                  <a:stretch>
                    <a:fillRect l="-540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1D1A60-0DF3-D05B-E3AF-3DCE5D9D4E68}"/>
              </a:ext>
            </a:extLst>
          </p:cNvPr>
          <p:cNvGrpSpPr/>
          <p:nvPr/>
        </p:nvGrpSpPr>
        <p:grpSpPr>
          <a:xfrm>
            <a:off x="7798711" y="3682916"/>
            <a:ext cx="380773" cy="2897631"/>
            <a:chOff x="7798711" y="3682916"/>
            <a:chExt cx="380773" cy="2897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4C6CC5D-35A0-A48F-5569-0CEFB1D8F982}"/>
                    </a:ext>
                  </a:extLst>
                </p:cNvPr>
                <p:cNvSpPr txBox="1"/>
                <p:nvPr/>
              </p:nvSpPr>
              <p:spPr>
                <a:xfrm>
                  <a:off x="7798711" y="6303548"/>
                  <a:ext cx="30527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4C6CC5D-35A0-A48F-5569-0CEFB1D8F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711" y="6303548"/>
                  <a:ext cx="305275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6000" r="-40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0389AA-25B0-3DF4-E3A4-3F96C5B7B83B}"/>
                </a:ext>
              </a:extLst>
            </p:cNvPr>
            <p:cNvCxnSpPr>
              <a:cxnSpLocks/>
            </p:cNvCxnSpPr>
            <p:nvPr/>
          </p:nvCxnSpPr>
          <p:spPr>
            <a:xfrm>
              <a:off x="7951349" y="4015457"/>
              <a:ext cx="0" cy="2166293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BBA82CC-40A0-9C8B-E657-A92C976F44B7}"/>
                </a:ext>
              </a:extLst>
            </p:cNvPr>
            <p:cNvSpPr txBox="1"/>
            <p:nvPr/>
          </p:nvSpPr>
          <p:spPr>
            <a:xfrm>
              <a:off x="7902576" y="3682916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U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C8963A-C6E5-F8A5-47D7-DC9367D0FA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98826" y="396944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9F73F60-FF73-1F12-40F4-EA905EC55335}"/>
              </a:ext>
            </a:extLst>
          </p:cNvPr>
          <p:cNvGrpSpPr/>
          <p:nvPr/>
        </p:nvGrpSpPr>
        <p:grpSpPr>
          <a:xfrm>
            <a:off x="4349458" y="3226664"/>
            <a:ext cx="317674" cy="1276879"/>
            <a:chOff x="4349458" y="3226664"/>
            <a:chExt cx="317674" cy="127687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0C7BB6-1286-BEFC-C114-6BA3C460F818}"/>
                </a:ext>
              </a:extLst>
            </p:cNvPr>
            <p:cNvSpPr txBox="1"/>
            <p:nvPr/>
          </p:nvSpPr>
          <p:spPr>
            <a:xfrm>
              <a:off x="4349458" y="3226664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3D3F1D-C3C2-DAD1-96DD-E2F8D7202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5692" y="34933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AE76E17-1542-06FD-F642-253AAAE59A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3343" y="3555027"/>
              <a:ext cx="0" cy="948516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32B822-F9CD-7176-0002-7D4B0B991869}"/>
              </a:ext>
            </a:extLst>
          </p:cNvPr>
          <p:cNvGrpSpPr/>
          <p:nvPr/>
        </p:nvGrpSpPr>
        <p:grpSpPr>
          <a:xfrm>
            <a:off x="4651375" y="2678238"/>
            <a:ext cx="1078088" cy="826962"/>
            <a:chOff x="4651375" y="2678238"/>
            <a:chExt cx="1078088" cy="82696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3386E4-0D62-151C-A5C0-7556F2F5E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4575" y="3250907"/>
              <a:ext cx="155070" cy="10727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8AF99A3-8B5A-0CA7-7DE5-D9C2A82A7746}"/>
                </a:ext>
              </a:extLst>
            </p:cNvPr>
            <p:cNvGrpSpPr/>
            <p:nvPr/>
          </p:nvGrpSpPr>
          <p:grpSpPr>
            <a:xfrm>
              <a:off x="4651375" y="2678238"/>
              <a:ext cx="1078088" cy="826962"/>
              <a:chOff x="4651375" y="2678238"/>
              <a:chExt cx="1078088" cy="82696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26F0AA-B146-FFD9-0831-5AE19EC37A6D}"/>
                  </a:ext>
                </a:extLst>
              </p:cNvPr>
              <p:cNvSpPr txBox="1"/>
              <p:nvPr/>
            </p:nvSpPr>
            <p:spPr>
              <a:xfrm>
                <a:off x="5414495" y="2678238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033C807-EFF9-CFC3-60D9-5D5E5E7DDE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38023" y="2917765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DE4A9DE-FCBF-7CD7-3398-4D16B2EEE90B}"/>
                  </a:ext>
                </a:extLst>
              </p:cNvPr>
              <p:cNvSpPr/>
              <p:nvPr/>
            </p:nvSpPr>
            <p:spPr>
              <a:xfrm>
                <a:off x="4651375" y="2987675"/>
                <a:ext cx="981075" cy="517525"/>
              </a:xfrm>
              <a:custGeom>
                <a:avLst/>
                <a:gdLst>
                  <a:gd name="connsiteX0" fmla="*/ 0 w 981075"/>
                  <a:gd name="connsiteY0" fmla="*/ 517525 h 517525"/>
                  <a:gd name="connsiteX1" fmla="*/ 168275 w 981075"/>
                  <a:gd name="connsiteY1" fmla="*/ 390525 h 517525"/>
                  <a:gd name="connsiteX2" fmla="*/ 377825 w 981075"/>
                  <a:gd name="connsiteY2" fmla="*/ 257175 h 517525"/>
                  <a:gd name="connsiteX3" fmla="*/ 571500 w 981075"/>
                  <a:gd name="connsiteY3" fmla="*/ 149225 h 517525"/>
                  <a:gd name="connsiteX4" fmla="*/ 771525 w 981075"/>
                  <a:gd name="connsiteY4" fmla="*/ 79375 h 517525"/>
                  <a:gd name="connsiteX5" fmla="*/ 981075 w 981075"/>
                  <a:gd name="connsiteY5" fmla="*/ 0 h 51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1075" h="517525">
                    <a:moveTo>
                      <a:pt x="0" y="517525"/>
                    </a:moveTo>
                    <a:cubicBezTo>
                      <a:pt x="52652" y="475721"/>
                      <a:pt x="105304" y="433917"/>
                      <a:pt x="168275" y="390525"/>
                    </a:cubicBezTo>
                    <a:cubicBezTo>
                      <a:pt x="231246" y="347133"/>
                      <a:pt x="310621" y="297392"/>
                      <a:pt x="377825" y="257175"/>
                    </a:cubicBezTo>
                    <a:cubicBezTo>
                      <a:pt x="445029" y="216958"/>
                      <a:pt x="505883" y="178858"/>
                      <a:pt x="571500" y="149225"/>
                    </a:cubicBezTo>
                    <a:cubicBezTo>
                      <a:pt x="637117" y="119592"/>
                      <a:pt x="703263" y="104246"/>
                      <a:pt x="771525" y="79375"/>
                    </a:cubicBezTo>
                    <a:cubicBezTo>
                      <a:pt x="839788" y="54504"/>
                      <a:pt x="910431" y="27252"/>
                      <a:pt x="981075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0537E75-0002-56FB-F5BB-9DA99CC8111B}"/>
              </a:ext>
            </a:extLst>
          </p:cNvPr>
          <p:cNvGrpSpPr/>
          <p:nvPr/>
        </p:nvGrpSpPr>
        <p:grpSpPr>
          <a:xfrm>
            <a:off x="3905962" y="3072277"/>
            <a:ext cx="1475663" cy="1001839"/>
            <a:chOff x="3905962" y="3072277"/>
            <a:chExt cx="1475663" cy="100183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A1B2BE5-1FD7-8E20-DBD1-9DCB47E9B0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2731" y="396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DEFCCBE-CFFC-87DB-9130-713097E34443}"/>
                </a:ext>
              </a:extLst>
            </p:cNvPr>
            <p:cNvGrpSpPr/>
            <p:nvPr/>
          </p:nvGrpSpPr>
          <p:grpSpPr>
            <a:xfrm>
              <a:off x="3905962" y="3072277"/>
              <a:ext cx="1475663" cy="1001839"/>
              <a:chOff x="3905962" y="3072277"/>
              <a:chExt cx="1475663" cy="1001839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79896EB-6898-C009-7416-86BC6F895C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92040" y="3746670"/>
                <a:ext cx="167489" cy="173282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84D345-80D0-2967-9DF7-629AB4D8EFF3}"/>
                  </a:ext>
                </a:extLst>
              </p:cNvPr>
              <p:cNvSpPr txBox="1"/>
              <p:nvPr/>
            </p:nvSpPr>
            <p:spPr>
              <a:xfrm>
                <a:off x="3905962" y="3704784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34DF50C-FA2F-F5A8-BC09-D8614D578F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9908" y="3072277"/>
                <a:ext cx="161717" cy="7285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0168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B3F2-1381-D98A-83E3-A6EA09FF6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64">
                <a:extLst>
                  <a:ext uri="{FF2B5EF4-FFF2-40B4-BE49-F238E27FC236}">
                    <a16:creationId xmlns:a16="http://schemas.microsoft.com/office/drawing/2014/main" id="{6AFE473B-F3BC-2137-E882-9F8D50CCD8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6908" y="1555668"/>
                <a:ext cx="4321123" cy="462129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𝑙𝑖𝑚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sz="1800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en-US" sz="1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𝑐𝑟𝑖𝑡</m:t>
                            </m:r>
                          </m:sub>
                        </m:sSub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sub>
                              <m: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𝑓𝑎𝑢𝑙𝑡</m:t>
                                </m:r>
                              </m:sup>
                            </m:sSub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𝛿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</m:d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𝛿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nary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𝑐𝑟𝑖𝑡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</m:sSub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sub>
                              <m: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𝑝𝑜𝑠𝑡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𝛿</m:t>
                                </m:r>
                              </m:e>
                            </m:d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𝛿</m:t>
                        </m:r>
                      </m:e>
                    </m:nary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en-US" sz="1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𝑐𝑟𝑖𝑡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𝛿</m:t>
                        </m:r>
                      </m:e>
                    </m:nary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+</m:t>
                    </m:r>
                    <m:nary>
                      <m:naryPr>
                        <m:limLoc m:val="subSup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𝑐𝑟𝑖𝑡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𝛿</m:t>
                        </m:r>
                      </m:e>
                    </m:nary>
                  </m:oMath>
                </a14:m>
                <a:r>
                  <a:rPr lang="en-US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𝑐𝑟𝑖𝑡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𝑓𝑎𝑢𝑙𝑡</m:t>
                            </m:r>
                          </m:sup>
                        </m:sSub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𝛿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𝛿</m:t>
                        </m:r>
                      </m:e>
                    </m:nary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+</m:t>
                    </m:r>
                    <m:nary>
                      <m:naryPr>
                        <m:limLoc m:val="subSup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𝑐𝑟𝑖𝑡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𝑝𝑜𝑠𝑡</m:t>
                            </m:r>
                          </m:sup>
                        </m:sSubSup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𝛿</m:t>
                        </m:r>
                      </m:e>
                    </m:nary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𝑓𝑎𝑢𝑙𝑡</m:t>
                        </m:r>
                      </m:sup>
                    </m:sSub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)=0.923</m:t>
                    </m:r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sin</m:t>
                        </m:r>
                      </m:fName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𝛿</m:t>
                        </m:r>
                      </m:e>
                    </m:func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𝑝𝑜𝑠𝑡</m:t>
                        </m:r>
                      </m:sup>
                    </m:sSubSup>
                    <m:d>
                      <m:d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</m:d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=1.71 </m:t>
                    </m:r>
                    <m:func>
                      <m:func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</m:func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sub>
                          </m:sSub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=0.923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𝑐𝑟𝑖𝑡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US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1.71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𝑐𝑟𝑖𝑡</m:t>
                                </m:r>
                              </m:sub>
                            </m:sSub>
                          </m:e>
                        </m:func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𝑐𝑟𝑖𝑡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=100.09°</m:t>
                    </m:r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65" name="Content Placeholder 64">
                <a:extLst>
                  <a:ext uri="{FF2B5EF4-FFF2-40B4-BE49-F238E27FC236}">
                    <a16:creationId xmlns:a16="http://schemas.microsoft.com/office/drawing/2014/main" id="{6AFE473B-F3BC-2137-E882-9F8D50CCD8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6908" y="1555668"/>
                <a:ext cx="4321123" cy="4621295"/>
              </a:xfrm>
              <a:blipFill>
                <a:blip r:embed="rId2"/>
                <a:stretch>
                  <a:fillRect l="-9091" t="-3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CD4BF-C7FE-9B14-2DB8-726DA0C93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7E994-49CE-4514-029C-3ACE28651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108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908E5F4-9F6D-376A-D42F-0137EB8E96AD}"/>
              </a:ext>
            </a:extLst>
          </p:cNvPr>
          <p:cNvGrpSpPr/>
          <p:nvPr/>
        </p:nvGrpSpPr>
        <p:grpSpPr>
          <a:xfrm>
            <a:off x="0" y="1592006"/>
            <a:ext cx="8096437" cy="5265994"/>
            <a:chOff x="1908395" y="1580307"/>
            <a:chExt cx="8096437" cy="526599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8200641-E133-0C12-D563-6D12B9FA28D8}"/>
                </a:ext>
              </a:extLst>
            </p:cNvPr>
            <p:cNvGrpSpPr/>
            <p:nvPr/>
          </p:nvGrpSpPr>
          <p:grpSpPr>
            <a:xfrm>
              <a:off x="3556000" y="4015402"/>
              <a:ext cx="1067664" cy="1216152"/>
              <a:chOff x="3556000" y="4015402"/>
              <a:chExt cx="1067664" cy="1216152"/>
            </a:xfrm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DDF3B2DA-4834-B6DF-FD7B-1A24F6883C4D}"/>
                  </a:ext>
                </a:extLst>
              </p:cNvPr>
              <p:cNvSpPr/>
              <p:nvPr/>
            </p:nvSpPr>
            <p:spPr>
              <a:xfrm>
                <a:off x="3556000" y="4015402"/>
                <a:ext cx="1067664" cy="1216152"/>
              </a:xfrm>
              <a:custGeom>
                <a:avLst/>
                <a:gdLst>
                  <a:gd name="connsiteX0" fmla="*/ 1063625 w 1067664"/>
                  <a:gd name="connsiteY0" fmla="*/ 0 h 1212850"/>
                  <a:gd name="connsiteX1" fmla="*/ 0 w 1067664"/>
                  <a:gd name="connsiteY1" fmla="*/ 6350 h 1212850"/>
                  <a:gd name="connsiteX2" fmla="*/ 0 w 1067664"/>
                  <a:gd name="connsiteY2" fmla="*/ 1212850 h 1212850"/>
                  <a:gd name="connsiteX3" fmla="*/ 546100 w 1067664"/>
                  <a:gd name="connsiteY3" fmla="*/ 806450 h 1212850"/>
                  <a:gd name="connsiteX4" fmla="*/ 1066800 w 1067664"/>
                  <a:gd name="connsiteY4" fmla="*/ 479425 h 1212850"/>
                  <a:gd name="connsiteX5" fmla="*/ 1063625 w 1067664"/>
                  <a:gd name="connsiteY5" fmla="*/ 0 h 1212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7664" h="1212850">
                    <a:moveTo>
                      <a:pt x="1063625" y="0"/>
                    </a:moveTo>
                    <a:lnTo>
                      <a:pt x="0" y="6350"/>
                    </a:lnTo>
                    <a:lnTo>
                      <a:pt x="0" y="1212850"/>
                    </a:lnTo>
                    <a:lnTo>
                      <a:pt x="546100" y="806450"/>
                    </a:lnTo>
                    <a:lnTo>
                      <a:pt x="1066800" y="479425"/>
                    </a:lnTo>
                    <a:cubicBezTo>
                      <a:pt x="1067858" y="321733"/>
                      <a:pt x="1068917" y="164042"/>
                      <a:pt x="1063625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B20E5C1B-3080-97FB-5E9F-69E0CF2329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926305" y="4191196"/>
                    <a:ext cx="457200" cy="457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i="1" baseline="-2500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aseline="-25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B20E5C1B-3080-97FB-5E9F-69E0CF2329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6305" y="4191196"/>
                    <a:ext cx="457200" cy="45720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Chart 6">
                  <a:extLst>
                    <a:ext uri="{FF2B5EF4-FFF2-40B4-BE49-F238E27FC236}">
                      <a16:creationId xmlns:a16="http://schemas.microsoft.com/office/drawing/2014/main" id="{89477160-8DAB-CF7F-5842-95BAFACDA3C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24292328"/>
                    </p:ext>
                  </p:extLst>
                </p:nvPr>
              </p:nvGraphicFramePr>
              <p:xfrm>
                <a:off x="2251482" y="1580307"/>
                <a:ext cx="7753350" cy="52578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Choice>
          <mc:Fallback xmlns="">
            <p:graphicFrame>
              <p:nvGraphicFramePr>
                <p:cNvPr id="7" name="Chart 6">
                  <a:extLst>
                    <a:ext uri="{FF2B5EF4-FFF2-40B4-BE49-F238E27FC236}">
                      <a16:creationId xmlns:a16="http://schemas.microsoft.com/office/drawing/2014/main" id="{89477160-8DAB-CF7F-5842-95BAFACDA3C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24292328"/>
                    </p:ext>
                  </p:extLst>
                </p:nvPr>
              </p:nvGraphicFramePr>
              <p:xfrm>
                <a:off x="2251482" y="1580307"/>
                <a:ext cx="7753350" cy="52578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</mc:Fallback>
        </mc:AlternateContent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74ADC04-D35C-B892-6ADD-C45B1C680E07}"/>
                </a:ext>
              </a:extLst>
            </p:cNvPr>
            <p:cNvGrpSpPr/>
            <p:nvPr/>
          </p:nvGrpSpPr>
          <p:grpSpPr>
            <a:xfrm>
              <a:off x="3296133" y="3704784"/>
              <a:ext cx="416682" cy="2878939"/>
              <a:chOff x="3296133" y="3704784"/>
              <a:chExt cx="416682" cy="28789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ECE11F1-9AFB-39DF-7FBF-D60D062BDC01}"/>
                      </a:ext>
                    </a:extLst>
                  </p:cNvPr>
                  <p:cNvSpPr txBox="1"/>
                  <p:nvPr/>
                </p:nvSpPr>
                <p:spPr>
                  <a:xfrm>
                    <a:off x="3435880" y="6306724"/>
                    <a:ext cx="2769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ECE11F1-9AFB-39DF-7FBF-D60D062BDC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5880" y="6306724"/>
                    <a:ext cx="27693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1739" r="-4348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9AF538-9053-B301-7FA4-E79EF46EF455}"/>
                  </a:ext>
                </a:extLst>
              </p:cNvPr>
              <p:cNvSpPr txBox="1"/>
              <p:nvPr/>
            </p:nvSpPr>
            <p:spPr>
              <a:xfrm>
                <a:off x="3296133" y="3704784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318BE7A-58EE-88CB-E6E8-FDCFE1360F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2685" y="4017896"/>
                <a:ext cx="0" cy="216385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7768807-F3A9-372C-1C71-BDDC3F19CA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16320" y="3972884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0117006-F52C-2E16-87D7-200E794129DF}"/>
                </a:ext>
              </a:extLst>
            </p:cNvPr>
            <p:cNvGrpSpPr/>
            <p:nvPr/>
          </p:nvGrpSpPr>
          <p:grpSpPr>
            <a:xfrm>
              <a:off x="1908395" y="3829359"/>
              <a:ext cx="7054836" cy="369332"/>
              <a:chOff x="1908395" y="3829359"/>
              <a:chExt cx="7054836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8920810-FCFE-BFE8-485F-33D358D78C7C}"/>
                      </a:ext>
                    </a:extLst>
                  </p:cNvPr>
                  <p:cNvSpPr/>
                  <p:nvPr/>
                </p:nvSpPr>
                <p:spPr>
                  <a:xfrm>
                    <a:off x="1908395" y="3829359"/>
                    <a:ext cx="504689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8920810-FCFE-BFE8-485F-33D358D78C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8395" y="3829359"/>
                    <a:ext cx="50468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60B9E0E-67C5-9D90-4CBC-03A102A55A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4471" y="4012621"/>
                <a:ext cx="6588760" cy="1054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1CAD9A5-B053-6545-CDF3-F8BCDEFF03F6}"/>
                    </a:ext>
                  </a:extLst>
                </p:cNvPr>
                <p:cNvSpPr txBox="1"/>
                <p:nvPr/>
              </p:nvSpPr>
              <p:spPr>
                <a:xfrm>
                  <a:off x="8902254" y="6569302"/>
                  <a:ext cx="10704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en-US" dirty="0"/>
                    <a:t> (degrees)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1CAD9A5-B053-6545-CDF3-F8BCDEFF0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2254" y="6569302"/>
                  <a:ext cx="107042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8140" t="-27273" r="-11628" b="-5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71BDDA9-44C5-4E19-0FDB-F322511CF16F}"/>
                    </a:ext>
                  </a:extLst>
                </p:cNvPr>
                <p:cNvSpPr txBox="1"/>
                <p:nvPr/>
              </p:nvSpPr>
              <p:spPr>
                <a:xfrm>
                  <a:off x="1962249" y="1707568"/>
                  <a:ext cx="3858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71BDDA9-44C5-4E19-0FDB-F322511CF1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2249" y="1707568"/>
                  <a:ext cx="385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F71FAA-7930-18ED-66C5-7BA39D55DDA6}"/>
                    </a:ext>
                  </a:extLst>
                </p:cNvPr>
                <p:cNvSpPr txBox="1"/>
                <p:nvPr/>
              </p:nvSpPr>
              <p:spPr>
                <a:xfrm>
                  <a:off x="6961386" y="1690961"/>
                  <a:ext cx="1012265" cy="3859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𝑝𝑟𝑒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F71FAA-7930-18ED-66C5-7BA39D55D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1386" y="1690961"/>
                  <a:ext cx="1012265" cy="385939"/>
                </a:xfrm>
                <a:prstGeom prst="rect">
                  <a:avLst/>
                </a:prstGeom>
                <a:blipFill>
                  <a:blip r:embed="rId10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BB3A592-BFFB-C3DB-FDFE-9CBC0EDB0837}"/>
                    </a:ext>
                  </a:extLst>
                </p:cNvPr>
                <p:cNvSpPr txBox="1"/>
                <p:nvPr/>
              </p:nvSpPr>
              <p:spPr>
                <a:xfrm>
                  <a:off x="6455253" y="2660619"/>
                  <a:ext cx="1085425" cy="4051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𝑝𝑜𝑠𝑡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BB3A592-BFFB-C3DB-FDFE-9CBC0EDB08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5253" y="2660619"/>
                  <a:ext cx="1085425" cy="405111"/>
                </a:xfrm>
                <a:prstGeom prst="rect">
                  <a:avLst/>
                </a:prstGeom>
                <a:blipFill>
                  <a:blip r:embed="rId11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A17815A-3A6B-2916-B877-65D5CA08CB30}"/>
                </a:ext>
              </a:extLst>
            </p:cNvPr>
            <p:cNvGrpSpPr/>
            <p:nvPr/>
          </p:nvGrpSpPr>
          <p:grpSpPr>
            <a:xfrm>
              <a:off x="3948902" y="4022891"/>
              <a:ext cx="305275" cy="2557657"/>
              <a:chOff x="3948902" y="4022891"/>
              <a:chExt cx="305275" cy="25576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5097176-54CD-B167-68BE-680D3B482D4E}"/>
                      </a:ext>
                    </a:extLst>
                  </p:cNvPr>
                  <p:cNvSpPr txBox="1"/>
                  <p:nvPr/>
                </p:nvSpPr>
                <p:spPr>
                  <a:xfrm>
                    <a:off x="3948902" y="6303549"/>
                    <a:ext cx="30527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5097176-54CD-B167-68BE-680D3B482D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8902" y="6303549"/>
                    <a:ext cx="305275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2000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1F9A853-FEA4-6AF9-7D03-47C83DF67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7324" y="4022891"/>
                <a:ext cx="0" cy="216385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1EB5C65-40D5-6DEA-9C61-9CAC9C0409B8}"/>
                </a:ext>
              </a:extLst>
            </p:cNvPr>
            <p:cNvGrpSpPr/>
            <p:nvPr/>
          </p:nvGrpSpPr>
          <p:grpSpPr>
            <a:xfrm>
              <a:off x="3594100" y="4503543"/>
              <a:ext cx="1019460" cy="700282"/>
              <a:chOff x="3594100" y="4503543"/>
              <a:chExt cx="1019460" cy="700282"/>
            </a:xfrm>
          </p:grpSpPr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A4E6F07B-F561-49D6-2084-D81D177D2A10}"/>
                  </a:ext>
                </a:extLst>
              </p:cNvPr>
              <p:cNvSpPr/>
              <p:nvPr/>
            </p:nvSpPr>
            <p:spPr>
              <a:xfrm>
                <a:off x="3594100" y="4511237"/>
                <a:ext cx="997797" cy="692588"/>
              </a:xfrm>
              <a:custGeom>
                <a:avLst/>
                <a:gdLst>
                  <a:gd name="connsiteX0" fmla="*/ 0 w 997797"/>
                  <a:gd name="connsiteY0" fmla="*/ 692588 h 692588"/>
                  <a:gd name="connsiteX1" fmla="*/ 165100 w 997797"/>
                  <a:gd name="connsiteY1" fmla="*/ 575113 h 692588"/>
                  <a:gd name="connsiteX2" fmla="*/ 403225 w 997797"/>
                  <a:gd name="connsiteY2" fmla="*/ 397313 h 692588"/>
                  <a:gd name="connsiteX3" fmla="*/ 581025 w 997797"/>
                  <a:gd name="connsiteY3" fmla="*/ 276663 h 692588"/>
                  <a:gd name="connsiteX4" fmla="*/ 850900 w 997797"/>
                  <a:gd name="connsiteY4" fmla="*/ 102038 h 692588"/>
                  <a:gd name="connsiteX5" fmla="*/ 987425 w 997797"/>
                  <a:gd name="connsiteY5" fmla="*/ 9963 h 692588"/>
                  <a:gd name="connsiteX6" fmla="*/ 977900 w 997797"/>
                  <a:gd name="connsiteY6" fmla="*/ 6788 h 692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7797" h="692588">
                    <a:moveTo>
                      <a:pt x="0" y="692588"/>
                    </a:moveTo>
                    <a:cubicBezTo>
                      <a:pt x="48948" y="658456"/>
                      <a:pt x="97896" y="624325"/>
                      <a:pt x="165100" y="575113"/>
                    </a:cubicBezTo>
                    <a:cubicBezTo>
                      <a:pt x="232304" y="525900"/>
                      <a:pt x="333904" y="447055"/>
                      <a:pt x="403225" y="397313"/>
                    </a:cubicBezTo>
                    <a:cubicBezTo>
                      <a:pt x="472546" y="347571"/>
                      <a:pt x="506413" y="325875"/>
                      <a:pt x="581025" y="276663"/>
                    </a:cubicBezTo>
                    <a:cubicBezTo>
                      <a:pt x="655637" y="227451"/>
                      <a:pt x="783167" y="146488"/>
                      <a:pt x="850900" y="102038"/>
                    </a:cubicBezTo>
                    <a:cubicBezTo>
                      <a:pt x="918633" y="57588"/>
                      <a:pt x="987425" y="9963"/>
                      <a:pt x="987425" y="9963"/>
                    </a:cubicBezTo>
                    <a:cubicBezTo>
                      <a:pt x="1008592" y="-5912"/>
                      <a:pt x="993246" y="438"/>
                      <a:pt x="977900" y="6788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125F7A5-1C51-C15B-E737-520B094793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39384" y="4503543"/>
                <a:ext cx="174176" cy="105416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1D592F5-163B-BF4F-B43D-AD61CE20ECC8}"/>
                    </a:ext>
                  </a:extLst>
                </p:cNvPr>
                <p:cNvSpPr txBox="1"/>
                <p:nvPr/>
              </p:nvSpPr>
              <p:spPr>
                <a:xfrm>
                  <a:off x="6455253" y="4410595"/>
                  <a:ext cx="1180131" cy="4182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𝑓𝑎𝑢𝑙𝑡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1D592F5-163B-BF4F-B43D-AD61CE20EC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5253" y="4410595"/>
                  <a:ext cx="1180131" cy="418256"/>
                </a:xfrm>
                <a:prstGeom prst="rect">
                  <a:avLst/>
                </a:prstGeom>
                <a:blipFill>
                  <a:blip r:embed="rId13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63F20C9-CC9D-7AC2-DF3B-6DF88C020EB8}"/>
                </a:ext>
              </a:extLst>
            </p:cNvPr>
            <p:cNvGrpSpPr/>
            <p:nvPr/>
          </p:nvGrpSpPr>
          <p:grpSpPr>
            <a:xfrm>
              <a:off x="3512601" y="4022891"/>
              <a:ext cx="297830" cy="1494269"/>
              <a:chOff x="3512601" y="4022891"/>
              <a:chExt cx="297830" cy="1494269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9AD0923-0FB5-BB9E-641E-7A77F2C4C3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0373" y="4022891"/>
                <a:ext cx="0" cy="1199011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FED59E-5830-2093-5467-9CA5AF5B5CCD}"/>
                  </a:ext>
                </a:extLst>
              </p:cNvPr>
              <p:cNvSpPr txBox="1"/>
              <p:nvPr/>
            </p:nvSpPr>
            <p:spPr>
              <a:xfrm>
                <a:off x="3533523" y="5147828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B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344F2BA-C37E-FBA1-B1F4-F552EC60FA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12601" y="518836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5BBD076-7971-8F9C-7DAF-E53336FAD0EF}"/>
                </a:ext>
              </a:extLst>
            </p:cNvPr>
            <p:cNvGrpSpPr/>
            <p:nvPr/>
          </p:nvGrpSpPr>
          <p:grpSpPr>
            <a:xfrm>
              <a:off x="4457908" y="4042367"/>
              <a:ext cx="615681" cy="2541356"/>
              <a:chOff x="4457908" y="4042367"/>
              <a:chExt cx="615681" cy="25413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2B3D725-3F9F-2608-3A4B-BCF4093268FD}"/>
                      </a:ext>
                    </a:extLst>
                  </p:cNvPr>
                  <p:cNvSpPr txBox="1"/>
                  <p:nvPr/>
                </p:nvSpPr>
                <p:spPr>
                  <a:xfrm>
                    <a:off x="4457908" y="6306724"/>
                    <a:ext cx="61568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𝑐𝑙𝑒𝑎𝑟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2B3D725-3F9F-2608-3A4B-BCF4093268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7908" y="6306724"/>
                    <a:ext cx="615681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8000" r="-2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690893-EF18-4E26-167C-6DAE9D4756F7}"/>
                  </a:ext>
                </a:extLst>
              </p:cNvPr>
              <p:cNvSpPr txBox="1"/>
              <p:nvPr/>
            </p:nvSpPr>
            <p:spPr>
              <a:xfrm>
                <a:off x="4602820" y="4427202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41CE42F-8C25-2FD7-0502-D952204209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21412" y="4042367"/>
                <a:ext cx="1931" cy="213938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1B75144-F5BD-C80A-74EC-BF58BFA962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9406" y="445611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58A3B8F-B0F6-6D36-5670-2A3EF67FD0F9}"/>
                </a:ext>
              </a:extLst>
            </p:cNvPr>
            <p:cNvGrpSpPr/>
            <p:nvPr/>
          </p:nvGrpSpPr>
          <p:grpSpPr>
            <a:xfrm>
              <a:off x="4622800" y="2980352"/>
              <a:ext cx="1290275" cy="3602923"/>
              <a:chOff x="4622800" y="2980352"/>
              <a:chExt cx="1290275" cy="360292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DD4EF5E-2D43-32BB-56A6-EF6F69F7962E}"/>
                  </a:ext>
                </a:extLst>
              </p:cNvPr>
              <p:cNvGrpSpPr/>
              <p:nvPr/>
            </p:nvGrpSpPr>
            <p:grpSpPr>
              <a:xfrm>
                <a:off x="4622800" y="2980352"/>
                <a:ext cx="1290275" cy="3602923"/>
                <a:chOff x="4622800" y="2980352"/>
                <a:chExt cx="1290275" cy="3602923"/>
              </a:xfrm>
            </p:grpSpPr>
            <p:sp>
              <p:nvSpPr>
                <p:cNvPr id="5" name="Freeform 4">
                  <a:extLst>
                    <a:ext uri="{FF2B5EF4-FFF2-40B4-BE49-F238E27FC236}">
                      <a16:creationId xmlns:a16="http://schemas.microsoft.com/office/drawing/2014/main" id="{17C09BE4-908E-852F-CDE8-9D13CB82A7F2}"/>
                    </a:ext>
                  </a:extLst>
                </p:cNvPr>
                <p:cNvSpPr/>
                <p:nvPr/>
              </p:nvSpPr>
              <p:spPr>
                <a:xfrm>
                  <a:off x="4622800" y="2980352"/>
                  <a:ext cx="1060450" cy="1041400"/>
                </a:xfrm>
                <a:custGeom>
                  <a:avLst/>
                  <a:gdLst>
                    <a:gd name="connsiteX0" fmla="*/ 0 w 1060450"/>
                    <a:gd name="connsiteY0" fmla="*/ 558800 h 1041400"/>
                    <a:gd name="connsiteX1" fmla="*/ 3175 w 1060450"/>
                    <a:gd name="connsiteY1" fmla="*/ 1041400 h 1041400"/>
                    <a:gd name="connsiteX2" fmla="*/ 1060450 w 1060450"/>
                    <a:gd name="connsiteY2" fmla="*/ 1038225 h 1041400"/>
                    <a:gd name="connsiteX3" fmla="*/ 1060450 w 1060450"/>
                    <a:gd name="connsiteY3" fmla="*/ 0 h 1041400"/>
                    <a:gd name="connsiteX4" fmla="*/ 635000 w 1060450"/>
                    <a:gd name="connsiteY4" fmla="*/ 139700 h 1041400"/>
                    <a:gd name="connsiteX5" fmla="*/ 327025 w 1060450"/>
                    <a:gd name="connsiteY5" fmla="*/ 317500 h 1041400"/>
                    <a:gd name="connsiteX6" fmla="*/ 0 w 1060450"/>
                    <a:gd name="connsiteY6" fmla="*/ 558800 h 1041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0450" h="1041400">
                      <a:moveTo>
                        <a:pt x="0" y="558800"/>
                      </a:moveTo>
                      <a:cubicBezTo>
                        <a:pt x="1058" y="719667"/>
                        <a:pt x="2117" y="880533"/>
                        <a:pt x="3175" y="1041400"/>
                      </a:cubicBezTo>
                      <a:lnTo>
                        <a:pt x="1060450" y="1038225"/>
                      </a:lnTo>
                      <a:lnTo>
                        <a:pt x="1060450" y="0"/>
                      </a:lnTo>
                      <a:lnTo>
                        <a:pt x="635000" y="139700"/>
                      </a:lnTo>
                      <a:lnTo>
                        <a:pt x="327025" y="317500"/>
                      </a:lnTo>
                      <a:lnTo>
                        <a:pt x="0" y="55880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4DE9FC7B-F0A7-9570-E781-7F42F92F15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55321" y="6306276"/>
                      <a:ext cx="45775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𝑙𝑖𝑚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4DE9FC7B-F0A7-9570-E781-7F42F92F15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55321" y="6306276"/>
                      <a:ext cx="457754" cy="276999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13514" r="-2703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CB78A39-2981-27AD-06F1-CD2C495F66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3743" y="3009205"/>
                  <a:ext cx="0" cy="317254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172A57FD-E795-6C60-DFDA-4DD6135CCC4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004332" y="3392269"/>
                    <a:ext cx="457200" cy="457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baseline="-25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172A57FD-E795-6C60-DFDA-4DD6135CCC4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04332" y="3392269"/>
                    <a:ext cx="457200" cy="457200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 l="-270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61D1A60-0DF3-D05B-E3AF-3DCE5D9D4E68}"/>
                </a:ext>
              </a:extLst>
            </p:cNvPr>
            <p:cNvGrpSpPr/>
            <p:nvPr/>
          </p:nvGrpSpPr>
          <p:grpSpPr>
            <a:xfrm>
              <a:off x="7798711" y="3682916"/>
              <a:ext cx="380773" cy="2897631"/>
              <a:chOff x="7798711" y="3682916"/>
              <a:chExt cx="380773" cy="28976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64C6CC5D-35A0-A48F-5569-0CEFB1D8F982}"/>
                      </a:ext>
                    </a:extLst>
                  </p:cNvPr>
                  <p:cNvSpPr txBox="1"/>
                  <p:nvPr/>
                </p:nvSpPr>
                <p:spPr>
                  <a:xfrm>
                    <a:off x="7798711" y="6303548"/>
                    <a:ext cx="30527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64C6CC5D-35A0-A48F-5569-0CEFB1D8F9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8711" y="6303548"/>
                    <a:ext cx="305275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6000" r="-4000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A0389AA-25B0-3DF4-E3A4-3F96C5B7B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1349" y="4015457"/>
                <a:ext cx="0" cy="216629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BBA82CC-40A0-9C8B-E657-A92C976F44B7}"/>
                  </a:ext>
                </a:extLst>
              </p:cNvPr>
              <p:cNvSpPr txBox="1"/>
              <p:nvPr/>
            </p:nvSpPr>
            <p:spPr>
              <a:xfrm>
                <a:off x="7902576" y="3682916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AC8963A-C6E5-F8A5-47D7-DC9367D0FA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98826" y="396944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9F73F60-FF73-1F12-40F4-EA905EC55335}"/>
                </a:ext>
              </a:extLst>
            </p:cNvPr>
            <p:cNvGrpSpPr/>
            <p:nvPr/>
          </p:nvGrpSpPr>
          <p:grpSpPr>
            <a:xfrm>
              <a:off x="4349458" y="3226664"/>
              <a:ext cx="317674" cy="1276879"/>
              <a:chOff x="4349458" y="3226664"/>
              <a:chExt cx="317674" cy="127687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0C7BB6-1286-BEFC-C114-6BA3C460F818}"/>
                  </a:ext>
                </a:extLst>
              </p:cNvPr>
              <p:cNvSpPr txBox="1"/>
              <p:nvPr/>
            </p:nvSpPr>
            <p:spPr>
              <a:xfrm>
                <a:off x="4349458" y="3226664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A3D3F1D-C3C2-DAD1-96DD-E2F8D72025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5692" y="349339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AE76E17-1542-06FD-F642-253AAAE59A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343" y="3555027"/>
                <a:ext cx="0" cy="948516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432B822-F9CD-7176-0002-7D4B0B991869}"/>
                </a:ext>
              </a:extLst>
            </p:cNvPr>
            <p:cNvGrpSpPr/>
            <p:nvPr/>
          </p:nvGrpSpPr>
          <p:grpSpPr>
            <a:xfrm>
              <a:off x="4651375" y="2678238"/>
              <a:ext cx="1078088" cy="826962"/>
              <a:chOff x="4651375" y="2678238"/>
              <a:chExt cx="1078088" cy="826962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83386E4-0D62-151C-A5C0-7556F2F5E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4575" y="3250907"/>
                <a:ext cx="155070" cy="10727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8AF99A3-8B5A-0CA7-7DE5-D9C2A82A7746}"/>
                  </a:ext>
                </a:extLst>
              </p:cNvPr>
              <p:cNvGrpSpPr/>
              <p:nvPr/>
            </p:nvGrpSpPr>
            <p:grpSpPr>
              <a:xfrm>
                <a:off x="4651375" y="2678238"/>
                <a:ext cx="1078088" cy="826962"/>
                <a:chOff x="4651375" y="2678238"/>
                <a:chExt cx="1078088" cy="826962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C26F0AA-B146-FFD9-0831-5AE19EC37A6D}"/>
                    </a:ext>
                  </a:extLst>
                </p:cNvPr>
                <p:cNvSpPr txBox="1"/>
                <p:nvPr/>
              </p:nvSpPr>
              <p:spPr>
                <a:xfrm>
                  <a:off x="5414495" y="2678238"/>
                  <a:ext cx="27690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E</a:t>
                  </a: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8033C807-EFF9-CFC3-60D9-5D5E5E7DDE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638023" y="2917765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0DE4A9DE-FCBF-7CD7-3398-4D16B2EEE90B}"/>
                    </a:ext>
                  </a:extLst>
                </p:cNvPr>
                <p:cNvSpPr/>
                <p:nvPr/>
              </p:nvSpPr>
              <p:spPr>
                <a:xfrm>
                  <a:off x="4651375" y="2987675"/>
                  <a:ext cx="981075" cy="517525"/>
                </a:xfrm>
                <a:custGeom>
                  <a:avLst/>
                  <a:gdLst>
                    <a:gd name="connsiteX0" fmla="*/ 0 w 981075"/>
                    <a:gd name="connsiteY0" fmla="*/ 517525 h 517525"/>
                    <a:gd name="connsiteX1" fmla="*/ 168275 w 981075"/>
                    <a:gd name="connsiteY1" fmla="*/ 390525 h 517525"/>
                    <a:gd name="connsiteX2" fmla="*/ 377825 w 981075"/>
                    <a:gd name="connsiteY2" fmla="*/ 257175 h 517525"/>
                    <a:gd name="connsiteX3" fmla="*/ 571500 w 981075"/>
                    <a:gd name="connsiteY3" fmla="*/ 149225 h 517525"/>
                    <a:gd name="connsiteX4" fmla="*/ 771525 w 981075"/>
                    <a:gd name="connsiteY4" fmla="*/ 79375 h 517525"/>
                    <a:gd name="connsiteX5" fmla="*/ 981075 w 981075"/>
                    <a:gd name="connsiteY5" fmla="*/ 0 h 517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1075" h="517525">
                      <a:moveTo>
                        <a:pt x="0" y="517525"/>
                      </a:moveTo>
                      <a:cubicBezTo>
                        <a:pt x="52652" y="475721"/>
                        <a:pt x="105304" y="433917"/>
                        <a:pt x="168275" y="390525"/>
                      </a:cubicBezTo>
                      <a:cubicBezTo>
                        <a:pt x="231246" y="347133"/>
                        <a:pt x="310621" y="297392"/>
                        <a:pt x="377825" y="257175"/>
                      </a:cubicBezTo>
                      <a:cubicBezTo>
                        <a:pt x="445029" y="216958"/>
                        <a:pt x="505883" y="178858"/>
                        <a:pt x="571500" y="149225"/>
                      </a:cubicBezTo>
                      <a:cubicBezTo>
                        <a:pt x="637117" y="119592"/>
                        <a:pt x="703263" y="104246"/>
                        <a:pt x="771525" y="79375"/>
                      </a:cubicBezTo>
                      <a:cubicBezTo>
                        <a:pt x="839788" y="54504"/>
                        <a:pt x="910431" y="27252"/>
                        <a:pt x="981075" y="0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0537E75-0002-56FB-F5BB-9DA99CC8111B}"/>
                </a:ext>
              </a:extLst>
            </p:cNvPr>
            <p:cNvGrpSpPr/>
            <p:nvPr/>
          </p:nvGrpSpPr>
          <p:grpSpPr>
            <a:xfrm>
              <a:off x="3905962" y="3072277"/>
              <a:ext cx="1475663" cy="1001839"/>
              <a:chOff x="3905962" y="3072277"/>
              <a:chExt cx="1475663" cy="1001839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A1B2BE5-1FD7-8E20-DBD1-9DCB47E9B0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62731" y="396917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ADEFCCBE-CFFC-87DB-9130-713097E34443}"/>
                  </a:ext>
                </a:extLst>
              </p:cNvPr>
              <p:cNvGrpSpPr/>
              <p:nvPr/>
            </p:nvGrpSpPr>
            <p:grpSpPr>
              <a:xfrm>
                <a:off x="3905962" y="3072277"/>
                <a:ext cx="1475663" cy="1001839"/>
                <a:chOff x="3905962" y="3072277"/>
                <a:chExt cx="1475663" cy="1001839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E79896EB-6898-C009-7416-86BC6F895C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92040" y="3746670"/>
                  <a:ext cx="167489" cy="173282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384D345-80D0-2967-9DF7-629AB4D8EFF3}"/>
                    </a:ext>
                  </a:extLst>
                </p:cNvPr>
                <p:cNvSpPr txBox="1"/>
                <p:nvPr/>
              </p:nvSpPr>
              <p:spPr>
                <a:xfrm>
                  <a:off x="3905962" y="3704784"/>
                  <a:ext cx="27690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F</a:t>
                  </a: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434DF50C-FA2F-F5A8-BC09-D8614D578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9908" y="3072277"/>
                  <a:ext cx="161717" cy="72858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6060294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E8200641-E133-0C12-D563-6D12B9FA28D8}"/>
              </a:ext>
            </a:extLst>
          </p:cNvPr>
          <p:cNvGrpSpPr/>
          <p:nvPr/>
        </p:nvGrpSpPr>
        <p:grpSpPr>
          <a:xfrm>
            <a:off x="1918034" y="4015402"/>
            <a:ext cx="1067664" cy="1216152"/>
            <a:chOff x="3556000" y="4015402"/>
            <a:chExt cx="1067664" cy="121615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DF3B2DA-4834-B6DF-FD7B-1A24F6883C4D}"/>
                </a:ext>
              </a:extLst>
            </p:cNvPr>
            <p:cNvSpPr/>
            <p:nvPr/>
          </p:nvSpPr>
          <p:spPr>
            <a:xfrm>
              <a:off x="3556000" y="4015402"/>
              <a:ext cx="1067664" cy="1216152"/>
            </a:xfrm>
            <a:custGeom>
              <a:avLst/>
              <a:gdLst>
                <a:gd name="connsiteX0" fmla="*/ 1063625 w 1067664"/>
                <a:gd name="connsiteY0" fmla="*/ 0 h 1212850"/>
                <a:gd name="connsiteX1" fmla="*/ 0 w 1067664"/>
                <a:gd name="connsiteY1" fmla="*/ 6350 h 1212850"/>
                <a:gd name="connsiteX2" fmla="*/ 0 w 1067664"/>
                <a:gd name="connsiteY2" fmla="*/ 1212850 h 1212850"/>
                <a:gd name="connsiteX3" fmla="*/ 546100 w 1067664"/>
                <a:gd name="connsiteY3" fmla="*/ 806450 h 1212850"/>
                <a:gd name="connsiteX4" fmla="*/ 1066800 w 1067664"/>
                <a:gd name="connsiteY4" fmla="*/ 479425 h 1212850"/>
                <a:gd name="connsiteX5" fmla="*/ 1063625 w 1067664"/>
                <a:gd name="connsiteY5" fmla="*/ 0 h 121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7664" h="1212850">
                  <a:moveTo>
                    <a:pt x="1063625" y="0"/>
                  </a:moveTo>
                  <a:lnTo>
                    <a:pt x="0" y="6350"/>
                  </a:lnTo>
                  <a:lnTo>
                    <a:pt x="0" y="1212850"/>
                  </a:lnTo>
                  <a:lnTo>
                    <a:pt x="546100" y="806450"/>
                  </a:lnTo>
                  <a:lnTo>
                    <a:pt x="1066800" y="479425"/>
                  </a:lnTo>
                  <a:cubicBezTo>
                    <a:pt x="1067858" y="321733"/>
                    <a:pt x="1068917" y="164042"/>
                    <a:pt x="106362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B20E5C1B-3080-97FB-5E9F-69E0CF2329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26305" y="4191196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B20E5C1B-3080-97FB-5E9F-69E0CF2329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305" y="4191196"/>
                  <a:ext cx="457200" cy="45720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9477160-8DAB-CF7F-5842-95BAFACDA3C8}"/>
              </a:ext>
            </a:extLst>
          </p:cNvPr>
          <p:cNvGraphicFramePr>
            <a:graphicFrameLocks/>
          </p:cNvGraphicFramePr>
          <p:nvPr/>
        </p:nvGraphicFramePr>
        <p:xfrm>
          <a:off x="613516" y="1580307"/>
          <a:ext cx="775335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974ADC04-D35C-B892-6ADD-C45B1C680E07}"/>
              </a:ext>
            </a:extLst>
          </p:cNvPr>
          <p:cNvGrpSpPr/>
          <p:nvPr/>
        </p:nvGrpSpPr>
        <p:grpSpPr>
          <a:xfrm>
            <a:off x="1658167" y="3704784"/>
            <a:ext cx="416682" cy="2878939"/>
            <a:chOff x="3296133" y="3704784"/>
            <a:chExt cx="416682" cy="28789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ECE11F1-9AFB-39DF-7FBF-D60D062BDC01}"/>
                    </a:ext>
                  </a:extLst>
                </p:cNvPr>
                <p:cNvSpPr txBox="1"/>
                <p:nvPr/>
              </p:nvSpPr>
              <p:spPr>
                <a:xfrm>
                  <a:off x="3435880" y="6306724"/>
                  <a:ext cx="2769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ECE11F1-9AFB-39DF-7FBF-D60D062BDC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880" y="6306724"/>
                  <a:ext cx="276935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1739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9AF538-9053-B301-7FA4-E79EF46EF455}"/>
                </a:ext>
              </a:extLst>
            </p:cNvPr>
            <p:cNvSpPr txBox="1"/>
            <p:nvPr/>
          </p:nvSpPr>
          <p:spPr>
            <a:xfrm>
              <a:off x="3296133" y="3704784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18BE7A-58EE-88CB-E6E8-FDCFE1360F9D}"/>
                </a:ext>
              </a:extLst>
            </p:cNvPr>
            <p:cNvCxnSpPr>
              <a:cxnSpLocks/>
            </p:cNvCxnSpPr>
            <p:nvPr/>
          </p:nvCxnSpPr>
          <p:spPr>
            <a:xfrm>
              <a:off x="3562685" y="4017896"/>
              <a:ext cx="0" cy="2163854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7768807-F3A9-372C-1C71-BDDC3F19C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6320" y="3972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27B3F2-1381-D98A-83E3-A6EA09FF6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factors affect stability?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64">
                <a:extLst>
                  <a:ext uri="{FF2B5EF4-FFF2-40B4-BE49-F238E27FC236}">
                    <a16:creationId xmlns:a16="http://schemas.microsoft.com/office/drawing/2014/main" id="{83182019-12F7-E928-136F-3F23823A68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98254" y="1555668"/>
                <a:ext cx="3669457" cy="4621295"/>
              </a:xfrm>
            </p:spPr>
            <p:txBody>
              <a:bodyPr/>
              <a:lstStyle/>
              <a:p>
                <a:r>
                  <a:rPr lang="en-US" dirty="0"/>
                  <a:t>What decreases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What 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5" name="Content Placeholder 64">
                <a:extLst>
                  <a:ext uri="{FF2B5EF4-FFF2-40B4-BE49-F238E27FC236}">
                    <a16:creationId xmlns:a16="http://schemas.microsoft.com/office/drawing/2014/main" id="{83182019-12F7-E928-136F-3F23823A68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98254" y="1555668"/>
                <a:ext cx="3669457" cy="4621295"/>
              </a:xfrm>
              <a:blipFill>
                <a:blip r:embed="rId5"/>
                <a:stretch>
                  <a:fillRect l="-3103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CD4BF-C7FE-9B14-2DB8-726DA0C93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7E994-49CE-4514-029C-3ACE28651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109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117006-F52C-2E16-87D7-200E794129DF}"/>
              </a:ext>
            </a:extLst>
          </p:cNvPr>
          <p:cNvGrpSpPr/>
          <p:nvPr/>
        </p:nvGrpSpPr>
        <p:grpSpPr>
          <a:xfrm>
            <a:off x="270429" y="3829359"/>
            <a:ext cx="7054836" cy="369332"/>
            <a:chOff x="1908395" y="3829359"/>
            <a:chExt cx="705483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920810-FCFE-BFE8-485F-33D358D78C7C}"/>
                    </a:ext>
                  </a:extLst>
                </p:cNvPr>
                <p:cNvSpPr/>
                <p:nvPr/>
              </p:nvSpPr>
              <p:spPr>
                <a:xfrm>
                  <a:off x="1908395" y="3829359"/>
                  <a:ext cx="50468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920810-FCFE-BFE8-485F-33D358D78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8395" y="3829359"/>
                  <a:ext cx="50468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0B9E0E-67C5-9D90-4CBC-03A102A55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4471" y="4012621"/>
              <a:ext cx="6588760" cy="1054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CAD9A5-B053-6545-CDF3-F8BCDEFF03F6}"/>
                  </a:ext>
                </a:extLst>
              </p:cNvPr>
              <p:cNvSpPr txBox="1"/>
              <p:nvPr/>
            </p:nvSpPr>
            <p:spPr>
              <a:xfrm>
                <a:off x="7264288" y="6569302"/>
                <a:ext cx="1070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(degrees)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CAD9A5-B053-6545-CDF3-F8BCDEFF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288" y="6569302"/>
                <a:ext cx="1070421" cy="276999"/>
              </a:xfrm>
              <a:prstGeom prst="rect">
                <a:avLst/>
              </a:prstGeom>
              <a:blipFill>
                <a:blip r:embed="rId7"/>
                <a:stretch>
                  <a:fillRect l="-8235" t="-26087" r="-11765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1BDDA9-44C5-4E19-0FDB-F322511CF16F}"/>
                  </a:ext>
                </a:extLst>
              </p:cNvPr>
              <p:cNvSpPr txBox="1"/>
              <p:nvPr/>
            </p:nvSpPr>
            <p:spPr>
              <a:xfrm>
                <a:off x="324283" y="1707568"/>
                <a:ext cx="385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1BDDA9-44C5-4E19-0FDB-F322511CF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83" y="1707568"/>
                <a:ext cx="385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F71FAA-7930-18ED-66C5-7BA39D55DDA6}"/>
                  </a:ext>
                </a:extLst>
              </p:cNvPr>
              <p:cNvSpPr txBox="1"/>
              <p:nvPr/>
            </p:nvSpPr>
            <p:spPr>
              <a:xfrm>
                <a:off x="5323420" y="1690961"/>
                <a:ext cx="1012265" cy="385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F71FAA-7930-18ED-66C5-7BA39D55D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420" y="1690961"/>
                <a:ext cx="1012265" cy="385939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B3A592-BFFB-C3DB-FDFE-9CBC0EDB0837}"/>
                  </a:ext>
                </a:extLst>
              </p:cNvPr>
              <p:cNvSpPr txBox="1"/>
              <p:nvPr/>
            </p:nvSpPr>
            <p:spPr>
              <a:xfrm>
                <a:off x="4817287" y="2660619"/>
                <a:ext cx="1085425" cy="405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B3A592-BFFB-C3DB-FDFE-9CBC0EDB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287" y="2660619"/>
                <a:ext cx="1085425" cy="405111"/>
              </a:xfrm>
              <a:prstGeom prst="rect">
                <a:avLst/>
              </a:prstGeom>
              <a:blipFill>
                <a:blip r:embed="rId1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4A17815A-3A6B-2916-B877-65D5CA08CB30}"/>
              </a:ext>
            </a:extLst>
          </p:cNvPr>
          <p:cNvGrpSpPr/>
          <p:nvPr/>
        </p:nvGrpSpPr>
        <p:grpSpPr>
          <a:xfrm>
            <a:off x="2310936" y="4022891"/>
            <a:ext cx="305275" cy="2557657"/>
            <a:chOff x="3948902" y="4022891"/>
            <a:chExt cx="305275" cy="25576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097176-54CD-B167-68BE-680D3B482D4E}"/>
                    </a:ext>
                  </a:extLst>
                </p:cNvPr>
                <p:cNvSpPr txBox="1"/>
                <p:nvPr/>
              </p:nvSpPr>
              <p:spPr>
                <a:xfrm>
                  <a:off x="3948902" y="6303549"/>
                  <a:ext cx="30527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097176-54CD-B167-68BE-680D3B482D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8902" y="6303549"/>
                  <a:ext cx="30527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20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F9A853-FEA4-6AF9-7D03-47C83DF67F4D}"/>
                </a:ext>
              </a:extLst>
            </p:cNvPr>
            <p:cNvCxnSpPr>
              <a:cxnSpLocks/>
            </p:cNvCxnSpPr>
            <p:nvPr/>
          </p:nvCxnSpPr>
          <p:spPr>
            <a:xfrm>
              <a:off x="4107324" y="4022891"/>
              <a:ext cx="0" cy="2163854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EB5C65-40D5-6DEA-9C61-9CAC9C0409B8}"/>
              </a:ext>
            </a:extLst>
          </p:cNvPr>
          <p:cNvGrpSpPr/>
          <p:nvPr/>
        </p:nvGrpSpPr>
        <p:grpSpPr>
          <a:xfrm>
            <a:off x="1956134" y="4503543"/>
            <a:ext cx="1019460" cy="700282"/>
            <a:chOff x="3594100" y="4503543"/>
            <a:chExt cx="1019460" cy="700282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A4E6F07B-F561-49D6-2084-D81D177D2A10}"/>
                </a:ext>
              </a:extLst>
            </p:cNvPr>
            <p:cNvSpPr/>
            <p:nvPr/>
          </p:nvSpPr>
          <p:spPr>
            <a:xfrm>
              <a:off x="3594100" y="4511237"/>
              <a:ext cx="997797" cy="692588"/>
            </a:xfrm>
            <a:custGeom>
              <a:avLst/>
              <a:gdLst>
                <a:gd name="connsiteX0" fmla="*/ 0 w 997797"/>
                <a:gd name="connsiteY0" fmla="*/ 692588 h 692588"/>
                <a:gd name="connsiteX1" fmla="*/ 165100 w 997797"/>
                <a:gd name="connsiteY1" fmla="*/ 575113 h 692588"/>
                <a:gd name="connsiteX2" fmla="*/ 403225 w 997797"/>
                <a:gd name="connsiteY2" fmla="*/ 397313 h 692588"/>
                <a:gd name="connsiteX3" fmla="*/ 581025 w 997797"/>
                <a:gd name="connsiteY3" fmla="*/ 276663 h 692588"/>
                <a:gd name="connsiteX4" fmla="*/ 850900 w 997797"/>
                <a:gd name="connsiteY4" fmla="*/ 102038 h 692588"/>
                <a:gd name="connsiteX5" fmla="*/ 987425 w 997797"/>
                <a:gd name="connsiteY5" fmla="*/ 9963 h 692588"/>
                <a:gd name="connsiteX6" fmla="*/ 977900 w 997797"/>
                <a:gd name="connsiteY6" fmla="*/ 6788 h 69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7797" h="692588">
                  <a:moveTo>
                    <a:pt x="0" y="692588"/>
                  </a:moveTo>
                  <a:cubicBezTo>
                    <a:pt x="48948" y="658456"/>
                    <a:pt x="97896" y="624325"/>
                    <a:pt x="165100" y="575113"/>
                  </a:cubicBezTo>
                  <a:cubicBezTo>
                    <a:pt x="232304" y="525900"/>
                    <a:pt x="333904" y="447055"/>
                    <a:pt x="403225" y="397313"/>
                  </a:cubicBezTo>
                  <a:cubicBezTo>
                    <a:pt x="472546" y="347571"/>
                    <a:pt x="506413" y="325875"/>
                    <a:pt x="581025" y="276663"/>
                  </a:cubicBezTo>
                  <a:cubicBezTo>
                    <a:pt x="655637" y="227451"/>
                    <a:pt x="783167" y="146488"/>
                    <a:pt x="850900" y="102038"/>
                  </a:cubicBezTo>
                  <a:cubicBezTo>
                    <a:pt x="918633" y="57588"/>
                    <a:pt x="987425" y="9963"/>
                    <a:pt x="987425" y="9963"/>
                  </a:cubicBezTo>
                  <a:cubicBezTo>
                    <a:pt x="1008592" y="-5912"/>
                    <a:pt x="993246" y="438"/>
                    <a:pt x="977900" y="678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25F7A5-1C51-C15B-E737-520B094793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9384" y="4503543"/>
              <a:ext cx="174176" cy="105416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D592F5-163B-BF4F-B43D-AD61CE20ECC8}"/>
                  </a:ext>
                </a:extLst>
              </p:cNvPr>
              <p:cNvSpPr txBox="1"/>
              <p:nvPr/>
            </p:nvSpPr>
            <p:spPr>
              <a:xfrm>
                <a:off x="4817287" y="4410595"/>
                <a:ext cx="1180131" cy="418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𝑓𝑎𝑢𝑙𝑡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D592F5-163B-BF4F-B43D-AD61CE20E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287" y="4410595"/>
                <a:ext cx="1180131" cy="418256"/>
              </a:xfrm>
              <a:prstGeom prst="rect">
                <a:avLst/>
              </a:prstGeom>
              <a:blipFill>
                <a:blip r:embed="rId1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E63F20C9-CC9D-7AC2-DF3B-6DF88C020EB8}"/>
              </a:ext>
            </a:extLst>
          </p:cNvPr>
          <p:cNvGrpSpPr/>
          <p:nvPr/>
        </p:nvGrpSpPr>
        <p:grpSpPr>
          <a:xfrm>
            <a:off x="1874635" y="4022891"/>
            <a:ext cx="297830" cy="1494269"/>
            <a:chOff x="3512601" y="4022891"/>
            <a:chExt cx="297830" cy="149426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AD0923-0FB5-BB9E-641E-7A77F2C4C335}"/>
                </a:ext>
              </a:extLst>
            </p:cNvPr>
            <p:cNvCxnSpPr>
              <a:cxnSpLocks/>
            </p:cNvCxnSpPr>
            <p:nvPr/>
          </p:nvCxnSpPr>
          <p:spPr>
            <a:xfrm>
              <a:off x="3560373" y="4022891"/>
              <a:ext cx="0" cy="1199011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FED59E-5830-2093-5467-9CA5AF5B5CCD}"/>
                </a:ext>
              </a:extLst>
            </p:cNvPr>
            <p:cNvSpPr txBox="1"/>
            <p:nvPr/>
          </p:nvSpPr>
          <p:spPr>
            <a:xfrm>
              <a:off x="3533523" y="5147828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44F2BA-C37E-FBA1-B1F4-F552EC60FA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2601" y="51883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5BBD076-7971-8F9C-7DAF-E53336FAD0EF}"/>
              </a:ext>
            </a:extLst>
          </p:cNvPr>
          <p:cNvGrpSpPr/>
          <p:nvPr/>
        </p:nvGrpSpPr>
        <p:grpSpPr>
          <a:xfrm>
            <a:off x="2819942" y="4042367"/>
            <a:ext cx="615681" cy="2541356"/>
            <a:chOff x="4457908" y="4042367"/>
            <a:chExt cx="615681" cy="25413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2B3D725-3F9F-2608-3A4B-BCF4093268FD}"/>
                    </a:ext>
                  </a:extLst>
                </p:cNvPr>
                <p:cNvSpPr txBox="1"/>
                <p:nvPr/>
              </p:nvSpPr>
              <p:spPr>
                <a:xfrm>
                  <a:off x="4457908" y="6306724"/>
                  <a:ext cx="6156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𝑐𝑙𝑒𝑎𝑟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2B3D725-3F9F-2608-3A4B-BCF409326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908" y="6306724"/>
                  <a:ext cx="61568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0204" r="-204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690893-EF18-4E26-167C-6DAE9D4756F7}"/>
                </a:ext>
              </a:extLst>
            </p:cNvPr>
            <p:cNvSpPr txBox="1"/>
            <p:nvPr/>
          </p:nvSpPr>
          <p:spPr>
            <a:xfrm>
              <a:off x="4602820" y="4427202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41CE42F-8C25-2FD7-0502-D952204209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1412" y="4042367"/>
              <a:ext cx="1931" cy="2139383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1B75144-F5BD-C80A-74EC-BF58BFA962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9406" y="4456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58A3B8F-B0F6-6D36-5670-2A3EF67FD0F9}"/>
              </a:ext>
            </a:extLst>
          </p:cNvPr>
          <p:cNvGrpSpPr/>
          <p:nvPr/>
        </p:nvGrpSpPr>
        <p:grpSpPr>
          <a:xfrm>
            <a:off x="2984834" y="2980352"/>
            <a:ext cx="1290275" cy="3602923"/>
            <a:chOff x="4622800" y="2980352"/>
            <a:chExt cx="1290275" cy="360292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DD4EF5E-2D43-32BB-56A6-EF6F69F7962E}"/>
                </a:ext>
              </a:extLst>
            </p:cNvPr>
            <p:cNvGrpSpPr/>
            <p:nvPr/>
          </p:nvGrpSpPr>
          <p:grpSpPr>
            <a:xfrm>
              <a:off x="4622800" y="2980352"/>
              <a:ext cx="1290275" cy="3602923"/>
              <a:chOff x="4622800" y="2980352"/>
              <a:chExt cx="1290275" cy="3602923"/>
            </a:xfrm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17C09BE4-908E-852F-CDE8-9D13CB82A7F2}"/>
                  </a:ext>
                </a:extLst>
              </p:cNvPr>
              <p:cNvSpPr/>
              <p:nvPr/>
            </p:nvSpPr>
            <p:spPr>
              <a:xfrm>
                <a:off x="4622800" y="2980352"/>
                <a:ext cx="1060450" cy="1041400"/>
              </a:xfrm>
              <a:custGeom>
                <a:avLst/>
                <a:gdLst>
                  <a:gd name="connsiteX0" fmla="*/ 0 w 1060450"/>
                  <a:gd name="connsiteY0" fmla="*/ 558800 h 1041400"/>
                  <a:gd name="connsiteX1" fmla="*/ 3175 w 1060450"/>
                  <a:gd name="connsiteY1" fmla="*/ 1041400 h 1041400"/>
                  <a:gd name="connsiteX2" fmla="*/ 1060450 w 1060450"/>
                  <a:gd name="connsiteY2" fmla="*/ 1038225 h 1041400"/>
                  <a:gd name="connsiteX3" fmla="*/ 1060450 w 1060450"/>
                  <a:gd name="connsiteY3" fmla="*/ 0 h 1041400"/>
                  <a:gd name="connsiteX4" fmla="*/ 635000 w 1060450"/>
                  <a:gd name="connsiteY4" fmla="*/ 139700 h 1041400"/>
                  <a:gd name="connsiteX5" fmla="*/ 327025 w 1060450"/>
                  <a:gd name="connsiteY5" fmla="*/ 317500 h 1041400"/>
                  <a:gd name="connsiteX6" fmla="*/ 0 w 1060450"/>
                  <a:gd name="connsiteY6" fmla="*/ 558800 h 104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0450" h="1041400">
                    <a:moveTo>
                      <a:pt x="0" y="558800"/>
                    </a:moveTo>
                    <a:cubicBezTo>
                      <a:pt x="1058" y="719667"/>
                      <a:pt x="2117" y="880533"/>
                      <a:pt x="3175" y="1041400"/>
                    </a:cubicBezTo>
                    <a:lnTo>
                      <a:pt x="1060450" y="1038225"/>
                    </a:lnTo>
                    <a:lnTo>
                      <a:pt x="1060450" y="0"/>
                    </a:lnTo>
                    <a:lnTo>
                      <a:pt x="635000" y="139700"/>
                    </a:lnTo>
                    <a:lnTo>
                      <a:pt x="327025" y="317500"/>
                    </a:lnTo>
                    <a:lnTo>
                      <a:pt x="0" y="55880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DE9FC7B-F0A7-9570-E781-7F42F92F1510}"/>
                      </a:ext>
                    </a:extLst>
                  </p:cNvPr>
                  <p:cNvSpPr txBox="1"/>
                  <p:nvPr/>
                </p:nvSpPr>
                <p:spPr>
                  <a:xfrm>
                    <a:off x="5455321" y="6306276"/>
                    <a:ext cx="4577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𝑙𝑖𝑚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DE9FC7B-F0A7-9570-E781-7F42F92F15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5321" y="6306276"/>
                    <a:ext cx="457754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0811" r="-2703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CB78A39-2981-27AD-06F1-CD2C495F66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743" y="3009205"/>
                <a:ext cx="0" cy="31725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172A57FD-E795-6C60-DFDA-4DD6135CCC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04332" y="339226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172A57FD-E795-6C60-DFDA-4DD6135CCC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332" y="3392269"/>
                  <a:ext cx="457200" cy="45720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1D1A60-0DF3-D05B-E3AF-3DCE5D9D4E68}"/>
              </a:ext>
            </a:extLst>
          </p:cNvPr>
          <p:cNvGrpSpPr/>
          <p:nvPr/>
        </p:nvGrpSpPr>
        <p:grpSpPr>
          <a:xfrm>
            <a:off x="6160745" y="3682916"/>
            <a:ext cx="380773" cy="2897631"/>
            <a:chOff x="7798711" y="3682916"/>
            <a:chExt cx="380773" cy="2897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4C6CC5D-35A0-A48F-5569-0CEFB1D8F982}"/>
                    </a:ext>
                  </a:extLst>
                </p:cNvPr>
                <p:cNvSpPr txBox="1"/>
                <p:nvPr/>
              </p:nvSpPr>
              <p:spPr>
                <a:xfrm>
                  <a:off x="7798711" y="6303548"/>
                  <a:ext cx="30527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4C6CC5D-35A0-A48F-5569-0CEFB1D8F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711" y="6303548"/>
                  <a:ext cx="305275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0000" r="-40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0389AA-25B0-3DF4-E3A4-3F96C5B7B83B}"/>
                </a:ext>
              </a:extLst>
            </p:cNvPr>
            <p:cNvCxnSpPr>
              <a:cxnSpLocks/>
            </p:cNvCxnSpPr>
            <p:nvPr/>
          </p:nvCxnSpPr>
          <p:spPr>
            <a:xfrm>
              <a:off x="7951349" y="4015457"/>
              <a:ext cx="0" cy="2166293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BBA82CC-40A0-9C8B-E657-A92C976F44B7}"/>
                </a:ext>
              </a:extLst>
            </p:cNvPr>
            <p:cNvSpPr txBox="1"/>
            <p:nvPr/>
          </p:nvSpPr>
          <p:spPr>
            <a:xfrm>
              <a:off x="7902576" y="3682916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U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C8963A-C6E5-F8A5-47D7-DC9367D0FA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98826" y="396944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9F73F60-FF73-1F12-40F4-EA905EC55335}"/>
              </a:ext>
            </a:extLst>
          </p:cNvPr>
          <p:cNvGrpSpPr/>
          <p:nvPr/>
        </p:nvGrpSpPr>
        <p:grpSpPr>
          <a:xfrm>
            <a:off x="2711492" y="3226664"/>
            <a:ext cx="317674" cy="1276879"/>
            <a:chOff x="4349458" y="3226664"/>
            <a:chExt cx="317674" cy="127687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0C7BB6-1286-BEFC-C114-6BA3C460F818}"/>
                </a:ext>
              </a:extLst>
            </p:cNvPr>
            <p:cNvSpPr txBox="1"/>
            <p:nvPr/>
          </p:nvSpPr>
          <p:spPr>
            <a:xfrm>
              <a:off x="4349458" y="3226664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3D3F1D-C3C2-DAD1-96DD-E2F8D7202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5692" y="34933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AE76E17-1542-06FD-F642-253AAAE59A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3343" y="3555027"/>
              <a:ext cx="0" cy="948516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32B822-F9CD-7176-0002-7D4B0B991869}"/>
              </a:ext>
            </a:extLst>
          </p:cNvPr>
          <p:cNvGrpSpPr/>
          <p:nvPr/>
        </p:nvGrpSpPr>
        <p:grpSpPr>
          <a:xfrm>
            <a:off x="3013409" y="2678238"/>
            <a:ext cx="1078088" cy="826962"/>
            <a:chOff x="4651375" y="2678238"/>
            <a:chExt cx="1078088" cy="82696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3386E4-0D62-151C-A5C0-7556F2F5E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4575" y="3250907"/>
              <a:ext cx="155070" cy="10727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8AF99A3-8B5A-0CA7-7DE5-D9C2A82A7746}"/>
                </a:ext>
              </a:extLst>
            </p:cNvPr>
            <p:cNvGrpSpPr/>
            <p:nvPr/>
          </p:nvGrpSpPr>
          <p:grpSpPr>
            <a:xfrm>
              <a:off x="4651375" y="2678238"/>
              <a:ext cx="1078088" cy="826962"/>
              <a:chOff x="4651375" y="2678238"/>
              <a:chExt cx="1078088" cy="82696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26F0AA-B146-FFD9-0831-5AE19EC37A6D}"/>
                  </a:ext>
                </a:extLst>
              </p:cNvPr>
              <p:cNvSpPr txBox="1"/>
              <p:nvPr/>
            </p:nvSpPr>
            <p:spPr>
              <a:xfrm>
                <a:off x="5414495" y="2678238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033C807-EFF9-CFC3-60D9-5D5E5E7DDE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38023" y="2917765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DE4A9DE-FCBF-7CD7-3398-4D16B2EEE90B}"/>
                  </a:ext>
                </a:extLst>
              </p:cNvPr>
              <p:cNvSpPr/>
              <p:nvPr/>
            </p:nvSpPr>
            <p:spPr>
              <a:xfrm>
                <a:off x="4651375" y="2987675"/>
                <a:ext cx="981075" cy="517525"/>
              </a:xfrm>
              <a:custGeom>
                <a:avLst/>
                <a:gdLst>
                  <a:gd name="connsiteX0" fmla="*/ 0 w 981075"/>
                  <a:gd name="connsiteY0" fmla="*/ 517525 h 517525"/>
                  <a:gd name="connsiteX1" fmla="*/ 168275 w 981075"/>
                  <a:gd name="connsiteY1" fmla="*/ 390525 h 517525"/>
                  <a:gd name="connsiteX2" fmla="*/ 377825 w 981075"/>
                  <a:gd name="connsiteY2" fmla="*/ 257175 h 517525"/>
                  <a:gd name="connsiteX3" fmla="*/ 571500 w 981075"/>
                  <a:gd name="connsiteY3" fmla="*/ 149225 h 517525"/>
                  <a:gd name="connsiteX4" fmla="*/ 771525 w 981075"/>
                  <a:gd name="connsiteY4" fmla="*/ 79375 h 517525"/>
                  <a:gd name="connsiteX5" fmla="*/ 981075 w 981075"/>
                  <a:gd name="connsiteY5" fmla="*/ 0 h 51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1075" h="517525">
                    <a:moveTo>
                      <a:pt x="0" y="517525"/>
                    </a:moveTo>
                    <a:cubicBezTo>
                      <a:pt x="52652" y="475721"/>
                      <a:pt x="105304" y="433917"/>
                      <a:pt x="168275" y="390525"/>
                    </a:cubicBezTo>
                    <a:cubicBezTo>
                      <a:pt x="231246" y="347133"/>
                      <a:pt x="310621" y="297392"/>
                      <a:pt x="377825" y="257175"/>
                    </a:cubicBezTo>
                    <a:cubicBezTo>
                      <a:pt x="445029" y="216958"/>
                      <a:pt x="505883" y="178858"/>
                      <a:pt x="571500" y="149225"/>
                    </a:cubicBezTo>
                    <a:cubicBezTo>
                      <a:pt x="637117" y="119592"/>
                      <a:pt x="703263" y="104246"/>
                      <a:pt x="771525" y="79375"/>
                    </a:cubicBezTo>
                    <a:cubicBezTo>
                      <a:pt x="839788" y="54504"/>
                      <a:pt x="910431" y="27252"/>
                      <a:pt x="981075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0537E75-0002-56FB-F5BB-9DA99CC8111B}"/>
              </a:ext>
            </a:extLst>
          </p:cNvPr>
          <p:cNvGrpSpPr/>
          <p:nvPr/>
        </p:nvGrpSpPr>
        <p:grpSpPr>
          <a:xfrm>
            <a:off x="2267996" y="3072277"/>
            <a:ext cx="1475663" cy="1001839"/>
            <a:chOff x="3905962" y="3072277"/>
            <a:chExt cx="1475663" cy="100183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A1B2BE5-1FD7-8E20-DBD1-9DCB47E9B0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2731" y="396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DEFCCBE-CFFC-87DB-9130-713097E34443}"/>
                </a:ext>
              </a:extLst>
            </p:cNvPr>
            <p:cNvGrpSpPr/>
            <p:nvPr/>
          </p:nvGrpSpPr>
          <p:grpSpPr>
            <a:xfrm>
              <a:off x="3905962" y="3072277"/>
              <a:ext cx="1475663" cy="1001839"/>
              <a:chOff x="3905962" y="3072277"/>
              <a:chExt cx="1475663" cy="1001839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79896EB-6898-C009-7416-86BC6F895C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92040" y="3746670"/>
                <a:ext cx="167489" cy="173282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84D345-80D0-2967-9DF7-629AB4D8EFF3}"/>
                  </a:ext>
                </a:extLst>
              </p:cNvPr>
              <p:cNvSpPr txBox="1"/>
              <p:nvPr/>
            </p:nvSpPr>
            <p:spPr>
              <a:xfrm>
                <a:off x="3905962" y="3704784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34DF50C-FA2F-F5A8-BC09-D8614D578F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9908" y="3072277"/>
                <a:ext cx="161717" cy="7285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08307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483" name="Line 3"/>
          <p:cNvSpPr>
            <a:spLocks noChangeShapeType="1"/>
          </p:cNvSpPr>
          <p:nvPr/>
        </p:nvSpPr>
        <p:spPr bwMode="auto">
          <a:xfrm>
            <a:off x="3702050" y="6312723"/>
            <a:ext cx="52006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2484" name="Line 4"/>
          <p:cNvSpPr>
            <a:spLocks noChangeShapeType="1"/>
          </p:cNvSpPr>
          <p:nvPr/>
        </p:nvSpPr>
        <p:spPr bwMode="auto">
          <a:xfrm flipV="1">
            <a:off x="3702050" y="2350323"/>
            <a:ext cx="0" cy="396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72485" name="Group 5"/>
          <p:cNvGrpSpPr>
            <a:grpSpLocks/>
          </p:cNvGrpSpPr>
          <p:nvPr/>
        </p:nvGrpSpPr>
        <p:grpSpPr bwMode="auto">
          <a:xfrm flipV="1">
            <a:off x="4940300" y="3645723"/>
            <a:ext cx="2806700" cy="1828800"/>
            <a:chOff x="1968" y="1632"/>
            <a:chExt cx="2304" cy="1152"/>
          </a:xfrm>
        </p:grpSpPr>
        <p:sp>
          <p:nvSpPr>
            <p:cNvPr id="1172486" name="Arc 6"/>
            <p:cNvSpPr>
              <a:spLocks/>
            </p:cNvSpPr>
            <p:nvPr/>
          </p:nvSpPr>
          <p:spPr bwMode="auto">
            <a:xfrm flipV="1">
              <a:off x="3120" y="1632"/>
              <a:ext cx="1152" cy="11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2487" name="Arc 7"/>
            <p:cNvSpPr>
              <a:spLocks/>
            </p:cNvSpPr>
            <p:nvPr/>
          </p:nvSpPr>
          <p:spPr bwMode="auto">
            <a:xfrm flipH="1" flipV="1">
              <a:off x="1968" y="1632"/>
              <a:ext cx="1152" cy="11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72488" name="Text Box 8"/>
          <p:cNvSpPr txBox="1">
            <a:spLocks noChangeArrowheads="1"/>
          </p:cNvSpPr>
          <p:nvPr/>
        </p:nvSpPr>
        <p:spPr bwMode="auto">
          <a:xfrm>
            <a:off x="8720138" y="628414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latin typeface="Arial" charset="0"/>
              </a:rPr>
              <a:t>x</a:t>
            </a:r>
          </a:p>
        </p:txBody>
      </p:sp>
      <p:sp>
        <p:nvSpPr>
          <p:cNvPr id="1172489" name="Text Box 9"/>
          <p:cNvSpPr txBox="1">
            <a:spLocks noChangeArrowheads="1"/>
          </p:cNvSpPr>
          <p:nvPr/>
        </p:nvSpPr>
        <p:spPr bwMode="auto">
          <a:xfrm>
            <a:off x="3849688" y="2093149"/>
            <a:ext cx="2411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latin typeface="Arial" charset="0"/>
              </a:rPr>
              <a:t>Potential energy</a:t>
            </a:r>
          </a:p>
        </p:txBody>
      </p:sp>
      <p:sp>
        <p:nvSpPr>
          <p:cNvPr id="1172490" name="Oval 10"/>
          <p:cNvSpPr>
            <a:spLocks noChangeAspect="1" noChangeArrowheads="1"/>
          </p:cNvSpPr>
          <p:nvPr/>
        </p:nvSpPr>
        <p:spPr bwMode="auto">
          <a:xfrm>
            <a:off x="5749925" y="3576498"/>
            <a:ext cx="182880" cy="18288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2491" name="Text Box 11"/>
          <p:cNvSpPr txBox="1">
            <a:spLocks noChangeArrowheads="1"/>
          </p:cNvSpPr>
          <p:nvPr/>
        </p:nvSpPr>
        <p:spPr bwMode="auto">
          <a:xfrm>
            <a:off x="4652963" y="3156774"/>
            <a:ext cx="1428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>
                <a:latin typeface="Arial" charset="0"/>
              </a:rPr>
              <a:t>Perturbation</a:t>
            </a:r>
            <a:endParaRPr lang="en-GB" sz="1600">
              <a:latin typeface="Arial" charset="0"/>
            </a:endParaRPr>
          </a:p>
        </p:txBody>
      </p:sp>
      <p:sp>
        <p:nvSpPr>
          <p:cNvPr id="1172492" name="Line 12"/>
          <p:cNvSpPr>
            <a:spLocks noChangeShapeType="1"/>
          </p:cNvSpPr>
          <p:nvPr/>
        </p:nvSpPr>
        <p:spPr bwMode="auto">
          <a:xfrm flipH="1">
            <a:off x="5908675" y="3552062"/>
            <a:ext cx="357188" cy="90487"/>
          </a:xfrm>
          <a:prstGeom prst="line">
            <a:avLst/>
          </a:prstGeom>
          <a:noFill/>
          <a:ln w="28575">
            <a:solidFill>
              <a:srgbClr val="00802B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2493" name="Oval 13" descr="25%"/>
          <p:cNvSpPr>
            <a:spLocks noChangeAspect="1" noChangeArrowheads="1"/>
          </p:cNvSpPr>
          <p:nvPr/>
        </p:nvSpPr>
        <p:spPr bwMode="auto">
          <a:xfrm>
            <a:off x="6283325" y="3443886"/>
            <a:ext cx="182880" cy="18288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2494" name="Line 14"/>
          <p:cNvSpPr>
            <a:spLocks noChangeShapeType="1"/>
          </p:cNvSpPr>
          <p:nvPr/>
        </p:nvSpPr>
        <p:spPr bwMode="auto">
          <a:xfrm flipH="1">
            <a:off x="5080001" y="3712398"/>
            <a:ext cx="620713" cy="5984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2495" name="Text Box 15"/>
          <p:cNvSpPr txBox="1">
            <a:spLocks noChangeArrowheads="1"/>
          </p:cNvSpPr>
          <p:nvPr/>
        </p:nvSpPr>
        <p:spPr bwMode="auto">
          <a:xfrm>
            <a:off x="6856414" y="3017074"/>
            <a:ext cx="30315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dirty="0">
                <a:latin typeface="Arial" charset="0"/>
              </a:rPr>
              <a:t>This equilibrium is unstable!</a:t>
            </a:r>
          </a:p>
        </p:txBody>
      </p:sp>
      <p:sp>
        <p:nvSpPr>
          <p:cNvPr id="1172497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Unstable System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A38026-DB76-523F-D4FF-067056CA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09FB71-445A-F927-2048-E9C9D35D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E8200641-E133-0C12-D563-6D12B9FA28D8}"/>
              </a:ext>
            </a:extLst>
          </p:cNvPr>
          <p:cNvGrpSpPr/>
          <p:nvPr/>
        </p:nvGrpSpPr>
        <p:grpSpPr>
          <a:xfrm>
            <a:off x="1918034" y="4015402"/>
            <a:ext cx="1067664" cy="1216152"/>
            <a:chOff x="3556000" y="4015402"/>
            <a:chExt cx="1067664" cy="121615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DF3B2DA-4834-B6DF-FD7B-1A24F6883C4D}"/>
                </a:ext>
              </a:extLst>
            </p:cNvPr>
            <p:cNvSpPr/>
            <p:nvPr/>
          </p:nvSpPr>
          <p:spPr>
            <a:xfrm>
              <a:off x="3556000" y="4015402"/>
              <a:ext cx="1067664" cy="1216152"/>
            </a:xfrm>
            <a:custGeom>
              <a:avLst/>
              <a:gdLst>
                <a:gd name="connsiteX0" fmla="*/ 1063625 w 1067664"/>
                <a:gd name="connsiteY0" fmla="*/ 0 h 1212850"/>
                <a:gd name="connsiteX1" fmla="*/ 0 w 1067664"/>
                <a:gd name="connsiteY1" fmla="*/ 6350 h 1212850"/>
                <a:gd name="connsiteX2" fmla="*/ 0 w 1067664"/>
                <a:gd name="connsiteY2" fmla="*/ 1212850 h 1212850"/>
                <a:gd name="connsiteX3" fmla="*/ 546100 w 1067664"/>
                <a:gd name="connsiteY3" fmla="*/ 806450 h 1212850"/>
                <a:gd name="connsiteX4" fmla="*/ 1066800 w 1067664"/>
                <a:gd name="connsiteY4" fmla="*/ 479425 h 1212850"/>
                <a:gd name="connsiteX5" fmla="*/ 1063625 w 1067664"/>
                <a:gd name="connsiteY5" fmla="*/ 0 h 121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7664" h="1212850">
                  <a:moveTo>
                    <a:pt x="1063625" y="0"/>
                  </a:moveTo>
                  <a:lnTo>
                    <a:pt x="0" y="6350"/>
                  </a:lnTo>
                  <a:lnTo>
                    <a:pt x="0" y="1212850"/>
                  </a:lnTo>
                  <a:lnTo>
                    <a:pt x="546100" y="806450"/>
                  </a:lnTo>
                  <a:lnTo>
                    <a:pt x="1066800" y="479425"/>
                  </a:lnTo>
                  <a:cubicBezTo>
                    <a:pt x="1067858" y="321733"/>
                    <a:pt x="1068917" y="164042"/>
                    <a:pt x="106362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B20E5C1B-3080-97FB-5E9F-69E0CF2329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26305" y="4191196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B20E5C1B-3080-97FB-5E9F-69E0CF2329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305" y="4191196"/>
                  <a:ext cx="457200" cy="45720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9477160-8DAB-CF7F-5842-95BAFACDA3C8}"/>
              </a:ext>
            </a:extLst>
          </p:cNvPr>
          <p:cNvGraphicFramePr>
            <a:graphicFrameLocks/>
          </p:cNvGraphicFramePr>
          <p:nvPr/>
        </p:nvGraphicFramePr>
        <p:xfrm>
          <a:off x="613516" y="1580307"/>
          <a:ext cx="775335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974ADC04-D35C-B892-6ADD-C45B1C680E07}"/>
              </a:ext>
            </a:extLst>
          </p:cNvPr>
          <p:cNvGrpSpPr/>
          <p:nvPr/>
        </p:nvGrpSpPr>
        <p:grpSpPr>
          <a:xfrm>
            <a:off x="1658167" y="3704784"/>
            <a:ext cx="416682" cy="2878939"/>
            <a:chOff x="3296133" y="3704784"/>
            <a:chExt cx="416682" cy="28789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ECE11F1-9AFB-39DF-7FBF-D60D062BDC01}"/>
                    </a:ext>
                  </a:extLst>
                </p:cNvPr>
                <p:cNvSpPr txBox="1"/>
                <p:nvPr/>
              </p:nvSpPr>
              <p:spPr>
                <a:xfrm>
                  <a:off x="3435880" y="6306724"/>
                  <a:ext cx="2769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ECE11F1-9AFB-39DF-7FBF-D60D062BDC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880" y="6306724"/>
                  <a:ext cx="276935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1739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9AF538-9053-B301-7FA4-E79EF46EF455}"/>
                </a:ext>
              </a:extLst>
            </p:cNvPr>
            <p:cNvSpPr txBox="1"/>
            <p:nvPr/>
          </p:nvSpPr>
          <p:spPr>
            <a:xfrm>
              <a:off x="3296133" y="3704784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18BE7A-58EE-88CB-E6E8-FDCFE1360F9D}"/>
                </a:ext>
              </a:extLst>
            </p:cNvPr>
            <p:cNvCxnSpPr>
              <a:cxnSpLocks/>
            </p:cNvCxnSpPr>
            <p:nvPr/>
          </p:nvCxnSpPr>
          <p:spPr>
            <a:xfrm>
              <a:off x="3562685" y="4017896"/>
              <a:ext cx="0" cy="2163854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7768807-F3A9-372C-1C71-BDDC3F19C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6320" y="3972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27B3F2-1381-D98A-83E3-A6EA09FF6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factors affect stability?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64">
                <a:extLst>
                  <a:ext uri="{FF2B5EF4-FFF2-40B4-BE49-F238E27FC236}">
                    <a16:creationId xmlns:a16="http://schemas.microsoft.com/office/drawing/2014/main" id="{83182019-12F7-E928-136F-3F23823A68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98254" y="1555668"/>
                <a:ext cx="3669457" cy="4621295"/>
              </a:xfrm>
            </p:spPr>
            <p:txBody>
              <a:bodyPr/>
              <a:lstStyle/>
              <a:p>
                <a:r>
                  <a:rPr lang="en-US" dirty="0"/>
                  <a:t>Faster relaying and circuit breakers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US" dirty="0">
                    <a:sym typeface="Wingdings" pitchFamily="2" charset="2"/>
                  </a:rPr>
                  <a:t>Reduces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𝑐𝑙𝑒𝑎𝑟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US" dirty="0">
                    <a:ea typeface="Cambria Math" panose="02040503050406030204" pitchFamily="18" charset="0"/>
                  </a:rPr>
                  <a:t>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𝑐𝑙𝑒𝑎𝑟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Limitation?</a:t>
                </a:r>
              </a:p>
              <a:p>
                <a:pPr lvl="1"/>
                <a:r>
                  <a:rPr lang="en-US" dirty="0"/>
                  <a:t>Extinguishing an arc is not easy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5" name="Content Placeholder 64">
                <a:extLst>
                  <a:ext uri="{FF2B5EF4-FFF2-40B4-BE49-F238E27FC236}">
                    <a16:creationId xmlns:a16="http://schemas.microsoft.com/office/drawing/2014/main" id="{83182019-12F7-E928-136F-3F23823A68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98254" y="1555668"/>
                <a:ext cx="3669457" cy="4621295"/>
              </a:xfrm>
              <a:blipFill>
                <a:blip r:embed="rId5"/>
                <a:stretch>
                  <a:fillRect l="-3103" t="-2192" r="-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CD4BF-C7FE-9B14-2DB8-726DA0C93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7E994-49CE-4514-029C-3ACE28651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110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117006-F52C-2E16-87D7-200E794129DF}"/>
              </a:ext>
            </a:extLst>
          </p:cNvPr>
          <p:cNvGrpSpPr/>
          <p:nvPr/>
        </p:nvGrpSpPr>
        <p:grpSpPr>
          <a:xfrm>
            <a:off x="270429" y="3829359"/>
            <a:ext cx="7054836" cy="369332"/>
            <a:chOff x="1908395" y="3829359"/>
            <a:chExt cx="705483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920810-FCFE-BFE8-485F-33D358D78C7C}"/>
                    </a:ext>
                  </a:extLst>
                </p:cNvPr>
                <p:cNvSpPr/>
                <p:nvPr/>
              </p:nvSpPr>
              <p:spPr>
                <a:xfrm>
                  <a:off x="1908395" y="3829359"/>
                  <a:ext cx="50468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920810-FCFE-BFE8-485F-33D358D78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8395" y="3829359"/>
                  <a:ext cx="50468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0B9E0E-67C5-9D90-4CBC-03A102A55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4471" y="4012621"/>
              <a:ext cx="6588760" cy="1054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CAD9A5-B053-6545-CDF3-F8BCDEFF03F6}"/>
                  </a:ext>
                </a:extLst>
              </p:cNvPr>
              <p:cNvSpPr txBox="1"/>
              <p:nvPr/>
            </p:nvSpPr>
            <p:spPr>
              <a:xfrm>
                <a:off x="7264288" y="6569302"/>
                <a:ext cx="1070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(degrees)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CAD9A5-B053-6545-CDF3-F8BCDEFF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288" y="6569302"/>
                <a:ext cx="1070421" cy="276999"/>
              </a:xfrm>
              <a:prstGeom prst="rect">
                <a:avLst/>
              </a:prstGeom>
              <a:blipFill>
                <a:blip r:embed="rId7"/>
                <a:stretch>
                  <a:fillRect l="-8235" t="-26087" r="-11765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1BDDA9-44C5-4E19-0FDB-F322511CF16F}"/>
                  </a:ext>
                </a:extLst>
              </p:cNvPr>
              <p:cNvSpPr txBox="1"/>
              <p:nvPr/>
            </p:nvSpPr>
            <p:spPr>
              <a:xfrm>
                <a:off x="324283" y="1707568"/>
                <a:ext cx="385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1BDDA9-44C5-4E19-0FDB-F322511CF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83" y="1707568"/>
                <a:ext cx="385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F71FAA-7930-18ED-66C5-7BA39D55DDA6}"/>
                  </a:ext>
                </a:extLst>
              </p:cNvPr>
              <p:cNvSpPr txBox="1"/>
              <p:nvPr/>
            </p:nvSpPr>
            <p:spPr>
              <a:xfrm>
                <a:off x="5323420" y="1690961"/>
                <a:ext cx="1012265" cy="385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F71FAA-7930-18ED-66C5-7BA39D55D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420" y="1690961"/>
                <a:ext cx="1012265" cy="385939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B3A592-BFFB-C3DB-FDFE-9CBC0EDB0837}"/>
                  </a:ext>
                </a:extLst>
              </p:cNvPr>
              <p:cNvSpPr txBox="1"/>
              <p:nvPr/>
            </p:nvSpPr>
            <p:spPr>
              <a:xfrm>
                <a:off x="4817287" y="2660619"/>
                <a:ext cx="1085425" cy="405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B3A592-BFFB-C3DB-FDFE-9CBC0EDB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287" y="2660619"/>
                <a:ext cx="1085425" cy="405111"/>
              </a:xfrm>
              <a:prstGeom prst="rect">
                <a:avLst/>
              </a:prstGeom>
              <a:blipFill>
                <a:blip r:embed="rId1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4A17815A-3A6B-2916-B877-65D5CA08CB30}"/>
              </a:ext>
            </a:extLst>
          </p:cNvPr>
          <p:cNvGrpSpPr/>
          <p:nvPr/>
        </p:nvGrpSpPr>
        <p:grpSpPr>
          <a:xfrm>
            <a:off x="2310936" y="4022891"/>
            <a:ext cx="305275" cy="2557657"/>
            <a:chOff x="3948902" y="4022891"/>
            <a:chExt cx="305275" cy="25576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097176-54CD-B167-68BE-680D3B482D4E}"/>
                    </a:ext>
                  </a:extLst>
                </p:cNvPr>
                <p:cNvSpPr txBox="1"/>
                <p:nvPr/>
              </p:nvSpPr>
              <p:spPr>
                <a:xfrm>
                  <a:off x="3948902" y="6303549"/>
                  <a:ext cx="30527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097176-54CD-B167-68BE-680D3B482D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8902" y="6303549"/>
                  <a:ext cx="30527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20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F9A853-FEA4-6AF9-7D03-47C83DF67F4D}"/>
                </a:ext>
              </a:extLst>
            </p:cNvPr>
            <p:cNvCxnSpPr>
              <a:cxnSpLocks/>
            </p:cNvCxnSpPr>
            <p:nvPr/>
          </p:nvCxnSpPr>
          <p:spPr>
            <a:xfrm>
              <a:off x="4107324" y="4022891"/>
              <a:ext cx="0" cy="2163854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EB5C65-40D5-6DEA-9C61-9CAC9C0409B8}"/>
              </a:ext>
            </a:extLst>
          </p:cNvPr>
          <p:cNvGrpSpPr/>
          <p:nvPr/>
        </p:nvGrpSpPr>
        <p:grpSpPr>
          <a:xfrm>
            <a:off x="1956134" y="4503543"/>
            <a:ext cx="1019460" cy="700282"/>
            <a:chOff x="3594100" y="4503543"/>
            <a:chExt cx="1019460" cy="700282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A4E6F07B-F561-49D6-2084-D81D177D2A10}"/>
                </a:ext>
              </a:extLst>
            </p:cNvPr>
            <p:cNvSpPr/>
            <p:nvPr/>
          </p:nvSpPr>
          <p:spPr>
            <a:xfrm>
              <a:off x="3594100" y="4511237"/>
              <a:ext cx="997797" cy="692588"/>
            </a:xfrm>
            <a:custGeom>
              <a:avLst/>
              <a:gdLst>
                <a:gd name="connsiteX0" fmla="*/ 0 w 997797"/>
                <a:gd name="connsiteY0" fmla="*/ 692588 h 692588"/>
                <a:gd name="connsiteX1" fmla="*/ 165100 w 997797"/>
                <a:gd name="connsiteY1" fmla="*/ 575113 h 692588"/>
                <a:gd name="connsiteX2" fmla="*/ 403225 w 997797"/>
                <a:gd name="connsiteY2" fmla="*/ 397313 h 692588"/>
                <a:gd name="connsiteX3" fmla="*/ 581025 w 997797"/>
                <a:gd name="connsiteY3" fmla="*/ 276663 h 692588"/>
                <a:gd name="connsiteX4" fmla="*/ 850900 w 997797"/>
                <a:gd name="connsiteY4" fmla="*/ 102038 h 692588"/>
                <a:gd name="connsiteX5" fmla="*/ 987425 w 997797"/>
                <a:gd name="connsiteY5" fmla="*/ 9963 h 692588"/>
                <a:gd name="connsiteX6" fmla="*/ 977900 w 997797"/>
                <a:gd name="connsiteY6" fmla="*/ 6788 h 69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7797" h="692588">
                  <a:moveTo>
                    <a:pt x="0" y="692588"/>
                  </a:moveTo>
                  <a:cubicBezTo>
                    <a:pt x="48948" y="658456"/>
                    <a:pt x="97896" y="624325"/>
                    <a:pt x="165100" y="575113"/>
                  </a:cubicBezTo>
                  <a:cubicBezTo>
                    <a:pt x="232304" y="525900"/>
                    <a:pt x="333904" y="447055"/>
                    <a:pt x="403225" y="397313"/>
                  </a:cubicBezTo>
                  <a:cubicBezTo>
                    <a:pt x="472546" y="347571"/>
                    <a:pt x="506413" y="325875"/>
                    <a:pt x="581025" y="276663"/>
                  </a:cubicBezTo>
                  <a:cubicBezTo>
                    <a:pt x="655637" y="227451"/>
                    <a:pt x="783167" y="146488"/>
                    <a:pt x="850900" y="102038"/>
                  </a:cubicBezTo>
                  <a:cubicBezTo>
                    <a:pt x="918633" y="57588"/>
                    <a:pt x="987425" y="9963"/>
                    <a:pt x="987425" y="9963"/>
                  </a:cubicBezTo>
                  <a:cubicBezTo>
                    <a:pt x="1008592" y="-5912"/>
                    <a:pt x="993246" y="438"/>
                    <a:pt x="977900" y="678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25F7A5-1C51-C15B-E737-520B094793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9384" y="4503543"/>
              <a:ext cx="174176" cy="105416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D592F5-163B-BF4F-B43D-AD61CE20ECC8}"/>
                  </a:ext>
                </a:extLst>
              </p:cNvPr>
              <p:cNvSpPr txBox="1"/>
              <p:nvPr/>
            </p:nvSpPr>
            <p:spPr>
              <a:xfrm>
                <a:off x="4817287" y="4410595"/>
                <a:ext cx="1180131" cy="418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𝑓𝑎𝑢𝑙𝑡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D592F5-163B-BF4F-B43D-AD61CE20E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287" y="4410595"/>
                <a:ext cx="1180131" cy="418256"/>
              </a:xfrm>
              <a:prstGeom prst="rect">
                <a:avLst/>
              </a:prstGeom>
              <a:blipFill>
                <a:blip r:embed="rId1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E63F20C9-CC9D-7AC2-DF3B-6DF88C020EB8}"/>
              </a:ext>
            </a:extLst>
          </p:cNvPr>
          <p:cNvGrpSpPr/>
          <p:nvPr/>
        </p:nvGrpSpPr>
        <p:grpSpPr>
          <a:xfrm>
            <a:off x="1874635" y="4022891"/>
            <a:ext cx="297830" cy="1494269"/>
            <a:chOff x="3512601" y="4022891"/>
            <a:chExt cx="297830" cy="149426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AD0923-0FB5-BB9E-641E-7A77F2C4C335}"/>
                </a:ext>
              </a:extLst>
            </p:cNvPr>
            <p:cNvCxnSpPr>
              <a:cxnSpLocks/>
            </p:cNvCxnSpPr>
            <p:nvPr/>
          </p:nvCxnSpPr>
          <p:spPr>
            <a:xfrm>
              <a:off x="3560373" y="4022891"/>
              <a:ext cx="0" cy="1199011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FED59E-5830-2093-5467-9CA5AF5B5CCD}"/>
                </a:ext>
              </a:extLst>
            </p:cNvPr>
            <p:cNvSpPr txBox="1"/>
            <p:nvPr/>
          </p:nvSpPr>
          <p:spPr>
            <a:xfrm>
              <a:off x="3533523" y="5147828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44F2BA-C37E-FBA1-B1F4-F552EC60FA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2601" y="51883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5BBD076-7971-8F9C-7DAF-E53336FAD0EF}"/>
              </a:ext>
            </a:extLst>
          </p:cNvPr>
          <p:cNvGrpSpPr/>
          <p:nvPr/>
        </p:nvGrpSpPr>
        <p:grpSpPr>
          <a:xfrm>
            <a:off x="2819942" y="4042367"/>
            <a:ext cx="615681" cy="2541356"/>
            <a:chOff x="4457908" y="4042367"/>
            <a:chExt cx="615681" cy="25413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2B3D725-3F9F-2608-3A4B-BCF4093268FD}"/>
                    </a:ext>
                  </a:extLst>
                </p:cNvPr>
                <p:cNvSpPr txBox="1"/>
                <p:nvPr/>
              </p:nvSpPr>
              <p:spPr>
                <a:xfrm>
                  <a:off x="4457908" y="6306724"/>
                  <a:ext cx="6156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𝑐𝑙𝑒𝑎𝑟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2B3D725-3F9F-2608-3A4B-BCF409326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908" y="6306724"/>
                  <a:ext cx="61568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0204" r="-204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690893-EF18-4E26-167C-6DAE9D4756F7}"/>
                </a:ext>
              </a:extLst>
            </p:cNvPr>
            <p:cNvSpPr txBox="1"/>
            <p:nvPr/>
          </p:nvSpPr>
          <p:spPr>
            <a:xfrm>
              <a:off x="4602820" y="4427202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41CE42F-8C25-2FD7-0502-D952204209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1412" y="4042367"/>
              <a:ext cx="1931" cy="2139383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1B75144-F5BD-C80A-74EC-BF58BFA962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9406" y="4456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58A3B8F-B0F6-6D36-5670-2A3EF67FD0F9}"/>
              </a:ext>
            </a:extLst>
          </p:cNvPr>
          <p:cNvGrpSpPr/>
          <p:nvPr/>
        </p:nvGrpSpPr>
        <p:grpSpPr>
          <a:xfrm>
            <a:off x="2984834" y="2980352"/>
            <a:ext cx="1290275" cy="3602923"/>
            <a:chOff x="4622800" y="2980352"/>
            <a:chExt cx="1290275" cy="360292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DD4EF5E-2D43-32BB-56A6-EF6F69F7962E}"/>
                </a:ext>
              </a:extLst>
            </p:cNvPr>
            <p:cNvGrpSpPr/>
            <p:nvPr/>
          </p:nvGrpSpPr>
          <p:grpSpPr>
            <a:xfrm>
              <a:off x="4622800" y="2980352"/>
              <a:ext cx="1290275" cy="3602923"/>
              <a:chOff x="4622800" y="2980352"/>
              <a:chExt cx="1290275" cy="3602923"/>
            </a:xfrm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17C09BE4-908E-852F-CDE8-9D13CB82A7F2}"/>
                  </a:ext>
                </a:extLst>
              </p:cNvPr>
              <p:cNvSpPr/>
              <p:nvPr/>
            </p:nvSpPr>
            <p:spPr>
              <a:xfrm>
                <a:off x="4622800" y="2980352"/>
                <a:ext cx="1060450" cy="1041400"/>
              </a:xfrm>
              <a:custGeom>
                <a:avLst/>
                <a:gdLst>
                  <a:gd name="connsiteX0" fmla="*/ 0 w 1060450"/>
                  <a:gd name="connsiteY0" fmla="*/ 558800 h 1041400"/>
                  <a:gd name="connsiteX1" fmla="*/ 3175 w 1060450"/>
                  <a:gd name="connsiteY1" fmla="*/ 1041400 h 1041400"/>
                  <a:gd name="connsiteX2" fmla="*/ 1060450 w 1060450"/>
                  <a:gd name="connsiteY2" fmla="*/ 1038225 h 1041400"/>
                  <a:gd name="connsiteX3" fmla="*/ 1060450 w 1060450"/>
                  <a:gd name="connsiteY3" fmla="*/ 0 h 1041400"/>
                  <a:gd name="connsiteX4" fmla="*/ 635000 w 1060450"/>
                  <a:gd name="connsiteY4" fmla="*/ 139700 h 1041400"/>
                  <a:gd name="connsiteX5" fmla="*/ 327025 w 1060450"/>
                  <a:gd name="connsiteY5" fmla="*/ 317500 h 1041400"/>
                  <a:gd name="connsiteX6" fmla="*/ 0 w 1060450"/>
                  <a:gd name="connsiteY6" fmla="*/ 558800 h 104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0450" h="1041400">
                    <a:moveTo>
                      <a:pt x="0" y="558800"/>
                    </a:moveTo>
                    <a:cubicBezTo>
                      <a:pt x="1058" y="719667"/>
                      <a:pt x="2117" y="880533"/>
                      <a:pt x="3175" y="1041400"/>
                    </a:cubicBezTo>
                    <a:lnTo>
                      <a:pt x="1060450" y="1038225"/>
                    </a:lnTo>
                    <a:lnTo>
                      <a:pt x="1060450" y="0"/>
                    </a:lnTo>
                    <a:lnTo>
                      <a:pt x="635000" y="139700"/>
                    </a:lnTo>
                    <a:lnTo>
                      <a:pt x="327025" y="317500"/>
                    </a:lnTo>
                    <a:lnTo>
                      <a:pt x="0" y="55880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DE9FC7B-F0A7-9570-E781-7F42F92F1510}"/>
                      </a:ext>
                    </a:extLst>
                  </p:cNvPr>
                  <p:cNvSpPr txBox="1"/>
                  <p:nvPr/>
                </p:nvSpPr>
                <p:spPr>
                  <a:xfrm>
                    <a:off x="5455321" y="6306276"/>
                    <a:ext cx="4577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𝑙𝑖𝑚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DE9FC7B-F0A7-9570-E781-7F42F92F15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5321" y="6306276"/>
                    <a:ext cx="457754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0811" r="-2703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CB78A39-2981-27AD-06F1-CD2C495F66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743" y="3009205"/>
                <a:ext cx="0" cy="31725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172A57FD-E795-6C60-DFDA-4DD6135CCC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04332" y="339226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172A57FD-E795-6C60-DFDA-4DD6135CCC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332" y="3392269"/>
                  <a:ext cx="457200" cy="45720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1D1A60-0DF3-D05B-E3AF-3DCE5D9D4E68}"/>
              </a:ext>
            </a:extLst>
          </p:cNvPr>
          <p:cNvGrpSpPr/>
          <p:nvPr/>
        </p:nvGrpSpPr>
        <p:grpSpPr>
          <a:xfrm>
            <a:off x="6160745" y="3682916"/>
            <a:ext cx="380773" cy="2897631"/>
            <a:chOff x="7798711" y="3682916"/>
            <a:chExt cx="380773" cy="2897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4C6CC5D-35A0-A48F-5569-0CEFB1D8F982}"/>
                    </a:ext>
                  </a:extLst>
                </p:cNvPr>
                <p:cNvSpPr txBox="1"/>
                <p:nvPr/>
              </p:nvSpPr>
              <p:spPr>
                <a:xfrm>
                  <a:off x="7798711" y="6303548"/>
                  <a:ext cx="30527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4C6CC5D-35A0-A48F-5569-0CEFB1D8F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711" y="6303548"/>
                  <a:ext cx="305275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0000" r="-40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0389AA-25B0-3DF4-E3A4-3F96C5B7B83B}"/>
                </a:ext>
              </a:extLst>
            </p:cNvPr>
            <p:cNvCxnSpPr>
              <a:cxnSpLocks/>
            </p:cNvCxnSpPr>
            <p:nvPr/>
          </p:nvCxnSpPr>
          <p:spPr>
            <a:xfrm>
              <a:off x="7951349" y="4015457"/>
              <a:ext cx="0" cy="2166293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BBA82CC-40A0-9C8B-E657-A92C976F44B7}"/>
                </a:ext>
              </a:extLst>
            </p:cNvPr>
            <p:cNvSpPr txBox="1"/>
            <p:nvPr/>
          </p:nvSpPr>
          <p:spPr>
            <a:xfrm>
              <a:off x="7902576" y="3682916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U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C8963A-C6E5-F8A5-47D7-DC9367D0FA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98826" y="396944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9F73F60-FF73-1F12-40F4-EA905EC55335}"/>
              </a:ext>
            </a:extLst>
          </p:cNvPr>
          <p:cNvGrpSpPr/>
          <p:nvPr/>
        </p:nvGrpSpPr>
        <p:grpSpPr>
          <a:xfrm>
            <a:off x="2711492" y="3226664"/>
            <a:ext cx="317674" cy="1276879"/>
            <a:chOff x="4349458" y="3226664"/>
            <a:chExt cx="317674" cy="127687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0C7BB6-1286-BEFC-C114-6BA3C460F818}"/>
                </a:ext>
              </a:extLst>
            </p:cNvPr>
            <p:cNvSpPr txBox="1"/>
            <p:nvPr/>
          </p:nvSpPr>
          <p:spPr>
            <a:xfrm>
              <a:off x="4349458" y="3226664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3D3F1D-C3C2-DAD1-96DD-E2F8D7202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5692" y="34933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AE76E17-1542-06FD-F642-253AAAE59A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3343" y="3555027"/>
              <a:ext cx="0" cy="948516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32B822-F9CD-7176-0002-7D4B0B991869}"/>
              </a:ext>
            </a:extLst>
          </p:cNvPr>
          <p:cNvGrpSpPr/>
          <p:nvPr/>
        </p:nvGrpSpPr>
        <p:grpSpPr>
          <a:xfrm>
            <a:off x="3013409" y="2678238"/>
            <a:ext cx="1078088" cy="826962"/>
            <a:chOff x="4651375" y="2678238"/>
            <a:chExt cx="1078088" cy="82696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3386E4-0D62-151C-A5C0-7556F2F5E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4575" y="3250907"/>
              <a:ext cx="155070" cy="10727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8AF99A3-8B5A-0CA7-7DE5-D9C2A82A7746}"/>
                </a:ext>
              </a:extLst>
            </p:cNvPr>
            <p:cNvGrpSpPr/>
            <p:nvPr/>
          </p:nvGrpSpPr>
          <p:grpSpPr>
            <a:xfrm>
              <a:off x="4651375" y="2678238"/>
              <a:ext cx="1078088" cy="826962"/>
              <a:chOff x="4651375" y="2678238"/>
              <a:chExt cx="1078088" cy="82696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26F0AA-B146-FFD9-0831-5AE19EC37A6D}"/>
                  </a:ext>
                </a:extLst>
              </p:cNvPr>
              <p:cNvSpPr txBox="1"/>
              <p:nvPr/>
            </p:nvSpPr>
            <p:spPr>
              <a:xfrm>
                <a:off x="5414495" y="2678238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033C807-EFF9-CFC3-60D9-5D5E5E7DDE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38023" y="2917765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DE4A9DE-FCBF-7CD7-3398-4D16B2EEE90B}"/>
                  </a:ext>
                </a:extLst>
              </p:cNvPr>
              <p:cNvSpPr/>
              <p:nvPr/>
            </p:nvSpPr>
            <p:spPr>
              <a:xfrm>
                <a:off x="4651375" y="2987675"/>
                <a:ext cx="981075" cy="517525"/>
              </a:xfrm>
              <a:custGeom>
                <a:avLst/>
                <a:gdLst>
                  <a:gd name="connsiteX0" fmla="*/ 0 w 981075"/>
                  <a:gd name="connsiteY0" fmla="*/ 517525 h 517525"/>
                  <a:gd name="connsiteX1" fmla="*/ 168275 w 981075"/>
                  <a:gd name="connsiteY1" fmla="*/ 390525 h 517525"/>
                  <a:gd name="connsiteX2" fmla="*/ 377825 w 981075"/>
                  <a:gd name="connsiteY2" fmla="*/ 257175 h 517525"/>
                  <a:gd name="connsiteX3" fmla="*/ 571500 w 981075"/>
                  <a:gd name="connsiteY3" fmla="*/ 149225 h 517525"/>
                  <a:gd name="connsiteX4" fmla="*/ 771525 w 981075"/>
                  <a:gd name="connsiteY4" fmla="*/ 79375 h 517525"/>
                  <a:gd name="connsiteX5" fmla="*/ 981075 w 981075"/>
                  <a:gd name="connsiteY5" fmla="*/ 0 h 51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1075" h="517525">
                    <a:moveTo>
                      <a:pt x="0" y="517525"/>
                    </a:moveTo>
                    <a:cubicBezTo>
                      <a:pt x="52652" y="475721"/>
                      <a:pt x="105304" y="433917"/>
                      <a:pt x="168275" y="390525"/>
                    </a:cubicBezTo>
                    <a:cubicBezTo>
                      <a:pt x="231246" y="347133"/>
                      <a:pt x="310621" y="297392"/>
                      <a:pt x="377825" y="257175"/>
                    </a:cubicBezTo>
                    <a:cubicBezTo>
                      <a:pt x="445029" y="216958"/>
                      <a:pt x="505883" y="178858"/>
                      <a:pt x="571500" y="149225"/>
                    </a:cubicBezTo>
                    <a:cubicBezTo>
                      <a:pt x="637117" y="119592"/>
                      <a:pt x="703263" y="104246"/>
                      <a:pt x="771525" y="79375"/>
                    </a:cubicBezTo>
                    <a:cubicBezTo>
                      <a:pt x="839788" y="54504"/>
                      <a:pt x="910431" y="27252"/>
                      <a:pt x="981075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0537E75-0002-56FB-F5BB-9DA99CC8111B}"/>
              </a:ext>
            </a:extLst>
          </p:cNvPr>
          <p:cNvGrpSpPr/>
          <p:nvPr/>
        </p:nvGrpSpPr>
        <p:grpSpPr>
          <a:xfrm>
            <a:off x="2267996" y="3072277"/>
            <a:ext cx="1475663" cy="1001839"/>
            <a:chOff x="3905962" y="3072277"/>
            <a:chExt cx="1475663" cy="100183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A1B2BE5-1FD7-8E20-DBD1-9DCB47E9B0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2731" y="396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DEFCCBE-CFFC-87DB-9130-713097E34443}"/>
                </a:ext>
              </a:extLst>
            </p:cNvPr>
            <p:cNvGrpSpPr/>
            <p:nvPr/>
          </p:nvGrpSpPr>
          <p:grpSpPr>
            <a:xfrm>
              <a:off x="3905962" y="3072277"/>
              <a:ext cx="1475663" cy="1001839"/>
              <a:chOff x="3905962" y="3072277"/>
              <a:chExt cx="1475663" cy="1001839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79896EB-6898-C009-7416-86BC6F895C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92040" y="3746670"/>
                <a:ext cx="167489" cy="173282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84D345-80D0-2967-9DF7-629AB4D8EFF3}"/>
                  </a:ext>
                </a:extLst>
              </p:cNvPr>
              <p:cNvSpPr txBox="1"/>
              <p:nvPr/>
            </p:nvSpPr>
            <p:spPr>
              <a:xfrm>
                <a:off x="3905962" y="3704784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34DF50C-FA2F-F5A8-BC09-D8614D578F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9908" y="3072277"/>
                <a:ext cx="161717" cy="7285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52371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E8200641-E133-0C12-D563-6D12B9FA28D8}"/>
              </a:ext>
            </a:extLst>
          </p:cNvPr>
          <p:cNvGrpSpPr/>
          <p:nvPr/>
        </p:nvGrpSpPr>
        <p:grpSpPr>
          <a:xfrm>
            <a:off x="1918034" y="4015402"/>
            <a:ext cx="1067664" cy="1216152"/>
            <a:chOff x="3556000" y="4015402"/>
            <a:chExt cx="1067664" cy="121615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DF3B2DA-4834-B6DF-FD7B-1A24F6883C4D}"/>
                </a:ext>
              </a:extLst>
            </p:cNvPr>
            <p:cNvSpPr/>
            <p:nvPr/>
          </p:nvSpPr>
          <p:spPr>
            <a:xfrm>
              <a:off x="3556000" y="4015402"/>
              <a:ext cx="1067664" cy="1216152"/>
            </a:xfrm>
            <a:custGeom>
              <a:avLst/>
              <a:gdLst>
                <a:gd name="connsiteX0" fmla="*/ 1063625 w 1067664"/>
                <a:gd name="connsiteY0" fmla="*/ 0 h 1212850"/>
                <a:gd name="connsiteX1" fmla="*/ 0 w 1067664"/>
                <a:gd name="connsiteY1" fmla="*/ 6350 h 1212850"/>
                <a:gd name="connsiteX2" fmla="*/ 0 w 1067664"/>
                <a:gd name="connsiteY2" fmla="*/ 1212850 h 1212850"/>
                <a:gd name="connsiteX3" fmla="*/ 546100 w 1067664"/>
                <a:gd name="connsiteY3" fmla="*/ 806450 h 1212850"/>
                <a:gd name="connsiteX4" fmla="*/ 1066800 w 1067664"/>
                <a:gd name="connsiteY4" fmla="*/ 479425 h 1212850"/>
                <a:gd name="connsiteX5" fmla="*/ 1063625 w 1067664"/>
                <a:gd name="connsiteY5" fmla="*/ 0 h 121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7664" h="1212850">
                  <a:moveTo>
                    <a:pt x="1063625" y="0"/>
                  </a:moveTo>
                  <a:lnTo>
                    <a:pt x="0" y="6350"/>
                  </a:lnTo>
                  <a:lnTo>
                    <a:pt x="0" y="1212850"/>
                  </a:lnTo>
                  <a:lnTo>
                    <a:pt x="546100" y="806450"/>
                  </a:lnTo>
                  <a:lnTo>
                    <a:pt x="1066800" y="479425"/>
                  </a:lnTo>
                  <a:cubicBezTo>
                    <a:pt x="1067858" y="321733"/>
                    <a:pt x="1068917" y="164042"/>
                    <a:pt x="106362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B20E5C1B-3080-97FB-5E9F-69E0CF2329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26305" y="4191196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B20E5C1B-3080-97FB-5E9F-69E0CF2329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305" y="4191196"/>
                  <a:ext cx="457200" cy="45720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9477160-8DAB-CF7F-5842-95BAFACDA3C8}"/>
              </a:ext>
            </a:extLst>
          </p:cNvPr>
          <p:cNvGraphicFramePr>
            <a:graphicFrameLocks/>
          </p:cNvGraphicFramePr>
          <p:nvPr/>
        </p:nvGraphicFramePr>
        <p:xfrm>
          <a:off x="613516" y="1580307"/>
          <a:ext cx="775335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974ADC04-D35C-B892-6ADD-C45B1C680E07}"/>
              </a:ext>
            </a:extLst>
          </p:cNvPr>
          <p:cNvGrpSpPr/>
          <p:nvPr/>
        </p:nvGrpSpPr>
        <p:grpSpPr>
          <a:xfrm>
            <a:off x="1658167" y="3704784"/>
            <a:ext cx="416682" cy="2878939"/>
            <a:chOff x="3296133" y="3704784"/>
            <a:chExt cx="416682" cy="28789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ECE11F1-9AFB-39DF-7FBF-D60D062BDC01}"/>
                    </a:ext>
                  </a:extLst>
                </p:cNvPr>
                <p:cNvSpPr txBox="1"/>
                <p:nvPr/>
              </p:nvSpPr>
              <p:spPr>
                <a:xfrm>
                  <a:off x="3435880" y="6306724"/>
                  <a:ext cx="2769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ECE11F1-9AFB-39DF-7FBF-D60D062BDC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880" y="6306724"/>
                  <a:ext cx="276935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1739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9AF538-9053-B301-7FA4-E79EF46EF455}"/>
                </a:ext>
              </a:extLst>
            </p:cNvPr>
            <p:cNvSpPr txBox="1"/>
            <p:nvPr/>
          </p:nvSpPr>
          <p:spPr>
            <a:xfrm>
              <a:off x="3296133" y="3704784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18BE7A-58EE-88CB-E6E8-FDCFE1360F9D}"/>
                </a:ext>
              </a:extLst>
            </p:cNvPr>
            <p:cNvCxnSpPr>
              <a:cxnSpLocks/>
            </p:cNvCxnSpPr>
            <p:nvPr/>
          </p:nvCxnSpPr>
          <p:spPr>
            <a:xfrm>
              <a:off x="3562685" y="4017896"/>
              <a:ext cx="0" cy="2163854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7768807-F3A9-372C-1C71-BDDC3F19C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6320" y="3972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27B3F2-1381-D98A-83E3-A6EA09FF6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factors affect stability?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64">
                <a:extLst>
                  <a:ext uri="{FF2B5EF4-FFF2-40B4-BE49-F238E27FC236}">
                    <a16:creationId xmlns:a16="http://schemas.microsoft.com/office/drawing/2014/main" id="{83182019-12F7-E928-136F-3F23823A68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98254" y="1555668"/>
                <a:ext cx="3669457" cy="46212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Increase inertia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US" dirty="0">
                    <a:sym typeface="Wingdings" pitchFamily="2" charset="2"/>
                  </a:rPr>
                  <a:t>Reduces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𝑐𝑙𝑒𝑎𝑟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US" dirty="0">
                    <a:ea typeface="Cambria Math" panose="02040503050406030204" pitchFamily="18" charset="0"/>
                  </a:rPr>
                  <a:t>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𝑐𝑙𝑒𝑎𝑟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Limitation?</a:t>
                </a:r>
              </a:p>
              <a:p>
                <a:pPr lvl="1"/>
                <a:r>
                  <a:rPr lang="en-US" dirty="0"/>
                  <a:t>Adding unnecessary steel is expensive</a:t>
                </a:r>
              </a:p>
              <a:p>
                <a:r>
                  <a:rPr lang="en-US" dirty="0"/>
                  <a:t>Inverter-based generation (wind, solar) don’t contribute to inertia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5" name="Content Placeholder 64">
                <a:extLst>
                  <a:ext uri="{FF2B5EF4-FFF2-40B4-BE49-F238E27FC236}">
                    <a16:creationId xmlns:a16="http://schemas.microsoft.com/office/drawing/2014/main" id="{83182019-12F7-E928-136F-3F23823A68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98254" y="1555668"/>
                <a:ext cx="3669457" cy="4621295"/>
              </a:xfrm>
              <a:blipFill>
                <a:blip r:embed="rId5"/>
                <a:stretch>
                  <a:fillRect l="-3103" t="-2192" r="-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CD4BF-C7FE-9B14-2DB8-726DA0C93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7E994-49CE-4514-029C-3ACE28651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111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117006-F52C-2E16-87D7-200E794129DF}"/>
              </a:ext>
            </a:extLst>
          </p:cNvPr>
          <p:cNvGrpSpPr/>
          <p:nvPr/>
        </p:nvGrpSpPr>
        <p:grpSpPr>
          <a:xfrm>
            <a:off x="270429" y="3829359"/>
            <a:ext cx="7054836" cy="369332"/>
            <a:chOff x="1908395" y="3829359"/>
            <a:chExt cx="705483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920810-FCFE-BFE8-485F-33D358D78C7C}"/>
                    </a:ext>
                  </a:extLst>
                </p:cNvPr>
                <p:cNvSpPr/>
                <p:nvPr/>
              </p:nvSpPr>
              <p:spPr>
                <a:xfrm>
                  <a:off x="1908395" y="3829359"/>
                  <a:ext cx="50468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920810-FCFE-BFE8-485F-33D358D78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8395" y="3829359"/>
                  <a:ext cx="50468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0B9E0E-67C5-9D90-4CBC-03A102A55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4471" y="4012621"/>
              <a:ext cx="6588760" cy="1054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CAD9A5-B053-6545-CDF3-F8BCDEFF03F6}"/>
                  </a:ext>
                </a:extLst>
              </p:cNvPr>
              <p:cNvSpPr txBox="1"/>
              <p:nvPr/>
            </p:nvSpPr>
            <p:spPr>
              <a:xfrm>
                <a:off x="7264288" y="6569302"/>
                <a:ext cx="1070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(degrees)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CAD9A5-B053-6545-CDF3-F8BCDEFF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288" y="6569302"/>
                <a:ext cx="1070421" cy="276999"/>
              </a:xfrm>
              <a:prstGeom prst="rect">
                <a:avLst/>
              </a:prstGeom>
              <a:blipFill>
                <a:blip r:embed="rId7"/>
                <a:stretch>
                  <a:fillRect l="-8235" t="-26087" r="-11765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1BDDA9-44C5-4E19-0FDB-F322511CF16F}"/>
                  </a:ext>
                </a:extLst>
              </p:cNvPr>
              <p:cNvSpPr txBox="1"/>
              <p:nvPr/>
            </p:nvSpPr>
            <p:spPr>
              <a:xfrm>
                <a:off x="324283" y="1707568"/>
                <a:ext cx="385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1BDDA9-44C5-4E19-0FDB-F322511CF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83" y="1707568"/>
                <a:ext cx="385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F71FAA-7930-18ED-66C5-7BA39D55DDA6}"/>
                  </a:ext>
                </a:extLst>
              </p:cNvPr>
              <p:cNvSpPr txBox="1"/>
              <p:nvPr/>
            </p:nvSpPr>
            <p:spPr>
              <a:xfrm>
                <a:off x="5323420" y="1690961"/>
                <a:ext cx="1012265" cy="385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F71FAA-7930-18ED-66C5-7BA39D55D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420" y="1690961"/>
                <a:ext cx="1012265" cy="385939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B3A592-BFFB-C3DB-FDFE-9CBC0EDB0837}"/>
                  </a:ext>
                </a:extLst>
              </p:cNvPr>
              <p:cNvSpPr txBox="1"/>
              <p:nvPr/>
            </p:nvSpPr>
            <p:spPr>
              <a:xfrm>
                <a:off x="4817287" y="2660619"/>
                <a:ext cx="1085425" cy="405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B3A592-BFFB-C3DB-FDFE-9CBC0EDB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287" y="2660619"/>
                <a:ext cx="1085425" cy="405111"/>
              </a:xfrm>
              <a:prstGeom prst="rect">
                <a:avLst/>
              </a:prstGeom>
              <a:blipFill>
                <a:blip r:embed="rId1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4A17815A-3A6B-2916-B877-65D5CA08CB30}"/>
              </a:ext>
            </a:extLst>
          </p:cNvPr>
          <p:cNvGrpSpPr/>
          <p:nvPr/>
        </p:nvGrpSpPr>
        <p:grpSpPr>
          <a:xfrm>
            <a:off x="2310936" y="4022891"/>
            <a:ext cx="305275" cy="2557657"/>
            <a:chOff x="3948902" y="4022891"/>
            <a:chExt cx="305275" cy="25576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097176-54CD-B167-68BE-680D3B482D4E}"/>
                    </a:ext>
                  </a:extLst>
                </p:cNvPr>
                <p:cNvSpPr txBox="1"/>
                <p:nvPr/>
              </p:nvSpPr>
              <p:spPr>
                <a:xfrm>
                  <a:off x="3948902" y="6303549"/>
                  <a:ext cx="30527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097176-54CD-B167-68BE-680D3B482D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8902" y="6303549"/>
                  <a:ext cx="30527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20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F9A853-FEA4-6AF9-7D03-47C83DF67F4D}"/>
                </a:ext>
              </a:extLst>
            </p:cNvPr>
            <p:cNvCxnSpPr>
              <a:cxnSpLocks/>
            </p:cNvCxnSpPr>
            <p:nvPr/>
          </p:nvCxnSpPr>
          <p:spPr>
            <a:xfrm>
              <a:off x="4107324" y="4022891"/>
              <a:ext cx="0" cy="2163854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EB5C65-40D5-6DEA-9C61-9CAC9C0409B8}"/>
              </a:ext>
            </a:extLst>
          </p:cNvPr>
          <p:cNvGrpSpPr/>
          <p:nvPr/>
        </p:nvGrpSpPr>
        <p:grpSpPr>
          <a:xfrm>
            <a:off x="1956134" y="4503543"/>
            <a:ext cx="1019460" cy="700282"/>
            <a:chOff x="3594100" y="4503543"/>
            <a:chExt cx="1019460" cy="700282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A4E6F07B-F561-49D6-2084-D81D177D2A10}"/>
                </a:ext>
              </a:extLst>
            </p:cNvPr>
            <p:cNvSpPr/>
            <p:nvPr/>
          </p:nvSpPr>
          <p:spPr>
            <a:xfrm>
              <a:off x="3594100" y="4511237"/>
              <a:ext cx="997797" cy="692588"/>
            </a:xfrm>
            <a:custGeom>
              <a:avLst/>
              <a:gdLst>
                <a:gd name="connsiteX0" fmla="*/ 0 w 997797"/>
                <a:gd name="connsiteY0" fmla="*/ 692588 h 692588"/>
                <a:gd name="connsiteX1" fmla="*/ 165100 w 997797"/>
                <a:gd name="connsiteY1" fmla="*/ 575113 h 692588"/>
                <a:gd name="connsiteX2" fmla="*/ 403225 w 997797"/>
                <a:gd name="connsiteY2" fmla="*/ 397313 h 692588"/>
                <a:gd name="connsiteX3" fmla="*/ 581025 w 997797"/>
                <a:gd name="connsiteY3" fmla="*/ 276663 h 692588"/>
                <a:gd name="connsiteX4" fmla="*/ 850900 w 997797"/>
                <a:gd name="connsiteY4" fmla="*/ 102038 h 692588"/>
                <a:gd name="connsiteX5" fmla="*/ 987425 w 997797"/>
                <a:gd name="connsiteY5" fmla="*/ 9963 h 692588"/>
                <a:gd name="connsiteX6" fmla="*/ 977900 w 997797"/>
                <a:gd name="connsiteY6" fmla="*/ 6788 h 69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7797" h="692588">
                  <a:moveTo>
                    <a:pt x="0" y="692588"/>
                  </a:moveTo>
                  <a:cubicBezTo>
                    <a:pt x="48948" y="658456"/>
                    <a:pt x="97896" y="624325"/>
                    <a:pt x="165100" y="575113"/>
                  </a:cubicBezTo>
                  <a:cubicBezTo>
                    <a:pt x="232304" y="525900"/>
                    <a:pt x="333904" y="447055"/>
                    <a:pt x="403225" y="397313"/>
                  </a:cubicBezTo>
                  <a:cubicBezTo>
                    <a:pt x="472546" y="347571"/>
                    <a:pt x="506413" y="325875"/>
                    <a:pt x="581025" y="276663"/>
                  </a:cubicBezTo>
                  <a:cubicBezTo>
                    <a:pt x="655637" y="227451"/>
                    <a:pt x="783167" y="146488"/>
                    <a:pt x="850900" y="102038"/>
                  </a:cubicBezTo>
                  <a:cubicBezTo>
                    <a:pt x="918633" y="57588"/>
                    <a:pt x="987425" y="9963"/>
                    <a:pt x="987425" y="9963"/>
                  </a:cubicBezTo>
                  <a:cubicBezTo>
                    <a:pt x="1008592" y="-5912"/>
                    <a:pt x="993246" y="438"/>
                    <a:pt x="977900" y="678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25F7A5-1C51-C15B-E737-520B094793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9384" y="4503543"/>
              <a:ext cx="174176" cy="105416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D592F5-163B-BF4F-B43D-AD61CE20ECC8}"/>
                  </a:ext>
                </a:extLst>
              </p:cNvPr>
              <p:cNvSpPr txBox="1"/>
              <p:nvPr/>
            </p:nvSpPr>
            <p:spPr>
              <a:xfrm>
                <a:off x="4817287" y="4410595"/>
                <a:ext cx="1180131" cy="418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𝑓𝑎𝑢𝑙𝑡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D592F5-163B-BF4F-B43D-AD61CE20E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287" y="4410595"/>
                <a:ext cx="1180131" cy="418256"/>
              </a:xfrm>
              <a:prstGeom prst="rect">
                <a:avLst/>
              </a:prstGeom>
              <a:blipFill>
                <a:blip r:embed="rId1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E63F20C9-CC9D-7AC2-DF3B-6DF88C020EB8}"/>
              </a:ext>
            </a:extLst>
          </p:cNvPr>
          <p:cNvGrpSpPr/>
          <p:nvPr/>
        </p:nvGrpSpPr>
        <p:grpSpPr>
          <a:xfrm>
            <a:off x="1874635" y="4022891"/>
            <a:ext cx="297830" cy="1494269"/>
            <a:chOff x="3512601" y="4022891"/>
            <a:chExt cx="297830" cy="149426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AD0923-0FB5-BB9E-641E-7A77F2C4C335}"/>
                </a:ext>
              </a:extLst>
            </p:cNvPr>
            <p:cNvCxnSpPr>
              <a:cxnSpLocks/>
            </p:cNvCxnSpPr>
            <p:nvPr/>
          </p:nvCxnSpPr>
          <p:spPr>
            <a:xfrm>
              <a:off x="3560373" y="4022891"/>
              <a:ext cx="0" cy="1199011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FED59E-5830-2093-5467-9CA5AF5B5CCD}"/>
                </a:ext>
              </a:extLst>
            </p:cNvPr>
            <p:cNvSpPr txBox="1"/>
            <p:nvPr/>
          </p:nvSpPr>
          <p:spPr>
            <a:xfrm>
              <a:off x="3533523" y="5147828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44F2BA-C37E-FBA1-B1F4-F552EC60FA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2601" y="51883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5BBD076-7971-8F9C-7DAF-E53336FAD0EF}"/>
              </a:ext>
            </a:extLst>
          </p:cNvPr>
          <p:cNvGrpSpPr/>
          <p:nvPr/>
        </p:nvGrpSpPr>
        <p:grpSpPr>
          <a:xfrm>
            <a:off x="2819942" y="4042367"/>
            <a:ext cx="615681" cy="2541356"/>
            <a:chOff x="4457908" y="4042367"/>
            <a:chExt cx="615681" cy="25413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2B3D725-3F9F-2608-3A4B-BCF4093268FD}"/>
                    </a:ext>
                  </a:extLst>
                </p:cNvPr>
                <p:cNvSpPr txBox="1"/>
                <p:nvPr/>
              </p:nvSpPr>
              <p:spPr>
                <a:xfrm>
                  <a:off x="4457908" y="6306724"/>
                  <a:ext cx="6156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𝑐𝑙𝑒𝑎𝑟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2B3D725-3F9F-2608-3A4B-BCF409326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908" y="6306724"/>
                  <a:ext cx="61568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0204" r="-204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690893-EF18-4E26-167C-6DAE9D4756F7}"/>
                </a:ext>
              </a:extLst>
            </p:cNvPr>
            <p:cNvSpPr txBox="1"/>
            <p:nvPr/>
          </p:nvSpPr>
          <p:spPr>
            <a:xfrm>
              <a:off x="4602820" y="4427202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41CE42F-8C25-2FD7-0502-D952204209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1412" y="4042367"/>
              <a:ext cx="1931" cy="2139383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1B75144-F5BD-C80A-74EC-BF58BFA962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9406" y="4456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58A3B8F-B0F6-6D36-5670-2A3EF67FD0F9}"/>
              </a:ext>
            </a:extLst>
          </p:cNvPr>
          <p:cNvGrpSpPr/>
          <p:nvPr/>
        </p:nvGrpSpPr>
        <p:grpSpPr>
          <a:xfrm>
            <a:off x="2984834" y="2980352"/>
            <a:ext cx="1290275" cy="3602923"/>
            <a:chOff x="4622800" y="2980352"/>
            <a:chExt cx="1290275" cy="360292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DD4EF5E-2D43-32BB-56A6-EF6F69F7962E}"/>
                </a:ext>
              </a:extLst>
            </p:cNvPr>
            <p:cNvGrpSpPr/>
            <p:nvPr/>
          </p:nvGrpSpPr>
          <p:grpSpPr>
            <a:xfrm>
              <a:off x="4622800" y="2980352"/>
              <a:ext cx="1290275" cy="3602923"/>
              <a:chOff x="4622800" y="2980352"/>
              <a:chExt cx="1290275" cy="3602923"/>
            </a:xfrm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17C09BE4-908E-852F-CDE8-9D13CB82A7F2}"/>
                  </a:ext>
                </a:extLst>
              </p:cNvPr>
              <p:cNvSpPr/>
              <p:nvPr/>
            </p:nvSpPr>
            <p:spPr>
              <a:xfrm>
                <a:off x="4622800" y="2980352"/>
                <a:ext cx="1060450" cy="1041400"/>
              </a:xfrm>
              <a:custGeom>
                <a:avLst/>
                <a:gdLst>
                  <a:gd name="connsiteX0" fmla="*/ 0 w 1060450"/>
                  <a:gd name="connsiteY0" fmla="*/ 558800 h 1041400"/>
                  <a:gd name="connsiteX1" fmla="*/ 3175 w 1060450"/>
                  <a:gd name="connsiteY1" fmla="*/ 1041400 h 1041400"/>
                  <a:gd name="connsiteX2" fmla="*/ 1060450 w 1060450"/>
                  <a:gd name="connsiteY2" fmla="*/ 1038225 h 1041400"/>
                  <a:gd name="connsiteX3" fmla="*/ 1060450 w 1060450"/>
                  <a:gd name="connsiteY3" fmla="*/ 0 h 1041400"/>
                  <a:gd name="connsiteX4" fmla="*/ 635000 w 1060450"/>
                  <a:gd name="connsiteY4" fmla="*/ 139700 h 1041400"/>
                  <a:gd name="connsiteX5" fmla="*/ 327025 w 1060450"/>
                  <a:gd name="connsiteY5" fmla="*/ 317500 h 1041400"/>
                  <a:gd name="connsiteX6" fmla="*/ 0 w 1060450"/>
                  <a:gd name="connsiteY6" fmla="*/ 558800 h 104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0450" h="1041400">
                    <a:moveTo>
                      <a:pt x="0" y="558800"/>
                    </a:moveTo>
                    <a:cubicBezTo>
                      <a:pt x="1058" y="719667"/>
                      <a:pt x="2117" y="880533"/>
                      <a:pt x="3175" y="1041400"/>
                    </a:cubicBezTo>
                    <a:lnTo>
                      <a:pt x="1060450" y="1038225"/>
                    </a:lnTo>
                    <a:lnTo>
                      <a:pt x="1060450" y="0"/>
                    </a:lnTo>
                    <a:lnTo>
                      <a:pt x="635000" y="139700"/>
                    </a:lnTo>
                    <a:lnTo>
                      <a:pt x="327025" y="317500"/>
                    </a:lnTo>
                    <a:lnTo>
                      <a:pt x="0" y="55880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DE9FC7B-F0A7-9570-E781-7F42F92F1510}"/>
                      </a:ext>
                    </a:extLst>
                  </p:cNvPr>
                  <p:cNvSpPr txBox="1"/>
                  <p:nvPr/>
                </p:nvSpPr>
                <p:spPr>
                  <a:xfrm>
                    <a:off x="5455321" y="6306276"/>
                    <a:ext cx="4577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𝑙𝑖𝑚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DE9FC7B-F0A7-9570-E781-7F42F92F15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5321" y="6306276"/>
                    <a:ext cx="457754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0811" r="-2703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CB78A39-2981-27AD-06F1-CD2C495F66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743" y="3009205"/>
                <a:ext cx="0" cy="31725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172A57FD-E795-6C60-DFDA-4DD6135CCC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04332" y="339226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172A57FD-E795-6C60-DFDA-4DD6135CCC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332" y="3392269"/>
                  <a:ext cx="457200" cy="45720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1D1A60-0DF3-D05B-E3AF-3DCE5D9D4E68}"/>
              </a:ext>
            </a:extLst>
          </p:cNvPr>
          <p:cNvGrpSpPr/>
          <p:nvPr/>
        </p:nvGrpSpPr>
        <p:grpSpPr>
          <a:xfrm>
            <a:off x="6160745" y="3682916"/>
            <a:ext cx="380773" cy="2897631"/>
            <a:chOff x="7798711" y="3682916"/>
            <a:chExt cx="380773" cy="2897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4C6CC5D-35A0-A48F-5569-0CEFB1D8F982}"/>
                    </a:ext>
                  </a:extLst>
                </p:cNvPr>
                <p:cNvSpPr txBox="1"/>
                <p:nvPr/>
              </p:nvSpPr>
              <p:spPr>
                <a:xfrm>
                  <a:off x="7798711" y="6303548"/>
                  <a:ext cx="30527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4C6CC5D-35A0-A48F-5569-0CEFB1D8F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711" y="6303548"/>
                  <a:ext cx="305275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0000" r="-40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0389AA-25B0-3DF4-E3A4-3F96C5B7B83B}"/>
                </a:ext>
              </a:extLst>
            </p:cNvPr>
            <p:cNvCxnSpPr>
              <a:cxnSpLocks/>
            </p:cNvCxnSpPr>
            <p:nvPr/>
          </p:nvCxnSpPr>
          <p:spPr>
            <a:xfrm>
              <a:off x="7951349" y="4015457"/>
              <a:ext cx="0" cy="2166293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BBA82CC-40A0-9C8B-E657-A92C976F44B7}"/>
                </a:ext>
              </a:extLst>
            </p:cNvPr>
            <p:cNvSpPr txBox="1"/>
            <p:nvPr/>
          </p:nvSpPr>
          <p:spPr>
            <a:xfrm>
              <a:off x="7902576" y="3682916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U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C8963A-C6E5-F8A5-47D7-DC9367D0FA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98826" y="396944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9F73F60-FF73-1F12-40F4-EA905EC55335}"/>
              </a:ext>
            </a:extLst>
          </p:cNvPr>
          <p:cNvGrpSpPr/>
          <p:nvPr/>
        </p:nvGrpSpPr>
        <p:grpSpPr>
          <a:xfrm>
            <a:off x="2711492" y="3226664"/>
            <a:ext cx="317674" cy="1276879"/>
            <a:chOff x="4349458" y="3226664"/>
            <a:chExt cx="317674" cy="127687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0C7BB6-1286-BEFC-C114-6BA3C460F818}"/>
                </a:ext>
              </a:extLst>
            </p:cNvPr>
            <p:cNvSpPr txBox="1"/>
            <p:nvPr/>
          </p:nvSpPr>
          <p:spPr>
            <a:xfrm>
              <a:off x="4349458" y="3226664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3D3F1D-C3C2-DAD1-96DD-E2F8D7202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5692" y="34933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AE76E17-1542-06FD-F642-253AAAE59A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3343" y="3555027"/>
              <a:ext cx="0" cy="948516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32B822-F9CD-7176-0002-7D4B0B991869}"/>
              </a:ext>
            </a:extLst>
          </p:cNvPr>
          <p:cNvGrpSpPr/>
          <p:nvPr/>
        </p:nvGrpSpPr>
        <p:grpSpPr>
          <a:xfrm>
            <a:off x="3013409" y="2678238"/>
            <a:ext cx="1078088" cy="826962"/>
            <a:chOff x="4651375" y="2678238"/>
            <a:chExt cx="1078088" cy="82696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3386E4-0D62-151C-A5C0-7556F2F5E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4575" y="3250907"/>
              <a:ext cx="155070" cy="10727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8AF99A3-8B5A-0CA7-7DE5-D9C2A82A7746}"/>
                </a:ext>
              </a:extLst>
            </p:cNvPr>
            <p:cNvGrpSpPr/>
            <p:nvPr/>
          </p:nvGrpSpPr>
          <p:grpSpPr>
            <a:xfrm>
              <a:off x="4651375" y="2678238"/>
              <a:ext cx="1078088" cy="826962"/>
              <a:chOff x="4651375" y="2678238"/>
              <a:chExt cx="1078088" cy="82696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26F0AA-B146-FFD9-0831-5AE19EC37A6D}"/>
                  </a:ext>
                </a:extLst>
              </p:cNvPr>
              <p:cNvSpPr txBox="1"/>
              <p:nvPr/>
            </p:nvSpPr>
            <p:spPr>
              <a:xfrm>
                <a:off x="5414495" y="2678238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033C807-EFF9-CFC3-60D9-5D5E5E7DDE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38023" y="2917765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DE4A9DE-FCBF-7CD7-3398-4D16B2EEE90B}"/>
                  </a:ext>
                </a:extLst>
              </p:cNvPr>
              <p:cNvSpPr/>
              <p:nvPr/>
            </p:nvSpPr>
            <p:spPr>
              <a:xfrm>
                <a:off x="4651375" y="2987675"/>
                <a:ext cx="981075" cy="517525"/>
              </a:xfrm>
              <a:custGeom>
                <a:avLst/>
                <a:gdLst>
                  <a:gd name="connsiteX0" fmla="*/ 0 w 981075"/>
                  <a:gd name="connsiteY0" fmla="*/ 517525 h 517525"/>
                  <a:gd name="connsiteX1" fmla="*/ 168275 w 981075"/>
                  <a:gd name="connsiteY1" fmla="*/ 390525 h 517525"/>
                  <a:gd name="connsiteX2" fmla="*/ 377825 w 981075"/>
                  <a:gd name="connsiteY2" fmla="*/ 257175 h 517525"/>
                  <a:gd name="connsiteX3" fmla="*/ 571500 w 981075"/>
                  <a:gd name="connsiteY3" fmla="*/ 149225 h 517525"/>
                  <a:gd name="connsiteX4" fmla="*/ 771525 w 981075"/>
                  <a:gd name="connsiteY4" fmla="*/ 79375 h 517525"/>
                  <a:gd name="connsiteX5" fmla="*/ 981075 w 981075"/>
                  <a:gd name="connsiteY5" fmla="*/ 0 h 51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1075" h="517525">
                    <a:moveTo>
                      <a:pt x="0" y="517525"/>
                    </a:moveTo>
                    <a:cubicBezTo>
                      <a:pt x="52652" y="475721"/>
                      <a:pt x="105304" y="433917"/>
                      <a:pt x="168275" y="390525"/>
                    </a:cubicBezTo>
                    <a:cubicBezTo>
                      <a:pt x="231246" y="347133"/>
                      <a:pt x="310621" y="297392"/>
                      <a:pt x="377825" y="257175"/>
                    </a:cubicBezTo>
                    <a:cubicBezTo>
                      <a:pt x="445029" y="216958"/>
                      <a:pt x="505883" y="178858"/>
                      <a:pt x="571500" y="149225"/>
                    </a:cubicBezTo>
                    <a:cubicBezTo>
                      <a:pt x="637117" y="119592"/>
                      <a:pt x="703263" y="104246"/>
                      <a:pt x="771525" y="79375"/>
                    </a:cubicBezTo>
                    <a:cubicBezTo>
                      <a:pt x="839788" y="54504"/>
                      <a:pt x="910431" y="27252"/>
                      <a:pt x="981075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0537E75-0002-56FB-F5BB-9DA99CC8111B}"/>
              </a:ext>
            </a:extLst>
          </p:cNvPr>
          <p:cNvGrpSpPr/>
          <p:nvPr/>
        </p:nvGrpSpPr>
        <p:grpSpPr>
          <a:xfrm>
            <a:off x="2267996" y="3072277"/>
            <a:ext cx="1475663" cy="1001839"/>
            <a:chOff x="3905962" y="3072277"/>
            <a:chExt cx="1475663" cy="100183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A1B2BE5-1FD7-8E20-DBD1-9DCB47E9B0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2731" y="396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DEFCCBE-CFFC-87DB-9130-713097E34443}"/>
                </a:ext>
              </a:extLst>
            </p:cNvPr>
            <p:cNvGrpSpPr/>
            <p:nvPr/>
          </p:nvGrpSpPr>
          <p:grpSpPr>
            <a:xfrm>
              <a:off x="3905962" y="3072277"/>
              <a:ext cx="1475663" cy="1001839"/>
              <a:chOff x="3905962" y="3072277"/>
              <a:chExt cx="1475663" cy="1001839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79896EB-6898-C009-7416-86BC6F895C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92040" y="3746670"/>
                <a:ext cx="167489" cy="173282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84D345-80D0-2967-9DF7-629AB4D8EFF3}"/>
                  </a:ext>
                </a:extLst>
              </p:cNvPr>
              <p:cNvSpPr txBox="1"/>
              <p:nvPr/>
            </p:nvSpPr>
            <p:spPr>
              <a:xfrm>
                <a:off x="3905962" y="3704784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34DF50C-FA2F-F5A8-BC09-D8614D578F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9908" y="3072277"/>
                <a:ext cx="161717" cy="7285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5810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E8200641-E133-0C12-D563-6D12B9FA28D8}"/>
              </a:ext>
            </a:extLst>
          </p:cNvPr>
          <p:cNvGrpSpPr/>
          <p:nvPr/>
        </p:nvGrpSpPr>
        <p:grpSpPr>
          <a:xfrm>
            <a:off x="1918034" y="4015402"/>
            <a:ext cx="1067664" cy="1216152"/>
            <a:chOff x="3556000" y="4015402"/>
            <a:chExt cx="1067664" cy="121615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DF3B2DA-4834-B6DF-FD7B-1A24F6883C4D}"/>
                </a:ext>
              </a:extLst>
            </p:cNvPr>
            <p:cNvSpPr/>
            <p:nvPr/>
          </p:nvSpPr>
          <p:spPr>
            <a:xfrm>
              <a:off x="3556000" y="4015402"/>
              <a:ext cx="1067664" cy="1216152"/>
            </a:xfrm>
            <a:custGeom>
              <a:avLst/>
              <a:gdLst>
                <a:gd name="connsiteX0" fmla="*/ 1063625 w 1067664"/>
                <a:gd name="connsiteY0" fmla="*/ 0 h 1212850"/>
                <a:gd name="connsiteX1" fmla="*/ 0 w 1067664"/>
                <a:gd name="connsiteY1" fmla="*/ 6350 h 1212850"/>
                <a:gd name="connsiteX2" fmla="*/ 0 w 1067664"/>
                <a:gd name="connsiteY2" fmla="*/ 1212850 h 1212850"/>
                <a:gd name="connsiteX3" fmla="*/ 546100 w 1067664"/>
                <a:gd name="connsiteY3" fmla="*/ 806450 h 1212850"/>
                <a:gd name="connsiteX4" fmla="*/ 1066800 w 1067664"/>
                <a:gd name="connsiteY4" fmla="*/ 479425 h 1212850"/>
                <a:gd name="connsiteX5" fmla="*/ 1063625 w 1067664"/>
                <a:gd name="connsiteY5" fmla="*/ 0 h 121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7664" h="1212850">
                  <a:moveTo>
                    <a:pt x="1063625" y="0"/>
                  </a:moveTo>
                  <a:lnTo>
                    <a:pt x="0" y="6350"/>
                  </a:lnTo>
                  <a:lnTo>
                    <a:pt x="0" y="1212850"/>
                  </a:lnTo>
                  <a:lnTo>
                    <a:pt x="546100" y="806450"/>
                  </a:lnTo>
                  <a:lnTo>
                    <a:pt x="1066800" y="479425"/>
                  </a:lnTo>
                  <a:cubicBezTo>
                    <a:pt x="1067858" y="321733"/>
                    <a:pt x="1068917" y="164042"/>
                    <a:pt x="106362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B20E5C1B-3080-97FB-5E9F-69E0CF2329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26305" y="4191196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B20E5C1B-3080-97FB-5E9F-69E0CF2329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305" y="4191196"/>
                  <a:ext cx="457200" cy="45720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9477160-8DAB-CF7F-5842-95BAFACDA3C8}"/>
              </a:ext>
            </a:extLst>
          </p:cNvPr>
          <p:cNvGraphicFramePr>
            <a:graphicFrameLocks/>
          </p:cNvGraphicFramePr>
          <p:nvPr/>
        </p:nvGraphicFramePr>
        <p:xfrm>
          <a:off x="613516" y="1580307"/>
          <a:ext cx="775335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974ADC04-D35C-B892-6ADD-C45B1C680E07}"/>
              </a:ext>
            </a:extLst>
          </p:cNvPr>
          <p:cNvGrpSpPr/>
          <p:nvPr/>
        </p:nvGrpSpPr>
        <p:grpSpPr>
          <a:xfrm>
            <a:off x="1658167" y="3704784"/>
            <a:ext cx="416682" cy="2878939"/>
            <a:chOff x="3296133" y="3704784"/>
            <a:chExt cx="416682" cy="28789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ECE11F1-9AFB-39DF-7FBF-D60D062BDC01}"/>
                    </a:ext>
                  </a:extLst>
                </p:cNvPr>
                <p:cNvSpPr txBox="1"/>
                <p:nvPr/>
              </p:nvSpPr>
              <p:spPr>
                <a:xfrm>
                  <a:off x="3435880" y="6306724"/>
                  <a:ext cx="2769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ECE11F1-9AFB-39DF-7FBF-D60D062BDC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880" y="6306724"/>
                  <a:ext cx="276935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1739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9AF538-9053-B301-7FA4-E79EF46EF455}"/>
                </a:ext>
              </a:extLst>
            </p:cNvPr>
            <p:cNvSpPr txBox="1"/>
            <p:nvPr/>
          </p:nvSpPr>
          <p:spPr>
            <a:xfrm>
              <a:off x="3296133" y="3704784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18BE7A-58EE-88CB-E6E8-FDCFE1360F9D}"/>
                </a:ext>
              </a:extLst>
            </p:cNvPr>
            <p:cNvCxnSpPr>
              <a:cxnSpLocks/>
            </p:cNvCxnSpPr>
            <p:nvPr/>
          </p:nvCxnSpPr>
          <p:spPr>
            <a:xfrm>
              <a:off x="3562685" y="4017896"/>
              <a:ext cx="0" cy="2163854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7768807-F3A9-372C-1C71-BDDC3F19C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6320" y="3972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27B3F2-1381-D98A-83E3-A6EA09FF6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factors affect stability?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64">
                <a:extLst>
                  <a:ext uri="{FF2B5EF4-FFF2-40B4-BE49-F238E27FC236}">
                    <a16:creationId xmlns:a16="http://schemas.microsoft.com/office/drawing/2014/main" id="{83182019-12F7-E928-136F-3F23823A68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98254" y="1555668"/>
                <a:ext cx="3669457" cy="46212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Reduce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 typeface="Wingdings" pitchFamily="2" charset="2"/>
                  <a:buChar char="à"/>
                </a:pPr>
                <a:r>
                  <a:rPr lang="en-US" dirty="0">
                    <a:sym typeface="Wingdings" pitchFamily="2" charset="2"/>
                  </a:rPr>
                  <a:t>Reduces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US" dirty="0">
                    <a:ea typeface="Cambria Math" panose="02040503050406030204" pitchFamily="18" charset="0"/>
                  </a:rPr>
                  <a:t>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𝑐𝑙𝑒𝑎𝑟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Limitations?</a:t>
                </a:r>
              </a:p>
              <a:p>
                <a:pPr lvl="1"/>
                <a:r>
                  <a:rPr lang="en-US" dirty="0"/>
                  <a:t>Decreases production from cheaper generating units</a:t>
                </a:r>
              </a:p>
              <a:p>
                <a:pPr lvl="1"/>
                <a:r>
                  <a:rPr lang="en-US" dirty="0"/>
                  <a:t>Increases production from more expensive generating units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5" name="Content Placeholder 64">
                <a:extLst>
                  <a:ext uri="{FF2B5EF4-FFF2-40B4-BE49-F238E27FC236}">
                    <a16:creationId xmlns:a16="http://schemas.microsoft.com/office/drawing/2014/main" id="{83182019-12F7-E928-136F-3F23823A68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98254" y="1555668"/>
                <a:ext cx="3669457" cy="4621295"/>
              </a:xfrm>
              <a:blipFill>
                <a:blip r:embed="rId5"/>
                <a:stretch>
                  <a:fillRect l="-3103" t="-2192" r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CD4BF-C7FE-9B14-2DB8-726DA0C93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7E994-49CE-4514-029C-3ACE28651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112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117006-F52C-2E16-87D7-200E794129DF}"/>
              </a:ext>
            </a:extLst>
          </p:cNvPr>
          <p:cNvGrpSpPr/>
          <p:nvPr/>
        </p:nvGrpSpPr>
        <p:grpSpPr>
          <a:xfrm>
            <a:off x="270429" y="3829359"/>
            <a:ext cx="7054836" cy="369332"/>
            <a:chOff x="1908395" y="3829359"/>
            <a:chExt cx="705483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920810-FCFE-BFE8-485F-33D358D78C7C}"/>
                    </a:ext>
                  </a:extLst>
                </p:cNvPr>
                <p:cNvSpPr/>
                <p:nvPr/>
              </p:nvSpPr>
              <p:spPr>
                <a:xfrm>
                  <a:off x="1908395" y="3829359"/>
                  <a:ext cx="50468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920810-FCFE-BFE8-485F-33D358D78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8395" y="3829359"/>
                  <a:ext cx="50468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0B9E0E-67C5-9D90-4CBC-03A102A55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4471" y="4012621"/>
              <a:ext cx="6588760" cy="1054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CAD9A5-B053-6545-CDF3-F8BCDEFF03F6}"/>
                  </a:ext>
                </a:extLst>
              </p:cNvPr>
              <p:cNvSpPr txBox="1"/>
              <p:nvPr/>
            </p:nvSpPr>
            <p:spPr>
              <a:xfrm>
                <a:off x="7264288" y="6569302"/>
                <a:ext cx="1070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(degrees)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CAD9A5-B053-6545-CDF3-F8BCDEFF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288" y="6569302"/>
                <a:ext cx="1070421" cy="276999"/>
              </a:xfrm>
              <a:prstGeom prst="rect">
                <a:avLst/>
              </a:prstGeom>
              <a:blipFill>
                <a:blip r:embed="rId7"/>
                <a:stretch>
                  <a:fillRect l="-8235" t="-26087" r="-11765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1BDDA9-44C5-4E19-0FDB-F322511CF16F}"/>
                  </a:ext>
                </a:extLst>
              </p:cNvPr>
              <p:cNvSpPr txBox="1"/>
              <p:nvPr/>
            </p:nvSpPr>
            <p:spPr>
              <a:xfrm>
                <a:off x="324283" y="1707568"/>
                <a:ext cx="385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1BDDA9-44C5-4E19-0FDB-F322511CF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83" y="1707568"/>
                <a:ext cx="385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F71FAA-7930-18ED-66C5-7BA39D55DDA6}"/>
                  </a:ext>
                </a:extLst>
              </p:cNvPr>
              <p:cNvSpPr txBox="1"/>
              <p:nvPr/>
            </p:nvSpPr>
            <p:spPr>
              <a:xfrm>
                <a:off x="5323420" y="1690961"/>
                <a:ext cx="1012265" cy="385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F71FAA-7930-18ED-66C5-7BA39D55D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420" y="1690961"/>
                <a:ext cx="1012265" cy="385939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B3A592-BFFB-C3DB-FDFE-9CBC0EDB0837}"/>
                  </a:ext>
                </a:extLst>
              </p:cNvPr>
              <p:cNvSpPr txBox="1"/>
              <p:nvPr/>
            </p:nvSpPr>
            <p:spPr>
              <a:xfrm>
                <a:off x="4817287" y="2660619"/>
                <a:ext cx="1085425" cy="405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B3A592-BFFB-C3DB-FDFE-9CBC0EDB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287" y="2660619"/>
                <a:ext cx="1085425" cy="405111"/>
              </a:xfrm>
              <a:prstGeom prst="rect">
                <a:avLst/>
              </a:prstGeom>
              <a:blipFill>
                <a:blip r:embed="rId1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4A17815A-3A6B-2916-B877-65D5CA08CB30}"/>
              </a:ext>
            </a:extLst>
          </p:cNvPr>
          <p:cNvGrpSpPr/>
          <p:nvPr/>
        </p:nvGrpSpPr>
        <p:grpSpPr>
          <a:xfrm>
            <a:off x="2310936" y="4022891"/>
            <a:ext cx="305275" cy="2557657"/>
            <a:chOff x="3948902" y="4022891"/>
            <a:chExt cx="305275" cy="25576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097176-54CD-B167-68BE-680D3B482D4E}"/>
                    </a:ext>
                  </a:extLst>
                </p:cNvPr>
                <p:cNvSpPr txBox="1"/>
                <p:nvPr/>
              </p:nvSpPr>
              <p:spPr>
                <a:xfrm>
                  <a:off x="3948902" y="6303549"/>
                  <a:ext cx="30527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097176-54CD-B167-68BE-680D3B482D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8902" y="6303549"/>
                  <a:ext cx="30527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20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F9A853-FEA4-6AF9-7D03-47C83DF67F4D}"/>
                </a:ext>
              </a:extLst>
            </p:cNvPr>
            <p:cNvCxnSpPr>
              <a:cxnSpLocks/>
            </p:cNvCxnSpPr>
            <p:nvPr/>
          </p:nvCxnSpPr>
          <p:spPr>
            <a:xfrm>
              <a:off x="4107324" y="4022891"/>
              <a:ext cx="0" cy="2163854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EB5C65-40D5-6DEA-9C61-9CAC9C0409B8}"/>
              </a:ext>
            </a:extLst>
          </p:cNvPr>
          <p:cNvGrpSpPr/>
          <p:nvPr/>
        </p:nvGrpSpPr>
        <p:grpSpPr>
          <a:xfrm>
            <a:off x="1956134" y="4503543"/>
            <a:ext cx="1019460" cy="700282"/>
            <a:chOff x="3594100" y="4503543"/>
            <a:chExt cx="1019460" cy="700282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A4E6F07B-F561-49D6-2084-D81D177D2A10}"/>
                </a:ext>
              </a:extLst>
            </p:cNvPr>
            <p:cNvSpPr/>
            <p:nvPr/>
          </p:nvSpPr>
          <p:spPr>
            <a:xfrm>
              <a:off x="3594100" y="4511237"/>
              <a:ext cx="997797" cy="692588"/>
            </a:xfrm>
            <a:custGeom>
              <a:avLst/>
              <a:gdLst>
                <a:gd name="connsiteX0" fmla="*/ 0 w 997797"/>
                <a:gd name="connsiteY0" fmla="*/ 692588 h 692588"/>
                <a:gd name="connsiteX1" fmla="*/ 165100 w 997797"/>
                <a:gd name="connsiteY1" fmla="*/ 575113 h 692588"/>
                <a:gd name="connsiteX2" fmla="*/ 403225 w 997797"/>
                <a:gd name="connsiteY2" fmla="*/ 397313 h 692588"/>
                <a:gd name="connsiteX3" fmla="*/ 581025 w 997797"/>
                <a:gd name="connsiteY3" fmla="*/ 276663 h 692588"/>
                <a:gd name="connsiteX4" fmla="*/ 850900 w 997797"/>
                <a:gd name="connsiteY4" fmla="*/ 102038 h 692588"/>
                <a:gd name="connsiteX5" fmla="*/ 987425 w 997797"/>
                <a:gd name="connsiteY5" fmla="*/ 9963 h 692588"/>
                <a:gd name="connsiteX6" fmla="*/ 977900 w 997797"/>
                <a:gd name="connsiteY6" fmla="*/ 6788 h 69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7797" h="692588">
                  <a:moveTo>
                    <a:pt x="0" y="692588"/>
                  </a:moveTo>
                  <a:cubicBezTo>
                    <a:pt x="48948" y="658456"/>
                    <a:pt x="97896" y="624325"/>
                    <a:pt x="165100" y="575113"/>
                  </a:cubicBezTo>
                  <a:cubicBezTo>
                    <a:pt x="232304" y="525900"/>
                    <a:pt x="333904" y="447055"/>
                    <a:pt x="403225" y="397313"/>
                  </a:cubicBezTo>
                  <a:cubicBezTo>
                    <a:pt x="472546" y="347571"/>
                    <a:pt x="506413" y="325875"/>
                    <a:pt x="581025" y="276663"/>
                  </a:cubicBezTo>
                  <a:cubicBezTo>
                    <a:pt x="655637" y="227451"/>
                    <a:pt x="783167" y="146488"/>
                    <a:pt x="850900" y="102038"/>
                  </a:cubicBezTo>
                  <a:cubicBezTo>
                    <a:pt x="918633" y="57588"/>
                    <a:pt x="987425" y="9963"/>
                    <a:pt x="987425" y="9963"/>
                  </a:cubicBezTo>
                  <a:cubicBezTo>
                    <a:pt x="1008592" y="-5912"/>
                    <a:pt x="993246" y="438"/>
                    <a:pt x="977900" y="678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25F7A5-1C51-C15B-E737-520B094793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9384" y="4503543"/>
              <a:ext cx="174176" cy="105416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D592F5-163B-BF4F-B43D-AD61CE20ECC8}"/>
                  </a:ext>
                </a:extLst>
              </p:cNvPr>
              <p:cNvSpPr txBox="1"/>
              <p:nvPr/>
            </p:nvSpPr>
            <p:spPr>
              <a:xfrm>
                <a:off x="4817287" y="4410595"/>
                <a:ext cx="1180131" cy="418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𝑓𝑎𝑢𝑙𝑡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D592F5-163B-BF4F-B43D-AD61CE20E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287" y="4410595"/>
                <a:ext cx="1180131" cy="418256"/>
              </a:xfrm>
              <a:prstGeom prst="rect">
                <a:avLst/>
              </a:prstGeom>
              <a:blipFill>
                <a:blip r:embed="rId1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E63F20C9-CC9D-7AC2-DF3B-6DF88C020EB8}"/>
              </a:ext>
            </a:extLst>
          </p:cNvPr>
          <p:cNvGrpSpPr/>
          <p:nvPr/>
        </p:nvGrpSpPr>
        <p:grpSpPr>
          <a:xfrm>
            <a:off x="1874635" y="4022891"/>
            <a:ext cx="297830" cy="1494269"/>
            <a:chOff x="3512601" y="4022891"/>
            <a:chExt cx="297830" cy="149426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AD0923-0FB5-BB9E-641E-7A77F2C4C335}"/>
                </a:ext>
              </a:extLst>
            </p:cNvPr>
            <p:cNvCxnSpPr>
              <a:cxnSpLocks/>
            </p:cNvCxnSpPr>
            <p:nvPr/>
          </p:nvCxnSpPr>
          <p:spPr>
            <a:xfrm>
              <a:off x="3560373" y="4022891"/>
              <a:ext cx="0" cy="1199011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FED59E-5830-2093-5467-9CA5AF5B5CCD}"/>
                </a:ext>
              </a:extLst>
            </p:cNvPr>
            <p:cNvSpPr txBox="1"/>
            <p:nvPr/>
          </p:nvSpPr>
          <p:spPr>
            <a:xfrm>
              <a:off x="3533523" y="5147828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44F2BA-C37E-FBA1-B1F4-F552EC60FA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2601" y="51883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5BBD076-7971-8F9C-7DAF-E53336FAD0EF}"/>
              </a:ext>
            </a:extLst>
          </p:cNvPr>
          <p:cNvGrpSpPr/>
          <p:nvPr/>
        </p:nvGrpSpPr>
        <p:grpSpPr>
          <a:xfrm>
            <a:off x="2819942" y="4042367"/>
            <a:ext cx="615681" cy="2541356"/>
            <a:chOff x="4457908" y="4042367"/>
            <a:chExt cx="615681" cy="25413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2B3D725-3F9F-2608-3A4B-BCF4093268FD}"/>
                    </a:ext>
                  </a:extLst>
                </p:cNvPr>
                <p:cNvSpPr txBox="1"/>
                <p:nvPr/>
              </p:nvSpPr>
              <p:spPr>
                <a:xfrm>
                  <a:off x="4457908" y="6306724"/>
                  <a:ext cx="6156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𝑐𝑙𝑒𝑎𝑟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2B3D725-3F9F-2608-3A4B-BCF409326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908" y="6306724"/>
                  <a:ext cx="61568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0204" r="-204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690893-EF18-4E26-167C-6DAE9D4756F7}"/>
                </a:ext>
              </a:extLst>
            </p:cNvPr>
            <p:cNvSpPr txBox="1"/>
            <p:nvPr/>
          </p:nvSpPr>
          <p:spPr>
            <a:xfrm>
              <a:off x="4602820" y="4427202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41CE42F-8C25-2FD7-0502-D952204209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1412" y="4042367"/>
              <a:ext cx="1931" cy="2139383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1B75144-F5BD-C80A-74EC-BF58BFA962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9406" y="4456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58A3B8F-B0F6-6D36-5670-2A3EF67FD0F9}"/>
              </a:ext>
            </a:extLst>
          </p:cNvPr>
          <p:cNvGrpSpPr/>
          <p:nvPr/>
        </p:nvGrpSpPr>
        <p:grpSpPr>
          <a:xfrm>
            <a:off x="2984834" y="2980352"/>
            <a:ext cx="1290275" cy="3602923"/>
            <a:chOff x="4622800" y="2980352"/>
            <a:chExt cx="1290275" cy="360292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DD4EF5E-2D43-32BB-56A6-EF6F69F7962E}"/>
                </a:ext>
              </a:extLst>
            </p:cNvPr>
            <p:cNvGrpSpPr/>
            <p:nvPr/>
          </p:nvGrpSpPr>
          <p:grpSpPr>
            <a:xfrm>
              <a:off x="4622800" y="2980352"/>
              <a:ext cx="1290275" cy="3602923"/>
              <a:chOff x="4622800" y="2980352"/>
              <a:chExt cx="1290275" cy="3602923"/>
            </a:xfrm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17C09BE4-908E-852F-CDE8-9D13CB82A7F2}"/>
                  </a:ext>
                </a:extLst>
              </p:cNvPr>
              <p:cNvSpPr/>
              <p:nvPr/>
            </p:nvSpPr>
            <p:spPr>
              <a:xfrm>
                <a:off x="4622800" y="2980352"/>
                <a:ext cx="1060450" cy="1041400"/>
              </a:xfrm>
              <a:custGeom>
                <a:avLst/>
                <a:gdLst>
                  <a:gd name="connsiteX0" fmla="*/ 0 w 1060450"/>
                  <a:gd name="connsiteY0" fmla="*/ 558800 h 1041400"/>
                  <a:gd name="connsiteX1" fmla="*/ 3175 w 1060450"/>
                  <a:gd name="connsiteY1" fmla="*/ 1041400 h 1041400"/>
                  <a:gd name="connsiteX2" fmla="*/ 1060450 w 1060450"/>
                  <a:gd name="connsiteY2" fmla="*/ 1038225 h 1041400"/>
                  <a:gd name="connsiteX3" fmla="*/ 1060450 w 1060450"/>
                  <a:gd name="connsiteY3" fmla="*/ 0 h 1041400"/>
                  <a:gd name="connsiteX4" fmla="*/ 635000 w 1060450"/>
                  <a:gd name="connsiteY4" fmla="*/ 139700 h 1041400"/>
                  <a:gd name="connsiteX5" fmla="*/ 327025 w 1060450"/>
                  <a:gd name="connsiteY5" fmla="*/ 317500 h 1041400"/>
                  <a:gd name="connsiteX6" fmla="*/ 0 w 1060450"/>
                  <a:gd name="connsiteY6" fmla="*/ 558800 h 104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0450" h="1041400">
                    <a:moveTo>
                      <a:pt x="0" y="558800"/>
                    </a:moveTo>
                    <a:cubicBezTo>
                      <a:pt x="1058" y="719667"/>
                      <a:pt x="2117" y="880533"/>
                      <a:pt x="3175" y="1041400"/>
                    </a:cubicBezTo>
                    <a:lnTo>
                      <a:pt x="1060450" y="1038225"/>
                    </a:lnTo>
                    <a:lnTo>
                      <a:pt x="1060450" y="0"/>
                    </a:lnTo>
                    <a:lnTo>
                      <a:pt x="635000" y="139700"/>
                    </a:lnTo>
                    <a:lnTo>
                      <a:pt x="327025" y="317500"/>
                    </a:lnTo>
                    <a:lnTo>
                      <a:pt x="0" y="55880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DE9FC7B-F0A7-9570-E781-7F42F92F1510}"/>
                      </a:ext>
                    </a:extLst>
                  </p:cNvPr>
                  <p:cNvSpPr txBox="1"/>
                  <p:nvPr/>
                </p:nvSpPr>
                <p:spPr>
                  <a:xfrm>
                    <a:off x="5455321" y="6306276"/>
                    <a:ext cx="4577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𝑙𝑖𝑚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DE9FC7B-F0A7-9570-E781-7F42F92F15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5321" y="6306276"/>
                    <a:ext cx="457754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0811" r="-2703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CB78A39-2981-27AD-06F1-CD2C495F66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743" y="3009205"/>
                <a:ext cx="0" cy="31725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172A57FD-E795-6C60-DFDA-4DD6135CCC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04332" y="339226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172A57FD-E795-6C60-DFDA-4DD6135CCC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332" y="3392269"/>
                  <a:ext cx="457200" cy="45720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1D1A60-0DF3-D05B-E3AF-3DCE5D9D4E68}"/>
              </a:ext>
            </a:extLst>
          </p:cNvPr>
          <p:cNvGrpSpPr/>
          <p:nvPr/>
        </p:nvGrpSpPr>
        <p:grpSpPr>
          <a:xfrm>
            <a:off x="6160745" y="3682916"/>
            <a:ext cx="380773" cy="2897631"/>
            <a:chOff x="7798711" y="3682916"/>
            <a:chExt cx="380773" cy="2897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4C6CC5D-35A0-A48F-5569-0CEFB1D8F982}"/>
                    </a:ext>
                  </a:extLst>
                </p:cNvPr>
                <p:cNvSpPr txBox="1"/>
                <p:nvPr/>
              </p:nvSpPr>
              <p:spPr>
                <a:xfrm>
                  <a:off x="7798711" y="6303548"/>
                  <a:ext cx="30527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4C6CC5D-35A0-A48F-5569-0CEFB1D8F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711" y="6303548"/>
                  <a:ext cx="305275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0000" r="-40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0389AA-25B0-3DF4-E3A4-3F96C5B7B83B}"/>
                </a:ext>
              </a:extLst>
            </p:cNvPr>
            <p:cNvCxnSpPr>
              <a:cxnSpLocks/>
            </p:cNvCxnSpPr>
            <p:nvPr/>
          </p:nvCxnSpPr>
          <p:spPr>
            <a:xfrm>
              <a:off x="7951349" y="4015457"/>
              <a:ext cx="0" cy="2166293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BBA82CC-40A0-9C8B-E657-A92C976F44B7}"/>
                </a:ext>
              </a:extLst>
            </p:cNvPr>
            <p:cNvSpPr txBox="1"/>
            <p:nvPr/>
          </p:nvSpPr>
          <p:spPr>
            <a:xfrm>
              <a:off x="7902576" y="3682916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U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C8963A-C6E5-F8A5-47D7-DC9367D0FA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98826" y="396944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9F73F60-FF73-1F12-40F4-EA905EC55335}"/>
              </a:ext>
            </a:extLst>
          </p:cNvPr>
          <p:cNvGrpSpPr/>
          <p:nvPr/>
        </p:nvGrpSpPr>
        <p:grpSpPr>
          <a:xfrm>
            <a:off x="2711492" y="3226664"/>
            <a:ext cx="317674" cy="1276879"/>
            <a:chOff x="4349458" y="3226664"/>
            <a:chExt cx="317674" cy="127687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0C7BB6-1286-BEFC-C114-6BA3C460F818}"/>
                </a:ext>
              </a:extLst>
            </p:cNvPr>
            <p:cNvSpPr txBox="1"/>
            <p:nvPr/>
          </p:nvSpPr>
          <p:spPr>
            <a:xfrm>
              <a:off x="4349458" y="3226664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3D3F1D-C3C2-DAD1-96DD-E2F8D7202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5692" y="34933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AE76E17-1542-06FD-F642-253AAAE59A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3343" y="3555027"/>
              <a:ext cx="0" cy="948516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32B822-F9CD-7176-0002-7D4B0B991869}"/>
              </a:ext>
            </a:extLst>
          </p:cNvPr>
          <p:cNvGrpSpPr/>
          <p:nvPr/>
        </p:nvGrpSpPr>
        <p:grpSpPr>
          <a:xfrm>
            <a:off x="3013409" y="2678238"/>
            <a:ext cx="1078088" cy="826962"/>
            <a:chOff x="4651375" y="2678238"/>
            <a:chExt cx="1078088" cy="82696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3386E4-0D62-151C-A5C0-7556F2F5E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4575" y="3250907"/>
              <a:ext cx="155070" cy="10727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8AF99A3-8B5A-0CA7-7DE5-D9C2A82A7746}"/>
                </a:ext>
              </a:extLst>
            </p:cNvPr>
            <p:cNvGrpSpPr/>
            <p:nvPr/>
          </p:nvGrpSpPr>
          <p:grpSpPr>
            <a:xfrm>
              <a:off x="4651375" y="2678238"/>
              <a:ext cx="1078088" cy="826962"/>
              <a:chOff x="4651375" y="2678238"/>
              <a:chExt cx="1078088" cy="82696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26F0AA-B146-FFD9-0831-5AE19EC37A6D}"/>
                  </a:ext>
                </a:extLst>
              </p:cNvPr>
              <p:cNvSpPr txBox="1"/>
              <p:nvPr/>
            </p:nvSpPr>
            <p:spPr>
              <a:xfrm>
                <a:off x="5414495" y="2678238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033C807-EFF9-CFC3-60D9-5D5E5E7DDE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38023" y="2917765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DE4A9DE-FCBF-7CD7-3398-4D16B2EEE90B}"/>
                  </a:ext>
                </a:extLst>
              </p:cNvPr>
              <p:cNvSpPr/>
              <p:nvPr/>
            </p:nvSpPr>
            <p:spPr>
              <a:xfrm>
                <a:off x="4651375" y="2987675"/>
                <a:ext cx="981075" cy="517525"/>
              </a:xfrm>
              <a:custGeom>
                <a:avLst/>
                <a:gdLst>
                  <a:gd name="connsiteX0" fmla="*/ 0 w 981075"/>
                  <a:gd name="connsiteY0" fmla="*/ 517525 h 517525"/>
                  <a:gd name="connsiteX1" fmla="*/ 168275 w 981075"/>
                  <a:gd name="connsiteY1" fmla="*/ 390525 h 517525"/>
                  <a:gd name="connsiteX2" fmla="*/ 377825 w 981075"/>
                  <a:gd name="connsiteY2" fmla="*/ 257175 h 517525"/>
                  <a:gd name="connsiteX3" fmla="*/ 571500 w 981075"/>
                  <a:gd name="connsiteY3" fmla="*/ 149225 h 517525"/>
                  <a:gd name="connsiteX4" fmla="*/ 771525 w 981075"/>
                  <a:gd name="connsiteY4" fmla="*/ 79375 h 517525"/>
                  <a:gd name="connsiteX5" fmla="*/ 981075 w 981075"/>
                  <a:gd name="connsiteY5" fmla="*/ 0 h 51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1075" h="517525">
                    <a:moveTo>
                      <a:pt x="0" y="517525"/>
                    </a:moveTo>
                    <a:cubicBezTo>
                      <a:pt x="52652" y="475721"/>
                      <a:pt x="105304" y="433917"/>
                      <a:pt x="168275" y="390525"/>
                    </a:cubicBezTo>
                    <a:cubicBezTo>
                      <a:pt x="231246" y="347133"/>
                      <a:pt x="310621" y="297392"/>
                      <a:pt x="377825" y="257175"/>
                    </a:cubicBezTo>
                    <a:cubicBezTo>
                      <a:pt x="445029" y="216958"/>
                      <a:pt x="505883" y="178858"/>
                      <a:pt x="571500" y="149225"/>
                    </a:cubicBezTo>
                    <a:cubicBezTo>
                      <a:pt x="637117" y="119592"/>
                      <a:pt x="703263" y="104246"/>
                      <a:pt x="771525" y="79375"/>
                    </a:cubicBezTo>
                    <a:cubicBezTo>
                      <a:pt x="839788" y="54504"/>
                      <a:pt x="910431" y="27252"/>
                      <a:pt x="981075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0537E75-0002-56FB-F5BB-9DA99CC8111B}"/>
              </a:ext>
            </a:extLst>
          </p:cNvPr>
          <p:cNvGrpSpPr/>
          <p:nvPr/>
        </p:nvGrpSpPr>
        <p:grpSpPr>
          <a:xfrm>
            <a:off x="2267996" y="3072277"/>
            <a:ext cx="1475663" cy="1001839"/>
            <a:chOff x="3905962" y="3072277"/>
            <a:chExt cx="1475663" cy="100183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A1B2BE5-1FD7-8E20-DBD1-9DCB47E9B0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2731" y="396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DEFCCBE-CFFC-87DB-9130-713097E34443}"/>
                </a:ext>
              </a:extLst>
            </p:cNvPr>
            <p:cNvGrpSpPr/>
            <p:nvPr/>
          </p:nvGrpSpPr>
          <p:grpSpPr>
            <a:xfrm>
              <a:off x="3905962" y="3072277"/>
              <a:ext cx="1475663" cy="1001839"/>
              <a:chOff x="3905962" y="3072277"/>
              <a:chExt cx="1475663" cy="1001839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79896EB-6898-C009-7416-86BC6F895C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92040" y="3746670"/>
                <a:ext cx="167489" cy="173282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84D345-80D0-2967-9DF7-629AB4D8EFF3}"/>
                  </a:ext>
                </a:extLst>
              </p:cNvPr>
              <p:cNvSpPr txBox="1"/>
              <p:nvPr/>
            </p:nvSpPr>
            <p:spPr>
              <a:xfrm>
                <a:off x="3905962" y="3704784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34DF50C-FA2F-F5A8-BC09-D8614D578F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9908" y="3072277"/>
                <a:ext cx="161717" cy="7285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6534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E8200641-E133-0C12-D563-6D12B9FA28D8}"/>
              </a:ext>
            </a:extLst>
          </p:cNvPr>
          <p:cNvGrpSpPr/>
          <p:nvPr/>
        </p:nvGrpSpPr>
        <p:grpSpPr>
          <a:xfrm>
            <a:off x="1918034" y="4015402"/>
            <a:ext cx="1067664" cy="1216152"/>
            <a:chOff x="3556000" y="4015402"/>
            <a:chExt cx="1067664" cy="121615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DF3B2DA-4834-B6DF-FD7B-1A24F6883C4D}"/>
                </a:ext>
              </a:extLst>
            </p:cNvPr>
            <p:cNvSpPr/>
            <p:nvPr/>
          </p:nvSpPr>
          <p:spPr>
            <a:xfrm>
              <a:off x="3556000" y="4015402"/>
              <a:ext cx="1067664" cy="1216152"/>
            </a:xfrm>
            <a:custGeom>
              <a:avLst/>
              <a:gdLst>
                <a:gd name="connsiteX0" fmla="*/ 1063625 w 1067664"/>
                <a:gd name="connsiteY0" fmla="*/ 0 h 1212850"/>
                <a:gd name="connsiteX1" fmla="*/ 0 w 1067664"/>
                <a:gd name="connsiteY1" fmla="*/ 6350 h 1212850"/>
                <a:gd name="connsiteX2" fmla="*/ 0 w 1067664"/>
                <a:gd name="connsiteY2" fmla="*/ 1212850 h 1212850"/>
                <a:gd name="connsiteX3" fmla="*/ 546100 w 1067664"/>
                <a:gd name="connsiteY3" fmla="*/ 806450 h 1212850"/>
                <a:gd name="connsiteX4" fmla="*/ 1066800 w 1067664"/>
                <a:gd name="connsiteY4" fmla="*/ 479425 h 1212850"/>
                <a:gd name="connsiteX5" fmla="*/ 1063625 w 1067664"/>
                <a:gd name="connsiteY5" fmla="*/ 0 h 121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7664" h="1212850">
                  <a:moveTo>
                    <a:pt x="1063625" y="0"/>
                  </a:moveTo>
                  <a:lnTo>
                    <a:pt x="0" y="6350"/>
                  </a:lnTo>
                  <a:lnTo>
                    <a:pt x="0" y="1212850"/>
                  </a:lnTo>
                  <a:lnTo>
                    <a:pt x="546100" y="806450"/>
                  </a:lnTo>
                  <a:lnTo>
                    <a:pt x="1066800" y="479425"/>
                  </a:lnTo>
                  <a:cubicBezTo>
                    <a:pt x="1067858" y="321733"/>
                    <a:pt x="1068917" y="164042"/>
                    <a:pt x="106362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B20E5C1B-3080-97FB-5E9F-69E0CF2329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26305" y="4191196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B20E5C1B-3080-97FB-5E9F-69E0CF2329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305" y="4191196"/>
                  <a:ext cx="457200" cy="45720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9477160-8DAB-CF7F-5842-95BAFACDA3C8}"/>
              </a:ext>
            </a:extLst>
          </p:cNvPr>
          <p:cNvGraphicFramePr>
            <a:graphicFrameLocks/>
          </p:cNvGraphicFramePr>
          <p:nvPr/>
        </p:nvGraphicFramePr>
        <p:xfrm>
          <a:off x="613516" y="1580307"/>
          <a:ext cx="775335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974ADC04-D35C-B892-6ADD-C45B1C680E07}"/>
              </a:ext>
            </a:extLst>
          </p:cNvPr>
          <p:cNvGrpSpPr/>
          <p:nvPr/>
        </p:nvGrpSpPr>
        <p:grpSpPr>
          <a:xfrm>
            <a:off x="1658167" y="3704784"/>
            <a:ext cx="416682" cy="2878939"/>
            <a:chOff x="3296133" y="3704784"/>
            <a:chExt cx="416682" cy="28789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ECE11F1-9AFB-39DF-7FBF-D60D062BDC01}"/>
                    </a:ext>
                  </a:extLst>
                </p:cNvPr>
                <p:cNvSpPr txBox="1"/>
                <p:nvPr/>
              </p:nvSpPr>
              <p:spPr>
                <a:xfrm>
                  <a:off x="3435880" y="6306724"/>
                  <a:ext cx="2769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ECE11F1-9AFB-39DF-7FBF-D60D062BDC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880" y="6306724"/>
                  <a:ext cx="276935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1739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9AF538-9053-B301-7FA4-E79EF46EF455}"/>
                </a:ext>
              </a:extLst>
            </p:cNvPr>
            <p:cNvSpPr txBox="1"/>
            <p:nvPr/>
          </p:nvSpPr>
          <p:spPr>
            <a:xfrm>
              <a:off x="3296133" y="3704784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18BE7A-58EE-88CB-E6E8-FDCFE1360F9D}"/>
                </a:ext>
              </a:extLst>
            </p:cNvPr>
            <p:cNvCxnSpPr>
              <a:cxnSpLocks/>
            </p:cNvCxnSpPr>
            <p:nvPr/>
          </p:nvCxnSpPr>
          <p:spPr>
            <a:xfrm>
              <a:off x="3562685" y="4017896"/>
              <a:ext cx="0" cy="2163854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7768807-F3A9-372C-1C71-BDDC3F19C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6320" y="3972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27B3F2-1381-D98A-83E3-A6EA09FF6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factors affect stability?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64">
                <a:extLst>
                  <a:ext uri="{FF2B5EF4-FFF2-40B4-BE49-F238E27FC236}">
                    <a16:creationId xmlns:a16="http://schemas.microsoft.com/office/drawing/2014/main" id="{83182019-12F7-E928-136F-3F23823A68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98254" y="1555668"/>
                <a:ext cx="3669457" cy="46212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Decrease pre- and post-fault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func>
                      <m:func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</m:oMath>
                </a14:m>
                <a:endParaRPr lang="en-US" dirty="0"/>
              </a:p>
              <a:p>
                <a:pPr>
                  <a:buFont typeface="Wingdings" pitchFamily="2" charset="2"/>
                  <a:buChar char="à"/>
                </a:pPr>
                <a:r>
                  <a:rPr lang="en-US" dirty="0">
                    <a:sym typeface="Wingdings" pitchFamily="2" charset="2"/>
                  </a:rPr>
                  <a:t>Reduces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US" dirty="0">
                    <a:ea typeface="Cambria Math" panose="02040503050406030204" pitchFamily="18" charset="0"/>
                  </a:rPr>
                  <a:t>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𝑐𝑙𝑒𝑎𝑟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5" name="Content Placeholder 64">
                <a:extLst>
                  <a:ext uri="{FF2B5EF4-FFF2-40B4-BE49-F238E27FC236}">
                    <a16:creationId xmlns:a16="http://schemas.microsoft.com/office/drawing/2014/main" id="{83182019-12F7-E928-136F-3F23823A68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98254" y="1555668"/>
                <a:ext cx="3669457" cy="4621295"/>
              </a:xfrm>
              <a:blipFill>
                <a:blip r:embed="rId5"/>
                <a:stretch>
                  <a:fillRect l="-3103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CD4BF-C7FE-9B14-2DB8-726DA0C93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7E994-49CE-4514-029C-3ACE28651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113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117006-F52C-2E16-87D7-200E794129DF}"/>
              </a:ext>
            </a:extLst>
          </p:cNvPr>
          <p:cNvGrpSpPr/>
          <p:nvPr/>
        </p:nvGrpSpPr>
        <p:grpSpPr>
          <a:xfrm>
            <a:off x="270429" y="3829359"/>
            <a:ext cx="7054836" cy="369332"/>
            <a:chOff x="1908395" y="3829359"/>
            <a:chExt cx="705483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920810-FCFE-BFE8-485F-33D358D78C7C}"/>
                    </a:ext>
                  </a:extLst>
                </p:cNvPr>
                <p:cNvSpPr/>
                <p:nvPr/>
              </p:nvSpPr>
              <p:spPr>
                <a:xfrm>
                  <a:off x="1908395" y="3829359"/>
                  <a:ext cx="50468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920810-FCFE-BFE8-485F-33D358D78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8395" y="3829359"/>
                  <a:ext cx="50468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0B9E0E-67C5-9D90-4CBC-03A102A55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4471" y="4012621"/>
              <a:ext cx="6588760" cy="1054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CAD9A5-B053-6545-CDF3-F8BCDEFF03F6}"/>
                  </a:ext>
                </a:extLst>
              </p:cNvPr>
              <p:cNvSpPr txBox="1"/>
              <p:nvPr/>
            </p:nvSpPr>
            <p:spPr>
              <a:xfrm>
                <a:off x="7264288" y="6569302"/>
                <a:ext cx="1070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(degrees)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CAD9A5-B053-6545-CDF3-F8BCDEFF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288" y="6569302"/>
                <a:ext cx="1070421" cy="276999"/>
              </a:xfrm>
              <a:prstGeom prst="rect">
                <a:avLst/>
              </a:prstGeom>
              <a:blipFill>
                <a:blip r:embed="rId7"/>
                <a:stretch>
                  <a:fillRect l="-8235" t="-26087" r="-11765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1BDDA9-44C5-4E19-0FDB-F322511CF16F}"/>
                  </a:ext>
                </a:extLst>
              </p:cNvPr>
              <p:cNvSpPr txBox="1"/>
              <p:nvPr/>
            </p:nvSpPr>
            <p:spPr>
              <a:xfrm>
                <a:off x="324283" y="1707568"/>
                <a:ext cx="385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1BDDA9-44C5-4E19-0FDB-F322511CF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83" y="1707568"/>
                <a:ext cx="385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F71FAA-7930-18ED-66C5-7BA39D55DDA6}"/>
                  </a:ext>
                </a:extLst>
              </p:cNvPr>
              <p:cNvSpPr txBox="1"/>
              <p:nvPr/>
            </p:nvSpPr>
            <p:spPr>
              <a:xfrm>
                <a:off x="5323420" y="1690961"/>
                <a:ext cx="1012265" cy="385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F71FAA-7930-18ED-66C5-7BA39D55D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420" y="1690961"/>
                <a:ext cx="1012265" cy="385939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B3A592-BFFB-C3DB-FDFE-9CBC0EDB0837}"/>
                  </a:ext>
                </a:extLst>
              </p:cNvPr>
              <p:cNvSpPr txBox="1"/>
              <p:nvPr/>
            </p:nvSpPr>
            <p:spPr>
              <a:xfrm>
                <a:off x="4817287" y="2660619"/>
                <a:ext cx="1085425" cy="405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B3A592-BFFB-C3DB-FDFE-9CBC0EDB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287" y="2660619"/>
                <a:ext cx="1085425" cy="405111"/>
              </a:xfrm>
              <a:prstGeom prst="rect">
                <a:avLst/>
              </a:prstGeom>
              <a:blipFill>
                <a:blip r:embed="rId1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4A17815A-3A6B-2916-B877-65D5CA08CB30}"/>
              </a:ext>
            </a:extLst>
          </p:cNvPr>
          <p:cNvGrpSpPr/>
          <p:nvPr/>
        </p:nvGrpSpPr>
        <p:grpSpPr>
          <a:xfrm>
            <a:off x="2310936" y="4022891"/>
            <a:ext cx="305275" cy="2557657"/>
            <a:chOff x="3948902" y="4022891"/>
            <a:chExt cx="305275" cy="25576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097176-54CD-B167-68BE-680D3B482D4E}"/>
                    </a:ext>
                  </a:extLst>
                </p:cNvPr>
                <p:cNvSpPr txBox="1"/>
                <p:nvPr/>
              </p:nvSpPr>
              <p:spPr>
                <a:xfrm>
                  <a:off x="3948902" y="6303549"/>
                  <a:ext cx="30527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097176-54CD-B167-68BE-680D3B482D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8902" y="6303549"/>
                  <a:ext cx="30527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20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F9A853-FEA4-6AF9-7D03-47C83DF67F4D}"/>
                </a:ext>
              </a:extLst>
            </p:cNvPr>
            <p:cNvCxnSpPr>
              <a:cxnSpLocks/>
            </p:cNvCxnSpPr>
            <p:nvPr/>
          </p:nvCxnSpPr>
          <p:spPr>
            <a:xfrm>
              <a:off x="4107324" y="4022891"/>
              <a:ext cx="0" cy="2163854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EB5C65-40D5-6DEA-9C61-9CAC9C0409B8}"/>
              </a:ext>
            </a:extLst>
          </p:cNvPr>
          <p:cNvGrpSpPr/>
          <p:nvPr/>
        </p:nvGrpSpPr>
        <p:grpSpPr>
          <a:xfrm>
            <a:off x="1956134" y="4503543"/>
            <a:ext cx="1019460" cy="700282"/>
            <a:chOff x="3594100" y="4503543"/>
            <a:chExt cx="1019460" cy="700282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A4E6F07B-F561-49D6-2084-D81D177D2A10}"/>
                </a:ext>
              </a:extLst>
            </p:cNvPr>
            <p:cNvSpPr/>
            <p:nvPr/>
          </p:nvSpPr>
          <p:spPr>
            <a:xfrm>
              <a:off x="3594100" y="4511237"/>
              <a:ext cx="997797" cy="692588"/>
            </a:xfrm>
            <a:custGeom>
              <a:avLst/>
              <a:gdLst>
                <a:gd name="connsiteX0" fmla="*/ 0 w 997797"/>
                <a:gd name="connsiteY0" fmla="*/ 692588 h 692588"/>
                <a:gd name="connsiteX1" fmla="*/ 165100 w 997797"/>
                <a:gd name="connsiteY1" fmla="*/ 575113 h 692588"/>
                <a:gd name="connsiteX2" fmla="*/ 403225 w 997797"/>
                <a:gd name="connsiteY2" fmla="*/ 397313 h 692588"/>
                <a:gd name="connsiteX3" fmla="*/ 581025 w 997797"/>
                <a:gd name="connsiteY3" fmla="*/ 276663 h 692588"/>
                <a:gd name="connsiteX4" fmla="*/ 850900 w 997797"/>
                <a:gd name="connsiteY4" fmla="*/ 102038 h 692588"/>
                <a:gd name="connsiteX5" fmla="*/ 987425 w 997797"/>
                <a:gd name="connsiteY5" fmla="*/ 9963 h 692588"/>
                <a:gd name="connsiteX6" fmla="*/ 977900 w 997797"/>
                <a:gd name="connsiteY6" fmla="*/ 6788 h 69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7797" h="692588">
                  <a:moveTo>
                    <a:pt x="0" y="692588"/>
                  </a:moveTo>
                  <a:cubicBezTo>
                    <a:pt x="48948" y="658456"/>
                    <a:pt x="97896" y="624325"/>
                    <a:pt x="165100" y="575113"/>
                  </a:cubicBezTo>
                  <a:cubicBezTo>
                    <a:pt x="232304" y="525900"/>
                    <a:pt x="333904" y="447055"/>
                    <a:pt x="403225" y="397313"/>
                  </a:cubicBezTo>
                  <a:cubicBezTo>
                    <a:pt x="472546" y="347571"/>
                    <a:pt x="506413" y="325875"/>
                    <a:pt x="581025" y="276663"/>
                  </a:cubicBezTo>
                  <a:cubicBezTo>
                    <a:pt x="655637" y="227451"/>
                    <a:pt x="783167" y="146488"/>
                    <a:pt x="850900" y="102038"/>
                  </a:cubicBezTo>
                  <a:cubicBezTo>
                    <a:pt x="918633" y="57588"/>
                    <a:pt x="987425" y="9963"/>
                    <a:pt x="987425" y="9963"/>
                  </a:cubicBezTo>
                  <a:cubicBezTo>
                    <a:pt x="1008592" y="-5912"/>
                    <a:pt x="993246" y="438"/>
                    <a:pt x="977900" y="678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25F7A5-1C51-C15B-E737-520B094793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9384" y="4503543"/>
              <a:ext cx="174176" cy="105416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D592F5-163B-BF4F-B43D-AD61CE20ECC8}"/>
                  </a:ext>
                </a:extLst>
              </p:cNvPr>
              <p:cNvSpPr txBox="1"/>
              <p:nvPr/>
            </p:nvSpPr>
            <p:spPr>
              <a:xfrm>
                <a:off x="4817287" y="4410595"/>
                <a:ext cx="1180131" cy="418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𝑓𝑎𝑢𝑙𝑡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D592F5-163B-BF4F-B43D-AD61CE20E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287" y="4410595"/>
                <a:ext cx="1180131" cy="418256"/>
              </a:xfrm>
              <a:prstGeom prst="rect">
                <a:avLst/>
              </a:prstGeom>
              <a:blipFill>
                <a:blip r:embed="rId1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E63F20C9-CC9D-7AC2-DF3B-6DF88C020EB8}"/>
              </a:ext>
            </a:extLst>
          </p:cNvPr>
          <p:cNvGrpSpPr/>
          <p:nvPr/>
        </p:nvGrpSpPr>
        <p:grpSpPr>
          <a:xfrm>
            <a:off x="1874635" y="4022891"/>
            <a:ext cx="297830" cy="1494269"/>
            <a:chOff x="3512601" y="4022891"/>
            <a:chExt cx="297830" cy="149426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AD0923-0FB5-BB9E-641E-7A77F2C4C335}"/>
                </a:ext>
              </a:extLst>
            </p:cNvPr>
            <p:cNvCxnSpPr>
              <a:cxnSpLocks/>
            </p:cNvCxnSpPr>
            <p:nvPr/>
          </p:nvCxnSpPr>
          <p:spPr>
            <a:xfrm>
              <a:off x="3560373" y="4022891"/>
              <a:ext cx="0" cy="1199011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FED59E-5830-2093-5467-9CA5AF5B5CCD}"/>
                </a:ext>
              </a:extLst>
            </p:cNvPr>
            <p:cNvSpPr txBox="1"/>
            <p:nvPr/>
          </p:nvSpPr>
          <p:spPr>
            <a:xfrm>
              <a:off x="3533523" y="5147828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44F2BA-C37E-FBA1-B1F4-F552EC60FA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2601" y="51883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5BBD076-7971-8F9C-7DAF-E53336FAD0EF}"/>
              </a:ext>
            </a:extLst>
          </p:cNvPr>
          <p:cNvGrpSpPr/>
          <p:nvPr/>
        </p:nvGrpSpPr>
        <p:grpSpPr>
          <a:xfrm>
            <a:off x="2819942" y="4042367"/>
            <a:ext cx="615681" cy="2541356"/>
            <a:chOff x="4457908" y="4042367"/>
            <a:chExt cx="615681" cy="25413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2B3D725-3F9F-2608-3A4B-BCF4093268FD}"/>
                    </a:ext>
                  </a:extLst>
                </p:cNvPr>
                <p:cNvSpPr txBox="1"/>
                <p:nvPr/>
              </p:nvSpPr>
              <p:spPr>
                <a:xfrm>
                  <a:off x="4457908" y="6306724"/>
                  <a:ext cx="6156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𝑐𝑙𝑒𝑎𝑟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2B3D725-3F9F-2608-3A4B-BCF409326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908" y="6306724"/>
                  <a:ext cx="61568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0204" r="-204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690893-EF18-4E26-167C-6DAE9D4756F7}"/>
                </a:ext>
              </a:extLst>
            </p:cNvPr>
            <p:cNvSpPr txBox="1"/>
            <p:nvPr/>
          </p:nvSpPr>
          <p:spPr>
            <a:xfrm>
              <a:off x="4602820" y="4427202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41CE42F-8C25-2FD7-0502-D952204209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1412" y="4042367"/>
              <a:ext cx="1931" cy="2139383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1B75144-F5BD-C80A-74EC-BF58BFA962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9406" y="4456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58A3B8F-B0F6-6D36-5670-2A3EF67FD0F9}"/>
              </a:ext>
            </a:extLst>
          </p:cNvPr>
          <p:cNvGrpSpPr/>
          <p:nvPr/>
        </p:nvGrpSpPr>
        <p:grpSpPr>
          <a:xfrm>
            <a:off x="2984834" y="2980352"/>
            <a:ext cx="1290275" cy="3602923"/>
            <a:chOff x="4622800" y="2980352"/>
            <a:chExt cx="1290275" cy="360292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DD4EF5E-2D43-32BB-56A6-EF6F69F7962E}"/>
                </a:ext>
              </a:extLst>
            </p:cNvPr>
            <p:cNvGrpSpPr/>
            <p:nvPr/>
          </p:nvGrpSpPr>
          <p:grpSpPr>
            <a:xfrm>
              <a:off x="4622800" y="2980352"/>
              <a:ext cx="1290275" cy="3602923"/>
              <a:chOff x="4622800" y="2980352"/>
              <a:chExt cx="1290275" cy="3602923"/>
            </a:xfrm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17C09BE4-908E-852F-CDE8-9D13CB82A7F2}"/>
                  </a:ext>
                </a:extLst>
              </p:cNvPr>
              <p:cNvSpPr/>
              <p:nvPr/>
            </p:nvSpPr>
            <p:spPr>
              <a:xfrm>
                <a:off x="4622800" y="2980352"/>
                <a:ext cx="1060450" cy="1041400"/>
              </a:xfrm>
              <a:custGeom>
                <a:avLst/>
                <a:gdLst>
                  <a:gd name="connsiteX0" fmla="*/ 0 w 1060450"/>
                  <a:gd name="connsiteY0" fmla="*/ 558800 h 1041400"/>
                  <a:gd name="connsiteX1" fmla="*/ 3175 w 1060450"/>
                  <a:gd name="connsiteY1" fmla="*/ 1041400 h 1041400"/>
                  <a:gd name="connsiteX2" fmla="*/ 1060450 w 1060450"/>
                  <a:gd name="connsiteY2" fmla="*/ 1038225 h 1041400"/>
                  <a:gd name="connsiteX3" fmla="*/ 1060450 w 1060450"/>
                  <a:gd name="connsiteY3" fmla="*/ 0 h 1041400"/>
                  <a:gd name="connsiteX4" fmla="*/ 635000 w 1060450"/>
                  <a:gd name="connsiteY4" fmla="*/ 139700 h 1041400"/>
                  <a:gd name="connsiteX5" fmla="*/ 327025 w 1060450"/>
                  <a:gd name="connsiteY5" fmla="*/ 317500 h 1041400"/>
                  <a:gd name="connsiteX6" fmla="*/ 0 w 1060450"/>
                  <a:gd name="connsiteY6" fmla="*/ 558800 h 104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0450" h="1041400">
                    <a:moveTo>
                      <a:pt x="0" y="558800"/>
                    </a:moveTo>
                    <a:cubicBezTo>
                      <a:pt x="1058" y="719667"/>
                      <a:pt x="2117" y="880533"/>
                      <a:pt x="3175" y="1041400"/>
                    </a:cubicBezTo>
                    <a:lnTo>
                      <a:pt x="1060450" y="1038225"/>
                    </a:lnTo>
                    <a:lnTo>
                      <a:pt x="1060450" y="0"/>
                    </a:lnTo>
                    <a:lnTo>
                      <a:pt x="635000" y="139700"/>
                    </a:lnTo>
                    <a:lnTo>
                      <a:pt x="327025" y="317500"/>
                    </a:lnTo>
                    <a:lnTo>
                      <a:pt x="0" y="55880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DE9FC7B-F0A7-9570-E781-7F42F92F1510}"/>
                      </a:ext>
                    </a:extLst>
                  </p:cNvPr>
                  <p:cNvSpPr txBox="1"/>
                  <p:nvPr/>
                </p:nvSpPr>
                <p:spPr>
                  <a:xfrm>
                    <a:off x="5455321" y="6306276"/>
                    <a:ext cx="4577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𝑙𝑖𝑚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DE9FC7B-F0A7-9570-E781-7F42F92F15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5321" y="6306276"/>
                    <a:ext cx="457754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0811" r="-2703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CB78A39-2981-27AD-06F1-CD2C495F66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3743" y="3009205"/>
                <a:ext cx="0" cy="31725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172A57FD-E795-6C60-DFDA-4DD6135CCC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04332" y="3392269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172A57FD-E795-6C60-DFDA-4DD6135CCC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332" y="3392269"/>
                  <a:ext cx="457200" cy="45720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1D1A60-0DF3-D05B-E3AF-3DCE5D9D4E68}"/>
              </a:ext>
            </a:extLst>
          </p:cNvPr>
          <p:cNvGrpSpPr/>
          <p:nvPr/>
        </p:nvGrpSpPr>
        <p:grpSpPr>
          <a:xfrm>
            <a:off x="6160745" y="3682916"/>
            <a:ext cx="380773" cy="2897631"/>
            <a:chOff x="7798711" y="3682916"/>
            <a:chExt cx="380773" cy="2897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4C6CC5D-35A0-A48F-5569-0CEFB1D8F982}"/>
                    </a:ext>
                  </a:extLst>
                </p:cNvPr>
                <p:cNvSpPr txBox="1"/>
                <p:nvPr/>
              </p:nvSpPr>
              <p:spPr>
                <a:xfrm>
                  <a:off x="7798711" y="6303548"/>
                  <a:ext cx="30527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4C6CC5D-35A0-A48F-5569-0CEFB1D8F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8711" y="6303548"/>
                  <a:ext cx="305275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0000" r="-40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0389AA-25B0-3DF4-E3A4-3F96C5B7B83B}"/>
                </a:ext>
              </a:extLst>
            </p:cNvPr>
            <p:cNvCxnSpPr>
              <a:cxnSpLocks/>
            </p:cNvCxnSpPr>
            <p:nvPr/>
          </p:nvCxnSpPr>
          <p:spPr>
            <a:xfrm>
              <a:off x="7951349" y="4015457"/>
              <a:ext cx="0" cy="2166293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BBA82CC-40A0-9C8B-E657-A92C976F44B7}"/>
                </a:ext>
              </a:extLst>
            </p:cNvPr>
            <p:cNvSpPr txBox="1"/>
            <p:nvPr/>
          </p:nvSpPr>
          <p:spPr>
            <a:xfrm>
              <a:off x="7902576" y="3682916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U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C8963A-C6E5-F8A5-47D7-DC9367D0FA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98826" y="396944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9F73F60-FF73-1F12-40F4-EA905EC55335}"/>
              </a:ext>
            </a:extLst>
          </p:cNvPr>
          <p:cNvGrpSpPr/>
          <p:nvPr/>
        </p:nvGrpSpPr>
        <p:grpSpPr>
          <a:xfrm>
            <a:off x="2711492" y="3226664"/>
            <a:ext cx="317674" cy="1276879"/>
            <a:chOff x="4349458" y="3226664"/>
            <a:chExt cx="317674" cy="127687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0C7BB6-1286-BEFC-C114-6BA3C460F818}"/>
                </a:ext>
              </a:extLst>
            </p:cNvPr>
            <p:cNvSpPr txBox="1"/>
            <p:nvPr/>
          </p:nvSpPr>
          <p:spPr>
            <a:xfrm>
              <a:off x="4349458" y="3226664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3D3F1D-C3C2-DAD1-96DD-E2F8D7202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5692" y="34933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AE76E17-1542-06FD-F642-253AAAE59A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3343" y="3555027"/>
              <a:ext cx="0" cy="948516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32B822-F9CD-7176-0002-7D4B0B991869}"/>
              </a:ext>
            </a:extLst>
          </p:cNvPr>
          <p:cNvGrpSpPr/>
          <p:nvPr/>
        </p:nvGrpSpPr>
        <p:grpSpPr>
          <a:xfrm>
            <a:off x="3013409" y="2678238"/>
            <a:ext cx="1078088" cy="826962"/>
            <a:chOff x="4651375" y="2678238"/>
            <a:chExt cx="1078088" cy="82696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3386E4-0D62-151C-A5C0-7556F2F5E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4575" y="3250907"/>
              <a:ext cx="155070" cy="10727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8AF99A3-8B5A-0CA7-7DE5-D9C2A82A7746}"/>
                </a:ext>
              </a:extLst>
            </p:cNvPr>
            <p:cNvGrpSpPr/>
            <p:nvPr/>
          </p:nvGrpSpPr>
          <p:grpSpPr>
            <a:xfrm>
              <a:off x="4651375" y="2678238"/>
              <a:ext cx="1078088" cy="826962"/>
              <a:chOff x="4651375" y="2678238"/>
              <a:chExt cx="1078088" cy="82696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26F0AA-B146-FFD9-0831-5AE19EC37A6D}"/>
                  </a:ext>
                </a:extLst>
              </p:cNvPr>
              <p:cNvSpPr txBox="1"/>
              <p:nvPr/>
            </p:nvSpPr>
            <p:spPr>
              <a:xfrm>
                <a:off x="5414495" y="2678238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033C807-EFF9-CFC3-60D9-5D5E5E7DDE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38023" y="2917765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DE4A9DE-FCBF-7CD7-3398-4D16B2EEE90B}"/>
                  </a:ext>
                </a:extLst>
              </p:cNvPr>
              <p:cNvSpPr/>
              <p:nvPr/>
            </p:nvSpPr>
            <p:spPr>
              <a:xfrm>
                <a:off x="4651375" y="2987675"/>
                <a:ext cx="981075" cy="517525"/>
              </a:xfrm>
              <a:custGeom>
                <a:avLst/>
                <a:gdLst>
                  <a:gd name="connsiteX0" fmla="*/ 0 w 981075"/>
                  <a:gd name="connsiteY0" fmla="*/ 517525 h 517525"/>
                  <a:gd name="connsiteX1" fmla="*/ 168275 w 981075"/>
                  <a:gd name="connsiteY1" fmla="*/ 390525 h 517525"/>
                  <a:gd name="connsiteX2" fmla="*/ 377825 w 981075"/>
                  <a:gd name="connsiteY2" fmla="*/ 257175 h 517525"/>
                  <a:gd name="connsiteX3" fmla="*/ 571500 w 981075"/>
                  <a:gd name="connsiteY3" fmla="*/ 149225 h 517525"/>
                  <a:gd name="connsiteX4" fmla="*/ 771525 w 981075"/>
                  <a:gd name="connsiteY4" fmla="*/ 79375 h 517525"/>
                  <a:gd name="connsiteX5" fmla="*/ 981075 w 981075"/>
                  <a:gd name="connsiteY5" fmla="*/ 0 h 51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1075" h="517525">
                    <a:moveTo>
                      <a:pt x="0" y="517525"/>
                    </a:moveTo>
                    <a:cubicBezTo>
                      <a:pt x="52652" y="475721"/>
                      <a:pt x="105304" y="433917"/>
                      <a:pt x="168275" y="390525"/>
                    </a:cubicBezTo>
                    <a:cubicBezTo>
                      <a:pt x="231246" y="347133"/>
                      <a:pt x="310621" y="297392"/>
                      <a:pt x="377825" y="257175"/>
                    </a:cubicBezTo>
                    <a:cubicBezTo>
                      <a:pt x="445029" y="216958"/>
                      <a:pt x="505883" y="178858"/>
                      <a:pt x="571500" y="149225"/>
                    </a:cubicBezTo>
                    <a:cubicBezTo>
                      <a:pt x="637117" y="119592"/>
                      <a:pt x="703263" y="104246"/>
                      <a:pt x="771525" y="79375"/>
                    </a:cubicBezTo>
                    <a:cubicBezTo>
                      <a:pt x="839788" y="54504"/>
                      <a:pt x="910431" y="27252"/>
                      <a:pt x="981075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0537E75-0002-56FB-F5BB-9DA99CC8111B}"/>
              </a:ext>
            </a:extLst>
          </p:cNvPr>
          <p:cNvGrpSpPr/>
          <p:nvPr/>
        </p:nvGrpSpPr>
        <p:grpSpPr>
          <a:xfrm>
            <a:off x="2267996" y="3072277"/>
            <a:ext cx="1475663" cy="1001839"/>
            <a:chOff x="3905962" y="3072277"/>
            <a:chExt cx="1475663" cy="100183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A1B2BE5-1FD7-8E20-DBD1-9DCB47E9B0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2731" y="396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DEFCCBE-CFFC-87DB-9130-713097E34443}"/>
                </a:ext>
              </a:extLst>
            </p:cNvPr>
            <p:cNvGrpSpPr/>
            <p:nvPr/>
          </p:nvGrpSpPr>
          <p:grpSpPr>
            <a:xfrm>
              <a:off x="3905962" y="3072277"/>
              <a:ext cx="1475663" cy="1001839"/>
              <a:chOff x="3905962" y="3072277"/>
              <a:chExt cx="1475663" cy="1001839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79896EB-6898-C009-7416-86BC6F895C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92040" y="3746670"/>
                <a:ext cx="167489" cy="173282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84D345-80D0-2967-9DF7-629AB4D8EFF3}"/>
                  </a:ext>
                </a:extLst>
              </p:cNvPr>
              <p:cNvSpPr txBox="1"/>
              <p:nvPr/>
            </p:nvSpPr>
            <p:spPr>
              <a:xfrm>
                <a:off x="3905962" y="3704784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34DF50C-FA2F-F5A8-BC09-D8614D578F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9908" y="3072277"/>
                <a:ext cx="161717" cy="7285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7522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51106-7B92-6AC6-55DB-B495AA5C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done to improve stability?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32EF5-63D9-BF63-0A84-7745470AA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 pre-fault power injected by the generators</a:t>
            </a:r>
          </a:p>
          <a:p>
            <a:r>
              <a:rPr lang="en-US" dirty="0">
                <a:sym typeface="Wingdings" pitchFamily="2" charset="2"/>
              </a:rPr>
              <a:t>Limits depends on the operational conditions</a:t>
            </a:r>
          </a:p>
          <a:p>
            <a:pPr lvl="1"/>
            <a:r>
              <a:rPr lang="en-US" dirty="0">
                <a:sym typeface="Wingdings" pitchFamily="2" charset="2"/>
              </a:rPr>
              <a:t>Lines that are in service</a:t>
            </a:r>
          </a:p>
          <a:p>
            <a:pPr lvl="1"/>
            <a:r>
              <a:rPr lang="en-US" dirty="0">
                <a:sym typeface="Wingdings" pitchFamily="2" charset="2"/>
              </a:rPr>
              <a:t>Other generation</a:t>
            </a:r>
          </a:p>
          <a:p>
            <a:r>
              <a:rPr lang="en-US" dirty="0">
                <a:sym typeface="Wingdings" pitchFamily="2" charset="2"/>
              </a:rPr>
              <a:t>Affects the cost of producing power</a:t>
            </a:r>
          </a:p>
          <a:p>
            <a:r>
              <a:rPr lang="en-US" dirty="0">
                <a:sym typeface="Wingdings" pitchFamily="2" charset="2"/>
              </a:rPr>
              <a:t>System should be designed to allow generators to produce their rated power under normal conditions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A5896-CBCA-A5D1-992B-EB0331978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BDA6B-EC0D-8FF0-7C74-D0FC1DD6E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8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51106-7B92-6AC6-55DB-B495AA5C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done to improve stability?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532EF5-63D9-BF63-0A84-7745470AAF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Reduce reactance between generation and load</a:t>
                </a:r>
              </a:p>
              <a:p>
                <a:pPr lvl="1"/>
                <a:r>
                  <a:rPr lang="en-US" dirty="0"/>
                  <a:t>Locate generation closer to the load</a:t>
                </a:r>
              </a:p>
              <a:p>
                <a:pPr lvl="1"/>
                <a:r>
                  <a:rPr lang="en-US" dirty="0"/>
                  <a:t>Build parallel lines or parallel paths between generation and load</a:t>
                </a:r>
              </a:p>
              <a:p>
                <a:pPr lvl="1"/>
                <a:r>
                  <a:rPr lang="en-US" dirty="0"/>
                  <a:t>Build higher voltage lines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𝐿𝐿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per unit impedance decreases with the square of the voltage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Series compensation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532EF5-63D9-BF63-0A84-7745470AAF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A5896-CBCA-A5D1-992B-EB0331978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BDA6B-EC0D-8FF0-7C74-D0FC1DD6E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5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A4D61F-2697-CCB0-BD36-E9DBBCB1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compensated 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1F6E2-D57E-D2F4-1634-45B3B626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3041A-DB24-912E-7486-F88BA391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116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58F340-997E-8DC6-1D94-0AA27BB588AE}"/>
              </a:ext>
            </a:extLst>
          </p:cNvPr>
          <p:cNvCxnSpPr>
            <a:cxnSpLocks/>
          </p:cNvCxnSpPr>
          <p:nvPr/>
        </p:nvCxnSpPr>
        <p:spPr>
          <a:xfrm flipV="1">
            <a:off x="887953" y="3473498"/>
            <a:ext cx="1995586" cy="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7FC894-2E6A-F3FC-4514-C21E72586F16}"/>
              </a:ext>
            </a:extLst>
          </p:cNvPr>
          <p:cNvCxnSpPr>
            <a:cxnSpLocks/>
          </p:cNvCxnSpPr>
          <p:nvPr/>
        </p:nvCxnSpPr>
        <p:spPr>
          <a:xfrm flipV="1">
            <a:off x="9357743" y="3473498"/>
            <a:ext cx="1995586" cy="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49CB0CA-EDF0-1D20-E94E-1F3366E9966F}"/>
              </a:ext>
            </a:extLst>
          </p:cNvPr>
          <p:cNvGrpSpPr/>
          <p:nvPr/>
        </p:nvGrpSpPr>
        <p:grpSpPr>
          <a:xfrm>
            <a:off x="2881757" y="3109753"/>
            <a:ext cx="2623576" cy="367823"/>
            <a:chOff x="2881757" y="2282818"/>
            <a:chExt cx="2623576" cy="36782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F50C5C-F24B-6941-F2F3-B5D428EBE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93297" y="2638490"/>
              <a:ext cx="3913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D740F5B-3732-DE4F-456A-FC3113A999F0}"/>
                </a:ext>
              </a:extLst>
            </p:cNvPr>
            <p:cNvGrpSpPr/>
            <p:nvPr/>
          </p:nvGrpSpPr>
          <p:grpSpPr>
            <a:xfrm>
              <a:off x="2881757" y="2282818"/>
              <a:ext cx="2623576" cy="367823"/>
              <a:chOff x="2881757" y="2282818"/>
              <a:chExt cx="2623576" cy="36782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03F5B38-16DC-3769-35C1-427315A8D1CA}"/>
                  </a:ext>
                </a:extLst>
              </p:cNvPr>
              <p:cNvGrpSpPr/>
              <p:nvPr/>
            </p:nvGrpSpPr>
            <p:grpSpPr>
              <a:xfrm>
                <a:off x="2881757" y="2282818"/>
                <a:ext cx="1023672" cy="365134"/>
                <a:chOff x="3886200" y="2636088"/>
                <a:chExt cx="914400" cy="315538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550F8B03-2273-9C63-616C-DA7DE7DFBF8C}"/>
                    </a:ext>
                  </a:extLst>
                </p:cNvPr>
                <p:cNvGrpSpPr/>
                <p:nvPr/>
              </p:nvGrpSpPr>
              <p:grpSpPr>
                <a:xfrm>
                  <a:off x="38862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748D6E2B-0CBF-7A96-70E3-881F42A8C0F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A899A4CF-25A9-4A70-13F2-028AE3D2DA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DB556BF-F2BF-FCF6-F0FE-D78C830488F2}"/>
                    </a:ext>
                  </a:extLst>
                </p:cNvPr>
                <p:cNvGrpSpPr/>
                <p:nvPr/>
              </p:nvGrpSpPr>
              <p:grpSpPr>
                <a:xfrm>
                  <a:off x="41910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CBC36B25-2B15-C24E-D0DF-5BC88FF3343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46B9F27E-FDD9-ED65-6C46-02CB1C9FC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D47F160D-7A6D-EE7A-6F08-5EFB983BFC37}"/>
                    </a:ext>
                  </a:extLst>
                </p:cNvPr>
                <p:cNvGrpSpPr/>
                <p:nvPr/>
              </p:nvGrpSpPr>
              <p:grpSpPr>
                <a:xfrm>
                  <a:off x="44958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9F3BA727-5493-DAF2-1A37-77F5B8B55AA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5664EBC7-0F84-0CE7-059F-8D41BEC752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9" name="Group 229">
                <a:extLst>
                  <a:ext uri="{FF2B5EF4-FFF2-40B4-BE49-F238E27FC236}">
                    <a16:creationId xmlns:a16="http://schemas.microsoft.com/office/drawing/2014/main" id="{05229228-1E4F-5B76-DFFB-D801E81700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4770816" y="1916124"/>
                <a:ext cx="340922" cy="1128112"/>
                <a:chOff x="2788" y="1935"/>
                <a:chExt cx="216" cy="843"/>
              </a:xfrm>
            </p:grpSpPr>
            <p:sp>
              <p:nvSpPr>
                <p:cNvPr id="20" name="Freeform 67">
                  <a:extLst>
                    <a:ext uri="{FF2B5EF4-FFF2-40B4-BE49-F238E27FC236}">
                      <a16:creationId xmlns:a16="http://schemas.microsoft.com/office/drawing/2014/main" id="{A1718032-8E93-529D-9D81-50836EFE2B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21" name="Freeform 68">
                  <a:extLst>
                    <a:ext uri="{FF2B5EF4-FFF2-40B4-BE49-F238E27FC236}">
                      <a16:creationId xmlns:a16="http://schemas.microsoft.com/office/drawing/2014/main" id="{0C54887B-4191-9A92-BBD8-3804215893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22" name="Freeform 69">
                  <a:extLst>
                    <a:ext uri="{FF2B5EF4-FFF2-40B4-BE49-F238E27FC236}">
                      <a16:creationId xmlns:a16="http://schemas.microsoft.com/office/drawing/2014/main" id="{037DB087-4AEA-1DDD-6883-95C9100455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23" name="Freeform 70">
                  <a:extLst>
                    <a:ext uri="{FF2B5EF4-FFF2-40B4-BE49-F238E27FC236}">
                      <a16:creationId xmlns:a16="http://schemas.microsoft.com/office/drawing/2014/main" id="{95A5FFD0-95B4-36ED-CFE7-B23EC4837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24" name="Freeform 71">
                  <a:extLst>
                    <a:ext uri="{FF2B5EF4-FFF2-40B4-BE49-F238E27FC236}">
                      <a16:creationId xmlns:a16="http://schemas.microsoft.com/office/drawing/2014/main" id="{45185AD6-31C5-D47C-0DD2-301855FD71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25" name="Freeform 72">
                  <a:extLst>
                    <a:ext uri="{FF2B5EF4-FFF2-40B4-BE49-F238E27FC236}">
                      <a16:creationId xmlns:a16="http://schemas.microsoft.com/office/drawing/2014/main" id="{3F35DD53-0E04-8395-7036-B21F9DDA7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26" name="Freeform 73">
                  <a:extLst>
                    <a:ext uri="{FF2B5EF4-FFF2-40B4-BE49-F238E27FC236}">
                      <a16:creationId xmlns:a16="http://schemas.microsoft.com/office/drawing/2014/main" id="{1C5DACE8-CE14-E847-2B89-DE6DC0E1FF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27" name="Freeform 74">
                  <a:extLst>
                    <a:ext uri="{FF2B5EF4-FFF2-40B4-BE49-F238E27FC236}">
                      <a16:creationId xmlns:a16="http://schemas.microsoft.com/office/drawing/2014/main" id="{5B3D42AC-DD29-340D-FE66-9C26FBF825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28" name="Freeform 105">
                  <a:extLst>
                    <a:ext uri="{FF2B5EF4-FFF2-40B4-BE49-F238E27FC236}">
                      <a16:creationId xmlns:a16="http://schemas.microsoft.com/office/drawing/2014/main" id="{858CF1A7-1622-572C-B372-94D11EE51B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29" name="Freeform 106">
                  <a:extLst>
                    <a:ext uri="{FF2B5EF4-FFF2-40B4-BE49-F238E27FC236}">
                      <a16:creationId xmlns:a16="http://schemas.microsoft.com/office/drawing/2014/main" id="{B9AEB76C-B0D5-E3AC-D75F-DCEB56DDED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30" name="Freeform 107">
                  <a:extLst>
                    <a:ext uri="{FF2B5EF4-FFF2-40B4-BE49-F238E27FC236}">
                      <a16:creationId xmlns:a16="http://schemas.microsoft.com/office/drawing/2014/main" id="{F348103F-A607-5138-DEC5-8BE52662C9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31" name="Freeform 108">
                  <a:extLst>
                    <a:ext uri="{FF2B5EF4-FFF2-40B4-BE49-F238E27FC236}">
                      <a16:creationId xmlns:a16="http://schemas.microsoft.com/office/drawing/2014/main" id="{306B486E-BC54-566B-A01E-AF2BBFA448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32" name="Freeform 109">
                  <a:extLst>
                    <a:ext uri="{FF2B5EF4-FFF2-40B4-BE49-F238E27FC236}">
                      <a16:creationId xmlns:a16="http://schemas.microsoft.com/office/drawing/2014/main" id="{C9BED1E1-2AC3-F800-8609-DC7EC43E24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33" name="Freeform 110">
                  <a:extLst>
                    <a:ext uri="{FF2B5EF4-FFF2-40B4-BE49-F238E27FC236}">
                      <a16:creationId xmlns:a16="http://schemas.microsoft.com/office/drawing/2014/main" id="{7B7FA002-2222-F0FB-9148-C787667D98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34" name="Freeform 111">
                  <a:extLst>
                    <a:ext uri="{FF2B5EF4-FFF2-40B4-BE49-F238E27FC236}">
                      <a16:creationId xmlns:a16="http://schemas.microsoft.com/office/drawing/2014/main" id="{DF976EC7-FA62-7C99-5C27-7002B4D2EE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35" name="Freeform 112">
                  <a:extLst>
                    <a:ext uri="{FF2B5EF4-FFF2-40B4-BE49-F238E27FC236}">
                      <a16:creationId xmlns:a16="http://schemas.microsoft.com/office/drawing/2014/main" id="{1D3B127F-DA84-55E7-86EF-26F32595B2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</p:grp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0D398E7-FDE4-015F-5398-9D69FBA06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5540" y="2638490"/>
                <a:ext cx="39136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5E876D3F-8174-D324-D361-B1F4D18D2635}"/>
              </a:ext>
            </a:extLst>
          </p:cNvPr>
          <p:cNvSpPr/>
          <p:nvPr/>
        </p:nvSpPr>
        <p:spPr>
          <a:xfrm>
            <a:off x="11349063" y="3380598"/>
            <a:ext cx="166645" cy="17225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AA6EF2A-FDE5-B813-D503-F17153B84D81}"/>
              </a:ext>
            </a:extLst>
          </p:cNvPr>
          <p:cNvSpPr/>
          <p:nvPr/>
        </p:nvSpPr>
        <p:spPr>
          <a:xfrm>
            <a:off x="11349063" y="5275013"/>
            <a:ext cx="166645" cy="172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4673FFB-8DD8-E7D2-70EB-DAB9BB01D3EA}"/>
              </a:ext>
            </a:extLst>
          </p:cNvPr>
          <p:cNvCxnSpPr>
            <a:cxnSpLocks/>
            <a:stCxn id="47" idx="6"/>
            <a:endCxn id="39" idx="2"/>
          </p:cNvCxnSpPr>
          <p:nvPr/>
        </p:nvCxnSpPr>
        <p:spPr>
          <a:xfrm>
            <a:off x="889361" y="5361139"/>
            <a:ext cx="104597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44BC6F3-4D41-B334-60B7-3CF346E1620E}"/>
              </a:ext>
            </a:extLst>
          </p:cNvPr>
          <p:cNvCxnSpPr>
            <a:cxnSpLocks/>
          </p:cNvCxnSpPr>
          <p:nvPr/>
        </p:nvCxnSpPr>
        <p:spPr>
          <a:xfrm>
            <a:off x="2364514" y="4495982"/>
            <a:ext cx="0" cy="8806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25C4F0-40C4-B96B-E6C0-DF9E5D12A2F2}"/>
              </a:ext>
            </a:extLst>
          </p:cNvPr>
          <p:cNvCxnSpPr>
            <a:cxnSpLocks/>
          </p:cNvCxnSpPr>
          <p:nvPr/>
        </p:nvCxnSpPr>
        <p:spPr>
          <a:xfrm>
            <a:off x="2357553" y="3441482"/>
            <a:ext cx="0" cy="8850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B1B77D9-13BA-C140-B6A4-2D2FB45A92F4}"/>
              </a:ext>
            </a:extLst>
          </p:cNvPr>
          <p:cNvCxnSpPr>
            <a:cxnSpLocks/>
          </p:cNvCxnSpPr>
          <p:nvPr/>
        </p:nvCxnSpPr>
        <p:spPr>
          <a:xfrm flipH="1">
            <a:off x="2067867" y="4326574"/>
            <a:ext cx="5737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9B90E8D2-DC1D-E491-8720-C0F8BFB79F29}"/>
              </a:ext>
            </a:extLst>
          </p:cNvPr>
          <p:cNvSpPr/>
          <p:nvPr/>
        </p:nvSpPr>
        <p:spPr>
          <a:xfrm>
            <a:off x="1937468" y="4495985"/>
            <a:ext cx="834568" cy="976100"/>
          </a:xfrm>
          <a:prstGeom prst="arc">
            <a:avLst>
              <a:gd name="adj1" fmla="val 14431447"/>
              <a:gd name="adj2" fmla="val 1813314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1E0F0F8-2E38-B9EE-0AFC-525CB5901ACB}"/>
              </a:ext>
            </a:extLst>
          </p:cNvPr>
          <p:cNvSpPr/>
          <p:nvPr/>
        </p:nvSpPr>
        <p:spPr>
          <a:xfrm>
            <a:off x="722716" y="3380598"/>
            <a:ext cx="166645" cy="17225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D520009-0493-4912-FC56-97294D53C16E}"/>
              </a:ext>
            </a:extLst>
          </p:cNvPr>
          <p:cNvSpPr/>
          <p:nvPr/>
        </p:nvSpPr>
        <p:spPr>
          <a:xfrm>
            <a:off x="722716" y="5275013"/>
            <a:ext cx="166645" cy="172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29CF34-47C3-EAC9-F2DD-D063B44A0370}"/>
              </a:ext>
            </a:extLst>
          </p:cNvPr>
          <p:cNvCxnSpPr>
            <a:cxnSpLocks/>
          </p:cNvCxnSpPr>
          <p:nvPr/>
        </p:nvCxnSpPr>
        <p:spPr>
          <a:xfrm>
            <a:off x="9955158" y="4495985"/>
            <a:ext cx="0" cy="8806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D42CAA2-8F01-59C8-E0EE-6E1355BE9475}"/>
              </a:ext>
            </a:extLst>
          </p:cNvPr>
          <p:cNvCxnSpPr>
            <a:cxnSpLocks/>
          </p:cNvCxnSpPr>
          <p:nvPr/>
        </p:nvCxnSpPr>
        <p:spPr>
          <a:xfrm>
            <a:off x="9948198" y="3441484"/>
            <a:ext cx="0" cy="8850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ED4EF8A-D15B-D12A-7097-729397DF6649}"/>
              </a:ext>
            </a:extLst>
          </p:cNvPr>
          <p:cNvCxnSpPr>
            <a:cxnSpLocks/>
          </p:cNvCxnSpPr>
          <p:nvPr/>
        </p:nvCxnSpPr>
        <p:spPr>
          <a:xfrm flipH="1">
            <a:off x="9658511" y="4326577"/>
            <a:ext cx="5737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rc 51">
            <a:extLst>
              <a:ext uri="{FF2B5EF4-FFF2-40B4-BE49-F238E27FC236}">
                <a16:creationId xmlns:a16="http://schemas.microsoft.com/office/drawing/2014/main" id="{D7CC51FF-7C16-AAA9-88D7-AFDB60FEFCCC}"/>
              </a:ext>
            </a:extLst>
          </p:cNvPr>
          <p:cNvSpPr/>
          <p:nvPr/>
        </p:nvSpPr>
        <p:spPr>
          <a:xfrm>
            <a:off x="9528112" y="4495987"/>
            <a:ext cx="834568" cy="976100"/>
          </a:xfrm>
          <a:prstGeom prst="arc">
            <a:avLst>
              <a:gd name="adj1" fmla="val 14431447"/>
              <a:gd name="adj2" fmla="val 1813314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65CC397-9956-AFF3-7B93-53457EF31BBF}"/>
              </a:ext>
            </a:extLst>
          </p:cNvPr>
          <p:cNvGrpSpPr/>
          <p:nvPr/>
        </p:nvGrpSpPr>
        <p:grpSpPr>
          <a:xfrm flipH="1">
            <a:off x="6739461" y="3119030"/>
            <a:ext cx="2623576" cy="367823"/>
            <a:chOff x="2881757" y="2282818"/>
            <a:chExt cx="2623576" cy="367823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A1B2EF1-5AB0-5902-E17A-59516E6BAB4E}"/>
                </a:ext>
              </a:extLst>
            </p:cNvPr>
            <p:cNvCxnSpPr>
              <a:cxnSpLocks/>
            </p:cNvCxnSpPr>
            <p:nvPr/>
          </p:nvCxnSpPr>
          <p:spPr>
            <a:xfrm>
              <a:off x="3893297" y="2638490"/>
              <a:ext cx="3913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ECFE66E-9BB4-D0DF-C808-CEEBC4AB686A}"/>
                </a:ext>
              </a:extLst>
            </p:cNvPr>
            <p:cNvGrpSpPr/>
            <p:nvPr/>
          </p:nvGrpSpPr>
          <p:grpSpPr>
            <a:xfrm>
              <a:off x="2881757" y="2282818"/>
              <a:ext cx="2623576" cy="367823"/>
              <a:chOff x="2881757" y="2282818"/>
              <a:chExt cx="2623576" cy="36782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C8B351CD-A024-32FF-4EFD-51B9D9B6E9D9}"/>
                  </a:ext>
                </a:extLst>
              </p:cNvPr>
              <p:cNvGrpSpPr/>
              <p:nvPr/>
            </p:nvGrpSpPr>
            <p:grpSpPr>
              <a:xfrm>
                <a:off x="2881757" y="2282818"/>
                <a:ext cx="1023672" cy="365134"/>
                <a:chOff x="3886200" y="2636088"/>
                <a:chExt cx="914400" cy="3155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E36F374-3E72-7FB7-7BFB-8922CB4F1587}"/>
                    </a:ext>
                  </a:extLst>
                </p:cNvPr>
                <p:cNvGrpSpPr/>
                <p:nvPr/>
              </p:nvGrpSpPr>
              <p:grpSpPr>
                <a:xfrm>
                  <a:off x="38862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16A255D0-5057-7EE6-F7D9-40F342B2472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E6380C19-5D89-C1B1-1968-21CF64B1E8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2843BF1-9202-5D11-57E1-DE01DFAD1C5A}"/>
                    </a:ext>
                  </a:extLst>
                </p:cNvPr>
                <p:cNvGrpSpPr/>
                <p:nvPr/>
              </p:nvGrpSpPr>
              <p:grpSpPr>
                <a:xfrm>
                  <a:off x="41910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AEA2E023-74A2-B174-DA8E-1AA090E6AC4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3AFF3138-5C59-4239-C292-E7FD1B757E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74CEABDC-C6B6-62DC-A8C5-BF8FC5E90EA9}"/>
                    </a:ext>
                  </a:extLst>
                </p:cNvPr>
                <p:cNvGrpSpPr/>
                <p:nvPr/>
              </p:nvGrpSpPr>
              <p:grpSpPr>
                <a:xfrm>
                  <a:off x="44958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5519AF75-3EFC-885E-027E-73055DE296D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3C1AD486-1D7C-C550-3F83-916DC4ECF2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8" name="Group 229">
                <a:extLst>
                  <a:ext uri="{FF2B5EF4-FFF2-40B4-BE49-F238E27FC236}">
                    <a16:creationId xmlns:a16="http://schemas.microsoft.com/office/drawing/2014/main" id="{7B130D22-8552-6B88-D21C-E9799DAEC5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4770816" y="1916124"/>
                <a:ext cx="340922" cy="1128112"/>
                <a:chOff x="2788" y="1935"/>
                <a:chExt cx="216" cy="843"/>
              </a:xfrm>
            </p:grpSpPr>
            <p:sp>
              <p:nvSpPr>
                <p:cNvPr id="90" name="Freeform 67">
                  <a:extLst>
                    <a:ext uri="{FF2B5EF4-FFF2-40B4-BE49-F238E27FC236}">
                      <a16:creationId xmlns:a16="http://schemas.microsoft.com/office/drawing/2014/main" id="{C5225714-BFA9-712F-F2AC-835E9E18C5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91" name="Freeform 68">
                  <a:extLst>
                    <a:ext uri="{FF2B5EF4-FFF2-40B4-BE49-F238E27FC236}">
                      <a16:creationId xmlns:a16="http://schemas.microsoft.com/office/drawing/2014/main" id="{147F8D54-8875-2DFA-B5E4-AB47BECDDE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92" name="Freeform 69">
                  <a:extLst>
                    <a:ext uri="{FF2B5EF4-FFF2-40B4-BE49-F238E27FC236}">
                      <a16:creationId xmlns:a16="http://schemas.microsoft.com/office/drawing/2014/main" id="{15151725-462E-EB18-81A6-28BF8D4300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93" name="Freeform 70">
                  <a:extLst>
                    <a:ext uri="{FF2B5EF4-FFF2-40B4-BE49-F238E27FC236}">
                      <a16:creationId xmlns:a16="http://schemas.microsoft.com/office/drawing/2014/main" id="{0F62D8E6-8410-34B5-697C-D296BF342B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94" name="Freeform 71">
                  <a:extLst>
                    <a:ext uri="{FF2B5EF4-FFF2-40B4-BE49-F238E27FC236}">
                      <a16:creationId xmlns:a16="http://schemas.microsoft.com/office/drawing/2014/main" id="{675955E0-68D2-DE57-01F8-A7FE85484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95" name="Freeform 72">
                  <a:extLst>
                    <a:ext uri="{FF2B5EF4-FFF2-40B4-BE49-F238E27FC236}">
                      <a16:creationId xmlns:a16="http://schemas.microsoft.com/office/drawing/2014/main" id="{ABFED130-6A5F-6772-1A86-5E5D981446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96" name="Freeform 73">
                  <a:extLst>
                    <a:ext uri="{FF2B5EF4-FFF2-40B4-BE49-F238E27FC236}">
                      <a16:creationId xmlns:a16="http://schemas.microsoft.com/office/drawing/2014/main" id="{2A2AD244-A93A-C9A2-2C39-764C5BE121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97" name="Freeform 74">
                  <a:extLst>
                    <a:ext uri="{FF2B5EF4-FFF2-40B4-BE49-F238E27FC236}">
                      <a16:creationId xmlns:a16="http://schemas.microsoft.com/office/drawing/2014/main" id="{3A9AF1A5-3DC7-6B51-E77B-B85CEFEA64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98" name="Freeform 105">
                  <a:extLst>
                    <a:ext uri="{FF2B5EF4-FFF2-40B4-BE49-F238E27FC236}">
                      <a16:creationId xmlns:a16="http://schemas.microsoft.com/office/drawing/2014/main" id="{11511596-166A-C1D3-0335-47468CBE4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99" name="Freeform 106">
                  <a:extLst>
                    <a:ext uri="{FF2B5EF4-FFF2-40B4-BE49-F238E27FC236}">
                      <a16:creationId xmlns:a16="http://schemas.microsoft.com/office/drawing/2014/main" id="{270E30B8-E700-0F5D-B97D-CF1A35B314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100" name="Freeform 107">
                  <a:extLst>
                    <a:ext uri="{FF2B5EF4-FFF2-40B4-BE49-F238E27FC236}">
                      <a16:creationId xmlns:a16="http://schemas.microsoft.com/office/drawing/2014/main" id="{AFCB9C5F-34AD-94F1-B4F3-8F49BED5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101" name="Freeform 108">
                  <a:extLst>
                    <a:ext uri="{FF2B5EF4-FFF2-40B4-BE49-F238E27FC236}">
                      <a16:creationId xmlns:a16="http://schemas.microsoft.com/office/drawing/2014/main" id="{C92321B6-7FCD-C9C6-787A-CB3116B636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102" name="Freeform 109">
                  <a:extLst>
                    <a:ext uri="{FF2B5EF4-FFF2-40B4-BE49-F238E27FC236}">
                      <a16:creationId xmlns:a16="http://schemas.microsoft.com/office/drawing/2014/main" id="{DA58A87D-EEEF-9F59-2609-FFE9838D18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103" name="Freeform 110">
                  <a:extLst>
                    <a:ext uri="{FF2B5EF4-FFF2-40B4-BE49-F238E27FC236}">
                      <a16:creationId xmlns:a16="http://schemas.microsoft.com/office/drawing/2014/main" id="{1770D3AF-5F4C-D13F-DF6E-95C63A9B48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104" name="Freeform 111">
                  <a:extLst>
                    <a:ext uri="{FF2B5EF4-FFF2-40B4-BE49-F238E27FC236}">
                      <a16:creationId xmlns:a16="http://schemas.microsoft.com/office/drawing/2014/main" id="{A109F0A5-AD74-BE50-8771-6302B1448F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  <p:sp>
              <p:nvSpPr>
                <p:cNvPr id="105" name="Freeform 112">
                  <a:extLst>
                    <a:ext uri="{FF2B5EF4-FFF2-40B4-BE49-F238E27FC236}">
                      <a16:creationId xmlns:a16="http://schemas.microsoft.com/office/drawing/2014/main" id="{C69303DE-D0B0-B818-A7BE-176EB6FEE5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4000"/>
                </a:p>
              </p:txBody>
            </p:sp>
          </p:grp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860987B-4087-051A-9E82-54B7EFC15C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5540" y="2638490"/>
                <a:ext cx="39136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C055BA6-9273-F272-D864-8CB2C1BEB0DA}"/>
              </a:ext>
            </a:extLst>
          </p:cNvPr>
          <p:cNvCxnSpPr>
            <a:cxnSpLocks/>
          </p:cNvCxnSpPr>
          <p:nvPr/>
        </p:nvCxnSpPr>
        <p:spPr>
          <a:xfrm>
            <a:off x="5497383" y="3473498"/>
            <a:ext cx="55279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B009494-0F65-8BBC-4052-1837D86D1CFD}"/>
              </a:ext>
            </a:extLst>
          </p:cNvPr>
          <p:cNvGrpSpPr/>
          <p:nvPr/>
        </p:nvGrpSpPr>
        <p:grpSpPr>
          <a:xfrm rot="16200000">
            <a:off x="6205652" y="2900762"/>
            <a:ext cx="834568" cy="1145509"/>
            <a:chOff x="7000923" y="3803122"/>
            <a:chExt cx="834568" cy="1145509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0FA24BB-2DCC-1AB4-14B3-6276D654D9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1322" y="3803122"/>
              <a:ext cx="57376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Arc 117">
              <a:extLst>
                <a:ext uri="{FF2B5EF4-FFF2-40B4-BE49-F238E27FC236}">
                  <a16:creationId xmlns:a16="http://schemas.microsoft.com/office/drawing/2014/main" id="{10560100-1995-BBCB-93FA-0FF8F401505B}"/>
                </a:ext>
              </a:extLst>
            </p:cNvPr>
            <p:cNvSpPr/>
            <p:nvPr/>
          </p:nvSpPr>
          <p:spPr>
            <a:xfrm>
              <a:off x="7000923" y="3972531"/>
              <a:ext cx="834568" cy="976100"/>
            </a:xfrm>
            <a:prstGeom prst="arc">
              <a:avLst>
                <a:gd name="adj1" fmla="val 14431447"/>
                <a:gd name="adj2" fmla="val 18133144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E068EF9-FC7B-9E8C-7B78-5BFCB8CB9EDD}"/>
              </a:ext>
            </a:extLst>
          </p:cNvPr>
          <p:cNvCxnSpPr>
            <a:cxnSpLocks/>
          </p:cNvCxnSpPr>
          <p:nvPr/>
        </p:nvCxnSpPr>
        <p:spPr>
          <a:xfrm flipH="1">
            <a:off x="6219591" y="3465425"/>
            <a:ext cx="5198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3BCC9E7-7ED6-8E9E-4AC0-C22AF344D190}"/>
              </a:ext>
            </a:extLst>
          </p:cNvPr>
          <p:cNvGrpSpPr/>
          <p:nvPr/>
        </p:nvGrpSpPr>
        <p:grpSpPr>
          <a:xfrm>
            <a:off x="2911253" y="1485412"/>
            <a:ext cx="6537547" cy="1537769"/>
            <a:chOff x="2911253" y="1485412"/>
            <a:chExt cx="6537547" cy="1537769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F8E1FD0-F2EE-6551-AE58-FCD97C9685B4}"/>
                </a:ext>
              </a:extLst>
            </p:cNvPr>
            <p:cNvSpPr txBox="1"/>
            <p:nvPr/>
          </p:nvSpPr>
          <p:spPr>
            <a:xfrm>
              <a:off x="2961197" y="1485412"/>
              <a:ext cx="64876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Intrinsic resistance and inductance of the line</a:t>
              </a:r>
            </a:p>
          </p:txBody>
        </p:sp>
        <p:sp>
          <p:nvSpPr>
            <p:cNvPr id="127" name="Right Brace 126">
              <a:extLst>
                <a:ext uri="{FF2B5EF4-FFF2-40B4-BE49-F238E27FC236}">
                  <a16:creationId xmlns:a16="http://schemas.microsoft.com/office/drawing/2014/main" id="{0325B257-E80E-C0F4-028A-68535F55B7E1}"/>
                </a:ext>
              </a:extLst>
            </p:cNvPr>
            <p:cNvSpPr/>
            <p:nvPr/>
          </p:nvSpPr>
          <p:spPr>
            <a:xfrm rot="16200000">
              <a:off x="4015305" y="1487232"/>
              <a:ext cx="407522" cy="2615626"/>
            </a:xfrm>
            <a:prstGeom prst="rightBrace">
              <a:avLst>
                <a:gd name="adj1" fmla="val 66238"/>
                <a:gd name="adj2" fmla="val 50000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ight Brace 127">
              <a:extLst>
                <a:ext uri="{FF2B5EF4-FFF2-40B4-BE49-F238E27FC236}">
                  <a16:creationId xmlns:a16="http://schemas.microsoft.com/office/drawing/2014/main" id="{0703263B-C36D-1D9D-A674-608BD6DB63C4}"/>
                </a:ext>
              </a:extLst>
            </p:cNvPr>
            <p:cNvSpPr/>
            <p:nvPr/>
          </p:nvSpPr>
          <p:spPr>
            <a:xfrm rot="16200000">
              <a:off x="7915107" y="1511607"/>
              <a:ext cx="407522" cy="2615626"/>
            </a:xfrm>
            <a:prstGeom prst="rightBrace">
              <a:avLst>
                <a:gd name="adj1" fmla="val 66238"/>
                <a:gd name="adj2" fmla="val 50000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DEFB6F04-7F7B-28AB-EDB3-8C6A37394EE2}"/>
                </a:ext>
              </a:extLst>
            </p:cNvPr>
            <p:cNvCxnSpPr>
              <a:stCxn id="125" idx="2"/>
            </p:cNvCxnSpPr>
            <p:nvPr/>
          </p:nvCxnSpPr>
          <p:spPr>
            <a:xfrm flipH="1">
              <a:off x="4386908" y="1947077"/>
              <a:ext cx="1818091" cy="64934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230B236B-5A57-534B-560A-55185605B7B8}"/>
                </a:ext>
              </a:extLst>
            </p:cNvPr>
            <p:cNvCxnSpPr>
              <a:cxnSpLocks/>
            </p:cNvCxnSpPr>
            <p:nvPr/>
          </p:nvCxnSpPr>
          <p:spPr>
            <a:xfrm>
              <a:off x="6175092" y="1951256"/>
              <a:ext cx="1818091" cy="64934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4D41A57-F987-5F6E-53B9-24420FE886FE}"/>
              </a:ext>
            </a:extLst>
          </p:cNvPr>
          <p:cNvGrpSpPr/>
          <p:nvPr/>
        </p:nvGrpSpPr>
        <p:grpSpPr>
          <a:xfrm>
            <a:off x="2791561" y="4503269"/>
            <a:ext cx="6657239" cy="1961557"/>
            <a:chOff x="2791561" y="4503269"/>
            <a:chExt cx="6657239" cy="1961557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C6A4464-6AE2-9364-8833-BF17BFFCD618}"/>
                </a:ext>
              </a:extLst>
            </p:cNvPr>
            <p:cNvSpPr txBox="1"/>
            <p:nvPr/>
          </p:nvSpPr>
          <p:spPr>
            <a:xfrm>
              <a:off x="2906272" y="6003161"/>
              <a:ext cx="64876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Intrinsic susceptance of the line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A9CC2A44-9010-3210-331F-1773DF4490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91561" y="4510489"/>
              <a:ext cx="3358924" cy="148190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CB77D82-8798-4817-BC4D-8ACE6ECA2B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0578" y="4503269"/>
              <a:ext cx="3328222" cy="1493304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9942DDC-0973-D47C-A5C3-89968CBCB158}"/>
              </a:ext>
            </a:extLst>
          </p:cNvPr>
          <p:cNvGrpSpPr/>
          <p:nvPr/>
        </p:nvGrpSpPr>
        <p:grpSpPr>
          <a:xfrm>
            <a:off x="4762842" y="3881051"/>
            <a:ext cx="2774477" cy="967849"/>
            <a:chOff x="4762842" y="3881051"/>
            <a:chExt cx="2774477" cy="967849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385192E-460C-8D96-0E2B-7CB71871BD8D}"/>
                </a:ext>
              </a:extLst>
            </p:cNvPr>
            <p:cNvSpPr txBox="1"/>
            <p:nvPr/>
          </p:nvSpPr>
          <p:spPr>
            <a:xfrm>
              <a:off x="4762842" y="4387235"/>
              <a:ext cx="2774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Series compensation</a:t>
              </a:r>
            </a:p>
          </p:txBody>
        </p: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65CE1B59-6CF8-32FD-2D02-C41611BDD174}"/>
                </a:ext>
              </a:extLst>
            </p:cNvPr>
            <p:cNvCxnSpPr>
              <a:cxnSpLocks/>
              <a:stCxn id="138" idx="0"/>
            </p:cNvCxnSpPr>
            <p:nvPr/>
          </p:nvCxnSpPr>
          <p:spPr>
            <a:xfrm flipH="1" flipV="1">
              <a:off x="6150080" y="3881051"/>
              <a:ext cx="1" cy="5061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563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4473B-4338-BCD2-AA44-B447818F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9363"/>
          </a:xfrm>
        </p:spPr>
        <p:txBody>
          <a:bodyPr anchor="ctr">
            <a:normAutofit/>
          </a:bodyPr>
          <a:lstStyle/>
          <a:p>
            <a:r>
              <a:rPr lang="en-US" dirty="0"/>
              <a:t>Series compensation equipment</a:t>
            </a:r>
          </a:p>
        </p:txBody>
      </p:sp>
      <p:pic>
        <p:nvPicPr>
          <p:cNvPr id="1026" name="Picture 2" descr="Application of Series Compensation Capacitor in EHV Transmission System">
            <a:hlinkClick r:id="rId2"/>
            <a:extLst>
              <a:ext uri="{FF2B5EF4-FFF2-40B4-BE49-F238E27FC236}">
                <a16:creationId xmlns:a16="http://schemas.microsoft.com/office/drawing/2014/main" id="{12CCF132-94D7-E5A1-FABD-71F48125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67" b="10645"/>
          <a:stretch/>
        </p:blipFill>
        <p:spPr bwMode="auto">
          <a:xfrm>
            <a:off x="838200" y="1555668"/>
            <a:ext cx="10515600" cy="462129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E0A741-2D4B-7B79-1FA7-B822D106C4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553839"/>
            <a:ext cx="314696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Daniel Kirschen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C354F-5DBA-B518-4E15-B7952E5DE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38306"/>
            <a:ext cx="2743200" cy="28065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97646A6-6B76-9347-9EA0-ECEE7D8FD72D}" type="slidenum">
              <a:rPr lang="en-US" smtClean="0"/>
              <a:pPr>
                <a:spcAft>
                  <a:spcPts val="600"/>
                </a:spcAft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932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AFD8B-3516-9FB3-8138-039016D81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Problems with series compensation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CDAB7-55C3-0CBB-F942-13554E65F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Protection of series compensated lines is difficult</a:t>
                </a:r>
              </a:p>
              <a:p>
                <a:r>
                  <a:rPr lang="en-US" dirty="0"/>
                  <a:t>Risk of subsynchronous resonance</a:t>
                </a:r>
              </a:p>
              <a:p>
                <a:pPr lvl="1"/>
                <a:r>
                  <a:rPr lang="en-US" sz="1800" dirty="0"/>
                  <a:t>Resonance frequency of an LC circuit: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Can match the torsional resonance frequency of turbogenerators</a:t>
                </a:r>
              </a:p>
              <a:p>
                <a:r>
                  <a:rPr lang="en-US" sz="2200" dirty="0"/>
                  <a:t>Creates torsional oscillations in these turbogenerators</a:t>
                </a:r>
              </a:p>
              <a:p>
                <a:r>
                  <a:rPr lang="en-US" sz="2200" dirty="0"/>
                  <a:t>Leads to metal fatigue and failure of the shaft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CDAB7-55C3-0CBB-F942-13554E65F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B9A13-742F-D3B2-AE3B-483EB3CA2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Daniel Kirschen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262D8D-7BE4-B134-1E7E-486F5E3EE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97646A6-6B76-9347-9EA0-ECEE7D8FD72D}" type="slidenum">
              <a:rPr lang="en-US" smtClean="0"/>
              <a:pPr>
                <a:spcAft>
                  <a:spcPts val="600"/>
                </a:spcAft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1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4BB3F-CAF3-80F4-171D-AF125FE16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Voltage DC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B27AB-6078-9D05-CDDD-4FC015C04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DC does not introduce stability issues</a:t>
            </a:r>
          </a:p>
          <a:p>
            <a:r>
              <a:rPr lang="en-US" dirty="0"/>
              <a:t>Power transfer controlled using power electronics</a:t>
            </a:r>
          </a:p>
          <a:p>
            <a:r>
              <a:rPr lang="en-US" dirty="0"/>
              <a:t>Ideal for transmitting large amounts of power over long distances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C206E-9DB4-F8B8-7917-9CB3DC2D6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AE57B-7A70-C249-58D1-689A5D331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66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9" name="Line 3"/>
          <p:cNvSpPr>
            <a:spLocks noChangeShapeType="1"/>
          </p:cNvSpPr>
          <p:nvPr/>
        </p:nvSpPr>
        <p:spPr bwMode="auto">
          <a:xfrm>
            <a:off x="3702050" y="6277096"/>
            <a:ext cx="52006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6900" name="Line 4"/>
          <p:cNvSpPr>
            <a:spLocks noChangeShapeType="1"/>
          </p:cNvSpPr>
          <p:nvPr/>
        </p:nvSpPr>
        <p:spPr bwMode="auto">
          <a:xfrm flipV="1">
            <a:off x="3702050" y="2314696"/>
            <a:ext cx="0" cy="396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8720138" y="6248521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latin typeface="Arial" charset="0"/>
              </a:rPr>
              <a:t>x</a:t>
            </a:r>
          </a:p>
        </p:txBody>
      </p:sp>
      <p:sp>
        <p:nvSpPr>
          <p:cNvPr id="976902" name="Text Box 6"/>
          <p:cNvSpPr txBox="1">
            <a:spLocks noChangeArrowheads="1"/>
          </p:cNvSpPr>
          <p:nvPr/>
        </p:nvSpPr>
        <p:spPr bwMode="auto">
          <a:xfrm>
            <a:off x="3849688" y="2057522"/>
            <a:ext cx="2411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latin typeface="Arial" charset="0"/>
              </a:rPr>
              <a:t>Potential energy</a:t>
            </a:r>
          </a:p>
        </p:txBody>
      </p:sp>
      <p:grpSp>
        <p:nvGrpSpPr>
          <p:cNvPr id="976903" name="Group 7"/>
          <p:cNvGrpSpPr>
            <a:grpSpLocks/>
          </p:cNvGrpSpPr>
          <p:nvPr/>
        </p:nvGrpSpPr>
        <p:grpSpPr bwMode="auto">
          <a:xfrm>
            <a:off x="4114800" y="4067296"/>
            <a:ext cx="2806700" cy="1828800"/>
            <a:chOff x="1968" y="1632"/>
            <a:chExt cx="2304" cy="1152"/>
          </a:xfrm>
        </p:grpSpPr>
        <p:sp>
          <p:nvSpPr>
            <p:cNvPr id="976904" name="Arc 8"/>
            <p:cNvSpPr>
              <a:spLocks/>
            </p:cNvSpPr>
            <p:nvPr/>
          </p:nvSpPr>
          <p:spPr bwMode="auto">
            <a:xfrm flipV="1">
              <a:off x="3120" y="1632"/>
              <a:ext cx="1152" cy="11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6905" name="Arc 9"/>
            <p:cNvSpPr>
              <a:spLocks/>
            </p:cNvSpPr>
            <p:nvPr/>
          </p:nvSpPr>
          <p:spPr bwMode="auto">
            <a:xfrm flipH="1" flipV="1">
              <a:off x="1968" y="1632"/>
              <a:ext cx="1152" cy="11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76906" name="Oval 10"/>
          <p:cNvSpPr>
            <a:spLocks noChangeArrowheads="1"/>
          </p:cNvSpPr>
          <p:nvPr/>
        </p:nvSpPr>
        <p:spPr bwMode="auto">
          <a:xfrm>
            <a:off x="5435600" y="5714272"/>
            <a:ext cx="165100" cy="17462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76907" name="Group 11"/>
          <p:cNvGrpSpPr>
            <a:grpSpLocks/>
          </p:cNvGrpSpPr>
          <p:nvPr/>
        </p:nvGrpSpPr>
        <p:grpSpPr bwMode="auto">
          <a:xfrm>
            <a:off x="6096000" y="3649784"/>
            <a:ext cx="3302000" cy="2093912"/>
            <a:chOff x="1968" y="1632"/>
            <a:chExt cx="2304" cy="1152"/>
          </a:xfrm>
        </p:grpSpPr>
        <p:sp>
          <p:nvSpPr>
            <p:cNvPr id="976908" name="Arc 12"/>
            <p:cNvSpPr>
              <a:spLocks/>
            </p:cNvSpPr>
            <p:nvPr/>
          </p:nvSpPr>
          <p:spPr bwMode="auto">
            <a:xfrm flipV="1">
              <a:off x="3120" y="1632"/>
              <a:ext cx="1152" cy="11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00802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6909" name="Arc 13"/>
            <p:cNvSpPr>
              <a:spLocks/>
            </p:cNvSpPr>
            <p:nvPr/>
          </p:nvSpPr>
          <p:spPr bwMode="auto">
            <a:xfrm flipH="1" flipV="1">
              <a:off x="1968" y="1632"/>
              <a:ext cx="1152" cy="11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00802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76910" name="Oval 14"/>
          <p:cNvSpPr>
            <a:spLocks noChangeArrowheads="1"/>
          </p:cNvSpPr>
          <p:nvPr/>
        </p:nvSpPr>
        <p:spPr bwMode="auto">
          <a:xfrm>
            <a:off x="7650164" y="5561872"/>
            <a:ext cx="193675" cy="17462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6911" name="Text Box 15"/>
          <p:cNvSpPr txBox="1">
            <a:spLocks noChangeArrowheads="1"/>
          </p:cNvSpPr>
          <p:nvPr/>
        </p:nvSpPr>
        <p:spPr bwMode="auto">
          <a:xfrm>
            <a:off x="3784600" y="3676772"/>
            <a:ext cx="2065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>
                <a:latin typeface="Arial" charset="0"/>
              </a:rPr>
              <a:t>Original conditions</a:t>
            </a:r>
          </a:p>
        </p:txBody>
      </p:sp>
      <p:sp>
        <p:nvSpPr>
          <p:cNvPr id="976912" name="Text Box 16"/>
          <p:cNvSpPr txBox="1">
            <a:spLocks noChangeArrowheads="1"/>
          </p:cNvSpPr>
          <p:nvPr/>
        </p:nvSpPr>
        <p:spPr bwMode="auto">
          <a:xfrm>
            <a:off x="8558214" y="3283072"/>
            <a:ext cx="17351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>
                <a:latin typeface="Arial" charset="0"/>
              </a:rPr>
              <a:t>New conditions</a:t>
            </a:r>
          </a:p>
        </p:txBody>
      </p:sp>
      <p:sp>
        <p:nvSpPr>
          <p:cNvPr id="976913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Slow Evolution of a Stable System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C26496-4550-2E09-4460-763FA457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92CF7-0D8F-12FF-2489-CC4F830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9D726E-DE88-91AA-6917-4E77D8B0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9363"/>
          </a:xfrm>
        </p:spPr>
        <p:txBody>
          <a:bodyPr anchor="ctr">
            <a:normAutofit/>
          </a:bodyPr>
          <a:lstStyle/>
          <a:p>
            <a:r>
              <a:rPr lang="en-US" dirty="0"/>
              <a:t>Existing and planned HVDC lines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D2BF3-0BD6-05F9-EFC4-1E8429A09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553839"/>
            <a:ext cx="314696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Daniel Kirschen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A2C0F-9277-6E21-FB51-076E4BE5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38306"/>
            <a:ext cx="2743200" cy="28065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97646A6-6B76-9347-9EA0-ECEE7D8FD72D}" type="slidenum">
              <a:rPr lang="en-US" smtClean="0"/>
              <a:pPr>
                <a:spcAft>
                  <a:spcPts val="600"/>
                </a:spcAft>
              </a:pPr>
              <a:t>120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C406A8-F4F2-BDEF-9AA7-731E7826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716" y="1399378"/>
            <a:ext cx="7869084" cy="5238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A6CB13-2245-E570-5177-E38E88C0FDF4}"/>
              </a:ext>
            </a:extLst>
          </p:cNvPr>
          <p:cNvSpPr txBox="1"/>
          <p:nvPr/>
        </p:nvSpPr>
        <p:spPr>
          <a:xfrm>
            <a:off x="9724103" y="6492875"/>
            <a:ext cx="231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Iowa State University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C8328-4DAF-AFAB-9786-2A7132E59282}"/>
              </a:ext>
            </a:extLst>
          </p:cNvPr>
          <p:cNvSpPr txBox="1"/>
          <p:nvPr/>
        </p:nvSpPr>
        <p:spPr>
          <a:xfrm>
            <a:off x="9665212" y="4108552"/>
            <a:ext cx="1524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Blue</a:t>
            </a:r>
            <a:r>
              <a:rPr lang="en-US" sz="1400" dirty="0"/>
              <a:t>: Existing links</a:t>
            </a:r>
          </a:p>
          <a:p>
            <a:r>
              <a:rPr lang="en-US" sz="1400" dirty="0">
                <a:solidFill>
                  <a:srgbClr val="FF0000"/>
                </a:solidFill>
              </a:rPr>
              <a:t>Red</a:t>
            </a:r>
            <a:r>
              <a:rPr lang="en-US" sz="1400" dirty="0"/>
              <a:t>: Proposals</a:t>
            </a:r>
          </a:p>
        </p:txBody>
      </p:sp>
    </p:spTree>
    <p:extLst>
      <p:ext uri="{BB962C8B-B14F-4D97-AF65-F5344CB8AC3E}">
        <p14:creationId xmlns:p14="http://schemas.microsoft.com/office/powerpoint/2010/main" val="36068689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E7A2-F740-EE8E-CABE-5C607D6B1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400" b="1">
                <a:effectLst/>
              </a:rPr>
              <a:t>Transient stability analysis using time domain simulation</a:t>
            </a:r>
            <a:endParaRPr lang="en-US" sz="3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321FAD-D470-A1C2-0C76-93477E611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Equal area criterion</a:t>
            </a:r>
          </a:p>
          <a:p>
            <a:pPr lvl="1"/>
            <a:r>
              <a:rPr lang="en-US" dirty="0"/>
              <a:t>Provides useful insights on what affects stability</a:t>
            </a:r>
          </a:p>
          <a:p>
            <a:pPr lvl="1"/>
            <a:r>
              <a:rPr lang="en-US" dirty="0"/>
              <a:t>Applicable only to simple cases</a:t>
            </a:r>
          </a:p>
          <a:p>
            <a:pPr lvl="1"/>
            <a:r>
              <a:rPr lang="en-US" dirty="0"/>
              <a:t>Inaccurate </a:t>
            </a:r>
          </a:p>
          <a:p>
            <a:r>
              <a:rPr lang="en-US" dirty="0"/>
              <a:t>Need a more rigorous method for assessing stability</a:t>
            </a:r>
          </a:p>
          <a:p>
            <a:pPr lvl="1"/>
            <a:r>
              <a:rPr lang="en-US" dirty="0"/>
              <a:t>More accurate results</a:t>
            </a:r>
          </a:p>
          <a:p>
            <a:pPr lvl="1"/>
            <a:r>
              <a:rPr lang="en-US" dirty="0"/>
              <a:t>Applicable to multi-machine systems</a:t>
            </a:r>
          </a:p>
          <a:p>
            <a:r>
              <a:rPr lang="en-US" dirty="0"/>
              <a:t>Numerical integration of the differential equations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CEFBA-4ABB-927F-0F74-23509ACE0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Daniel Kirschen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99A93-B809-688C-C6DD-B11A34C1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97646A6-6B76-9347-9EA0-ECEE7D8FD72D}" type="slidenum">
              <a:rPr lang="en-US" smtClean="0"/>
              <a:pPr>
                <a:spcAft>
                  <a:spcPts val="600"/>
                </a:spcAft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2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D5A7-34A5-CAEF-F5F2-D55C1376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differential equation?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585A333-2156-0439-A466-271CC7549F7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1555668"/>
                <a:ext cx="5374215" cy="4633995"/>
              </a:xfrm>
            </p:spPr>
            <p:txBody>
              <a:bodyPr>
                <a:normAutofit/>
              </a:bodyPr>
              <a:lstStyle/>
              <a:p>
                <a:r>
                  <a:rPr lang="en-US" kern="12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Given:</a:t>
                </a:r>
              </a:p>
              <a:p>
                <a:pPr marL="0" indent="0">
                  <a:buNone/>
                </a:pPr>
                <a:r>
                  <a:rPr lang="en-US" kern="12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;  </m:t>
                      </m:r>
                      <m:r>
                        <a:rPr lang="en-US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effectLst/>
                </a:endParaRPr>
              </a:p>
              <a:p>
                <a:endParaRPr lang="en-US" dirty="0"/>
              </a:p>
              <a:p>
                <a:r>
                  <a:rPr lang="en-US" dirty="0"/>
                  <a:t>We want to calculate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585A333-2156-0439-A466-271CC7549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1555668"/>
                <a:ext cx="5374215" cy="4633995"/>
              </a:xfrm>
              <a:blipFill>
                <a:blip r:embed="rId2"/>
                <a:stretch>
                  <a:fillRect l="-2123" t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0A16F-B81E-3BF6-6F54-19C10F4C4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859FC3-C396-0D82-1D46-12FFBC4A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122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210E79-B2A1-3492-03F0-0AF935489636}"/>
              </a:ext>
            </a:extLst>
          </p:cNvPr>
          <p:cNvGrpSpPr/>
          <p:nvPr/>
        </p:nvGrpSpPr>
        <p:grpSpPr>
          <a:xfrm>
            <a:off x="6455801" y="1438327"/>
            <a:ext cx="5253245" cy="3978879"/>
            <a:chOff x="6898253" y="2629508"/>
            <a:chExt cx="3690780" cy="279544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A0C63CD-A0DE-8422-EE91-30A764526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8355" y="2727960"/>
              <a:ext cx="0" cy="23220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F82B5A6-027F-5462-AA35-FE57204D8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7597" y="5035233"/>
              <a:ext cx="3243485" cy="147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212155D-352A-D256-2932-F46250CE9664}"/>
                    </a:ext>
                  </a:extLst>
                </p:cNvPr>
                <p:cNvSpPr txBox="1"/>
                <p:nvPr/>
              </p:nvSpPr>
              <p:spPr>
                <a:xfrm>
                  <a:off x="6914283" y="2629508"/>
                  <a:ext cx="328858" cy="3675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212155D-352A-D256-2932-F46250CE96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283" y="2629508"/>
                  <a:ext cx="328858" cy="3675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DB0EE09-6922-8F42-637B-EFFB3CC7226D}"/>
                    </a:ext>
                  </a:extLst>
                </p:cNvPr>
                <p:cNvSpPr txBox="1"/>
                <p:nvPr/>
              </p:nvSpPr>
              <p:spPr>
                <a:xfrm>
                  <a:off x="10296575" y="5057356"/>
                  <a:ext cx="292458" cy="3675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DB0EE09-6922-8F42-637B-EFFB3CC722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6575" y="5057356"/>
                  <a:ext cx="292458" cy="3675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70B2385-83D0-8748-9653-E45BD5048D2A}"/>
                    </a:ext>
                  </a:extLst>
                </p:cNvPr>
                <p:cNvSpPr txBox="1"/>
                <p:nvPr/>
              </p:nvSpPr>
              <p:spPr>
                <a:xfrm>
                  <a:off x="7113268" y="5035233"/>
                  <a:ext cx="297549" cy="3243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70B2385-83D0-8748-9653-E45BD5048D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268" y="5035233"/>
                  <a:ext cx="297549" cy="32435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E556F19-4E1D-8075-9C5C-8F87CD2C31E9}"/>
                    </a:ext>
                  </a:extLst>
                </p:cNvPr>
                <p:cNvSpPr txBox="1"/>
                <p:nvPr/>
              </p:nvSpPr>
              <p:spPr>
                <a:xfrm>
                  <a:off x="6898253" y="4282433"/>
                  <a:ext cx="391115" cy="3243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E556F19-4E1D-8075-9C5C-8F87CD2C3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8253" y="4282433"/>
                  <a:ext cx="391115" cy="3243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71F5376-795F-36C3-EFCB-A57BB27599AD}"/>
                </a:ext>
              </a:extLst>
            </p:cNvPr>
            <p:cNvSpPr/>
            <p:nvPr/>
          </p:nvSpPr>
          <p:spPr>
            <a:xfrm>
              <a:off x="7295281" y="3261363"/>
              <a:ext cx="1245728" cy="1120140"/>
            </a:xfrm>
            <a:custGeom>
              <a:avLst/>
              <a:gdLst>
                <a:gd name="connsiteX0" fmla="*/ 0 w 717550"/>
                <a:gd name="connsiteY0" fmla="*/ 714375 h 714375"/>
                <a:gd name="connsiteX1" fmla="*/ 301625 w 717550"/>
                <a:gd name="connsiteY1" fmla="*/ 615950 h 714375"/>
                <a:gd name="connsiteX2" fmla="*/ 501650 w 717550"/>
                <a:gd name="connsiteY2" fmla="*/ 476250 h 714375"/>
                <a:gd name="connsiteX3" fmla="*/ 660400 w 717550"/>
                <a:gd name="connsiteY3" fmla="*/ 219075 h 714375"/>
                <a:gd name="connsiteX4" fmla="*/ 717550 w 717550"/>
                <a:gd name="connsiteY4" fmla="*/ 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50" h="714375">
                  <a:moveTo>
                    <a:pt x="0" y="714375"/>
                  </a:moveTo>
                  <a:cubicBezTo>
                    <a:pt x="109008" y="685006"/>
                    <a:pt x="218017" y="655637"/>
                    <a:pt x="301625" y="615950"/>
                  </a:cubicBezTo>
                  <a:cubicBezTo>
                    <a:pt x="385233" y="576263"/>
                    <a:pt x="441854" y="542396"/>
                    <a:pt x="501650" y="476250"/>
                  </a:cubicBezTo>
                  <a:cubicBezTo>
                    <a:pt x="561446" y="410104"/>
                    <a:pt x="624417" y="298450"/>
                    <a:pt x="660400" y="219075"/>
                  </a:cubicBezTo>
                  <a:cubicBezTo>
                    <a:pt x="696383" y="139700"/>
                    <a:pt x="706966" y="69850"/>
                    <a:pt x="717550" y="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8FB6EE-BED4-0356-E590-69588BAA4DC0}"/>
                    </a:ext>
                  </a:extLst>
                </p:cNvPr>
                <p:cNvSpPr txBox="1"/>
                <p:nvPr/>
              </p:nvSpPr>
              <p:spPr>
                <a:xfrm>
                  <a:off x="7810170" y="3337467"/>
                  <a:ext cx="568664" cy="3675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8FB6EE-BED4-0356-E590-69588BAA4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170" y="3337467"/>
                  <a:ext cx="568664" cy="367599"/>
                </a:xfrm>
                <a:prstGeom prst="rect">
                  <a:avLst/>
                </a:prstGeom>
                <a:blipFill>
                  <a:blip r:embed="rId7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C79F68F-48AE-08ED-35FB-5369C89A1E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7710" y="43476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4240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D5A7-34A5-CAEF-F5F2-D55C1376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Numerical integration of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585A333-2156-0439-A466-271CC7549F7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endParaRPr lang="en-US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;  </m:t>
                      </m:r>
                      <m:r>
                        <a:rPr lang="en-US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effectLst/>
                </a:endParaRPr>
              </a:p>
              <a:p>
                <a:r>
                  <a:rPr lang="en-US" dirty="0"/>
                  <a:t>Given a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we can calculate the derivative of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know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r>
                      <a:rPr lang="en-US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gives us the tangent to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585A333-2156-0439-A466-271CC7549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0A16F-B81E-3BF6-6F54-19C10F4C4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859FC3-C396-0D82-1D46-12FFBC4A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123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210E79-B2A1-3492-03F0-0AF935489636}"/>
              </a:ext>
            </a:extLst>
          </p:cNvPr>
          <p:cNvGrpSpPr/>
          <p:nvPr/>
        </p:nvGrpSpPr>
        <p:grpSpPr>
          <a:xfrm>
            <a:off x="6455801" y="1438327"/>
            <a:ext cx="5428218" cy="3978879"/>
            <a:chOff x="6898253" y="2629508"/>
            <a:chExt cx="3813711" cy="279544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A0C63CD-A0DE-8422-EE91-30A764526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8355" y="2727960"/>
              <a:ext cx="0" cy="23220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F82B5A6-027F-5462-AA35-FE57204D8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7597" y="5035233"/>
              <a:ext cx="3243485" cy="147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212155D-352A-D256-2932-F46250CE9664}"/>
                    </a:ext>
                  </a:extLst>
                </p:cNvPr>
                <p:cNvSpPr txBox="1"/>
                <p:nvPr/>
              </p:nvSpPr>
              <p:spPr>
                <a:xfrm>
                  <a:off x="6914283" y="2629508"/>
                  <a:ext cx="328858" cy="3675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212155D-352A-D256-2932-F46250CE96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283" y="2629508"/>
                  <a:ext cx="328858" cy="3675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DB0EE09-6922-8F42-637B-EFFB3CC7226D}"/>
                    </a:ext>
                  </a:extLst>
                </p:cNvPr>
                <p:cNvSpPr txBox="1"/>
                <p:nvPr/>
              </p:nvSpPr>
              <p:spPr>
                <a:xfrm>
                  <a:off x="10296575" y="5057356"/>
                  <a:ext cx="292458" cy="3675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DB0EE09-6922-8F42-637B-EFFB3CC722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6575" y="5057356"/>
                  <a:ext cx="292458" cy="3675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70B2385-83D0-8748-9653-E45BD5048D2A}"/>
                    </a:ext>
                  </a:extLst>
                </p:cNvPr>
                <p:cNvSpPr txBox="1"/>
                <p:nvPr/>
              </p:nvSpPr>
              <p:spPr>
                <a:xfrm>
                  <a:off x="7113268" y="5035233"/>
                  <a:ext cx="297549" cy="3243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70B2385-83D0-8748-9653-E45BD5048D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268" y="5035233"/>
                  <a:ext cx="297549" cy="32435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E556F19-4E1D-8075-9C5C-8F87CD2C31E9}"/>
                    </a:ext>
                  </a:extLst>
                </p:cNvPr>
                <p:cNvSpPr txBox="1"/>
                <p:nvPr/>
              </p:nvSpPr>
              <p:spPr>
                <a:xfrm>
                  <a:off x="6898253" y="4282433"/>
                  <a:ext cx="391115" cy="3243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E556F19-4E1D-8075-9C5C-8F87CD2C3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8253" y="4282433"/>
                  <a:ext cx="391115" cy="3243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C12FF41-CD2C-DA8A-3B3C-98DDF44E10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7018" y="3981452"/>
              <a:ext cx="1503689" cy="4013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3281F5-91B5-F324-3142-427B3DB65612}"/>
                </a:ext>
              </a:extLst>
            </p:cNvPr>
            <p:cNvCxnSpPr>
              <a:cxnSpLocks/>
            </p:cNvCxnSpPr>
            <p:nvPr/>
          </p:nvCxnSpPr>
          <p:spPr>
            <a:xfrm>
              <a:off x="7277597" y="4390500"/>
              <a:ext cx="156924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6B690AE1-86D8-6C00-1B22-C8766CC6F0BD}"/>
                </a:ext>
              </a:extLst>
            </p:cNvPr>
            <p:cNvSpPr/>
            <p:nvPr/>
          </p:nvSpPr>
          <p:spPr>
            <a:xfrm>
              <a:off x="8511308" y="4035429"/>
              <a:ext cx="118268" cy="362134"/>
            </a:xfrm>
            <a:prstGeom prst="arc">
              <a:avLst>
                <a:gd name="adj1" fmla="val 16200000"/>
                <a:gd name="adj2" fmla="val 51294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F21FFF-99D4-586B-C170-6CFEB1447977}"/>
                    </a:ext>
                  </a:extLst>
                </p:cNvPr>
                <p:cNvSpPr txBox="1"/>
                <p:nvPr/>
              </p:nvSpPr>
              <p:spPr>
                <a:xfrm>
                  <a:off x="8702149" y="3981452"/>
                  <a:ext cx="2009815" cy="5570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𝑑𝑥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2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800" dirty="0">
                      <a:effectLst/>
                    </a:rPr>
                    <a:t> 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F21FFF-99D4-586B-C170-6CFEB1447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2149" y="3981452"/>
                  <a:ext cx="2009815" cy="557031"/>
                </a:xfrm>
                <a:prstGeom prst="rect">
                  <a:avLst/>
                </a:prstGeom>
                <a:blipFill>
                  <a:blip r:embed="rId7"/>
                  <a:stretch>
                    <a:fillRect l="-14602" t="-168750" b="-23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C79F68F-48AE-08ED-35FB-5369C89A1E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7710" y="43476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57048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D5A7-34A5-CAEF-F5F2-D55C1376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Numerical integration of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585A333-2156-0439-A466-271CC7549F7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a sufficiently small timestep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the tangent is a good approximation of the function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×∆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585A333-2156-0439-A466-271CC7549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186" r="-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0A16F-B81E-3BF6-6F54-19C10F4C4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859FC3-C396-0D82-1D46-12FFBC4A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124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210E79-B2A1-3492-03F0-0AF935489636}"/>
              </a:ext>
            </a:extLst>
          </p:cNvPr>
          <p:cNvGrpSpPr/>
          <p:nvPr/>
        </p:nvGrpSpPr>
        <p:grpSpPr>
          <a:xfrm>
            <a:off x="6455801" y="1438327"/>
            <a:ext cx="5428218" cy="3978879"/>
            <a:chOff x="6898253" y="2629508"/>
            <a:chExt cx="3813711" cy="279544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A0C63CD-A0DE-8422-EE91-30A764526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8355" y="2727960"/>
              <a:ext cx="0" cy="23220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F82B5A6-027F-5462-AA35-FE57204D8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7597" y="5035233"/>
              <a:ext cx="3243485" cy="147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212155D-352A-D256-2932-F46250CE9664}"/>
                    </a:ext>
                  </a:extLst>
                </p:cNvPr>
                <p:cNvSpPr txBox="1"/>
                <p:nvPr/>
              </p:nvSpPr>
              <p:spPr>
                <a:xfrm>
                  <a:off x="6914283" y="2629508"/>
                  <a:ext cx="328858" cy="3675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212155D-352A-D256-2932-F46250CE96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283" y="2629508"/>
                  <a:ext cx="328858" cy="3675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DB0EE09-6922-8F42-637B-EFFB3CC7226D}"/>
                    </a:ext>
                  </a:extLst>
                </p:cNvPr>
                <p:cNvSpPr txBox="1"/>
                <p:nvPr/>
              </p:nvSpPr>
              <p:spPr>
                <a:xfrm>
                  <a:off x="10296575" y="5057356"/>
                  <a:ext cx="292458" cy="3675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DB0EE09-6922-8F42-637B-EFFB3CC722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6575" y="5057356"/>
                  <a:ext cx="292458" cy="3675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70B2385-83D0-8748-9653-E45BD5048D2A}"/>
                    </a:ext>
                  </a:extLst>
                </p:cNvPr>
                <p:cNvSpPr txBox="1"/>
                <p:nvPr/>
              </p:nvSpPr>
              <p:spPr>
                <a:xfrm>
                  <a:off x="7113268" y="5035233"/>
                  <a:ext cx="297549" cy="3243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70B2385-83D0-8748-9653-E45BD5048D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268" y="5035233"/>
                  <a:ext cx="297549" cy="32435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E556F19-4E1D-8075-9C5C-8F87CD2C31E9}"/>
                    </a:ext>
                  </a:extLst>
                </p:cNvPr>
                <p:cNvSpPr txBox="1"/>
                <p:nvPr/>
              </p:nvSpPr>
              <p:spPr>
                <a:xfrm>
                  <a:off x="6898253" y="4289341"/>
                  <a:ext cx="391115" cy="3243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E556F19-4E1D-8075-9C5C-8F87CD2C3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8253" y="4289341"/>
                  <a:ext cx="391115" cy="324353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C12FF41-CD2C-DA8A-3B3C-98DDF44E10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7018" y="3981452"/>
              <a:ext cx="1503689" cy="40136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3281F5-91B5-F324-3142-427B3DB65612}"/>
                </a:ext>
              </a:extLst>
            </p:cNvPr>
            <p:cNvCxnSpPr>
              <a:cxnSpLocks/>
            </p:cNvCxnSpPr>
            <p:nvPr/>
          </p:nvCxnSpPr>
          <p:spPr>
            <a:xfrm>
              <a:off x="7277597" y="4390500"/>
              <a:ext cx="156924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6B690AE1-86D8-6C00-1B22-C8766CC6F0BD}"/>
                </a:ext>
              </a:extLst>
            </p:cNvPr>
            <p:cNvSpPr/>
            <p:nvPr/>
          </p:nvSpPr>
          <p:spPr>
            <a:xfrm>
              <a:off x="8511308" y="4035429"/>
              <a:ext cx="118268" cy="362134"/>
            </a:xfrm>
            <a:prstGeom prst="arc">
              <a:avLst>
                <a:gd name="adj1" fmla="val 16200000"/>
                <a:gd name="adj2" fmla="val 51294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F21FFF-99D4-586B-C170-6CFEB1447977}"/>
                    </a:ext>
                  </a:extLst>
                </p:cNvPr>
                <p:cNvSpPr txBox="1"/>
                <p:nvPr/>
              </p:nvSpPr>
              <p:spPr>
                <a:xfrm>
                  <a:off x="8702149" y="3981452"/>
                  <a:ext cx="2009815" cy="5570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𝑑𝑥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2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800" dirty="0">
                      <a:effectLst/>
                    </a:rPr>
                    <a:t> 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F21FFF-99D4-586B-C170-6CFEB1447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2149" y="3981452"/>
                  <a:ext cx="2009815" cy="557031"/>
                </a:xfrm>
                <a:prstGeom prst="rect">
                  <a:avLst/>
                </a:prstGeom>
                <a:blipFill>
                  <a:blip r:embed="rId7"/>
                  <a:stretch>
                    <a:fillRect l="-14602" t="-168750" b="-23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C79F68F-48AE-08ED-35FB-5369C89A1E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7710" y="43545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DED751-DD8A-030B-96D8-A7C134AB4ED1}"/>
              </a:ext>
            </a:extLst>
          </p:cNvPr>
          <p:cNvGrpSpPr/>
          <p:nvPr/>
        </p:nvGrpSpPr>
        <p:grpSpPr>
          <a:xfrm>
            <a:off x="7020908" y="2337673"/>
            <a:ext cx="1773098" cy="1594343"/>
            <a:chOff x="7020908" y="2337673"/>
            <a:chExt cx="1773098" cy="1594343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82291ED-4FFE-A011-E63E-4BFAECF8185A}"/>
                </a:ext>
              </a:extLst>
            </p:cNvPr>
            <p:cNvSpPr/>
            <p:nvPr/>
          </p:nvSpPr>
          <p:spPr>
            <a:xfrm>
              <a:off x="7020908" y="2337673"/>
              <a:ext cx="1773098" cy="1594343"/>
            </a:xfrm>
            <a:custGeom>
              <a:avLst/>
              <a:gdLst>
                <a:gd name="connsiteX0" fmla="*/ 0 w 717550"/>
                <a:gd name="connsiteY0" fmla="*/ 714375 h 714375"/>
                <a:gd name="connsiteX1" fmla="*/ 301625 w 717550"/>
                <a:gd name="connsiteY1" fmla="*/ 615950 h 714375"/>
                <a:gd name="connsiteX2" fmla="*/ 501650 w 717550"/>
                <a:gd name="connsiteY2" fmla="*/ 476250 h 714375"/>
                <a:gd name="connsiteX3" fmla="*/ 660400 w 717550"/>
                <a:gd name="connsiteY3" fmla="*/ 219075 h 714375"/>
                <a:gd name="connsiteX4" fmla="*/ 717550 w 717550"/>
                <a:gd name="connsiteY4" fmla="*/ 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50" h="714375">
                  <a:moveTo>
                    <a:pt x="0" y="714375"/>
                  </a:moveTo>
                  <a:cubicBezTo>
                    <a:pt x="109008" y="685006"/>
                    <a:pt x="218017" y="655637"/>
                    <a:pt x="301625" y="615950"/>
                  </a:cubicBezTo>
                  <a:cubicBezTo>
                    <a:pt x="385233" y="576263"/>
                    <a:pt x="441854" y="542396"/>
                    <a:pt x="501650" y="476250"/>
                  </a:cubicBezTo>
                  <a:cubicBezTo>
                    <a:pt x="561446" y="410104"/>
                    <a:pt x="624417" y="298450"/>
                    <a:pt x="660400" y="219075"/>
                  </a:cubicBezTo>
                  <a:cubicBezTo>
                    <a:pt x="696383" y="139700"/>
                    <a:pt x="706966" y="69850"/>
                    <a:pt x="717550" y="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520E147-5D05-6037-5891-F493CAAD9349}"/>
                    </a:ext>
                  </a:extLst>
                </p:cNvPr>
                <p:cNvSpPr txBox="1"/>
                <p:nvPr/>
              </p:nvSpPr>
              <p:spPr>
                <a:xfrm>
                  <a:off x="7779173" y="2445995"/>
                  <a:ext cx="809404" cy="5232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520E147-5D05-6037-5891-F493CAAD9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173" y="2445995"/>
                  <a:ext cx="809404" cy="523219"/>
                </a:xfrm>
                <a:prstGeom prst="rect">
                  <a:avLst/>
                </a:prstGeom>
                <a:blipFill>
                  <a:blip r:embed="rId8"/>
                  <a:stretch>
                    <a:fillRect r="-2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908074-B5A9-2394-AA2E-44462FFC0B40}"/>
              </a:ext>
            </a:extLst>
          </p:cNvPr>
          <p:cNvCxnSpPr>
            <a:cxnSpLocks/>
          </p:cNvCxnSpPr>
          <p:nvPr/>
        </p:nvCxnSpPr>
        <p:spPr>
          <a:xfrm flipV="1">
            <a:off x="7769598" y="3758538"/>
            <a:ext cx="0" cy="110465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E91A896-5105-EF1D-6C34-26ACF185E90C}"/>
                  </a:ext>
                </a:extLst>
              </p:cNvPr>
              <p:cNvSpPr txBox="1"/>
              <p:nvPr/>
            </p:nvSpPr>
            <p:spPr>
              <a:xfrm>
                <a:off x="7520772" y="4849413"/>
                <a:ext cx="491866" cy="421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E91A896-5105-EF1D-6C34-26ACF185E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772" y="4849413"/>
                <a:ext cx="491866" cy="421357"/>
              </a:xfrm>
              <a:prstGeom prst="rect">
                <a:avLst/>
              </a:prstGeom>
              <a:blipFill>
                <a:blip r:embed="rId9"/>
                <a:stretch>
                  <a:fillRect l="-2564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1883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52C1F2F2-C9F7-1FBA-09E9-9AEAF5265DCE}"/>
              </a:ext>
            </a:extLst>
          </p:cNvPr>
          <p:cNvGrpSpPr/>
          <p:nvPr/>
        </p:nvGrpSpPr>
        <p:grpSpPr>
          <a:xfrm>
            <a:off x="6492384" y="1438327"/>
            <a:ext cx="5216661" cy="3939918"/>
            <a:chOff x="6492384" y="1438327"/>
            <a:chExt cx="5216661" cy="393991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D637DDE-B40B-E7DB-09BD-0688517F9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3541" y="1578730"/>
              <a:ext cx="0" cy="33114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0862DC0-58AA-0D0F-619B-CBE897E9D6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8265" y="4869158"/>
              <a:ext cx="4605532" cy="210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36646A8-B021-5F30-4358-65C48BCD6F54}"/>
                    </a:ext>
                  </a:extLst>
                </p:cNvPr>
                <p:cNvSpPr txBox="1"/>
                <p:nvPr/>
              </p:nvSpPr>
              <p:spPr>
                <a:xfrm>
                  <a:off x="6492384" y="1438327"/>
                  <a:ext cx="465563" cy="477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36646A8-B021-5F30-4358-65C48BCD6F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2384" y="1438327"/>
                  <a:ext cx="465563" cy="47753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3DCF730-2706-C89E-25DB-0495ADD72B9C}"/>
                    </a:ext>
                  </a:extLst>
                </p:cNvPr>
                <p:cNvSpPr txBox="1"/>
                <p:nvPr/>
              </p:nvSpPr>
              <p:spPr>
                <a:xfrm>
                  <a:off x="11295012" y="4900707"/>
                  <a:ext cx="414033" cy="477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3DCF730-2706-C89E-25DB-0495ADD72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5012" y="4900707"/>
                  <a:ext cx="414033" cy="4775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ED40E95-D454-7475-420D-60E237912E7C}"/>
                    </a:ext>
                  </a:extLst>
                </p:cNvPr>
                <p:cNvSpPr txBox="1"/>
                <p:nvPr/>
              </p:nvSpPr>
              <p:spPr>
                <a:xfrm>
                  <a:off x="6769776" y="4878500"/>
                  <a:ext cx="421240" cy="4213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ED40E95-D454-7475-420D-60E237912E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9776" y="4878500"/>
                  <a:ext cx="421240" cy="42135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ABE2F5-9B35-D672-45CD-44943061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integration using 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228C1-A6B1-9EEA-C80D-70A59F48238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Replace the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by a piecewise linear approximation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×∆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×∆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×∆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effectLst/>
                </a:endParaRPr>
              </a:p>
              <a:p>
                <a:r>
                  <a:rPr lang="en-US" dirty="0"/>
                  <a:t>…</a:t>
                </a:r>
                <a:r>
                  <a:rPr lang="en-US" dirty="0"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×∆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9228C1-A6B1-9EEA-C80D-70A59F482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5"/>
                <a:stretch>
                  <a:fillRect l="-2211" t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1FC80-A24F-6799-B956-803EE92E2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D16EF-BA57-5932-F211-FB9B470F3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125</a:t>
            </a:fld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4821D70-13F3-C3CC-1FDF-9AAA6A58C1A0}"/>
              </a:ext>
            </a:extLst>
          </p:cNvPr>
          <p:cNvCxnSpPr>
            <a:cxnSpLocks/>
            <a:endCxn id="44" idx="3"/>
          </p:cNvCxnSpPr>
          <p:nvPr/>
        </p:nvCxnSpPr>
        <p:spPr>
          <a:xfrm flipV="1">
            <a:off x="7021642" y="3844728"/>
            <a:ext cx="706113" cy="94008"/>
          </a:xfrm>
          <a:prstGeom prst="line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F6C4E89-E42F-3B86-EF14-F358860CD560}"/>
              </a:ext>
            </a:extLst>
          </p:cNvPr>
          <p:cNvCxnSpPr>
            <a:cxnSpLocks/>
            <a:stCxn id="44" idx="6"/>
            <a:endCxn id="45" idx="3"/>
          </p:cNvCxnSpPr>
          <p:nvPr/>
        </p:nvCxnSpPr>
        <p:spPr>
          <a:xfrm flipV="1">
            <a:off x="7838580" y="3506641"/>
            <a:ext cx="613508" cy="29198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D1DA3CB-E76F-BDBC-90DF-0A0E98625D3A}"/>
              </a:ext>
            </a:extLst>
          </p:cNvPr>
          <p:cNvCxnSpPr>
            <a:cxnSpLocks/>
            <a:stCxn id="45" idx="7"/>
            <a:endCxn id="47" idx="3"/>
          </p:cNvCxnSpPr>
          <p:nvPr/>
        </p:nvCxnSpPr>
        <p:spPr>
          <a:xfrm flipV="1">
            <a:off x="8543897" y="2764546"/>
            <a:ext cx="637032" cy="649886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9B6A91A-F1E4-F365-DE9C-712E021C0867}"/>
              </a:ext>
            </a:extLst>
          </p:cNvPr>
          <p:cNvCxnSpPr>
            <a:cxnSpLocks/>
          </p:cNvCxnSpPr>
          <p:nvPr/>
        </p:nvCxnSpPr>
        <p:spPr>
          <a:xfrm flipH="1">
            <a:off x="6945149" y="3936719"/>
            <a:ext cx="997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AC640DB-AD5B-E99E-0FAD-8DF1FA84913A}"/>
              </a:ext>
            </a:extLst>
          </p:cNvPr>
          <p:cNvGrpSpPr/>
          <p:nvPr/>
        </p:nvGrpSpPr>
        <p:grpSpPr>
          <a:xfrm>
            <a:off x="6469622" y="3519279"/>
            <a:ext cx="1543016" cy="1780578"/>
            <a:chOff x="6469622" y="3519279"/>
            <a:chExt cx="1543016" cy="178057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E0F677B-21EB-A3CD-B5C5-50EA58DF43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08741" y="3733421"/>
              <a:ext cx="129839" cy="130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7F6917A-A430-1896-780D-1AEDD7F4C462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 flipH="1">
              <a:off x="6945149" y="3798623"/>
              <a:ext cx="763592" cy="225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8BD01F5-FA82-F736-A339-C60D4C4DD7ED}"/>
                    </a:ext>
                  </a:extLst>
                </p:cNvPr>
                <p:cNvSpPr txBox="1"/>
                <p:nvPr/>
              </p:nvSpPr>
              <p:spPr>
                <a:xfrm>
                  <a:off x="6469622" y="3519279"/>
                  <a:ext cx="546623" cy="4213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8BD01F5-FA82-F736-A339-C60D4C4DD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622" y="3519279"/>
                  <a:ext cx="546623" cy="421357"/>
                </a:xfrm>
                <a:prstGeom prst="rect">
                  <a:avLst/>
                </a:prstGeom>
                <a:blipFill>
                  <a:blip r:embed="rId6"/>
                  <a:stretch>
                    <a:fillRect b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A0A5A25-72D1-0307-A02C-2F44A214F9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9598" y="3863825"/>
              <a:ext cx="0" cy="110465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1B50130-889A-6F6F-1441-0A34BE8B5EA6}"/>
                    </a:ext>
                  </a:extLst>
                </p:cNvPr>
                <p:cNvSpPr txBox="1"/>
                <p:nvPr/>
              </p:nvSpPr>
              <p:spPr>
                <a:xfrm>
                  <a:off x="7520772" y="4878500"/>
                  <a:ext cx="491866" cy="4213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1B50130-889A-6F6F-1441-0A34BE8B5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0772" y="4878500"/>
                  <a:ext cx="491866" cy="421357"/>
                </a:xfrm>
                <a:prstGeom prst="rect">
                  <a:avLst/>
                </a:prstGeom>
                <a:blipFill>
                  <a:blip r:embed="rId7"/>
                  <a:stretch>
                    <a:fillRect l="-2564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5975C27-2F5B-DB39-146D-6835D398B61C}"/>
              </a:ext>
            </a:extLst>
          </p:cNvPr>
          <p:cNvGrpSpPr/>
          <p:nvPr/>
        </p:nvGrpSpPr>
        <p:grpSpPr>
          <a:xfrm>
            <a:off x="6469622" y="3193271"/>
            <a:ext cx="2270420" cy="2106586"/>
            <a:chOff x="6469622" y="3193271"/>
            <a:chExt cx="2270420" cy="210658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FDE8600-8E0C-CC13-2DE4-39D6B4185A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3073" y="3395335"/>
              <a:ext cx="129839" cy="130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3619468-8698-5AEF-C671-D2A93CDD4540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6951191" y="3460537"/>
              <a:ext cx="1481882" cy="798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26A1D74-F594-82E9-704C-188602B62662}"/>
                    </a:ext>
                  </a:extLst>
                </p:cNvPr>
                <p:cNvSpPr txBox="1"/>
                <p:nvPr/>
              </p:nvSpPr>
              <p:spPr>
                <a:xfrm>
                  <a:off x="6469622" y="3193271"/>
                  <a:ext cx="553702" cy="4213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26A1D74-F594-82E9-704C-188602B626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622" y="3193271"/>
                  <a:ext cx="553702" cy="421357"/>
                </a:xfrm>
                <a:prstGeom prst="rect">
                  <a:avLst/>
                </a:prstGeom>
                <a:blipFill>
                  <a:blip r:embed="rId8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E125E3-4C77-9C29-50F9-DA686BDAE23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781248" y="4247510"/>
              <a:ext cx="1433994" cy="794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0507DF4-A5C2-1C08-0E40-175D1679484B}"/>
                    </a:ext>
                  </a:extLst>
                </p:cNvPr>
                <p:cNvSpPr txBox="1"/>
                <p:nvPr/>
              </p:nvSpPr>
              <p:spPr>
                <a:xfrm>
                  <a:off x="8248176" y="4878500"/>
                  <a:ext cx="491866" cy="4213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0507DF4-A5C2-1C08-0E40-175D16794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176" y="4878500"/>
                  <a:ext cx="491866" cy="421357"/>
                </a:xfrm>
                <a:prstGeom prst="rect">
                  <a:avLst/>
                </a:prstGeom>
                <a:blipFill>
                  <a:blip r:embed="rId9"/>
                  <a:stretch>
                    <a:fillRect l="-2500" r="-30000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4D2DF9B-B44F-C8B7-150C-87BF88F20877}"/>
              </a:ext>
            </a:extLst>
          </p:cNvPr>
          <p:cNvGrpSpPr/>
          <p:nvPr/>
        </p:nvGrpSpPr>
        <p:grpSpPr>
          <a:xfrm>
            <a:off x="6469623" y="2451164"/>
            <a:ext cx="2997824" cy="2848693"/>
            <a:chOff x="6469623" y="2451164"/>
            <a:chExt cx="2997824" cy="284869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20DB1E4-AD64-801F-DA82-4EC426F0F4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1915" y="2653239"/>
              <a:ext cx="129839" cy="130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43C076B-7DEE-9D52-DC24-66B53B2431DA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flipH="1">
              <a:off x="6951640" y="2718441"/>
              <a:ext cx="2210275" cy="830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6B9C381-8998-8DFE-2DCB-D1A8AE419F96}"/>
                    </a:ext>
                  </a:extLst>
                </p:cNvPr>
                <p:cNvSpPr txBox="1"/>
                <p:nvPr/>
              </p:nvSpPr>
              <p:spPr>
                <a:xfrm>
                  <a:off x="6469623" y="2451164"/>
                  <a:ext cx="553702" cy="4213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6B9C381-8998-8DFE-2DCB-D1A8AE419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623" y="2451164"/>
                  <a:ext cx="553702" cy="421357"/>
                </a:xfrm>
                <a:prstGeom prst="rect">
                  <a:avLst/>
                </a:prstGeom>
                <a:blipFill>
                  <a:blip r:embed="rId10"/>
                  <a:stretch>
                    <a:fillRect b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804248-22CB-D5AF-2534-8150104D9443}"/>
                </a:ext>
              </a:extLst>
            </p:cNvPr>
            <p:cNvCxnSpPr>
              <a:cxnSpLocks/>
              <a:endCxn id="47" idx="4"/>
            </p:cNvCxnSpPr>
            <p:nvPr/>
          </p:nvCxnSpPr>
          <p:spPr>
            <a:xfrm flipV="1">
              <a:off x="9222266" y="2783643"/>
              <a:ext cx="4568" cy="21848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18CD2A0-C16F-D22F-CCC7-56C829AD97FC}"/>
                    </a:ext>
                  </a:extLst>
                </p:cNvPr>
                <p:cNvSpPr txBox="1"/>
                <p:nvPr/>
              </p:nvSpPr>
              <p:spPr>
                <a:xfrm>
                  <a:off x="8975581" y="4878500"/>
                  <a:ext cx="491866" cy="4213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18CD2A0-C16F-D22F-CCC7-56C829AD9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5581" y="4878500"/>
                  <a:ext cx="491866" cy="421357"/>
                </a:xfrm>
                <a:prstGeom prst="rect">
                  <a:avLst/>
                </a:prstGeom>
                <a:blipFill>
                  <a:blip r:embed="rId11"/>
                  <a:stretch>
                    <a:fillRect l="-2500" r="-32500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F3CF50D-1CCD-216E-3F31-5FAB42FC3DA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62668" y="4913417"/>
            <a:ext cx="10021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FFE789E-4C0C-552A-F782-B386A46909AC}"/>
              </a:ext>
            </a:extLst>
          </p:cNvPr>
          <p:cNvCxnSpPr>
            <a:cxnSpLocks/>
          </p:cNvCxnSpPr>
          <p:nvPr/>
        </p:nvCxnSpPr>
        <p:spPr>
          <a:xfrm flipV="1">
            <a:off x="9257828" y="1965035"/>
            <a:ext cx="476026" cy="707301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736137A-1B86-D3CC-6DF5-BD54EF5BB264}"/>
              </a:ext>
            </a:extLst>
          </p:cNvPr>
          <p:cNvGrpSpPr/>
          <p:nvPr/>
        </p:nvGrpSpPr>
        <p:grpSpPr>
          <a:xfrm>
            <a:off x="6482323" y="3773277"/>
            <a:ext cx="601025" cy="461665"/>
            <a:chOff x="6482323" y="3773277"/>
            <a:chExt cx="601025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274B27B-93B7-6A2A-9BDF-B4560DA8E4D5}"/>
                    </a:ext>
                  </a:extLst>
                </p:cNvPr>
                <p:cNvSpPr txBox="1"/>
                <p:nvPr/>
              </p:nvSpPr>
              <p:spPr>
                <a:xfrm>
                  <a:off x="6482323" y="3773277"/>
                  <a:ext cx="55669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274B27B-93B7-6A2A-9BDF-B4560DA8E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2323" y="3773277"/>
                  <a:ext cx="55669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A8ED3E9-0EBF-5C28-2E15-72E92729AD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3198" y="3883771"/>
              <a:ext cx="130150" cy="1301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3572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40533FA-D4FE-2BAA-A19A-52096966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AFBB8CA-A24B-6111-239C-0D8CA390702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𝑑𝑥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;  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=1.0</m:t>
                    </m:r>
                  </m:oMath>
                </a14:m>
                <a:endParaRPr lang="en-US" kern="1200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∆</m:t>
                    </m:r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=0.01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Times New Roman" panose="02020603050405020304" pitchFamily="18" charset="0"/>
                </a:endParaRPr>
              </a:p>
              <a:p>
                <a:r>
                  <a:rPr lang="en-US" kern="12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</a:rPr>
                  <a:t>A</a:t>
                </a:r>
                <a:r>
                  <a:rPr lang="en-US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nalytical solution: </a:t>
                </a:r>
                <a14:m>
                  <m:oMath xmlns:m="http://schemas.openxmlformats.org/officeDocument/2006/math">
                    <m:r>
                      <a:rPr lang="en-US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𝑥</m:t>
                    </m:r>
                    <m:d>
                      <m:d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>
                  <a:effectLst/>
                </a:endParaRPr>
              </a:p>
              <a:p>
                <a:r>
                  <a:rPr lang="en-US" dirty="0"/>
                  <a:t>Error increases progressively</a:t>
                </a:r>
                <a:endParaRPr lang="en-US" sz="2800" dirty="0">
                  <a:effectLst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AFBB8CA-A24B-6111-239C-0D8CA3907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358E6D6E-785F-B031-F278-66F27CA6D3AC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</p:nvPr>
            </p:nvGraphicFramePr>
            <p:xfrm>
              <a:off x="6172200" y="1555750"/>
              <a:ext cx="5753100" cy="442594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35554">
                      <a:extLst>
                        <a:ext uri="{9D8B030D-6E8A-4147-A177-3AD203B41FA5}">
                          <a16:colId xmlns:a16="http://schemas.microsoft.com/office/drawing/2014/main" val="3699750955"/>
                        </a:ext>
                      </a:extLst>
                    </a:gridCol>
                    <a:gridCol w="612001">
                      <a:extLst>
                        <a:ext uri="{9D8B030D-6E8A-4147-A177-3AD203B41FA5}">
                          <a16:colId xmlns:a16="http://schemas.microsoft.com/office/drawing/2014/main" val="2815209599"/>
                        </a:ext>
                      </a:extLst>
                    </a:gridCol>
                    <a:gridCol w="1601065">
                      <a:extLst>
                        <a:ext uri="{9D8B030D-6E8A-4147-A177-3AD203B41FA5}">
                          <a16:colId xmlns:a16="http://schemas.microsoft.com/office/drawing/2014/main" val="3966336229"/>
                        </a:ext>
                      </a:extLst>
                    </a:gridCol>
                    <a:gridCol w="1503415">
                      <a:extLst>
                        <a:ext uri="{9D8B030D-6E8A-4147-A177-3AD203B41FA5}">
                          <a16:colId xmlns:a16="http://schemas.microsoft.com/office/drawing/2014/main" val="1894697009"/>
                        </a:ext>
                      </a:extLst>
                    </a:gridCol>
                    <a:gridCol w="1601065">
                      <a:extLst>
                        <a:ext uri="{9D8B030D-6E8A-4147-A177-3AD203B41FA5}">
                          <a16:colId xmlns:a16="http://schemas.microsoft.com/office/drawing/2014/main" val="281425011"/>
                        </a:ext>
                      </a:extLst>
                    </a:gridCol>
                  </a:tblGrid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ar-AE" sz="1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ar-AE" sz="1700" b="0" i="1" u="none" strike="noStrik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ar-AE" sz="1700" b="0" i="1" u="none" strike="noStrik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700" b="0" i="1" u="none" strike="noStrik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alibri" panose="020F050202020403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ar-AE" sz="1700" b="0" i="1" u="none" strike="noStrik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alibri" panose="020F0502020204030204" pitchFamily="34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ar-AE" sz="1700" b="0" i="1" u="none" strike="noStrik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=2</m:t>
                                </m:r>
                                <m:sSub>
                                  <m:sSubPr>
                                    <m:ctrlPr>
                                      <a:rPr lang="ar-AE" sz="1700" b="0" i="1" u="none" strike="noStrik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700" b="0" i="1" u="none" strike="noStrik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700" b="0" i="1" u="none" strike="noStrik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7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700" b="0" i="1" u="none" strike="noStrik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1700" b="0" i="1" u="none" strike="noStrik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ar-AE" sz="1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ar-AE" sz="1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ar-AE" sz="1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  <m:r>
                                  <a:rPr lang="ar-AE" sz="1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ar-AE" sz="1700" b="0" i="1" u="none" strike="noStrike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sz="1700" b="0" i="1" u="none" strike="noStrike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ar-AE" sz="1700" b="0" i="1" u="none" strike="noStrike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  <m:r>
                                      <a:rPr lang="ar-AE" sz="1700" b="0" i="1" u="none" strike="noStrike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𝑡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ar-AE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3804667"/>
                      </a:ext>
                    </a:extLst>
                  </a:tr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73736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2.0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1887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6459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29879535"/>
                      </a:ext>
                    </a:extLst>
                  </a:tr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0.01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73736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2.04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1887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1.02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6459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1.02020134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73947339"/>
                      </a:ext>
                    </a:extLst>
                  </a:tr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0.02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73736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2.0808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1887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1.0404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6459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1.04081077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76779233"/>
                      </a:ext>
                    </a:extLst>
                  </a:tr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0.03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73736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2.122416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1887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1.061208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6459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1.06183655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3181909"/>
                      </a:ext>
                    </a:extLst>
                  </a:tr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0.04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73736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2.16486432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1887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1.08243216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6459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1.08328707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7888222"/>
                      </a:ext>
                    </a:extLst>
                  </a:tr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0.05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73736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2.20816161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1887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1.10408080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6459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1.10517092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0553101"/>
                      </a:ext>
                    </a:extLst>
                  </a:tr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0.06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73736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2.25232484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1887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1.12616242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6459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1.12749685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2210049"/>
                      </a:ext>
                    </a:extLst>
                  </a:tr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0.07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73736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2.29737134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1887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1.14868567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6459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1.15027380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8803980"/>
                      </a:ext>
                    </a:extLst>
                  </a:tr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0.08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82880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2.34331876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1887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1.17165938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82880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1.17351087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2885425"/>
                      </a:ext>
                    </a:extLst>
                  </a:tr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0.09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82880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2.39018514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1887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1.19509257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82880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1.19721736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6336228"/>
                      </a:ext>
                    </a:extLst>
                  </a:tr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82880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2.43798884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1887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1.21899442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82880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1.22140276</a:t>
                          </a:r>
                          <a:endParaRPr lang="en-US" sz="26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988564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358E6D6E-785F-B031-F278-66F27CA6D3AC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4260205529"/>
                  </p:ext>
                </p:extLst>
              </p:nvPr>
            </p:nvGraphicFramePr>
            <p:xfrm>
              <a:off x="6172200" y="1555750"/>
              <a:ext cx="5753100" cy="442594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35554">
                      <a:extLst>
                        <a:ext uri="{9D8B030D-6E8A-4147-A177-3AD203B41FA5}">
                          <a16:colId xmlns:a16="http://schemas.microsoft.com/office/drawing/2014/main" val="3699750955"/>
                        </a:ext>
                      </a:extLst>
                    </a:gridCol>
                    <a:gridCol w="612001">
                      <a:extLst>
                        <a:ext uri="{9D8B030D-6E8A-4147-A177-3AD203B41FA5}">
                          <a16:colId xmlns:a16="http://schemas.microsoft.com/office/drawing/2014/main" val="2815209599"/>
                        </a:ext>
                      </a:extLst>
                    </a:gridCol>
                    <a:gridCol w="1601065">
                      <a:extLst>
                        <a:ext uri="{9D8B030D-6E8A-4147-A177-3AD203B41FA5}">
                          <a16:colId xmlns:a16="http://schemas.microsoft.com/office/drawing/2014/main" val="3966336229"/>
                        </a:ext>
                      </a:extLst>
                    </a:gridCol>
                    <a:gridCol w="1503415">
                      <a:extLst>
                        <a:ext uri="{9D8B030D-6E8A-4147-A177-3AD203B41FA5}">
                          <a16:colId xmlns:a16="http://schemas.microsoft.com/office/drawing/2014/main" val="1894697009"/>
                        </a:ext>
                      </a:extLst>
                    </a:gridCol>
                    <a:gridCol w="1601065">
                      <a:extLst>
                        <a:ext uri="{9D8B030D-6E8A-4147-A177-3AD203B41FA5}">
                          <a16:colId xmlns:a16="http://schemas.microsoft.com/office/drawing/2014/main" val="281425011"/>
                        </a:ext>
                      </a:extLst>
                    </a:gridCol>
                  </a:tblGrid>
                  <a:tr h="3688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41" t="-3448" r="-1238235" b="-1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2917" t="-3448" r="-777083" b="-1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5354" t="-3448" r="-193701" b="-1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7966" t="-3448" r="-108475" b="-1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0317" t="-3448" r="-1587" b="-11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804667"/>
                      </a:ext>
                    </a:extLst>
                  </a:tr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73736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2.0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1887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6459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29879535"/>
                      </a:ext>
                    </a:extLst>
                  </a:tr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0.01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73736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2.04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1887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1.02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6459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1.02020134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73947339"/>
                      </a:ext>
                    </a:extLst>
                  </a:tr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0.02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73736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2.0808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1887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1.0404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6459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1.04081077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76779233"/>
                      </a:ext>
                    </a:extLst>
                  </a:tr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0.03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73736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2.122416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1887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1.061208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6459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1.06183655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3181909"/>
                      </a:ext>
                    </a:extLst>
                  </a:tr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0.04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73736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2.16486432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1887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1.08243216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6459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1.08328707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7888222"/>
                      </a:ext>
                    </a:extLst>
                  </a:tr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0.05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73736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2.20816161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1887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1.10408080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6459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1.10517092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0553101"/>
                      </a:ext>
                    </a:extLst>
                  </a:tr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0.06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73736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2.25232484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1887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1.12616242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6459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1.12749685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2210049"/>
                      </a:ext>
                    </a:extLst>
                  </a:tr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0.07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73736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2.29737134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1887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1.14868567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6459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1.15027380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8803980"/>
                      </a:ext>
                    </a:extLst>
                  </a:tr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0.08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82880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2.34331876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1887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1.17165938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82880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1.17351087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2885425"/>
                      </a:ext>
                    </a:extLst>
                  </a:tr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0.09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82880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2.39018514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1887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1.19509257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82880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1.19721736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6336228"/>
                      </a:ext>
                    </a:extLst>
                  </a:tr>
                  <a:tr h="368829"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82880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2.43798884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18872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1.21899442</a:t>
                          </a:r>
                          <a:endParaRPr lang="en-US" sz="26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182880" algn="r" font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1.22140276</a:t>
                          </a:r>
                          <a:endParaRPr lang="en-US" sz="26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3500" marR="13500" marT="1350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988564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EAB64-DC05-C0E9-D0DB-8A1805E5B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/>
              <a:t>© 2023 Daniel Kirschen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4D76C-9C3B-CF36-6347-72A1B7C0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97646A6-6B76-9347-9EA0-ECEE7D8FD72D}" type="slidenum">
              <a:rPr lang="en-US" smtClean="0"/>
              <a:pPr>
                <a:spcAft>
                  <a:spcPts val="600"/>
                </a:spcAft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Euler’s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The time step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∆</m:t>
                    </m:r>
                    <m:r>
                      <a:rPr lang="en-US" sz="3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en-US" sz="3200" dirty="0"/>
                  <a:t> must be very small for the numerical solution to remain close to the actual solution</a:t>
                </a:r>
              </a:p>
              <a:p>
                <a:pPr lvl="1"/>
                <a:r>
                  <a:rPr lang="en-US" sz="3200" dirty="0"/>
                  <a:t>Accuracy: small difference at each step</a:t>
                </a:r>
              </a:p>
              <a:p>
                <a:pPr lvl="1"/>
                <a:r>
                  <a:rPr lang="en-US" sz="3200" dirty="0"/>
                  <a:t>Stability: numerical solution deviates completely from the actual solution</a:t>
                </a:r>
              </a:p>
              <a:p>
                <a:r>
                  <a:rPr lang="en-US" sz="3200" dirty="0"/>
                  <a:t>The smaller the time step, the longer it takes to calculate the solution</a:t>
                </a:r>
              </a:p>
              <a:p>
                <a:r>
                  <a:rPr lang="en-US" sz="3200" dirty="0"/>
                  <a:t>Euler’s method is simple but inaccurate and not very stable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2740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Arial"/>
              </a:rPr>
              <a:t>© 2023 Daniel Kirschen</a:t>
            </a:r>
            <a:endParaRPr lang="en-GB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D4951-2CE8-D940-9EAC-9B207B9D9A88}" type="slidenum">
              <a:rPr lang="en-GB" smtClean="0">
                <a:solidFill>
                  <a:srgbClr val="000000"/>
                </a:solidFill>
                <a:latin typeface="Arial"/>
              </a:rPr>
              <a:pPr/>
              <a:t>127</a:t>
            </a:fld>
            <a:endParaRPr lang="en-GB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461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numerical integration methods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Higher order methods</a:t>
            </a:r>
          </a:p>
          <a:p>
            <a:pPr lvl="1"/>
            <a:r>
              <a:rPr lang="en-US" sz="3200" dirty="0"/>
              <a:t>Use data from more than one previous step</a:t>
            </a:r>
          </a:p>
          <a:p>
            <a:r>
              <a:rPr lang="en-US" sz="3200" dirty="0"/>
              <a:t>Predictor-corrector methods</a:t>
            </a:r>
          </a:p>
          <a:p>
            <a:pPr lvl="1"/>
            <a:r>
              <a:rPr lang="en-US" sz="3200" dirty="0"/>
              <a:t>Refines the estimate of the derivative</a:t>
            </a:r>
          </a:p>
          <a:p>
            <a:pPr lvl="1"/>
            <a:r>
              <a:rPr lang="en-US" sz="3200" dirty="0"/>
              <a:t>Example: modified Euler’s method</a:t>
            </a:r>
          </a:p>
          <a:p>
            <a:r>
              <a:rPr lang="en-US" sz="3200" dirty="0"/>
              <a:t>Variable step methods</a:t>
            </a:r>
          </a:p>
          <a:p>
            <a:pPr lvl="1"/>
            <a:r>
              <a:rPr lang="en-US" sz="3200" dirty="0"/>
              <a:t>Adjust the step size as a function of the dynamics</a:t>
            </a:r>
          </a:p>
          <a:p>
            <a:pPr lvl="2"/>
            <a:r>
              <a:rPr lang="en-US" sz="3200" dirty="0"/>
              <a:t>Rapid changes </a:t>
            </a:r>
            <a:r>
              <a:rPr lang="en-US" sz="3200" dirty="0">
                <a:sym typeface="Wingdings"/>
              </a:rPr>
              <a:t> smaller step size</a:t>
            </a:r>
          </a:p>
          <a:p>
            <a:pPr lvl="2"/>
            <a:r>
              <a:rPr lang="en-US" sz="3200" dirty="0">
                <a:sym typeface="Wingdings"/>
              </a:rPr>
              <a:t>Slower changes  longer step size</a:t>
            </a:r>
            <a:endParaRPr lang="en-US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Arial"/>
              </a:rPr>
              <a:t>© 2023 Daniel Kirschen</a:t>
            </a:r>
            <a:endParaRPr lang="en-GB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D4951-2CE8-D940-9EAC-9B207B9D9A88}" type="slidenum">
              <a:rPr lang="en-GB" smtClean="0">
                <a:solidFill>
                  <a:srgbClr val="000000"/>
                </a:solidFill>
                <a:latin typeface="Arial"/>
              </a:rPr>
              <a:pPr/>
              <a:t>128</a:t>
            </a:fld>
            <a:endParaRPr lang="en-GB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672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B0ADF4F-A73C-9B7F-6E96-18EFD78AC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integration of the swing equation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7E6F6-BF93-6F2F-F852-27191F0F1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76205-5E3A-B5A4-DB72-CBA3CD2B1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E52ADD-18BE-F07C-C768-63DF6AEE189E}"/>
                  </a:ext>
                </a:extLst>
              </p:cNvPr>
              <p:cNvSpPr txBox="1"/>
              <p:nvPr/>
            </p:nvSpPr>
            <p:spPr>
              <a:xfrm>
                <a:off x="139700" y="1536700"/>
                <a:ext cx="653339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Euler’s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28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sz="3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8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∆</m:t>
                    </m:r>
                    <m:r>
                      <a:rPr lang="en-US" sz="2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endParaRPr lang="en-US" sz="40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E52ADD-18BE-F07C-C768-63DF6AEE1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00" y="1536700"/>
                <a:ext cx="6533392" cy="861774"/>
              </a:xfrm>
              <a:prstGeom prst="rect">
                <a:avLst/>
              </a:prstGeom>
              <a:blipFill>
                <a:blip r:embed="rId2"/>
                <a:stretch>
                  <a:fillRect l="-2330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7BB5E95-9C24-B8AA-71DD-942177158C1B}"/>
              </a:ext>
            </a:extLst>
          </p:cNvPr>
          <p:cNvSpPr txBox="1"/>
          <p:nvPr/>
        </p:nvSpPr>
        <p:spPr>
          <a:xfrm>
            <a:off x="139700" y="2268298"/>
            <a:ext cx="6637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kern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First order form of the swing equation: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BB2A8B-37A7-11B0-CAB9-D573BE2C2886}"/>
                  </a:ext>
                </a:extLst>
              </p:cNvPr>
              <p:cNvSpPr txBox="1"/>
              <p:nvPr/>
            </p:nvSpPr>
            <p:spPr>
              <a:xfrm>
                <a:off x="78043" y="3068984"/>
                <a:ext cx="3325091" cy="9114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kern="12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kern="12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sz="2800" i="1" kern="12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800" i="1" kern="12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 kern="12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i="1" kern="12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sz="2800" i="1" kern="12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800" i="1" kern="12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2800" i="1" kern="12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8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2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1" kern="12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𝑠𝑦𝑛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BB2A8B-37A7-11B0-CAB9-D573BE2C2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3" y="3068984"/>
                <a:ext cx="3325091" cy="911468"/>
              </a:xfrm>
              <a:prstGeom prst="rect">
                <a:avLst/>
              </a:prstGeom>
              <a:blipFill>
                <a:blip r:embed="rId3"/>
                <a:stretch>
                  <a:fillRect l="-1145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09AFD0-2DBE-ECCF-C602-B22FE0F0BB4E}"/>
                  </a:ext>
                </a:extLst>
              </p:cNvPr>
              <p:cNvSpPr txBox="1"/>
              <p:nvPr/>
            </p:nvSpPr>
            <p:spPr>
              <a:xfrm>
                <a:off x="78043" y="4158692"/>
                <a:ext cx="4708340" cy="1030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kern="12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sz="2800" i="1" kern="12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 kern="12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𝑠𝑦𝑛</m:t>
                              </m:r>
                            </m:sub>
                          </m:sSub>
                        </m:num>
                        <m:den>
                          <m:r>
                            <a:rPr lang="en-US" sz="2800" i="1" kern="12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800" i="1" kern="12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𝑝𝑢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sz="2800" i="1" kern="12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2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 kern="12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800" i="1" kern="12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 kern="12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 kern="12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sz="28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800" i="1" kern="12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800" i="1" kern="12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09AFD0-2DBE-ECCF-C602-B22FE0F0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3" y="4158692"/>
                <a:ext cx="4708340" cy="1030475"/>
              </a:xfrm>
              <a:prstGeom prst="rect">
                <a:avLst/>
              </a:prstGeom>
              <a:blipFill>
                <a:blip r:embed="rId4"/>
                <a:stretch>
                  <a:fillRect r="-270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3DA4BB25-A196-878A-1439-F573916C9A8A}"/>
              </a:ext>
            </a:extLst>
          </p:cNvPr>
          <p:cNvGrpSpPr/>
          <p:nvPr/>
        </p:nvGrpSpPr>
        <p:grpSpPr>
          <a:xfrm>
            <a:off x="5156200" y="3230695"/>
            <a:ext cx="6578600" cy="588046"/>
            <a:chOff x="5156200" y="3230695"/>
            <a:chExt cx="6578600" cy="5880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6F5B79D-D506-7DA2-B0E7-56B0BD0EBA9B}"/>
                    </a:ext>
                  </a:extLst>
                </p:cNvPr>
                <p:cNvSpPr txBox="1"/>
                <p:nvPr/>
              </p:nvSpPr>
              <p:spPr>
                <a:xfrm>
                  <a:off x="6261100" y="3230695"/>
                  <a:ext cx="5473700" cy="5880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𝑠𝑦𝑛</m:t>
                                </m:r>
                              </m:sub>
                            </m:sSub>
                          </m:e>
                        </m:d>
                        <m:r>
                          <a:rPr 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×∆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6F5B79D-D506-7DA2-B0E7-56B0BD0EB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100" y="3230695"/>
                  <a:ext cx="5473700" cy="588046"/>
                </a:xfrm>
                <a:prstGeom prst="rect">
                  <a:avLst/>
                </a:prstGeom>
                <a:blipFill>
                  <a:blip r:embed="rId5"/>
                  <a:stretch>
                    <a:fillRect l="-462"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DCB977A-2CCC-9C20-775C-AD6D37ECFD46}"/>
                </a:ext>
              </a:extLst>
            </p:cNvPr>
            <p:cNvSpPr/>
            <p:nvPr/>
          </p:nvSpPr>
          <p:spPr>
            <a:xfrm>
              <a:off x="5156200" y="3364164"/>
              <a:ext cx="939800" cy="3211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36B255-53E0-CCE0-D3FC-590E151335DD}"/>
              </a:ext>
            </a:extLst>
          </p:cNvPr>
          <p:cNvGrpSpPr/>
          <p:nvPr/>
        </p:nvGrpSpPr>
        <p:grpSpPr>
          <a:xfrm>
            <a:off x="5156200" y="4153177"/>
            <a:ext cx="7353300" cy="1041504"/>
            <a:chOff x="5156200" y="4153177"/>
            <a:chExt cx="7353300" cy="10415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ECB8418-FFF9-904D-10A1-0AE8A90ECF78}"/>
                    </a:ext>
                  </a:extLst>
                </p:cNvPr>
                <p:cNvSpPr txBox="1"/>
                <p:nvPr/>
              </p:nvSpPr>
              <p:spPr>
                <a:xfrm>
                  <a:off x="6261100" y="4153177"/>
                  <a:ext cx="6248400" cy="10415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𝑠𝑦𝑛</m:t>
                                </m:r>
                              </m:sub>
                              <m:sup>
                                <m:r>
                                  <a:rPr 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×∆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ECB8418-FFF9-904D-10A1-0AE8A90EC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1100" y="4153177"/>
                  <a:ext cx="6248400" cy="1041504"/>
                </a:xfrm>
                <a:prstGeom prst="rect">
                  <a:avLst/>
                </a:prstGeom>
                <a:blipFill>
                  <a:blip r:embed="rId6"/>
                  <a:stretch>
                    <a:fillRect b="-36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A56A30B7-DF3D-4861-DE69-9D72066DD173}"/>
                </a:ext>
              </a:extLst>
            </p:cNvPr>
            <p:cNvSpPr/>
            <p:nvPr/>
          </p:nvSpPr>
          <p:spPr>
            <a:xfrm>
              <a:off x="5156200" y="4513375"/>
              <a:ext cx="939800" cy="3211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540FD0D-D2E9-DF70-149A-CA756A62D092}"/>
              </a:ext>
            </a:extLst>
          </p:cNvPr>
          <p:cNvSpPr txBox="1"/>
          <p:nvPr/>
        </p:nvSpPr>
        <p:spPr>
          <a:xfrm>
            <a:off x="194540" y="5730022"/>
            <a:ext cx="2802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Times New Roman" panose="02020603050405020304" pitchFamily="18" charset="0"/>
              </a:rPr>
              <a:t>I</a:t>
            </a:r>
            <a:r>
              <a:rPr lang="en-US" sz="2800" kern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nitial conditions:</a:t>
            </a:r>
            <a:r>
              <a:rPr lang="en-US" sz="2800" dirty="0">
                <a:effectLst/>
              </a:rPr>
              <a:t> 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60370A-C329-CD30-EFD2-1C1028B6B3F4}"/>
                  </a:ext>
                </a:extLst>
              </p:cNvPr>
              <p:cNvSpPr txBox="1"/>
              <p:nvPr/>
            </p:nvSpPr>
            <p:spPr>
              <a:xfrm>
                <a:off x="3282950" y="5713030"/>
                <a:ext cx="1993900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𝑠𝑦𝑛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60370A-C329-CD30-EFD2-1C1028B6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950" y="5713030"/>
                <a:ext cx="1993900" cy="557204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80CD04-9E4C-A595-5918-FC3889C956B7}"/>
                  </a:ext>
                </a:extLst>
              </p:cNvPr>
              <p:cNvSpPr txBox="1"/>
              <p:nvPr/>
            </p:nvSpPr>
            <p:spPr>
              <a:xfrm>
                <a:off x="5562600" y="5505505"/>
                <a:ext cx="4127500" cy="972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p>
                      </m:sSubSup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𝐸𝑉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80CD04-9E4C-A595-5918-FC3889C95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5505505"/>
                <a:ext cx="4127500" cy="972254"/>
              </a:xfrm>
              <a:prstGeom prst="rect">
                <a:avLst/>
              </a:prstGeom>
              <a:blipFill>
                <a:blip r:embed="rId8"/>
                <a:stretch>
                  <a:fillRect l="-920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83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20" grpId="0"/>
      <p:bldP spid="22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995" name="Line 3"/>
          <p:cNvSpPr>
            <a:spLocks noChangeShapeType="1"/>
          </p:cNvSpPr>
          <p:nvPr/>
        </p:nvSpPr>
        <p:spPr bwMode="auto">
          <a:xfrm>
            <a:off x="1803400" y="6165000"/>
            <a:ext cx="809092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0996" name="Line 4"/>
          <p:cNvSpPr>
            <a:spLocks noChangeShapeType="1"/>
          </p:cNvSpPr>
          <p:nvPr/>
        </p:nvSpPr>
        <p:spPr bwMode="auto">
          <a:xfrm flipV="1">
            <a:off x="1803400" y="2202600"/>
            <a:ext cx="0" cy="396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0997" name="Text Box 5"/>
          <p:cNvSpPr txBox="1">
            <a:spLocks noChangeArrowheads="1"/>
          </p:cNvSpPr>
          <p:nvPr/>
        </p:nvSpPr>
        <p:spPr bwMode="auto">
          <a:xfrm>
            <a:off x="9811766" y="6228500"/>
            <a:ext cx="33712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latin typeface="Arial" charset="0"/>
              </a:rPr>
              <a:t>x</a:t>
            </a:r>
          </a:p>
        </p:txBody>
      </p:sp>
      <p:sp>
        <p:nvSpPr>
          <p:cNvPr id="980998" name="Text Box 6"/>
          <p:cNvSpPr txBox="1">
            <a:spLocks noChangeArrowheads="1"/>
          </p:cNvSpPr>
          <p:nvPr/>
        </p:nvSpPr>
        <p:spPr bwMode="auto">
          <a:xfrm>
            <a:off x="1951321" y="1945425"/>
            <a:ext cx="2411454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latin typeface="Arial" charset="0"/>
              </a:rPr>
              <a:t>Potential energy</a:t>
            </a:r>
          </a:p>
        </p:txBody>
      </p:sp>
      <p:grpSp>
        <p:nvGrpSpPr>
          <p:cNvPr id="980999" name="Group 7"/>
          <p:cNvGrpSpPr>
            <a:grpSpLocks/>
          </p:cNvGrpSpPr>
          <p:nvPr/>
        </p:nvGrpSpPr>
        <p:grpSpPr bwMode="auto">
          <a:xfrm>
            <a:off x="1885960" y="4031400"/>
            <a:ext cx="2146572" cy="1828800"/>
            <a:chOff x="1968" y="1632"/>
            <a:chExt cx="2304" cy="1152"/>
          </a:xfrm>
        </p:grpSpPr>
        <p:sp>
          <p:nvSpPr>
            <p:cNvPr id="981000" name="Arc 8"/>
            <p:cNvSpPr>
              <a:spLocks/>
            </p:cNvSpPr>
            <p:nvPr/>
          </p:nvSpPr>
          <p:spPr bwMode="auto">
            <a:xfrm flipV="1">
              <a:off x="3120" y="1632"/>
              <a:ext cx="1152" cy="11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1001" name="Arc 9"/>
            <p:cNvSpPr>
              <a:spLocks/>
            </p:cNvSpPr>
            <p:nvPr/>
          </p:nvSpPr>
          <p:spPr bwMode="auto">
            <a:xfrm flipH="1" flipV="1">
              <a:off x="1968" y="1632"/>
              <a:ext cx="1152" cy="11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81002" name="Oval 10"/>
          <p:cNvSpPr>
            <a:spLocks noChangeAspect="1" noChangeArrowheads="1"/>
          </p:cNvSpPr>
          <p:nvPr/>
        </p:nvSpPr>
        <p:spPr bwMode="auto">
          <a:xfrm>
            <a:off x="2874966" y="5668113"/>
            <a:ext cx="182321" cy="18415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C33F27-3034-ECA5-6B5E-3C309BF67FAA}"/>
              </a:ext>
            </a:extLst>
          </p:cNvPr>
          <p:cNvGrpSpPr/>
          <p:nvPr/>
        </p:nvGrpSpPr>
        <p:grpSpPr>
          <a:xfrm>
            <a:off x="4197654" y="3345600"/>
            <a:ext cx="3715221" cy="1828800"/>
            <a:chOff x="4197654" y="3345600"/>
            <a:chExt cx="3715221" cy="1828800"/>
          </a:xfrm>
        </p:grpSpPr>
        <p:sp>
          <p:nvSpPr>
            <p:cNvPr id="981003" name="Arc 11"/>
            <p:cNvSpPr>
              <a:spLocks/>
            </p:cNvSpPr>
            <p:nvPr/>
          </p:nvSpPr>
          <p:spPr bwMode="auto">
            <a:xfrm flipH="1" flipV="1">
              <a:off x="4197654" y="3345600"/>
              <a:ext cx="1403528" cy="18288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1004" name="Oval 12"/>
            <p:cNvSpPr>
              <a:spLocks noChangeAspect="1" noChangeArrowheads="1"/>
            </p:cNvSpPr>
            <p:nvPr/>
          </p:nvSpPr>
          <p:spPr bwMode="auto">
            <a:xfrm>
              <a:off x="5504861" y="4990250"/>
              <a:ext cx="182321" cy="18256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1005" name="Freeform 13"/>
            <p:cNvSpPr>
              <a:spLocks/>
            </p:cNvSpPr>
            <p:nvPr/>
          </p:nvSpPr>
          <p:spPr bwMode="auto">
            <a:xfrm>
              <a:off x="5601182" y="4234600"/>
              <a:ext cx="2311693" cy="939800"/>
            </a:xfrm>
            <a:custGeom>
              <a:avLst/>
              <a:gdLst>
                <a:gd name="T0" fmla="*/ 0 w 1344"/>
                <a:gd name="T1" fmla="*/ 592 h 592"/>
                <a:gd name="T2" fmla="*/ 192 w 1344"/>
                <a:gd name="T3" fmla="*/ 544 h 592"/>
                <a:gd name="T4" fmla="*/ 384 w 1344"/>
                <a:gd name="T5" fmla="*/ 352 h 592"/>
                <a:gd name="T6" fmla="*/ 480 w 1344"/>
                <a:gd name="T7" fmla="*/ 160 h 592"/>
                <a:gd name="T8" fmla="*/ 768 w 1344"/>
                <a:gd name="T9" fmla="*/ 16 h 592"/>
                <a:gd name="T10" fmla="*/ 1056 w 1344"/>
                <a:gd name="T11" fmla="*/ 64 h 592"/>
                <a:gd name="T12" fmla="*/ 1344 w 1344"/>
                <a:gd name="T13" fmla="*/ 208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4" h="592">
                  <a:moveTo>
                    <a:pt x="0" y="592"/>
                  </a:moveTo>
                  <a:cubicBezTo>
                    <a:pt x="64" y="587"/>
                    <a:pt x="128" y="583"/>
                    <a:pt x="192" y="544"/>
                  </a:cubicBezTo>
                  <a:cubicBezTo>
                    <a:pt x="255" y="504"/>
                    <a:pt x="335" y="416"/>
                    <a:pt x="384" y="352"/>
                  </a:cubicBezTo>
                  <a:cubicBezTo>
                    <a:pt x="432" y="287"/>
                    <a:pt x="416" y="216"/>
                    <a:pt x="480" y="160"/>
                  </a:cubicBezTo>
                  <a:cubicBezTo>
                    <a:pt x="544" y="104"/>
                    <a:pt x="672" y="32"/>
                    <a:pt x="768" y="16"/>
                  </a:cubicBezTo>
                  <a:cubicBezTo>
                    <a:pt x="864" y="0"/>
                    <a:pt x="959" y="31"/>
                    <a:pt x="1056" y="64"/>
                  </a:cubicBezTo>
                  <a:cubicBezTo>
                    <a:pt x="1152" y="96"/>
                    <a:pt x="1248" y="152"/>
                    <a:pt x="1344" y="208"/>
                  </a:cubicBezTo>
                </a:path>
              </a:pathLst>
            </a:custGeom>
            <a:noFill/>
            <a:ln w="28575" cap="flat" cmpd="sng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57C6B2-244C-742C-BD8F-9E385DD90E4B}"/>
              </a:ext>
            </a:extLst>
          </p:cNvPr>
          <p:cNvGrpSpPr/>
          <p:nvPr/>
        </p:nvGrpSpPr>
        <p:grpSpPr>
          <a:xfrm>
            <a:off x="5353500" y="2050200"/>
            <a:ext cx="2979057" cy="1943100"/>
            <a:chOff x="5353500" y="2050200"/>
            <a:chExt cx="2979057" cy="1943100"/>
          </a:xfrm>
        </p:grpSpPr>
        <p:sp>
          <p:nvSpPr>
            <p:cNvPr id="981006" name="Arc 14"/>
            <p:cNvSpPr>
              <a:spLocks/>
            </p:cNvSpPr>
            <p:nvPr/>
          </p:nvSpPr>
          <p:spPr bwMode="auto">
            <a:xfrm flipH="1" flipV="1">
              <a:off x="5353500" y="2050200"/>
              <a:ext cx="1403528" cy="18288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1007" name="Oval 15"/>
            <p:cNvSpPr>
              <a:spLocks noChangeAspect="1" noChangeArrowheads="1"/>
            </p:cNvSpPr>
            <p:nvPr/>
          </p:nvSpPr>
          <p:spPr bwMode="auto">
            <a:xfrm>
              <a:off x="6640068" y="3686913"/>
              <a:ext cx="182321" cy="18256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1008" name="Freeform 16"/>
            <p:cNvSpPr>
              <a:spLocks/>
            </p:cNvSpPr>
            <p:nvPr/>
          </p:nvSpPr>
          <p:spPr bwMode="auto">
            <a:xfrm>
              <a:off x="6757028" y="3625000"/>
              <a:ext cx="1575529" cy="368300"/>
            </a:xfrm>
            <a:custGeom>
              <a:avLst/>
              <a:gdLst>
                <a:gd name="T0" fmla="*/ 0 w 916"/>
                <a:gd name="T1" fmla="*/ 160 h 232"/>
                <a:gd name="T2" fmla="*/ 144 w 916"/>
                <a:gd name="T3" fmla="*/ 112 h 232"/>
                <a:gd name="T4" fmla="*/ 288 w 916"/>
                <a:gd name="T5" fmla="*/ 16 h 232"/>
                <a:gd name="T6" fmla="*/ 480 w 916"/>
                <a:gd name="T7" fmla="*/ 16 h 232"/>
                <a:gd name="T8" fmla="*/ 768 w 916"/>
                <a:gd name="T9" fmla="*/ 112 h 232"/>
                <a:gd name="T10" fmla="*/ 788 w 916"/>
                <a:gd name="T11" fmla="*/ 135 h 232"/>
                <a:gd name="T12" fmla="*/ 916 w 916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6" h="232">
                  <a:moveTo>
                    <a:pt x="0" y="160"/>
                  </a:moveTo>
                  <a:cubicBezTo>
                    <a:pt x="48" y="148"/>
                    <a:pt x="96" y="136"/>
                    <a:pt x="144" y="112"/>
                  </a:cubicBezTo>
                  <a:cubicBezTo>
                    <a:pt x="192" y="88"/>
                    <a:pt x="232" y="31"/>
                    <a:pt x="288" y="16"/>
                  </a:cubicBezTo>
                  <a:cubicBezTo>
                    <a:pt x="343" y="0"/>
                    <a:pt x="400" y="0"/>
                    <a:pt x="480" y="16"/>
                  </a:cubicBezTo>
                  <a:cubicBezTo>
                    <a:pt x="559" y="31"/>
                    <a:pt x="716" y="92"/>
                    <a:pt x="768" y="112"/>
                  </a:cubicBezTo>
                  <a:cubicBezTo>
                    <a:pt x="819" y="131"/>
                    <a:pt x="763" y="115"/>
                    <a:pt x="788" y="135"/>
                  </a:cubicBezTo>
                  <a:cubicBezTo>
                    <a:pt x="812" y="155"/>
                    <a:pt x="889" y="211"/>
                    <a:pt x="916" y="232"/>
                  </a:cubicBezTo>
                </a:path>
              </a:pathLst>
            </a:custGeom>
            <a:noFill/>
            <a:ln w="28575" cap="flat" cmpd="sng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4348A13-D0FE-4B31-6065-FCCF5212D04C}"/>
              </a:ext>
            </a:extLst>
          </p:cNvPr>
          <p:cNvGrpSpPr/>
          <p:nvPr/>
        </p:nvGrpSpPr>
        <p:grpSpPr>
          <a:xfrm>
            <a:off x="6922149" y="1364400"/>
            <a:ext cx="2476815" cy="2286000"/>
            <a:chOff x="6922149" y="1364400"/>
            <a:chExt cx="2476815" cy="2286000"/>
          </a:xfrm>
        </p:grpSpPr>
        <p:sp>
          <p:nvSpPr>
            <p:cNvPr id="981009" name="Arc 17"/>
            <p:cNvSpPr>
              <a:spLocks/>
            </p:cNvSpPr>
            <p:nvPr/>
          </p:nvSpPr>
          <p:spPr bwMode="auto">
            <a:xfrm flipH="1" flipV="1">
              <a:off x="6922149" y="1364400"/>
              <a:ext cx="1403528" cy="18288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1010" name="Oval 18"/>
            <p:cNvSpPr>
              <a:spLocks noChangeAspect="1" noChangeArrowheads="1"/>
            </p:cNvSpPr>
            <p:nvPr/>
          </p:nvSpPr>
          <p:spPr bwMode="auto">
            <a:xfrm>
              <a:off x="8243117" y="3009050"/>
              <a:ext cx="182321" cy="18256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1011" name="Freeform 19"/>
            <p:cNvSpPr>
              <a:spLocks/>
            </p:cNvSpPr>
            <p:nvPr/>
          </p:nvSpPr>
          <p:spPr bwMode="auto">
            <a:xfrm>
              <a:off x="8325678" y="3193200"/>
              <a:ext cx="1073286" cy="457200"/>
            </a:xfrm>
            <a:custGeom>
              <a:avLst/>
              <a:gdLst>
                <a:gd name="T0" fmla="*/ 0 w 624"/>
                <a:gd name="T1" fmla="*/ 0 h 288"/>
                <a:gd name="T2" fmla="*/ 240 w 624"/>
                <a:gd name="T3" fmla="*/ 48 h 288"/>
                <a:gd name="T4" fmla="*/ 432 w 624"/>
                <a:gd name="T5" fmla="*/ 144 h 288"/>
                <a:gd name="T6" fmla="*/ 624 w 624"/>
                <a:gd name="T7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4" h="288">
                  <a:moveTo>
                    <a:pt x="0" y="0"/>
                  </a:moveTo>
                  <a:cubicBezTo>
                    <a:pt x="84" y="12"/>
                    <a:pt x="168" y="24"/>
                    <a:pt x="240" y="48"/>
                  </a:cubicBezTo>
                  <a:cubicBezTo>
                    <a:pt x="311" y="71"/>
                    <a:pt x="368" y="104"/>
                    <a:pt x="432" y="144"/>
                  </a:cubicBezTo>
                  <a:cubicBezTo>
                    <a:pt x="495" y="183"/>
                    <a:pt x="559" y="235"/>
                    <a:pt x="624" y="288"/>
                  </a:cubicBezTo>
                </a:path>
              </a:pathLst>
            </a:custGeom>
            <a:noFill/>
            <a:ln w="28575" cap="flat" cmpd="sng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1615AA3-F5E3-728C-7EAA-8F9DE82F3E2B}"/>
              </a:ext>
            </a:extLst>
          </p:cNvPr>
          <p:cNvGrpSpPr/>
          <p:nvPr/>
        </p:nvGrpSpPr>
        <p:grpSpPr>
          <a:xfrm>
            <a:off x="8490798" y="2913063"/>
            <a:ext cx="2364528" cy="508737"/>
            <a:chOff x="8490798" y="2913063"/>
            <a:chExt cx="2364528" cy="508737"/>
          </a:xfrm>
        </p:grpSpPr>
        <p:sp>
          <p:nvSpPr>
            <p:cNvPr id="981012" name="Line 20"/>
            <p:cNvSpPr>
              <a:spLocks noChangeShapeType="1"/>
            </p:cNvSpPr>
            <p:nvPr/>
          </p:nvSpPr>
          <p:spPr bwMode="auto">
            <a:xfrm>
              <a:off x="8490798" y="3117000"/>
              <a:ext cx="1073286" cy="3048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1013" name="Text Box 21"/>
            <p:cNvSpPr txBox="1">
              <a:spLocks noChangeArrowheads="1"/>
            </p:cNvSpPr>
            <p:nvPr/>
          </p:nvSpPr>
          <p:spPr bwMode="auto">
            <a:xfrm>
              <a:off x="9315451" y="2913063"/>
              <a:ext cx="15398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 dirty="0">
                  <a:solidFill>
                    <a:srgbClr val="FF0000"/>
                  </a:solidFill>
                  <a:latin typeface="Arial" charset="0"/>
                </a:rPr>
                <a:t>Instability!</a:t>
              </a:r>
            </a:p>
          </p:txBody>
        </p:sp>
      </p:grpSp>
      <p:sp>
        <p:nvSpPr>
          <p:cNvPr id="981014" name="Text Box 22"/>
          <p:cNvSpPr txBox="1">
            <a:spLocks noChangeArrowheads="1"/>
          </p:cNvSpPr>
          <p:nvPr/>
        </p:nvSpPr>
        <p:spPr bwMode="auto">
          <a:xfrm>
            <a:off x="8618527" y="4533337"/>
            <a:ext cx="337502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sz="2000" dirty="0">
                <a:latin typeface="Arial" charset="0"/>
              </a:rPr>
              <a:t>The system has evolved to a state where it does not return to its equilibrium point after a small perturbation</a:t>
            </a:r>
          </a:p>
        </p:txBody>
      </p:sp>
      <p:sp>
        <p:nvSpPr>
          <p:cNvPr id="981015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Steady State Stability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9D9AC-74E3-E6E6-2E5F-532D32371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7ED6A3-8B0C-776B-31CD-8FE8DB70E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10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D931-B43C-BB54-E6DE-07C689DC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integration: pre-fault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4947E1-263F-BDCC-92BC-79497C48C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B06D4-1C11-E2AE-BD9A-FF9B12F1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37826-0641-BDD3-C682-9396A0F7B059}"/>
                  </a:ext>
                </a:extLst>
              </p:cNvPr>
              <p:cNvSpPr txBox="1"/>
              <p:nvPr/>
            </p:nvSpPr>
            <p:spPr>
              <a:xfrm>
                <a:off x="838200" y="2412896"/>
                <a:ext cx="6248400" cy="1041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  <m:sup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×∆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37826-0641-BDD3-C682-9396A0F7B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12896"/>
                <a:ext cx="6248400" cy="1041504"/>
              </a:xfrm>
              <a:prstGeom prst="rect">
                <a:avLst/>
              </a:prstGeom>
              <a:blipFill>
                <a:blip r:embed="rId2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B05E81-1FB3-3473-7337-C9E3A8A3C959}"/>
                  </a:ext>
                </a:extLst>
              </p:cNvPr>
              <p:cNvSpPr txBox="1"/>
              <p:nvPr/>
            </p:nvSpPr>
            <p:spPr>
              <a:xfrm>
                <a:off x="838200" y="1581030"/>
                <a:ext cx="6096000" cy="614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Pre-fault conditions: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sz="3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𝑝𝑟𝑒</m:t>
                        </m:r>
                      </m:sup>
                    </m:sSubSup>
                    <m:r>
                      <a:rPr lang="en-US" sz="3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effectLst/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B05E81-1FB3-3473-7337-C9E3A8A3C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81030"/>
                <a:ext cx="6096000" cy="614335"/>
              </a:xfrm>
              <a:prstGeom prst="rect">
                <a:avLst/>
              </a:prstGeom>
              <a:blipFill>
                <a:blip r:embed="rId3"/>
                <a:stretch>
                  <a:fillRect l="-2703" t="-8163" b="-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171DEE7-E411-77F8-92F1-79A52F16A2A5}"/>
              </a:ext>
            </a:extLst>
          </p:cNvPr>
          <p:cNvGrpSpPr/>
          <p:nvPr/>
        </p:nvGrpSpPr>
        <p:grpSpPr>
          <a:xfrm>
            <a:off x="4121150" y="3208373"/>
            <a:ext cx="1771650" cy="905201"/>
            <a:chOff x="4121150" y="3208373"/>
            <a:chExt cx="1771650" cy="905201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8B1CE3C6-9DD4-C745-0E07-1CBAB133AB89}"/>
                </a:ext>
              </a:extLst>
            </p:cNvPr>
            <p:cNvSpPr/>
            <p:nvPr/>
          </p:nvSpPr>
          <p:spPr>
            <a:xfrm rot="16200000">
              <a:off x="4800596" y="2528927"/>
              <a:ext cx="412758" cy="1771650"/>
            </a:xfrm>
            <a:prstGeom prst="leftBrace">
              <a:avLst>
                <a:gd name="adj1" fmla="val 46333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24C4251-BE37-FE7B-5F76-23827FD688ED}"/>
                    </a:ext>
                  </a:extLst>
                </p:cNvPr>
                <p:cNvSpPr txBox="1"/>
                <p:nvPr/>
              </p:nvSpPr>
              <p:spPr>
                <a:xfrm>
                  <a:off x="4636585" y="3621131"/>
                  <a:ext cx="74078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24C4251-BE37-FE7B-5F76-23827FD688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585" y="3621131"/>
                  <a:ext cx="740780" cy="492443"/>
                </a:xfrm>
                <a:prstGeom prst="rect">
                  <a:avLst/>
                </a:prstGeom>
                <a:blipFill>
                  <a:blip r:embed="rId4"/>
                  <a:stretch>
                    <a:fillRect l="-5085" r="-11864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4F29DF-8DC4-9967-6F5D-D089A620C67A}"/>
              </a:ext>
            </a:extLst>
          </p:cNvPr>
          <p:cNvGrpSpPr/>
          <p:nvPr/>
        </p:nvGrpSpPr>
        <p:grpSpPr>
          <a:xfrm>
            <a:off x="6934200" y="2621832"/>
            <a:ext cx="5257800" cy="623632"/>
            <a:chOff x="6934200" y="2621832"/>
            <a:chExt cx="5257800" cy="623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ABE869C-6387-4C55-FDF2-3ACD21E81325}"/>
                    </a:ext>
                  </a:extLst>
                </p:cNvPr>
                <p:cNvSpPr txBox="1"/>
                <p:nvPr/>
              </p:nvSpPr>
              <p:spPr>
                <a:xfrm>
                  <a:off x="7543800" y="2621832"/>
                  <a:ext cx="4648200" cy="623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𝑠𝑦𝑛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ABE869C-6387-4C55-FDF2-3ACD21E813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800" y="2621832"/>
                  <a:ext cx="4648200" cy="623632"/>
                </a:xfrm>
                <a:prstGeom prst="rect">
                  <a:avLst/>
                </a:prstGeom>
                <a:blipFill>
                  <a:blip r:embed="rId5"/>
                  <a:stretch>
                    <a:fillRect l="-272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76AFB7CF-1EEA-107B-6FB7-3C9F3E5858AD}"/>
                </a:ext>
              </a:extLst>
            </p:cNvPr>
            <p:cNvSpPr/>
            <p:nvPr/>
          </p:nvSpPr>
          <p:spPr>
            <a:xfrm>
              <a:off x="6934200" y="2846912"/>
              <a:ext cx="533400" cy="2747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4EDB0F-CCCB-E459-3BFD-45055C1D4285}"/>
                  </a:ext>
                </a:extLst>
              </p:cNvPr>
              <p:cNvSpPr txBox="1"/>
              <p:nvPr/>
            </p:nvSpPr>
            <p:spPr>
              <a:xfrm>
                <a:off x="927100" y="4424958"/>
                <a:ext cx="5473700" cy="588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×∆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4EDB0F-CCCB-E459-3BFD-45055C1D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00" y="4424958"/>
                <a:ext cx="5473700" cy="588046"/>
              </a:xfrm>
              <a:prstGeom prst="rect">
                <a:avLst/>
              </a:prstGeom>
              <a:blipFill>
                <a:blip r:embed="rId6"/>
                <a:stretch>
                  <a:fillRect l="-462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388F4ED-2378-0C37-D72C-3E6B1CCC353C}"/>
              </a:ext>
            </a:extLst>
          </p:cNvPr>
          <p:cNvGrpSpPr/>
          <p:nvPr/>
        </p:nvGrpSpPr>
        <p:grpSpPr>
          <a:xfrm>
            <a:off x="6400800" y="3747984"/>
            <a:ext cx="4241800" cy="1263385"/>
            <a:chOff x="6400800" y="3747984"/>
            <a:chExt cx="4241800" cy="126338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C1334AF-C215-7E0C-224D-59AD6DB84AFE}"/>
                </a:ext>
              </a:extLst>
            </p:cNvPr>
            <p:cNvGrpSpPr/>
            <p:nvPr/>
          </p:nvGrpSpPr>
          <p:grpSpPr>
            <a:xfrm>
              <a:off x="7673975" y="3747984"/>
              <a:ext cx="2968625" cy="1263385"/>
              <a:chOff x="7673975" y="3747984"/>
              <a:chExt cx="2968625" cy="12633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345DC4E1-BB9F-295B-3878-B56981C1EBC6}"/>
                      </a:ext>
                    </a:extLst>
                  </p:cNvPr>
                  <p:cNvSpPr txBox="1"/>
                  <p:nvPr/>
                </p:nvSpPr>
                <p:spPr>
                  <a:xfrm>
                    <a:off x="7673975" y="4426594"/>
                    <a:ext cx="2968625" cy="5847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345DC4E1-BB9F-295B-3878-B56981C1EB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73975" y="4426594"/>
                    <a:ext cx="2968625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02" b="-63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Right Arrow 24">
                <a:extLst>
                  <a:ext uri="{FF2B5EF4-FFF2-40B4-BE49-F238E27FC236}">
                    <a16:creationId xmlns:a16="http://schemas.microsoft.com/office/drawing/2014/main" id="{B844D167-A0A4-9FDD-0BCA-421893F0387B}"/>
                  </a:ext>
                </a:extLst>
              </p:cNvPr>
              <p:cNvSpPr/>
              <p:nvPr/>
            </p:nvSpPr>
            <p:spPr>
              <a:xfrm rot="5400000">
                <a:off x="8891587" y="3877322"/>
                <a:ext cx="533400" cy="27472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49A1E52B-CC04-0595-EDEB-B511C65DCF97}"/>
                </a:ext>
              </a:extLst>
            </p:cNvPr>
            <p:cNvSpPr/>
            <p:nvPr/>
          </p:nvSpPr>
          <p:spPr>
            <a:xfrm>
              <a:off x="6400800" y="4614000"/>
              <a:ext cx="533400" cy="2747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3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D931-B43C-BB54-E6DE-07C689DC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integration: fault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4947E1-263F-BDCC-92BC-79497C48C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B06D4-1C11-E2AE-BD9A-FF9B12F1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37826-0641-BDD3-C682-9396A0F7B059}"/>
                  </a:ext>
                </a:extLst>
              </p:cNvPr>
              <p:cNvSpPr txBox="1"/>
              <p:nvPr/>
            </p:nvSpPr>
            <p:spPr>
              <a:xfrm>
                <a:off x="838200" y="2412896"/>
                <a:ext cx="6248400" cy="1041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  <m:sup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×∆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37826-0641-BDD3-C682-9396A0F7B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12896"/>
                <a:ext cx="6248400" cy="1041504"/>
              </a:xfrm>
              <a:prstGeom prst="rect">
                <a:avLst/>
              </a:prstGeom>
              <a:blipFill>
                <a:blip r:embed="rId2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B05E81-1FB3-3473-7337-C9E3A8A3C959}"/>
                  </a:ext>
                </a:extLst>
              </p:cNvPr>
              <p:cNvSpPr txBox="1"/>
              <p:nvPr/>
            </p:nvSpPr>
            <p:spPr>
              <a:xfrm>
                <a:off x="838200" y="1581030"/>
                <a:ext cx="6096000" cy="67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Fault conditions: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sz="32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𝑓𝑎𝑢𝑙𝑡</m:t>
                        </m:r>
                      </m:sup>
                    </m:sSubSup>
                    <m:r>
                      <a:rPr lang="en-US" sz="32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3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effectLst/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B05E81-1FB3-3473-7337-C9E3A8A3C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81030"/>
                <a:ext cx="6096000" cy="671722"/>
              </a:xfrm>
              <a:prstGeom prst="rect">
                <a:avLst/>
              </a:prstGeom>
              <a:blipFill>
                <a:blip r:embed="rId3"/>
                <a:stretch>
                  <a:fillRect l="-2703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171DEE7-E411-77F8-92F1-79A52F16A2A5}"/>
              </a:ext>
            </a:extLst>
          </p:cNvPr>
          <p:cNvGrpSpPr/>
          <p:nvPr/>
        </p:nvGrpSpPr>
        <p:grpSpPr>
          <a:xfrm>
            <a:off x="4121150" y="3208373"/>
            <a:ext cx="1771650" cy="905201"/>
            <a:chOff x="4121150" y="3208373"/>
            <a:chExt cx="1771650" cy="905201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8B1CE3C6-9DD4-C745-0E07-1CBAB133AB89}"/>
                </a:ext>
              </a:extLst>
            </p:cNvPr>
            <p:cNvSpPr/>
            <p:nvPr/>
          </p:nvSpPr>
          <p:spPr>
            <a:xfrm rot="16200000">
              <a:off x="4800596" y="2528927"/>
              <a:ext cx="412758" cy="1771650"/>
            </a:xfrm>
            <a:prstGeom prst="leftBrace">
              <a:avLst>
                <a:gd name="adj1" fmla="val 46333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24C4251-BE37-FE7B-5F76-23827FD688ED}"/>
                    </a:ext>
                  </a:extLst>
                </p:cNvPr>
                <p:cNvSpPr txBox="1"/>
                <p:nvPr/>
              </p:nvSpPr>
              <p:spPr>
                <a:xfrm>
                  <a:off x="4636585" y="3621131"/>
                  <a:ext cx="742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24C4251-BE37-FE7B-5F76-23827FD688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585" y="3621131"/>
                  <a:ext cx="742383" cy="492443"/>
                </a:xfrm>
                <a:prstGeom prst="rect">
                  <a:avLst/>
                </a:prstGeom>
                <a:blipFill>
                  <a:blip r:embed="rId4"/>
                  <a:stretch>
                    <a:fillRect l="-11864" r="-1355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4F29DF-8DC4-9967-6F5D-D089A620C67A}"/>
              </a:ext>
            </a:extLst>
          </p:cNvPr>
          <p:cNvGrpSpPr/>
          <p:nvPr/>
        </p:nvGrpSpPr>
        <p:grpSpPr>
          <a:xfrm>
            <a:off x="6934200" y="2698032"/>
            <a:ext cx="5257800" cy="584775"/>
            <a:chOff x="6934200" y="2698032"/>
            <a:chExt cx="5257800" cy="5847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BE869C-6387-4C55-FDF2-3ACD21E81325}"/>
                </a:ext>
              </a:extLst>
            </p:cNvPr>
            <p:cNvSpPr txBox="1"/>
            <p:nvPr/>
          </p:nvSpPr>
          <p:spPr>
            <a:xfrm>
              <a:off x="7543800" y="2698032"/>
              <a:ext cx="46482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/>
                <a:t>Speed increases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76AFB7CF-1EEA-107B-6FB7-3C9F3E5858AD}"/>
                </a:ext>
              </a:extLst>
            </p:cNvPr>
            <p:cNvSpPr/>
            <p:nvPr/>
          </p:nvSpPr>
          <p:spPr>
            <a:xfrm>
              <a:off x="6934200" y="2846912"/>
              <a:ext cx="533400" cy="2747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4EDB0F-CCCB-E459-3BFD-45055C1D4285}"/>
                  </a:ext>
                </a:extLst>
              </p:cNvPr>
              <p:cNvSpPr txBox="1"/>
              <p:nvPr/>
            </p:nvSpPr>
            <p:spPr>
              <a:xfrm>
                <a:off x="927100" y="4424958"/>
                <a:ext cx="5473700" cy="588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×∆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4EDB0F-CCCB-E459-3BFD-45055C1D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00" y="4424958"/>
                <a:ext cx="5473700" cy="588046"/>
              </a:xfrm>
              <a:prstGeom prst="rect">
                <a:avLst/>
              </a:prstGeom>
              <a:blipFill>
                <a:blip r:embed="rId5"/>
                <a:stretch>
                  <a:fillRect l="-462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2C1334AF-C215-7E0C-224D-59AD6DB84AFE}"/>
              </a:ext>
            </a:extLst>
          </p:cNvPr>
          <p:cNvGrpSpPr/>
          <p:nvPr/>
        </p:nvGrpSpPr>
        <p:grpSpPr>
          <a:xfrm>
            <a:off x="7673975" y="3747984"/>
            <a:ext cx="2968625" cy="1263385"/>
            <a:chOff x="7673975" y="3747984"/>
            <a:chExt cx="2968625" cy="126338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5DC4E1-BB9F-295B-3878-B56981C1EBC6}"/>
                </a:ext>
              </a:extLst>
            </p:cNvPr>
            <p:cNvSpPr txBox="1"/>
            <p:nvPr/>
          </p:nvSpPr>
          <p:spPr>
            <a:xfrm>
              <a:off x="7673975" y="4426594"/>
              <a:ext cx="296862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/>
                <a:t>Angle increases 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B844D167-A0A4-9FDD-0BCA-421893F0387B}"/>
                </a:ext>
              </a:extLst>
            </p:cNvPr>
            <p:cNvSpPr/>
            <p:nvPr/>
          </p:nvSpPr>
          <p:spPr>
            <a:xfrm rot="5400000">
              <a:off x="8891587" y="3877322"/>
              <a:ext cx="533400" cy="2747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482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D931-B43C-BB54-E6DE-07C689DC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integration: post-fault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4947E1-263F-BDCC-92BC-79497C48C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B06D4-1C11-E2AE-BD9A-FF9B12F1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37826-0641-BDD3-C682-9396A0F7B059}"/>
                  </a:ext>
                </a:extLst>
              </p:cNvPr>
              <p:cNvSpPr txBox="1"/>
              <p:nvPr/>
            </p:nvSpPr>
            <p:spPr>
              <a:xfrm>
                <a:off x="838200" y="2412896"/>
                <a:ext cx="6248400" cy="1041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  <m:sup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×∆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37826-0641-BDD3-C682-9396A0F7B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12896"/>
                <a:ext cx="6248400" cy="1041504"/>
              </a:xfrm>
              <a:prstGeom prst="rect">
                <a:avLst/>
              </a:prstGeom>
              <a:blipFill>
                <a:blip r:embed="rId2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B05E81-1FB3-3473-7337-C9E3A8A3C959}"/>
                  </a:ext>
                </a:extLst>
              </p:cNvPr>
              <p:cNvSpPr txBox="1"/>
              <p:nvPr/>
            </p:nvSpPr>
            <p:spPr>
              <a:xfrm>
                <a:off x="838200" y="1581030"/>
                <a:ext cx="6096000" cy="648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Post-fault conditions: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sz="3200" b="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𝑝𝑜𝑠𝑡</m:t>
                        </m:r>
                      </m:sup>
                    </m:sSubSup>
                    <m:r>
                      <a:rPr lang="en-US" sz="32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sz="3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effectLst/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B05E81-1FB3-3473-7337-C9E3A8A3C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81030"/>
                <a:ext cx="6096000" cy="648447"/>
              </a:xfrm>
              <a:prstGeom prst="rect">
                <a:avLst/>
              </a:prstGeom>
              <a:blipFill>
                <a:blip r:embed="rId3"/>
                <a:stretch>
                  <a:fillRect l="-2703" t="-1923" b="-28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171DEE7-E411-77F8-92F1-79A52F16A2A5}"/>
              </a:ext>
            </a:extLst>
          </p:cNvPr>
          <p:cNvGrpSpPr/>
          <p:nvPr/>
        </p:nvGrpSpPr>
        <p:grpSpPr>
          <a:xfrm>
            <a:off x="4121150" y="3208373"/>
            <a:ext cx="1771650" cy="905201"/>
            <a:chOff x="4121150" y="3208373"/>
            <a:chExt cx="1771650" cy="905201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8B1CE3C6-9DD4-C745-0E07-1CBAB133AB89}"/>
                </a:ext>
              </a:extLst>
            </p:cNvPr>
            <p:cNvSpPr/>
            <p:nvPr/>
          </p:nvSpPr>
          <p:spPr>
            <a:xfrm rot="16200000">
              <a:off x="4800596" y="2528927"/>
              <a:ext cx="412758" cy="1771650"/>
            </a:xfrm>
            <a:prstGeom prst="leftBrace">
              <a:avLst>
                <a:gd name="adj1" fmla="val 46333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24C4251-BE37-FE7B-5F76-23827FD688ED}"/>
                    </a:ext>
                  </a:extLst>
                </p:cNvPr>
                <p:cNvSpPr txBox="1"/>
                <p:nvPr/>
              </p:nvSpPr>
              <p:spPr>
                <a:xfrm>
                  <a:off x="4636585" y="3621131"/>
                  <a:ext cx="74238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24C4251-BE37-FE7B-5F76-23827FD688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585" y="3621131"/>
                  <a:ext cx="742383" cy="492443"/>
                </a:xfrm>
                <a:prstGeom prst="rect">
                  <a:avLst/>
                </a:prstGeom>
                <a:blipFill>
                  <a:blip r:embed="rId4"/>
                  <a:stretch>
                    <a:fillRect l="-11864" r="-1355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4F29DF-8DC4-9967-6F5D-D089A620C67A}"/>
              </a:ext>
            </a:extLst>
          </p:cNvPr>
          <p:cNvGrpSpPr/>
          <p:nvPr/>
        </p:nvGrpSpPr>
        <p:grpSpPr>
          <a:xfrm>
            <a:off x="6934200" y="2698032"/>
            <a:ext cx="5257800" cy="584775"/>
            <a:chOff x="6934200" y="2698032"/>
            <a:chExt cx="5257800" cy="5847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BE869C-6387-4C55-FDF2-3ACD21E81325}"/>
                </a:ext>
              </a:extLst>
            </p:cNvPr>
            <p:cNvSpPr txBox="1"/>
            <p:nvPr/>
          </p:nvSpPr>
          <p:spPr>
            <a:xfrm>
              <a:off x="7543800" y="2698032"/>
              <a:ext cx="46482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/>
                <a:t>Speed decreases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76AFB7CF-1EEA-107B-6FB7-3C9F3E5858AD}"/>
                </a:ext>
              </a:extLst>
            </p:cNvPr>
            <p:cNvSpPr/>
            <p:nvPr/>
          </p:nvSpPr>
          <p:spPr>
            <a:xfrm>
              <a:off x="6934200" y="2846912"/>
              <a:ext cx="533400" cy="2747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4EDB0F-CCCB-E459-3BFD-45055C1D4285}"/>
                  </a:ext>
                </a:extLst>
              </p:cNvPr>
              <p:cNvSpPr txBox="1"/>
              <p:nvPr/>
            </p:nvSpPr>
            <p:spPr>
              <a:xfrm>
                <a:off x="927100" y="4424958"/>
                <a:ext cx="5473700" cy="588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×∆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4EDB0F-CCCB-E459-3BFD-45055C1D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00" y="4424958"/>
                <a:ext cx="5473700" cy="588046"/>
              </a:xfrm>
              <a:prstGeom prst="rect">
                <a:avLst/>
              </a:prstGeom>
              <a:blipFill>
                <a:blip r:embed="rId5"/>
                <a:stretch>
                  <a:fillRect l="-462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2C1334AF-C215-7E0C-224D-59AD6DB84AFE}"/>
              </a:ext>
            </a:extLst>
          </p:cNvPr>
          <p:cNvGrpSpPr/>
          <p:nvPr/>
        </p:nvGrpSpPr>
        <p:grpSpPr>
          <a:xfrm>
            <a:off x="6400802" y="3747984"/>
            <a:ext cx="5791201" cy="2287127"/>
            <a:chOff x="6837420" y="3747984"/>
            <a:chExt cx="3805181" cy="2287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45DC4E1-BB9F-295B-3878-B56981C1EBC6}"/>
                    </a:ext>
                  </a:extLst>
                </p:cNvPr>
                <p:cNvSpPr txBox="1"/>
                <p:nvPr/>
              </p:nvSpPr>
              <p:spPr>
                <a:xfrm>
                  <a:off x="6837420" y="4426594"/>
                  <a:ext cx="3805181" cy="16085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3200" dirty="0">
                      <a:solidFill>
                        <a:schemeClr val="tx1"/>
                      </a:solidFill>
                    </a:rPr>
                    <a:t>Angle increases until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𝑠𝑦𝑛</m:t>
                          </m:r>
                        </m:sub>
                      </m:sSub>
                    </m:oMath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r>
                    <a:rPr lang="en-US" sz="3200" dirty="0">
                      <a:solidFill>
                        <a:schemeClr val="tx1"/>
                      </a:solidFill>
                    </a:rPr>
                    <a:t>and then decreases unless</a:t>
                  </a:r>
                  <a14:m>
                    <m:oMath xmlns:m="http://schemas.openxmlformats.org/officeDocument/2006/math"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en-US" sz="3200" dirty="0">
                      <a:solidFill>
                        <a:schemeClr val="tx1"/>
                      </a:solidFill>
                    </a:rPr>
                    <a:t> exceeds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</m:oMath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45DC4E1-BB9F-295B-3878-B56981C1EB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7420" y="4426594"/>
                  <a:ext cx="3805181" cy="1608517"/>
                </a:xfrm>
                <a:prstGeom prst="rect">
                  <a:avLst/>
                </a:prstGeom>
                <a:blipFill>
                  <a:blip r:embed="rId6"/>
                  <a:stretch>
                    <a:fillRect l="-2626" t="-4688" b="-10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B844D167-A0A4-9FDD-0BCA-421893F0387B}"/>
                </a:ext>
              </a:extLst>
            </p:cNvPr>
            <p:cNvSpPr/>
            <p:nvPr/>
          </p:nvSpPr>
          <p:spPr>
            <a:xfrm rot="5400000">
              <a:off x="8891587" y="3877322"/>
              <a:ext cx="533400" cy="2747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51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404AA-A80D-5772-67A0-76DD04EE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11.12: Simulation of Example 11.10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8">
                <a:extLst>
                  <a:ext uri="{FF2B5EF4-FFF2-40B4-BE49-F238E27FC236}">
                    <a16:creationId xmlns:a16="http://schemas.microsoft.com/office/drawing/2014/main" id="{D74742D8-578C-FC95-C8A8-072BF092C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3200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T</a:t>
                </a:r>
                <a:r>
                  <a:rPr lang="en-US" sz="3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ime-domain simulations of the system of Example 11.10 </a:t>
                </a:r>
              </a:p>
              <a:p>
                <a:r>
                  <a:rPr lang="en-US" sz="3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Euler’s method with a time step </a:t>
                </a:r>
                <a14:m>
                  <m:oMath xmlns:m="http://schemas.openxmlformats.org/officeDocument/2006/math"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∆</m:t>
                    </m:r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=0.001 </m:t>
                    </m:r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n-US" sz="3200" dirty="0">
                    <a:effectLst/>
                  </a:rPr>
                  <a:t> </a:t>
                </a:r>
              </a:p>
              <a:p>
                <a:r>
                  <a:rPr lang="en-US" sz="3200" dirty="0"/>
                  <a:t>Fault onset at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=0.1 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3200" dirty="0">
                  <a:effectLst/>
                </a:endParaRPr>
              </a:p>
              <a:p>
                <a:r>
                  <a:rPr lang="en-US" sz="3200" dirty="0"/>
                  <a:t>Three different fault clearing times: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=0.25 </m:t>
                    </m:r>
                    <m:r>
                      <a:rPr lang="en-US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n-US" sz="3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 </a:t>
                </a:r>
                <a:r>
                  <a:rPr lang="en-US" sz="3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sym typeface="Wingdings" pitchFamily="2" charset="2"/>
                  </a:rPr>
                  <a:t> Stable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32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=0.411 </m:t>
                    </m:r>
                    <m:r>
                      <a:rPr lang="en-US" sz="32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n-US" sz="3200" dirty="0">
                    <a:effectLst/>
                  </a:rPr>
                  <a:t>  </a:t>
                </a:r>
                <a:r>
                  <a:rPr lang="en-US" sz="3200" dirty="0">
                    <a:effectLst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effectLst/>
                    <a:sym typeface="Wingdings" pitchFamily="2" charset="2"/>
                  </a:rPr>
                  <a:t>gets very close to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32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=0.412 </m:t>
                    </m:r>
                    <m:r>
                      <a:rPr lang="en-US" sz="32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n-US" sz="3200" dirty="0">
                    <a:effectLst/>
                  </a:rPr>
                  <a:t>  </a:t>
                </a:r>
                <a:r>
                  <a:rPr lang="en-US" sz="3200" dirty="0">
                    <a:effectLst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effectLst/>
                    <a:sym typeface="Wingdings" pitchFamily="2" charset="2"/>
                  </a:rPr>
                  <a:t>exceeds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sz="3200" dirty="0">
                    <a:effectLst/>
                  </a:rPr>
                  <a:t> at </a:t>
                </a:r>
                <a:r>
                  <a:rPr lang="en-US" sz="3200" dirty="0"/>
                  <a:t>about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=0.615 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3200" dirty="0">
                    <a:effectLst/>
                  </a:rPr>
                  <a:t> </a:t>
                </a:r>
              </a:p>
              <a:p>
                <a:r>
                  <a:rPr lang="en-US" sz="3600" dirty="0"/>
                  <a:t>Stable case oscillates because our model does not include damping (i.e., losses)</a:t>
                </a:r>
                <a:endParaRPr lang="en-US" sz="3600" dirty="0">
                  <a:effectLst/>
                </a:endParaRPr>
              </a:p>
              <a:p>
                <a:pPr lvl="1"/>
                <a:endParaRPr lang="en-US" sz="3200" dirty="0"/>
              </a:p>
            </p:txBody>
          </p:sp>
        </mc:Choice>
        <mc:Fallback xmlns="">
          <p:sp>
            <p:nvSpPr>
              <p:cNvPr id="19" name="Content Placeholder 18">
                <a:extLst>
                  <a:ext uri="{FF2B5EF4-FFF2-40B4-BE49-F238E27FC236}">
                    <a16:creationId xmlns:a16="http://schemas.microsoft.com/office/drawing/2014/main" id="{D74742D8-578C-FC95-C8A8-072BF092C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89" t="-3562" b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16E01-2A39-FA47-8B71-6CE5D34B6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FF343-FC3B-AD3F-240F-8D6AC37FB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4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404AA-A80D-5772-67A0-76DD04EE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11.12: Simulation of Example 11.10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16E01-2A39-FA47-8B71-6CE5D34B6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FF343-FC3B-AD3F-240F-8D6AC37FB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134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409356-ECD7-EBA5-DD82-0EC429EA329D}"/>
              </a:ext>
            </a:extLst>
          </p:cNvPr>
          <p:cNvGrpSpPr/>
          <p:nvPr/>
        </p:nvGrpSpPr>
        <p:grpSpPr>
          <a:xfrm>
            <a:off x="939800" y="1498600"/>
            <a:ext cx="9944100" cy="5334000"/>
            <a:chOff x="185585" y="916341"/>
            <a:chExt cx="10851760" cy="602615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Chart 4">
                  <a:extLst>
                    <a:ext uri="{FF2B5EF4-FFF2-40B4-BE49-F238E27FC236}">
                      <a16:creationId xmlns:a16="http://schemas.microsoft.com/office/drawing/2014/main" id="{71681367-9C79-85F6-6DEF-C021F02E7639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849854" y="916341"/>
                <a:ext cx="10187491" cy="5797911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</mc:Choice>
          <mc:Fallback xmlns="">
            <p:graphicFrame>
              <p:nvGraphicFramePr>
                <p:cNvPr id="5" name="Chart 4">
                  <a:extLst>
                    <a:ext uri="{FF2B5EF4-FFF2-40B4-BE49-F238E27FC236}">
                      <a16:creationId xmlns:a16="http://schemas.microsoft.com/office/drawing/2014/main" id="{71681367-9C79-85F6-6DEF-C021F02E763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832830924"/>
                    </p:ext>
                  </p:extLst>
                </p:nvPr>
              </p:nvGraphicFramePr>
              <p:xfrm>
                <a:off x="849854" y="916341"/>
                <a:ext cx="10187491" cy="5797911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CE3DD5-F360-9565-0831-8A2997B65C88}"/>
                </a:ext>
              </a:extLst>
            </p:cNvPr>
            <p:cNvSpPr txBox="1"/>
            <p:nvPr/>
          </p:nvSpPr>
          <p:spPr>
            <a:xfrm>
              <a:off x="7171096" y="1667595"/>
              <a:ext cx="1016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Unstable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9A97DA-30B4-00DD-F636-6B20961EC86C}"/>
                </a:ext>
              </a:extLst>
            </p:cNvPr>
            <p:cNvSpPr txBox="1"/>
            <p:nvPr/>
          </p:nvSpPr>
          <p:spPr>
            <a:xfrm>
              <a:off x="6784741" y="2579271"/>
              <a:ext cx="1788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Marginally stable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92DE41-B4CA-A9C1-9B20-72AE9EA99CD1}"/>
                </a:ext>
              </a:extLst>
            </p:cNvPr>
            <p:cNvSpPr txBox="1"/>
            <p:nvPr/>
          </p:nvSpPr>
          <p:spPr>
            <a:xfrm>
              <a:off x="5713331" y="4726143"/>
              <a:ext cx="765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Stable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59050F-17BE-1831-D3DC-32EA2643F2A7}"/>
                </a:ext>
              </a:extLst>
            </p:cNvPr>
            <p:cNvSpPr txBox="1"/>
            <p:nvPr/>
          </p:nvSpPr>
          <p:spPr>
            <a:xfrm>
              <a:off x="2828563" y="1920349"/>
              <a:ext cx="27616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Re-acceleration beyond the</a:t>
              </a:r>
              <a:br>
                <a:rPr lang="en-US" dirty="0"/>
              </a:br>
              <a:r>
                <a:rPr lang="en-US" dirty="0"/>
                <a:t>unstable operating point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62189A-5367-C60B-69E8-CF858247D56F}"/>
                </a:ext>
              </a:extLst>
            </p:cNvPr>
            <p:cNvSpPr txBox="1"/>
            <p:nvPr/>
          </p:nvSpPr>
          <p:spPr>
            <a:xfrm>
              <a:off x="1690666" y="4305676"/>
              <a:ext cx="21310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Fault cleared for the </a:t>
              </a:r>
              <a:br>
                <a:rPr lang="en-US" dirty="0"/>
              </a:br>
              <a:r>
                <a:rPr lang="en-US" dirty="0"/>
                <a:t>stable case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1FE99E-DCD4-C38B-0F21-19582599C377}"/>
                </a:ext>
              </a:extLst>
            </p:cNvPr>
            <p:cNvSpPr txBox="1"/>
            <p:nvPr/>
          </p:nvSpPr>
          <p:spPr>
            <a:xfrm>
              <a:off x="2795814" y="5788441"/>
              <a:ext cx="1833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Onset of the fault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AAB760-B54A-3497-CFEB-5AEE8D854B5A}"/>
                </a:ext>
              </a:extLst>
            </p:cNvPr>
            <p:cNvSpPr txBox="1"/>
            <p:nvPr/>
          </p:nvSpPr>
          <p:spPr>
            <a:xfrm>
              <a:off x="2393967" y="2855481"/>
              <a:ext cx="22359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Fault cleared for the </a:t>
              </a:r>
              <a:br>
                <a:rPr lang="en-US" dirty="0"/>
              </a:br>
              <a:r>
                <a:rPr lang="en-US" dirty="0"/>
                <a:t>marginally stable and </a:t>
              </a:r>
              <a:br>
                <a:rPr lang="en-US" dirty="0"/>
              </a:br>
              <a:r>
                <a:rPr lang="en-US" dirty="0"/>
                <a:t>unstable cases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86C9E5E-67EC-B4A8-C603-78C1119A0579}"/>
                    </a:ext>
                  </a:extLst>
                </p:cNvPr>
                <p:cNvSpPr txBox="1"/>
                <p:nvPr/>
              </p:nvSpPr>
              <p:spPr>
                <a:xfrm>
                  <a:off x="185585" y="1390597"/>
                  <a:ext cx="88505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</a:endParaRPr>
                </a:p>
                <a:p>
                  <a:r>
                    <a:rPr lang="en-US" dirty="0"/>
                    <a:t>(degrees)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86C9E5E-67EC-B4A8-C603-78C1119A05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585" y="1390597"/>
                  <a:ext cx="885050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16923" r="-26154" b="-410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F5EDA6-3776-C9FD-8097-AB821BB611EA}"/>
                </a:ext>
              </a:extLst>
            </p:cNvPr>
            <p:cNvSpPr txBox="1"/>
            <p:nvPr/>
          </p:nvSpPr>
          <p:spPr>
            <a:xfrm>
              <a:off x="10015606" y="6665501"/>
              <a:ext cx="74860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Time (s)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5620E2E-C2E6-01B1-AD56-E1FF65B496CC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2528047" y="5800313"/>
              <a:ext cx="267767" cy="1727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E24C34-72A2-E697-594E-D627349E1AA9}"/>
                </a:ext>
              </a:extLst>
            </p:cNvPr>
            <p:cNvCxnSpPr>
              <a:cxnSpLocks/>
            </p:cNvCxnSpPr>
            <p:nvPr/>
          </p:nvCxnSpPr>
          <p:spPr>
            <a:xfrm>
              <a:off x="3055172" y="4910809"/>
              <a:ext cx="355002" cy="1516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731892C-90E2-3CE8-6682-9B89C4FB3F79}"/>
                </a:ext>
              </a:extLst>
            </p:cNvPr>
            <p:cNvCxnSpPr>
              <a:cxnSpLocks/>
            </p:cNvCxnSpPr>
            <p:nvPr/>
          </p:nvCxnSpPr>
          <p:spPr>
            <a:xfrm>
              <a:off x="3915783" y="3605751"/>
              <a:ext cx="69266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D3B7E1A-760E-C7F0-75DB-D46104985B58}"/>
                </a:ext>
              </a:extLst>
            </p:cNvPr>
            <p:cNvCxnSpPr>
              <a:cxnSpLocks/>
            </p:cNvCxnSpPr>
            <p:nvPr/>
          </p:nvCxnSpPr>
          <p:spPr>
            <a:xfrm>
              <a:off x="5346551" y="2411655"/>
              <a:ext cx="713112" cy="1424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870642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63ED-EB40-186F-55D9-7FD4EBCE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11.13 : Effect of generator loading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FD9FA8E-AD96-F450-521C-F1B1262D4E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T</a:t>
                </a:r>
                <a:r>
                  <a:rPr lang="en-US" sz="3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ime-domain simulations of the system of Example 11.10 </a:t>
                </a:r>
              </a:p>
              <a:p>
                <a:r>
                  <a:rPr lang="en-US" sz="3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Euler’s method with a time step </a:t>
                </a:r>
                <a14:m>
                  <m:oMath xmlns:m="http://schemas.openxmlformats.org/officeDocument/2006/math"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∆</m:t>
                    </m:r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=0.001 </m:t>
                    </m:r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n-US" sz="3200" dirty="0">
                    <a:effectLst/>
                  </a:rPr>
                  <a:t> </a:t>
                </a:r>
              </a:p>
              <a:p>
                <a:r>
                  <a:rPr lang="en-US" sz="3200" dirty="0"/>
                  <a:t>Fault onset at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=0.1 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3200" dirty="0">
                    <a:effectLst/>
                  </a:rPr>
                  <a:t> and </a:t>
                </a:r>
                <a:r>
                  <a:rPr lang="en-US" sz="3200" dirty="0"/>
                  <a:t>cleared at </a:t>
                </a:r>
                <a14:m>
                  <m:oMath xmlns:m="http://schemas.openxmlformats.org/officeDocument/2006/math">
                    <m:r>
                      <a:rPr lang="en-US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=0.25 </m:t>
                    </m:r>
                    <m:r>
                      <a:rPr lang="en-US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n-US" sz="3200" dirty="0">
                    <a:effectLst/>
                  </a:rPr>
                  <a:t> </a:t>
                </a:r>
              </a:p>
              <a:p>
                <a:r>
                  <a:rPr lang="en-US" sz="3200" dirty="0"/>
                  <a:t>Three cases: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sz="3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𝑝𝑟𝑒</m:t>
                        </m:r>
                      </m:sup>
                    </m:sSubSup>
                    <m:r>
                      <a:rPr lang="en-US" sz="32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=1.0 </m:t>
                    </m:r>
                    <m:r>
                      <a:rPr lang="en-US" sz="32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32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32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>
                    <a:sym typeface="Wingdings" pitchFamily="2" charset="2"/>
                  </a:rPr>
                  <a:t> Stable</a:t>
                </a:r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sz="3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𝑝𝑟𝑒</m:t>
                        </m:r>
                      </m:sup>
                    </m:sSubSup>
                    <m:r>
                      <a:rPr lang="en-US" sz="32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=1.318 </m:t>
                    </m:r>
                    <m:r>
                      <a:rPr lang="en-US" sz="32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32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32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32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>
                    <a:sym typeface="Wingdings" pitchFamily="2" charset="2"/>
                  </a:rPr>
                  <a:t> Marginally stable</a:t>
                </a:r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sz="3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𝑝𝑟𝑒</m:t>
                        </m:r>
                      </m:sup>
                    </m:sSubSup>
                    <m:r>
                      <a:rPr lang="en-US" sz="32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=1.32 </m:t>
                    </m:r>
                    <m:r>
                      <a:rPr lang="en-US" sz="32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32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32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32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>
                    <a:sym typeface="Wingdings" pitchFamily="2" charset="2"/>
                  </a:rPr>
                  <a:t> Unstable</a:t>
                </a:r>
                <a:endParaRPr lang="en-US" sz="32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FD9FA8E-AD96-F450-521C-F1B1262D4E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807F7E-43A7-845B-3AEE-BA0F13B2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79563-DEA4-0644-832E-CEBF1EE8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880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63ED-EB40-186F-55D9-7FD4EBCE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11.13: Effect of generator loading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807F7E-43A7-845B-3AEE-BA0F13B2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79563-DEA4-0644-832E-CEBF1EE8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1134C4-5778-288C-C8CC-D1FFC1412770}"/>
              </a:ext>
            </a:extLst>
          </p:cNvPr>
          <p:cNvGrpSpPr/>
          <p:nvPr/>
        </p:nvGrpSpPr>
        <p:grpSpPr>
          <a:xfrm>
            <a:off x="965200" y="1374488"/>
            <a:ext cx="10388600" cy="5404147"/>
            <a:chOff x="407329" y="-21228"/>
            <a:chExt cx="10874081" cy="611765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9" name="Chart 8">
                  <a:extLst>
                    <a:ext uri="{FF2B5EF4-FFF2-40B4-BE49-F238E27FC236}">
                      <a16:creationId xmlns:a16="http://schemas.microsoft.com/office/drawing/2014/main" id="{85EB9630-D864-6693-C838-5AAE4ECE8D7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44396445"/>
                    </p:ext>
                  </p:extLst>
                </p:nvPr>
              </p:nvGraphicFramePr>
              <p:xfrm>
                <a:off x="982980" y="-21228"/>
                <a:ext cx="10298430" cy="584065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</mc:Choice>
          <mc:Fallback xmlns="">
            <p:graphicFrame>
              <p:nvGraphicFramePr>
                <p:cNvPr id="9" name="Chart 8">
                  <a:extLst>
                    <a:ext uri="{FF2B5EF4-FFF2-40B4-BE49-F238E27FC236}">
                      <a16:creationId xmlns:a16="http://schemas.microsoft.com/office/drawing/2014/main" id="{85EB9630-D864-6693-C838-5AAE4ECE8D7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44396445"/>
                    </p:ext>
                  </p:extLst>
                </p:nvPr>
              </p:nvGraphicFramePr>
              <p:xfrm>
                <a:off x="982980" y="-21228"/>
                <a:ext cx="10298430" cy="584065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E86544-034C-BB76-30F6-EFE2359F4D6D}"/>
                </a:ext>
              </a:extLst>
            </p:cNvPr>
            <p:cNvSpPr txBox="1"/>
            <p:nvPr/>
          </p:nvSpPr>
          <p:spPr>
            <a:xfrm>
              <a:off x="8165506" y="1017494"/>
              <a:ext cx="1016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Unstable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2FDE01-CBA8-6D45-BB66-EDA66DB43DEB}"/>
                </a:ext>
              </a:extLst>
            </p:cNvPr>
            <p:cNvSpPr txBox="1"/>
            <p:nvPr/>
          </p:nvSpPr>
          <p:spPr>
            <a:xfrm>
              <a:off x="6796171" y="2143661"/>
              <a:ext cx="1788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Marginally stable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D870A6-3032-8F59-64DB-8990DF9D1276}"/>
                </a:ext>
              </a:extLst>
            </p:cNvPr>
            <p:cNvSpPr txBox="1"/>
            <p:nvPr/>
          </p:nvSpPr>
          <p:spPr>
            <a:xfrm>
              <a:off x="5713331" y="3799043"/>
              <a:ext cx="765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Stable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45034D-2B3E-7560-608D-2DBF6C5969A4}"/>
                </a:ext>
              </a:extLst>
            </p:cNvPr>
            <p:cNvSpPr txBox="1"/>
            <p:nvPr/>
          </p:nvSpPr>
          <p:spPr>
            <a:xfrm>
              <a:off x="3099073" y="2595791"/>
              <a:ext cx="8757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Fault </a:t>
              </a:r>
            </a:p>
            <a:p>
              <a:pPr algn="ctr"/>
              <a:r>
                <a:rPr lang="en-US" dirty="0"/>
                <a:t>cleared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16FB6A-DE20-FAE0-A545-DD377AAEA9FD}"/>
                </a:ext>
              </a:extLst>
            </p:cNvPr>
            <p:cNvSpPr txBox="1"/>
            <p:nvPr/>
          </p:nvSpPr>
          <p:spPr>
            <a:xfrm>
              <a:off x="1906776" y="3525322"/>
              <a:ext cx="10378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Onset of </a:t>
              </a:r>
            </a:p>
            <a:p>
              <a:pPr algn="ctr"/>
              <a:r>
                <a:rPr lang="en-US" dirty="0"/>
                <a:t>the fault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66F9B1D-5613-A934-085D-137BA9532FDB}"/>
                    </a:ext>
                  </a:extLst>
                </p:cNvPr>
                <p:cNvSpPr txBox="1"/>
                <p:nvPr/>
              </p:nvSpPr>
              <p:spPr>
                <a:xfrm>
                  <a:off x="407329" y="463496"/>
                  <a:ext cx="88505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</a:endParaRPr>
                </a:p>
                <a:p>
                  <a:r>
                    <a:rPr lang="en-US" dirty="0"/>
                    <a:t>(degrees)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66F9B1D-5613-A934-085D-137BA9532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329" y="463496"/>
                  <a:ext cx="885050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16176" r="-20588" b="-410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F77719-3421-2FDF-99D6-541807A6333C}"/>
                </a:ext>
              </a:extLst>
            </p:cNvPr>
            <p:cNvSpPr txBox="1"/>
            <p:nvPr/>
          </p:nvSpPr>
          <p:spPr>
            <a:xfrm>
              <a:off x="10015606" y="5819426"/>
              <a:ext cx="74860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Time (s)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5230D31-9348-A243-37FA-8BF362D808BD}"/>
                </a:ext>
              </a:extLst>
            </p:cNvPr>
            <p:cNvCxnSpPr>
              <a:cxnSpLocks/>
            </p:cNvCxnSpPr>
            <p:nvPr/>
          </p:nvCxnSpPr>
          <p:spPr>
            <a:xfrm>
              <a:off x="2428875" y="4142975"/>
              <a:ext cx="0" cy="3782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E9CFCD0-0746-69A5-E96D-5CA176E1DA9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354388" y="3502172"/>
              <a:ext cx="3651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B35D3B-5430-25AA-0153-104284214B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6950" y="3736975"/>
              <a:ext cx="0" cy="17265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E7EEA3C-26BF-5941-AFC6-C976F4219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5" y="4559300"/>
              <a:ext cx="0" cy="9042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63029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DEFD2-CAA2-4828-81D2-BCCDCF428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of multi-machine systems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E268D4-B2B6-FD49-C701-38E93A4D5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 so far:</a:t>
            </a:r>
          </a:p>
          <a:p>
            <a:pPr lvl="1"/>
            <a:r>
              <a:rPr lang="en-US" dirty="0"/>
              <a:t>One machine vs. infinite bus</a:t>
            </a:r>
          </a:p>
          <a:p>
            <a:pPr lvl="1"/>
            <a:r>
              <a:rPr lang="en-US" dirty="0"/>
              <a:t>Fault affects only one generator</a:t>
            </a:r>
          </a:p>
          <a:p>
            <a:pPr lvl="1"/>
            <a:r>
              <a:rPr lang="en-US" dirty="0"/>
              <a:t>Rest of the system in unaffected</a:t>
            </a:r>
          </a:p>
          <a:p>
            <a:r>
              <a:rPr lang="en-US" dirty="0"/>
              <a:t>In fact, faults affect all generators in the system</a:t>
            </a:r>
          </a:p>
          <a:p>
            <a:pPr lvl="1"/>
            <a:r>
              <a:rPr lang="en-US" dirty="0"/>
              <a:t>Faults change the amount of electric power they inject in the network</a:t>
            </a:r>
          </a:p>
          <a:p>
            <a:pPr lvl="1"/>
            <a:r>
              <a:rPr lang="en-US" dirty="0"/>
              <a:t>This changes the flows in the transmission lines</a:t>
            </a:r>
          </a:p>
          <a:p>
            <a:r>
              <a:rPr lang="en-US" dirty="0"/>
              <a:t>Transients of each generator affect the other generators</a:t>
            </a:r>
          </a:p>
          <a:p>
            <a:r>
              <a:rPr lang="en-US" dirty="0"/>
              <a:t>Must simulate these interactions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334F1-3145-4E7F-7D33-91226009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B2FA2-EDE0-1E43-67D6-37B50FDC6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AE57A5-FF82-729A-E7CE-B327129E4535}"/>
              </a:ext>
            </a:extLst>
          </p:cNvPr>
          <p:cNvGrpSpPr/>
          <p:nvPr/>
        </p:nvGrpSpPr>
        <p:grpSpPr>
          <a:xfrm>
            <a:off x="6779844" y="1555668"/>
            <a:ext cx="4309182" cy="1297164"/>
            <a:chOff x="3394093" y="1632660"/>
            <a:chExt cx="4309182" cy="1297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 Box 144">
                  <a:extLst>
                    <a:ext uri="{FF2B5EF4-FFF2-40B4-BE49-F238E27FC236}">
                      <a16:creationId xmlns:a16="http://schemas.microsoft.com/office/drawing/2014/main" id="{2F2D99A6-B5F1-2DE0-D621-68F7A28AD34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19885" y="1632660"/>
                  <a:ext cx="44435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GB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0" name="Text Box 144">
                  <a:extLst>
                    <a:ext uri="{FF2B5EF4-FFF2-40B4-BE49-F238E27FC236}">
                      <a16:creationId xmlns:a16="http://schemas.microsoft.com/office/drawing/2014/main" id="{A85B223C-52DD-AD23-5FDE-0571A35FB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19885" y="1632660"/>
                  <a:ext cx="44435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84BD6A2-4C06-8B0A-0B8C-1D0290B49CA7}"/>
                </a:ext>
              </a:extLst>
            </p:cNvPr>
            <p:cNvGrpSpPr/>
            <p:nvPr/>
          </p:nvGrpSpPr>
          <p:grpSpPr>
            <a:xfrm>
              <a:off x="3394093" y="1989430"/>
              <a:ext cx="993648" cy="555625"/>
              <a:chOff x="2240448" y="2074500"/>
              <a:chExt cx="993648" cy="555625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1374C27-FC6B-9D48-295F-88BD49DCA8FA}"/>
                  </a:ext>
                </a:extLst>
              </p:cNvPr>
              <p:cNvGrpSpPr/>
              <p:nvPr/>
            </p:nvGrpSpPr>
            <p:grpSpPr>
              <a:xfrm>
                <a:off x="2240448" y="2074500"/>
                <a:ext cx="555625" cy="555625"/>
                <a:chOff x="1885950" y="1206183"/>
                <a:chExt cx="555625" cy="555625"/>
              </a:xfrm>
            </p:grpSpPr>
            <p:sp>
              <p:nvSpPr>
                <p:cNvPr id="30" name="Oval 121">
                  <a:extLst>
                    <a:ext uri="{FF2B5EF4-FFF2-40B4-BE49-F238E27FC236}">
                      <a16:creationId xmlns:a16="http://schemas.microsoft.com/office/drawing/2014/main" id="{5A755142-2A2F-C64D-982E-D57AE7146B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1" name="Arc 124">
                  <a:extLst>
                    <a:ext uri="{FF2B5EF4-FFF2-40B4-BE49-F238E27FC236}">
                      <a16:creationId xmlns:a16="http://schemas.microsoft.com/office/drawing/2014/main" id="{C38C368B-DBB6-B1EF-A927-5FF4BCA1F8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2" name="Arc 125">
                  <a:extLst>
                    <a:ext uri="{FF2B5EF4-FFF2-40B4-BE49-F238E27FC236}">
                      <a16:creationId xmlns:a16="http://schemas.microsoft.com/office/drawing/2014/main" id="{D2D38C3D-4E0C-3836-84B7-70CFD3B516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3" name="Arc 127">
                  <a:extLst>
                    <a:ext uri="{FF2B5EF4-FFF2-40B4-BE49-F238E27FC236}">
                      <a16:creationId xmlns:a16="http://schemas.microsoft.com/office/drawing/2014/main" id="{F4C73B7A-B483-180F-C7F1-1A59006949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4" name="Arc 128">
                  <a:extLst>
                    <a:ext uri="{FF2B5EF4-FFF2-40B4-BE49-F238E27FC236}">
                      <a16:creationId xmlns:a16="http://schemas.microsoft.com/office/drawing/2014/main" id="{81E74D88-0E71-352B-C1A3-369C4B09D5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29" name="AutoShape 135">
                <a:extLst>
                  <a:ext uri="{FF2B5EF4-FFF2-40B4-BE49-F238E27FC236}">
                    <a16:creationId xmlns:a16="http://schemas.microsoft.com/office/drawing/2014/main" id="{81729D00-F487-16CE-D4EE-CE44B8B00C1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796073" y="2352312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Box 143">
                  <a:extLst>
                    <a:ext uri="{FF2B5EF4-FFF2-40B4-BE49-F238E27FC236}">
                      <a16:creationId xmlns:a16="http://schemas.microsoft.com/office/drawing/2014/main" id="{C2CBFD30-E9AB-B0D1-D5E5-B8D33096FE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94389" y="1632660"/>
                  <a:ext cx="404790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𝐺</m:t>
                        </m:r>
                      </m:oMath>
                    </m:oMathPara>
                  </a14:m>
                  <a:endParaRPr lang="en-GB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2" name="Text Box 143">
                  <a:extLst>
                    <a:ext uri="{FF2B5EF4-FFF2-40B4-BE49-F238E27FC236}">
                      <a16:creationId xmlns:a16="http://schemas.microsoft.com/office/drawing/2014/main" id="{F2DB90B4-1C9A-66C4-F965-ED98C3AD8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4389" y="1632660"/>
                  <a:ext cx="40479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AutoShape 136">
              <a:extLst>
                <a:ext uri="{FF2B5EF4-FFF2-40B4-BE49-F238E27FC236}">
                  <a16:creationId xmlns:a16="http://schemas.microsoft.com/office/drawing/2014/main" id="{4AB4EBDF-BBF8-7DFB-8048-D3215142BBD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1" y="2049753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C53420D-5A65-27C4-01BF-3E1F8139B930}"/>
                </a:ext>
              </a:extLst>
            </p:cNvPr>
            <p:cNvCxnSpPr>
              <a:cxnSpLocks/>
            </p:cNvCxnSpPr>
            <p:nvPr/>
          </p:nvCxnSpPr>
          <p:spPr>
            <a:xfrm>
              <a:off x="4387741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06A9EFA-62EB-44F4-6705-F8DB732E2729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24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AutoShape 136">
              <a:extLst>
                <a:ext uri="{FF2B5EF4-FFF2-40B4-BE49-F238E27FC236}">
                  <a16:creationId xmlns:a16="http://schemas.microsoft.com/office/drawing/2014/main" id="{85E7E53C-56E0-E5A0-C4CA-49113BF31AA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0" y="2511832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28C69A5-E388-A355-D210-24B5A00E8C1F}"/>
                </a:ext>
              </a:extLst>
            </p:cNvPr>
            <p:cNvGrpSpPr/>
            <p:nvPr/>
          </p:nvGrpSpPr>
          <p:grpSpPr>
            <a:xfrm>
              <a:off x="6721139" y="2000718"/>
              <a:ext cx="982136" cy="555625"/>
              <a:chOff x="6721139" y="2000718"/>
              <a:chExt cx="982136" cy="55562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8B521D8-1331-E0E6-D63A-EA4A51BCD9E1}"/>
                  </a:ext>
                </a:extLst>
              </p:cNvPr>
              <p:cNvGrpSpPr/>
              <p:nvPr/>
            </p:nvGrpSpPr>
            <p:grpSpPr>
              <a:xfrm>
                <a:off x="7147650" y="2000718"/>
                <a:ext cx="555625" cy="555625"/>
                <a:chOff x="1885950" y="1206183"/>
                <a:chExt cx="555625" cy="555625"/>
              </a:xfrm>
            </p:grpSpPr>
            <p:sp>
              <p:nvSpPr>
                <p:cNvPr id="23" name="Oval 121">
                  <a:extLst>
                    <a:ext uri="{FF2B5EF4-FFF2-40B4-BE49-F238E27FC236}">
                      <a16:creationId xmlns:a16="http://schemas.microsoft.com/office/drawing/2014/main" id="{0E47DD97-2D91-399D-5500-6065D14C3C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4" name="Arc 124">
                  <a:extLst>
                    <a:ext uri="{FF2B5EF4-FFF2-40B4-BE49-F238E27FC236}">
                      <a16:creationId xmlns:a16="http://schemas.microsoft.com/office/drawing/2014/main" id="{AC2C5D91-3E56-DA7E-907A-C32DF099E8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5" name="Arc 125">
                  <a:extLst>
                    <a:ext uri="{FF2B5EF4-FFF2-40B4-BE49-F238E27FC236}">
                      <a16:creationId xmlns:a16="http://schemas.microsoft.com/office/drawing/2014/main" id="{AE17B341-B62A-F6F0-066E-1B5A72B381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6" name="Arc 127">
                  <a:extLst>
                    <a:ext uri="{FF2B5EF4-FFF2-40B4-BE49-F238E27FC236}">
                      <a16:creationId xmlns:a16="http://schemas.microsoft.com/office/drawing/2014/main" id="{02702875-40CB-B4CE-F6B4-62F3D45A7B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7" name="Arc 128">
                  <a:extLst>
                    <a:ext uri="{FF2B5EF4-FFF2-40B4-BE49-F238E27FC236}">
                      <a16:creationId xmlns:a16="http://schemas.microsoft.com/office/drawing/2014/main" id="{C4CBF378-FC21-7786-DC2C-F987FC0E6D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22" name="AutoShape 135">
                <a:extLst>
                  <a:ext uri="{FF2B5EF4-FFF2-40B4-BE49-F238E27FC236}">
                    <a16:creationId xmlns:a16="http://schemas.microsoft.com/office/drawing/2014/main" id="{4F7D9917-5117-6C25-3DDA-6E1BA4B6C88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721139" y="2267241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AA3A1F-D555-4918-C812-1411C8931A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0493" y="1958313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792A31-4BC9-A729-CDA1-DDD8A2E04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5763" y="1963455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32CB90-B322-073B-9124-2C011A4D8D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6136" y="2426805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FD94946-642B-369E-3163-799DE60503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1406" y="2431947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143">
                  <a:extLst>
                    <a:ext uri="{FF2B5EF4-FFF2-40B4-BE49-F238E27FC236}">
                      <a16:creationId xmlns:a16="http://schemas.microsoft.com/office/drawing/2014/main" id="{5E49E2B4-B1C1-4C06-BEFE-00F5D634BBA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32463" y="2616097"/>
                  <a:ext cx="529504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𝐶𝐵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2" name="Text Box 143">
                  <a:extLst>
                    <a:ext uri="{FF2B5EF4-FFF2-40B4-BE49-F238E27FC236}">
                      <a16:creationId xmlns:a16="http://schemas.microsoft.com/office/drawing/2014/main" id="{4441BB98-E669-C8AA-9A13-AED7AEC828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32463" y="2616097"/>
                  <a:ext cx="52950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143">
                  <a:extLst>
                    <a:ext uri="{FF2B5EF4-FFF2-40B4-BE49-F238E27FC236}">
                      <a16:creationId xmlns:a16="http://schemas.microsoft.com/office/drawing/2014/main" id="{AD397ED8-F2BE-D328-A4E1-1865486BB62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51322" y="2622047"/>
                  <a:ext cx="53367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𝐶𝐵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3" name="Text Box 143">
                  <a:extLst>
                    <a:ext uri="{FF2B5EF4-FFF2-40B4-BE49-F238E27FC236}">
                      <a16:creationId xmlns:a16="http://schemas.microsoft.com/office/drawing/2014/main" id="{E143212A-F77B-D297-88AC-869B73B02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51322" y="2622047"/>
                  <a:ext cx="53367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0E8477DA-60F1-259C-3A47-DD376A176AF0}"/>
              </a:ext>
            </a:extLst>
          </p:cNvPr>
          <p:cNvSpPr/>
          <p:nvPr/>
        </p:nvSpPr>
        <p:spPr>
          <a:xfrm>
            <a:off x="8188878" y="2397364"/>
            <a:ext cx="191911" cy="428155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9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9695-B2CF-3970-396E-91DAA07F0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of multi-machine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892CEA-8758-5A46-ADB2-2F49BB78AF1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934200" y="1555668"/>
                <a:ext cx="4421187" cy="4633995"/>
              </a:xfrm>
            </p:spPr>
            <p:txBody>
              <a:bodyPr/>
              <a:lstStyle/>
              <a:p>
                <a:r>
                  <a:rPr lang="en-US" dirty="0"/>
                  <a:t>System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generators</a:t>
                </a:r>
              </a:p>
              <a:p>
                <a:r>
                  <a:rPr lang="en-US" dirty="0"/>
                  <a:t>Each generator represented by the classical model:</a:t>
                </a:r>
              </a:p>
              <a:p>
                <a:pPr lvl="1"/>
                <a:r>
                  <a:rPr lang="en-US" dirty="0"/>
                  <a:t>Constant voltage behind transient reactance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892CEA-8758-5A46-ADB2-2F49BB78A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934200" y="1555668"/>
                <a:ext cx="4421187" cy="4633995"/>
              </a:xfrm>
              <a:blipFill>
                <a:blip r:embed="rId2"/>
                <a:stretch>
                  <a:fillRect l="-2579" t="-2186" r="-2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7DB90-6BF8-5E41-23BE-9DFC4C485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22B70-CCF7-237A-F047-9AA2DAA1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24021-A308-4FCE-32CF-AFCED3AE4B02}"/>
              </a:ext>
            </a:extLst>
          </p:cNvPr>
          <p:cNvGrpSpPr/>
          <p:nvPr/>
        </p:nvGrpSpPr>
        <p:grpSpPr>
          <a:xfrm>
            <a:off x="0" y="1546050"/>
            <a:ext cx="6455184" cy="4863029"/>
            <a:chOff x="1692736" y="468642"/>
            <a:chExt cx="6455184" cy="48630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5AAA17-2103-24CB-18EB-ECB0A46780B9}"/>
                </a:ext>
              </a:extLst>
            </p:cNvPr>
            <p:cNvSpPr/>
            <p:nvPr/>
          </p:nvSpPr>
          <p:spPr>
            <a:xfrm>
              <a:off x="5189567" y="623662"/>
              <a:ext cx="2958353" cy="4507454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Transmission Network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and Loads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46CE96F-102B-3E91-50EA-9C9F79CEB2D9}"/>
                    </a:ext>
                  </a:extLst>
                </p:cNvPr>
                <p:cNvSpPr txBox="1"/>
                <p:nvPr/>
              </p:nvSpPr>
              <p:spPr>
                <a:xfrm>
                  <a:off x="4141273" y="468642"/>
                  <a:ext cx="3811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46CE96F-102B-3E91-50EA-9C9F79CEB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1273" y="468642"/>
                  <a:ext cx="38119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9355" r="-6452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5D29491-8649-7104-0B3B-41EA09A8D3AD}"/>
                    </a:ext>
                  </a:extLst>
                </p:cNvPr>
                <p:cNvSpPr txBox="1"/>
                <p:nvPr/>
              </p:nvSpPr>
              <p:spPr>
                <a:xfrm>
                  <a:off x="1731999" y="1248678"/>
                  <a:ext cx="8424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5D29491-8649-7104-0B3B-41EA09A8D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999" y="1248678"/>
                  <a:ext cx="84247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CDCB51-2B84-FB1D-4F81-8AE0C737599D}"/>
                </a:ext>
              </a:extLst>
            </p:cNvPr>
            <p:cNvGrpSpPr/>
            <p:nvPr/>
          </p:nvGrpSpPr>
          <p:grpSpPr>
            <a:xfrm>
              <a:off x="2962074" y="814568"/>
              <a:ext cx="2227493" cy="169446"/>
              <a:chOff x="3941166" y="1903076"/>
              <a:chExt cx="2705554" cy="294615"/>
            </a:xfrm>
          </p:grpSpPr>
          <p:grpSp>
            <p:nvGrpSpPr>
              <p:cNvPr id="123" name="Group 229">
                <a:extLst>
                  <a:ext uri="{FF2B5EF4-FFF2-40B4-BE49-F238E27FC236}">
                    <a16:creationId xmlns:a16="http://schemas.microsoft.com/office/drawing/2014/main" id="{866B8F83-17BC-B556-A8BF-3B2A93675A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126" name="Freeform 67">
                  <a:extLst>
                    <a:ext uri="{FF2B5EF4-FFF2-40B4-BE49-F238E27FC236}">
                      <a16:creationId xmlns:a16="http://schemas.microsoft.com/office/drawing/2014/main" id="{E8DC482D-8FCE-4455-824D-AE0D604ABE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" name="Freeform 68">
                  <a:extLst>
                    <a:ext uri="{FF2B5EF4-FFF2-40B4-BE49-F238E27FC236}">
                      <a16:creationId xmlns:a16="http://schemas.microsoft.com/office/drawing/2014/main" id="{BB55345B-F83E-8394-6FEE-CBE9B9ECB4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" name="Freeform 69">
                  <a:extLst>
                    <a:ext uri="{FF2B5EF4-FFF2-40B4-BE49-F238E27FC236}">
                      <a16:creationId xmlns:a16="http://schemas.microsoft.com/office/drawing/2014/main" id="{BC587076-CE1E-10A3-D294-F98B2149C1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9" name="Freeform 70">
                  <a:extLst>
                    <a:ext uri="{FF2B5EF4-FFF2-40B4-BE49-F238E27FC236}">
                      <a16:creationId xmlns:a16="http://schemas.microsoft.com/office/drawing/2014/main" id="{42511F6D-9DF8-8679-70FA-F79E4365E4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" name="Freeform 71">
                  <a:extLst>
                    <a:ext uri="{FF2B5EF4-FFF2-40B4-BE49-F238E27FC236}">
                      <a16:creationId xmlns:a16="http://schemas.microsoft.com/office/drawing/2014/main" id="{D47EF51B-2B58-6224-ABA4-3E231F0926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" name="Freeform 72">
                  <a:extLst>
                    <a:ext uri="{FF2B5EF4-FFF2-40B4-BE49-F238E27FC236}">
                      <a16:creationId xmlns:a16="http://schemas.microsoft.com/office/drawing/2014/main" id="{5B77F90C-15E6-C5C5-B988-CD112618A4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2" name="Freeform 73">
                  <a:extLst>
                    <a:ext uri="{FF2B5EF4-FFF2-40B4-BE49-F238E27FC236}">
                      <a16:creationId xmlns:a16="http://schemas.microsoft.com/office/drawing/2014/main" id="{51179092-CAE1-A8E7-C3BD-C28FED4DFC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" name="Freeform 74">
                  <a:extLst>
                    <a:ext uri="{FF2B5EF4-FFF2-40B4-BE49-F238E27FC236}">
                      <a16:creationId xmlns:a16="http://schemas.microsoft.com/office/drawing/2014/main" id="{CDC2C32E-8DDD-ECE6-6994-CDC4B3D35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" name="Freeform 105">
                  <a:extLst>
                    <a:ext uri="{FF2B5EF4-FFF2-40B4-BE49-F238E27FC236}">
                      <a16:creationId xmlns:a16="http://schemas.microsoft.com/office/drawing/2014/main" id="{F434D2AE-812E-F67D-1724-5EEDD26E1B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4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" name="Freeform 106">
                  <a:extLst>
                    <a:ext uri="{FF2B5EF4-FFF2-40B4-BE49-F238E27FC236}">
                      <a16:creationId xmlns:a16="http://schemas.microsoft.com/office/drawing/2014/main" id="{1013572A-6DAB-4EE6-2C9F-3D7C4040CF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" name="Freeform 107">
                  <a:extLst>
                    <a:ext uri="{FF2B5EF4-FFF2-40B4-BE49-F238E27FC236}">
                      <a16:creationId xmlns:a16="http://schemas.microsoft.com/office/drawing/2014/main" id="{0FFB4B58-4668-6BBB-4B47-BD5B90AB0E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" name="Freeform 108">
                  <a:extLst>
                    <a:ext uri="{FF2B5EF4-FFF2-40B4-BE49-F238E27FC236}">
                      <a16:creationId xmlns:a16="http://schemas.microsoft.com/office/drawing/2014/main" id="{4F0E8D27-4E86-EA13-C775-2F25AD4EF3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8" name="Freeform 109">
                  <a:extLst>
                    <a:ext uri="{FF2B5EF4-FFF2-40B4-BE49-F238E27FC236}">
                      <a16:creationId xmlns:a16="http://schemas.microsoft.com/office/drawing/2014/main" id="{94A12275-1BD9-D4F3-B093-B0666A6917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9" name="Freeform 110">
                  <a:extLst>
                    <a:ext uri="{FF2B5EF4-FFF2-40B4-BE49-F238E27FC236}">
                      <a16:creationId xmlns:a16="http://schemas.microsoft.com/office/drawing/2014/main" id="{058677FB-3B12-4B85-8BFC-FFB889649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0" name="Freeform 111">
                  <a:extLst>
                    <a:ext uri="{FF2B5EF4-FFF2-40B4-BE49-F238E27FC236}">
                      <a16:creationId xmlns:a16="http://schemas.microsoft.com/office/drawing/2014/main" id="{59A875BC-8428-4309-D9E9-45B8227D5C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" name="Freeform 112">
                  <a:extLst>
                    <a:ext uri="{FF2B5EF4-FFF2-40B4-BE49-F238E27FC236}">
                      <a16:creationId xmlns:a16="http://schemas.microsoft.com/office/drawing/2014/main" id="{AAC42A7A-C2D2-CDDD-7AAB-61947F0ED3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485648B-B7F5-B37B-F097-A5722C0EFB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3E4108C-234D-8339-A17E-547D4D5972FB}"/>
                  </a:ext>
                </a:extLst>
              </p:cNvPr>
              <p:cNvCxnSpPr>
                <a:cxnSpLocks/>
                <a:stCxn id="15" idx="6"/>
              </p:cNvCxnSpPr>
              <p:nvPr/>
            </p:nvCxnSpPr>
            <p:spPr>
              <a:xfrm flipV="1">
                <a:off x="3941166" y="2187191"/>
                <a:ext cx="1164234" cy="22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BB24BA5-5726-D9B4-6EF0-E9F3CD81E34C}"/>
                </a:ext>
              </a:extLst>
            </p:cNvPr>
            <p:cNvGrpSpPr/>
            <p:nvPr/>
          </p:nvGrpSpPr>
          <p:grpSpPr>
            <a:xfrm>
              <a:off x="2685183" y="984136"/>
              <a:ext cx="457200" cy="946490"/>
              <a:chOff x="3101171" y="1421454"/>
              <a:chExt cx="457200" cy="946490"/>
            </a:xfrm>
          </p:grpSpPr>
          <p:grpSp>
            <p:nvGrpSpPr>
              <p:cNvPr id="108" name="Group 4">
                <a:extLst>
                  <a:ext uri="{FF2B5EF4-FFF2-40B4-BE49-F238E27FC236}">
                    <a16:creationId xmlns:a16="http://schemas.microsoft.com/office/drawing/2014/main" id="{925F15C7-1313-02ED-5821-65A528A594E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01171" y="1642620"/>
                <a:ext cx="457200" cy="457200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115" name="Oval 5">
                  <a:extLst>
                    <a:ext uri="{FF2B5EF4-FFF2-40B4-BE49-F238E27FC236}">
                      <a16:creationId xmlns:a16="http://schemas.microsoft.com/office/drawing/2014/main" id="{D51831E3-8ED4-B7ED-F9A7-FFB4B8C57B7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16" name="Group 6">
                  <a:extLst>
                    <a:ext uri="{FF2B5EF4-FFF2-40B4-BE49-F238E27FC236}">
                      <a16:creationId xmlns:a16="http://schemas.microsoft.com/office/drawing/2014/main" id="{57E12A98-D153-364D-224C-78CE549763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117" name="Group 7">
                    <a:extLst>
                      <a:ext uri="{FF2B5EF4-FFF2-40B4-BE49-F238E27FC236}">
                        <a16:creationId xmlns:a16="http://schemas.microsoft.com/office/drawing/2014/main" id="{46C45553-84CC-1A24-5FFB-CB5647DDB4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121" name="Arc 8">
                      <a:extLst>
                        <a:ext uri="{FF2B5EF4-FFF2-40B4-BE49-F238E27FC236}">
                          <a16:creationId xmlns:a16="http://schemas.microsoft.com/office/drawing/2014/main" id="{6FED0473-640F-A63C-1B70-FC63BE07F39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2" name="Arc 9">
                      <a:extLst>
                        <a:ext uri="{FF2B5EF4-FFF2-40B4-BE49-F238E27FC236}">
                          <a16:creationId xmlns:a16="http://schemas.microsoft.com/office/drawing/2014/main" id="{C2B11135-AD8E-27F2-5BE3-6BDECA0F6F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18" name="Group 10">
                    <a:extLst>
                      <a:ext uri="{FF2B5EF4-FFF2-40B4-BE49-F238E27FC236}">
                        <a16:creationId xmlns:a16="http://schemas.microsoft.com/office/drawing/2014/main" id="{15C047AB-19B3-5EFE-6CE9-1F24D70242E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119" name="Arc 11">
                      <a:extLst>
                        <a:ext uri="{FF2B5EF4-FFF2-40B4-BE49-F238E27FC236}">
                          <a16:creationId xmlns:a16="http://schemas.microsoft.com/office/drawing/2014/main" id="{48154ECF-44E2-76B6-4FE9-07E3023CFFF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" name="Arc 12">
                      <a:extLst>
                        <a:ext uri="{FF2B5EF4-FFF2-40B4-BE49-F238E27FC236}">
                          <a16:creationId xmlns:a16="http://schemas.microsoft.com/office/drawing/2014/main" id="{B24952BE-57A9-49B2-96C7-DCA99B8F7B4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C5A1363-A7B4-2F86-26D2-87A805204D50}"/>
                  </a:ext>
                </a:extLst>
              </p:cNvPr>
              <p:cNvCxnSpPr>
                <a:cxnSpLocks/>
                <a:endCxn id="115" idx="0"/>
              </p:cNvCxnSpPr>
              <p:nvPr/>
            </p:nvCxnSpPr>
            <p:spPr>
              <a:xfrm>
                <a:off x="3329339" y="1421454"/>
                <a:ext cx="432" cy="2211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915088C8-2C15-6FD4-7BC5-DB29995D83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25743" y="2086102"/>
                <a:ext cx="208056" cy="281842"/>
                <a:chOff x="1595909" y="1515022"/>
                <a:chExt cx="275039" cy="372581"/>
              </a:xfrm>
            </p:grpSpPr>
            <p:sp>
              <p:nvSpPr>
                <p:cNvPr id="111" name="Line 42">
                  <a:extLst>
                    <a:ext uri="{FF2B5EF4-FFF2-40B4-BE49-F238E27FC236}">
                      <a16:creationId xmlns:a16="http://schemas.microsoft.com/office/drawing/2014/main" id="{F25BA18D-8703-BB19-2BF3-31F37356CA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12" name="Line 42">
                  <a:extLst>
                    <a:ext uri="{FF2B5EF4-FFF2-40B4-BE49-F238E27FC236}">
                      <a16:creationId xmlns:a16="http://schemas.microsoft.com/office/drawing/2014/main" id="{187BCBD2-9EC0-AB32-4F37-40CD18A885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13" name="Line 42">
                  <a:extLst>
                    <a:ext uri="{FF2B5EF4-FFF2-40B4-BE49-F238E27FC236}">
                      <a16:creationId xmlns:a16="http://schemas.microsoft.com/office/drawing/2014/main" id="{8FC0C770-0D2B-292B-FAD3-3B1DD94E4B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14" name="Line 42">
                  <a:extLst>
                    <a:ext uri="{FF2B5EF4-FFF2-40B4-BE49-F238E27FC236}">
                      <a16:creationId xmlns:a16="http://schemas.microsoft.com/office/drawing/2014/main" id="{F64CBFF1-84CF-18FC-DD40-B2D83B63AA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F0FA03F-DFCC-6185-7A9B-6A5BAFE9301C}"/>
                </a:ext>
              </a:extLst>
            </p:cNvPr>
            <p:cNvCxnSpPr>
              <a:cxnSpLocks/>
            </p:cNvCxnSpPr>
            <p:nvPr/>
          </p:nvCxnSpPr>
          <p:spPr>
            <a:xfrm>
              <a:off x="5046471" y="738167"/>
              <a:ext cx="0" cy="44907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0CEE46-1D1D-32A8-254C-90CC7FCE6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2819" y="1204187"/>
              <a:ext cx="0" cy="45831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60F4E86-B9CB-4B98-AAEB-9E35C6DAFC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634" y="9335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E21309F-9464-FE47-DC60-D3F079D52B52}"/>
                    </a:ext>
                  </a:extLst>
                </p:cNvPr>
                <p:cNvSpPr txBox="1"/>
                <p:nvPr/>
              </p:nvSpPr>
              <p:spPr>
                <a:xfrm>
                  <a:off x="2754088" y="616255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E21309F-9464-FE47-DC60-D3F079D52B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4088" y="616255"/>
                  <a:ext cx="344966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B706F78-B362-C9B9-A4E6-63208E766729}"/>
                    </a:ext>
                  </a:extLst>
                </p:cNvPr>
                <p:cNvSpPr txBox="1"/>
                <p:nvPr/>
              </p:nvSpPr>
              <p:spPr>
                <a:xfrm>
                  <a:off x="4131109" y="1930626"/>
                  <a:ext cx="3865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B706F78-B362-C9B9-A4E6-63208E7667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1109" y="1930626"/>
                  <a:ext cx="38651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2581" r="-3226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4A950C1-DBE6-A2DF-770E-A8FB766FEA10}"/>
                    </a:ext>
                  </a:extLst>
                </p:cNvPr>
                <p:cNvSpPr txBox="1"/>
                <p:nvPr/>
              </p:nvSpPr>
              <p:spPr>
                <a:xfrm>
                  <a:off x="1732719" y="2710662"/>
                  <a:ext cx="853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4A950C1-DBE6-A2DF-770E-A8FB766FE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2719" y="2710662"/>
                  <a:ext cx="85311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E7A1A50-5EDF-C642-2D97-F58980B2349E}"/>
                </a:ext>
              </a:extLst>
            </p:cNvPr>
            <p:cNvGrpSpPr/>
            <p:nvPr/>
          </p:nvGrpSpPr>
          <p:grpSpPr>
            <a:xfrm>
              <a:off x="2962794" y="2276551"/>
              <a:ext cx="2216609" cy="169447"/>
              <a:chOff x="3954386" y="1903076"/>
              <a:chExt cx="2692334" cy="294617"/>
            </a:xfrm>
          </p:grpSpPr>
          <p:grpSp>
            <p:nvGrpSpPr>
              <p:cNvPr id="89" name="Group 229">
                <a:extLst>
                  <a:ext uri="{FF2B5EF4-FFF2-40B4-BE49-F238E27FC236}">
                    <a16:creationId xmlns:a16="http://schemas.microsoft.com/office/drawing/2014/main" id="{3FE93251-2AEA-D367-5938-9E99D61316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92" name="Freeform 67">
                  <a:extLst>
                    <a:ext uri="{FF2B5EF4-FFF2-40B4-BE49-F238E27FC236}">
                      <a16:creationId xmlns:a16="http://schemas.microsoft.com/office/drawing/2014/main" id="{E6D6B170-C1DA-4F27-B1AE-0590754FB3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Freeform 68">
                  <a:extLst>
                    <a:ext uri="{FF2B5EF4-FFF2-40B4-BE49-F238E27FC236}">
                      <a16:creationId xmlns:a16="http://schemas.microsoft.com/office/drawing/2014/main" id="{83ADE8AF-8756-6C1C-B167-7BEF6DCCB1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" name="Freeform 69">
                  <a:extLst>
                    <a:ext uri="{FF2B5EF4-FFF2-40B4-BE49-F238E27FC236}">
                      <a16:creationId xmlns:a16="http://schemas.microsoft.com/office/drawing/2014/main" id="{D481EEDD-D1FE-351D-3395-645CD1454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" name="Freeform 70">
                  <a:extLst>
                    <a:ext uri="{FF2B5EF4-FFF2-40B4-BE49-F238E27FC236}">
                      <a16:creationId xmlns:a16="http://schemas.microsoft.com/office/drawing/2014/main" id="{D80C926A-536B-3DAA-E5A4-59CDFF18E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Freeform 71">
                  <a:extLst>
                    <a:ext uri="{FF2B5EF4-FFF2-40B4-BE49-F238E27FC236}">
                      <a16:creationId xmlns:a16="http://schemas.microsoft.com/office/drawing/2014/main" id="{F12EE9EB-CEFF-15D2-9A9F-C20CDEDD2D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Freeform 72">
                  <a:extLst>
                    <a:ext uri="{FF2B5EF4-FFF2-40B4-BE49-F238E27FC236}">
                      <a16:creationId xmlns:a16="http://schemas.microsoft.com/office/drawing/2014/main" id="{FDA9B152-BEB6-D184-82EB-8DE6807B01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Freeform 73">
                  <a:extLst>
                    <a:ext uri="{FF2B5EF4-FFF2-40B4-BE49-F238E27FC236}">
                      <a16:creationId xmlns:a16="http://schemas.microsoft.com/office/drawing/2014/main" id="{3FE2B31F-7235-1239-0C66-3917B8EF5D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Freeform 74">
                  <a:extLst>
                    <a:ext uri="{FF2B5EF4-FFF2-40B4-BE49-F238E27FC236}">
                      <a16:creationId xmlns:a16="http://schemas.microsoft.com/office/drawing/2014/main" id="{A11E0420-E280-B939-970C-41F32D016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Freeform 105">
                  <a:extLst>
                    <a:ext uri="{FF2B5EF4-FFF2-40B4-BE49-F238E27FC236}">
                      <a16:creationId xmlns:a16="http://schemas.microsoft.com/office/drawing/2014/main" id="{8FECF4D4-1762-2481-1B2B-7F087ECDA2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4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Freeform 106">
                  <a:extLst>
                    <a:ext uri="{FF2B5EF4-FFF2-40B4-BE49-F238E27FC236}">
                      <a16:creationId xmlns:a16="http://schemas.microsoft.com/office/drawing/2014/main" id="{DF66C66C-B68E-A9A0-70F9-58D2FDF69A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Freeform 107">
                  <a:extLst>
                    <a:ext uri="{FF2B5EF4-FFF2-40B4-BE49-F238E27FC236}">
                      <a16:creationId xmlns:a16="http://schemas.microsoft.com/office/drawing/2014/main" id="{EB240F15-1264-2305-22E9-46BF684A7D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" name="Freeform 108">
                  <a:extLst>
                    <a:ext uri="{FF2B5EF4-FFF2-40B4-BE49-F238E27FC236}">
                      <a16:creationId xmlns:a16="http://schemas.microsoft.com/office/drawing/2014/main" id="{02241FA5-CF52-BBA4-9265-26C7AF2585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" name="Freeform 109">
                  <a:extLst>
                    <a:ext uri="{FF2B5EF4-FFF2-40B4-BE49-F238E27FC236}">
                      <a16:creationId xmlns:a16="http://schemas.microsoft.com/office/drawing/2014/main" id="{66A92F56-E1BD-0F15-9528-5140BCD71E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Freeform 110">
                  <a:extLst>
                    <a:ext uri="{FF2B5EF4-FFF2-40B4-BE49-F238E27FC236}">
                      <a16:creationId xmlns:a16="http://schemas.microsoft.com/office/drawing/2014/main" id="{1C5A6AE7-01CD-50FE-AE89-3FC09614E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Freeform 111">
                  <a:extLst>
                    <a:ext uri="{FF2B5EF4-FFF2-40B4-BE49-F238E27FC236}">
                      <a16:creationId xmlns:a16="http://schemas.microsoft.com/office/drawing/2014/main" id="{4ADE762B-1DC7-7DCB-4D84-B3B5535ED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Freeform 112">
                  <a:extLst>
                    <a:ext uri="{FF2B5EF4-FFF2-40B4-BE49-F238E27FC236}">
                      <a16:creationId xmlns:a16="http://schemas.microsoft.com/office/drawing/2014/main" id="{475F6F62-7464-24BE-3886-BED2EBB157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9945A64-D995-8406-67BA-9EB7E976EB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D0C6396-64F3-E67B-D57F-F006C03D38EA}"/>
                  </a:ext>
                </a:extLst>
              </p:cNvPr>
              <p:cNvCxnSpPr>
                <a:cxnSpLocks/>
                <a:stCxn id="23" idx="6"/>
                <a:endCxn id="100" idx="0"/>
              </p:cNvCxnSpPr>
              <p:nvPr/>
            </p:nvCxnSpPr>
            <p:spPr>
              <a:xfrm>
                <a:off x="3954386" y="2189464"/>
                <a:ext cx="1154315" cy="822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D39D2B9-93DB-6796-BE28-5688C4CD7753}"/>
                </a:ext>
              </a:extLst>
            </p:cNvPr>
            <p:cNvGrpSpPr/>
            <p:nvPr/>
          </p:nvGrpSpPr>
          <p:grpSpPr>
            <a:xfrm>
              <a:off x="2685903" y="2446120"/>
              <a:ext cx="457200" cy="946490"/>
              <a:chOff x="3101171" y="1421454"/>
              <a:chExt cx="457200" cy="946490"/>
            </a:xfrm>
          </p:grpSpPr>
          <p:grpSp>
            <p:nvGrpSpPr>
              <p:cNvPr id="74" name="Group 4">
                <a:extLst>
                  <a:ext uri="{FF2B5EF4-FFF2-40B4-BE49-F238E27FC236}">
                    <a16:creationId xmlns:a16="http://schemas.microsoft.com/office/drawing/2014/main" id="{3DEB7798-7C24-F482-3C46-6AB73F2152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01171" y="1642620"/>
                <a:ext cx="457200" cy="457200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81" name="Oval 5">
                  <a:extLst>
                    <a:ext uri="{FF2B5EF4-FFF2-40B4-BE49-F238E27FC236}">
                      <a16:creationId xmlns:a16="http://schemas.microsoft.com/office/drawing/2014/main" id="{9993E3DB-85FB-617C-4086-9E9B08423E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2" name="Group 6">
                  <a:extLst>
                    <a:ext uri="{FF2B5EF4-FFF2-40B4-BE49-F238E27FC236}">
                      <a16:creationId xmlns:a16="http://schemas.microsoft.com/office/drawing/2014/main" id="{E4D3624E-565D-695D-4090-C0F778F43B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83" name="Group 7">
                    <a:extLst>
                      <a:ext uri="{FF2B5EF4-FFF2-40B4-BE49-F238E27FC236}">
                        <a16:creationId xmlns:a16="http://schemas.microsoft.com/office/drawing/2014/main" id="{DF0C1117-9594-AFD2-1395-625E3DFD899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87" name="Arc 8">
                      <a:extLst>
                        <a:ext uri="{FF2B5EF4-FFF2-40B4-BE49-F238E27FC236}">
                          <a16:creationId xmlns:a16="http://schemas.microsoft.com/office/drawing/2014/main" id="{06F06C41-623E-466C-967D-51E867091B3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" name="Arc 9">
                      <a:extLst>
                        <a:ext uri="{FF2B5EF4-FFF2-40B4-BE49-F238E27FC236}">
                          <a16:creationId xmlns:a16="http://schemas.microsoft.com/office/drawing/2014/main" id="{098241B7-F57E-651D-7E4E-63E8F902D4E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4" name="Group 10">
                    <a:extLst>
                      <a:ext uri="{FF2B5EF4-FFF2-40B4-BE49-F238E27FC236}">
                        <a16:creationId xmlns:a16="http://schemas.microsoft.com/office/drawing/2014/main" id="{F1F9AEAB-E54E-478F-EE27-30E696299F6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85" name="Arc 11">
                      <a:extLst>
                        <a:ext uri="{FF2B5EF4-FFF2-40B4-BE49-F238E27FC236}">
                          <a16:creationId xmlns:a16="http://schemas.microsoft.com/office/drawing/2014/main" id="{0951710C-642A-DCE1-A2DD-F77244846B6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" name="Arc 12">
                      <a:extLst>
                        <a:ext uri="{FF2B5EF4-FFF2-40B4-BE49-F238E27FC236}">
                          <a16:creationId xmlns:a16="http://schemas.microsoft.com/office/drawing/2014/main" id="{92EB6F9B-089A-4157-3962-94FEFD5A623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9C1C2F9-95F4-3A48-3ABE-489382CB086E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>
                <a:off x="3329339" y="1421454"/>
                <a:ext cx="432" cy="2211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1DE0E31B-AC44-9116-7D9D-152E4897AD9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25743" y="2086102"/>
                <a:ext cx="208056" cy="281842"/>
                <a:chOff x="1595909" y="1515022"/>
                <a:chExt cx="275039" cy="372581"/>
              </a:xfrm>
            </p:grpSpPr>
            <p:sp>
              <p:nvSpPr>
                <p:cNvPr id="77" name="Line 42">
                  <a:extLst>
                    <a:ext uri="{FF2B5EF4-FFF2-40B4-BE49-F238E27FC236}">
                      <a16:creationId xmlns:a16="http://schemas.microsoft.com/office/drawing/2014/main" id="{876B1748-F14C-5A7B-5232-D858BBB9A5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78" name="Line 42">
                  <a:extLst>
                    <a:ext uri="{FF2B5EF4-FFF2-40B4-BE49-F238E27FC236}">
                      <a16:creationId xmlns:a16="http://schemas.microsoft.com/office/drawing/2014/main" id="{93479606-878F-0562-7971-F436039004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79" name="Line 42">
                  <a:extLst>
                    <a:ext uri="{FF2B5EF4-FFF2-40B4-BE49-F238E27FC236}">
                      <a16:creationId xmlns:a16="http://schemas.microsoft.com/office/drawing/2014/main" id="{05874A17-C6AE-DF96-B833-911EECCCD0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0" name="Line 42">
                  <a:extLst>
                    <a:ext uri="{FF2B5EF4-FFF2-40B4-BE49-F238E27FC236}">
                      <a16:creationId xmlns:a16="http://schemas.microsoft.com/office/drawing/2014/main" id="{98BF18E9-5549-D9AF-B065-D7161FEED3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4D9AC6C-E4CB-AB05-6A82-13791894D139}"/>
                </a:ext>
              </a:extLst>
            </p:cNvPr>
            <p:cNvCxnSpPr>
              <a:cxnSpLocks/>
            </p:cNvCxnSpPr>
            <p:nvPr/>
          </p:nvCxnSpPr>
          <p:spPr>
            <a:xfrm>
              <a:off x="5036307" y="2200151"/>
              <a:ext cx="0" cy="44907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F2EAC4D-705F-0629-1EF9-088B29345F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3539" y="2666171"/>
              <a:ext cx="0" cy="45831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D2D70B7-51CC-E9B6-BAB4-A0BAD18674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1354" y="23955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D4475AD-89C2-4D4F-42CA-38E68EF44A34}"/>
                    </a:ext>
                  </a:extLst>
                </p:cNvPr>
                <p:cNvSpPr txBox="1"/>
                <p:nvPr/>
              </p:nvSpPr>
              <p:spPr>
                <a:xfrm>
                  <a:off x="2754808" y="2078239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D4475AD-89C2-4D4F-42CA-38E68EF44A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4808" y="2078239"/>
                  <a:ext cx="344966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C046A3E-51F6-743A-2703-C78357C77ED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467888" y="2294145"/>
              <a:ext cx="0" cy="45831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3974C91-7C1B-E956-4171-404253C40360}"/>
                    </a:ext>
                  </a:extLst>
                </p:cNvPr>
                <p:cNvSpPr txBox="1"/>
                <p:nvPr/>
              </p:nvSpPr>
              <p:spPr>
                <a:xfrm>
                  <a:off x="3350453" y="2597617"/>
                  <a:ext cx="23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3974C91-7C1B-E956-4171-404253C40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453" y="2597617"/>
                  <a:ext cx="23487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1053" r="-1052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F748965-CBA0-AAE7-09FB-B729DF769313}"/>
                    </a:ext>
                  </a:extLst>
                </p:cNvPr>
                <p:cNvSpPr txBox="1"/>
                <p:nvPr/>
              </p:nvSpPr>
              <p:spPr>
                <a:xfrm>
                  <a:off x="4120945" y="3869687"/>
                  <a:ext cx="400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F748965-CBA0-AAE7-09FB-B729DF769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0945" y="3869687"/>
                  <a:ext cx="40062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8750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31CF058-87E1-3D91-6E1F-5288B2DA56D2}"/>
                    </a:ext>
                  </a:extLst>
                </p:cNvPr>
                <p:cNvSpPr txBox="1"/>
                <p:nvPr/>
              </p:nvSpPr>
              <p:spPr>
                <a:xfrm>
                  <a:off x="1692736" y="4649723"/>
                  <a:ext cx="881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31CF058-87E1-3D91-6E1F-5288B2DA56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736" y="4649723"/>
                  <a:ext cx="881331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22AF23-610E-FE44-E31A-88C0562777E7}"/>
                </a:ext>
              </a:extLst>
            </p:cNvPr>
            <p:cNvGrpSpPr/>
            <p:nvPr/>
          </p:nvGrpSpPr>
          <p:grpSpPr>
            <a:xfrm>
              <a:off x="2952628" y="4215613"/>
              <a:ext cx="2216610" cy="169446"/>
              <a:chOff x="3954384" y="1903076"/>
              <a:chExt cx="2692336" cy="294615"/>
            </a:xfrm>
          </p:grpSpPr>
          <p:grpSp>
            <p:nvGrpSpPr>
              <p:cNvPr id="55" name="Group 229">
                <a:extLst>
                  <a:ext uri="{FF2B5EF4-FFF2-40B4-BE49-F238E27FC236}">
                    <a16:creationId xmlns:a16="http://schemas.microsoft.com/office/drawing/2014/main" id="{BCD0069E-166D-6F40-CD3C-034C739CA4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58" name="Freeform 67">
                  <a:extLst>
                    <a:ext uri="{FF2B5EF4-FFF2-40B4-BE49-F238E27FC236}">
                      <a16:creationId xmlns:a16="http://schemas.microsoft.com/office/drawing/2014/main" id="{3D5A1FA5-CE4C-523C-7734-6D3152FFB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" name="Freeform 68">
                  <a:extLst>
                    <a:ext uri="{FF2B5EF4-FFF2-40B4-BE49-F238E27FC236}">
                      <a16:creationId xmlns:a16="http://schemas.microsoft.com/office/drawing/2014/main" id="{489E3B8E-C4DF-05E1-8A0E-1E95DD5218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" name="Freeform 69">
                  <a:extLst>
                    <a:ext uri="{FF2B5EF4-FFF2-40B4-BE49-F238E27FC236}">
                      <a16:creationId xmlns:a16="http://schemas.microsoft.com/office/drawing/2014/main" id="{8E45D5AF-C70E-1A97-F3E7-1BADA22D3F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" name="Freeform 70">
                  <a:extLst>
                    <a:ext uri="{FF2B5EF4-FFF2-40B4-BE49-F238E27FC236}">
                      <a16:creationId xmlns:a16="http://schemas.microsoft.com/office/drawing/2014/main" id="{5915335D-B98D-6B1E-8D70-05D2273C26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Freeform 71">
                  <a:extLst>
                    <a:ext uri="{FF2B5EF4-FFF2-40B4-BE49-F238E27FC236}">
                      <a16:creationId xmlns:a16="http://schemas.microsoft.com/office/drawing/2014/main" id="{89E16B4A-D25F-4889-36C3-FBB6FBC704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Freeform 72">
                  <a:extLst>
                    <a:ext uri="{FF2B5EF4-FFF2-40B4-BE49-F238E27FC236}">
                      <a16:creationId xmlns:a16="http://schemas.microsoft.com/office/drawing/2014/main" id="{7794F50E-CEB0-2066-7650-276462D287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Freeform 73">
                  <a:extLst>
                    <a:ext uri="{FF2B5EF4-FFF2-40B4-BE49-F238E27FC236}">
                      <a16:creationId xmlns:a16="http://schemas.microsoft.com/office/drawing/2014/main" id="{9C85703B-DD8E-6DA6-3EE2-5C62758E80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Freeform 74">
                  <a:extLst>
                    <a:ext uri="{FF2B5EF4-FFF2-40B4-BE49-F238E27FC236}">
                      <a16:creationId xmlns:a16="http://schemas.microsoft.com/office/drawing/2014/main" id="{AB3C42E6-5A86-3820-5CA1-90B7DB96E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Freeform 105">
                  <a:extLst>
                    <a:ext uri="{FF2B5EF4-FFF2-40B4-BE49-F238E27FC236}">
                      <a16:creationId xmlns:a16="http://schemas.microsoft.com/office/drawing/2014/main" id="{2DB89921-E1F7-72B5-19C0-80CCEC0A5C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4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" name="Freeform 106">
                  <a:extLst>
                    <a:ext uri="{FF2B5EF4-FFF2-40B4-BE49-F238E27FC236}">
                      <a16:creationId xmlns:a16="http://schemas.microsoft.com/office/drawing/2014/main" id="{296224FC-9DEA-DA4C-B1E7-687B58F460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" name="Freeform 107">
                  <a:extLst>
                    <a:ext uri="{FF2B5EF4-FFF2-40B4-BE49-F238E27FC236}">
                      <a16:creationId xmlns:a16="http://schemas.microsoft.com/office/drawing/2014/main" id="{A9F2FECF-6F52-0F7C-D3E9-D517C99EEB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Freeform 108">
                  <a:extLst>
                    <a:ext uri="{FF2B5EF4-FFF2-40B4-BE49-F238E27FC236}">
                      <a16:creationId xmlns:a16="http://schemas.microsoft.com/office/drawing/2014/main" id="{11BE4359-A9D1-8BB4-BD7E-A7BC5B5B6A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Freeform 109">
                  <a:extLst>
                    <a:ext uri="{FF2B5EF4-FFF2-40B4-BE49-F238E27FC236}">
                      <a16:creationId xmlns:a16="http://schemas.microsoft.com/office/drawing/2014/main" id="{DC74A9F8-DD0A-DC37-4562-6CA040B2BD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Freeform 110">
                  <a:extLst>
                    <a:ext uri="{FF2B5EF4-FFF2-40B4-BE49-F238E27FC236}">
                      <a16:creationId xmlns:a16="http://schemas.microsoft.com/office/drawing/2014/main" id="{D7B22F8D-AB69-A1B7-0EEF-0BB900EDF6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Freeform 111">
                  <a:extLst>
                    <a:ext uri="{FF2B5EF4-FFF2-40B4-BE49-F238E27FC236}">
                      <a16:creationId xmlns:a16="http://schemas.microsoft.com/office/drawing/2014/main" id="{53C498D5-5A11-16C1-91CD-03E2264E0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Freeform 112">
                  <a:extLst>
                    <a:ext uri="{FF2B5EF4-FFF2-40B4-BE49-F238E27FC236}">
                      <a16:creationId xmlns:a16="http://schemas.microsoft.com/office/drawing/2014/main" id="{434470A0-51E2-ED0D-6AA5-B58C79BCC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5975792-309E-723E-C98F-4F7374552C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FC34BE2-9CFA-74B3-3A5E-2F4C39FF9DC6}"/>
                  </a:ext>
                </a:extLst>
              </p:cNvPr>
              <p:cNvCxnSpPr>
                <a:cxnSpLocks/>
                <a:stCxn id="33" idx="6"/>
              </p:cNvCxnSpPr>
              <p:nvPr/>
            </p:nvCxnSpPr>
            <p:spPr>
              <a:xfrm flipV="1">
                <a:off x="3954384" y="2187191"/>
                <a:ext cx="1151015" cy="22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7510C47-CDBD-3239-08F2-2D8188E60DBB}"/>
                </a:ext>
              </a:extLst>
            </p:cNvPr>
            <p:cNvGrpSpPr/>
            <p:nvPr/>
          </p:nvGrpSpPr>
          <p:grpSpPr>
            <a:xfrm>
              <a:off x="2675737" y="4385181"/>
              <a:ext cx="457200" cy="946490"/>
              <a:chOff x="3101171" y="1421454"/>
              <a:chExt cx="457200" cy="946490"/>
            </a:xfrm>
          </p:grpSpPr>
          <p:grpSp>
            <p:nvGrpSpPr>
              <p:cNvPr id="40" name="Group 4">
                <a:extLst>
                  <a:ext uri="{FF2B5EF4-FFF2-40B4-BE49-F238E27FC236}">
                    <a16:creationId xmlns:a16="http://schemas.microsoft.com/office/drawing/2014/main" id="{C29A3615-229F-0681-7F3C-F961352601B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01171" y="1642620"/>
                <a:ext cx="457200" cy="457200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47" name="Oval 5">
                  <a:extLst>
                    <a:ext uri="{FF2B5EF4-FFF2-40B4-BE49-F238E27FC236}">
                      <a16:creationId xmlns:a16="http://schemas.microsoft.com/office/drawing/2014/main" id="{1D9AABC2-7F60-1DB4-DA54-DCC149C7DD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8" name="Group 6">
                  <a:extLst>
                    <a:ext uri="{FF2B5EF4-FFF2-40B4-BE49-F238E27FC236}">
                      <a16:creationId xmlns:a16="http://schemas.microsoft.com/office/drawing/2014/main" id="{231B2571-7F79-6D27-9897-708B7502DE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49" name="Group 7">
                    <a:extLst>
                      <a:ext uri="{FF2B5EF4-FFF2-40B4-BE49-F238E27FC236}">
                        <a16:creationId xmlns:a16="http://schemas.microsoft.com/office/drawing/2014/main" id="{3542E5F1-9C00-6E5C-BA76-D5DFC43E1B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53" name="Arc 8">
                      <a:extLst>
                        <a:ext uri="{FF2B5EF4-FFF2-40B4-BE49-F238E27FC236}">
                          <a16:creationId xmlns:a16="http://schemas.microsoft.com/office/drawing/2014/main" id="{33E23254-D1A1-8B4C-E6CA-E8E7256C1F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" name="Arc 9">
                      <a:extLst>
                        <a:ext uri="{FF2B5EF4-FFF2-40B4-BE49-F238E27FC236}">
                          <a16:creationId xmlns:a16="http://schemas.microsoft.com/office/drawing/2014/main" id="{23ABFD8F-D80E-F111-9291-2C2DF7B85F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0" name="Group 10">
                    <a:extLst>
                      <a:ext uri="{FF2B5EF4-FFF2-40B4-BE49-F238E27FC236}">
                        <a16:creationId xmlns:a16="http://schemas.microsoft.com/office/drawing/2014/main" id="{BDF9B7DB-CF4E-D359-0FF4-E7289E4E420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51" name="Arc 11">
                      <a:extLst>
                        <a:ext uri="{FF2B5EF4-FFF2-40B4-BE49-F238E27FC236}">
                          <a16:creationId xmlns:a16="http://schemas.microsoft.com/office/drawing/2014/main" id="{EEF3C4BD-5D3D-EC93-2373-B75D7726D2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" name="Arc 12">
                      <a:extLst>
                        <a:ext uri="{FF2B5EF4-FFF2-40B4-BE49-F238E27FC236}">
                          <a16:creationId xmlns:a16="http://schemas.microsoft.com/office/drawing/2014/main" id="{DAFACCE5-58E5-D8BD-9042-01D65A15E4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D84983A-EC53-8E3E-A16B-D71151447B92}"/>
                  </a:ext>
                </a:extLst>
              </p:cNvPr>
              <p:cNvCxnSpPr>
                <a:cxnSpLocks/>
                <a:endCxn id="47" idx="0"/>
              </p:cNvCxnSpPr>
              <p:nvPr/>
            </p:nvCxnSpPr>
            <p:spPr>
              <a:xfrm>
                <a:off x="3329339" y="1421454"/>
                <a:ext cx="432" cy="2211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05E9305-C59B-5172-FC64-54F2F381B7E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25743" y="2086102"/>
                <a:ext cx="208056" cy="281842"/>
                <a:chOff x="1595909" y="1515022"/>
                <a:chExt cx="275039" cy="372581"/>
              </a:xfrm>
            </p:grpSpPr>
            <p:sp>
              <p:nvSpPr>
                <p:cNvPr id="43" name="Line 42">
                  <a:extLst>
                    <a:ext uri="{FF2B5EF4-FFF2-40B4-BE49-F238E27FC236}">
                      <a16:creationId xmlns:a16="http://schemas.microsoft.com/office/drawing/2014/main" id="{F002AE79-D8E6-12A4-1F48-78449CF2A0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44" name="Line 42">
                  <a:extLst>
                    <a:ext uri="{FF2B5EF4-FFF2-40B4-BE49-F238E27FC236}">
                      <a16:creationId xmlns:a16="http://schemas.microsoft.com/office/drawing/2014/main" id="{9B96BC80-1E87-24F2-7A50-73C7CD1053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45" name="Line 42">
                  <a:extLst>
                    <a:ext uri="{FF2B5EF4-FFF2-40B4-BE49-F238E27FC236}">
                      <a16:creationId xmlns:a16="http://schemas.microsoft.com/office/drawing/2014/main" id="{6745BB18-FC59-E520-E406-022B4F6C7B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46" name="Line 42">
                  <a:extLst>
                    <a:ext uri="{FF2B5EF4-FFF2-40B4-BE49-F238E27FC236}">
                      <a16:creationId xmlns:a16="http://schemas.microsoft.com/office/drawing/2014/main" id="{D1C5AB53-2936-1D7C-B2E7-979BB4AB1B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202265-E21C-BD37-09E0-A6CB45580418}"/>
                </a:ext>
              </a:extLst>
            </p:cNvPr>
            <p:cNvCxnSpPr>
              <a:cxnSpLocks/>
            </p:cNvCxnSpPr>
            <p:nvPr/>
          </p:nvCxnSpPr>
          <p:spPr>
            <a:xfrm>
              <a:off x="5026143" y="4139212"/>
              <a:ext cx="0" cy="44907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032158A-8517-6C7D-6D37-7134D7EB5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3373" y="4605232"/>
              <a:ext cx="0" cy="45831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8FDF17B-9DF6-2A3A-EBE5-0695C758B8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1188" y="433460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8C7ABFA-624B-2D59-A255-DE26ACC57C4C}"/>
                    </a:ext>
                  </a:extLst>
                </p:cNvPr>
                <p:cNvSpPr txBox="1"/>
                <p:nvPr/>
              </p:nvSpPr>
              <p:spPr>
                <a:xfrm>
                  <a:off x="2734703" y="4017300"/>
                  <a:ext cx="35169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8C7ABFA-624B-2D59-A255-DE26ACC57C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4703" y="4017300"/>
                  <a:ext cx="351699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F4DA268-CF1E-2E15-3CA5-B3E3B9B176B4}"/>
                    </a:ext>
                  </a:extLst>
                </p:cNvPr>
                <p:cNvSpPr txBox="1"/>
                <p:nvPr/>
              </p:nvSpPr>
              <p:spPr>
                <a:xfrm flipH="1">
                  <a:off x="4108991" y="3399020"/>
                  <a:ext cx="37513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F4DA268-CF1E-2E15-3CA5-B3E3B9B176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108991" y="3399020"/>
                  <a:ext cx="375133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2BDF2E2-296F-6343-D3F2-B8F26B0DB8A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467888" y="806589"/>
              <a:ext cx="0" cy="45831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D44459C-BE30-7110-3CFA-EE5A2B797F98}"/>
                    </a:ext>
                  </a:extLst>
                </p:cNvPr>
                <p:cNvSpPr txBox="1"/>
                <p:nvPr/>
              </p:nvSpPr>
              <p:spPr>
                <a:xfrm>
                  <a:off x="3353113" y="1110061"/>
                  <a:ext cx="2295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D44459C-BE30-7110-3CFA-EE5A2B797F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113" y="1110061"/>
                  <a:ext cx="229550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1053" r="-10526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4DA0215-4DC1-C916-F2E6-E7F2003E1FC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467888" y="4207751"/>
              <a:ext cx="0" cy="45831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AD48CB-8FAD-3925-04F5-6F4A5B6E9222}"/>
                    </a:ext>
                  </a:extLst>
                </p:cNvPr>
                <p:cNvSpPr txBox="1"/>
                <p:nvPr/>
              </p:nvSpPr>
              <p:spPr>
                <a:xfrm>
                  <a:off x="3343399" y="4511223"/>
                  <a:ext cx="2489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AD48CB-8FAD-3925-04F5-6F4A5B6E92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3399" y="4511223"/>
                  <a:ext cx="248978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5000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48600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9695-B2CF-3970-396E-91DAA07F0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of multi-machine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892CEA-8758-5A46-ADB2-2F49BB78AF1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807200" y="1555668"/>
                <a:ext cx="5130800" cy="46339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each generator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)−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𝑠𝑦𝑛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𝑠𝑦𝑛</m:t>
                            </m:r>
                          </m:sub>
                        </m:sSub>
                      </m:num>
                      <m:den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𝑝𝑢</m:t>
                            </m:r>
                          </m:sub>
                        </m:sSub>
                        <m:d>
                          <m:d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)]</m:t>
                    </m:r>
                  </m:oMath>
                </a14:m>
                <a:endParaRPr lang="en-US" dirty="0">
                  <a:effectLst/>
                </a:endParaRPr>
              </a:p>
              <a:p>
                <a:pPr marL="0" indent="0">
                  <a:buNone/>
                </a:pP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first order differential equations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function not only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but of the state of the entire system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892CEA-8758-5A46-ADB2-2F49BB78A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807200" y="1555668"/>
                <a:ext cx="5130800" cy="4633995"/>
              </a:xfrm>
              <a:blipFill>
                <a:blip r:embed="rId2"/>
                <a:stretch>
                  <a:fillRect l="-2475" t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7DB90-6BF8-5E41-23BE-9DFC4C485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22B70-CCF7-237A-F047-9AA2DAA1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738FAF-798E-18BC-DA16-4D3AC8A5DE52}"/>
              </a:ext>
            </a:extLst>
          </p:cNvPr>
          <p:cNvGrpSpPr/>
          <p:nvPr/>
        </p:nvGrpSpPr>
        <p:grpSpPr>
          <a:xfrm>
            <a:off x="0" y="1546050"/>
            <a:ext cx="6455184" cy="4863029"/>
            <a:chOff x="1692736" y="468642"/>
            <a:chExt cx="6455184" cy="4863029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530D7C20-9D72-3F12-BD2E-1AD442593941}"/>
                </a:ext>
              </a:extLst>
            </p:cNvPr>
            <p:cNvSpPr/>
            <p:nvPr/>
          </p:nvSpPr>
          <p:spPr>
            <a:xfrm>
              <a:off x="5189567" y="623662"/>
              <a:ext cx="2958353" cy="4507454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Transmission Network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and Loads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EACE181C-69A4-1910-0810-D8D8C36C7E1C}"/>
                    </a:ext>
                  </a:extLst>
                </p:cNvPr>
                <p:cNvSpPr txBox="1"/>
                <p:nvPr/>
              </p:nvSpPr>
              <p:spPr>
                <a:xfrm>
                  <a:off x="4141273" y="468642"/>
                  <a:ext cx="3811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46CE96F-102B-3E91-50EA-9C9F79CEB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1273" y="468642"/>
                  <a:ext cx="38119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9355" r="-6452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D2EBEFCD-9CC4-99FC-AAF6-DAF11B1DA715}"/>
                    </a:ext>
                  </a:extLst>
                </p:cNvPr>
                <p:cNvSpPr txBox="1"/>
                <p:nvPr/>
              </p:nvSpPr>
              <p:spPr>
                <a:xfrm>
                  <a:off x="1731999" y="1248678"/>
                  <a:ext cx="8424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5D29491-8649-7104-0B3B-41EA09A8D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999" y="1248678"/>
                  <a:ext cx="84247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3A035FD0-F5F0-A42B-B3B9-579C60A31ECF}"/>
                </a:ext>
              </a:extLst>
            </p:cNvPr>
            <p:cNvGrpSpPr/>
            <p:nvPr/>
          </p:nvGrpSpPr>
          <p:grpSpPr>
            <a:xfrm>
              <a:off x="2962074" y="814568"/>
              <a:ext cx="2227493" cy="169446"/>
              <a:chOff x="3941166" y="1903076"/>
              <a:chExt cx="2705554" cy="294615"/>
            </a:xfrm>
          </p:grpSpPr>
          <p:grpSp>
            <p:nvGrpSpPr>
              <p:cNvPr id="257" name="Group 229">
                <a:extLst>
                  <a:ext uri="{FF2B5EF4-FFF2-40B4-BE49-F238E27FC236}">
                    <a16:creationId xmlns:a16="http://schemas.microsoft.com/office/drawing/2014/main" id="{7B923652-1865-E9DC-0C0A-3F486F9EC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260" name="Freeform 67">
                  <a:extLst>
                    <a:ext uri="{FF2B5EF4-FFF2-40B4-BE49-F238E27FC236}">
                      <a16:creationId xmlns:a16="http://schemas.microsoft.com/office/drawing/2014/main" id="{42A23772-161C-6D9F-6A5E-02F917D2C7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" name="Freeform 68">
                  <a:extLst>
                    <a:ext uri="{FF2B5EF4-FFF2-40B4-BE49-F238E27FC236}">
                      <a16:creationId xmlns:a16="http://schemas.microsoft.com/office/drawing/2014/main" id="{D12888BD-6B28-3F3D-810B-7AD041DBE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2" name="Freeform 69">
                  <a:extLst>
                    <a:ext uri="{FF2B5EF4-FFF2-40B4-BE49-F238E27FC236}">
                      <a16:creationId xmlns:a16="http://schemas.microsoft.com/office/drawing/2014/main" id="{E5E8312E-0551-91EC-847D-D95F5A9296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3" name="Freeform 70">
                  <a:extLst>
                    <a:ext uri="{FF2B5EF4-FFF2-40B4-BE49-F238E27FC236}">
                      <a16:creationId xmlns:a16="http://schemas.microsoft.com/office/drawing/2014/main" id="{242F6E0E-C072-8F54-6361-825CBC0E84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4" name="Freeform 71">
                  <a:extLst>
                    <a:ext uri="{FF2B5EF4-FFF2-40B4-BE49-F238E27FC236}">
                      <a16:creationId xmlns:a16="http://schemas.microsoft.com/office/drawing/2014/main" id="{767F011C-4239-5C92-0BC1-20A1B69D54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Freeform 72">
                  <a:extLst>
                    <a:ext uri="{FF2B5EF4-FFF2-40B4-BE49-F238E27FC236}">
                      <a16:creationId xmlns:a16="http://schemas.microsoft.com/office/drawing/2014/main" id="{7D81AF8D-1303-1D62-481C-FA58E7AF3E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Freeform 73">
                  <a:extLst>
                    <a:ext uri="{FF2B5EF4-FFF2-40B4-BE49-F238E27FC236}">
                      <a16:creationId xmlns:a16="http://schemas.microsoft.com/office/drawing/2014/main" id="{5F612943-0497-23E2-215B-7EF2D19B1A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" name="Freeform 74">
                  <a:extLst>
                    <a:ext uri="{FF2B5EF4-FFF2-40B4-BE49-F238E27FC236}">
                      <a16:creationId xmlns:a16="http://schemas.microsoft.com/office/drawing/2014/main" id="{D43ED813-E48B-A038-864F-02DBF35D67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8" name="Freeform 105">
                  <a:extLst>
                    <a:ext uri="{FF2B5EF4-FFF2-40B4-BE49-F238E27FC236}">
                      <a16:creationId xmlns:a16="http://schemas.microsoft.com/office/drawing/2014/main" id="{9FCBDD3D-1473-B719-B996-2E0437BFB8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4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" name="Freeform 106">
                  <a:extLst>
                    <a:ext uri="{FF2B5EF4-FFF2-40B4-BE49-F238E27FC236}">
                      <a16:creationId xmlns:a16="http://schemas.microsoft.com/office/drawing/2014/main" id="{0A1E99E6-BF7F-41D1-8DEC-C65DDB1C79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" name="Freeform 107">
                  <a:extLst>
                    <a:ext uri="{FF2B5EF4-FFF2-40B4-BE49-F238E27FC236}">
                      <a16:creationId xmlns:a16="http://schemas.microsoft.com/office/drawing/2014/main" id="{663DCF84-5A9F-41B8-977F-A51417FAE7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1" name="Freeform 108">
                  <a:extLst>
                    <a:ext uri="{FF2B5EF4-FFF2-40B4-BE49-F238E27FC236}">
                      <a16:creationId xmlns:a16="http://schemas.microsoft.com/office/drawing/2014/main" id="{224F2B76-E93F-DDCC-3295-A1D283069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2" name="Freeform 109">
                  <a:extLst>
                    <a:ext uri="{FF2B5EF4-FFF2-40B4-BE49-F238E27FC236}">
                      <a16:creationId xmlns:a16="http://schemas.microsoft.com/office/drawing/2014/main" id="{6E47FAF1-0D29-AF7A-D10D-6DB684DCDB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3" name="Freeform 110">
                  <a:extLst>
                    <a:ext uri="{FF2B5EF4-FFF2-40B4-BE49-F238E27FC236}">
                      <a16:creationId xmlns:a16="http://schemas.microsoft.com/office/drawing/2014/main" id="{4FB5BDA0-16BB-1217-A83A-1E82412F73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4" name="Freeform 111">
                  <a:extLst>
                    <a:ext uri="{FF2B5EF4-FFF2-40B4-BE49-F238E27FC236}">
                      <a16:creationId xmlns:a16="http://schemas.microsoft.com/office/drawing/2014/main" id="{77B5AA6C-39A2-6A91-CDDD-18A3E0938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" name="Freeform 112">
                  <a:extLst>
                    <a:ext uri="{FF2B5EF4-FFF2-40B4-BE49-F238E27FC236}">
                      <a16:creationId xmlns:a16="http://schemas.microsoft.com/office/drawing/2014/main" id="{BEB84401-BC2D-9E17-7253-863B160EF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5EECD613-41DD-F33F-ED55-5EA1A3282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8A3E3C3B-D699-3032-CABE-9A94BA052B32}"/>
                  </a:ext>
                </a:extLst>
              </p:cNvPr>
              <p:cNvCxnSpPr>
                <a:cxnSpLocks/>
                <a:stCxn id="149" idx="6"/>
              </p:cNvCxnSpPr>
              <p:nvPr/>
            </p:nvCxnSpPr>
            <p:spPr>
              <a:xfrm flipV="1">
                <a:off x="3941166" y="2187191"/>
                <a:ext cx="1164234" cy="22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BB818DA2-001C-3F88-E91F-CB8A5903EFB8}"/>
                </a:ext>
              </a:extLst>
            </p:cNvPr>
            <p:cNvGrpSpPr/>
            <p:nvPr/>
          </p:nvGrpSpPr>
          <p:grpSpPr>
            <a:xfrm>
              <a:off x="2685183" y="984136"/>
              <a:ext cx="457200" cy="946490"/>
              <a:chOff x="3101171" y="1421454"/>
              <a:chExt cx="457200" cy="946490"/>
            </a:xfrm>
          </p:grpSpPr>
          <p:grpSp>
            <p:nvGrpSpPr>
              <p:cNvPr id="242" name="Group 4">
                <a:extLst>
                  <a:ext uri="{FF2B5EF4-FFF2-40B4-BE49-F238E27FC236}">
                    <a16:creationId xmlns:a16="http://schemas.microsoft.com/office/drawing/2014/main" id="{F48FAD03-DF88-688F-8EC9-E9F9B726284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01171" y="1642620"/>
                <a:ext cx="457200" cy="457200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249" name="Oval 5">
                  <a:extLst>
                    <a:ext uri="{FF2B5EF4-FFF2-40B4-BE49-F238E27FC236}">
                      <a16:creationId xmlns:a16="http://schemas.microsoft.com/office/drawing/2014/main" id="{2BA5FC12-ECFD-1D0D-D264-3DF53628B3D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0" name="Group 6">
                  <a:extLst>
                    <a:ext uri="{FF2B5EF4-FFF2-40B4-BE49-F238E27FC236}">
                      <a16:creationId xmlns:a16="http://schemas.microsoft.com/office/drawing/2014/main" id="{7ACC174E-97D2-877C-4834-77C36B9F52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251" name="Group 7">
                    <a:extLst>
                      <a:ext uri="{FF2B5EF4-FFF2-40B4-BE49-F238E27FC236}">
                        <a16:creationId xmlns:a16="http://schemas.microsoft.com/office/drawing/2014/main" id="{45F8C981-48E9-F918-48C8-513B88B0583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255" name="Arc 8">
                      <a:extLst>
                        <a:ext uri="{FF2B5EF4-FFF2-40B4-BE49-F238E27FC236}">
                          <a16:creationId xmlns:a16="http://schemas.microsoft.com/office/drawing/2014/main" id="{5323D6FC-3CED-9212-3136-F7AEFB32A92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Arc 9">
                      <a:extLst>
                        <a:ext uri="{FF2B5EF4-FFF2-40B4-BE49-F238E27FC236}">
                          <a16:creationId xmlns:a16="http://schemas.microsoft.com/office/drawing/2014/main" id="{753BF199-0124-E16D-9974-6E8C762EAD8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52" name="Group 10">
                    <a:extLst>
                      <a:ext uri="{FF2B5EF4-FFF2-40B4-BE49-F238E27FC236}">
                        <a16:creationId xmlns:a16="http://schemas.microsoft.com/office/drawing/2014/main" id="{09B5D8D4-91C7-3BF8-023B-FC02258C9D9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253" name="Arc 11">
                      <a:extLst>
                        <a:ext uri="{FF2B5EF4-FFF2-40B4-BE49-F238E27FC236}">
                          <a16:creationId xmlns:a16="http://schemas.microsoft.com/office/drawing/2014/main" id="{8490EE35-6FEA-2BAE-ED2C-A64C82E3E3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Arc 12">
                      <a:extLst>
                        <a:ext uri="{FF2B5EF4-FFF2-40B4-BE49-F238E27FC236}">
                          <a16:creationId xmlns:a16="http://schemas.microsoft.com/office/drawing/2014/main" id="{BCEAB102-E6D9-8D79-A48E-394404C585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DA4C919B-163E-F6BE-76D5-4F1B4FE80A08}"/>
                  </a:ext>
                </a:extLst>
              </p:cNvPr>
              <p:cNvCxnSpPr>
                <a:cxnSpLocks/>
                <a:endCxn id="249" idx="0"/>
              </p:cNvCxnSpPr>
              <p:nvPr/>
            </p:nvCxnSpPr>
            <p:spPr>
              <a:xfrm>
                <a:off x="3329339" y="1421454"/>
                <a:ext cx="432" cy="2211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C2972944-5D27-509C-4B3B-82E07DFD197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25743" y="2086102"/>
                <a:ext cx="208056" cy="281842"/>
                <a:chOff x="1595909" y="1515022"/>
                <a:chExt cx="275039" cy="372581"/>
              </a:xfrm>
            </p:grpSpPr>
            <p:sp>
              <p:nvSpPr>
                <p:cNvPr id="245" name="Line 42">
                  <a:extLst>
                    <a:ext uri="{FF2B5EF4-FFF2-40B4-BE49-F238E27FC236}">
                      <a16:creationId xmlns:a16="http://schemas.microsoft.com/office/drawing/2014/main" id="{08E43660-3CA8-2876-ACF9-598EB77978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46" name="Line 42">
                  <a:extLst>
                    <a:ext uri="{FF2B5EF4-FFF2-40B4-BE49-F238E27FC236}">
                      <a16:creationId xmlns:a16="http://schemas.microsoft.com/office/drawing/2014/main" id="{9291F44E-DA80-3C4A-79DA-5164DB8176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47" name="Line 42">
                  <a:extLst>
                    <a:ext uri="{FF2B5EF4-FFF2-40B4-BE49-F238E27FC236}">
                      <a16:creationId xmlns:a16="http://schemas.microsoft.com/office/drawing/2014/main" id="{3AF620E6-DF59-5D89-4149-9C34C631C7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48" name="Line 42">
                  <a:extLst>
                    <a:ext uri="{FF2B5EF4-FFF2-40B4-BE49-F238E27FC236}">
                      <a16:creationId xmlns:a16="http://schemas.microsoft.com/office/drawing/2014/main" id="{ACFFD44D-5AE3-348F-D5FA-9F781BED57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376FC1F-E0D8-4DA3-89E5-417FD6F7EEE3}"/>
                </a:ext>
              </a:extLst>
            </p:cNvPr>
            <p:cNvCxnSpPr>
              <a:cxnSpLocks/>
            </p:cNvCxnSpPr>
            <p:nvPr/>
          </p:nvCxnSpPr>
          <p:spPr>
            <a:xfrm>
              <a:off x="5046471" y="738167"/>
              <a:ext cx="0" cy="44907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7BFAA34-B27A-B028-057B-6E51B337E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2819" y="1204187"/>
              <a:ext cx="0" cy="45831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BEB41AD-43BA-292D-293D-817E09C75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634" y="9335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692F5458-5E80-6D28-678B-CD07C6DAFE1B}"/>
                    </a:ext>
                  </a:extLst>
                </p:cNvPr>
                <p:cNvSpPr txBox="1"/>
                <p:nvPr/>
              </p:nvSpPr>
              <p:spPr>
                <a:xfrm>
                  <a:off x="2754088" y="616255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E21309F-9464-FE47-DC60-D3F079D52B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4088" y="616255"/>
                  <a:ext cx="344966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A312075-3350-5132-2542-71D8FD606401}"/>
                    </a:ext>
                  </a:extLst>
                </p:cNvPr>
                <p:cNvSpPr txBox="1"/>
                <p:nvPr/>
              </p:nvSpPr>
              <p:spPr>
                <a:xfrm>
                  <a:off x="4131109" y="1930626"/>
                  <a:ext cx="3865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B706F78-B362-C9B9-A4E6-63208E7667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1109" y="1930626"/>
                  <a:ext cx="38651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2581" r="-3226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8E9E7216-20A0-50CC-B6F0-08D643ECAE0E}"/>
                    </a:ext>
                  </a:extLst>
                </p:cNvPr>
                <p:cNvSpPr txBox="1"/>
                <p:nvPr/>
              </p:nvSpPr>
              <p:spPr>
                <a:xfrm>
                  <a:off x="1732719" y="2710662"/>
                  <a:ext cx="853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4A950C1-DBE6-A2DF-770E-A8FB766FE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2719" y="2710662"/>
                  <a:ext cx="85311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FFFCC65-3837-2CA5-502D-6164B9C75B15}"/>
                </a:ext>
              </a:extLst>
            </p:cNvPr>
            <p:cNvGrpSpPr/>
            <p:nvPr/>
          </p:nvGrpSpPr>
          <p:grpSpPr>
            <a:xfrm>
              <a:off x="2962794" y="2276551"/>
              <a:ext cx="2216609" cy="169447"/>
              <a:chOff x="3954386" y="1903076"/>
              <a:chExt cx="2692334" cy="294617"/>
            </a:xfrm>
          </p:grpSpPr>
          <p:grpSp>
            <p:nvGrpSpPr>
              <p:cNvPr id="223" name="Group 229">
                <a:extLst>
                  <a:ext uri="{FF2B5EF4-FFF2-40B4-BE49-F238E27FC236}">
                    <a16:creationId xmlns:a16="http://schemas.microsoft.com/office/drawing/2014/main" id="{3ACDCA3E-790E-C707-FD35-C00DAB74F1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226" name="Freeform 67">
                  <a:extLst>
                    <a:ext uri="{FF2B5EF4-FFF2-40B4-BE49-F238E27FC236}">
                      <a16:creationId xmlns:a16="http://schemas.microsoft.com/office/drawing/2014/main" id="{80AB7640-9CB8-1500-8938-06B4663C72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7" name="Freeform 68">
                  <a:extLst>
                    <a:ext uri="{FF2B5EF4-FFF2-40B4-BE49-F238E27FC236}">
                      <a16:creationId xmlns:a16="http://schemas.microsoft.com/office/drawing/2014/main" id="{DE5A65FA-CC97-F7BA-385E-427EDF21B4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8" name="Freeform 69">
                  <a:extLst>
                    <a:ext uri="{FF2B5EF4-FFF2-40B4-BE49-F238E27FC236}">
                      <a16:creationId xmlns:a16="http://schemas.microsoft.com/office/drawing/2014/main" id="{258ED55B-85E4-93BE-D14B-67C25CB8A1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9" name="Freeform 70">
                  <a:extLst>
                    <a:ext uri="{FF2B5EF4-FFF2-40B4-BE49-F238E27FC236}">
                      <a16:creationId xmlns:a16="http://schemas.microsoft.com/office/drawing/2014/main" id="{4933D3EC-FB4D-50D4-76BC-67FA288356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0" name="Freeform 71">
                  <a:extLst>
                    <a:ext uri="{FF2B5EF4-FFF2-40B4-BE49-F238E27FC236}">
                      <a16:creationId xmlns:a16="http://schemas.microsoft.com/office/drawing/2014/main" id="{30B97057-6D69-F469-B105-8B43634F4D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1" name="Freeform 72">
                  <a:extLst>
                    <a:ext uri="{FF2B5EF4-FFF2-40B4-BE49-F238E27FC236}">
                      <a16:creationId xmlns:a16="http://schemas.microsoft.com/office/drawing/2014/main" id="{51411DD8-25C8-91F2-D742-5287990CA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2" name="Freeform 73">
                  <a:extLst>
                    <a:ext uri="{FF2B5EF4-FFF2-40B4-BE49-F238E27FC236}">
                      <a16:creationId xmlns:a16="http://schemas.microsoft.com/office/drawing/2014/main" id="{E2A3109A-E417-BAA0-3E20-F221AC64FC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Freeform 74">
                  <a:extLst>
                    <a:ext uri="{FF2B5EF4-FFF2-40B4-BE49-F238E27FC236}">
                      <a16:creationId xmlns:a16="http://schemas.microsoft.com/office/drawing/2014/main" id="{21539D8C-F84C-59D5-7CB6-4CA73540B8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4" name="Freeform 105">
                  <a:extLst>
                    <a:ext uri="{FF2B5EF4-FFF2-40B4-BE49-F238E27FC236}">
                      <a16:creationId xmlns:a16="http://schemas.microsoft.com/office/drawing/2014/main" id="{9AB059CB-1EEA-E623-53E9-F9BAAB8209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4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Freeform 106">
                  <a:extLst>
                    <a:ext uri="{FF2B5EF4-FFF2-40B4-BE49-F238E27FC236}">
                      <a16:creationId xmlns:a16="http://schemas.microsoft.com/office/drawing/2014/main" id="{C31597ED-25CF-0089-3819-AB9B031584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" name="Freeform 107">
                  <a:extLst>
                    <a:ext uri="{FF2B5EF4-FFF2-40B4-BE49-F238E27FC236}">
                      <a16:creationId xmlns:a16="http://schemas.microsoft.com/office/drawing/2014/main" id="{FA913F5E-19DC-32BC-0609-5ABD7D91E6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" name="Freeform 108">
                  <a:extLst>
                    <a:ext uri="{FF2B5EF4-FFF2-40B4-BE49-F238E27FC236}">
                      <a16:creationId xmlns:a16="http://schemas.microsoft.com/office/drawing/2014/main" id="{FA94E750-2D44-3783-4FB3-7F569A8BA6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8" name="Freeform 109">
                  <a:extLst>
                    <a:ext uri="{FF2B5EF4-FFF2-40B4-BE49-F238E27FC236}">
                      <a16:creationId xmlns:a16="http://schemas.microsoft.com/office/drawing/2014/main" id="{94F99182-45FD-4721-10D5-1182B2D1F8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Freeform 110">
                  <a:extLst>
                    <a:ext uri="{FF2B5EF4-FFF2-40B4-BE49-F238E27FC236}">
                      <a16:creationId xmlns:a16="http://schemas.microsoft.com/office/drawing/2014/main" id="{2C3169A8-4BAF-6CF1-0472-EB326A37A8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Freeform 111">
                  <a:extLst>
                    <a:ext uri="{FF2B5EF4-FFF2-40B4-BE49-F238E27FC236}">
                      <a16:creationId xmlns:a16="http://schemas.microsoft.com/office/drawing/2014/main" id="{F2908537-137F-DB7A-630A-63B7A676D0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1" name="Freeform 112">
                  <a:extLst>
                    <a:ext uri="{FF2B5EF4-FFF2-40B4-BE49-F238E27FC236}">
                      <a16:creationId xmlns:a16="http://schemas.microsoft.com/office/drawing/2014/main" id="{237D9248-2EA6-FFCF-B75B-0FC9658226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D92FF7C8-2FF7-E343-38DD-05F64FBF57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A490E74A-48C2-C4C7-1AAC-998AAD7A105F}"/>
                  </a:ext>
                </a:extLst>
              </p:cNvPr>
              <p:cNvCxnSpPr>
                <a:cxnSpLocks/>
                <a:stCxn id="157" idx="6"/>
                <a:endCxn id="234" idx="0"/>
              </p:cNvCxnSpPr>
              <p:nvPr/>
            </p:nvCxnSpPr>
            <p:spPr>
              <a:xfrm>
                <a:off x="3954386" y="2189464"/>
                <a:ext cx="1154315" cy="822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F099CBC5-4337-1771-331E-09BE55E3ADE0}"/>
                </a:ext>
              </a:extLst>
            </p:cNvPr>
            <p:cNvGrpSpPr/>
            <p:nvPr/>
          </p:nvGrpSpPr>
          <p:grpSpPr>
            <a:xfrm>
              <a:off x="2685903" y="2446120"/>
              <a:ext cx="457200" cy="946490"/>
              <a:chOff x="3101171" y="1421454"/>
              <a:chExt cx="457200" cy="946490"/>
            </a:xfrm>
          </p:grpSpPr>
          <p:grpSp>
            <p:nvGrpSpPr>
              <p:cNvPr id="208" name="Group 4">
                <a:extLst>
                  <a:ext uri="{FF2B5EF4-FFF2-40B4-BE49-F238E27FC236}">
                    <a16:creationId xmlns:a16="http://schemas.microsoft.com/office/drawing/2014/main" id="{96DB4385-37A3-87B8-0FA7-CD6B79F64EA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01171" y="1642620"/>
                <a:ext cx="457200" cy="457200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215" name="Oval 5">
                  <a:extLst>
                    <a:ext uri="{FF2B5EF4-FFF2-40B4-BE49-F238E27FC236}">
                      <a16:creationId xmlns:a16="http://schemas.microsoft.com/office/drawing/2014/main" id="{65EEBF32-BE70-875D-2A86-D9A04BC9D0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16" name="Group 6">
                  <a:extLst>
                    <a:ext uri="{FF2B5EF4-FFF2-40B4-BE49-F238E27FC236}">
                      <a16:creationId xmlns:a16="http://schemas.microsoft.com/office/drawing/2014/main" id="{7EC6EA2E-26C9-BFD5-838F-4CBBFE909FA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217" name="Group 7">
                    <a:extLst>
                      <a:ext uri="{FF2B5EF4-FFF2-40B4-BE49-F238E27FC236}">
                        <a16:creationId xmlns:a16="http://schemas.microsoft.com/office/drawing/2014/main" id="{4BC3BDFB-75FD-2EF9-A46C-0549724704D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221" name="Arc 8">
                      <a:extLst>
                        <a:ext uri="{FF2B5EF4-FFF2-40B4-BE49-F238E27FC236}">
                          <a16:creationId xmlns:a16="http://schemas.microsoft.com/office/drawing/2014/main" id="{11B9B37D-1AFB-EDB8-BECC-7C3046B7DD6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2" name="Arc 9">
                      <a:extLst>
                        <a:ext uri="{FF2B5EF4-FFF2-40B4-BE49-F238E27FC236}">
                          <a16:creationId xmlns:a16="http://schemas.microsoft.com/office/drawing/2014/main" id="{119E0A2E-7778-B8DF-EB35-1E849B78F2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18" name="Group 10">
                    <a:extLst>
                      <a:ext uri="{FF2B5EF4-FFF2-40B4-BE49-F238E27FC236}">
                        <a16:creationId xmlns:a16="http://schemas.microsoft.com/office/drawing/2014/main" id="{AED8FB7C-120B-60E5-831F-DCBCC96FF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219" name="Arc 11">
                      <a:extLst>
                        <a:ext uri="{FF2B5EF4-FFF2-40B4-BE49-F238E27FC236}">
                          <a16:creationId xmlns:a16="http://schemas.microsoft.com/office/drawing/2014/main" id="{69E990D9-10F8-09D9-1DD7-8618C22A71B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0" name="Arc 12">
                      <a:extLst>
                        <a:ext uri="{FF2B5EF4-FFF2-40B4-BE49-F238E27FC236}">
                          <a16:creationId xmlns:a16="http://schemas.microsoft.com/office/drawing/2014/main" id="{8141EAAC-2D94-911E-8EC7-77843F7C21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3976E3E1-D6E2-7910-8A57-2A0D444AD986}"/>
                  </a:ext>
                </a:extLst>
              </p:cNvPr>
              <p:cNvCxnSpPr>
                <a:cxnSpLocks/>
                <a:endCxn id="215" idx="0"/>
              </p:cNvCxnSpPr>
              <p:nvPr/>
            </p:nvCxnSpPr>
            <p:spPr>
              <a:xfrm>
                <a:off x="3329339" y="1421454"/>
                <a:ext cx="432" cy="2211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3D822754-ADB7-7178-158C-CC95340E84F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25743" y="2086102"/>
                <a:ext cx="208056" cy="281842"/>
                <a:chOff x="1595909" y="1515022"/>
                <a:chExt cx="275039" cy="372581"/>
              </a:xfrm>
            </p:grpSpPr>
            <p:sp>
              <p:nvSpPr>
                <p:cNvPr id="211" name="Line 42">
                  <a:extLst>
                    <a:ext uri="{FF2B5EF4-FFF2-40B4-BE49-F238E27FC236}">
                      <a16:creationId xmlns:a16="http://schemas.microsoft.com/office/drawing/2014/main" id="{2E18C208-89FF-3175-5AF4-A6EA319C44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12" name="Line 42">
                  <a:extLst>
                    <a:ext uri="{FF2B5EF4-FFF2-40B4-BE49-F238E27FC236}">
                      <a16:creationId xmlns:a16="http://schemas.microsoft.com/office/drawing/2014/main" id="{E9237525-F6FC-954C-CFF3-6454C36B5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13" name="Line 42">
                  <a:extLst>
                    <a:ext uri="{FF2B5EF4-FFF2-40B4-BE49-F238E27FC236}">
                      <a16:creationId xmlns:a16="http://schemas.microsoft.com/office/drawing/2014/main" id="{6B39B31B-B05E-D395-8453-8240934607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14" name="Line 42">
                  <a:extLst>
                    <a:ext uri="{FF2B5EF4-FFF2-40B4-BE49-F238E27FC236}">
                      <a16:creationId xmlns:a16="http://schemas.microsoft.com/office/drawing/2014/main" id="{1AFB54B0-311B-2549-A593-7363F616D3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0A48B28-BF41-CFC3-DA4E-D9F6AC46A9A6}"/>
                </a:ext>
              </a:extLst>
            </p:cNvPr>
            <p:cNvCxnSpPr>
              <a:cxnSpLocks/>
            </p:cNvCxnSpPr>
            <p:nvPr/>
          </p:nvCxnSpPr>
          <p:spPr>
            <a:xfrm>
              <a:off x="5036307" y="2200151"/>
              <a:ext cx="0" cy="44907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C7524E95-CA4B-384C-22B8-2A99078705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3539" y="2666171"/>
              <a:ext cx="0" cy="45831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C5D14B6-10F5-0A32-27CD-23855E58FE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1354" y="23955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41A6340-665A-02DB-DAE5-41770C430B2C}"/>
                    </a:ext>
                  </a:extLst>
                </p:cNvPr>
                <p:cNvSpPr txBox="1"/>
                <p:nvPr/>
              </p:nvSpPr>
              <p:spPr>
                <a:xfrm>
                  <a:off x="2754808" y="2078239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D4475AD-89C2-4D4F-42CA-38E68EF44A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4808" y="2078239"/>
                  <a:ext cx="344966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B9BEA2ED-7DD5-A4DD-491B-09217CE69E0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467888" y="2294145"/>
              <a:ext cx="0" cy="45831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02E11D7-64DF-836A-8503-007FFDE0828D}"/>
                    </a:ext>
                  </a:extLst>
                </p:cNvPr>
                <p:cNvSpPr txBox="1"/>
                <p:nvPr/>
              </p:nvSpPr>
              <p:spPr>
                <a:xfrm>
                  <a:off x="3350453" y="2597617"/>
                  <a:ext cx="23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3974C91-7C1B-E956-4171-404253C40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453" y="2597617"/>
                  <a:ext cx="23487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1053" r="-1052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817918D-0E93-311B-93A2-87AAA8C9DFDD}"/>
                    </a:ext>
                  </a:extLst>
                </p:cNvPr>
                <p:cNvSpPr txBox="1"/>
                <p:nvPr/>
              </p:nvSpPr>
              <p:spPr>
                <a:xfrm>
                  <a:off x="4120945" y="3869687"/>
                  <a:ext cx="400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F748965-CBA0-AAE7-09FB-B729DF769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0945" y="3869687"/>
                  <a:ext cx="40062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8750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DF64A647-A728-3661-6831-9CABC5B41F81}"/>
                    </a:ext>
                  </a:extLst>
                </p:cNvPr>
                <p:cNvSpPr txBox="1"/>
                <p:nvPr/>
              </p:nvSpPr>
              <p:spPr>
                <a:xfrm>
                  <a:off x="1692736" y="4649723"/>
                  <a:ext cx="881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31CF058-87E1-3D91-6E1F-5288B2DA56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736" y="4649723"/>
                  <a:ext cx="881331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886356E5-A56B-BC80-077B-4BF6F82E48E1}"/>
                </a:ext>
              </a:extLst>
            </p:cNvPr>
            <p:cNvGrpSpPr/>
            <p:nvPr/>
          </p:nvGrpSpPr>
          <p:grpSpPr>
            <a:xfrm>
              <a:off x="2952628" y="4215613"/>
              <a:ext cx="2216610" cy="169446"/>
              <a:chOff x="3954384" y="1903076"/>
              <a:chExt cx="2692336" cy="294615"/>
            </a:xfrm>
          </p:grpSpPr>
          <p:grpSp>
            <p:nvGrpSpPr>
              <p:cNvPr id="189" name="Group 229">
                <a:extLst>
                  <a:ext uri="{FF2B5EF4-FFF2-40B4-BE49-F238E27FC236}">
                    <a16:creationId xmlns:a16="http://schemas.microsoft.com/office/drawing/2014/main" id="{2FCA6256-F9A4-46C3-6A4C-892EBE7A15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192" name="Freeform 67">
                  <a:extLst>
                    <a:ext uri="{FF2B5EF4-FFF2-40B4-BE49-F238E27FC236}">
                      <a16:creationId xmlns:a16="http://schemas.microsoft.com/office/drawing/2014/main" id="{C535E168-0C7F-1A7A-B1FB-739ADBC71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" name="Freeform 68">
                  <a:extLst>
                    <a:ext uri="{FF2B5EF4-FFF2-40B4-BE49-F238E27FC236}">
                      <a16:creationId xmlns:a16="http://schemas.microsoft.com/office/drawing/2014/main" id="{353CB2EF-8BA9-F33E-F9C4-57814563C3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4" name="Freeform 69">
                  <a:extLst>
                    <a:ext uri="{FF2B5EF4-FFF2-40B4-BE49-F238E27FC236}">
                      <a16:creationId xmlns:a16="http://schemas.microsoft.com/office/drawing/2014/main" id="{E31169B9-0198-D0C2-2B45-1C5455ECEB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Freeform 70">
                  <a:extLst>
                    <a:ext uri="{FF2B5EF4-FFF2-40B4-BE49-F238E27FC236}">
                      <a16:creationId xmlns:a16="http://schemas.microsoft.com/office/drawing/2014/main" id="{83024926-AF64-8432-0641-B9DB6BF415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" name="Freeform 71">
                  <a:extLst>
                    <a:ext uri="{FF2B5EF4-FFF2-40B4-BE49-F238E27FC236}">
                      <a16:creationId xmlns:a16="http://schemas.microsoft.com/office/drawing/2014/main" id="{6F54E6AB-08E8-BA83-7C74-957AEA35B0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Freeform 72">
                  <a:extLst>
                    <a:ext uri="{FF2B5EF4-FFF2-40B4-BE49-F238E27FC236}">
                      <a16:creationId xmlns:a16="http://schemas.microsoft.com/office/drawing/2014/main" id="{F3137C02-2C4B-93D5-47E2-F597917EC7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Freeform 73">
                  <a:extLst>
                    <a:ext uri="{FF2B5EF4-FFF2-40B4-BE49-F238E27FC236}">
                      <a16:creationId xmlns:a16="http://schemas.microsoft.com/office/drawing/2014/main" id="{1DB8E913-E5B1-F8E8-8C8B-766EB0FBF2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Freeform 74">
                  <a:extLst>
                    <a:ext uri="{FF2B5EF4-FFF2-40B4-BE49-F238E27FC236}">
                      <a16:creationId xmlns:a16="http://schemas.microsoft.com/office/drawing/2014/main" id="{9BFEAE68-50D9-23CA-004F-AA3811B452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" name="Freeform 105">
                  <a:extLst>
                    <a:ext uri="{FF2B5EF4-FFF2-40B4-BE49-F238E27FC236}">
                      <a16:creationId xmlns:a16="http://schemas.microsoft.com/office/drawing/2014/main" id="{6E3F4DB1-C8D9-176B-050A-EA7B0D785D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4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Freeform 106">
                  <a:extLst>
                    <a:ext uri="{FF2B5EF4-FFF2-40B4-BE49-F238E27FC236}">
                      <a16:creationId xmlns:a16="http://schemas.microsoft.com/office/drawing/2014/main" id="{3DEE0EE4-535E-25D5-09ED-BDA1C6C522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" name="Freeform 107">
                  <a:extLst>
                    <a:ext uri="{FF2B5EF4-FFF2-40B4-BE49-F238E27FC236}">
                      <a16:creationId xmlns:a16="http://schemas.microsoft.com/office/drawing/2014/main" id="{9FA2E2D4-E410-CFD5-8C95-9DEE4C35D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" name="Freeform 108">
                  <a:extLst>
                    <a:ext uri="{FF2B5EF4-FFF2-40B4-BE49-F238E27FC236}">
                      <a16:creationId xmlns:a16="http://schemas.microsoft.com/office/drawing/2014/main" id="{B9B54EA3-E7FA-2290-BA24-052778F992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" name="Freeform 109">
                  <a:extLst>
                    <a:ext uri="{FF2B5EF4-FFF2-40B4-BE49-F238E27FC236}">
                      <a16:creationId xmlns:a16="http://schemas.microsoft.com/office/drawing/2014/main" id="{F4B68301-31AA-8737-D717-1D279B27FC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" name="Freeform 110">
                  <a:extLst>
                    <a:ext uri="{FF2B5EF4-FFF2-40B4-BE49-F238E27FC236}">
                      <a16:creationId xmlns:a16="http://schemas.microsoft.com/office/drawing/2014/main" id="{32FA11B9-7F47-F746-3AC7-1D6B732F85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" name="Freeform 111">
                  <a:extLst>
                    <a:ext uri="{FF2B5EF4-FFF2-40B4-BE49-F238E27FC236}">
                      <a16:creationId xmlns:a16="http://schemas.microsoft.com/office/drawing/2014/main" id="{9B315A24-6AAE-189C-FBE8-C934B5874D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" name="Freeform 112">
                  <a:extLst>
                    <a:ext uri="{FF2B5EF4-FFF2-40B4-BE49-F238E27FC236}">
                      <a16:creationId xmlns:a16="http://schemas.microsoft.com/office/drawing/2014/main" id="{36AECB05-07B6-5D2C-770F-026012B271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0D7F9383-964A-95AB-ED01-FBC0FED96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A1B6A372-00E0-F33D-770E-99E3E894C14D}"/>
                  </a:ext>
                </a:extLst>
              </p:cNvPr>
              <p:cNvCxnSpPr>
                <a:cxnSpLocks/>
                <a:stCxn id="167" idx="6"/>
              </p:cNvCxnSpPr>
              <p:nvPr/>
            </p:nvCxnSpPr>
            <p:spPr>
              <a:xfrm flipV="1">
                <a:off x="3954384" y="2187191"/>
                <a:ext cx="1151015" cy="22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1C368C66-6F4A-1CCA-0797-171833D68794}"/>
                </a:ext>
              </a:extLst>
            </p:cNvPr>
            <p:cNvGrpSpPr/>
            <p:nvPr/>
          </p:nvGrpSpPr>
          <p:grpSpPr>
            <a:xfrm>
              <a:off x="2675737" y="4385181"/>
              <a:ext cx="457200" cy="946490"/>
              <a:chOff x="3101171" y="1421454"/>
              <a:chExt cx="457200" cy="946490"/>
            </a:xfrm>
          </p:grpSpPr>
          <p:grpSp>
            <p:nvGrpSpPr>
              <p:cNvPr id="174" name="Group 4">
                <a:extLst>
                  <a:ext uri="{FF2B5EF4-FFF2-40B4-BE49-F238E27FC236}">
                    <a16:creationId xmlns:a16="http://schemas.microsoft.com/office/drawing/2014/main" id="{DD11775A-12DD-3423-645C-EC084FF7E0B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01171" y="1642620"/>
                <a:ext cx="457200" cy="457200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181" name="Oval 5">
                  <a:extLst>
                    <a:ext uri="{FF2B5EF4-FFF2-40B4-BE49-F238E27FC236}">
                      <a16:creationId xmlns:a16="http://schemas.microsoft.com/office/drawing/2014/main" id="{BF46BA3A-2EA7-CAE4-DCD5-27DE159951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82" name="Group 6">
                  <a:extLst>
                    <a:ext uri="{FF2B5EF4-FFF2-40B4-BE49-F238E27FC236}">
                      <a16:creationId xmlns:a16="http://schemas.microsoft.com/office/drawing/2014/main" id="{DB7E79B3-89C9-82FE-0CCD-CB96273FFD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183" name="Group 7">
                    <a:extLst>
                      <a:ext uri="{FF2B5EF4-FFF2-40B4-BE49-F238E27FC236}">
                        <a16:creationId xmlns:a16="http://schemas.microsoft.com/office/drawing/2014/main" id="{C4320621-A3CA-EF92-BFE6-D8287D1BC3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187" name="Arc 8">
                      <a:extLst>
                        <a:ext uri="{FF2B5EF4-FFF2-40B4-BE49-F238E27FC236}">
                          <a16:creationId xmlns:a16="http://schemas.microsoft.com/office/drawing/2014/main" id="{A90D94E2-02D9-20A9-9E7D-2EB467DCBD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8" name="Arc 9">
                      <a:extLst>
                        <a:ext uri="{FF2B5EF4-FFF2-40B4-BE49-F238E27FC236}">
                          <a16:creationId xmlns:a16="http://schemas.microsoft.com/office/drawing/2014/main" id="{064F958C-B42D-63AB-9127-C6B86F952FB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4" name="Group 10">
                    <a:extLst>
                      <a:ext uri="{FF2B5EF4-FFF2-40B4-BE49-F238E27FC236}">
                        <a16:creationId xmlns:a16="http://schemas.microsoft.com/office/drawing/2014/main" id="{68C91B0E-804C-325C-0AED-F4DC363F8F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185" name="Arc 11">
                      <a:extLst>
                        <a:ext uri="{FF2B5EF4-FFF2-40B4-BE49-F238E27FC236}">
                          <a16:creationId xmlns:a16="http://schemas.microsoft.com/office/drawing/2014/main" id="{AA71559D-AC93-B6B1-D162-A111713F459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6" name="Arc 12">
                      <a:extLst>
                        <a:ext uri="{FF2B5EF4-FFF2-40B4-BE49-F238E27FC236}">
                          <a16:creationId xmlns:a16="http://schemas.microsoft.com/office/drawing/2014/main" id="{31E30F19-AB63-A7C3-CA13-037B23327B0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F464B28-F1D4-D63F-33B4-C229369F38E9}"/>
                  </a:ext>
                </a:extLst>
              </p:cNvPr>
              <p:cNvCxnSpPr>
                <a:cxnSpLocks/>
                <a:endCxn id="181" idx="0"/>
              </p:cNvCxnSpPr>
              <p:nvPr/>
            </p:nvCxnSpPr>
            <p:spPr>
              <a:xfrm>
                <a:off x="3329339" y="1421454"/>
                <a:ext cx="432" cy="2211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860F8020-2F48-7335-593D-F0024E9D6A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25743" y="2086102"/>
                <a:ext cx="208056" cy="281842"/>
                <a:chOff x="1595909" y="1515022"/>
                <a:chExt cx="275039" cy="372581"/>
              </a:xfrm>
            </p:grpSpPr>
            <p:sp>
              <p:nvSpPr>
                <p:cNvPr id="177" name="Line 42">
                  <a:extLst>
                    <a:ext uri="{FF2B5EF4-FFF2-40B4-BE49-F238E27FC236}">
                      <a16:creationId xmlns:a16="http://schemas.microsoft.com/office/drawing/2014/main" id="{213C05CF-992C-4369-E5EB-033C97E70D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78" name="Line 42">
                  <a:extLst>
                    <a:ext uri="{FF2B5EF4-FFF2-40B4-BE49-F238E27FC236}">
                      <a16:creationId xmlns:a16="http://schemas.microsoft.com/office/drawing/2014/main" id="{F10729F7-0FE4-6F4D-2B56-69E57B90B5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79" name="Line 42">
                  <a:extLst>
                    <a:ext uri="{FF2B5EF4-FFF2-40B4-BE49-F238E27FC236}">
                      <a16:creationId xmlns:a16="http://schemas.microsoft.com/office/drawing/2014/main" id="{107E5DAD-3952-5CB8-3FB0-C2A8962B98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80" name="Line 42">
                  <a:extLst>
                    <a:ext uri="{FF2B5EF4-FFF2-40B4-BE49-F238E27FC236}">
                      <a16:creationId xmlns:a16="http://schemas.microsoft.com/office/drawing/2014/main" id="{4A8B614B-A205-D6C9-D272-F759E6EA9C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B62FE43B-1999-9E01-E335-72334460D68F}"/>
                </a:ext>
              </a:extLst>
            </p:cNvPr>
            <p:cNvCxnSpPr>
              <a:cxnSpLocks/>
            </p:cNvCxnSpPr>
            <p:nvPr/>
          </p:nvCxnSpPr>
          <p:spPr>
            <a:xfrm>
              <a:off x="5026143" y="4139212"/>
              <a:ext cx="0" cy="44907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BC6E68E7-2561-7AB5-10F4-CD0BFF0A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3373" y="4605232"/>
              <a:ext cx="0" cy="45831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DB6EE42B-8127-5573-88EA-E37BD26DCC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1188" y="433460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731AA6DD-9714-2DE2-77A3-CEBD6714CAAD}"/>
                    </a:ext>
                  </a:extLst>
                </p:cNvPr>
                <p:cNvSpPr txBox="1"/>
                <p:nvPr/>
              </p:nvSpPr>
              <p:spPr>
                <a:xfrm>
                  <a:off x="2734703" y="4017300"/>
                  <a:ext cx="35169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8C7ABFA-624B-2D59-A255-DE26ACC57C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4703" y="4017300"/>
                  <a:ext cx="351699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01F41653-1B09-1050-82AD-30F7B9DCC966}"/>
                    </a:ext>
                  </a:extLst>
                </p:cNvPr>
                <p:cNvSpPr txBox="1"/>
                <p:nvPr/>
              </p:nvSpPr>
              <p:spPr>
                <a:xfrm flipH="1">
                  <a:off x="4108991" y="3399020"/>
                  <a:ext cx="37513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F4DA268-CF1E-2E15-3CA5-B3E3B9B176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108991" y="3399020"/>
                  <a:ext cx="375133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4226813-0C97-6BAF-FE0C-5E28E1E07F0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467888" y="806589"/>
              <a:ext cx="0" cy="45831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287DF04E-E9AF-8102-ACD3-3AC634FF067C}"/>
                    </a:ext>
                  </a:extLst>
                </p:cNvPr>
                <p:cNvSpPr txBox="1"/>
                <p:nvPr/>
              </p:nvSpPr>
              <p:spPr>
                <a:xfrm>
                  <a:off x="3353113" y="1110061"/>
                  <a:ext cx="2295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D44459C-BE30-7110-3CFA-EE5A2B797F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113" y="1110061"/>
                  <a:ext cx="229550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1053" r="-10526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9DFB03EC-A7BA-91E7-743C-7298DD66216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467888" y="4207751"/>
              <a:ext cx="0" cy="45831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52B3652E-CB3F-1BB7-BD7C-BF24677BACE2}"/>
                    </a:ext>
                  </a:extLst>
                </p:cNvPr>
                <p:cNvSpPr txBox="1"/>
                <p:nvPr/>
              </p:nvSpPr>
              <p:spPr>
                <a:xfrm>
                  <a:off x="3343399" y="4511223"/>
                  <a:ext cx="2489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AD48CB-8FAD-3925-04F5-6F4A5B6E92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3399" y="4511223"/>
                  <a:ext cx="248978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5000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6660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022" name="Text Box 6"/>
          <p:cNvSpPr txBox="1">
            <a:spLocks noChangeArrowheads="1"/>
          </p:cNvSpPr>
          <p:nvPr/>
        </p:nvSpPr>
        <p:spPr bwMode="auto">
          <a:xfrm>
            <a:off x="7419975" y="59912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latin typeface="Arial" charset="0"/>
              </a:rPr>
              <a:t>x</a:t>
            </a:r>
          </a:p>
        </p:txBody>
      </p:sp>
      <p:sp>
        <p:nvSpPr>
          <p:cNvPr id="982023" name="Text Box 7"/>
          <p:cNvSpPr txBox="1">
            <a:spLocks noChangeArrowheads="1"/>
          </p:cNvSpPr>
          <p:nvPr/>
        </p:nvSpPr>
        <p:spPr bwMode="auto">
          <a:xfrm>
            <a:off x="2549525" y="1800226"/>
            <a:ext cx="2411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latin typeface="Arial" charset="0"/>
              </a:rPr>
              <a:t>Potential energy</a:t>
            </a:r>
          </a:p>
        </p:txBody>
      </p:sp>
      <p:grpSp>
        <p:nvGrpSpPr>
          <p:cNvPr id="982033" name="Group 17"/>
          <p:cNvGrpSpPr>
            <a:grpSpLocks/>
          </p:cNvGrpSpPr>
          <p:nvPr/>
        </p:nvGrpSpPr>
        <p:grpSpPr bwMode="auto">
          <a:xfrm>
            <a:off x="2401888" y="2057400"/>
            <a:ext cx="5873750" cy="3962400"/>
            <a:chOff x="732" y="1296"/>
            <a:chExt cx="3415" cy="2496"/>
          </a:xfrm>
        </p:grpSpPr>
        <p:sp>
          <p:nvSpPr>
            <p:cNvPr id="982019" name="Line 3"/>
            <p:cNvSpPr>
              <a:spLocks noChangeShapeType="1"/>
            </p:cNvSpPr>
            <p:nvPr/>
          </p:nvSpPr>
          <p:spPr bwMode="auto">
            <a:xfrm>
              <a:off x="732" y="3792"/>
              <a:ext cx="30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2020" name="Line 4"/>
            <p:cNvSpPr>
              <a:spLocks noChangeShapeType="1"/>
            </p:cNvSpPr>
            <p:nvPr/>
          </p:nvSpPr>
          <p:spPr bwMode="auto">
            <a:xfrm flipV="1">
              <a:off x="732" y="1296"/>
              <a:ext cx="0" cy="24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2021" name="Arc 5"/>
            <p:cNvSpPr>
              <a:spLocks/>
            </p:cNvSpPr>
            <p:nvPr/>
          </p:nvSpPr>
          <p:spPr bwMode="auto">
            <a:xfrm flipH="1" flipV="1">
              <a:off x="1452" y="2112"/>
              <a:ext cx="816" cy="11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2024" name="Oval 8"/>
            <p:cNvSpPr>
              <a:spLocks noChangeAspect="1" noChangeArrowheads="1"/>
            </p:cNvSpPr>
            <p:nvPr/>
          </p:nvSpPr>
          <p:spPr bwMode="auto">
            <a:xfrm>
              <a:off x="2196" y="3148"/>
              <a:ext cx="106" cy="11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2025" name="Freeform 9"/>
            <p:cNvSpPr>
              <a:spLocks/>
            </p:cNvSpPr>
            <p:nvPr/>
          </p:nvSpPr>
          <p:spPr bwMode="auto">
            <a:xfrm>
              <a:off x="2268" y="2756"/>
              <a:ext cx="1879" cy="796"/>
            </a:xfrm>
            <a:custGeom>
              <a:avLst/>
              <a:gdLst>
                <a:gd name="T0" fmla="*/ 0 w 1879"/>
                <a:gd name="T1" fmla="*/ 508 h 796"/>
                <a:gd name="T2" fmla="*/ 318 w 1879"/>
                <a:gd name="T3" fmla="*/ 399 h 796"/>
                <a:gd name="T4" fmla="*/ 603 w 1879"/>
                <a:gd name="T5" fmla="*/ 48 h 796"/>
                <a:gd name="T6" fmla="*/ 1104 w 1879"/>
                <a:gd name="T7" fmla="*/ 115 h 796"/>
                <a:gd name="T8" fmla="*/ 1728 w 1879"/>
                <a:gd name="T9" fmla="*/ 652 h 796"/>
                <a:gd name="T10" fmla="*/ 1872 w 1879"/>
                <a:gd name="T11" fmla="*/ 796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9" h="796">
                  <a:moveTo>
                    <a:pt x="0" y="508"/>
                  </a:moveTo>
                  <a:cubicBezTo>
                    <a:pt x="52" y="489"/>
                    <a:pt x="217" y="475"/>
                    <a:pt x="318" y="399"/>
                  </a:cubicBezTo>
                  <a:cubicBezTo>
                    <a:pt x="418" y="322"/>
                    <a:pt x="472" y="95"/>
                    <a:pt x="603" y="48"/>
                  </a:cubicBezTo>
                  <a:cubicBezTo>
                    <a:pt x="733" y="0"/>
                    <a:pt x="916" y="14"/>
                    <a:pt x="1104" y="115"/>
                  </a:cubicBezTo>
                  <a:cubicBezTo>
                    <a:pt x="1291" y="215"/>
                    <a:pt x="1600" y="538"/>
                    <a:pt x="1728" y="652"/>
                  </a:cubicBezTo>
                  <a:cubicBezTo>
                    <a:pt x="1855" y="765"/>
                    <a:pt x="1879" y="787"/>
                    <a:pt x="1872" y="796"/>
                  </a:cubicBezTo>
                </a:path>
              </a:pathLst>
            </a:custGeom>
            <a:noFill/>
            <a:ln w="28575" cap="flat" cmpd="sng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82032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Transient Stability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674C5B-BCC2-7DB0-6AC2-06A71BB05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4D8CA3-D2A7-3FA3-18F3-E5449975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CF4E-4E8E-9EF5-7DEA-55E769ABE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Initialization: Generators’ internal emf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C07D1A1-D4C2-5C00-2625-EC347873AD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Perform a power flow</a:t>
                </a:r>
              </a:p>
              <a:p>
                <a:r>
                  <a:rPr lang="en-US" sz="3200" dirty="0">
                    <a:latin typeface="Calibri" panose="020F0502020204030204" pitchFamily="34" charset="0"/>
                    <a:ea typeface="Times New Roman" panose="02020603050405020304" pitchFamily="18" charset="0"/>
                  </a:rPr>
                  <a:t>G</a:t>
                </a:r>
                <a:r>
                  <a:rPr lang="en-US" sz="3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enerator </a:t>
                </a:r>
                <a14:m>
                  <m:oMath xmlns:m="http://schemas.openxmlformats.org/officeDocument/2006/math"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sz="3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is connected to bus </a:t>
                </a:r>
                <a14:m>
                  <m:oMath xmlns:m="http://schemas.openxmlformats.org/officeDocument/2006/math"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en-US" sz="3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injects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𝑗</m:t>
                    </m:r>
                    <m:sSub>
                      <m:sSubPr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∠</m:t>
                    </m:r>
                    <m:sSub>
                      <m:sSubPr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𝛿</m:t>
                        </m:r>
                      </m:e>
                      <m:sub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i="1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̅"/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3200" i="1">
                                            <a:effectLst/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alibri" panose="020F0502020204030204" pitchFamily="34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num>
                              <m:den>
                                <m:acc>
                                  <m:accPr>
                                    <m:chr m:val="̅"/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3200" i="1">
                                            <a:effectLst/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alibri" panose="020F0502020204030204" pitchFamily="34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Calibri" panose="020F0502020204030204" pitchFamily="34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acc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32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2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∠</m:t>
                        </m:r>
                        <m:sSub>
                          <m:sSubPr>
                            <m:ctrlPr>
                              <a:rPr lang="en-US" sz="32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i="1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3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Sup>
                      <m:sSubSupPr>
                        <m:ctrlPr>
                          <a:rPr lang="en-US" sz="3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32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</m:t>
                    </m:r>
                    <m:sSub>
                      <m:sSubPr>
                        <m:ctrlPr>
                          <a:rPr lang="en-US" sz="3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3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3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𝑗</m:t>
                    </m:r>
                    <m:sSubSup>
                      <m:sSubSupPr>
                        <m:ctrlPr>
                          <a:rPr lang="en-US" sz="3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acc>
                      <m:accPr>
                        <m:chr m:val="̅"/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C07D1A1-D4C2-5C00-2625-EC347873AD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8FB5F-AE26-AA77-A125-860748E6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2ECDD-2691-A006-F73B-4459A8C3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140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2F6C9D-A614-33BD-D74D-6E35DAC70A8C}"/>
              </a:ext>
            </a:extLst>
          </p:cNvPr>
          <p:cNvGrpSpPr/>
          <p:nvPr/>
        </p:nvGrpSpPr>
        <p:grpSpPr>
          <a:xfrm>
            <a:off x="6947412" y="3538712"/>
            <a:ext cx="3515216" cy="1512074"/>
            <a:chOff x="1386872" y="2957944"/>
            <a:chExt cx="3515216" cy="15120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33C4C02-80B8-4157-1C19-1209DF03FA0C}"/>
                    </a:ext>
                  </a:extLst>
                </p:cNvPr>
                <p:cNvSpPr txBox="1"/>
                <p:nvPr/>
              </p:nvSpPr>
              <p:spPr>
                <a:xfrm>
                  <a:off x="3785262" y="3008034"/>
                  <a:ext cx="369204" cy="2772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33C4C02-80B8-4157-1C19-1209DF03FA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262" y="3008034"/>
                  <a:ext cx="369204" cy="277255"/>
                </a:xfrm>
                <a:prstGeom prst="rect">
                  <a:avLst/>
                </a:prstGeom>
                <a:blipFill>
                  <a:blip r:embed="rId3"/>
                  <a:stretch>
                    <a:fillRect l="-19355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BDB44DE-F942-78AF-979C-EB2780D1341F}"/>
                    </a:ext>
                  </a:extLst>
                </p:cNvPr>
                <p:cNvSpPr txBox="1"/>
                <p:nvPr/>
              </p:nvSpPr>
              <p:spPr>
                <a:xfrm>
                  <a:off x="1386872" y="3788070"/>
                  <a:ext cx="803361" cy="3695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BDB44DE-F942-78AF-979C-EB2780D13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6872" y="3788070"/>
                  <a:ext cx="803361" cy="369588"/>
                </a:xfrm>
                <a:prstGeom prst="rect">
                  <a:avLst/>
                </a:prstGeom>
                <a:blipFill>
                  <a:blip r:embed="rId4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2D4BB6-4B5B-DD1C-52AA-6B0FF2430FF6}"/>
                </a:ext>
              </a:extLst>
            </p:cNvPr>
            <p:cNvGrpSpPr/>
            <p:nvPr/>
          </p:nvGrpSpPr>
          <p:grpSpPr>
            <a:xfrm>
              <a:off x="2616947" y="3353959"/>
              <a:ext cx="2216609" cy="169447"/>
              <a:chOff x="3954386" y="1903076"/>
              <a:chExt cx="2692334" cy="294617"/>
            </a:xfrm>
          </p:grpSpPr>
          <p:grpSp>
            <p:nvGrpSpPr>
              <p:cNvPr id="34" name="Group 229">
                <a:extLst>
                  <a:ext uri="{FF2B5EF4-FFF2-40B4-BE49-F238E27FC236}">
                    <a16:creationId xmlns:a16="http://schemas.microsoft.com/office/drawing/2014/main" id="{874934A4-02F9-810A-96C3-1458975E02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37" name="Freeform 67">
                  <a:extLst>
                    <a:ext uri="{FF2B5EF4-FFF2-40B4-BE49-F238E27FC236}">
                      <a16:creationId xmlns:a16="http://schemas.microsoft.com/office/drawing/2014/main" id="{39007ABC-FC3D-FAD6-8F02-82B721FCC3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4FEF4F9D-962E-811A-7B2C-8DE6B2D42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7158F79D-998B-6542-959E-F2CCA9DA30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Freeform 70">
                  <a:extLst>
                    <a:ext uri="{FF2B5EF4-FFF2-40B4-BE49-F238E27FC236}">
                      <a16:creationId xmlns:a16="http://schemas.microsoft.com/office/drawing/2014/main" id="{0B5F1758-6ADA-4DBF-A098-4F6F33C074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Freeform 71">
                  <a:extLst>
                    <a:ext uri="{FF2B5EF4-FFF2-40B4-BE49-F238E27FC236}">
                      <a16:creationId xmlns:a16="http://schemas.microsoft.com/office/drawing/2014/main" id="{618EDA0A-29CA-E4DE-1EC8-CDB23DD27E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Freeform 72">
                  <a:extLst>
                    <a:ext uri="{FF2B5EF4-FFF2-40B4-BE49-F238E27FC236}">
                      <a16:creationId xmlns:a16="http://schemas.microsoft.com/office/drawing/2014/main" id="{8740322B-F080-EEF8-AC57-B8323BE2BB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Freeform 73">
                  <a:extLst>
                    <a:ext uri="{FF2B5EF4-FFF2-40B4-BE49-F238E27FC236}">
                      <a16:creationId xmlns:a16="http://schemas.microsoft.com/office/drawing/2014/main" id="{D964DB0F-E5CA-8EE7-A893-B3A38C0B60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Freeform 74">
                  <a:extLst>
                    <a:ext uri="{FF2B5EF4-FFF2-40B4-BE49-F238E27FC236}">
                      <a16:creationId xmlns:a16="http://schemas.microsoft.com/office/drawing/2014/main" id="{EDB8DD0C-B8DF-33C7-3BD0-DC8F8142D6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Freeform 105">
                  <a:extLst>
                    <a:ext uri="{FF2B5EF4-FFF2-40B4-BE49-F238E27FC236}">
                      <a16:creationId xmlns:a16="http://schemas.microsoft.com/office/drawing/2014/main" id="{3FDAF34B-870A-61DB-9FA7-5B276C403F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4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Freeform 106">
                  <a:extLst>
                    <a:ext uri="{FF2B5EF4-FFF2-40B4-BE49-F238E27FC236}">
                      <a16:creationId xmlns:a16="http://schemas.microsoft.com/office/drawing/2014/main" id="{F3B1B542-C873-553F-B168-7EA20B475D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Freeform 107">
                  <a:extLst>
                    <a:ext uri="{FF2B5EF4-FFF2-40B4-BE49-F238E27FC236}">
                      <a16:creationId xmlns:a16="http://schemas.microsoft.com/office/drawing/2014/main" id="{17A32D6E-1C8F-4146-C1A5-7BC2618C8B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Freeform 108">
                  <a:extLst>
                    <a:ext uri="{FF2B5EF4-FFF2-40B4-BE49-F238E27FC236}">
                      <a16:creationId xmlns:a16="http://schemas.microsoft.com/office/drawing/2014/main" id="{77BB5B64-BA80-6FE6-A814-74373F0F0C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Freeform 109">
                  <a:extLst>
                    <a:ext uri="{FF2B5EF4-FFF2-40B4-BE49-F238E27FC236}">
                      <a16:creationId xmlns:a16="http://schemas.microsoft.com/office/drawing/2014/main" id="{954CED51-2673-5151-0762-19707E1D88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Freeform 110">
                  <a:extLst>
                    <a:ext uri="{FF2B5EF4-FFF2-40B4-BE49-F238E27FC236}">
                      <a16:creationId xmlns:a16="http://schemas.microsoft.com/office/drawing/2014/main" id="{08894DD0-C79A-1B53-993C-6010B56D4B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Freeform 111">
                  <a:extLst>
                    <a:ext uri="{FF2B5EF4-FFF2-40B4-BE49-F238E27FC236}">
                      <a16:creationId xmlns:a16="http://schemas.microsoft.com/office/drawing/2014/main" id="{42967E64-03F5-F6C4-F1C0-A14452B319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Freeform 112">
                  <a:extLst>
                    <a:ext uri="{FF2B5EF4-FFF2-40B4-BE49-F238E27FC236}">
                      <a16:creationId xmlns:a16="http://schemas.microsoft.com/office/drawing/2014/main" id="{3343428E-BBAA-2D03-0CA9-D85A6569C0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55FE1B7-8E03-E718-B47B-3A0357AE71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9948668-EFB8-7A5D-DCBA-1B329D273458}"/>
                  </a:ext>
                </a:extLst>
              </p:cNvPr>
              <p:cNvCxnSpPr>
                <a:cxnSpLocks/>
                <a:stCxn id="14" idx="6"/>
                <a:endCxn id="45" idx="0"/>
              </p:cNvCxnSpPr>
              <p:nvPr/>
            </p:nvCxnSpPr>
            <p:spPr>
              <a:xfrm>
                <a:off x="3954386" y="2189464"/>
                <a:ext cx="1154315" cy="822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03F2933-109C-0842-4C86-9447FE3C3311}"/>
                </a:ext>
              </a:extLst>
            </p:cNvPr>
            <p:cNvGrpSpPr/>
            <p:nvPr/>
          </p:nvGrpSpPr>
          <p:grpSpPr>
            <a:xfrm>
              <a:off x="2340056" y="3523528"/>
              <a:ext cx="457200" cy="946490"/>
              <a:chOff x="3101171" y="1421454"/>
              <a:chExt cx="457200" cy="946490"/>
            </a:xfrm>
          </p:grpSpPr>
          <p:grpSp>
            <p:nvGrpSpPr>
              <p:cNvPr id="19" name="Group 4">
                <a:extLst>
                  <a:ext uri="{FF2B5EF4-FFF2-40B4-BE49-F238E27FC236}">
                    <a16:creationId xmlns:a16="http://schemas.microsoft.com/office/drawing/2014/main" id="{03C233FB-8971-ADDE-B7E0-5E5DBEC815F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01171" y="1642620"/>
                <a:ext cx="457200" cy="457200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26" name="Oval 5">
                  <a:extLst>
                    <a:ext uri="{FF2B5EF4-FFF2-40B4-BE49-F238E27FC236}">
                      <a16:creationId xmlns:a16="http://schemas.microsoft.com/office/drawing/2014/main" id="{0A8BAB26-888B-12DD-7DD8-4E9909D33B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" name="Group 6">
                  <a:extLst>
                    <a:ext uri="{FF2B5EF4-FFF2-40B4-BE49-F238E27FC236}">
                      <a16:creationId xmlns:a16="http://schemas.microsoft.com/office/drawing/2014/main" id="{6F43619D-EB47-C180-CFD1-64FC78C0A4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28" name="Group 7">
                    <a:extLst>
                      <a:ext uri="{FF2B5EF4-FFF2-40B4-BE49-F238E27FC236}">
                        <a16:creationId xmlns:a16="http://schemas.microsoft.com/office/drawing/2014/main" id="{A8AC499C-A4F6-B585-98A0-2338721E294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32" name="Arc 8">
                      <a:extLst>
                        <a:ext uri="{FF2B5EF4-FFF2-40B4-BE49-F238E27FC236}">
                          <a16:creationId xmlns:a16="http://schemas.microsoft.com/office/drawing/2014/main" id="{D7B8BEEE-FCB5-E8D2-3488-93547FFC819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" name="Arc 9">
                      <a:extLst>
                        <a:ext uri="{FF2B5EF4-FFF2-40B4-BE49-F238E27FC236}">
                          <a16:creationId xmlns:a16="http://schemas.microsoft.com/office/drawing/2014/main" id="{CE225648-0AC8-35B8-CE8A-784357B3215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9" name="Group 10">
                    <a:extLst>
                      <a:ext uri="{FF2B5EF4-FFF2-40B4-BE49-F238E27FC236}">
                        <a16:creationId xmlns:a16="http://schemas.microsoft.com/office/drawing/2014/main" id="{7B98BFB6-F8CE-0E24-1F50-A9A4C04504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30" name="Arc 11">
                      <a:extLst>
                        <a:ext uri="{FF2B5EF4-FFF2-40B4-BE49-F238E27FC236}">
                          <a16:creationId xmlns:a16="http://schemas.microsoft.com/office/drawing/2014/main" id="{E4D49890-9636-9724-6D8A-9E5696C774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" name="Arc 12">
                      <a:extLst>
                        <a:ext uri="{FF2B5EF4-FFF2-40B4-BE49-F238E27FC236}">
                          <a16:creationId xmlns:a16="http://schemas.microsoft.com/office/drawing/2014/main" id="{5128E9CD-4340-11B0-C238-7507BA6272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64175F9-A632-4E40-0A8C-3E7075D840A9}"/>
                  </a:ext>
                </a:extLst>
              </p:cNvPr>
              <p:cNvCxnSpPr>
                <a:cxnSpLocks/>
                <a:endCxn id="26" idx="0"/>
              </p:cNvCxnSpPr>
              <p:nvPr/>
            </p:nvCxnSpPr>
            <p:spPr>
              <a:xfrm>
                <a:off x="3329339" y="1421454"/>
                <a:ext cx="432" cy="2211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35C5BE7-4F3F-97D3-6D29-493EB80DCE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25743" y="2086102"/>
                <a:ext cx="208056" cy="281842"/>
                <a:chOff x="1595909" y="1515022"/>
                <a:chExt cx="275039" cy="372581"/>
              </a:xfrm>
            </p:grpSpPr>
            <p:sp>
              <p:nvSpPr>
                <p:cNvPr id="22" name="Line 42">
                  <a:extLst>
                    <a:ext uri="{FF2B5EF4-FFF2-40B4-BE49-F238E27FC236}">
                      <a16:creationId xmlns:a16="http://schemas.microsoft.com/office/drawing/2014/main" id="{89E4FCEA-7108-2C94-61DE-E2536BAB65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3" name="Line 42">
                  <a:extLst>
                    <a:ext uri="{FF2B5EF4-FFF2-40B4-BE49-F238E27FC236}">
                      <a16:creationId xmlns:a16="http://schemas.microsoft.com/office/drawing/2014/main" id="{DAF12172-DADC-F16D-2609-CBBE7152F8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4" name="Line 42">
                  <a:extLst>
                    <a:ext uri="{FF2B5EF4-FFF2-40B4-BE49-F238E27FC236}">
                      <a16:creationId xmlns:a16="http://schemas.microsoft.com/office/drawing/2014/main" id="{D2B054F1-9545-10C3-107E-E47D67A98F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5" name="Line 42">
                  <a:extLst>
                    <a:ext uri="{FF2B5EF4-FFF2-40B4-BE49-F238E27FC236}">
                      <a16:creationId xmlns:a16="http://schemas.microsoft.com/office/drawing/2014/main" id="{DA17D6C0-9519-A047-00ED-D7B5345CBB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41F2A2-E7B3-FA60-A969-D38EADE8AE20}"/>
                </a:ext>
              </a:extLst>
            </p:cNvPr>
            <p:cNvCxnSpPr>
              <a:cxnSpLocks/>
            </p:cNvCxnSpPr>
            <p:nvPr/>
          </p:nvCxnSpPr>
          <p:spPr>
            <a:xfrm>
              <a:off x="4690460" y="3277559"/>
              <a:ext cx="0" cy="44907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BA43647-8C7A-FD01-AF48-DC9257FB33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7692" y="3743579"/>
              <a:ext cx="0" cy="4583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10BA25F-9EA4-C07E-47BF-7069F94F6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5507" y="3472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5E22C51-0BD2-E9BF-C8A9-E0710057E6F1}"/>
                    </a:ext>
                  </a:extLst>
                </p:cNvPr>
                <p:cNvSpPr txBox="1"/>
                <p:nvPr/>
              </p:nvSpPr>
              <p:spPr>
                <a:xfrm>
                  <a:off x="2408961" y="3155647"/>
                  <a:ext cx="3186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5E22C51-0BD2-E9BF-C8A9-E0710057E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8961" y="3155647"/>
                  <a:ext cx="31861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B331C91-E205-2D22-FCDA-04F0B853788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122041" y="3371553"/>
              <a:ext cx="0" cy="4583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8EC7EA-D1B7-7174-F228-AC0B0E484917}"/>
                    </a:ext>
                  </a:extLst>
                </p:cNvPr>
                <p:cNvSpPr txBox="1"/>
                <p:nvPr/>
              </p:nvSpPr>
              <p:spPr>
                <a:xfrm>
                  <a:off x="3004606" y="3675025"/>
                  <a:ext cx="2021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8EC7EA-D1B7-7174-F228-AC0B0E484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606" y="3675025"/>
                  <a:ext cx="2021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3529" r="-5882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64F3305-DF22-F72C-0A04-A1FF2DA4BC2C}"/>
                    </a:ext>
                  </a:extLst>
                </p:cNvPr>
                <p:cNvSpPr txBox="1"/>
                <p:nvPr/>
              </p:nvSpPr>
              <p:spPr>
                <a:xfrm>
                  <a:off x="4531153" y="2957944"/>
                  <a:ext cx="3709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64F3305-DF22-F72C-0A04-A1FF2DA4BC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1153" y="2957944"/>
                  <a:ext cx="37093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621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CF4E-4E8E-9EF5-7DEA-55E769ABE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Initialization: Model loads as admittances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C07D1A1-D4C2-5C00-2625-EC347873AD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Load at bus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3200" dirty="0"/>
                  <a:t>Voltage at bus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3200" dirty="0"/>
                  <a:t>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̅"/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̅"/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acc>
                          <m:accPr>
                            <m:chr m:val="̅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C07D1A1-D4C2-5C00-2625-EC347873AD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8FB5F-AE26-AA77-A125-860748E6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2ECDD-2691-A006-F73B-4459A8C3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0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9695-B2CF-3970-396E-91DAA07F0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Initialization: Build admittance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892CEA-8758-5A46-ADB2-2F49BB78AF1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807200" y="1555668"/>
                <a:ext cx="5130800" cy="46339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Internal buses of generators numbered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:r>
                  <a:rPr lang="en-US" dirty="0"/>
                  <a:t>Other buses numbered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:r>
                  <a:rPr lang="en-US" dirty="0"/>
                  <a:t>Injected current only at internal generator buses</a:t>
                </a:r>
                <a:endParaRPr lang="en-US" dirty="0">
                  <a:effectLst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892CEA-8758-5A46-ADB2-2F49BB78A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807200" y="1555668"/>
                <a:ext cx="5130800" cy="4633995"/>
              </a:xfrm>
              <a:blipFill>
                <a:blip r:embed="rId2"/>
                <a:stretch>
                  <a:fillRect l="-2228" t="-2186" r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7DB90-6BF8-5E41-23BE-9DFC4C485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22B70-CCF7-237A-F047-9AA2DAA1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142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EEF685-7340-C1A8-C1F6-49A9106A36DB}"/>
              </a:ext>
            </a:extLst>
          </p:cNvPr>
          <p:cNvGrpSpPr/>
          <p:nvPr/>
        </p:nvGrpSpPr>
        <p:grpSpPr>
          <a:xfrm>
            <a:off x="0" y="1546050"/>
            <a:ext cx="6455184" cy="4863029"/>
            <a:chOff x="1692736" y="468642"/>
            <a:chExt cx="6455184" cy="4863029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94CE73E-DD17-8D9E-16B5-F3C7ACDD7778}"/>
                </a:ext>
              </a:extLst>
            </p:cNvPr>
            <p:cNvSpPr/>
            <p:nvPr/>
          </p:nvSpPr>
          <p:spPr>
            <a:xfrm>
              <a:off x="5189567" y="623662"/>
              <a:ext cx="2958353" cy="4507454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Transmission Network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and Loads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7C5C4697-DB56-8D37-D090-CA74A4E96EF8}"/>
                    </a:ext>
                  </a:extLst>
                </p:cNvPr>
                <p:cNvSpPr txBox="1"/>
                <p:nvPr/>
              </p:nvSpPr>
              <p:spPr>
                <a:xfrm>
                  <a:off x="4141273" y="468642"/>
                  <a:ext cx="3811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46CE96F-102B-3E91-50EA-9C9F79CEB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1273" y="468642"/>
                  <a:ext cx="38119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9355" r="-6452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329A6ED4-765C-9BCE-26EB-889D9320874F}"/>
                    </a:ext>
                  </a:extLst>
                </p:cNvPr>
                <p:cNvSpPr txBox="1"/>
                <p:nvPr/>
              </p:nvSpPr>
              <p:spPr>
                <a:xfrm>
                  <a:off x="1731999" y="1248678"/>
                  <a:ext cx="8424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5D29491-8649-7104-0B3B-41EA09A8D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999" y="1248678"/>
                  <a:ext cx="84247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DC8F66DA-50CB-3D05-479D-F633E7807245}"/>
                </a:ext>
              </a:extLst>
            </p:cNvPr>
            <p:cNvGrpSpPr/>
            <p:nvPr/>
          </p:nvGrpSpPr>
          <p:grpSpPr>
            <a:xfrm>
              <a:off x="2962074" y="814568"/>
              <a:ext cx="2227493" cy="169446"/>
              <a:chOff x="3941166" y="1903076"/>
              <a:chExt cx="2705554" cy="294615"/>
            </a:xfrm>
          </p:grpSpPr>
          <p:grpSp>
            <p:nvGrpSpPr>
              <p:cNvPr id="257" name="Group 229">
                <a:extLst>
                  <a:ext uri="{FF2B5EF4-FFF2-40B4-BE49-F238E27FC236}">
                    <a16:creationId xmlns:a16="http://schemas.microsoft.com/office/drawing/2014/main" id="{D6D6859C-1F45-E34D-683C-6C328C25B4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260" name="Freeform 67">
                  <a:extLst>
                    <a:ext uri="{FF2B5EF4-FFF2-40B4-BE49-F238E27FC236}">
                      <a16:creationId xmlns:a16="http://schemas.microsoft.com/office/drawing/2014/main" id="{41961221-99FA-AE27-2E32-7EA80A61A6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" name="Freeform 68">
                  <a:extLst>
                    <a:ext uri="{FF2B5EF4-FFF2-40B4-BE49-F238E27FC236}">
                      <a16:creationId xmlns:a16="http://schemas.microsoft.com/office/drawing/2014/main" id="{8AD03864-881E-AAE8-32AF-39EA3E3D7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2" name="Freeform 69">
                  <a:extLst>
                    <a:ext uri="{FF2B5EF4-FFF2-40B4-BE49-F238E27FC236}">
                      <a16:creationId xmlns:a16="http://schemas.microsoft.com/office/drawing/2014/main" id="{B0E16C88-425F-1150-68BE-DD76FE356D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3" name="Freeform 70">
                  <a:extLst>
                    <a:ext uri="{FF2B5EF4-FFF2-40B4-BE49-F238E27FC236}">
                      <a16:creationId xmlns:a16="http://schemas.microsoft.com/office/drawing/2014/main" id="{37C13DC7-1CB1-8A7C-6B6A-BA337F653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4" name="Freeform 71">
                  <a:extLst>
                    <a:ext uri="{FF2B5EF4-FFF2-40B4-BE49-F238E27FC236}">
                      <a16:creationId xmlns:a16="http://schemas.microsoft.com/office/drawing/2014/main" id="{057EDA08-A543-1E99-3A6D-2AFE183E2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Freeform 72">
                  <a:extLst>
                    <a:ext uri="{FF2B5EF4-FFF2-40B4-BE49-F238E27FC236}">
                      <a16:creationId xmlns:a16="http://schemas.microsoft.com/office/drawing/2014/main" id="{6438DEE1-EFCA-6F94-8C80-852FCDC5D0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Freeform 73">
                  <a:extLst>
                    <a:ext uri="{FF2B5EF4-FFF2-40B4-BE49-F238E27FC236}">
                      <a16:creationId xmlns:a16="http://schemas.microsoft.com/office/drawing/2014/main" id="{1B506150-DF5E-3DDC-C9A9-1ADE0DE29E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" name="Freeform 74">
                  <a:extLst>
                    <a:ext uri="{FF2B5EF4-FFF2-40B4-BE49-F238E27FC236}">
                      <a16:creationId xmlns:a16="http://schemas.microsoft.com/office/drawing/2014/main" id="{52A4EEAD-B7E1-E580-F15C-D581899E81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8" name="Freeform 105">
                  <a:extLst>
                    <a:ext uri="{FF2B5EF4-FFF2-40B4-BE49-F238E27FC236}">
                      <a16:creationId xmlns:a16="http://schemas.microsoft.com/office/drawing/2014/main" id="{02B6B391-3ADE-E6A0-CDE4-0D3C054EEA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4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" name="Freeform 106">
                  <a:extLst>
                    <a:ext uri="{FF2B5EF4-FFF2-40B4-BE49-F238E27FC236}">
                      <a16:creationId xmlns:a16="http://schemas.microsoft.com/office/drawing/2014/main" id="{574AC8F0-2A29-4132-CF94-E57EF82278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" name="Freeform 107">
                  <a:extLst>
                    <a:ext uri="{FF2B5EF4-FFF2-40B4-BE49-F238E27FC236}">
                      <a16:creationId xmlns:a16="http://schemas.microsoft.com/office/drawing/2014/main" id="{7FEB0342-E2F6-DEC9-0833-38D1719C2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1" name="Freeform 108">
                  <a:extLst>
                    <a:ext uri="{FF2B5EF4-FFF2-40B4-BE49-F238E27FC236}">
                      <a16:creationId xmlns:a16="http://schemas.microsoft.com/office/drawing/2014/main" id="{3CCEFC59-47F9-5C5C-C960-A12413EE1A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2" name="Freeform 109">
                  <a:extLst>
                    <a:ext uri="{FF2B5EF4-FFF2-40B4-BE49-F238E27FC236}">
                      <a16:creationId xmlns:a16="http://schemas.microsoft.com/office/drawing/2014/main" id="{878F0791-91ED-54C1-5A19-F1F645661C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3" name="Freeform 110">
                  <a:extLst>
                    <a:ext uri="{FF2B5EF4-FFF2-40B4-BE49-F238E27FC236}">
                      <a16:creationId xmlns:a16="http://schemas.microsoft.com/office/drawing/2014/main" id="{BF6F1F7C-B1B9-A768-AA3D-23AA070CF7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4" name="Freeform 111">
                  <a:extLst>
                    <a:ext uri="{FF2B5EF4-FFF2-40B4-BE49-F238E27FC236}">
                      <a16:creationId xmlns:a16="http://schemas.microsoft.com/office/drawing/2014/main" id="{73DBA4DE-F4B3-B17D-88EB-A3A5B3B50B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" name="Freeform 112">
                  <a:extLst>
                    <a:ext uri="{FF2B5EF4-FFF2-40B4-BE49-F238E27FC236}">
                      <a16:creationId xmlns:a16="http://schemas.microsoft.com/office/drawing/2014/main" id="{327CAAC8-45EB-B572-E16E-C02DBC321E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BAA82436-C652-7681-0728-8E88026429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C772E9A-4671-A53B-9DAA-885A5733B83B}"/>
                  </a:ext>
                </a:extLst>
              </p:cNvPr>
              <p:cNvCxnSpPr>
                <a:cxnSpLocks/>
                <a:stCxn id="149" idx="6"/>
              </p:cNvCxnSpPr>
              <p:nvPr/>
            </p:nvCxnSpPr>
            <p:spPr>
              <a:xfrm flipV="1">
                <a:off x="3941166" y="2187191"/>
                <a:ext cx="1164234" cy="22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169848A-6EC3-ECDA-9A98-D8A8B3A139B1}"/>
                </a:ext>
              </a:extLst>
            </p:cNvPr>
            <p:cNvGrpSpPr/>
            <p:nvPr/>
          </p:nvGrpSpPr>
          <p:grpSpPr>
            <a:xfrm>
              <a:off x="2685183" y="984136"/>
              <a:ext cx="457200" cy="946490"/>
              <a:chOff x="3101171" y="1421454"/>
              <a:chExt cx="457200" cy="946490"/>
            </a:xfrm>
          </p:grpSpPr>
          <p:grpSp>
            <p:nvGrpSpPr>
              <p:cNvPr id="242" name="Group 4">
                <a:extLst>
                  <a:ext uri="{FF2B5EF4-FFF2-40B4-BE49-F238E27FC236}">
                    <a16:creationId xmlns:a16="http://schemas.microsoft.com/office/drawing/2014/main" id="{7CB47453-F1CC-020C-54A8-A0F02F7A38B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01171" y="1642620"/>
                <a:ext cx="457200" cy="457200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249" name="Oval 5">
                  <a:extLst>
                    <a:ext uri="{FF2B5EF4-FFF2-40B4-BE49-F238E27FC236}">
                      <a16:creationId xmlns:a16="http://schemas.microsoft.com/office/drawing/2014/main" id="{09C8A8A8-0542-0DC9-3EDC-B04E490DF65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0" name="Group 6">
                  <a:extLst>
                    <a:ext uri="{FF2B5EF4-FFF2-40B4-BE49-F238E27FC236}">
                      <a16:creationId xmlns:a16="http://schemas.microsoft.com/office/drawing/2014/main" id="{28A2F6DC-8150-12B8-BBF5-94260687B4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251" name="Group 7">
                    <a:extLst>
                      <a:ext uri="{FF2B5EF4-FFF2-40B4-BE49-F238E27FC236}">
                        <a16:creationId xmlns:a16="http://schemas.microsoft.com/office/drawing/2014/main" id="{4B404F41-34B1-6807-DB1D-D4AD0D38628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255" name="Arc 8">
                      <a:extLst>
                        <a:ext uri="{FF2B5EF4-FFF2-40B4-BE49-F238E27FC236}">
                          <a16:creationId xmlns:a16="http://schemas.microsoft.com/office/drawing/2014/main" id="{6D0C0185-7F5E-1CF8-3864-66A7EC6178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Arc 9">
                      <a:extLst>
                        <a:ext uri="{FF2B5EF4-FFF2-40B4-BE49-F238E27FC236}">
                          <a16:creationId xmlns:a16="http://schemas.microsoft.com/office/drawing/2014/main" id="{E3C8E8D7-6E32-A4EC-525D-DF00DD08E4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52" name="Group 10">
                    <a:extLst>
                      <a:ext uri="{FF2B5EF4-FFF2-40B4-BE49-F238E27FC236}">
                        <a16:creationId xmlns:a16="http://schemas.microsoft.com/office/drawing/2014/main" id="{A46C687C-A182-444F-D1AB-D689AE4C609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253" name="Arc 11">
                      <a:extLst>
                        <a:ext uri="{FF2B5EF4-FFF2-40B4-BE49-F238E27FC236}">
                          <a16:creationId xmlns:a16="http://schemas.microsoft.com/office/drawing/2014/main" id="{C64110C7-C6C7-9DB1-D389-5C75AD1BF9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Arc 12">
                      <a:extLst>
                        <a:ext uri="{FF2B5EF4-FFF2-40B4-BE49-F238E27FC236}">
                          <a16:creationId xmlns:a16="http://schemas.microsoft.com/office/drawing/2014/main" id="{56C8AEC5-41BA-BC6B-39A6-FF2D36791EC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B7230EED-A43D-335A-D84D-D68D87A3CC37}"/>
                  </a:ext>
                </a:extLst>
              </p:cNvPr>
              <p:cNvCxnSpPr>
                <a:cxnSpLocks/>
                <a:endCxn id="249" idx="0"/>
              </p:cNvCxnSpPr>
              <p:nvPr/>
            </p:nvCxnSpPr>
            <p:spPr>
              <a:xfrm>
                <a:off x="3329339" y="1421454"/>
                <a:ext cx="432" cy="2211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CCDEB1E7-BEE8-2113-6F84-6B1A1D73496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25743" y="2086102"/>
                <a:ext cx="208056" cy="281842"/>
                <a:chOff x="1595909" y="1515022"/>
                <a:chExt cx="275039" cy="372581"/>
              </a:xfrm>
            </p:grpSpPr>
            <p:sp>
              <p:nvSpPr>
                <p:cNvPr id="245" name="Line 42">
                  <a:extLst>
                    <a:ext uri="{FF2B5EF4-FFF2-40B4-BE49-F238E27FC236}">
                      <a16:creationId xmlns:a16="http://schemas.microsoft.com/office/drawing/2014/main" id="{9A413880-ED5F-443D-6877-11437DCCC1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46" name="Line 42">
                  <a:extLst>
                    <a:ext uri="{FF2B5EF4-FFF2-40B4-BE49-F238E27FC236}">
                      <a16:creationId xmlns:a16="http://schemas.microsoft.com/office/drawing/2014/main" id="{9953E552-10C4-BB49-3A7E-01065929D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47" name="Line 42">
                  <a:extLst>
                    <a:ext uri="{FF2B5EF4-FFF2-40B4-BE49-F238E27FC236}">
                      <a16:creationId xmlns:a16="http://schemas.microsoft.com/office/drawing/2014/main" id="{EEF8B25D-62C9-7BC6-A1F0-E4CB04258E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48" name="Line 42">
                  <a:extLst>
                    <a:ext uri="{FF2B5EF4-FFF2-40B4-BE49-F238E27FC236}">
                      <a16:creationId xmlns:a16="http://schemas.microsoft.com/office/drawing/2014/main" id="{3499FBC6-93C5-0F9F-9921-C02E4C72F4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A97B88C-6B97-9B32-846E-2DA68CE4DB91}"/>
                </a:ext>
              </a:extLst>
            </p:cNvPr>
            <p:cNvCxnSpPr>
              <a:cxnSpLocks/>
            </p:cNvCxnSpPr>
            <p:nvPr/>
          </p:nvCxnSpPr>
          <p:spPr>
            <a:xfrm>
              <a:off x="5046471" y="738167"/>
              <a:ext cx="0" cy="44907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DB26DDD0-88F0-F666-2221-750CBE316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2819" y="1204187"/>
              <a:ext cx="0" cy="45831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D5882A4-6CA7-597D-A04A-6A66A85FAB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634" y="9335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DA2C6230-28A6-AD82-7704-8E1AD0EAD8C0}"/>
                    </a:ext>
                  </a:extLst>
                </p:cNvPr>
                <p:cNvSpPr txBox="1"/>
                <p:nvPr/>
              </p:nvSpPr>
              <p:spPr>
                <a:xfrm>
                  <a:off x="2754088" y="616255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E21309F-9464-FE47-DC60-D3F079D52B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4088" y="616255"/>
                  <a:ext cx="344966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10C09B-3009-6D21-3BBC-D87506A28BB2}"/>
                    </a:ext>
                  </a:extLst>
                </p:cNvPr>
                <p:cNvSpPr txBox="1"/>
                <p:nvPr/>
              </p:nvSpPr>
              <p:spPr>
                <a:xfrm>
                  <a:off x="4131109" y="1930626"/>
                  <a:ext cx="3865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B706F78-B362-C9B9-A4E6-63208E7667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1109" y="1930626"/>
                  <a:ext cx="38651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2581" r="-3226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A9FD3AE1-4BB1-09FE-E6B0-784899B590DA}"/>
                    </a:ext>
                  </a:extLst>
                </p:cNvPr>
                <p:cNvSpPr txBox="1"/>
                <p:nvPr/>
              </p:nvSpPr>
              <p:spPr>
                <a:xfrm>
                  <a:off x="1732719" y="2710662"/>
                  <a:ext cx="853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4A950C1-DBE6-A2DF-770E-A8FB766FE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2719" y="2710662"/>
                  <a:ext cx="85311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EAA6176D-222D-BDFA-628D-1BD6AD4D712E}"/>
                </a:ext>
              </a:extLst>
            </p:cNvPr>
            <p:cNvGrpSpPr/>
            <p:nvPr/>
          </p:nvGrpSpPr>
          <p:grpSpPr>
            <a:xfrm>
              <a:off x="2962794" y="2276551"/>
              <a:ext cx="2216609" cy="169447"/>
              <a:chOff x="3954386" y="1903076"/>
              <a:chExt cx="2692334" cy="294617"/>
            </a:xfrm>
          </p:grpSpPr>
          <p:grpSp>
            <p:nvGrpSpPr>
              <p:cNvPr id="223" name="Group 229">
                <a:extLst>
                  <a:ext uri="{FF2B5EF4-FFF2-40B4-BE49-F238E27FC236}">
                    <a16:creationId xmlns:a16="http://schemas.microsoft.com/office/drawing/2014/main" id="{85EF4DCF-F1BA-6992-0091-96AE1019AC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226" name="Freeform 67">
                  <a:extLst>
                    <a:ext uri="{FF2B5EF4-FFF2-40B4-BE49-F238E27FC236}">
                      <a16:creationId xmlns:a16="http://schemas.microsoft.com/office/drawing/2014/main" id="{4FC7328F-A1C6-F89C-576F-D26ECE2588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7" name="Freeform 68">
                  <a:extLst>
                    <a:ext uri="{FF2B5EF4-FFF2-40B4-BE49-F238E27FC236}">
                      <a16:creationId xmlns:a16="http://schemas.microsoft.com/office/drawing/2014/main" id="{F5850709-A334-1A0E-8BF7-348D3ACD90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8" name="Freeform 69">
                  <a:extLst>
                    <a:ext uri="{FF2B5EF4-FFF2-40B4-BE49-F238E27FC236}">
                      <a16:creationId xmlns:a16="http://schemas.microsoft.com/office/drawing/2014/main" id="{CF128799-A1B4-9FA3-5E8C-B279E2BD50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9" name="Freeform 70">
                  <a:extLst>
                    <a:ext uri="{FF2B5EF4-FFF2-40B4-BE49-F238E27FC236}">
                      <a16:creationId xmlns:a16="http://schemas.microsoft.com/office/drawing/2014/main" id="{13E3E612-4A49-A4AF-348A-0C9D6CF72E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0" name="Freeform 71">
                  <a:extLst>
                    <a:ext uri="{FF2B5EF4-FFF2-40B4-BE49-F238E27FC236}">
                      <a16:creationId xmlns:a16="http://schemas.microsoft.com/office/drawing/2014/main" id="{B7EB17CD-19CC-53D8-FD25-DFC2C5502E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1" name="Freeform 72">
                  <a:extLst>
                    <a:ext uri="{FF2B5EF4-FFF2-40B4-BE49-F238E27FC236}">
                      <a16:creationId xmlns:a16="http://schemas.microsoft.com/office/drawing/2014/main" id="{AC0CAF19-A7C1-09BA-F865-9C4B8F98A7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2" name="Freeform 73">
                  <a:extLst>
                    <a:ext uri="{FF2B5EF4-FFF2-40B4-BE49-F238E27FC236}">
                      <a16:creationId xmlns:a16="http://schemas.microsoft.com/office/drawing/2014/main" id="{29F6BDB2-FCE2-7BC2-EE66-F3E4829743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Freeform 74">
                  <a:extLst>
                    <a:ext uri="{FF2B5EF4-FFF2-40B4-BE49-F238E27FC236}">
                      <a16:creationId xmlns:a16="http://schemas.microsoft.com/office/drawing/2014/main" id="{56B42497-F7A3-3446-1ACC-0619C3438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4" name="Freeform 105">
                  <a:extLst>
                    <a:ext uri="{FF2B5EF4-FFF2-40B4-BE49-F238E27FC236}">
                      <a16:creationId xmlns:a16="http://schemas.microsoft.com/office/drawing/2014/main" id="{63894E03-843B-D9FC-3311-04D5D02A79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4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Freeform 106">
                  <a:extLst>
                    <a:ext uri="{FF2B5EF4-FFF2-40B4-BE49-F238E27FC236}">
                      <a16:creationId xmlns:a16="http://schemas.microsoft.com/office/drawing/2014/main" id="{6FF75577-5F8D-D5E7-53ED-0CAB7895F3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" name="Freeform 107">
                  <a:extLst>
                    <a:ext uri="{FF2B5EF4-FFF2-40B4-BE49-F238E27FC236}">
                      <a16:creationId xmlns:a16="http://schemas.microsoft.com/office/drawing/2014/main" id="{BE0A3662-6AB6-A107-9B45-A43028732E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" name="Freeform 108">
                  <a:extLst>
                    <a:ext uri="{FF2B5EF4-FFF2-40B4-BE49-F238E27FC236}">
                      <a16:creationId xmlns:a16="http://schemas.microsoft.com/office/drawing/2014/main" id="{ED7CF6A1-8F2E-F6E4-739B-F74CAD815D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8" name="Freeform 109">
                  <a:extLst>
                    <a:ext uri="{FF2B5EF4-FFF2-40B4-BE49-F238E27FC236}">
                      <a16:creationId xmlns:a16="http://schemas.microsoft.com/office/drawing/2014/main" id="{3DD39D07-1027-6ED8-6890-0DA2E17BA3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Freeform 110">
                  <a:extLst>
                    <a:ext uri="{FF2B5EF4-FFF2-40B4-BE49-F238E27FC236}">
                      <a16:creationId xmlns:a16="http://schemas.microsoft.com/office/drawing/2014/main" id="{978EB329-CF59-23C4-F50F-EEB91603AC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Freeform 111">
                  <a:extLst>
                    <a:ext uri="{FF2B5EF4-FFF2-40B4-BE49-F238E27FC236}">
                      <a16:creationId xmlns:a16="http://schemas.microsoft.com/office/drawing/2014/main" id="{197C9980-7411-7B5F-2546-CE840A83BC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1" name="Freeform 112">
                  <a:extLst>
                    <a:ext uri="{FF2B5EF4-FFF2-40B4-BE49-F238E27FC236}">
                      <a16:creationId xmlns:a16="http://schemas.microsoft.com/office/drawing/2014/main" id="{E720398D-9D13-92E1-D9A3-EF496A2DB6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C96D9632-02EC-78DB-F84E-9EB1BBB94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45571252-72F9-0E9B-2BCC-BE1C20450B6B}"/>
                  </a:ext>
                </a:extLst>
              </p:cNvPr>
              <p:cNvCxnSpPr>
                <a:cxnSpLocks/>
                <a:stCxn id="157" idx="6"/>
                <a:endCxn id="234" idx="0"/>
              </p:cNvCxnSpPr>
              <p:nvPr/>
            </p:nvCxnSpPr>
            <p:spPr>
              <a:xfrm>
                <a:off x="3954386" y="2189464"/>
                <a:ext cx="1154315" cy="822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B6D30CB0-1541-DEFE-C3EE-99083CDA4A06}"/>
                </a:ext>
              </a:extLst>
            </p:cNvPr>
            <p:cNvGrpSpPr/>
            <p:nvPr/>
          </p:nvGrpSpPr>
          <p:grpSpPr>
            <a:xfrm>
              <a:off x="2685903" y="2446120"/>
              <a:ext cx="457200" cy="946490"/>
              <a:chOff x="3101171" y="1421454"/>
              <a:chExt cx="457200" cy="946490"/>
            </a:xfrm>
          </p:grpSpPr>
          <p:grpSp>
            <p:nvGrpSpPr>
              <p:cNvPr id="208" name="Group 4">
                <a:extLst>
                  <a:ext uri="{FF2B5EF4-FFF2-40B4-BE49-F238E27FC236}">
                    <a16:creationId xmlns:a16="http://schemas.microsoft.com/office/drawing/2014/main" id="{701ACAFE-56D5-48CF-1EAE-E7B4C1886C0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01171" y="1642620"/>
                <a:ext cx="457200" cy="457200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215" name="Oval 5">
                  <a:extLst>
                    <a:ext uri="{FF2B5EF4-FFF2-40B4-BE49-F238E27FC236}">
                      <a16:creationId xmlns:a16="http://schemas.microsoft.com/office/drawing/2014/main" id="{E28786DA-308A-8F02-4F53-FF3D77870F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16" name="Group 6">
                  <a:extLst>
                    <a:ext uri="{FF2B5EF4-FFF2-40B4-BE49-F238E27FC236}">
                      <a16:creationId xmlns:a16="http://schemas.microsoft.com/office/drawing/2014/main" id="{B9ECAD56-26A0-72E1-526E-3FD50349BD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217" name="Group 7">
                    <a:extLst>
                      <a:ext uri="{FF2B5EF4-FFF2-40B4-BE49-F238E27FC236}">
                        <a16:creationId xmlns:a16="http://schemas.microsoft.com/office/drawing/2014/main" id="{15956F62-AC93-4B02-FE6B-732ECA09E57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221" name="Arc 8">
                      <a:extLst>
                        <a:ext uri="{FF2B5EF4-FFF2-40B4-BE49-F238E27FC236}">
                          <a16:creationId xmlns:a16="http://schemas.microsoft.com/office/drawing/2014/main" id="{4B88977A-52B7-195E-831C-F1F1BDD2A3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2" name="Arc 9">
                      <a:extLst>
                        <a:ext uri="{FF2B5EF4-FFF2-40B4-BE49-F238E27FC236}">
                          <a16:creationId xmlns:a16="http://schemas.microsoft.com/office/drawing/2014/main" id="{1663B4E6-9FA9-F83C-A815-925538E098F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18" name="Group 10">
                    <a:extLst>
                      <a:ext uri="{FF2B5EF4-FFF2-40B4-BE49-F238E27FC236}">
                        <a16:creationId xmlns:a16="http://schemas.microsoft.com/office/drawing/2014/main" id="{AA0342D7-28BE-0CE4-9907-1F0DBE06E4B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219" name="Arc 11">
                      <a:extLst>
                        <a:ext uri="{FF2B5EF4-FFF2-40B4-BE49-F238E27FC236}">
                          <a16:creationId xmlns:a16="http://schemas.microsoft.com/office/drawing/2014/main" id="{7B115F9F-FAD8-C959-1B64-B431776B93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0" name="Arc 12">
                      <a:extLst>
                        <a:ext uri="{FF2B5EF4-FFF2-40B4-BE49-F238E27FC236}">
                          <a16:creationId xmlns:a16="http://schemas.microsoft.com/office/drawing/2014/main" id="{91E91B66-5518-B29E-EBCD-3253ACF0D75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5AFA1CAE-48BA-E525-D1A8-52E3C5B756A7}"/>
                  </a:ext>
                </a:extLst>
              </p:cNvPr>
              <p:cNvCxnSpPr>
                <a:cxnSpLocks/>
                <a:endCxn id="215" idx="0"/>
              </p:cNvCxnSpPr>
              <p:nvPr/>
            </p:nvCxnSpPr>
            <p:spPr>
              <a:xfrm>
                <a:off x="3329339" y="1421454"/>
                <a:ext cx="432" cy="2211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A11F0541-7881-3700-25B0-8682D1C096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25743" y="2086102"/>
                <a:ext cx="208056" cy="281842"/>
                <a:chOff x="1595909" y="1515022"/>
                <a:chExt cx="275039" cy="372581"/>
              </a:xfrm>
            </p:grpSpPr>
            <p:sp>
              <p:nvSpPr>
                <p:cNvPr id="211" name="Line 42">
                  <a:extLst>
                    <a:ext uri="{FF2B5EF4-FFF2-40B4-BE49-F238E27FC236}">
                      <a16:creationId xmlns:a16="http://schemas.microsoft.com/office/drawing/2014/main" id="{20C1EBFE-B974-361F-86D1-82C668E34F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12" name="Line 42">
                  <a:extLst>
                    <a:ext uri="{FF2B5EF4-FFF2-40B4-BE49-F238E27FC236}">
                      <a16:creationId xmlns:a16="http://schemas.microsoft.com/office/drawing/2014/main" id="{FE9116D8-7E5A-9774-05DA-39D01B1E61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13" name="Line 42">
                  <a:extLst>
                    <a:ext uri="{FF2B5EF4-FFF2-40B4-BE49-F238E27FC236}">
                      <a16:creationId xmlns:a16="http://schemas.microsoft.com/office/drawing/2014/main" id="{7A42AF52-FA15-C39A-08F3-6A65AAA26D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14" name="Line 42">
                  <a:extLst>
                    <a:ext uri="{FF2B5EF4-FFF2-40B4-BE49-F238E27FC236}">
                      <a16:creationId xmlns:a16="http://schemas.microsoft.com/office/drawing/2014/main" id="{B10646AE-7771-6755-6FAF-94EB60787A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B5B3B3DC-C161-3BD0-1CC2-C324BFD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5036307" y="2200151"/>
              <a:ext cx="0" cy="44907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77CADCB2-E4AC-17A0-04AF-DF77FF8E03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3539" y="2666171"/>
              <a:ext cx="0" cy="45831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4DCCCA9-9A15-534E-7819-7B5C3C444B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1354" y="23955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E71B6A65-1B39-C899-75FF-ED4335F3E195}"/>
                    </a:ext>
                  </a:extLst>
                </p:cNvPr>
                <p:cNvSpPr txBox="1"/>
                <p:nvPr/>
              </p:nvSpPr>
              <p:spPr>
                <a:xfrm>
                  <a:off x="2754808" y="2078239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D4475AD-89C2-4D4F-42CA-38E68EF44A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4808" y="2078239"/>
                  <a:ext cx="344966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537092B8-184B-62F2-9782-98562C90955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467888" y="2294145"/>
              <a:ext cx="0" cy="45831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C0EE4846-FFB5-CAE7-384F-5BE992AC598D}"/>
                    </a:ext>
                  </a:extLst>
                </p:cNvPr>
                <p:cNvSpPr txBox="1"/>
                <p:nvPr/>
              </p:nvSpPr>
              <p:spPr>
                <a:xfrm>
                  <a:off x="3350453" y="2597617"/>
                  <a:ext cx="23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3974C91-7C1B-E956-4171-404253C40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453" y="2597617"/>
                  <a:ext cx="23487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1053" r="-1052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903CD6C8-70B2-8A19-427C-0940E446C5ED}"/>
                    </a:ext>
                  </a:extLst>
                </p:cNvPr>
                <p:cNvSpPr txBox="1"/>
                <p:nvPr/>
              </p:nvSpPr>
              <p:spPr>
                <a:xfrm>
                  <a:off x="4120945" y="3869687"/>
                  <a:ext cx="400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F748965-CBA0-AAE7-09FB-B729DF769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0945" y="3869687"/>
                  <a:ext cx="40062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8750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2DEDD6DA-EE3C-3046-3588-DA033ACDCC07}"/>
                    </a:ext>
                  </a:extLst>
                </p:cNvPr>
                <p:cNvSpPr txBox="1"/>
                <p:nvPr/>
              </p:nvSpPr>
              <p:spPr>
                <a:xfrm>
                  <a:off x="1692736" y="4649723"/>
                  <a:ext cx="881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31CF058-87E1-3D91-6E1F-5288B2DA56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736" y="4649723"/>
                  <a:ext cx="881331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A7E7615-D472-F698-B467-D2963184A2AE}"/>
                </a:ext>
              </a:extLst>
            </p:cNvPr>
            <p:cNvGrpSpPr/>
            <p:nvPr/>
          </p:nvGrpSpPr>
          <p:grpSpPr>
            <a:xfrm>
              <a:off x="2952628" y="4215613"/>
              <a:ext cx="2216610" cy="169446"/>
              <a:chOff x="3954384" y="1903076"/>
              <a:chExt cx="2692336" cy="294615"/>
            </a:xfrm>
          </p:grpSpPr>
          <p:grpSp>
            <p:nvGrpSpPr>
              <p:cNvPr id="189" name="Group 229">
                <a:extLst>
                  <a:ext uri="{FF2B5EF4-FFF2-40B4-BE49-F238E27FC236}">
                    <a16:creationId xmlns:a16="http://schemas.microsoft.com/office/drawing/2014/main" id="{4C579348-7A2C-FBA2-E37F-4963703F28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192" name="Freeform 67">
                  <a:extLst>
                    <a:ext uri="{FF2B5EF4-FFF2-40B4-BE49-F238E27FC236}">
                      <a16:creationId xmlns:a16="http://schemas.microsoft.com/office/drawing/2014/main" id="{03B4D326-D7A5-D182-7DAA-7E99B9A32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" name="Freeform 68">
                  <a:extLst>
                    <a:ext uri="{FF2B5EF4-FFF2-40B4-BE49-F238E27FC236}">
                      <a16:creationId xmlns:a16="http://schemas.microsoft.com/office/drawing/2014/main" id="{32C9D1FF-73AA-B6A9-214D-B81B4EA175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4" name="Freeform 69">
                  <a:extLst>
                    <a:ext uri="{FF2B5EF4-FFF2-40B4-BE49-F238E27FC236}">
                      <a16:creationId xmlns:a16="http://schemas.microsoft.com/office/drawing/2014/main" id="{6A31D9D3-9445-231F-7970-3D3F171C3D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Freeform 70">
                  <a:extLst>
                    <a:ext uri="{FF2B5EF4-FFF2-40B4-BE49-F238E27FC236}">
                      <a16:creationId xmlns:a16="http://schemas.microsoft.com/office/drawing/2014/main" id="{7661401B-3361-CDAA-2C06-5BFA8D1733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" name="Freeform 71">
                  <a:extLst>
                    <a:ext uri="{FF2B5EF4-FFF2-40B4-BE49-F238E27FC236}">
                      <a16:creationId xmlns:a16="http://schemas.microsoft.com/office/drawing/2014/main" id="{E491B236-CC1A-576A-1770-102125FE5E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Freeform 72">
                  <a:extLst>
                    <a:ext uri="{FF2B5EF4-FFF2-40B4-BE49-F238E27FC236}">
                      <a16:creationId xmlns:a16="http://schemas.microsoft.com/office/drawing/2014/main" id="{763A2976-6FE1-125C-DFD5-776BE81B02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Freeform 73">
                  <a:extLst>
                    <a:ext uri="{FF2B5EF4-FFF2-40B4-BE49-F238E27FC236}">
                      <a16:creationId xmlns:a16="http://schemas.microsoft.com/office/drawing/2014/main" id="{E0349B4C-195D-E525-DF15-9E4322833F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Freeform 74">
                  <a:extLst>
                    <a:ext uri="{FF2B5EF4-FFF2-40B4-BE49-F238E27FC236}">
                      <a16:creationId xmlns:a16="http://schemas.microsoft.com/office/drawing/2014/main" id="{AE8B200C-08BA-897E-F893-C39D642B37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" name="Freeform 105">
                  <a:extLst>
                    <a:ext uri="{FF2B5EF4-FFF2-40B4-BE49-F238E27FC236}">
                      <a16:creationId xmlns:a16="http://schemas.microsoft.com/office/drawing/2014/main" id="{C0BA28CE-7D17-6F1B-FF6B-7E90C5AE5F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4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Freeform 106">
                  <a:extLst>
                    <a:ext uri="{FF2B5EF4-FFF2-40B4-BE49-F238E27FC236}">
                      <a16:creationId xmlns:a16="http://schemas.microsoft.com/office/drawing/2014/main" id="{D8B72845-10CE-C96A-972A-E6A04C0F9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" name="Freeform 107">
                  <a:extLst>
                    <a:ext uri="{FF2B5EF4-FFF2-40B4-BE49-F238E27FC236}">
                      <a16:creationId xmlns:a16="http://schemas.microsoft.com/office/drawing/2014/main" id="{5402D2BE-C46F-42D5-DB76-C0BC3563D2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" name="Freeform 108">
                  <a:extLst>
                    <a:ext uri="{FF2B5EF4-FFF2-40B4-BE49-F238E27FC236}">
                      <a16:creationId xmlns:a16="http://schemas.microsoft.com/office/drawing/2014/main" id="{28D12EE6-39D3-9297-6B97-C744ADFD70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" name="Freeform 109">
                  <a:extLst>
                    <a:ext uri="{FF2B5EF4-FFF2-40B4-BE49-F238E27FC236}">
                      <a16:creationId xmlns:a16="http://schemas.microsoft.com/office/drawing/2014/main" id="{7507FA78-63BC-4FAF-B268-EED8BFEA1B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" name="Freeform 110">
                  <a:extLst>
                    <a:ext uri="{FF2B5EF4-FFF2-40B4-BE49-F238E27FC236}">
                      <a16:creationId xmlns:a16="http://schemas.microsoft.com/office/drawing/2014/main" id="{CD08F290-FF40-3532-33B0-B530F583C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" name="Freeform 111">
                  <a:extLst>
                    <a:ext uri="{FF2B5EF4-FFF2-40B4-BE49-F238E27FC236}">
                      <a16:creationId xmlns:a16="http://schemas.microsoft.com/office/drawing/2014/main" id="{40383A86-91D3-9D17-A37B-8C321645FB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" name="Freeform 112">
                  <a:extLst>
                    <a:ext uri="{FF2B5EF4-FFF2-40B4-BE49-F238E27FC236}">
                      <a16:creationId xmlns:a16="http://schemas.microsoft.com/office/drawing/2014/main" id="{19B1690A-ACF0-DF0D-36EB-CD4122A457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1026BF72-1607-DFDD-6767-5D84528A11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27D42A13-5AF6-2137-BCAC-BACD3A48470D}"/>
                  </a:ext>
                </a:extLst>
              </p:cNvPr>
              <p:cNvCxnSpPr>
                <a:cxnSpLocks/>
                <a:stCxn id="167" idx="6"/>
              </p:cNvCxnSpPr>
              <p:nvPr/>
            </p:nvCxnSpPr>
            <p:spPr>
              <a:xfrm flipV="1">
                <a:off x="3954384" y="2187191"/>
                <a:ext cx="1151015" cy="22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AA02C8E9-E363-75A8-6DF2-B57FDFE234EA}"/>
                </a:ext>
              </a:extLst>
            </p:cNvPr>
            <p:cNvGrpSpPr/>
            <p:nvPr/>
          </p:nvGrpSpPr>
          <p:grpSpPr>
            <a:xfrm>
              <a:off x="2675737" y="4385181"/>
              <a:ext cx="457200" cy="946490"/>
              <a:chOff x="3101171" y="1421454"/>
              <a:chExt cx="457200" cy="946490"/>
            </a:xfrm>
          </p:grpSpPr>
          <p:grpSp>
            <p:nvGrpSpPr>
              <p:cNvPr id="174" name="Group 4">
                <a:extLst>
                  <a:ext uri="{FF2B5EF4-FFF2-40B4-BE49-F238E27FC236}">
                    <a16:creationId xmlns:a16="http://schemas.microsoft.com/office/drawing/2014/main" id="{667A2171-12E4-63CA-3AF2-BF41C77DAA2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01171" y="1642620"/>
                <a:ext cx="457200" cy="457200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181" name="Oval 5">
                  <a:extLst>
                    <a:ext uri="{FF2B5EF4-FFF2-40B4-BE49-F238E27FC236}">
                      <a16:creationId xmlns:a16="http://schemas.microsoft.com/office/drawing/2014/main" id="{A9A00BD4-9727-7F21-D2FD-725F740FBD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82" name="Group 6">
                  <a:extLst>
                    <a:ext uri="{FF2B5EF4-FFF2-40B4-BE49-F238E27FC236}">
                      <a16:creationId xmlns:a16="http://schemas.microsoft.com/office/drawing/2014/main" id="{62619543-51D2-6DF3-1361-514F90719E2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183" name="Group 7">
                    <a:extLst>
                      <a:ext uri="{FF2B5EF4-FFF2-40B4-BE49-F238E27FC236}">
                        <a16:creationId xmlns:a16="http://schemas.microsoft.com/office/drawing/2014/main" id="{C22C665A-E68E-54DA-90CB-9E7D52790D3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187" name="Arc 8">
                      <a:extLst>
                        <a:ext uri="{FF2B5EF4-FFF2-40B4-BE49-F238E27FC236}">
                          <a16:creationId xmlns:a16="http://schemas.microsoft.com/office/drawing/2014/main" id="{749DBEBB-3E4D-6605-D00F-84603ED1960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8" name="Arc 9">
                      <a:extLst>
                        <a:ext uri="{FF2B5EF4-FFF2-40B4-BE49-F238E27FC236}">
                          <a16:creationId xmlns:a16="http://schemas.microsoft.com/office/drawing/2014/main" id="{F1F638E2-CAB7-696C-D546-C96A2F335C5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4" name="Group 10">
                    <a:extLst>
                      <a:ext uri="{FF2B5EF4-FFF2-40B4-BE49-F238E27FC236}">
                        <a16:creationId xmlns:a16="http://schemas.microsoft.com/office/drawing/2014/main" id="{FFF297E7-9E30-A4D3-2473-5BE14A38FC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185" name="Arc 11">
                      <a:extLst>
                        <a:ext uri="{FF2B5EF4-FFF2-40B4-BE49-F238E27FC236}">
                          <a16:creationId xmlns:a16="http://schemas.microsoft.com/office/drawing/2014/main" id="{DE2432F9-12EF-0D50-3BFD-3AEBEE4D017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6" name="Arc 12">
                      <a:extLst>
                        <a:ext uri="{FF2B5EF4-FFF2-40B4-BE49-F238E27FC236}">
                          <a16:creationId xmlns:a16="http://schemas.microsoft.com/office/drawing/2014/main" id="{85146F02-E5FC-91F3-8E3A-858EE4247CF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C23EA264-0BCD-6041-DD99-4587A7E2AF3A}"/>
                  </a:ext>
                </a:extLst>
              </p:cNvPr>
              <p:cNvCxnSpPr>
                <a:cxnSpLocks/>
                <a:endCxn id="181" idx="0"/>
              </p:cNvCxnSpPr>
              <p:nvPr/>
            </p:nvCxnSpPr>
            <p:spPr>
              <a:xfrm>
                <a:off x="3329339" y="1421454"/>
                <a:ext cx="432" cy="2211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12B49660-097D-A50E-FB2D-442C3FCA1F7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25743" y="2086102"/>
                <a:ext cx="208056" cy="281842"/>
                <a:chOff x="1595909" y="1515022"/>
                <a:chExt cx="275039" cy="372581"/>
              </a:xfrm>
            </p:grpSpPr>
            <p:sp>
              <p:nvSpPr>
                <p:cNvPr id="177" name="Line 42">
                  <a:extLst>
                    <a:ext uri="{FF2B5EF4-FFF2-40B4-BE49-F238E27FC236}">
                      <a16:creationId xmlns:a16="http://schemas.microsoft.com/office/drawing/2014/main" id="{2EE28803-22AA-5111-F01A-8166837CA0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78" name="Line 42">
                  <a:extLst>
                    <a:ext uri="{FF2B5EF4-FFF2-40B4-BE49-F238E27FC236}">
                      <a16:creationId xmlns:a16="http://schemas.microsoft.com/office/drawing/2014/main" id="{7F7B5371-29EF-E113-B631-61A7222E17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79" name="Line 42">
                  <a:extLst>
                    <a:ext uri="{FF2B5EF4-FFF2-40B4-BE49-F238E27FC236}">
                      <a16:creationId xmlns:a16="http://schemas.microsoft.com/office/drawing/2014/main" id="{1EFC5DCA-09A7-9C61-DC3D-E8ABB8D151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80" name="Line 42">
                  <a:extLst>
                    <a:ext uri="{FF2B5EF4-FFF2-40B4-BE49-F238E27FC236}">
                      <a16:creationId xmlns:a16="http://schemas.microsoft.com/office/drawing/2014/main" id="{E5FA66EE-FB99-A378-1B0C-E84CAC1CE3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996D59A-0375-09C1-4BB9-0906F2E92096}"/>
                </a:ext>
              </a:extLst>
            </p:cNvPr>
            <p:cNvCxnSpPr>
              <a:cxnSpLocks/>
            </p:cNvCxnSpPr>
            <p:nvPr/>
          </p:nvCxnSpPr>
          <p:spPr>
            <a:xfrm>
              <a:off x="5026143" y="4139212"/>
              <a:ext cx="0" cy="44907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BACA60B5-369D-24C2-D770-945582AF95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3373" y="4605232"/>
              <a:ext cx="0" cy="45831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83DFA400-65FB-EB92-599B-955404052A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1188" y="433460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32E37E1A-2947-920E-1ACE-1EE81E2595D7}"/>
                    </a:ext>
                  </a:extLst>
                </p:cNvPr>
                <p:cNvSpPr txBox="1"/>
                <p:nvPr/>
              </p:nvSpPr>
              <p:spPr>
                <a:xfrm>
                  <a:off x="2734703" y="4017300"/>
                  <a:ext cx="35169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8C7ABFA-624B-2D59-A255-DE26ACC57C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4703" y="4017300"/>
                  <a:ext cx="351699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FB9E7362-14CA-EB36-2F00-C3BBF4EED9B7}"/>
                    </a:ext>
                  </a:extLst>
                </p:cNvPr>
                <p:cNvSpPr txBox="1"/>
                <p:nvPr/>
              </p:nvSpPr>
              <p:spPr>
                <a:xfrm flipH="1">
                  <a:off x="4108991" y="3399020"/>
                  <a:ext cx="37513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F4DA268-CF1E-2E15-3CA5-B3E3B9B176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108991" y="3399020"/>
                  <a:ext cx="375133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79710BA3-4AF8-8F60-531C-2CF23DD997E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467888" y="806589"/>
              <a:ext cx="0" cy="45831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97FE34B2-1F77-2807-7487-8A48EBA10774}"/>
                    </a:ext>
                  </a:extLst>
                </p:cNvPr>
                <p:cNvSpPr txBox="1"/>
                <p:nvPr/>
              </p:nvSpPr>
              <p:spPr>
                <a:xfrm>
                  <a:off x="3353113" y="1110061"/>
                  <a:ext cx="2295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D44459C-BE30-7110-3CFA-EE5A2B797F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113" y="1110061"/>
                  <a:ext cx="229550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1053" r="-10526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4AF5C4D-46AA-007F-F203-037E95770DC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467888" y="4207751"/>
              <a:ext cx="0" cy="45831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57495E2A-93E0-7362-C7CE-60FFE5EBC204}"/>
                    </a:ext>
                  </a:extLst>
                </p:cNvPr>
                <p:cNvSpPr txBox="1"/>
                <p:nvPr/>
              </p:nvSpPr>
              <p:spPr>
                <a:xfrm>
                  <a:off x="3343399" y="4511223"/>
                  <a:ext cx="2489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AD48CB-8FAD-3925-04F5-6F4A5B6E92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3399" y="4511223"/>
                  <a:ext cx="248978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5000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9371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9695-B2CF-3970-396E-91DAA07F0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Initialization: Build admittance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892CEA-8758-5A46-ADB2-2F49BB78A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3200" dirty="0"/>
              </a:p>
              <a:p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3200" dirty="0"/>
                  <a:t> vector of internal emf of the generators</a:t>
                </a:r>
              </a:p>
              <a:p>
                <a:pPr lvl="1"/>
                <a:r>
                  <a:rPr lang="en-US" sz="3200" dirty="0"/>
                  <a:t>Magnitudes assumed constant, 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3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variable</a:t>
                </a:r>
              </a:p>
              <a:p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b="1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𝑽</m:t>
                    </m:r>
                  </m:oMath>
                </a14:m>
                <a:r>
                  <a:rPr lang="en-US" sz="3200" b="1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:</a:t>
                </a:r>
                <a:r>
                  <a:rPr lang="en-US" sz="32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32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×1</m:t>
                    </m:r>
                  </m:oMath>
                </a14:m>
                <a:r>
                  <a:rPr lang="en-US" sz="32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vector of voltages at other buses</a:t>
                </a:r>
              </a:p>
              <a:p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3200" dirty="0"/>
                  <a:t>: vector of currents injected by the generators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892CEA-8758-5A46-ADB2-2F49BB78A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548" b="-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7DB90-6BF8-5E41-23BE-9DFC4C485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22B70-CCF7-237A-F047-9AA2DAA1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323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9695-B2CF-3970-396E-91DAA07F0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892CEA-8758-5A46-ADB2-2F49BB78AF1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618607" y="1555668"/>
                <a:ext cx="5319393" cy="463399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Only interested in angles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𝑛𝑛</m:t>
                        </m:r>
                      </m:sub>
                    </m:sSub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𝑛𝑚</m:t>
                        </m:r>
                      </m:sub>
                    </m:sSub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𝑚𝑛</m:t>
                        </m:r>
                      </m:sub>
                    </m:sSub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𝑚𝑚</m:t>
                        </m:r>
                      </m:sub>
                    </m:sSub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b="1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sSubSup>
                      <m:sSubSup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𝑚𝑚</m:t>
                        </m:r>
                      </m:sub>
                      <m:sup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𝑚𝑛</m:t>
                        </m:r>
                      </m:sub>
                    </m:sSub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b="1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𝑛𝑛</m:t>
                        </m:r>
                      </m:sub>
                    </m:sSub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𝑛𝑚</m:t>
                        </m:r>
                      </m:sub>
                    </m:sSub>
                    <m:sSubSup>
                      <m:sSubSup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𝑚𝑚</m:t>
                        </m:r>
                      </m:sub>
                      <m:sup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𝑚𝑛</m:t>
                        </m:r>
                      </m:sub>
                    </m:sSub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</m:acc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892CEA-8758-5A46-ADB2-2F49BB78A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618607" y="1555668"/>
                <a:ext cx="5319393" cy="4633995"/>
              </a:xfrm>
              <a:blipFill>
                <a:blip r:embed="rId2"/>
                <a:stretch>
                  <a:fillRect l="-2387" t="-3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7DB90-6BF8-5E41-23BE-9DFC4C485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22B70-CCF7-237A-F047-9AA2DAA1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144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8C64B6-A6F5-29BB-B3D4-BCE4892475EB}"/>
              </a:ext>
            </a:extLst>
          </p:cNvPr>
          <p:cNvGrpSpPr/>
          <p:nvPr/>
        </p:nvGrpSpPr>
        <p:grpSpPr>
          <a:xfrm>
            <a:off x="0" y="1546050"/>
            <a:ext cx="6455184" cy="4863029"/>
            <a:chOff x="1692736" y="468642"/>
            <a:chExt cx="6455184" cy="4863029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2982F3C-BD0E-8920-D387-914F70E437F1}"/>
                </a:ext>
              </a:extLst>
            </p:cNvPr>
            <p:cNvSpPr/>
            <p:nvPr/>
          </p:nvSpPr>
          <p:spPr>
            <a:xfrm>
              <a:off x="5189567" y="623662"/>
              <a:ext cx="2958353" cy="4507454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Transmission Network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and Loads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57FADCAA-BF0E-1CF4-89F1-F30FE4DC5AA9}"/>
                    </a:ext>
                  </a:extLst>
                </p:cNvPr>
                <p:cNvSpPr txBox="1"/>
                <p:nvPr/>
              </p:nvSpPr>
              <p:spPr>
                <a:xfrm>
                  <a:off x="4141273" y="468642"/>
                  <a:ext cx="3811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46CE96F-102B-3E91-50EA-9C9F79CEB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1273" y="468642"/>
                  <a:ext cx="38119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9355" r="-6452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DBB2CA8-6AC0-23FE-3ED8-FE6280401B4F}"/>
                    </a:ext>
                  </a:extLst>
                </p:cNvPr>
                <p:cNvSpPr txBox="1"/>
                <p:nvPr/>
              </p:nvSpPr>
              <p:spPr>
                <a:xfrm>
                  <a:off x="1731999" y="1248678"/>
                  <a:ext cx="8424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5D29491-8649-7104-0B3B-41EA09A8D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999" y="1248678"/>
                  <a:ext cx="84247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85404B2-A790-5A5E-4464-11D447B30AB0}"/>
                </a:ext>
              </a:extLst>
            </p:cNvPr>
            <p:cNvGrpSpPr/>
            <p:nvPr/>
          </p:nvGrpSpPr>
          <p:grpSpPr>
            <a:xfrm>
              <a:off x="2962074" y="814568"/>
              <a:ext cx="2227493" cy="169446"/>
              <a:chOff x="3941166" y="1903076"/>
              <a:chExt cx="2705554" cy="294615"/>
            </a:xfrm>
          </p:grpSpPr>
          <p:grpSp>
            <p:nvGrpSpPr>
              <p:cNvPr id="257" name="Group 229">
                <a:extLst>
                  <a:ext uri="{FF2B5EF4-FFF2-40B4-BE49-F238E27FC236}">
                    <a16:creationId xmlns:a16="http://schemas.microsoft.com/office/drawing/2014/main" id="{597FCC31-3769-4012-64F7-14697C43E9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260" name="Freeform 67">
                  <a:extLst>
                    <a:ext uri="{FF2B5EF4-FFF2-40B4-BE49-F238E27FC236}">
                      <a16:creationId xmlns:a16="http://schemas.microsoft.com/office/drawing/2014/main" id="{8297DFA5-8E0B-D2DE-0904-C6BF46F30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" name="Freeform 68">
                  <a:extLst>
                    <a:ext uri="{FF2B5EF4-FFF2-40B4-BE49-F238E27FC236}">
                      <a16:creationId xmlns:a16="http://schemas.microsoft.com/office/drawing/2014/main" id="{674479E9-023A-49BD-FB76-63A4E3A810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2" name="Freeform 69">
                  <a:extLst>
                    <a:ext uri="{FF2B5EF4-FFF2-40B4-BE49-F238E27FC236}">
                      <a16:creationId xmlns:a16="http://schemas.microsoft.com/office/drawing/2014/main" id="{F6E72EC2-2764-9FE7-5BBB-284C234CB7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3" name="Freeform 70">
                  <a:extLst>
                    <a:ext uri="{FF2B5EF4-FFF2-40B4-BE49-F238E27FC236}">
                      <a16:creationId xmlns:a16="http://schemas.microsoft.com/office/drawing/2014/main" id="{0554ECD9-98D8-A53F-CCD8-573E5D6276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4" name="Freeform 71">
                  <a:extLst>
                    <a:ext uri="{FF2B5EF4-FFF2-40B4-BE49-F238E27FC236}">
                      <a16:creationId xmlns:a16="http://schemas.microsoft.com/office/drawing/2014/main" id="{E68C5650-0240-24E1-7D62-B35A6DC031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Freeform 72">
                  <a:extLst>
                    <a:ext uri="{FF2B5EF4-FFF2-40B4-BE49-F238E27FC236}">
                      <a16:creationId xmlns:a16="http://schemas.microsoft.com/office/drawing/2014/main" id="{44F9F9B8-C2DA-1E2E-11DC-4EE35E71F4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Freeform 73">
                  <a:extLst>
                    <a:ext uri="{FF2B5EF4-FFF2-40B4-BE49-F238E27FC236}">
                      <a16:creationId xmlns:a16="http://schemas.microsoft.com/office/drawing/2014/main" id="{C6F5A8C3-A4DC-FF80-6C25-550013C52A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" name="Freeform 74">
                  <a:extLst>
                    <a:ext uri="{FF2B5EF4-FFF2-40B4-BE49-F238E27FC236}">
                      <a16:creationId xmlns:a16="http://schemas.microsoft.com/office/drawing/2014/main" id="{B416BF25-750D-735D-5BB4-410DBF53AC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8" name="Freeform 105">
                  <a:extLst>
                    <a:ext uri="{FF2B5EF4-FFF2-40B4-BE49-F238E27FC236}">
                      <a16:creationId xmlns:a16="http://schemas.microsoft.com/office/drawing/2014/main" id="{7A160EFF-1E22-83DB-F40C-806475B52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4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" name="Freeform 106">
                  <a:extLst>
                    <a:ext uri="{FF2B5EF4-FFF2-40B4-BE49-F238E27FC236}">
                      <a16:creationId xmlns:a16="http://schemas.microsoft.com/office/drawing/2014/main" id="{358FCCF9-FA48-C5B1-298E-82E0046A9C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" name="Freeform 107">
                  <a:extLst>
                    <a:ext uri="{FF2B5EF4-FFF2-40B4-BE49-F238E27FC236}">
                      <a16:creationId xmlns:a16="http://schemas.microsoft.com/office/drawing/2014/main" id="{80590871-02F8-3256-D9A3-F71FB95DAA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1" name="Freeform 108">
                  <a:extLst>
                    <a:ext uri="{FF2B5EF4-FFF2-40B4-BE49-F238E27FC236}">
                      <a16:creationId xmlns:a16="http://schemas.microsoft.com/office/drawing/2014/main" id="{A15C5422-16F9-153E-14B1-D24EDB3CBB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2" name="Freeform 109">
                  <a:extLst>
                    <a:ext uri="{FF2B5EF4-FFF2-40B4-BE49-F238E27FC236}">
                      <a16:creationId xmlns:a16="http://schemas.microsoft.com/office/drawing/2014/main" id="{1D58FBC6-92B0-4D3D-B5FD-DB7059C202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3" name="Freeform 110">
                  <a:extLst>
                    <a:ext uri="{FF2B5EF4-FFF2-40B4-BE49-F238E27FC236}">
                      <a16:creationId xmlns:a16="http://schemas.microsoft.com/office/drawing/2014/main" id="{42811C99-728D-8547-2A55-C967E4CC02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4" name="Freeform 111">
                  <a:extLst>
                    <a:ext uri="{FF2B5EF4-FFF2-40B4-BE49-F238E27FC236}">
                      <a16:creationId xmlns:a16="http://schemas.microsoft.com/office/drawing/2014/main" id="{30B03DBB-9647-0A15-E0AA-A50AD39063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" name="Freeform 112">
                  <a:extLst>
                    <a:ext uri="{FF2B5EF4-FFF2-40B4-BE49-F238E27FC236}">
                      <a16:creationId xmlns:a16="http://schemas.microsoft.com/office/drawing/2014/main" id="{13E19AF0-69C3-23BA-5FA1-2E4113BFA2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552A95CC-3A23-3828-D07F-8E3B916038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7B1682CB-B02B-BF75-4F4F-FB58A4AC2E37}"/>
                  </a:ext>
                </a:extLst>
              </p:cNvPr>
              <p:cNvCxnSpPr>
                <a:cxnSpLocks/>
                <a:stCxn id="149" idx="6"/>
              </p:cNvCxnSpPr>
              <p:nvPr/>
            </p:nvCxnSpPr>
            <p:spPr>
              <a:xfrm flipV="1">
                <a:off x="3941166" y="2187191"/>
                <a:ext cx="1164234" cy="22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7D3393F-CB00-DCD9-311F-EFE3CE5A198D}"/>
                </a:ext>
              </a:extLst>
            </p:cNvPr>
            <p:cNvGrpSpPr/>
            <p:nvPr/>
          </p:nvGrpSpPr>
          <p:grpSpPr>
            <a:xfrm>
              <a:off x="2685183" y="984136"/>
              <a:ext cx="457200" cy="946490"/>
              <a:chOff x="3101171" y="1421454"/>
              <a:chExt cx="457200" cy="946490"/>
            </a:xfrm>
          </p:grpSpPr>
          <p:grpSp>
            <p:nvGrpSpPr>
              <p:cNvPr id="242" name="Group 4">
                <a:extLst>
                  <a:ext uri="{FF2B5EF4-FFF2-40B4-BE49-F238E27FC236}">
                    <a16:creationId xmlns:a16="http://schemas.microsoft.com/office/drawing/2014/main" id="{09F708FB-6D6E-470E-7553-FCF6297199B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01171" y="1642620"/>
                <a:ext cx="457200" cy="457200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249" name="Oval 5">
                  <a:extLst>
                    <a:ext uri="{FF2B5EF4-FFF2-40B4-BE49-F238E27FC236}">
                      <a16:creationId xmlns:a16="http://schemas.microsoft.com/office/drawing/2014/main" id="{BD3261D1-09D8-1372-C53D-76BBC6CD44F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0" name="Group 6">
                  <a:extLst>
                    <a:ext uri="{FF2B5EF4-FFF2-40B4-BE49-F238E27FC236}">
                      <a16:creationId xmlns:a16="http://schemas.microsoft.com/office/drawing/2014/main" id="{E868200A-4EDE-E933-B0F9-2C2D481DEE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251" name="Group 7">
                    <a:extLst>
                      <a:ext uri="{FF2B5EF4-FFF2-40B4-BE49-F238E27FC236}">
                        <a16:creationId xmlns:a16="http://schemas.microsoft.com/office/drawing/2014/main" id="{E4E3493C-476C-2AF2-DB0F-2CBEFE44ECB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255" name="Arc 8">
                      <a:extLst>
                        <a:ext uri="{FF2B5EF4-FFF2-40B4-BE49-F238E27FC236}">
                          <a16:creationId xmlns:a16="http://schemas.microsoft.com/office/drawing/2014/main" id="{BE04AEDE-F436-61B3-97A7-67ABEA6AFE1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Arc 9">
                      <a:extLst>
                        <a:ext uri="{FF2B5EF4-FFF2-40B4-BE49-F238E27FC236}">
                          <a16:creationId xmlns:a16="http://schemas.microsoft.com/office/drawing/2014/main" id="{6B19723A-451E-3FB7-C3FD-3F3A4F83112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52" name="Group 10">
                    <a:extLst>
                      <a:ext uri="{FF2B5EF4-FFF2-40B4-BE49-F238E27FC236}">
                        <a16:creationId xmlns:a16="http://schemas.microsoft.com/office/drawing/2014/main" id="{C1374F21-E0CC-4071-F57A-55AF0AA3091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253" name="Arc 11">
                      <a:extLst>
                        <a:ext uri="{FF2B5EF4-FFF2-40B4-BE49-F238E27FC236}">
                          <a16:creationId xmlns:a16="http://schemas.microsoft.com/office/drawing/2014/main" id="{EF1EEF40-DBEC-385E-93AF-26213CCFDD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Arc 12">
                      <a:extLst>
                        <a:ext uri="{FF2B5EF4-FFF2-40B4-BE49-F238E27FC236}">
                          <a16:creationId xmlns:a16="http://schemas.microsoft.com/office/drawing/2014/main" id="{A5132A51-674E-90FF-AC6A-F3AD15DF6BD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EAFC797E-6C17-0D67-DFEC-EBA8F2577F7A}"/>
                  </a:ext>
                </a:extLst>
              </p:cNvPr>
              <p:cNvCxnSpPr>
                <a:cxnSpLocks/>
                <a:endCxn id="249" idx="0"/>
              </p:cNvCxnSpPr>
              <p:nvPr/>
            </p:nvCxnSpPr>
            <p:spPr>
              <a:xfrm>
                <a:off x="3329339" y="1421454"/>
                <a:ext cx="432" cy="2211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4FCA9D9A-A2AC-8D46-477D-33E52249A66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25743" y="2086102"/>
                <a:ext cx="208056" cy="281842"/>
                <a:chOff x="1595909" y="1515022"/>
                <a:chExt cx="275039" cy="372581"/>
              </a:xfrm>
            </p:grpSpPr>
            <p:sp>
              <p:nvSpPr>
                <p:cNvPr id="245" name="Line 42">
                  <a:extLst>
                    <a:ext uri="{FF2B5EF4-FFF2-40B4-BE49-F238E27FC236}">
                      <a16:creationId xmlns:a16="http://schemas.microsoft.com/office/drawing/2014/main" id="{3F385507-5C56-1A48-E815-586602F157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46" name="Line 42">
                  <a:extLst>
                    <a:ext uri="{FF2B5EF4-FFF2-40B4-BE49-F238E27FC236}">
                      <a16:creationId xmlns:a16="http://schemas.microsoft.com/office/drawing/2014/main" id="{C18BCA63-D517-FBA1-2EE8-195D5E0BCE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47" name="Line 42">
                  <a:extLst>
                    <a:ext uri="{FF2B5EF4-FFF2-40B4-BE49-F238E27FC236}">
                      <a16:creationId xmlns:a16="http://schemas.microsoft.com/office/drawing/2014/main" id="{0973360F-5D1C-EB0D-EE65-EC6FAB9E2F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48" name="Line 42">
                  <a:extLst>
                    <a:ext uri="{FF2B5EF4-FFF2-40B4-BE49-F238E27FC236}">
                      <a16:creationId xmlns:a16="http://schemas.microsoft.com/office/drawing/2014/main" id="{BD68FE42-56A8-E6F4-66EB-CA816A3ECE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885B355-85E6-540E-5DD4-D8208290A538}"/>
                </a:ext>
              </a:extLst>
            </p:cNvPr>
            <p:cNvCxnSpPr>
              <a:cxnSpLocks/>
            </p:cNvCxnSpPr>
            <p:nvPr/>
          </p:nvCxnSpPr>
          <p:spPr>
            <a:xfrm>
              <a:off x="5046471" y="738167"/>
              <a:ext cx="0" cy="44907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E3155F6B-1A1A-2D59-6216-57B3EEDBC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2819" y="1204187"/>
              <a:ext cx="0" cy="45831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3017983-CD69-2834-9FEC-6AF65FDAD4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0634" y="9335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664A1A95-8C50-FA18-03F1-6E4D09DF6215}"/>
                    </a:ext>
                  </a:extLst>
                </p:cNvPr>
                <p:cNvSpPr txBox="1"/>
                <p:nvPr/>
              </p:nvSpPr>
              <p:spPr>
                <a:xfrm>
                  <a:off x="2754088" y="616255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E21309F-9464-FE47-DC60-D3F079D52B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4088" y="616255"/>
                  <a:ext cx="344966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72E0C4CC-8B1A-49F9-DF0D-91441B55343C}"/>
                    </a:ext>
                  </a:extLst>
                </p:cNvPr>
                <p:cNvSpPr txBox="1"/>
                <p:nvPr/>
              </p:nvSpPr>
              <p:spPr>
                <a:xfrm>
                  <a:off x="4131109" y="1930626"/>
                  <a:ext cx="3865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B706F78-B362-C9B9-A4E6-63208E7667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1109" y="1930626"/>
                  <a:ext cx="38651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2581" r="-3226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24B7E539-6883-6F56-23A0-A30D67DFEFD6}"/>
                    </a:ext>
                  </a:extLst>
                </p:cNvPr>
                <p:cNvSpPr txBox="1"/>
                <p:nvPr/>
              </p:nvSpPr>
              <p:spPr>
                <a:xfrm>
                  <a:off x="1732719" y="2710662"/>
                  <a:ext cx="853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4A950C1-DBE6-A2DF-770E-A8FB766FE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2719" y="2710662"/>
                  <a:ext cx="85311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05CD02C4-5FDA-829F-E2B6-49B18B621EE8}"/>
                </a:ext>
              </a:extLst>
            </p:cNvPr>
            <p:cNvGrpSpPr/>
            <p:nvPr/>
          </p:nvGrpSpPr>
          <p:grpSpPr>
            <a:xfrm>
              <a:off x="2962794" y="2276551"/>
              <a:ext cx="2216609" cy="169447"/>
              <a:chOff x="3954386" y="1903076"/>
              <a:chExt cx="2692334" cy="294617"/>
            </a:xfrm>
          </p:grpSpPr>
          <p:grpSp>
            <p:nvGrpSpPr>
              <p:cNvPr id="223" name="Group 229">
                <a:extLst>
                  <a:ext uri="{FF2B5EF4-FFF2-40B4-BE49-F238E27FC236}">
                    <a16:creationId xmlns:a16="http://schemas.microsoft.com/office/drawing/2014/main" id="{2C7995A3-9F79-F28D-BAEB-5E202058BD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226" name="Freeform 67">
                  <a:extLst>
                    <a:ext uri="{FF2B5EF4-FFF2-40B4-BE49-F238E27FC236}">
                      <a16:creationId xmlns:a16="http://schemas.microsoft.com/office/drawing/2014/main" id="{EBDD83A6-0197-49FA-1644-547A7308F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7" name="Freeform 68">
                  <a:extLst>
                    <a:ext uri="{FF2B5EF4-FFF2-40B4-BE49-F238E27FC236}">
                      <a16:creationId xmlns:a16="http://schemas.microsoft.com/office/drawing/2014/main" id="{E8B1AAEF-ED7F-8F6B-61D8-40194BA372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8" name="Freeform 69">
                  <a:extLst>
                    <a:ext uri="{FF2B5EF4-FFF2-40B4-BE49-F238E27FC236}">
                      <a16:creationId xmlns:a16="http://schemas.microsoft.com/office/drawing/2014/main" id="{C0B45430-D9FC-58FE-9760-05ACB9B3FA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9" name="Freeform 70">
                  <a:extLst>
                    <a:ext uri="{FF2B5EF4-FFF2-40B4-BE49-F238E27FC236}">
                      <a16:creationId xmlns:a16="http://schemas.microsoft.com/office/drawing/2014/main" id="{3E9BB8B7-C7F2-E0B7-6C68-3AE7FE9C5F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0" name="Freeform 71">
                  <a:extLst>
                    <a:ext uri="{FF2B5EF4-FFF2-40B4-BE49-F238E27FC236}">
                      <a16:creationId xmlns:a16="http://schemas.microsoft.com/office/drawing/2014/main" id="{FA4AFDED-62DD-D3A0-E88D-4E3C7594E8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1" name="Freeform 72">
                  <a:extLst>
                    <a:ext uri="{FF2B5EF4-FFF2-40B4-BE49-F238E27FC236}">
                      <a16:creationId xmlns:a16="http://schemas.microsoft.com/office/drawing/2014/main" id="{127A12E3-0939-A4B5-6B78-2967BE28AC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2" name="Freeform 73">
                  <a:extLst>
                    <a:ext uri="{FF2B5EF4-FFF2-40B4-BE49-F238E27FC236}">
                      <a16:creationId xmlns:a16="http://schemas.microsoft.com/office/drawing/2014/main" id="{2234F45F-B4EE-E819-C999-8CD157840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Freeform 74">
                  <a:extLst>
                    <a:ext uri="{FF2B5EF4-FFF2-40B4-BE49-F238E27FC236}">
                      <a16:creationId xmlns:a16="http://schemas.microsoft.com/office/drawing/2014/main" id="{05250276-67A9-3013-65D8-0FEA77CD00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4" name="Freeform 105">
                  <a:extLst>
                    <a:ext uri="{FF2B5EF4-FFF2-40B4-BE49-F238E27FC236}">
                      <a16:creationId xmlns:a16="http://schemas.microsoft.com/office/drawing/2014/main" id="{166B8774-483A-600A-5993-32849CA89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4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Freeform 106">
                  <a:extLst>
                    <a:ext uri="{FF2B5EF4-FFF2-40B4-BE49-F238E27FC236}">
                      <a16:creationId xmlns:a16="http://schemas.microsoft.com/office/drawing/2014/main" id="{665B909A-18D8-76DD-95F9-82F01E2F86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" name="Freeform 107">
                  <a:extLst>
                    <a:ext uri="{FF2B5EF4-FFF2-40B4-BE49-F238E27FC236}">
                      <a16:creationId xmlns:a16="http://schemas.microsoft.com/office/drawing/2014/main" id="{C9402BBA-3CA7-6784-2194-11D4D99BBB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" name="Freeform 108">
                  <a:extLst>
                    <a:ext uri="{FF2B5EF4-FFF2-40B4-BE49-F238E27FC236}">
                      <a16:creationId xmlns:a16="http://schemas.microsoft.com/office/drawing/2014/main" id="{897D1F06-FA10-C0BF-2FBE-22175AFFE6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8" name="Freeform 109">
                  <a:extLst>
                    <a:ext uri="{FF2B5EF4-FFF2-40B4-BE49-F238E27FC236}">
                      <a16:creationId xmlns:a16="http://schemas.microsoft.com/office/drawing/2014/main" id="{A0A96305-F41A-F4DD-7FDC-5B6F87407B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Freeform 110">
                  <a:extLst>
                    <a:ext uri="{FF2B5EF4-FFF2-40B4-BE49-F238E27FC236}">
                      <a16:creationId xmlns:a16="http://schemas.microsoft.com/office/drawing/2014/main" id="{CCBD425F-B7A1-B605-5FF9-E32EE63C4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Freeform 111">
                  <a:extLst>
                    <a:ext uri="{FF2B5EF4-FFF2-40B4-BE49-F238E27FC236}">
                      <a16:creationId xmlns:a16="http://schemas.microsoft.com/office/drawing/2014/main" id="{EFFDCCC2-3067-139D-AEC5-28E3892D18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1" name="Freeform 112">
                  <a:extLst>
                    <a:ext uri="{FF2B5EF4-FFF2-40B4-BE49-F238E27FC236}">
                      <a16:creationId xmlns:a16="http://schemas.microsoft.com/office/drawing/2014/main" id="{D1ED4ACE-92E7-6F3A-C86F-4CA7E347DB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EC29BFE7-9DF6-6A53-BF53-9C977C75A5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EDFA2D56-ADE0-32C3-370B-296B92D70680}"/>
                  </a:ext>
                </a:extLst>
              </p:cNvPr>
              <p:cNvCxnSpPr>
                <a:cxnSpLocks/>
                <a:stCxn id="157" idx="6"/>
                <a:endCxn id="234" idx="0"/>
              </p:cNvCxnSpPr>
              <p:nvPr/>
            </p:nvCxnSpPr>
            <p:spPr>
              <a:xfrm>
                <a:off x="3954386" y="2189464"/>
                <a:ext cx="1154315" cy="822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797008BF-8FA8-65F0-5CB9-9DDD12147984}"/>
                </a:ext>
              </a:extLst>
            </p:cNvPr>
            <p:cNvGrpSpPr/>
            <p:nvPr/>
          </p:nvGrpSpPr>
          <p:grpSpPr>
            <a:xfrm>
              <a:off x="2685903" y="2446120"/>
              <a:ext cx="457200" cy="946490"/>
              <a:chOff x="3101171" y="1421454"/>
              <a:chExt cx="457200" cy="946490"/>
            </a:xfrm>
          </p:grpSpPr>
          <p:grpSp>
            <p:nvGrpSpPr>
              <p:cNvPr id="208" name="Group 4">
                <a:extLst>
                  <a:ext uri="{FF2B5EF4-FFF2-40B4-BE49-F238E27FC236}">
                    <a16:creationId xmlns:a16="http://schemas.microsoft.com/office/drawing/2014/main" id="{3CC21708-3B80-D34D-760C-7FE443DB2C1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01171" y="1642620"/>
                <a:ext cx="457200" cy="457200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215" name="Oval 5">
                  <a:extLst>
                    <a:ext uri="{FF2B5EF4-FFF2-40B4-BE49-F238E27FC236}">
                      <a16:creationId xmlns:a16="http://schemas.microsoft.com/office/drawing/2014/main" id="{4FD8F256-8F4B-7304-3DE0-DF2FAB77C3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16" name="Group 6">
                  <a:extLst>
                    <a:ext uri="{FF2B5EF4-FFF2-40B4-BE49-F238E27FC236}">
                      <a16:creationId xmlns:a16="http://schemas.microsoft.com/office/drawing/2014/main" id="{F8B32870-C008-E51A-5787-E5D7056252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217" name="Group 7">
                    <a:extLst>
                      <a:ext uri="{FF2B5EF4-FFF2-40B4-BE49-F238E27FC236}">
                        <a16:creationId xmlns:a16="http://schemas.microsoft.com/office/drawing/2014/main" id="{378BFA8D-04AD-AEA7-F378-51D9AFF9825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221" name="Arc 8">
                      <a:extLst>
                        <a:ext uri="{FF2B5EF4-FFF2-40B4-BE49-F238E27FC236}">
                          <a16:creationId xmlns:a16="http://schemas.microsoft.com/office/drawing/2014/main" id="{628A6AA2-9FA5-D421-0CC3-C50E0857E04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2" name="Arc 9">
                      <a:extLst>
                        <a:ext uri="{FF2B5EF4-FFF2-40B4-BE49-F238E27FC236}">
                          <a16:creationId xmlns:a16="http://schemas.microsoft.com/office/drawing/2014/main" id="{16DDDAB4-A33F-B77F-D43B-59C14413EA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18" name="Group 10">
                    <a:extLst>
                      <a:ext uri="{FF2B5EF4-FFF2-40B4-BE49-F238E27FC236}">
                        <a16:creationId xmlns:a16="http://schemas.microsoft.com/office/drawing/2014/main" id="{43B78E73-C4E1-C489-9ABB-609BA525B70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219" name="Arc 11">
                      <a:extLst>
                        <a:ext uri="{FF2B5EF4-FFF2-40B4-BE49-F238E27FC236}">
                          <a16:creationId xmlns:a16="http://schemas.microsoft.com/office/drawing/2014/main" id="{2C8E6E97-1E0F-4F81-14D1-C02449D7ED3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0" name="Arc 12">
                      <a:extLst>
                        <a:ext uri="{FF2B5EF4-FFF2-40B4-BE49-F238E27FC236}">
                          <a16:creationId xmlns:a16="http://schemas.microsoft.com/office/drawing/2014/main" id="{5F1FE3CB-9D32-F301-F97E-884741623D0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3F0EBFD4-1749-BDCB-8E50-3A608891FE2D}"/>
                  </a:ext>
                </a:extLst>
              </p:cNvPr>
              <p:cNvCxnSpPr>
                <a:cxnSpLocks/>
                <a:endCxn id="215" idx="0"/>
              </p:cNvCxnSpPr>
              <p:nvPr/>
            </p:nvCxnSpPr>
            <p:spPr>
              <a:xfrm>
                <a:off x="3329339" y="1421454"/>
                <a:ext cx="432" cy="2211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8929C07A-B507-67A0-5CBB-FCD2BC43E52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25743" y="2086102"/>
                <a:ext cx="208056" cy="281842"/>
                <a:chOff x="1595909" y="1515022"/>
                <a:chExt cx="275039" cy="372581"/>
              </a:xfrm>
            </p:grpSpPr>
            <p:sp>
              <p:nvSpPr>
                <p:cNvPr id="211" name="Line 42">
                  <a:extLst>
                    <a:ext uri="{FF2B5EF4-FFF2-40B4-BE49-F238E27FC236}">
                      <a16:creationId xmlns:a16="http://schemas.microsoft.com/office/drawing/2014/main" id="{F653CAA4-F85E-9838-754B-8961F2845C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12" name="Line 42">
                  <a:extLst>
                    <a:ext uri="{FF2B5EF4-FFF2-40B4-BE49-F238E27FC236}">
                      <a16:creationId xmlns:a16="http://schemas.microsoft.com/office/drawing/2014/main" id="{92D23BCA-E212-E013-94A9-748F916403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13" name="Line 42">
                  <a:extLst>
                    <a:ext uri="{FF2B5EF4-FFF2-40B4-BE49-F238E27FC236}">
                      <a16:creationId xmlns:a16="http://schemas.microsoft.com/office/drawing/2014/main" id="{6431D7DA-0665-864B-D923-8607DCD9F2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14" name="Line 42">
                  <a:extLst>
                    <a:ext uri="{FF2B5EF4-FFF2-40B4-BE49-F238E27FC236}">
                      <a16:creationId xmlns:a16="http://schemas.microsoft.com/office/drawing/2014/main" id="{BF80176C-4C34-3D3C-15D5-886B7AE7F2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A9E1794-563E-1979-3090-939DC03B3416}"/>
                </a:ext>
              </a:extLst>
            </p:cNvPr>
            <p:cNvCxnSpPr>
              <a:cxnSpLocks/>
            </p:cNvCxnSpPr>
            <p:nvPr/>
          </p:nvCxnSpPr>
          <p:spPr>
            <a:xfrm>
              <a:off x="5036307" y="2200151"/>
              <a:ext cx="0" cy="44907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4AE7D33D-7023-DE8C-6B30-6334DC079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3539" y="2666171"/>
              <a:ext cx="0" cy="45831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37D29C2-A4D2-BB12-21A7-ABB858273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1354" y="23955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6F6B0804-386F-2F91-C4DB-34C908A99B61}"/>
                    </a:ext>
                  </a:extLst>
                </p:cNvPr>
                <p:cNvSpPr txBox="1"/>
                <p:nvPr/>
              </p:nvSpPr>
              <p:spPr>
                <a:xfrm>
                  <a:off x="2754808" y="2078239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D4475AD-89C2-4D4F-42CA-38E68EF44A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4808" y="2078239"/>
                  <a:ext cx="344966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470CCACC-264A-69B5-9916-4D84EDFAEA3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467888" y="2294145"/>
              <a:ext cx="0" cy="45831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EEC1ADF0-6DCD-21D1-1093-9ECBE28C754A}"/>
                    </a:ext>
                  </a:extLst>
                </p:cNvPr>
                <p:cNvSpPr txBox="1"/>
                <p:nvPr/>
              </p:nvSpPr>
              <p:spPr>
                <a:xfrm>
                  <a:off x="3350453" y="2597617"/>
                  <a:ext cx="23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3974C91-7C1B-E956-4171-404253C40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453" y="2597617"/>
                  <a:ext cx="23487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1053" r="-1052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489117FC-1F93-4966-E44F-071377A1BE18}"/>
                    </a:ext>
                  </a:extLst>
                </p:cNvPr>
                <p:cNvSpPr txBox="1"/>
                <p:nvPr/>
              </p:nvSpPr>
              <p:spPr>
                <a:xfrm>
                  <a:off x="4120945" y="3869687"/>
                  <a:ext cx="400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F748965-CBA0-AAE7-09FB-B729DF769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0945" y="3869687"/>
                  <a:ext cx="40062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8750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F0BF8E1B-525D-7286-E7D0-772AE4617051}"/>
                    </a:ext>
                  </a:extLst>
                </p:cNvPr>
                <p:cNvSpPr txBox="1"/>
                <p:nvPr/>
              </p:nvSpPr>
              <p:spPr>
                <a:xfrm>
                  <a:off x="1692736" y="4649723"/>
                  <a:ext cx="881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31CF058-87E1-3D91-6E1F-5288B2DA56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736" y="4649723"/>
                  <a:ext cx="881331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7F58DA77-B4EF-6DAD-B494-1D008CE68654}"/>
                </a:ext>
              </a:extLst>
            </p:cNvPr>
            <p:cNvGrpSpPr/>
            <p:nvPr/>
          </p:nvGrpSpPr>
          <p:grpSpPr>
            <a:xfrm>
              <a:off x="2952628" y="4215613"/>
              <a:ext cx="2216610" cy="169446"/>
              <a:chOff x="3954384" y="1903076"/>
              <a:chExt cx="2692336" cy="294615"/>
            </a:xfrm>
          </p:grpSpPr>
          <p:grpSp>
            <p:nvGrpSpPr>
              <p:cNvPr id="189" name="Group 229">
                <a:extLst>
                  <a:ext uri="{FF2B5EF4-FFF2-40B4-BE49-F238E27FC236}">
                    <a16:creationId xmlns:a16="http://schemas.microsoft.com/office/drawing/2014/main" id="{B1F251D4-2EA0-D15A-20A6-A73F504F63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192" name="Freeform 67">
                  <a:extLst>
                    <a:ext uri="{FF2B5EF4-FFF2-40B4-BE49-F238E27FC236}">
                      <a16:creationId xmlns:a16="http://schemas.microsoft.com/office/drawing/2014/main" id="{599F24E9-042E-93C0-42A4-D53AB5E5B3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" name="Freeform 68">
                  <a:extLst>
                    <a:ext uri="{FF2B5EF4-FFF2-40B4-BE49-F238E27FC236}">
                      <a16:creationId xmlns:a16="http://schemas.microsoft.com/office/drawing/2014/main" id="{2BEAE9D2-7398-926F-84E5-C569DE5BF4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4" name="Freeform 69">
                  <a:extLst>
                    <a:ext uri="{FF2B5EF4-FFF2-40B4-BE49-F238E27FC236}">
                      <a16:creationId xmlns:a16="http://schemas.microsoft.com/office/drawing/2014/main" id="{AE10C8AC-55D2-24CA-B035-F9395CBE35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Freeform 70">
                  <a:extLst>
                    <a:ext uri="{FF2B5EF4-FFF2-40B4-BE49-F238E27FC236}">
                      <a16:creationId xmlns:a16="http://schemas.microsoft.com/office/drawing/2014/main" id="{22E209CA-41CA-D3DE-B734-4CE5D7DE5B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" name="Freeform 71">
                  <a:extLst>
                    <a:ext uri="{FF2B5EF4-FFF2-40B4-BE49-F238E27FC236}">
                      <a16:creationId xmlns:a16="http://schemas.microsoft.com/office/drawing/2014/main" id="{52B0961E-0FAD-1FC9-7BF7-7BEF282243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Freeform 72">
                  <a:extLst>
                    <a:ext uri="{FF2B5EF4-FFF2-40B4-BE49-F238E27FC236}">
                      <a16:creationId xmlns:a16="http://schemas.microsoft.com/office/drawing/2014/main" id="{3BB75646-FF26-47AB-7594-60374B8917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Freeform 73">
                  <a:extLst>
                    <a:ext uri="{FF2B5EF4-FFF2-40B4-BE49-F238E27FC236}">
                      <a16:creationId xmlns:a16="http://schemas.microsoft.com/office/drawing/2014/main" id="{DE9B9B2F-A4C4-B08D-BE4A-4508731290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Freeform 74">
                  <a:extLst>
                    <a:ext uri="{FF2B5EF4-FFF2-40B4-BE49-F238E27FC236}">
                      <a16:creationId xmlns:a16="http://schemas.microsoft.com/office/drawing/2014/main" id="{EBF12F95-E5E2-47D9-5366-4AC3D1F19E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" name="Freeform 105">
                  <a:extLst>
                    <a:ext uri="{FF2B5EF4-FFF2-40B4-BE49-F238E27FC236}">
                      <a16:creationId xmlns:a16="http://schemas.microsoft.com/office/drawing/2014/main" id="{413C9506-101D-46B0-0436-111A020F3B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4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Freeform 106">
                  <a:extLst>
                    <a:ext uri="{FF2B5EF4-FFF2-40B4-BE49-F238E27FC236}">
                      <a16:creationId xmlns:a16="http://schemas.microsoft.com/office/drawing/2014/main" id="{C6683E48-7102-94C8-05E8-31EF1DFBF1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" name="Freeform 107">
                  <a:extLst>
                    <a:ext uri="{FF2B5EF4-FFF2-40B4-BE49-F238E27FC236}">
                      <a16:creationId xmlns:a16="http://schemas.microsoft.com/office/drawing/2014/main" id="{84A79CD7-4BDE-BA09-589E-EB465486D7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" name="Freeform 108">
                  <a:extLst>
                    <a:ext uri="{FF2B5EF4-FFF2-40B4-BE49-F238E27FC236}">
                      <a16:creationId xmlns:a16="http://schemas.microsoft.com/office/drawing/2014/main" id="{47276858-6790-C33D-C80C-1FA12963E5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" name="Freeform 109">
                  <a:extLst>
                    <a:ext uri="{FF2B5EF4-FFF2-40B4-BE49-F238E27FC236}">
                      <a16:creationId xmlns:a16="http://schemas.microsoft.com/office/drawing/2014/main" id="{C153A247-74C8-8EE6-0AB1-B1CA902516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" name="Freeform 110">
                  <a:extLst>
                    <a:ext uri="{FF2B5EF4-FFF2-40B4-BE49-F238E27FC236}">
                      <a16:creationId xmlns:a16="http://schemas.microsoft.com/office/drawing/2014/main" id="{E4A08F58-362A-0450-2EA2-A9B3FA13BE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" name="Freeform 111">
                  <a:extLst>
                    <a:ext uri="{FF2B5EF4-FFF2-40B4-BE49-F238E27FC236}">
                      <a16:creationId xmlns:a16="http://schemas.microsoft.com/office/drawing/2014/main" id="{CE3C10C1-9559-E8E5-FF13-70B967B8F4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" name="Freeform 112">
                  <a:extLst>
                    <a:ext uri="{FF2B5EF4-FFF2-40B4-BE49-F238E27FC236}">
                      <a16:creationId xmlns:a16="http://schemas.microsoft.com/office/drawing/2014/main" id="{BD5325BB-DCA2-FF68-08F0-0A335A08BD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F0D5DEC8-9E16-5DC3-541B-DC519A792F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3F5414B-C347-1727-AAA6-80329498E432}"/>
                  </a:ext>
                </a:extLst>
              </p:cNvPr>
              <p:cNvCxnSpPr>
                <a:cxnSpLocks/>
                <a:stCxn id="167" idx="6"/>
              </p:cNvCxnSpPr>
              <p:nvPr/>
            </p:nvCxnSpPr>
            <p:spPr>
              <a:xfrm flipV="1">
                <a:off x="3954384" y="2187191"/>
                <a:ext cx="1151015" cy="22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E35C3279-DECB-C99E-2E6B-110D7337E4A1}"/>
                </a:ext>
              </a:extLst>
            </p:cNvPr>
            <p:cNvGrpSpPr/>
            <p:nvPr/>
          </p:nvGrpSpPr>
          <p:grpSpPr>
            <a:xfrm>
              <a:off x="2675737" y="4385181"/>
              <a:ext cx="457200" cy="946490"/>
              <a:chOff x="3101171" y="1421454"/>
              <a:chExt cx="457200" cy="946490"/>
            </a:xfrm>
          </p:grpSpPr>
          <p:grpSp>
            <p:nvGrpSpPr>
              <p:cNvPr id="174" name="Group 4">
                <a:extLst>
                  <a:ext uri="{FF2B5EF4-FFF2-40B4-BE49-F238E27FC236}">
                    <a16:creationId xmlns:a16="http://schemas.microsoft.com/office/drawing/2014/main" id="{3BB216FD-69E0-6D18-787D-7B6F4DF635E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01171" y="1642620"/>
                <a:ext cx="457200" cy="457200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181" name="Oval 5">
                  <a:extLst>
                    <a:ext uri="{FF2B5EF4-FFF2-40B4-BE49-F238E27FC236}">
                      <a16:creationId xmlns:a16="http://schemas.microsoft.com/office/drawing/2014/main" id="{EB36F513-0244-7B83-3F94-35F8CD4FE4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82" name="Group 6">
                  <a:extLst>
                    <a:ext uri="{FF2B5EF4-FFF2-40B4-BE49-F238E27FC236}">
                      <a16:creationId xmlns:a16="http://schemas.microsoft.com/office/drawing/2014/main" id="{F9C4B9DE-DBDC-0A09-0553-E008A953AF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183" name="Group 7">
                    <a:extLst>
                      <a:ext uri="{FF2B5EF4-FFF2-40B4-BE49-F238E27FC236}">
                        <a16:creationId xmlns:a16="http://schemas.microsoft.com/office/drawing/2014/main" id="{D2076F49-09E5-EFDE-25F2-D3437943A7E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187" name="Arc 8">
                      <a:extLst>
                        <a:ext uri="{FF2B5EF4-FFF2-40B4-BE49-F238E27FC236}">
                          <a16:creationId xmlns:a16="http://schemas.microsoft.com/office/drawing/2014/main" id="{38CABA48-8B4E-7462-9FC9-56BD56CD905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8" name="Arc 9">
                      <a:extLst>
                        <a:ext uri="{FF2B5EF4-FFF2-40B4-BE49-F238E27FC236}">
                          <a16:creationId xmlns:a16="http://schemas.microsoft.com/office/drawing/2014/main" id="{E9E425FA-D580-AB93-270F-D797CDCE82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4" name="Group 10">
                    <a:extLst>
                      <a:ext uri="{FF2B5EF4-FFF2-40B4-BE49-F238E27FC236}">
                        <a16:creationId xmlns:a16="http://schemas.microsoft.com/office/drawing/2014/main" id="{DDF166BC-AA99-544C-DA9F-2AD15E40436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185" name="Arc 11">
                      <a:extLst>
                        <a:ext uri="{FF2B5EF4-FFF2-40B4-BE49-F238E27FC236}">
                          <a16:creationId xmlns:a16="http://schemas.microsoft.com/office/drawing/2014/main" id="{2D9CC5F6-27A3-C827-A620-9580C037AC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6" name="Arc 12">
                      <a:extLst>
                        <a:ext uri="{FF2B5EF4-FFF2-40B4-BE49-F238E27FC236}">
                          <a16:creationId xmlns:a16="http://schemas.microsoft.com/office/drawing/2014/main" id="{8BE14F16-4C88-046F-242B-00B125BC5D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DD056B4E-3351-9516-4478-24DFD90B5221}"/>
                  </a:ext>
                </a:extLst>
              </p:cNvPr>
              <p:cNvCxnSpPr>
                <a:cxnSpLocks/>
                <a:endCxn id="181" idx="0"/>
              </p:cNvCxnSpPr>
              <p:nvPr/>
            </p:nvCxnSpPr>
            <p:spPr>
              <a:xfrm>
                <a:off x="3329339" y="1421454"/>
                <a:ext cx="432" cy="2211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7730F784-FC01-0A8E-E1FE-BD175413B92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25743" y="2086102"/>
                <a:ext cx="208056" cy="281842"/>
                <a:chOff x="1595909" y="1515022"/>
                <a:chExt cx="275039" cy="372581"/>
              </a:xfrm>
            </p:grpSpPr>
            <p:sp>
              <p:nvSpPr>
                <p:cNvPr id="177" name="Line 42">
                  <a:extLst>
                    <a:ext uri="{FF2B5EF4-FFF2-40B4-BE49-F238E27FC236}">
                      <a16:creationId xmlns:a16="http://schemas.microsoft.com/office/drawing/2014/main" id="{700FD65D-31C8-7FBF-8243-8022D128D7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78" name="Line 42">
                  <a:extLst>
                    <a:ext uri="{FF2B5EF4-FFF2-40B4-BE49-F238E27FC236}">
                      <a16:creationId xmlns:a16="http://schemas.microsoft.com/office/drawing/2014/main" id="{B98FC1BB-B401-B913-EE36-1915856E3C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79" name="Line 42">
                  <a:extLst>
                    <a:ext uri="{FF2B5EF4-FFF2-40B4-BE49-F238E27FC236}">
                      <a16:creationId xmlns:a16="http://schemas.microsoft.com/office/drawing/2014/main" id="{1EEC341A-FB7E-955D-5FA6-E2AE6C7B9C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80" name="Line 42">
                  <a:extLst>
                    <a:ext uri="{FF2B5EF4-FFF2-40B4-BE49-F238E27FC236}">
                      <a16:creationId xmlns:a16="http://schemas.microsoft.com/office/drawing/2014/main" id="{4AFAF664-F851-584A-7D66-56E9CB6D46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BF96437-1F01-A423-ECE2-B6748B9EE068}"/>
                </a:ext>
              </a:extLst>
            </p:cNvPr>
            <p:cNvCxnSpPr>
              <a:cxnSpLocks/>
            </p:cNvCxnSpPr>
            <p:nvPr/>
          </p:nvCxnSpPr>
          <p:spPr>
            <a:xfrm>
              <a:off x="5026143" y="4139212"/>
              <a:ext cx="0" cy="44907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93E2B9C7-0239-3EE6-5EF3-2F4319281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3373" y="4605232"/>
              <a:ext cx="0" cy="45831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EE0A1E0-7A95-080F-BDF2-4E9819BD79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1188" y="433460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C7AE220F-F5C2-E1A5-C848-92B6C9AD7683}"/>
                    </a:ext>
                  </a:extLst>
                </p:cNvPr>
                <p:cNvSpPr txBox="1"/>
                <p:nvPr/>
              </p:nvSpPr>
              <p:spPr>
                <a:xfrm>
                  <a:off x="2734703" y="4017300"/>
                  <a:ext cx="35169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8C7ABFA-624B-2D59-A255-DE26ACC57C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4703" y="4017300"/>
                  <a:ext cx="351699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C6C9C38-6D9A-BFC6-40EF-3688E25497A7}"/>
                    </a:ext>
                  </a:extLst>
                </p:cNvPr>
                <p:cNvSpPr txBox="1"/>
                <p:nvPr/>
              </p:nvSpPr>
              <p:spPr>
                <a:xfrm flipH="1">
                  <a:off x="4108991" y="3399020"/>
                  <a:ext cx="37513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F4DA268-CF1E-2E15-3CA5-B3E3B9B176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108991" y="3399020"/>
                  <a:ext cx="375133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CEC24987-1100-8DAB-A79F-9D0C9F9C7CD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467888" y="806589"/>
              <a:ext cx="0" cy="45831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995B4569-39CC-DED5-6B18-AC3B0D38811C}"/>
                    </a:ext>
                  </a:extLst>
                </p:cNvPr>
                <p:cNvSpPr txBox="1"/>
                <p:nvPr/>
              </p:nvSpPr>
              <p:spPr>
                <a:xfrm>
                  <a:off x="3353113" y="1110061"/>
                  <a:ext cx="2295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D44459C-BE30-7110-3CFA-EE5A2B797F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113" y="1110061"/>
                  <a:ext cx="229550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1053" r="-10526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46B11493-E936-AE38-FA0A-21E0F3E2093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467888" y="4207751"/>
              <a:ext cx="0" cy="45831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6EDDE394-B246-A217-2B0E-881FD7AA51E5}"/>
                    </a:ext>
                  </a:extLst>
                </p:cNvPr>
                <p:cNvSpPr txBox="1"/>
                <p:nvPr/>
              </p:nvSpPr>
              <p:spPr>
                <a:xfrm>
                  <a:off x="3343399" y="4511223"/>
                  <a:ext cx="2489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AD48CB-8FAD-3925-04F5-6F4A5B6E92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3399" y="4511223"/>
                  <a:ext cx="248978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5000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950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9695-B2CF-3970-396E-91DAA07F0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892CEA-8758-5A46-ADB2-2F49BB78AF1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618607" y="1555668"/>
                <a:ext cx="5319393" cy="463399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Only interested in angles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𝑛𝑛</m:t>
                        </m:r>
                      </m:sub>
                    </m:sSub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𝑛𝑚</m:t>
                        </m:r>
                      </m:sub>
                    </m:sSub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𝑚𝑛</m:t>
                        </m:r>
                      </m:sub>
                    </m:sSub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𝑚𝑚</m:t>
                        </m:r>
                      </m:sub>
                    </m:sSub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b="1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sSubSup>
                      <m:sSubSup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𝑚𝑚</m:t>
                        </m:r>
                      </m:sub>
                      <m:sup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𝑚𝑛</m:t>
                        </m:r>
                      </m:sub>
                    </m:sSub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b="1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𝑛𝑛</m:t>
                        </m:r>
                      </m:sub>
                    </m:sSub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𝑛𝑚</m:t>
                        </m:r>
                      </m:sub>
                    </m:sSub>
                    <m:sSubSup>
                      <m:sSubSup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𝑚𝑚</m:t>
                        </m:r>
                      </m:sub>
                      <m:sup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𝑚𝑛</m:t>
                        </m:r>
                      </m:sub>
                    </m:sSub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</m:acc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892CEA-8758-5A46-ADB2-2F49BB78A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618607" y="1555668"/>
                <a:ext cx="5319393" cy="4633995"/>
              </a:xfrm>
              <a:blipFill>
                <a:blip r:embed="rId2"/>
                <a:stretch>
                  <a:fillRect l="-2387" t="-3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7DB90-6BF8-5E41-23BE-9DFC4C485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22B70-CCF7-237A-F047-9AA2DAA1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CE96F-102B-3E91-50EA-9C9F79CEB2D9}"/>
                  </a:ext>
                </a:extLst>
              </p:cNvPr>
              <p:cNvSpPr txBox="1"/>
              <p:nvPr/>
            </p:nvSpPr>
            <p:spPr>
              <a:xfrm>
                <a:off x="2448537" y="1546050"/>
                <a:ext cx="3811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CE96F-102B-3E91-50EA-9C9F79CEB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537" y="1546050"/>
                <a:ext cx="381194" cy="276999"/>
              </a:xfrm>
              <a:prstGeom prst="rect">
                <a:avLst/>
              </a:prstGeom>
              <a:blipFill>
                <a:blip r:embed="rId3"/>
                <a:stretch>
                  <a:fillRect l="-19355" r="-645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29491-8649-7104-0B3B-41EA09A8D3AD}"/>
                  </a:ext>
                </a:extLst>
              </p:cNvPr>
              <p:cNvSpPr txBox="1"/>
              <p:nvPr/>
            </p:nvSpPr>
            <p:spPr>
              <a:xfrm>
                <a:off x="39263" y="2326086"/>
                <a:ext cx="8424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29491-8649-7104-0B3B-41EA09A8D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3" y="2326086"/>
                <a:ext cx="8424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4CDCB51-2B84-FB1D-4F81-8AE0C737599D}"/>
              </a:ext>
            </a:extLst>
          </p:cNvPr>
          <p:cNvGrpSpPr/>
          <p:nvPr/>
        </p:nvGrpSpPr>
        <p:grpSpPr>
          <a:xfrm>
            <a:off x="1269338" y="1891976"/>
            <a:ext cx="2227493" cy="169446"/>
            <a:chOff x="3941166" y="1903076"/>
            <a:chExt cx="2705554" cy="294615"/>
          </a:xfrm>
        </p:grpSpPr>
        <p:grpSp>
          <p:nvGrpSpPr>
            <p:cNvPr id="123" name="Group 229">
              <a:extLst>
                <a:ext uri="{FF2B5EF4-FFF2-40B4-BE49-F238E27FC236}">
                  <a16:creationId xmlns:a16="http://schemas.microsoft.com/office/drawing/2014/main" id="{866B8F83-17BC-B556-A8BF-3B2A93675A7B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453286" y="1546538"/>
              <a:ext cx="294615" cy="1007692"/>
              <a:chOff x="2788" y="1935"/>
              <a:chExt cx="216" cy="843"/>
            </a:xfrm>
          </p:grpSpPr>
          <p:sp>
            <p:nvSpPr>
              <p:cNvPr id="126" name="Freeform 67">
                <a:extLst>
                  <a:ext uri="{FF2B5EF4-FFF2-40B4-BE49-F238E27FC236}">
                    <a16:creationId xmlns:a16="http://schemas.microsoft.com/office/drawing/2014/main" id="{E8DC482D-8FCE-4455-824D-AE0D604AB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68">
                <a:extLst>
                  <a:ext uri="{FF2B5EF4-FFF2-40B4-BE49-F238E27FC236}">
                    <a16:creationId xmlns:a16="http://schemas.microsoft.com/office/drawing/2014/main" id="{BB55345B-F83E-8394-6FEE-CBE9B9ECB4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69">
                <a:extLst>
                  <a:ext uri="{FF2B5EF4-FFF2-40B4-BE49-F238E27FC236}">
                    <a16:creationId xmlns:a16="http://schemas.microsoft.com/office/drawing/2014/main" id="{BC587076-CE1E-10A3-D294-F98B2149C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70">
                <a:extLst>
                  <a:ext uri="{FF2B5EF4-FFF2-40B4-BE49-F238E27FC236}">
                    <a16:creationId xmlns:a16="http://schemas.microsoft.com/office/drawing/2014/main" id="{42511F6D-9DF8-8679-70FA-F79E4365E4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71">
                <a:extLst>
                  <a:ext uri="{FF2B5EF4-FFF2-40B4-BE49-F238E27FC236}">
                    <a16:creationId xmlns:a16="http://schemas.microsoft.com/office/drawing/2014/main" id="{D47EF51B-2B58-6224-ABA4-3E231F092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72">
                <a:extLst>
                  <a:ext uri="{FF2B5EF4-FFF2-40B4-BE49-F238E27FC236}">
                    <a16:creationId xmlns:a16="http://schemas.microsoft.com/office/drawing/2014/main" id="{5B77F90C-15E6-C5C5-B988-CD112618A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73">
                <a:extLst>
                  <a:ext uri="{FF2B5EF4-FFF2-40B4-BE49-F238E27FC236}">
                    <a16:creationId xmlns:a16="http://schemas.microsoft.com/office/drawing/2014/main" id="{51179092-CAE1-A8E7-C3BD-C28FED4DF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74">
                <a:extLst>
                  <a:ext uri="{FF2B5EF4-FFF2-40B4-BE49-F238E27FC236}">
                    <a16:creationId xmlns:a16="http://schemas.microsoft.com/office/drawing/2014/main" id="{CDC2C32E-8DDD-ECE6-6994-CDC4B3D35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5">
                <a:extLst>
                  <a:ext uri="{FF2B5EF4-FFF2-40B4-BE49-F238E27FC236}">
                    <a16:creationId xmlns:a16="http://schemas.microsoft.com/office/drawing/2014/main" id="{F434D2AE-812E-F67D-1724-5EEDD26E1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4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06">
                <a:extLst>
                  <a:ext uri="{FF2B5EF4-FFF2-40B4-BE49-F238E27FC236}">
                    <a16:creationId xmlns:a16="http://schemas.microsoft.com/office/drawing/2014/main" id="{1013572A-6DAB-4EE6-2C9F-3D7C4040CF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07">
                <a:extLst>
                  <a:ext uri="{FF2B5EF4-FFF2-40B4-BE49-F238E27FC236}">
                    <a16:creationId xmlns:a16="http://schemas.microsoft.com/office/drawing/2014/main" id="{0FFB4B58-4668-6BBB-4B47-BD5B90AB0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08">
                <a:extLst>
                  <a:ext uri="{FF2B5EF4-FFF2-40B4-BE49-F238E27FC236}">
                    <a16:creationId xmlns:a16="http://schemas.microsoft.com/office/drawing/2014/main" id="{4F0E8D27-4E86-EA13-C775-2F25AD4EF3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09">
                <a:extLst>
                  <a:ext uri="{FF2B5EF4-FFF2-40B4-BE49-F238E27FC236}">
                    <a16:creationId xmlns:a16="http://schemas.microsoft.com/office/drawing/2014/main" id="{94A12275-1BD9-D4F3-B093-B0666A691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10">
                <a:extLst>
                  <a:ext uri="{FF2B5EF4-FFF2-40B4-BE49-F238E27FC236}">
                    <a16:creationId xmlns:a16="http://schemas.microsoft.com/office/drawing/2014/main" id="{058677FB-3B12-4B85-8BFC-FFB889649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11">
                <a:extLst>
                  <a:ext uri="{FF2B5EF4-FFF2-40B4-BE49-F238E27FC236}">
                    <a16:creationId xmlns:a16="http://schemas.microsoft.com/office/drawing/2014/main" id="{59A875BC-8428-4309-D9E9-45B8227D5C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12">
                <a:extLst>
                  <a:ext uri="{FF2B5EF4-FFF2-40B4-BE49-F238E27FC236}">
                    <a16:creationId xmlns:a16="http://schemas.microsoft.com/office/drawing/2014/main" id="{AAC42A7A-C2D2-CDDD-7AAB-61947F0ED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485648B-B7F5-B37B-F097-A5722C0EFBEE}"/>
                </a:ext>
              </a:extLst>
            </p:cNvPr>
            <p:cNvCxnSpPr>
              <a:cxnSpLocks/>
            </p:cNvCxnSpPr>
            <p:nvPr/>
          </p:nvCxnSpPr>
          <p:spPr>
            <a:xfrm>
              <a:off x="6103252" y="2187191"/>
              <a:ext cx="543468" cy="11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3E4108C-234D-8339-A17E-547D4D5972FB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3941166" y="2187191"/>
              <a:ext cx="1164234" cy="22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4BA5-5726-D9B4-6EF0-E9F3CD81E34C}"/>
              </a:ext>
            </a:extLst>
          </p:cNvPr>
          <p:cNvGrpSpPr/>
          <p:nvPr/>
        </p:nvGrpSpPr>
        <p:grpSpPr>
          <a:xfrm>
            <a:off x="992447" y="2061544"/>
            <a:ext cx="457200" cy="946490"/>
            <a:chOff x="3101171" y="1421454"/>
            <a:chExt cx="457200" cy="946490"/>
          </a:xfrm>
        </p:grpSpPr>
        <p:grpSp>
          <p:nvGrpSpPr>
            <p:cNvPr id="108" name="Group 4">
              <a:extLst>
                <a:ext uri="{FF2B5EF4-FFF2-40B4-BE49-F238E27FC236}">
                  <a16:creationId xmlns:a16="http://schemas.microsoft.com/office/drawing/2014/main" id="{925F15C7-1313-02ED-5821-65A528A594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01171" y="1642620"/>
              <a:ext cx="457200" cy="457200"/>
              <a:chOff x="1774" y="1738"/>
              <a:chExt cx="828" cy="828"/>
            </a:xfrm>
            <a:solidFill>
              <a:schemeClr val="bg1"/>
            </a:solidFill>
          </p:grpSpPr>
          <p:sp>
            <p:nvSpPr>
              <p:cNvPr id="115" name="Oval 5">
                <a:extLst>
                  <a:ext uri="{FF2B5EF4-FFF2-40B4-BE49-F238E27FC236}">
                    <a16:creationId xmlns:a16="http://schemas.microsoft.com/office/drawing/2014/main" id="{D51831E3-8ED4-B7ED-F9A7-FFB4B8C57B7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774" y="1738"/>
                <a:ext cx="828" cy="82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16" name="Group 6">
                <a:extLst>
                  <a:ext uri="{FF2B5EF4-FFF2-40B4-BE49-F238E27FC236}">
                    <a16:creationId xmlns:a16="http://schemas.microsoft.com/office/drawing/2014/main" id="{57E12A98-D153-364D-224C-78CE549763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847" y="1955"/>
                <a:ext cx="685" cy="377"/>
                <a:chOff x="3846" y="3460"/>
                <a:chExt cx="600" cy="235"/>
              </a:xfrm>
              <a:grpFill/>
            </p:grpSpPr>
            <p:grpSp>
              <p:nvGrpSpPr>
                <p:cNvPr id="117" name="Group 7">
                  <a:extLst>
                    <a:ext uri="{FF2B5EF4-FFF2-40B4-BE49-F238E27FC236}">
                      <a16:creationId xmlns:a16="http://schemas.microsoft.com/office/drawing/2014/main" id="{46C45553-84CC-1A24-5FFB-CB5647DDB49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  <a:grpFill/>
              </p:grpSpPr>
              <p:sp>
                <p:nvSpPr>
                  <p:cNvPr id="121" name="Arc 8">
                    <a:extLst>
                      <a:ext uri="{FF2B5EF4-FFF2-40B4-BE49-F238E27FC236}">
                        <a16:creationId xmlns:a16="http://schemas.microsoft.com/office/drawing/2014/main" id="{6FED0473-640F-A63C-1B70-FC63BE07F3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Arc 9">
                    <a:extLst>
                      <a:ext uri="{FF2B5EF4-FFF2-40B4-BE49-F238E27FC236}">
                        <a16:creationId xmlns:a16="http://schemas.microsoft.com/office/drawing/2014/main" id="{C2B11135-AD8E-27F2-5BE3-6BDECA0F6F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8" name="Group 10">
                  <a:extLst>
                    <a:ext uri="{FF2B5EF4-FFF2-40B4-BE49-F238E27FC236}">
                      <a16:creationId xmlns:a16="http://schemas.microsoft.com/office/drawing/2014/main" id="{15C047AB-19B3-5EFE-6CE9-1F24D70242E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  <a:grpFill/>
              </p:grpSpPr>
              <p:sp>
                <p:nvSpPr>
                  <p:cNvPr id="119" name="Arc 11">
                    <a:extLst>
                      <a:ext uri="{FF2B5EF4-FFF2-40B4-BE49-F238E27FC236}">
                        <a16:creationId xmlns:a16="http://schemas.microsoft.com/office/drawing/2014/main" id="{48154ECF-44E2-76B6-4FE9-07E3023CFF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0" name="Arc 12">
                    <a:extLst>
                      <a:ext uri="{FF2B5EF4-FFF2-40B4-BE49-F238E27FC236}">
                        <a16:creationId xmlns:a16="http://schemas.microsoft.com/office/drawing/2014/main" id="{B24952BE-57A9-49B2-96C7-DCA99B8F7B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C5A1363-A7B4-2F86-26D2-87A805204D50}"/>
                </a:ext>
              </a:extLst>
            </p:cNvPr>
            <p:cNvCxnSpPr>
              <a:cxnSpLocks/>
              <a:endCxn id="115" idx="0"/>
            </p:cNvCxnSpPr>
            <p:nvPr/>
          </p:nvCxnSpPr>
          <p:spPr>
            <a:xfrm>
              <a:off x="3329339" y="1421454"/>
              <a:ext cx="432" cy="2211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915088C8-2C15-6FD4-7BC5-DB29995D83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25743" y="2086102"/>
              <a:ext cx="208056" cy="281842"/>
              <a:chOff x="1595909" y="1515022"/>
              <a:chExt cx="275039" cy="372581"/>
            </a:xfrm>
          </p:grpSpPr>
          <p:sp>
            <p:nvSpPr>
              <p:cNvPr id="111" name="Line 42">
                <a:extLst>
                  <a:ext uri="{FF2B5EF4-FFF2-40B4-BE49-F238E27FC236}">
                    <a16:creationId xmlns:a16="http://schemas.microsoft.com/office/drawing/2014/main" id="{F25BA18D-8703-BB19-2BF3-31F37356CA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12" name="Line 42">
                <a:extLst>
                  <a:ext uri="{FF2B5EF4-FFF2-40B4-BE49-F238E27FC236}">
                    <a16:creationId xmlns:a16="http://schemas.microsoft.com/office/drawing/2014/main" id="{187BCBD2-9EC0-AB32-4F37-40CD18A885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13" name="Line 42">
                <a:extLst>
                  <a:ext uri="{FF2B5EF4-FFF2-40B4-BE49-F238E27FC236}">
                    <a16:creationId xmlns:a16="http://schemas.microsoft.com/office/drawing/2014/main" id="{8FC0C770-0D2B-292B-FAD3-3B1DD94E4B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14" name="Line 42">
                <a:extLst>
                  <a:ext uri="{FF2B5EF4-FFF2-40B4-BE49-F238E27FC236}">
                    <a16:creationId xmlns:a16="http://schemas.microsoft.com/office/drawing/2014/main" id="{F64CBFF1-84CF-18FC-DD40-B2D83B63AA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0FA03F-DFCC-6185-7A9B-6A5BAFE9301C}"/>
              </a:ext>
            </a:extLst>
          </p:cNvPr>
          <p:cNvCxnSpPr>
            <a:cxnSpLocks/>
          </p:cNvCxnSpPr>
          <p:nvPr/>
        </p:nvCxnSpPr>
        <p:spPr>
          <a:xfrm>
            <a:off x="3353735" y="1815575"/>
            <a:ext cx="0" cy="4490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0CEE46-1D1D-32A8-254C-90CC7FCE6A35}"/>
              </a:ext>
            </a:extLst>
          </p:cNvPr>
          <p:cNvCxnSpPr>
            <a:cxnSpLocks/>
          </p:cNvCxnSpPr>
          <p:nvPr/>
        </p:nvCxnSpPr>
        <p:spPr>
          <a:xfrm flipV="1">
            <a:off x="890083" y="2281595"/>
            <a:ext cx="0" cy="4583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60F4E86-B9CB-4B98-AAEB-9E35C6DAFCF9}"/>
              </a:ext>
            </a:extLst>
          </p:cNvPr>
          <p:cNvSpPr>
            <a:spLocks noChangeAspect="1"/>
          </p:cNvSpPr>
          <p:nvPr/>
        </p:nvSpPr>
        <p:spPr>
          <a:xfrm>
            <a:off x="1177898" y="201096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21309F-9464-FE47-DC60-D3F079D52B52}"/>
                  </a:ext>
                </a:extLst>
              </p:cNvPr>
              <p:cNvSpPr txBox="1"/>
              <p:nvPr/>
            </p:nvSpPr>
            <p:spPr>
              <a:xfrm>
                <a:off x="1061352" y="1693663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21309F-9464-FE47-DC60-D3F079D52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352" y="1693663"/>
                <a:ext cx="3449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706F78-B362-C9B9-A4E6-63208E766729}"/>
                  </a:ext>
                </a:extLst>
              </p:cNvPr>
              <p:cNvSpPr txBox="1"/>
              <p:nvPr/>
            </p:nvSpPr>
            <p:spPr>
              <a:xfrm>
                <a:off x="2438373" y="3008034"/>
                <a:ext cx="386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706F78-B362-C9B9-A4E6-63208E766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373" y="3008034"/>
                <a:ext cx="386516" cy="276999"/>
              </a:xfrm>
              <a:prstGeom prst="rect">
                <a:avLst/>
              </a:prstGeom>
              <a:blipFill>
                <a:blip r:embed="rId6"/>
                <a:stretch>
                  <a:fillRect l="-22581" r="-322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950C1-DBE6-A2DF-770E-A8FB766FEA10}"/>
                  </a:ext>
                </a:extLst>
              </p:cNvPr>
              <p:cNvSpPr txBox="1"/>
              <p:nvPr/>
            </p:nvSpPr>
            <p:spPr>
              <a:xfrm>
                <a:off x="39983" y="3788070"/>
                <a:ext cx="8531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950C1-DBE6-A2DF-770E-A8FB766FE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3" y="3788070"/>
                <a:ext cx="8531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4E7A1A50-5EDF-C642-2D97-F58980B2349E}"/>
              </a:ext>
            </a:extLst>
          </p:cNvPr>
          <p:cNvGrpSpPr/>
          <p:nvPr/>
        </p:nvGrpSpPr>
        <p:grpSpPr>
          <a:xfrm>
            <a:off x="1270058" y="3353959"/>
            <a:ext cx="2216609" cy="169447"/>
            <a:chOff x="3954386" y="1903076"/>
            <a:chExt cx="2692334" cy="294617"/>
          </a:xfrm>
        </p:grpSpPr>
        <p:grpSp>
          <p:nvGrpSpPr>
            <p:cNvPr id="89" name="Group 229">
              <a:extLst>
                <a:ext uri="{FF2B5EF4-FFF2-40B4-BE49-F238E27FC236}">
                  <a16:creationId xmlns:a16="http://schemas.microsoft.com/office/drawing/2014/main" id="{3FE93251-2AEA-D367-5938-9E99D613166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453286" y="1546538"/>
              <a:ext cx="294615" cy="1007692"/>
              <a:chOff x="2788" y="1935"/>
              <a:chExt cx="216" cy="843"/>
            </a:xfrm>
          </p:grpSpPr>
          <p:sp>
            <p:nvSpPr>
              <p:cNvPr id="92" name="Freeform 67">
                <a:extLst>
                  <a:ext uri="{FF2B5EF4-FFF2-40B4-BE49-F238E27FC236}">
                    <a16:creationId xmlns:a16="http://schemas.microsoft.com/office/drawing/2014/main" id="{E6D6B170-C1DA-4F27-B1AE-0590754FB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68">
                <a:extLst>
                  <a:ext uri="{FF2B5EF4-FFF2-40B4-BE49-F238E27FC236}">
                    <a16:creationId xmlns:a16="http://schemas.microsoft.com/office/drawing/2014/main" id="{83ADE8AF-8756-6C1C-B167-7BEF6DCCB1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69">
                <a:extLst>
                  <a:ext uri="{FF2B5EF4-FFF2-40B4-BE49-F238E27FC236}">
                    <a16:creationId xmlns:a16="http://schemas.microsoft.com/office/drawing/2014/main" id="{D481EEDD-D1FE-351D-3395-645CD1454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70">
                <a:extLst>
                  <a:ext uri="{FF2B5EF4-FFF2-40B4-BE49-F238E27FC236}">
                    <a16:creationId xmlns:a16="http://schemas.microsoft.com/office/drawing/2014/main" id="{D80C926A-536B-3DAA-E5A4-59CDFF18E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71">
                <a:extLst>
                  <a:ext uri="{FF2B5EF4-FFF2-40B4-BE49-F238E27FC236}">
                    <a16:creationId xmlns:a16="http://schemas.microsoft.com/office/drawing/2014/main" id="{F12EE9EB-CEFF-15D2-9A9F-C20CDEDD2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72">
                <a:extLst>
                  <a:ext uri="{FF2B5EF4-FFF2-40B4-BE49-F238E27FC236}">
                    <a16:creationId xmlns:a16="http://schemas.microsoft.com/office/drawing/2014/main" id="{FDA9B152-BEB6-D184-82EB-8DE6807B0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73">
                <a:extLst>
                  <a:ext uri="{FF2B5EF4-FFF2-40B4-BE49-F238E27FC236}">
                    <a16:creationId xmlns:a16="http://schemas.microsoft.com/office/drawing/2014/main" id="{3FE2B31F-7235-1239-0C66-3917B8EF5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74">
                <a:extLst>
                  <a:ext uri="{FF2B5EF4-FFF2-40B4-BE49-F238E27FC236}">
                    <a16:creationId xmlns:a16="http://schemas.microsoft.com/office/drawing/2014/main" id="{A11E0420-E280-B939-970C-41F32D016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5">
                <a:extLst>
                  <a:ext uri="{FF2B5EF4-FFF2-40B4-BE49-F238E27FC236}">
                    <a16:creationId xmlns:a16="http://schemas.microsoft.com/office/drawing/2014/main" id="{8FECF4D4-1762-2481-1B2B-7F087ECDA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4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6">
                <a:extLst>
                  <a:ext uri="{FF2B5EF4-FFF2-40B4-BE49-F238E27FC236}">
                    <a16:creationId xmlns:a16="http://schemas.microsoft.com/office/drawing/2014/main" id="{DF66C66C-B68E-A9A0-70F9-58D2FDF69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7">
                <a:extLst>
                  <a:ext uri="{FF2B5EF4-FFF2-40B4-BE49-F238E27FC236}">
                    <a16:creationId xmlns:a16="http://schemas.microsoft.com/office/drawing/2014/main" id="{EB240F15-1264-2305-22E9-46BF684A7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108">
                <a:extLst>
                  <a:ext uri="{FF2B5EF4-FFF2-40B4-BE49-F238E27FC236}">
                    <a16:creationId xmlns:a16="http://schemas.microsoft.com/office/drawing/2014/main" id="{02241FA5-CF52-BBA4-9265-26C7AF258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09">
                <a:extLst>
                  <a:ext uri="{FF2B5EF4-FFF2-40B4-BE49-F238E27FC236}">
                    <a16:creationId xmlns:a16="http://schemas.microsoft.com/office/drawing/2014/main" id="{66A92F56-E1BD-0F15-9528-5140BCD71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10">
                <a:extLst>
                  <a:ext uri="{FF2B5EF4-FFF2-40B4-BE49-F238E27FC236}">
                    <a16:creationId xmlns:a16="http://schemas.microsoft.com/office/drawing/2014/main" id="{1C5A6AE7-01CD-50FE-AE89-3FC09614E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11">
                <a:extLst>
                  <a:ext uri="{FF2B5EF4-FFF2-40B4-BE49-F238E27FC236}">
                    <a16:creationId xmlns:a16="http://schemas.microsoft.com/office/drawing/2014/main" id="{4ADE762B-1DC7-7DCB-4D84-B3B5535ED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12">
                <a:extLst>
                  <a:ext uri="{FF2B5EF4-FFF2-40B4-BE49-F238E27FC236}">
                    <a16:creationId xmlns:a16="http://schemas.microsoft.com/office/drawing/2014/main" id="{475F6F62-7464-24BE-3886-BED2EBB15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9945A64-D995-8406-67BA-9EB7E976EB32}"/>
                </a:ext>
              </a:extLst>
            </p:cNvPr>
            <p:cNvCxnSpPr>
              <a:cxnSpLocks/>
            </p:cNvCxnSpPr>
            <p:nvPr/>
          </p:nvCxnSpPr>
          <p:spPr>
            <a:xfrm>
              <a:off x="6103252" y="2187191"/>
              <a:ext cx="543468" cy="11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D0C6396-64F3-E67B-D57F-F006C03D38EA}"/>
                </a:ext>
              </a:extLst>
            </p:cNvPr>
            <p:cNvCxnSpPr>
              <a:cxnSpLocks/>
              <a:stCxn id="23" idx="6"/>
              <a:endCxn id="100" idx="0"/>
            </p:cNvCxnSpPr>
            <p:nvPr/>
          </p:nvCxnSpPr>
          <p:spPr>
            <a:xfrm>
              <a:off x="3954386" y="2189464"/>
              <a:ext cx="1154315" cy="8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39D2B9-93DB-6796-BE28-5688C4CD7753}"/>
              </a:ext>
            </a:extLst>
          </p:cNvPr>
          <p:cNvGrpSpPr/>
          <p:nvPr/>
        </p:nvGrpSpPr>
        <p:grpSpPr>
          <a:xfrm>
            <a:off x="993167" y="3523528"/>
            <a:ext cx="457200" cy="946490"/>
            <a:chOff x="3101171" y="1421454"/>
            <a:chExt cx="457200" cy="946490"/>
          </a:xfrm>
        </p:grpSpPr>
        <p:grpSp>
          <p:nvGrpSpPr>
            <p:cNvPr id="74" name="Group 4">
              <a:extLst>
                <a:ext uri="{FF2B5EF4-FFF2-40B4-BE49-F238E27FC236}">
                  <a16:creationId xmlns:a16="http://schemas.microsoft.com/office/drawing/2014/main" id="{3DEB7798-7C24-F482-3C46-6AB73F21523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01171" y="1642620"/>
              <a:ext cx="457200" cy="457200"/>
              <a:chOff x="1774" y="1738"/>
              <a:chExt cx="828" cy="828"/>
            </a:xfrm>
            <a:solidFill>
              <a:schemeClr val="bg1"/>
            </a:solidFill>
          </p:grpSpPr>
          <p:sp>
            <p:nvSpPr>
              <p:cNvPr id="81" name="Oval 5">
                <a:extLst>
                  <a:ext uri="{FF2B5EF4-FFF2-40B4-BE49-F238E27FC236}">
                    <a16:creationId xmlns:a16="http://schemas.microsoft.com/office/drawing/2014/main" id="{9993E3DB-85FB-617C-4086-9E9B08423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4" y="1738"/>
                <a:ext cx="828" cy="82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82" name="Group 6">
                <a:extLst>
                  <a:ext uri="{FF2B5EF4-FFF2-40B4-BE49-F238E27FC236}">
                    <a16:creationId xmlns:a16="http://schemas.microsoft.com/office/drawing/2014/main" id="{E4D3624E-565D-695D-4090-C0F778F43B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847" y="1955"/>
                <a:ext cx="685" cy="377"/>
                <a:chOff x="3846" y="3460"/>
                <a:chExt cx="600" cy="235"/>
              </a:xfrm>
              <a:grpFill/>
            </p:grpSpPr>
            <p:grpSp>
              <p:nvGrpSpPr>
                <p:cNvPr id="83" name="Group 7">
                  <a:extLst>
                    <a:ext uri="{FF2B5EF4-FFF2-40B4-BE49-F238E27FC236}">
                      <a16:creationId xmlns:a16="http://schemas.microsoft.com/office/drawing/2014/main" id="{DF0C1117-9594-AFD2-1395-625E3DFD89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  <a:grpFill/>
              </p:grpSpPr>
              <p:sp>
                <p:nvSpPr>
                  <p:cNvPr id="87" name="Arc 8">
                    <a:extLst>
                      <a:ext uri="{FF2B5EF4-FFF2-40B4-BE49-F238E27FC236}">
                        <a16:creationId xmlns:a16="http://schemas.microsoft.com/office/drawing/2014/main" id="{06F06C41-623E-466C-967D-51E867091B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8" name="Arc 9">
                    <a:extLst>
                      <a:ext uri="{FF2B5EF4-FFF2-40B4-BE49-F238E27FC236}">
                        <a16:creationId xmlns:a16="http://schemas.microsoft.com/office/drawing/2014/main" id="{098241B7-F57E-651D-7E4E-63E8F902D4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4" name="Group 10">
                  <a:extLst>
                    <a:ext uri="{FF2B5EF4-FFF2-40B4-BE49-F238E27FC236}">
                      <a16:creationId xmlns:a16="http://schemas.microsoft.com/office/drawing/2014/main" id="{F1F9AEAB-E54E-478F-EE27-30E696299F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  <a:grpFill/>
              </p:grpSpPr>
              <p:sp>
                <p:nvSpPr>
                  <p:cNvPr id="85" name="Arc 11">
                    <a:extLst>
                      <a:ext uri="{FF2B5EF4-FFF2-40B4-BE49-F238E27FC236}">
                        <a16:creationId xmlns:a16="http://schemas.microsoft.com/office/drawing/2014/main" id="{0951710C-642A-DCE1-A2DD-F77244846B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" name="Arc 12">
                    <a:extLst>
                      <a:ext uri="{FF2B5EF4-FFF2-40B4-BE49-F238E27FC236}">
                        <a16:creationId xmlns:a16="http://schemas.microsoft.com/office/drawing/2014/main" id="{92EB6F9B-089A-4157-3962-94FEFD5A62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9C1C2F9-95F4-3A48-3ABE-489382CB086E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>
              <a:off x="3329339" y="1421454"/>
              <a:ext cx="432" cy="2211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DE0E31B-AC44-9116-7D9D-152E4897AD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25743" y="2086102"/>
              <a:ext cx="208056" cy="281842"/>
              <a:chOff x="1595909" y="1515022"/>
              <a:chExt cx="275039" cy="372581"/>
            </a:xfrm>
          </p:grpSpPr>
          <p:sp>
            <p:nvSpPr>
              <p:cNvPr id="77" name="Line 42">
                <a:extLst>
                  <a:ext uri="{FF2B5EF4-FFF2-40B4-BE49-F238E27FC236}">
                    <a16:creationId xmlns:a16="http://schemas.microsoft.com/office/drawing/2014/main" id="{876B1748-F14C-5A7B-5232-D858BBB9A5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78" name="Line 42">
                <a:extLst>
                  <a:ext uri="{FF2B5EF4-FFF2-40B4-BE49-F238E27FC236}">
                    <a16:creationId xmlns:a16="http://schemas.microsoft.com/office/drawing/2014/main" id="{93479606-878F-0562-7971-F436039004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79" name="Line 42">
                <a:extLst>
                  <a:ext uri="{FF2B5EF4-FFF2-40B4-BE49-F238E27FC236}">
                    <a16:creationId xmlns:a16="http://schemas.microsoft.com/office/drawing/2014/main" id="{05874A17-C6AE-DF96-B833-911EECCCD0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0" name="Line 42">
                <a:extLst>
                  <a:ext uri="{FF2B5EF4-FFF2-40B4-BE49-F238E27FC236}">
                    <a16:creationId xmlns:a16="http://schemas.microsoft.com/office/drawing/2014/main" id="{98BF18E9-5549-D9AF-B065-D7161FEED3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D9AC6C-E4CB-AB05-6A82-13791894D139}"/>
              </a:ext>
            </a:extLst>
          </p:cNvPr>
          <p:cNvCxnSpPr>
            <a:cxnSpLocks/>
          </p:cNvCxnSpPr>
          <p:nvPr/>
        </p:nvCxnSpPr>
        <p:spPr>
          <a:xfrm>
            <a:off x="3343571" y="3277559"/>
            <a:ext cx="0" cy="4490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2EAC4D-705F-0629-1EF9-088B29345F85}"/>
              </a:ext>
            </a:extLst>
          </p:cNvPr>
          <p:cNvCxnSpPr>
            <a:cxnSpLocks/>
          </p:cNvCxnSpPr>
          <p:nvPr/>
        </p:nvCxnSpPr>
        <p:spPr>
          <a:xfrm flipV="1">
            <a:off x="890803" y="3743579"/>
            <a:ext cx="0" cy="4583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D2D70B7-51CC-E9B6-BAB4-A0BAD18674CD}"/>
              </a:ext>
            </a:extLst>
          </p:cNvPr>
          <p:cNvSpPr>
            <a:spLocks noChangeAspect="1"/>
          </p:cNvSpPr>
          <p:nvPr/>
        </p:nvSpPr>
        <p:spPr>
          <a:xfrm>
            <a:off x="1178618" y="347295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4475AD-89C2-4D4F-42CA-38E68EF44A34}"/>
                  </a:ext>
                </a:extLst>
              </p:cNvPr>
              <p:cNvSpPr txBox="1"/>
              <p:nvPr/>
            </p:nvSpPr>
            <p:spPr>
              <a:xfrm>
                <a:off x="1062072" y="3155647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4475AD-89C2-4D4F-42CA-38E68EF4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72" y="3155647"/>
                <a:ext cx="34496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046A3E-51F6-743A-2703-C78357C77EDF}"/>
              </a:ext>
            </a:extLst>
          </p:cNvPr>
          <p:cNvCxnSpPr>
            <a:cxnSpLocks/>
          </p:cNvCxnSpPr>
          <p:nvPr/>
        </p:nvCxnSpPr>
        <p:spPr>
          <a:xfrm rot="5400000" flipV="1">
            <a:off x="1775152" y="3371553"/>
            <a:ext cx="0" cy="45831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974C91-7C1B-E956-4171-404253C40360}"/>
                  </a:ext>
                </a:extLst>
              </p:cNvPr>
              <p:cNvSpPr txBox="1"/>
              <p:nvPr/>
            </p:nvSpPr>
            <p:spPr>
              <a:xfrm>
                <a:off x="1657717" y="3675025"/>
                <a:ext cx="234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974C91-7C1B-E956-4171-404253C40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717" y="3675025"/>
                <a:ext cx="234871" cy="276999"/>
              </a:xfrm>
              <a:prstGeom prst="rect">
                <a:avLst/>
              </a:prstGeom>
              <a:blipFill>
                <a:blip r:embed="rId9"/>
                <a:stretch>
                  <a:fillRect l="-21053" r="-105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748965-CBA0-AAE7-09FB-B729DF769313}"/>
                  </a:ext>
                </a:extLst>
              </p:cNvPr>
              <p:cNvSpPr txBox="1"/>
              <p:nvPr/>
            </p:nvSpPr>
            <p:spPr>
              <a:xfrm>
                <a:off x="2428209" y="4947095"/>
                <a:ext cx="400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748965-CBA0-AAE7-09FB-B729DF769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209" y="4947095"/>
                <a:ext cx="400622" cy="276999"/>
              </a:xfrm>
              <a:prstGeom prst="rect">
                <a:avLst/>
              </a:prstGeom>
              <a:blipFill>
                <a:blip r:embed="rId10"/>
                <a:stretch>
                  <a:fillRect l="-1875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1CF058-87E1-3D91-6E1F-5288B2DA56D2}"/>
                  </a:ext>
                </a:extLst>
              </p:cNvPr>
              <p:cNvSpPr txBox="1"/>
              <p:nvPr/>
            </p:nvSpPr>
            <p:spPr>
              <a:xfrm>
                <a:off x="0" y="5727131"/>
                <a:ext cx="881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1CF058-87E1-3D91-6E1F-5288B2DA5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27131"/>
                <a:ext cx="88133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9D22AF23-610E-FE44-E31A-88C0562777E7}"/>
              </a:ext>
            </a:extLst>
          </p:cNvPr>
          <p:cNvGrpSpPr/>
          <p:nvPr/>
        </p:nvGrpSpPr>
        <p:grpSpPr>
          <a:xfrm>
            <a:off x="1259892" y="5293021"/>
            <a:ext cx="2216610" cy="169446"/>
            <a:chOff x="3954384" y="1903076"/>
            <a:chExt cx="2692336" cy="294615"/>
          </a:xfrm>
        </p:grpSpPr>
        <p:grpSp>
          <p:nvGrpSpPr>
            <p:cNvPr id="55" name="Group 229">
              <a:extLst>
                <a:ext uri="{FF2B5EF4-FFF2-40B4-BE49-F238E27FC236}">
                  <a16:creationId xmlns:a16="http://schemas.microsoft.com/office/drawing/2014/main" id="{BCD0069E-166D-6F40-CD3C-034C739CA4A0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453286" y="1546538"/>
              <a:ext cx="294615" cy="1007692"/>
              <a:chOff x="2788" y="1935"/>
              <a:chExt cx="216" cy="843"/>
            </a:xfrm>
          </p:grpSpPr>
          <p:sp>
            <p:nvSpPr>
              <p:cNvPr id="58" name="Freeform 67">
                <a:extLst>
                  <a:ext uri="{FF2B5EF4-FFF2-40B4-BE49-F238E27FC236}">
                    <a16:creationId xmlns:a16="http://schemas.microsoft.com/office/drawing/2014/main" id="{3D5A1FA5-CE4C-523C-7734-6D3152FFB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68">
                <a:extLst>
                  <a:ext uri="{FF2B5EF4-FFF2-40B4-BE49-F238E27FC236}">
                    <a16:creationId xmlns:a16="http://schemas.microsoft.com/office/drawing/2014/main" id="{489E3B8E-C4DF-05E1-8A0E-1E95DD521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9">
                <a:extLst>
                  <a:ext uri="{FF2B5EF4-FFF2-40B4-BE49-F238E27FC236}">
                    <a16:creationId xmlns:a16="http://schemas.microsoft.com/office/drawing/2014/main" id="{8E45D5AF-C70E-1A97-F3E7-1BADA22D3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70">
                <a:extLst>
                  <a:ext uri="{FF2B5EF4-FFF2-40B4-BE49-F238E27FC236}">
                    <a16:creationId xmlns:a16="http://schemas.microsoft.com/office/drawing/2014/main" id="{5915335D-B98D-6B1E-8D70-05D2273C2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71">
                <a:extLst>
                  <a:ext uri="{FF2B5EF4-FFF2-40B4-BE49-F238E27FC236}">
                    <a16:creationId xmlns:a16="http://schemas.microsoft.com/office/drawing/2014/main" id="{89E16B4A-D25F-4889-36C3-FBB6FBC704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72">
                <a:extLst>
                  <a:ext uri="{FF2B5EF4-FFF2-40B4-BE49-F238E27FC236}">
                    <a16:creationId xmlns:a16="http://schemas.microsoft.com/office/drawing/2014/main" id="{7794F50E-CEB0-2066-7650-276462D287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73">
                <a:extLst>
                  <a:ext uri="{FF2B5EF4-FFF2-40B4-BE49-F238E27FC236}">
                    <a16:creationId xmlns:a16="http://schemas.microsoft.com/office/drawing/2014/main" id="{9C85703B-DD8E-6DA6-3EE2-5C62758E8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74">
                <a:extLst>
                  <a:ext uri="{FF2B5EF4-FFF2-40B4-BE49-F238E27FC236}">
                    <a16:creationId xmlns:a16="http://schemas.microsoft.com/office/drawing/2014/main" id="{AB3C42E6-5A86-3820-5CA1-90B7DB96E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105">
                <a:extLst>
                  <a:ext uri="{FF2B5EF4-FFF2-40B4-BE49-F238E27FC236}">
                    <a16:creationId xmlns:a16="http://schemas.microsoft.com/office/drawing/2014/main" id="{2DB89921-E1F7-72B5-19C0-80CCEC0A5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4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106">
                <a:extLst>
                  <a:ext uri="{FF2B5EF4-FFF2-40B4-BE49-F238E27FC236}">
                    <a16:creationId xmlns:a16="http://schemas.microsoft.com/office/drawing/2014/main" id="{296224FC-9DEA-DA4C-B1E7-687B58F46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7">
                <a:extLst>
                  <a:ext uri="{FF2B5EF4-FFF2-40B4-BE49-F238E27FC236}">
                    <a16:creationId xmlns:a16="http://schemas.microsoft.com/office/drawing/2014/main" id="{A9F2FECF-6F52-0F7C-D3E9-D517C99EE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108">
                <a:extLst>
                  <a:ext uri="{FF2B5EF4-FFF2-40B4-BE49-F238E27FC236}">
                    <a16:creationId xmlns:a16="http://schemas.microsoft.com/office/drawing/2014/main" id="{11BE4359-A9D1-8BB4-BD7E-A7BC5B5B6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109">
                <a:extLst>
                  <a:ext uri="{FF2B5EF4-FFF2-40B4-BE49-F238E27FC236}">
                    <a16:creationId xmlns:a16="http://schemas.microsoft.com/office/drawing/2014/main" id="{DC74A9F8-DD0A-DC37-4562-6CA040B2B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110">
                <a:extLst>
                  <a:ext uri="{FF2B5EF4-FFF2-40B4-BE49-F238E27FC236}">
                    <a16:creationId xmlns:a16="http://schemas.microsoft.com/office/drawing/2014/main" id="{D7B22F8D-AB69-A1B7-0EEF-0BB900EDF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111">
                <a:extLst>
                  <a:ext uri="{FF2B5EF4-FFF2-40B4-BE49-F238E27FC236}">
                    <a16:creationId xmlns:a16="http://schemas.microsoft.com/office/drawing/2014/main" id="{53C498D5-5A11-16C1-91CD-03E2264E0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112">
                <a:extLst>
                  <a:ext uri="{FF2B5EF4-FFF2-40B4-BE49-F238E27FC236}">
                    <a16:creationId xmlns:a16="http://schemas.microsoft.com/office/drawing/2014/main" id="{434470A0-51E2-ED0D-6AA5-B58C79BCC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5975792-309E-723E-C98F-4F7374552C7A}"/>
                </a:ext>
              </a:extLst>
            </p:cNvPr>
            <p:cNvCxnSpPr>
              <a:cxnSpLocks/>
            </p:cNvCxnSpPr>
            <p:nvPr/>
          </p:nvCxnSpPr>
          <p:spPr>
            <a:xfrm>
              <a:off x="6103252" y="2187191"/>
              <a:ext cx="543468" cy="11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FC34BE2-9CFA-74B3-3A5E-2F4C39FF9DC6}"/>
                </a:ext>
              </a:extLst>
            </p:cNvPr>
            <p:cNvCxnSpPr>
              <a:cxnSpLocks/>
              <a:stCxn id="33" idx="6"/>
            </p:cNvCxnSpPr>
            <p:nvPr/>
          </p:nvCxnSpPr>
          <p:spPr>
            <a:xfrm flipV="1">
              <a:off x="3954384" y="2187191"/>
              <a:ext cx="1151015" cy="22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510C47-CDBD-3239-08F2-2D8188E60DBB}"/>
              </a:ext>
            </a:extLst>
          </p:cNvPr>
          <p:cNvGrpSpPr/>
          <p:nvPr/>
        </p:nvGrpSpPr>
        <p:grpSpPr>
          <a:xfrm>
            <a:off x="983001" y="5462589"/>
            <a:ext cx="457200" cy="946490"/>
            <a:chOff x="3101171" y="1421454"/>
            <a:chExt cx="457200" cy="946490"/>
          </a:xfrm>
        </p:grpSpPr>
        <p:grpSp>
          <p:nvGrpSpPr>
            <p:cNvPr id="40" name="Group 4">
              <a:extLst>
                <a:ext uri="{FF2B5EF4-FFF2-40B4-BE49-F238E27FC236}">
                  <a16:creationId xmlns:a16="http://schemas.microsoft.com/office/drawing/2014/main" id="{C29A3615-229F-0681-7F3C-F961352601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01171" y="1642620"/>
              <a:ext cx="457200" cy="457200"/>
              <a:chOff x="1774" y="1738"/>
              <a:chExt cx="828" cy="828"/>
            </a:xfrm>
            <a:solidFill>
              <a:schemeClr val="bg1"/>
            </a:solidFill>
          </p:grpSpPr>
          <p:sp>
            <p:nvSpPr>
              <p:cNvPr id="47" name="Oval 5">
                <a:extLst>
                  <a:ext uri="{FF2B5EF4-FFF2-40B4-BE49-F238E27FC236}">
                    <a16:creationId xmlns:a16="http://schemas.microsoft.com/office/drawing/2014/main" id="{1D9AABC2-7F60-1DB4-DA54-DCC149C7D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4" y="1738"/>
                <a:ext cx="828" cy="82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" name="Group 6">
                <a:extLst>
                  <a:ext uri="{FF2B5EF4-FFF2-40B4-BE49-F238E27FC236}">
                    <a16:creationId xmlns:a16="http://schemas.microsoft.com/office/drawing/2014/main" id="{231B2571-7F79-6D27-9897-708B7502DE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847" y="1955"/>
                <a:ext cx="685" cy="377"/>
                <a:chOff x="3846" y="3460"/>
                <a:chExt cx="600" cy="235"/>
              </a:xfrm>
              <a:grpFill/>
            </p:grpSpPr>
            <p:grpSp>
              <p:nvGrpSpPr>
                <p:cNvPr id="49" name="Group 7">
                  <a:extLst>
                    <a:ext uri="{FF2B5EF4-FFF2-40B4-BE49-F238E27FC236}">
                      <a16:creationId xmlns:a16="http://schemas.microsoft.com/office/drawing/2014/main" id="{3542E5F1-9C00-6E5C-BA76-D5DFC43E1B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  <a:grpFill/>
              </p:grpSpPr>
              <p:sp>
                <p:nvSpPr>
                  <p:cNvPr id="53" name="Arc 8">
                    <a:extLst>
                      <a:ext uri="{FF2B5EF4-FFF2-40B4-BE49-F238E27FC236}">
                        <a16:creationId xmlns:a16="http://schemas.microsoft.com/office/drawing/2014/main" id="{33E23254-D1A1-8B4C-E6CA-E8E7256C1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" name="Arc 9">
                    <a:extLst>
                      <a:ext uri="{FF2B5EF4-FFF2-40B4-BE49-F238E27FC236}">
                        <a16:creationId xmlns:a16="http://schemas.microsoft.com/office/drawing/2014/main" id="{23ABFD8F-D80E-F111-9291-2C2DF7B85F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0" name="Group 10">
                  <a:extLst>
                    <a:ext uri="{FF2B5EF4-FFF2-40B4-BE49-F238E27FC236}">
                      <a16:creationId xmlns:a16="http://schemas.microsoft.com/office/drawing/2014/main" id="{BDF9B7DB-CF4E-D359-0FF4-E7289E4E420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  <a:grpFill/>
              </p:grpSpPr>
              <p:sp>
                <p:nvSpPr>
                  <p:cNvPr id="51" name="Arc 11">
                    <a:extLst>
                      <a:ext uri="{FF2B5EF4-FFF2-40B4-BE49-F238E27FC236}">
                        <a16:creationId xmlns:a16="http://schemas.microsoft.com/office/drawing/2014/main" id="{EEF3C4BD-5D3D-EC93-2373-B75D7726D2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Arc 12">
                    <a:extLst>
                      <a:ext uri="{FF2B5EF4-FFF2-40B4-BE49-F238E27FC236}">
                        <a16:creationId xmlns:a16="http://schemas.microsoft.com/office/drawing/2014/main" id="{DAFACCE5-58E5-D8BD-9042-01D65A15E4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84983A-EC53-8E3E-A16B-D71151447B92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3329339" y="1421454"/>
              <a:ext cx="432" cy="2211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05E9305-C59B-5172-FC64-54F2F381B7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25743" y="2086102"/>
              <a:ext cx="208056" cy="281842"/>
              <a:chOff x="1595909" y="1515022"/>
              <a:chExt cx="275039" cy="372581"/>
            </a:xfrm>
          </p:grpSpPr>
          <p:sp>
            <p:nvSpPr>
              <p:cNvPr id="43" name="Line 42">
                <a:extLst>
                  <a:ext uri="{FF2B5EF4-FFF2-40B4-BE49-F238E27FC236}">
                    <a16:creationId xmlns:a16="http://schemas.microsoft.com/office/drawing/2014/main" id="{F002AE79-D8E6-12A4-1F48-78449CF2A0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95909" y="1728853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4" name="Line 42">
                <a:extLst>
                  <a:ext uri="{FF2B5EF4-FFF2-40B4-BE49-F238E27FC236}">
                    <a16:creationId xmlns:a16="http://schemas.microsoft.com/office/drawing/2014/main" id="{9B96BC80-1E87-24F2-7A50-73C7CD105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3426" y="1515022"/>
                <a:ext cx="0" cy="20579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5" name="Line 42">
                <a:extLst>
                  <a:ext uri="{FF2B5EF4-FFF2-40B4-BE49-F238E27FC236}">
                    <a16:creationId xmlns:a16="http://schemas.microsoft.com/office/drawing/2014/main" id="{6745BB18-FC59-E520-E406-022B4F6C7B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5558" y="1808228"/>
                <a:ext cx="1757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6" name="Line 42">
                <a:extLst>
                  <a:ext uri="{FF2B5EF4-FFF2-40B4-BE49-F238E27FC236}">
                    <a16:creationId xmlns:a16="http://schemas.microsoft.com/office/drawing/2014/main" id="{D1C5AB53-2936-1D7C-B2E7-979BB4AB1B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90711" y="1887603"/>
                <a:ext cx="8543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2202265-E21C-BD37-09E0-A6CB45580418}"/>
              </a:ext>
            </a:extLst>
          </p:cNvPr>
          <p:cNvCxnSpPr>
            <a:cxnSpLocks/>
          </p:cNvCxnSpPr>
          <p:nvPr/>
        </p:nvCxnSpPr>
        <p:spPr>
          <a:xfrm>
            <a:off x="3333407" y="5216620"/>
            <a:ext cx="0" cy="4490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032158A-8517-6C7D-6D37-7134D7EB55B3}"/>
              </a:ext>
            </a:extLst>
          </p:cNvPr>
          <p:cNvCxnSpPr>
            <a:cxnSpLocks/>
          </p:cNvCxnSpPr>
          <p:nvPr/>
        </p:nvCxnSpPr>
        <p:spPr>
          <a:xfrm flipV="1">
            <a:off x="880637" y="5682640"/>
            <a:ext cx="0" cy="4583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8FDF17B-9DF6-2A3A-EBE5-0695C758B845}"/>
              </a:ext>
            </a:extLst>
          </p:cNvPr>
          <p:cNvSpPr>
            <a:spLocks noChangeAspect="1"/>
          </p:cNvSpPr>
          <p:nvPr/>
        </p:nvSpPr>
        <p:spPr>
          <a:xfrm>
            <a:off x="1168452" y="54120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C7ABFA-624B-2D59-A255-DE26ACC57C4C}"/>
                  </a:ext>
                </a:extLst>
              </p:cNvPr>
              <p:cNvSpPr txBox="1"/>
              <p:nvPr/>
            </p:nvSpPr>
            <p:spPr>
              <a:xfrm>
                <a:off x="1041967" y="5094708"/>
                <a:ext cx="3516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C7ABFA-624B-2D59-A255-DE26ACC57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67" y="5094708"/>
                <a:ext cx="351699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4DA268-CF1E-2E15-3CA5-B3E3B9B176B4}"/>
                  </a:ext>
                </a:extLst>
              </p:cNvPr>
              <p:cNvSpPr txBox="1"/>
              <p:nvPr/>
            </p:nvSpPr>
            <p:spPr>
              <a:xfrm flipH="1">
                <a:off x="2416255" y="4476428"/>
                <a:ext cx="37513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4DA268-CF1E-2E15-3CA5-B3E3B9B17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16255" y="4476428"/>
                <a:ext cx="37513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BDF2E2-296F-6343-D3F2-B8F26B0DB8AB}"/>
              </a:ext>
            </a:extLst>
          </p:cNvPr>
          <p:cNvCxnSpPr>
            <a:cxnSpLocks/>
          </p:cNvCxnSpPr>
          <p:nvPr/>
        </p:nvCxnSpPr>
        <p:spPr>
          <a:xfrm rot="5400000" flipV="1">
            <a:off x="1775152" y="1883997"/>
            <a:ext cx="0" cy="45831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44459C-BE30-7110-3CFA-EE5A2B797F98}"/>
                  </a:ext>
                </a:extLst>
              </p:cNvPr>
              <p:cNvSpPr txBox="1"/>
              <p:nvPr/>
            </p:nvSpPr>
            <p:spPr>
              <a:xfrm>
                <a:off x="1660377" y="2187469"/>
                <a:ext cx="22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44459C-BE30-7110-3CFA-EE5A2B797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377" y="2187469"/>
                <a:ext cx="229550" cy="276999"/>
              </a:xfrm>
              <a:prstGeom prst="rect">
                <a:avLst/>
              </a:prstGeom>
              <a:blipFill>
                <a:blip r:embed="rId14"/>
                <a:stretch>
                  <a:fillRect l="-21053" r="-105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4DA0215-4DC1-C916-F2E6-E7F2003E1FC2}"/>
              </a:ext>
            </a:extLst>
          </p:cNvPr>
          <p:cNvCxnSpPr>
            <a:cxnSpLocks/>
          </p:cNvCxnSpPr>
          <p:nvPr/>
        </p:nvCxnSpPr>
        <p:spPr>
          <a:xfrm rot="5400000" flipV="1">
            <a:off x="1775152" y="5285159"/>
            <a:ext cx="0" cy="45831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AD48CB-8FAD-3925-04F5-6F4A5B6E9222}"/>
                  </a:ext>
                </a:extLst>
              </p:cNvPr>
              <p:cNvSpPr txBox="1"/>
              <p:nvPr/>
            </p:nvSpPr>
            <p:spPr>
              <a:xfrm>
                <a:off x="1650663" y="5588631"/>
                <a:ext cx="2489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AD48CB-8FAD-3925-04F5-6F4A5B6E9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663" y="5588631"/>
                <a:ext cx="248978" cy="276999"/>
              </a:xfrm>
              <a:prstGeom prst="rect">
                <a:avLst/>
              </a:prstGeom>
              <a:blipFill>
                <a:blip r:embed="rId15"/>
                <a:stretch>
                  <a:fillRect l="-2500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45AAA17-2103-24CB-18EB-ECB0A46780B9}"/>
                  </a:ext>
                </a:extLst>
              </p:cNvPr>
              <p:cNvSpPr/>
              <p:nvPr/>
            </p:nvSpPr>
            <p:spPr>
              <a:xfrm>
                <a:off x="2106991" y="1477126"/>
                <a:ext cx="4348193" cy="473139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4400" b="1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45AAA17-2103-24CB-18EB-ECB0A4678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991" y="1477126"/>
                <a:ext cx="4348193" cy="47313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48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9695-B2CF-3970-396E-91DAA07F0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Admittance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892CEA-8758-5A46-ADB2-2F49BB78A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3200" dirty="0"/>
                  <a:t>Study solid fault on line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next to bus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Pre-fault admittance matrix</a:t>
                </a:r>
              </a:p>
              <a:p>
                <a:pPr lvl="1"/>
                <a:r>
                  <a:rPr lang="en-US" sz="2800" dirty="0"/>
                  <a:t>Build matrix with all lines in service</a:t>
                </a:r>
              </a:p>
              <a:p>
                <a:r>
                  <a:rPr lang="en-US" sz="3200" dirty="0"/>
                  <a:t>Faulted admittance matrix</a:t>
                </a:r>
              </a:p>
              <a:p>
                <a:pPr lvl="1"/>
                <a:r>
                  <a:rPr lang="en-US" sz="2800" dirty="0"/>
                  <a:t>Voltage at bus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is zero</a:t>
                </a:r>
              </a:p>
              <a:p>
                <a:pPr lvl="1"/>
                <a:r>
                  <a:rPr lang="en-US" sz="2800" dirty="0"/>
                  <a:t>Bus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is merged with ground</a:t>
                </a:r>
              </a:p>
              <a:p>
                <a:pPr lvl="1"/>
                <a:r>
                  <a:rPr lang="en-US" sz="2800" dirty="0"/>
                  <a:t>Remove row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and column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from the matrix</a:t>
                </a:r>
              </a:p>
              <a:p>
                <a:pPr lvl="1"/>
                <a:r>
                  <a:rPr lang="en-US" sz="2800" dirty="0"/>
                  <a:t>Admittances of other lines connected to node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are now admittances to ground</a:t>
                </a:r>
              </a:p>
              <a:p>
                <a:r>
                  <a:rPr lang="en-US" sz="3200" dirty="0"/>
                  <a:t>Post-fault admittance matrix</a:t>
                </a:r>
              </a:p>
              <a:p>
                <a:pPr lvl="1"/>
                <a:r>
                  <a:rPr lang="en-US" sz="2800" dirty="0"/>
                  <a:t>Remove line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from pre-fault admittance matrix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892CEA-8758-5A46-ADB2-2F49BB78A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288" r="-844" b="-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7DB90-6BF8-5E41-23BE-9DFC4C485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22B70-CCF7-237A-F047-9AA2DAA1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3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9695-B2CF-3970-396E-91DAA07F0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892CEA-8758-5A46-ADB2-2F49BB78A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</m:acc>
                    <m:r>
                      <a:rPr lang="en-US" b="1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acc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∠−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acc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acc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892CEA-8758-5A46-ADB2-2F49BB78A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2" t="-1096" b="-3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7DB90-6BF8-5E41-23BE-9DFC4C485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22B70-CCF7-237A-F047-9AA2DAA1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4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22712-782A-3917-FF66-AAB31A3B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Multi-machine system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ACC1E-AB4C-7174-DFAA-FDA1C0E2F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kern="12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all generator </a:t>
                </a:r>
                <a14:m>
                  <m:oMath xmlns:m="http://schemas.openxmlformats.org/officeDocument/2006/math">
                    <m:r>
                      <a:rPr lang="en-US" i="1" kern="120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kern="12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)−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𝑠𝑦𝑛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𝑠𝑦𝑛</m:t>
                            </m:r>
                          </m:sub>
                        </m:sSub>
                      </m:num>
                      <m:den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𝑝𝑢</m:t>
                            </m:r>
                          </m:sub>
                        </m:sSub>
                        <m:d>
                          <m:d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)]</m:t>
                    </m:r>
                  </m:oMath>
                </a14:m>
                <a:endParaRPr lang="en-US" dirty="0">
                  <a:effectLst/>
                </a:endParaRPr>
              </a:p>
              <a:p>
                <a:r>
                  <a:rPr lang="en-US" dirty="0"/>
                  <a:t>With:</a:t>
                </a:r>
                <a:endParaRPr lang="en-US" dirty="0">
                  <a:effectLst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acc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acc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endParaRPr lang="en-US" dirty="0">
                  <a:effectLst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ACC1E-AB4C-7174-DFAA-FDA1C0E2F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C1410-610F-DC8C-AE05-14A7C3A4A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3AF6B2-EA86-5416-357E-A1A207410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7944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62D37-DD0D-B8A7-DDB6-5BFC6050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the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C413A1-C473-1213-A209-AA31C083F8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5668"/>
                <a:ext cx="11036300" cy="4937207"/>
              </a:xfrm>
            </p:spPr>
            <p:txBody>
              <a:bodyPr>
                <a:noAutofit/>
              </a:bodyPr>
              <a:lstStyle/>
              <a:p>
                <a:pPr marL="342900" marR="0" lvl="0" indent="-34290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For all generators,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𝑠𝑦𝑛</m:t>
                        </m:r>
                      </m:sub>
                    </m:sSub>
                  </m:oMath>
                </a14:m>
                <a:endParaRPr lang="en-US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For all generators, calculate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(0)</m:t>
                    </m:r>
                  </m:oMath>
                </a14:m>
                <a:endParaRPr lang="en-US" altLang="en-US" dirty="0"/>
              </a:p>
              <a:p>
                <a:pPr marL="342900" indent="-3429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+∆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𝑒𝑛𝑑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, exit</a:t>
                </a:r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𝑒</m:t>
                        </m:r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for each generator using the latest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𝑓𝑎𝑢𝑙𝑡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</a:rPr>
                  <a:t> </a:t>
                </a:r>
                <a:endParaRPr lang="en-US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𝑓𝑎𝑢𝑙𝑡</m:t>
                        </m:r>
                      </m:sub>
                    </m:sSub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𝑐𝑙𝑒𝑎𝑟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using the faulted admittances</a:t>
                </a:r>
                <a:endParaRPr kumimoji="0" lang="en-US" altLang="en-US" sz="2800" b="0" i="0" u="none" strike="noStrike" cap="none" normalizeH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𝑐𝑙𝑒𝑎𝑟</m:t>
                        </m:r>
                      </m:sub>
                    </m:sSub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𝑒𝑛𝑑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using the post-fault admittances</a:t>
                </a:r>
              </a:p>
              <a:p>
                <a:pPr marL="342900" indent="-3429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using Euler’s method</a:t>
                </a:r>
              </a:p>
              <a:p>
                <a:pPr marL="342900" indent="-3429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Go to step 4</a:t>
                </a:r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C413A1-C473-1213-A209-AA31C083F8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5668"/>
                <a:ext cx="11036300" cy="4937207"/>
              </a:xfrm>
              <a:blipFill>
                <a:blip r:embed="rId2"/>
                <a:stretch>
                  <a:fillRect l="-1149" t="-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9BAD9-1CAD-C5CA-4BD1-06C6F3C79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A72F7-CB67-7D18-19BA-D83D6C86F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7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022" name="Text Box 6"/>
          <p:cNvSpPr txBox="1">
            <a:spLocks noChangeArrowheads="1"/>
          </p:cNvSpPr>
          <p:nvPr/>
        </p:nvSpPr>
        <p:spPr bwMode="auto">
          <a:xfrm>
            <a:off x="7419975" y="59912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latin typeface="Arial" charset="0"/>
              </a:rPr>
              <a:t>x</a:t>
            </a:r>
          </a:p>
        </p:txBody>
      </p:sp>
      <p:sp>
        <p:nvSpPr>
          <p:cNvPr id="982023" name="Text Box 7"/>
          <p:cNvSpPr txBox="1">
            <a:spLocks noChangeArrowheads="1"/>
          </p:cNvSpPr>
          <p:nvPr/>
        </p:nvSpPr>
        <p:spPr bwMode="auto">
          <a:xfrm>
            <a:off x="2549525" y="1800226"/>
            <a:ext cx="2411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latin typeface="Arial" charset="0"/>
              </a:rPr>
              <a:t>Potential energy</a:t>
            </a:r>
          </a:p>
        </p:txBody>
      </p:sp>
      <p:sp>
        <p:nvSpPr>
          <p:cNvPr id="982027" name="Text Box 11"/>
          <p:cNvSpPr txBox="1">
            <a:spLocks noChangeArrowheads="1"/>
          </p:cNvSpPr>
          <p:nvPr/>
        </p:nvSpPr>
        <p:spPr bwMode="auto">
          <a:xfrm>
            <a:off x="3006726" y="4926014"/>
            <a:ext cx="15398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000">
                <a:latin typeface="Arial" charset="0"/>
              </a:rPr>
              <a:t>Large </a:t>
            </a:r>
          </a:p>
          <a:p>
            <a:r>
              <a:rPr lang="en-GB" sz="2000">
                <a:latin typeface="Arial" charset="0"/>
              </a:rPr>
              <a:t>perturbation</a:t>
            </a:r>
            <a:endParaRPr lang="en-GB" sz="2400">
              <a:latin typeface="Arial" charset="0"/>
            </a:endParaRPr>
          </a:p>
        </p:txBody>
      </p:sp>
      <p:grpSp>
        <p:nvGrpSpPr>
          <p:cNvPr id="982033" name="Group 17"/>
          <p:cNvGrpSpPr>
            <a:grpSpLocks/>
          </p:cNvGrpSpPr>
          <p:nvPr/>
        </p:nvGrpSpPr>
        <p:grpSpPr bwMode="auto">
          <a:xfrm>
            <a:off x="2401888" y="2057400"/>
            <a:ext cx="5873750" cy="3962400"/>
            <a:chOff x="732" y="1296"/>
            <a:chExt cx="3415" cy="2496"/>
          </a:xfrm>
        </p:grpSpPr>
        <p:sp>
          <p:nvSpPr>
            <p:cNvPr id="982019" name="Line 3"/>
            <p:cNvSpPr>
              <a:spLocks noChangeShapeType="1"/>
            </p:cNvSpPr>
            <p:nvPr/>
          </p:nvSpPr>
          <p:spPr bwMode="auto">
            <a:xfrm>
              <a:off x="732" y="3792"/>
              <a:ext cx="30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2020" name="Line 4"/>
            <p:cNvSpPr>
              <a:spLocks noChangeShapeType="1"/>
            </p:cNvSpPr>
            <p:nvPr/>
          </p:nvSpPr>
          <p:spPr bwMode="auto">
            <a:xfrm flipV="1">
              <a:off x="732" y="1296"/>
              <a:ext cx="0" cy="24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2021" name="Arc 5"/>
            <p:cNvSpPr>
              <a:spLocks/>
            </p:cNvSpPr>
            <p:nvPr/>
          </p:nvSpPr>
          <p:spPr bwMode="auto">
            <a:xfrm flipH="1" flipV="1">
              <a:off x="1452" y="2112"/>
              <a:ext cx="816" cy="11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2024" name="Oval 8"/>
            <p:cNvSpPr>
              <a:spLocks noChangeAspect="1" noChangeArrowheads="1"/>
            </p:cNvSpPr>
            <p:nvPr/>
          </p:nvSpPr>
          <p:spPr bwMode="auto">
            <a:xfrm>
              <a:off x="2220" y="3138"/>
              <a:ext cx="106" cy="11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2025" name="Freeform 9"/>
            <p:cNvSpPr>
              <a:spLocks/>
            </p:cNvSpPr>
            <p:nvPr/>
          </p:nvSpPr>
          <p:spPr bwMode="auto">
            <a:xfrm>
              <a:off x="2268" y="2756"/>
              <a:ext cx="1879" cy="796"/>
            </a:xfrm>
            <a:custGeom>
              <a:avLst/>
              <a:gdLst>
                <a:gd name="T0" fmla="*/ 0 w 1879"/>
                <a:gd name="T1" fmla="*/ 508 h 796"/>
                <a:gd name="T2" fmla="*/ 318 w 1879"/>
                <a:gd name="T3" fmla="*/ 399 h 796"/>
                <a:gd name="T4" fmla="*/ 603 w 1879"/>
                <a:gd name="T5" fmla="*/ 48 h 796"/>
                <a:gd name="T6" fmla="*/ 1104 w 1879"/>
                <a:gd name="T7" fmla="*/ 115 h 796"/>
                <a:gd name="T8" fmla="*/ 1728 w 1879"/>
                <a:gd name="T9" fmla="*/ 652 h 796"/>
                <a:gd name="T10" fmla="*/ 1872 w 1879"/>
                <a:gd name="T11" fmla="*/ 796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9" h="796">
                  <a:moveTo>
                    <a:pt x="0" y="508"/>
                  </a:moveTo>
                  <a:cubicBezTo>
                    <a:pt x="52" y="489"/>
                    <a:pt x="217" y="475"/>
                    <a:pt x="318" y="399"/>
                  </a:cubicBezTo>
                  <a:cubicBezTo>
                    <a:pt x="418" y="322"/>
                    <a:pt x="472" y="95"/>
                    <a:pt x="603" y="48"/>
                  </a:cubicBezTo>
                  <a:cubicBezTo>
                    <a:pt x="733" y="0"/>
                    <a:pt x="916" y="14"/>
                    <a:pt x="1104" y="115"/>
                  </a:cubicBezTo>
                  <a:cubicBezTo>
                    <a:pt x="1291" y="215"/>
                    <a:pt x="1600" y="538"/>
                    <a:pt x="1728" y="652"/>
                  </a:cubicBezTo>
                  <a:cubicBezTo>
                    <a:pt x="1855" y="765"/>
                    <a:pt x="1879" y="787"/>
                    <a:pt x="1872" y="796"/>
                  </a:cubicBezTo>
                </a:path>
              </a:pathLst>
            </a:custGeom>
            <a:noFill/>
            <a:ln w="28575" cap="flat" cmpd="sng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2026" name="AutoShape 10"/>
            <p:cNvSpPr>
              <a:spLocks noChangeArrowheads="1"/>
            </p:cNvSpPr>
            <p:nvPr/>
          </p:nvSpPr>
          <p:spPr bwMode="auto">
            <a:xfrm>
              <a:off x="1596" y="3072"/>
              <a:ext cx="624" cy="288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2028" name="Line 12"/>
            <p:cNvSpPr>
              <a:spLocks noChangeShapeType="1"/>
            </p:cNvSpPr>
            <p:nvPr/>
          </p:nvSpPr>
          <p:spPr bwMode="auto">
            <a:xfrm flipV="1">
              <a:off x="2543" y="2928"/>
              <a:ext cx="109" cy="17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2029" name="Line 13"/>
            <p:cNvSpPr>
              <a:spLocks noChangeShapeType="1"/>
            </p:cNvSpPr>
            <p:nvPr/>
          </p:nvSpPr>
          <p:spPr bwMode="auto">
            <a:xfrm flipV="1">
              <a:off x="2700" y="2688"/>
              <a:ext cx="24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2030" name="Line 14"/>
            <p:cNvSpPr>
              <a:spLocks noChangeShapeType="1"/>
            </p:cNvSpPr>
            <p:nvPr/>
          </p:nvSpPr>
          <p:spPr bwMode="auto">
            <a:xfrm>
              <a:off x="3084" y="2688"/>
              <a:ext cx="372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82031" name="Text Box 15"/>
          <p:cNvSpPr txBox="1">
            <a:spLocks noChangeArrowheads="1"/>
          </p:cNvSpPr>
          <p:nvPr/>
        </p:nvSpPr>
        <p:spPr bwMode="auto">
          <a:xfrm>
            <a:off x="6022976" y="1787526"/>
            <a:ext cx="578013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GB" sz="2400" dirty="0">
                <a:latin typeface="Arial" charset="0"/>
              </a:rPr>
              <a:t>How large a perturbation would be</a:t>
            </a:r>
          </a:p>
          <a:p>
            <a:r>
              <a:rPr lang="en-GB" sz="2400" dirty="0">
                <a:latin typeface="Arial" charset="0"/>
              </a:rPr>
              <a:t>Needed to make the system unstable?</a:t>
            </a:r>
          </a:p>
        </p:txBody>
      </p:sp>
      <p:sp>
        <p:nvSpPr>
          <p:cNvPr id="982032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Transient Stability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4888D1-FBF7-D746-AC75-0B4FFF7AC338}"/>
              </a:ext>
            </a:extLst>
          </p:cNvPr>
          <p:cNvGrpSpPr/>
          <p:nvPr/>
        </p:nvGrpSpPr>
        <p:grpSpPr>
          <a:xfrm>
            <a:off x="5043785" y="3192686"/>
            <a:ext cx="5920572" cy="1988915"/>
            <a:chOff x="3900785" y="3192685"/>
            <a:chExt cx="5920572" cy="1988915"/>
          </a:xfrm>
        </p:grpSpPr>
        <p:sp>
          <p:nvSpPr>
            <p:cNvPr id="19" name="Text Box 15">
              <a:extLst>
                <a:ext uri="{FF2B5EF4-FFF2-40B4-BE49-F238E27FC236}">
                  <a16:creationId xmlns:a16="http://schemas.microsoft.com/office/drawing/2014/main" id="{3AE86FEA-9FC1-9444-B745-2229C1B8C4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9742" y="3192685"/>
              <a:ext cx="4961615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 dirty="0">
                  <a:latin typeface="Arial" charset="0"/>
                </a:rPr>
                <a:t>Is the stability margin large enough</a:t>
              </a:r>
            </a:p>
            <a:p>
              <a:r>
                <a:rPr lang="en-GB" sz="2400" dirty="0">
                  <a:latin typeface="Arial" charset="0"/>
                </a:rPr>
                <a:t>to withstand a large perturbation?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216DD0-A9AF-7646-BA16-C6DEB1A3E4BF}"/>
                </a:ext>
              </a:extLst>
            </p:cNvPr>
            <p:cNvGrpSpPr/>
            <p:nvPr/>
          </p:nvGrpSpPr>
          <p:grpSpPr>
            <a:xfrm>
              <a:off x="3900785" y="4453468"/>
              <a:ext cx="3654386" cy="728132"/>
              <a:chOff x="3900785" y="4453468"/>
              <a:chExt cx="3654386" cy="728132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29780E4F-B710-D14D-B69B-360C63630D0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181600" y="4453468"/>
                <a:ext cx="0" cy="68580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1BF4518C-2097-9D47-9F93-8D3977CE8042}"/>
                  </a:ext>
                </a:extLst>
              </p:cNvPr>
              <p:cNvCxnSpPr>
                <a:stCxn id="982021" idx="0"/>
              </p:cNvCxnSpPr>
              <p:nvPr/>
            </p:nvCxnSpPr>
            <p:spPr bwMode="auto">
              <a:xfrm>
                <a:off x="3900785" y="5181600"/>
                <a:ext cx="1280815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627472-086B-E640-BB04-8E7BBD9F49B5}"/>
                  </a:ext>
                </a:extLst>
              </p:cNvPr>
              <p:cNvSpPr txBox="1"/>
              <p:nvPr/>
            </p:nvSpPr>
            <p:spPr>
              <a:xfrm>
                <a:off x="5264159" y="4643735"/>
                <a:ext cx="229101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Stability margin</a:t>
                </a:r>
              </a:p>
            </p:txBody>
          </p:sp>
        </p:grp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A06A30-5BF0-B889-1AE2-1F37A165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2F001-1550-45FC-F8B6-8D0CDF6D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2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6954-BBD2-D4F6-5C1B-28A191240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11.14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03639-2C2E-11DA-2F83-A9CD6508E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DB1E5-F87D-A984-587C-54CA1EE3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150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F2510B-CA62-9A38-44D7-98F0A5982909}"/>
              </a:ext>
            </a:extLst>
          </p:cNvPr>
          <p:cNvGrpSpPr/>
          <p:nvPr/>
        </p:nvGrpSpPr>
        <p:grpSpPr>
          <a:xfrm>
            <a:off x="3325090" y="1374488"/>
            <a:ext cx="5773040" cy="4892241"/>
            <a:chOff x="2269266" y="439430"/>
            <a:chExt cx="5773040" cy="48922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5C1588D-E716-829B-8085-0B9390F71F76}"/>
                    </a:ext>
                  </a:extLst>
                </p:cNvPr>
                <p:cNvSpPr txBox="1"/>
                <p:nvPr/>
              </p:nvSpPr>
              <p:spPr>
                <a:xfrm>
                  <a:off x="4141273" y="468642"/>
                  <a:ext cx="3811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5C1588D-E716-829B-8085-0B9390F71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1273" y="468642"/>
                  <a:ext cx="38119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9355" r="-3226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DD747AD-C2E9-40C1-9152-37E0335842FC}"/>
                    </a:ext>
                  </a:extLst>
                </p:cNvPr>
                <p:cNvSpPr txBox="1"/>
                <p:nvPr/>
              </p:nvSpPr>
              <p:spPr>
                <a:xfrm>
                  <a:off x="2279910" y="1248678"/>
                  <a:ext cx="8424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DD747AD-C2E9-40C1-9152-37E0335842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9910" y="1248678"/>
                  <a:ext cx="84247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726D13E-B489-7EDF-E7ED-003039546987}"/>
                </a:ext>
              </a:extLst>
            </p:cNvPr>
            <p:cNvGrpSpPr/>
            <p:nvPr/>
          </p:nvGrpSpPr>
          <p:grpSpPr>
            <a:xfrm>
              <a:off x="3475952" y="814568"/>
              <a:ext cx="1570520" cy="169446"/>
              <a:chOff x="4565330" y="1903076"/>
              <a:chExt cx="1907578" cy="294615"/>
            </a:xfrm>
          </p:grpSpPr>
          <p:grpSp>
            <p:nvGrpSpPr>
              <p:cNvPr id="156" name="Group 229">
                <a:extLst>
                  <a:ext uri="{FF2B5EF4-FFF2-40B4-BE49-F238E27FC236}">
                    <a16:creationId xmlns:a16="http://schemas.microsoft.com/office/drawing/2014/main" id="{E820E688-911E-DCB9-E766-B7A2A2E5B4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159" name="Freeform 67">
                  <a:extLst>
                    <a:ext uri="{FF2B5EF4-FFF2-40B4-BE49-F238E27FC236}">
                      <a16:creationId xmlns:a16="http://schemas.microsoft.com/office/drawing/2014/main" id="{29332D5E-720A-9454-257F-4816DFF7A2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" name="Freeform 68">
                  <a:extLst>
                    <a:ext uri="{FF2B5EF4-FFF2-40B4-BE49-F238E27FC236}">
                      <a16:creationId xmlns:a16="http://schemas.microsoft.com/office/drawing/2014/main" id="{4BB4EA4C-D5DC-100A-B02B-28E6C07C90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" name="Freeform 69">
                  <a:extLst>
                    <a:ext uri="{FF2B5EF4-FFF2-40B4-BE49-F238E27FC236}">
                      <a16:creationId xmlns:a16="http://schemas.microsoft.com/office/drawing/2014/main" id="{C4EFC29E-BE1E-6A4E-5575-EBB7A8E67F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Freeform 70">
                  <a:extLst>
                    <a:ext uri="{FF2B5EF4-FFF2-40B4-BE49-F238E27FC236}">
                      <a16:creationId xmlns:a16="http://schemas.microsoft.com/office/drawing/2014/main" id="{0D9E19FD-7896-8002-0326-FF0974F417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Freeform 71">
                  <a:extLst>
                    <a:ext uri="{FF2B5EF4-FFF2-40B4-BE49-F238E27FC236}">
                      <a16:creationId xmlns:a16="http://schemas.microsoft.com/office/drawing/2014/main" id="{ECE10B9C-DF3A-32BD-2BCE-AF4005C719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" name="Freeform 72">
                  <a:extLst>
                    <a:ext uri="{FF2B5EF4-FFF2-40B4-BE49-F238E27FC236}">
                      <a16:creationId xmlns:a16="http://schemas.microsoft.com/office/drawing/2014/main" id="{7A88E687-EF87-E1D9-6668-FE87D87A57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" name="Freeform 73">
                  <a:extLst>
                    <a:ext uri="{FF2B5EF4-FFF2-40B4-BE49-F238E27FC236}">
                      <a16:creationId xmlns:a16="http://schemas.microsoft.com/office/drawing/2014/main" id="{8A673FE7-1A43-AFBB-8DAF-98B2ACA2BE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" name="Freeform 74">
                  <a:extLst>
                    <a:ext uri="{FF2B5EF4-FFF2-40B4-BE49-F238E27FC236}">
                      <a16:creationId xmlns:a16="http://schemas.microsoft.com/office/drawing/2014/main" id="{299A90A3-9FD1-8847-4CC0-959D6B36C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Freeform 105">
                  <a:extLst>
                    <a:ext uri="{FF2B5EF4-FFF2-40B4-BE49-F238E27FC236}">
                      <a16:creationId xmlns:a16="http://schemas.microsoft.com/office/drawing/2014/main" id="{8A64F7F2-52C2-E1DC-D974-88702C97BF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4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" name="Freeform 106">
                  <a:extLst>
                    <a:ext uri="{FF2B5EF4-FFF2-40B4-BE49-F238E27FC236}">
                      <a16:creationId xmlns:a16="http://schemas.microsoft.com/office/drawing/2014/main" id="{E7C1E8B4-C117-2BDA-65A7-07F01259C8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" name="Freeform 107">
                  <a:extLst>
                    <a:ext uri="{FF2B5EF4-FFF2-40B4-BE49-F238E27FC236}">
                      <a16:creationId xmlns:a16="http://schemas.microsoft.com/office/drawing/2014/main" id="{658C8499-8C55-D926-CEF5-455F495082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Freeform 108">
                  <a:extLst>
                    <a:ext uri="{FF2B5EF4-FFF2-40B4-BE49-F238E27FC236}">
                      <a16:creationId xmlns:a16="http://schemas.microsoft.com/office/drawing/2014/main" id="{866E572F-4C8D-1AF5-741E-9731BDE9BF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Freeform 109">
                  <a:extLst>
                    <a:ext uri="{FF2B5EF4-FFF2-40B4-BE49-F238E27FC236}">
                      <a16:creationId xmlns:a16="http://schemas.microsoft.com/office/drawing/2014/main" id="{5FD9A292-C008-FF3B-11FF-48BBE37532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Freeform 110">
                  <a:extLst>
                    <a:ext uri="{FF2B5EF4-FFF2-40B4-BE49-F238E27FC236}">
                      <a16:creationId xmlns:a16="http://schemas.microsoft.com/office/drawing/2014/main" id="{3A50D2A7-9153-FAAE-74DC-BFE982922A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Freeform 111">
                  <a:extLst>
                    <a:ext uri="{FF2B5EF4-FFF2-40B4-BE49-F238E27FC236}">
                      <a16:creationId xmlns:a16="http://schemas.microsoft.com/office/drawing/2014/main" id="{BC1F7C39-F1F1-5092-E268-8682EC3B09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Freeform 112">
                  <a:extLst>
                    <a:ext uri="{FF2B5EF4-FFF2-40B4-BE49-F238E27FC236}">
                      <a16:creationId xmlns:a16="http://schemas.microsoft.com/office/drawing/2014/main" id="{C28D7A77-4721-B288-E2D3-CDB69ADE8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3F28695F-0E75-3B08-6D08-D0F6691983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36965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7FB64604-5701-1FA4-56D3-DAF21580F95F}"/>
                  </a:ext>
                </a:extLst>
              </p:cNvPr>
              <p:cNvCxnSpPr>
                <a:cxnSpLocks/>
                <a:stCxn id="13" idx="6"/>
              </p:cNvCxnSpPr>
              <p:nvPr/>
            </p:nvCxnSpPr>
            <p:spPr>
              <a:xfrm>
                <a:off x="4565330" y="2189462"/>
                <a:ext cx="54337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576C3E-D494-2A80-ECEC-053C8D9C7ACF}"/>
                </a:ext>
              </a:extLst>
            </p:cNvPr>
            <p:cNvGrpSpPr/>
            <p:nvPr/>
          </p:nvGrpSpPr>
          <p:grpSpPr>
            <a:xfrm>
              <a:off x="3199059" y="984136"/>
              <a:ext cx="457200" cy="946490"/>
              <a:chOff x="3101171" y="1421454"/>
              <a:chExt cx="457200" cy="946490"/>
            </a:xfrm>
          </p:grpSpPr>
          <p:grpSp>
            <p:nvGrpSpPr>
              <p:cNvPr id="141" name="Group 4">
                <a:extLst>
                  <a:ext uri="{FF2B5EF4-FFF2-40B4-BE49-F238E27FC236}">
                    <a16:creationId xmlns:a16="http://schemas.microsoft.com/office/drawing/2014/main" id="{105D69D7-7C3C-CFE0-FBC3-42733BA29AD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01171" y="1642620"/>
                <a:ext cx="457200" cy="457200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148" name="Oval 5">
                  <a:extLst>
                    <a:ext uri="{FF2B5EF4-FFF2-40B4-BE49-F238E27FC236}">
                      <a16:creationId xmlns:a16="http://schemas.microsoft.com/office/drawing/2014/main" id="{1C2C99FB-DEB3-A577-635F-C04D01CAEA3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49" name="Group 6">
                  <a:extLst>
                    <a:ext uri="{FF2B5EF4-FFF2-40B4-BE49-F238E27FC236}">
                      <a16:creationId xmlns:a16="http://schemas.microsoft.com/office/drawing/2014/main" id="{2AE29D4C-76A2-F7C4-063A-6629A45676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150" name="Group 7">
                    <a:extLst>
                      <a:ext uri="{FF2B5EF4-FFF2-40B4-BE49-F238E27FC236}">
                        <a16:creationId xmlns:a16="http://schemas.microsoft.com/office/drawing/2014/main" id="{79526B71-9C93-F770-1C05-BED9F47287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154" name="Arc 8">
                      <a:extLst>
                        <a:ext uri="{FF2B5EF4-FFF2-40B4-BE49-F238E27FC236}">
                          <a16:creationId xmlns:a16="http://schemas.microsoft.com/office/drawing/2014/main" id="{1EAE8145-435F-93DA-A0BE-6DE623F5592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5" name="Arc 9">
                      <a:extLst>
                        <a:ext uri="{FF2B5EF4-FFF2-40B4-BE49-F238E27FC236}">
                          <a16:creationId xmlns:a16="http://schemas.microsoft.com/office/drawing/2014/main" id="{23EF30A3-F59B-1071-A220-DB35B5A371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51" name="Group 10">
                    <a:extLst>
                      <a:ext uri="{FF2B5EF4-FFF2-40B4-BE49-F238E27FC236}">
                        <a16:creationId xmlns:a16="http://schemas.microsoft.com/office/drawing/2014/main" id="{8146E9E4-F5DF-9A7D-7DA5-C6EE13E474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152" name="Arc 11">
                      <a:extLst>
                        <a:ext uri="{FF2B5EF4-FFF2-40B4-BE49-F238E27FC236}">
                          <a16:creationId xmlns:a16="http://schemas.microsoft.com/office/drawing/2014/main" id="{4D6A40E9-FF9A-69E3-473F-ED75D3507D3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" name="Arc 12">
                      <a:extLst>
                        <a:ext uri="{FF2B5EF4-FFF2-40B4-BE49-F238E27FC236}">
                          <a16:creationId xmlns:a16="http://schemas.microsoft.com/office/drawing/2014/main" id="{A766F8A9-DC15-22AB-A5C5-F41BB14932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E2AA9231-D256-63C6-1C95-23BBEBF77680}"/>
                  </a:ext>
                </a:extLst>
              </p:cNvPr>
              <p:cNvCxnSpPr>
                <a:cxnSpLocks/>
                <a:endCxn id="148" idx="0"/>
              </p:cNvCxnSpPr>
              <p:nvPr/>
            </p:nvCxnSpPr>
            <p:spPr>
              <a:xfrm>
                <a:off x="3329339" y="1421454"/>
                <a:ext cx="432" cy="2211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7A04551B-EF66-AA26-A469-AE134E56FF1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25743" y="2086102"/>
                <a:ext cx="208056" cy="281842"/>
                <a:chOff x="1595909" y="1515022"/>
                <a:chExt cx="275039" cy="372581"/>
              </a:xfrm>
            </p:grpSpPr>
            <p:sp>
              <p:nvSpPr>
                <p:cNvPr id="144" name="Line 42">
                  <a:extLst>
                    <a:ext uri="{FF2B5EF4-FFF2-40B4-BE49-F238E27FC236}">
                      <a16:creationId xmlns:a16="http://schemas.microsoft.com/office/drawing/2014/main" id="{0F016F07-C5D9-9C5B-AB1D-F5E5084785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45" name="Line 42">
                  <a:extLst>
                    <a:ext uri="{FF2B5EF4-FFF2-40B4-BE49-F238E27FC236}">
                      <a16:creationId xmlns:a16="http://schemas.microsoft.com/office/drawing/2014/main" id="{C215FE3F-E6A3-520F-F82C-B103CE6140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46" name="Line 42">
                  <a:extLst>
                    <a:ext uri="{FF2B5EF4-FFF2-40B4-BE49-F238E27FC236}">
                      <a16:creationId xmlns:a16="http://schemas.microsoft.com/office/drawing/2014/main" id="{240BB93B-CF51-A600-E406-795085ADB4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47" name="Line 42">
                  <a:extLst>
                    <a:ext uri="{FF2B5EF4-FFF2-40B4-BE49-F238E27FC236}">
                      <a16:creationId xmlns:a16="http://schemas.microsoft.com/office/drawing/2014/main" id="{B8BAD06B-9C72-7AE0-86D6-6552F7B079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34EC02-19A8-C54E-8B66-ACEBFD2ACF0B}"/>
                </a:ext>
              </a:extLst>
            </p:cNvPr>
            <p:cNvCxnSpPr>
              <a:cxnSpLocks/>
            </p:cNvCxnSpPr>
            <p:nvPr/>
          </p:nvCxnSpPr>
          <p:spPr>
            <a:xfrm>
              <a:off x="5038656" y="761612"/>
              <a:ext cx="0" cy="44907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5A202B-E7DB-AA81-9538-5F75D21844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6695" y="1204187"/>
              <a:ext cx="0" cy="4583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AF645F5-B583-3D06-0FF3-592782294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510" y="9335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AFE2A38-AADE-4486-FDCB-C9C7D90CBEA9}"/>
                    </a:ext>
                  </a:extLst>
                </p:cNvPr>
                <p:cNvSpPr txBox="1"/>
                <p:nvPr/>
              </p:nvSpPr>
              <p:spPr>
                <a:xfrm>
                  <a:off x="3267964" y="616255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AFE2A38-AADE-4486-FDCB-C9C7D90CBE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7964" y="616255"/>
                  <a:ext cx="344966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829D642-5B4A-98A5-D24B-EC7493E98D5E}"/>
                    </a:ext>
                  </a:extLst>
                </p:cNvPr>
                <p:cNvSpPr txBox="1"/>
                <p:nvPr/>
              </p:nvSpPr>
              <p:spPr>
                <a:xfrm>
                  <a:off x="4131109" y="1930626"/>
                  <a:ext cx="3865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829D642-5B4A-98A5-D24B-EC7493E98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1109" y="1930626"/>
                  <a:ext cx="38651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9355" r="-6452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E2B7AF-7D08-A042-8633-0E25BC42AF08}"/>
                    </a:ext>
                  </a:extLst>
                </p:cNvPr>
                <p:cNvSpPr txBox="1"/>
                <p:nvPr/>
              </p:nvSpPr>
              <p:spPr>
                <a:xfrm>
                  <a:off x="2269266" y="2710662"/>
                  <a:ext cx="853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E2B7AF-7D08-A042-8633-0E25BC42AF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9266" y="2710662"/>
                  <a:ext cx="85311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BE8487-1ADA-417A-BB21-23081EB7EADF}"/>
                </a:ext>
              </a:extLst>
            </p:cNvPr>
            <p:cNvGrpSpPr/>
            <p:nvPr/>
          </p:nvGrpSpPr>
          <p:grpSpPr>
            <a:xfrm>
              <a:off x="3476670" y="2276547"/>
              <a:ext cx="1559637" cy="169447"/>
              <a:chOff x="4578551" y="1903076"/>
              <a:chExt cx="1894359" cy="294618"/>
            </a:xfrm>
          </p:grpSpPr>
          <p:grpSp>
            <p:nvGrpSpPr>
              <p:cNvPr id="122" name="Group 229">
                <a:extLst>
                  <a:ext uri="{FF2B5EF4-FFF2-40B4-BE49-F238E27FC236}">
                    <a16:creationId xmlns:a16="http://schemas.microsoft.com/office/drawing/2014/main" id="{582C7C80-C16E-CD47-5D41-B0BFD3BF83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125" name="Freeform 67">
                  <a:extLst>
                    <a:ext uri="{FF2B5EF4-FFF2-40B4-BE49-F238E27FC236}">
                      <a16:creationId xmlns:a16="http://schemas.microsoft.com/office/drawing/2014/main" id="{08276579-21BB-BC57-1CB3-A36EAD0323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6" name="Freeform 68">
                  <a:extLst>
                    <a:ext uri="{FF2B5EF4-FFF2-40B4-BE49-F238E27FC236}">
                      <a16:creationId xmlns:a16="http://schemas.microsoft.com/office/drawing/2014/main" id="{FD6B5AFB-0388-DC88-7E26-893648703F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" name="Freeform 69">
                  <a:extLst>
                    <a:ext uri="{FF2B5EF4-FFF2-40B4-BE49-F238E27FC236}">
                      <a16:creationId xmlns:a16="http://schemas.microsoft.com/office/drawing/2014/main" id="{BF9A4BD4-FA5B-39EC-A894-17A9724E68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" name="Freeform 70">
                  <a:extLst>
                    <a:ext uri="{FF2B5EF4-FFF2-40B4-BE49-F238E27FC236}">
                      <a16:creationId xmlns:a16="http://schemas.microsoft.com/office/drawing/2014/main" id="{53B578CB-1E35-3701-51E6-AA5800165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9" name="Freeform 71">
                  <a:extLst>
                    <a:ext uri="{FF2B5EF4-FFF2-40B4-BE49-F238E27FC236}">
                      <a16:creationId xmlns:a16="http://schemas.microsoft.com/office/drawing/2014/main" id="{D98934D2-F9F1-51CF-9D91-7CC7E67EBD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" name="Freeform 72">
                  <a:extLst>
                    <a:ext uri="{FF2B5EF4-FFF2-40B4-BE49-F238E27FC236}">
                      <a16:creationId xmlns:a16="http://schemas.microsoft.com/office/drawing/2014/main" id="{381E08A4-1385-58BF-F215-1D531FCB2E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" name="Freeform 73">
                  <a:extLst>
                    <a:ext uri="{FF2B5EF4-FFF2-40B4-BE49-F238E27FC236}">
                      <a16:creationId xmlns:a16="http://schemas.microsoft.com/office/drawing/2014/main" id="{0A3462D3-34C8-1C3A-2271-A968DE340A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2" name="Freeform 74">
                  <a:extLst>
                    <a:ext uri="{FF2B5EF4-FFF2-40B4-BE49-F238E27FC236}">
                      <a16:creationId xmlns:a16="http://schemas.microsoft.com/office/drawing/2014/main" id="{B92D665D-49D7-AC1E-E8F7-374B4663FD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" name="Freeform 105">
                  <a:extLst>
                    <a:ext uri="{FF2B5EF4-FFF2-40B4-BE49-F238E27FC236}">
                      <a16:creationId xmlns:a16="http://schemas.microsoft.com/office/drawing/2014/main" id="{5A83E28F-D30C-EA5C-BEB7-BF161CDBFE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4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" name="Freeform 106">
                  <a:extLst>
                    <a:ext uri="{FF2B5EF4-FFF2-40B4-BE49-F238E27FC236}">
                      <a16:creationId xmlns:a16="http://schemas.microsoft.com/office/drawing/2014/main" id="{B5CAA197-974F-13B1-1D7C-E5597EC824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" name="Freeform 107">
                  <a:extLst>
                    <a:ext uri="{FF2B5EF4-FFF2-40B4-BE49-F238E27FC236}">
                      <a16:creationId xmlns:a16="http://schemas.microsoft.com/office/drawing/2014/main" id="{257E5A2E-FC4F-A47F-5C0E-A8204988F8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" name="Freeform 108">
                  <a:extLst>
                    <a:ext uri="{FF2B5EF4-FFF2-40B4-BE49-F238E27FC236}">
                      <a16:creationId xmlns:a16="http://schemas.microsoft.com/office/drawing/2014/main" id="{2ACD12EE-AE12-16EC-3ABF-076127FC59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" name="Freeform 109">
                  <a:extLst>
                    <a:ext uri="{FF2B5EF4-FFF2-40B4-BE49-F238E27FC236}">
                      <a16:creationId xmlns:a16="http://schemas.microsoft.com/office/drawing/2014/main" id="{86B3726B-2141-B59F-95BE-212CD6D3A5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8" name="Freeform 110">
                  <a:extLst>
                    <a:ext uri="{FF2B5EF4-FFF2-40B4-BE49-F238E27FC236}">
                      <a16:creationId xmlns:a16="http://schemas.microsoft.com/office/drawing/2014/main" id="{AB98DAC5-D226-8241-9423-9C2BFC9A08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9" name="Freeform 111">
                  <a:extLst>
                    <a:ext uri="{FF2B5EF4-FFF2-40B4-BE49-F238E27FC236}">
                      <a16:creationId xmlns:a16="http://schemas.microsoft.com/office/drawing/2014/main" id="{F5BBE17D-AE2F-9AFE-5EFC-37AA7D619D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0" name="Freeform 112">
                  <a:extLst>
                    <a:ext uri="{FF2B5EF4-FFF2-40B4-BE49-F238E27FC236}">
                      <a16:creationId xmlns:a16="http://schemas.microsoft.com/office/drawing/2014/main" id="{AD4DDC09-07EC-B909-CAA4-B475837437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D487A0C-62B0-CAFD-895E-9CF29AF17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3" y="2187190"/>
                <a:ext cx="36965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2AEA1B5-36AF-5E53-E004-609B84928D39}"/>
                  </a:ext>
                </a:extLst>
              </p:cNvPr>
              <p:cNvCxnSpPr>
                <a:cxnSpLocks/>
                <a:stCxn id="21" idx="6"/>
                <a:endCxn id="133" idx="0"/>
              </p:cNvCxnSpPr>
              <p:nvPr/>
            </p:nvCxnSpPr>
            <p:spPr>
              <a:xfrm>
                <a:off x="4578551" y="2189472"/>
                <a:ext cx="530150" cy="822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CB7FEF-5206-B461-36C3-9E4658796DDC}"/>
                </a:ext>
              </a:extLst>
            </p:cNvPr>
            <p:cNvGrpSpPr/>
            <p:nvPr/>
          </p:nvGrpSpPr>
          <p:grpSpPr>
            <a:xfrm>
              <a:off x="3199779" y="2446120"/>
              <a:ext cx="457200" cy="946490"/>
              <a:chOff x="3101171" y="1421454"/>
              <a:chExt cx="457200" cy="946490"/>
            </a:xfrm>
          </p:grpSpPr>
          <p:grpSp>
            <p:nvGrpSpPr>
              <p:cNvPr id="107" name="Group 4">
                <a:extLst>
                  <a:ext uri="{FF2B5EF4-FFF2-40B4-BE49-F238E27FC236}">
                    <a16:creationId xmlns:a16="http://schemas.microsoft.com/office/drawing/2014/main" id="{3F4C9D47-078D-4A9C-5C7B-77B998B50FF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01171" y="1642620"/>
                <a:ext cx="457200" cy="457200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114" name="Oval 5">
                  <a:extLst>
                    <a:ext uri="{FF2B5EF4-FFF2-40B4-BE49-F238E27FC236}">
                      <a16:creationId xmlns:a16="http://schemas.microsoft.com/office/drawing/2014/main" id="{E3CBB066-B382-F816-CAF9-3BBFF06454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15" name="Group 6">
                  <a:extLst>
                    <a:ext uri="{FF2B5EF4-FFF2-40B4-BE49-F238E27FC236}">
                      <a16:creationId xmlns:a16="http://schemas.microsoft.com/office/drawing/2014/main" id="{D9EB0AAA-C8FA-EEE3-5553-757F85C30B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116" name="Group 7">
                    <a:extLst>
                      <a:ext uri="{FF2B5EF4-FFF2-40B4-BE49-F238E27FC236}">
                        <a16:creationId xmlns:a16="http://schemas.microsoft.com/office/drawing/2014/main" id="{D69EFC41-3AB4-E14A-E950-C1867B09587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120" name="Arc 8">
                      <a:extLst>
                        <a:ext uri="{FF2B5EF4-FFF2-40B4-BE49-F238E27FC236}">
                          <a16:creationId xmlns:a16="http://schemas.microsoft.com/office/drawing/2014/main" id="{5B3EBB43-D89B-51D4-EAD7-092C7BC037E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" name="Arc 9">
                      <a:extLst>
                        <a:ext uri="{FF2B5EF4-FFF2-40B4-BE49-F238E27FC236}">
                          <a16:creationId xmlns:a16="http://schemas.microsoft.com/office/drawing/2014/main" id="{412DDCE2-BAF2-6D9D-E1A9-4EEF4EC2AE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17" name="Group 10">
                    <a:extLst>
                      <a:ext uri="{FF2B5EF4-FFF2-40B4-BE49-F238E27FC236}">
                        <a16:creationId xmlns:a16="http://schemas.microsoft.com/office/drawing/2014/main" id="{C45A7325-5798-D244-3C25-E7E3DF4B94A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118" name="Arc 11">
                      <a:extLst>
                        <a:ext uri="{FF2B5EF4-FFF2-40B4-BE49-F238E27FC236}">
                          <a16:creationId xmlns:a16="http://schemas.microsoft.com/office/drawing/2014/main" id="{11D2A51B-89E6-F886-B57E-7E2A8964D25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" name="Arc 12">
                      <a:extLst>
                        <a:ext uri="{FF2B5EF4-FFF2-40B4-BE49-F238E27FC236}">
                          <a16:creationId xmlns:a16="http://schemas.microsoft.com/office/drawing/2014/main" id="{CE2E1487-D47A-9134-F35F-8A57FAAC8E6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E1F7B3F9-0D09-22FD-7B00-7B9944A3F0F8}"/>
                  </a:ext>
                </a:extLst>
              </p:cNvPr>
              <p:cNvCxnSpPr>
                <a:cxnSpLocks/>
                <a:endCxn id="114" idx="0"/>
              </p:cNvCxnSpPr>
              <p:nvPr/>
            </p:nvCxnSpPr>
            <p:spPr>
              <a:xfrm>
                <a:off x="3329339" y="1421454"/>
                <a:ext cx="432" cy="2211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687C2B81-096A-F766-A6E2-D383463B27E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25743" y="2086102"/>
                <a:ext cx="208056" cy="281842"/>
                <a:chOff x="1595909" y="1515022"/>
                <a:chExt cx="275039" cy="372581"/>
              </a:xfrm>
            </p:grpSpPr>
            <p:sp>
              <p:nvSpPr>
                <p:cNvPr id="110" name="Line 42">
                  <a:extLst>
                    <a:ext uri="{FF2B5EF4-FFF2-40B4-BE49-F238E27FC236}">
                      <a16:creationId xmlns:a16="http://schemas.microsoft.com/office/drawing/2014/main" id="{F4C8D594-D322-90C4-3E02-32FD8BEB93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11" name="Line 42">
                  <a:extLst>
                    <a:ext uri="{FF2B5EF4-FFF2-40B4-BE49-F238E27FC236}">
                      <a16:creationId xmlns:a16="http://schemas.microsoft.com/office/drawing/2014/main" id="{73ED21DA-E3E3-DBC5-7E15-B8AACA256C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12" name="Line 42">
                  <a:extLst>
                    <a:ext uri="{FF2B5EF4-FFF2-40B4-BE49-F238E27FC236}">
                      <a16:creationId xmlns:a16="http://schemas.microsoft.com/office/drawing/2014/main" id="{0494549D-16DB-0DC4-7DDA-674CD23EAA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13" name="Line 42">
                  <a:extLst>
                    <a:ext uri="{FF2B5EF4-FFF2-40B4-BE49-F238E27FC236}">
                      <a16:creationId xmlns:a16="http://schemas.microsoft.com/office/drawing/2014/main" id="{E54D7274-E4F4-C1F6-3010-E81B1F492A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65B1767-D9BD-3AC3-2B26-C978D65BD16C}"/>
                </a:ext>
              </a:extLst>
            </p:cNvPr>
            <p:cNvCxnSpPr>
              <a:cxnSpLocks/>
            </p:cNvCxnSpPr>
            <p:nvPr/>
          </p:nvCxnSpPr>
          <p:spPr>
            <a:xfrm>
              <a:off x="5038656" y="2207966"/>
              <a:ext cx="4366" cy="67835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68BF2A7-54AB-1EB0-DAF4-B2F1D392A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7415" y="2666171"/>
              <a:ext cx="0" cy="4583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51C582-135C-C795-F6A2-496633061A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5230" y="23955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DDF149D-8E56-A99E-B5C6-E22F1AC5B243}"/>
                    </a:ext>
                  </a:extLst>
                </p:cNvPr>
                <p:cNvSpPr txBox="1"/>
                <p:nvPr/>
              </p:nvSpPr>
              <p:spPr>
                <a:xfrm>
                  <a:off x="3268684" y="2078239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DDF149D-8E56-A99E-B5C6-E22F1AC5B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8684" y="2078239"/>
                  <a:ext cx="344966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37B83D7-0DC5-A749-6A60-940738C8CDF3}"/>
                    </a:ext>
                  </a:extLst>
                </p:cNvPr>
                <p:cNvSpPr txBox="1"/>
                <p:nvPr/>
              </p:nvSpPr>
              <p:spPr>
                <a:xfrm>
                  <a:off x="4120945" y="3869687"/>
                  <a:ext cx="3865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37B83D7-0DC5-A749-6A60-940738C8C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0945" y="3869687"/>
                  <a:ext cx="38651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8750" r="-3125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AD33D92-7A42-053D-2EED-03A201D351A8}"/>
                    </a:ext>
                  </a:extLst>
                </p:cNvPr>
                <p:cNvSpPr txBox="1"/>
                <p:nvPr/>
              </p:nvSpPr>
              <p:spPr>
                <a:xfrm>
                  <a:off x="2269266" y="4649723"/>
                  <a:ext cx="8531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AD33D92-7A42-053D-2EED-03A201D351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9266" y="4649723"/>
                  <a:ext cx="85311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29CE3CF-48D0-79A4-178C-2AF5FE2C50CC}"/>
                </a:ext>
              </a:extLst>
            </p:cNvPr>
            <p:cNvGrpSpPr/>
            <p:nvPr/>
          </p:nvGrpSpPr>
          <p:grpSpPr>
            <a:xfrm>
              <a:off x="3466505" y="4215613"/>
              <a:ext cx="1559638" cy="169446"/>
              <a:chOff x="4578550" y="1903076"/>
              <a:chExt cx="1894362" cy="294615"/>
            </a:xfrm>
          </p:grpSpPr>
          <p:grpSp>
            <p:nvGrpSpPr>
              <p:cNvPr id="88" name="Group 229">
                <a:extLst>
                  <a:ext uri="{FF2B5EF4-FFF2-40B4-BE49-F238E27FC236}">
                    <a16:creationId xmlns:a16="http://schemas.microsoft.com/office/drawing/2014/main" id="{1D6F521D-883F-A829-1F12-3BE4C99F75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91" name="Freeform 67">
                  <a:extLst>
                    <a:ext uri="{FF2B5EF4-FFF2-40B4-BE49-F238E27FC236}">
                      <a16:creationId xmlns:a16="http://schemas.microsoft.com/office/drawing/2014/main" id="{F9D2534F-FE47-05DB-CD38-ED743DCE8C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Freeform 68">
                  <a:extLst>
                    <a:ext uri="{FF2B5EF4-FFF2-40B4-BE49-F238E27FC236}">
                      <a16:creationId xmlns:a16="http://schemas.microsoft.com/office/drawing/2014/main" id="{82EE8B7C-B9C0-250C-F8D4-57305D6C2F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Freeform 69">
                  <a:extLst>
                    <a:ext uri="{FF2B5EF4-FFF2-40B4-BE49-F238E27FC236}">
                      <a16:creationId xmlns:a16="http://schemas.microsoft.com/office/drawing/2014/main" id="{1D349CF7-A99C-FB58-738C-E60883A3F0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" name="Freeform 70">
                  <a:extLst>
                    <a:ext uri="{FF2B5EF4-FFF2-40B4-BE49-F238E27FC236}">
                      <a16:creationId xmlns:a16="http://schemas.microsoft.com/office/drawing/2014/main" id="{C7387DA4-FCD1-8553-84E7-4A8A0DCAEB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" name="Freeform 71">
                  <a:extLst>
                    <a:ext uri="{FF2B5EF4-FFF2-40B4-BE49-F238E27FC236}">
                      <a16:creationId xmlns:a16="http://schemas.microsoft.com/office/drawing/2014/main" id="{FC805A94-BD51-EACF-273E-5D78612D3B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Freeform 72">
                  <a:extLst>
                    <a:ext uri="{FF2B5EF4-FFF2-40B4-BE49-F238E27FC236}">
                      <a16:creationId xmlns:a16="http://schemas.microsoft.com/office/drawing/2014/main" id="{EC5E75FB-8C9D-CF6B-6ED8-877B36310E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Freeform 73">
                  <a:extLst>
                    <a:ext uri="{FF2B5EF4-FFF2-40B4-BE49-F238E27FC236}">
                      <a16:creationId xmlns:a16="http://schemas.microsoft.com/office/drawing/2014/main" id="{97D8CFF0-8B77-AD4F-6CCE-1BC6634239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Freeform 74">
                  <a:extLst>
                    <a:ext uri="{FF2B5EF4-FFF2-40B4-BE49-F238E27FC236}">
                      <a16:creationId xmlns:a16="http://schemas.microsoft.com/office/drawing/2014/main" id="{4C72F943-E78E-E7C5-29BE-691A087D8F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Freeform 105">
                  <a:extLst>
                    <a:ext uri="{FF2B5EF4-FFF2-40B4-BE49-F238E27FC236}">
                      <a16:creationId xmlns:a16="http://schemas.microsoft.com/office/drawing/2014/main" id="{1B93EEEC-7A64-B4B8-9C99-19B2279B1A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4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Freeform 106">
                  <a:extLst>
                    <a:ext uri="{FF2B5EF4-FFF2-40B4-BE49-F238E27FC236}">
                      <a16:creationId xmlns:a16="http://schemas.microsoft.com/office/drawing/2014/main" id="{2E90F69A-6F74-ACC5-8473-7420FD6B01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Freeform 107">
                  <a:extLst>
                    <a:ext uri="{FF2B5EF4-FFF2-40B4-BE49-F238E27FC236}">
                      <a16:creationId xmlns:a16="http://schemas.microsoft.com/office/drawing/2014/main" id="{18211345-1DF4-E47C-0257-814629AEA2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Freeform 108">
                  <a:extLst>
                    <a:ext uri="{FF2B5EF4-FFF2-40B4-BE49-F238E27FC236}">
                      <a16:creationId xmlns:a16="http://schemas.microsoft.com/office/drawing/2014/main" id="{B5E5B267-C6DF-0391-1452-25B3DFC04E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" name="Freeform 109">
                  <a:extLst>
                    <a:ext uri="{FF2B5EF4-FFF2-40B4-BE49-F238E27FC236}">
                      <a16:creationId xmlns:a16="http://schemas.microsoft.com/office/drawing/2014/main" id="{D303C480-C596-AC63-3492-554E0D8DE6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" name="Freeform 110">
                  <a:extLst>
                    <a:ext uri="{FF2B5EF4-FFF2-40B4-BE49-F238E27FC236}">
                      <a16:creationId xmlns:a16="http://schemas.microsoft.com/office/drawing/2014/main" id="{91D43E6A-E615-4BFD-985B-0A0456C97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Freeform 111">
                  <a:extLst>
                    <a:ext uri="{FF2B5EF4-FFF2-40B4-BE49-F238E27FC236}">
                      <a16:creationId xmlns:a16="http://schemas.microsoft.com/office/drawing/2014/main" id="{7F33BACB-1CD7-4BE4-CB75-0BC5AD7305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Freeform 112">
                  <a:extLst>
                    <a:ext uri="{FF2B5EF4-FFF2-40B4-BE49-F238E27FC236}">
                      <a16:creationId xmlns:a16="http://schemas.microsoft.com/office/drawing/2014/main" id="{042D5ECA-81F0-8816-68FE-ACB209A512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93984BF-8A2E-E4C0-F9B4-BF9C05439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36966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6CFF122-4C95-0F2E-3DE7-B53E5FA2AC88}"/>
                  </a:ext>
                </a:extLst>
              </p:cNvPr>
              <p:cNvCxnSpPr>
                <a:cxnSpLocks/>
                <a:stCxn id="29" idx="6"/>
              </p:cNvCxnSpPr>
              <p:nvPr/>
            </p:nvCxnSpPr>
            <p:spPr>
              <a:xfrm>
                <a:off x="4578550" y="2189462"/>
                <a:ext cx="5424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27582D6-A3A8-D412-1FAF-295C848BE3FC}"/>
                </a:ext>
              </a:extLst>
            </p:cNvPr>
            <p:cNvGrpSpPr/>
            <p:nvPr/>
          </p:nvGrpSpPr>
          <p:grpSpPr>
            <a:xfrm>
              <a:off x="3189613" y="4385181"/>
              <a:ext cx="457200" cy="946490"/>
              <a:chOff x="3101171" y="1421454"/>
              <a:chExt cx="457200" cy="946490"/>
            </a:xfrm>
          </p:grpSpPr>
          <p:grpSp>
            <p:nvGrpSpPr>
              <p:cNvPr id="73" name="Group 4">
                <a:extLst>
                  <a:ext uri="{FF2B5EF4-FFF2-40B4-BE49-F238E27FC236}">
                    <a16:creationId xmlns:a16="http://schemas.microsoft.com/office/drawing/2014/main" id="{1C0903D5-8906-0E20-CE69-943206878F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01171" y="1642620"/>
                <a:ext cx="457200" cy="457200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80" name="Oval 5">
                  <a:extLst>
                    <a:ext uri="{FF2B5EF4-FFF2-40B4-BE49-F238E27FC236}">
                      <a16:creationId xmlns:a16="http://schemas.microsoft.com/office/drawing/2014/main" id="{DACA3045-F9F9-71FC-AFC7-8CCBE4614D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1" name="Group 6">
                  <a:extLst>
                    <a:ext uri="{FF2B5EF4-FFF2-40B4-BE49-F238E27FC236}">
                      <a16:creationId xmlns:a16="http://schemas.microsoft.com/office/drawing/2014/main" id="{85965D3D-FC40-C9FA-3471-FA32EA40E6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82" name="Group 7">
                    <a:extLst>
                      <a:ext uri="{FF2B5EF4-FFF2-40B4-BE49-F238E27FC236}">
                        <a16:creationId xmlns:a16="http://schemas.microsoft.com/office/drawing/2014/main" id="{6DF2F2B1-10EE-A087-FB89-5E009B26A8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86" name="Arc 8">
                      <a:extLst>
                        <a:ext uri="{FF2B5EF4-FFF2-40B4-BE49-F238E27FC236}">
                          <a16:creationId xmlns:a16="http://schemas.microsoft.com/office/drawing/2014/main" id="{46E54345-B3C5-B20C-A5C2-29DDBD083C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" name="Arc 9">
                      <a:extLst>
                        <a:ext uri="{FF2B5EF4-FFF2-40B4-BE49-F238E27FC236}">
                          <a16:creationId xmlns:a16="http://schemas.microsoft.com/office/drawing/2014/main" id="{EDF3BD7B-CB00-51B0-6804-331F570D171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3" name="Group 10">
                    <a:extLst>
                      <a:ext uri="{FF2B5EF4-FFF2-40B4-BE49-F238E27FC236}">
                        <a16:creationId xmlns:a16="http://schemas.microsoft.com/office/drawing/2014/main" id="{28E2896E-BA96-2E4E-CFC9-1983A03B1B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84" name="Arc 11">
                      <a:extLst>
                        <a:ext uri="{FF2B5EF4-FFF2-40B4-BE49-F238E27FC236}">
                          <a16:creationId xmlns:a16="http://schemas.microsoft.com/office/drawing/2014/main" id="{38664293-B357-A2D5-3E39-56C59C75317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" name="Arc 12">
                      <a:extLst>
                        <a:ext uri="{FF2B5EF4-FFF2-40B4-BE49-F238E27FC236}">
                          <a16:creationId xmlns:a16="http://schemas.microsoft.com/office/drawing/2014/main" id="{EE8D2029-7C02-9B0E-8477-4C7EA906AA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208AD4C-B139-A838-C3F8-7321D005BD51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>
                <a:off x="3329339" y="1421454"/>
                <a:ext cx="432" cy="2211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13599548-589A-2442-72E5-BF7AEF2C2E7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25743" y="2086102"/>
                <a:ext cx="208056" cy="281842"/>
                <a:chOff x="1595909" y="1515022"/>
                <a:chExt cx="275039" cy="372581"/>
              </a:xfrm>
            </p:grpSpPr>
            <p:sp>
              <p:nvSpPr>
                <p:cNvPr id="76" name="Line 42">
                  <a:extLst>
                    <a:ext uri="{FF2B5EF4-FFF2-40B4-BE49-F238E27FC236}">
                      <a16:creationId xmlns:a16="http://schemas.microsoft.com/office/drawing/2014/main" id="{695E273A-C5C7-E0D0-4538-6AB5F2BA22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95909" y="1728853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77" name="Line 42">
                  <a:extLst>
                    <a:ext uri="{FF2B5EF4-FFF2-40B4-BE49-F238E27FC236}">
                      <a16:creationId xmlns:a16="http://schemas.microsoft.com/office/drawing/2014/main" id="{DDFC2CFA-D442-BCC7-3E41-57DE6DFB44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733426" y="1515022"/>
                  <a:ext cx="0" cy="20579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78" name="Line 42">
                  <a:extLst>
                    <a:ext uri="{FF2B5EF4-FFF2-40B4-BE49-F238E27FC236}">
                      <a16:creationId xmlns:a16="http://schemas.microsoft.com/office/drawing/2014/main" id="{1360191A-9521-DBB2-85D6-5CFA7AE401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45558" y="1808228"/>
                  <a:ext cx="1757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79" name="Line 42">
                  <a:extLst>
                    <a:ext uri="{FF2B5EF4-FFF2-40B4-BE49-F238E27FC236}">
                      <a16:creationId xmlns:a16="http://schemas.microsoft.com/office/drawing/2014/main" id="{FAE82097-ECB3-80CE-752F-B1A234592C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90711" y="1887603"/>
                  <a:ext cx="8543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C179D07-0C1C-626F-80E3-A9DDA876F2DE}"/>
                </a:ext>
              </a:extLst>
            </p:cNvPr>
            <p:cNvCxnSpPr>
              <a:cxnSpLocks/>
            </p:cNvCxnSpPr>
            <p:nvPr/>
          </p:nvCxnSpPr>
          <p:spPr>
            <a:xfrm>
              <a:off x="5038656" y="4147027"/>
              <a:ext cx="0" cy="44907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B177BB6-F95E-3CA6-CA87-F9BB3C597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7249" y="4605232"/>
              <a:ext cx="0" cy="4583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867EEDF-1273-B434-6168-632A67C37A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75064" y="433460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0C88CF9-985B-FA93-D4DC-B3E55FC4F8BD}"/>
                    </a:ext>
                  </a:extLst>
                </p:cNvPr>
                <p:cNvSpPr txBox="1"/>
                <p:nvPr/>
              </p:nvSpPr>
              <p:spPr>
                <a:xfrm>
                  <a:off x="3248579" y="4017300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0C88CF9-985B-FA93-D4DC-B3E55FC4F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8579" y="4017300"/>
                  <a:ext cx="36580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3755EA6-D44C-8AA7-8F37-06FF393A5C29}"/>
                    </a:ext>
                  </a:extLst>
                </p:cNvPr>
                <p:cNvSpPr txBox="1"/>
                <p:nvPr/>
              </p:nvSpPr>
              <p:spPr>
                <a:xfrm>
                  <a:off x="4863824" y="439430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3755EA6-D44C-8AA7-8F37-06FF393A5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3824" y="439430"/>
                  <a:ext cx="36580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B422ADE-455D-0D9F-01ED-4E720C9471E6}"/>
                    </a:ext>
                  </a:extLst>
                </p:cNvPr>
                <p:cNvSpPr txBox="1"/>
                <p:nvPr/>
              </p:nvSpPr>
              <p:spPr>
                <a:xfrm>
                  <a:off x="4852181" y="1888101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B422ADE-455D-0D9F-01ED-4E720C9471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2181" y="1888101"/>
                  <a:ext cx="36580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45AEECB-50D3-50FC-6B57-C31E95EA3D31}"/>
                    </a:ext>
                  </a:extLst>
                </p:cNvPr>
                <p:cNvSpPr txBox="1"/>
                <p:nvPr/>
              </p:nvSpPr>
              <p:spPr>
                <a:xfrm>
                  <a:off x="4863824" y="3836162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45AEECB-50D3-50FC-6B57-C31E95EA3D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3824" y="3836162"/>
                  <a:ext cx="365806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A3F9928-FB1C-9964-A3B5-4CDA7452C722}"/>
                </a:ext>
              </a:extLst>
            </p:cNvPr>
            <p:cNvCxnSpPr>
              <a:cxnSpLocks/>
            </p:cNvCxnSpPr>
            <p:nvPr/>
          </p:nvCxnSpPr>
          <p:spPr>
            <a:xfrm>
              <a:off x="5043022" y="1099115"/>
              <a:ext cx="3043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FB66055-DA01-8C0B-4771-247F341D2C40}"/>
                </a:ext>
              </a:extLst>
            </p:cNvPr>
            <p:cNvCxnSpPr>
              <a:cxnSpLocks/>
            </p:cNvCxnSpPr>
            <p:nvPr/>
          </p:nvCxnSpPr>
          <p:spPr>
            <a:xfrm>
              <a:off x="5043022" y="2323437"/>
              <a:ext cx="3043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0A4E5E-A10A-63A2-5B6F-A48CB4EE8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1962" y="1099345"/>
              <a:ext cx="0" cy="12240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11A024D-94F6-A0D5-5DD6-88F8CFDCCBE5}"/>
                </a:ext>
              </a:extLst>
            </p:cNvPr>
            <p:cNvCxnSpPr>
              <a:cxnSpLocks/>
            </p:cNvCxnSpPr>
            <p:nvPr/>
          </p:nvCxnSpPr>
          <p:spPr>
            <a:xfrm>
              <a:off x="5052054" y="876376"/>
              <a:ext cx="3043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BA604A-E035-4E93-101F-A807D41295F7}"/>
                </a:ext>
              </a:extLst>
            </p:cNvPr>
            <p:cNvGrpSpPr/>
            <p:nvPr/>
          </p:nvGrpSpPr>
          <p:grpSpPr>
            <a:xfrm>
              <a:off x="7140673" y="2392221"/>
              <a:ext cx="304340" cy="767904"/>
              <a:chOff x="6652993" y="1439721"/>
              <a:chExt cx="304340" cy="767904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3160FE1-FDC0-9B7F-BBC3-4A1D17284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7333" y="1439721"/>
                <a:ext cx="0" cy="7679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960970A-EC4B-B689-7874-F56086572672}"/>
                  </a:ext>
                </a:extLst>
              </p:cNvPr>
              <p:cNvGrpSpPr/>
              <p:nvPr/>
            </p:nvGrpSpPr>
            <p:grpSpPr>
              <a:xfrm>
                <a:off x="6652993" y="1551849"/>
                <a:ext cx="304340" cy="543649"/>
                <a:chOff x="6652993" y="1546070"/>
                <a:chExt cx="304340" cy="543649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75D248AF-0437-F6B4-1D9A-4CFC7AF6B2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2993" y="1546070"/>
                  <a:ext cx="3043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4260286-7FF4-79AD-D715-B67F0F43D3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2993" y="1817895"/>
                  <a:ext cx="3043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6DB85DA-7846-7FE2-17D0-D5507547D6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2993" y="2089719"/>
                  <a:ext cx="3043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B344804-2F14-06E6-2EDE-BC678491BD93}"/>
                </a:ext>
              </a:extLst>
            </p:cNvPr>
            <p:cNvCxnSpPr>
              <a:cxnSpLocks/>
            </p:cNvCxnSpPr>
            <p:nvPr/>
          </p:nvCxnSpPr>
          <p:spPr>
            <a:xfrm>
              <a:off x="5348774" y="876376"/>
              <a:ext cx="1807895" cy="162797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E52D61-2479-41D3-C82C-48908EF29975}"/>
                </a:ext>
              </a:extLst>
            </p:cNvPr>
            <p:cNvCxnSpPr>
              <a:cxnSpLocks/>
            </p:cNvCxnSpPr>
            <p:nvPr/>
          </p:nvCxnSpPr>
          <p:spPr>
            <a:xfrm>
              <a:off x="5039117" y="2538359"/>
              <a:ext cx="3043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34E584-EB0D-0A35-6C70-15C7BF783D1A}"/>
                </a:ext>
              </a:extLst>
            </p:cNvPr>
            <p:cNvCxnSpPr>
              <a:cxnSpLocks/>
            </p:cNvCxnSpPr>
            <p:nvPr/>
          </p:nvCxnSpPr>
          <p:spPr>
            <a:xfrm>
              <a:off x="5331962" y="2544547"/>
              <a:ext cx="1837834" cy="2346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609CBAC-4BA5-EBEA-1DC8-17EDF3174770}"/>
                    </a:ext>
                  </a:extLst>
                </p:cNvPr>
                <p:cNvSpPr txBox="1"/>
                <p:nvPr/>
              </p:nvSpPr>
              <p:spPr>
                <a:xfrm>
                  <a:off x="7262110" y="2061983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609CBAC-4BA5-EBEA-1DC8-17EDF31747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2110" y="2061983"/>
                  <a:ext cx="3658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8B235BC-E683-CE74-8C2A-22A4E2D438EA}"/>
                </a:ext>
              </a:extLst>
            </p:cNvPr>
            <p:cNvCxnSpPr>
              <a:cxnSpLocks/>
            </p:cNvCxnSpPr>
            <p:nvPr/>
          </p:nvCxnSpPr>
          <p:spPr>
            <a:xfrm>
              <a:off x="5039117" y="4486616"/>
              <a:ext cx="3043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6DB9682-9870-5C0B-C4B0-41E5FD76E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1962" y="3047766"/>
              <a:ext cx="1815675" cy="14420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6700237-3B18-7FC9-6D79-3778F683AEC1}"/>
                </a:ext>
              </a:extLst>
            </p:cNvPr>
            <p:cNvCxnSpPr>
              <a:cxnSpLocks/>
            </p:cNvCxnSpPr>
            <p:nvPr/>
          </p:nvCxnSpPr>
          <p:spPr>
            <a:xfrm>
              <a:off x="5043022" y="2768554"/>
              <a:ext cx="3043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0D7F1F1-7D37-464E-AFD4-D76DC7825B8C}"/>
                </a:ext>
              </a:extLst>
            </p:cNvPr>
            <p:cNvGrpSpPr/>
            <p:nvPr/>
          </p:nvGrpSpPr>
          <p:grpSpPr>
            <a:xfrm>
              <a:off x="5342424" y="3047765"/>
              <a:ext cx="336697" cy="591539"/>
              <a:chOff x="5227739" y="3048171"/>
              <a:chExt cx="336697" cy="59153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F05FC49-B225-C8B4-2B42-0F1798F2DE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4436" y="3048171"/>
                <a:ext cx="0" cy="5915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FD327AB-5151-0BCB-EB1D-E8E91025F9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7739" y="3213105"/>
                <a:ext cx="3043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1B10650-0402-A7CF-F11E-39D974F6D4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7739" y="3474776"/>
                <a:ext cx="3043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0E26E89-FB5D-C99B-DC58-DE2D75C88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0757" y="2765704"/>
              <a:ext cx="0" cy="4628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ED4BCE4-F0E7-5ECA-F77F-374326D3488E}"/>
                </a:ext>
              </a:extLst>
            </p:cNvPr>
            <p:cNvCxnSpPr>
              <a:cxnSpLocks/>
            </p:cNvCxnSpPr>
            <p:nvPr/>
          </p:nvCxnSpPr>
          <p:spPr>
            <a:xfrm>
              <a:off x="5052054" y="4244929"/>
              <a:ext cx="3043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4BDD329-1D04-2786-3D8F-BA87DA5A39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6326" y="3487070"/>
              <a:ext cx="68" cy="7705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0546B01-FCCA-5653-779D-D32AF9F9E90D}"/>
                </a:ext>
              </a:extLst>
            </p:cNvPr>
            <p:cNvGrpSpPr/>
            <p:nvPr/>
          </p:nvGrpSpPr>
          <p:grpSpPr>
            <a:xfrm>
              <a:off x="5679121" y="3322200"/>
              <a:ext cx="304340" cy="304340"/>
              <a:chOff x="5679121" y="3322200"/>
              <a:chExt cx="304340" cy="30434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0CF8DB4-0BE0-0F93-9279-83791DE258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79121" y="3332566"/>
                <a:ext cx="3043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6BC9B26-1532-F342-32E1-9F687424635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816423" y="3474370"/>
                <a:ext cx="3043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CBE3EBC-DDEF-9700-E4D3-00AC0D29EF97}"/>
                </a:ext>
              </a:extLst>
            </p:cNvPr>
            <p:cNvGrpSpPr/>
            <p:nvPr/>
          </p:nvGrpSpPr>
          <p:grpSpPr>
            <a:xfrm>
              <a:off x="7413230" y="2761553"/>
              <a:ext cx="304340" cy="304340"/>
              <a:chOff x="5679121" y="3322200"/>
              <a:chExt cx="304340" cy="304340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6458C96-7DF3-EE0A-1846-AA7F7F1F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79121" y="3332566"/>
                <a:ext cx="3043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2EDEA53-46D2-2162-70A5-1946511084D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816423" y="3474370"/>
                <a:ext cx="3043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2788FE3-13A7-CFDF-0098-8328BE1F2307}"/>
                    </a:ext>
                  </a:extLst>
                </p:cNvPr>
                <p:cNvSpPr txBox="1"/>
                <p:nvPr/>
              </p:nvSpPr>
              <p:spPr>
                <a:xfrm>
                  <a:off x="5501576" y="2741475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2788FE3-13A7-CFDF-0098-8328BE1F2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576" y="2741475"/>
                  <a:ext cx="365806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433BECD-F179-9FE9-421E-88F1A9EF7440}"/>
                    </a:ext>
                  </a:extLst>
                </p:cNvPr>
                <p:cNvSpPr txBox="1"/>
                <p:nvPr/>
              </p:nvSpPr>
              <p:spPr>
                <a:xfrm>
                  <a:off x="3700442" y="1279456"/>
                  <a:ext cx="29405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433BECD-F179-9FE9-421E-88F1A9EF7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0442" y="1279456"/>
                  <a:ext cx="294055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6667" r="-41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93AF937-47D2-9BC5-01B7-552FEC98BB94}"/>
                    </a:ext>
                  </a:extLst>
                </p:cNvPr>
                <p:cNvSpPr txBox="1"/>
                <p:nvPr/>
              </p:nvSpPr>
              <p:spPr>
                <a:xfrm>
                  <a:off x="3700442" y="2770766"/>
                  <a:ext cx="2993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93AF937-47D2-9BC5-01B7-552FEC98B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0442" y="2770766"/>
                  <a:ext cx="299377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6667" r="-8333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D690B69-22D2-A1F4-AB27-ADDC1A5CC8F8}"/>
                    </a:ext>
                  </a:extLst>
                </p:cNvPr>
                <p:cNvSpPr txBox="1"/>
                <p:nvPr/>
              </p:nvSpPr>
              <p:spPr>
                <a:xfrm>
                  <a:off x="3700442" y="4686441"/>
                  <a:ext cx="2993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D690B69-22D2-A1F4-AB27-ADDC1A5CC8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0442" y="4686441"/>
                  <a:ext cx="299377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6667" r="-8333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A44C035-CCA8-23BB-59A3-C744DE06D9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6402" y="2973608"/>
              <a:ext cx="137160" cy="137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D5A1415-BD88-940A-C261-5F8183A2E9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9891" y="4429582"/>
              <a:ext cx="137160" cy="137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Lightning Bolt 57">
              <a:extLst>
                <a:ext uri="{FF2B5EF4-FFF2-40B4-BE49-F238E27FC236}">
                  <a16:creationId xmlns:a16="http://schemas.microsoft.com/office/drawing/2014/main" id="{03B0EE03-CBF2-09C5-44E2-4CEA6B258261}"/>
                </a:ext>
              </a:extLst>
            </p:cNvPr>
            <p:cNvSpPr/>
            <p:nvPr/>
          </p:nvSpPr>
          <p:spPr>
            <a:xfrm rot="1036117">
              <a:off x="7006667" y="3126239"/>
              <a:ext cx="318586" cy="463457"/>
            </a:xfrm>
            <a:prstGeom prst="lightningBol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21F1ED0-0327-1221-7630-73F68C05185E}"/>
                    </a:ext>
                  </a:extLst>
                </p:cNvPr>
                <p:cNvSpPr txBox="1"/>
                <p:nvPr/>
              </p:nvSpPr>
              <p:spPr>
                <a:xfrm>
                  <a:off x="5993923" y="3245205"/>
                  <a:ext cx="2836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21F1ED0-0327-1221-7630-73F68C051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3923" y="3245205"/>
                  <a:ext cx="283667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2500" r="-4167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93D16E5-6104-F6BC-C50B-451B655163E2}"/>
                    </a:ext>
                  </a:extLst>
                </p:cNvPr>
                <p:cNvSpPr txBox="1"/>
                <p:nvPr/>
              </p:nvSpPr>
              <p:spPr>
                <a:xfrm>
                  <a:off x="7758639" y="2744098"/>
                  <a:ext cx="2836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93D16E5-6104-F6BC-C50B-451B65516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8639" y="2744098"/>
                  <a:ext cx="283667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21739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8872164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F76954-BBD2-D4F6-5C1B-28A1912401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201400" cy="1009363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Example 11.14: </a:t>
                </a:r>
                <a:r>
                  <a:rPr lang="en-US" sz="3600" dirty="0">
                    <a:cs typeface="Times New Roman" panose="02020603050405020304" pitchFamily="18" charset="0"/>
                  </a:rPr>
                  <a:t>fault at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=0.1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3600" dirty="0">
                    <a:cs typeface="Times New Roman" panose="02020603050405020304" pitchFamily="18" charset="0"/>
                  </a:rPr>
                  <a:t> and cleared at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3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=0.25 </m:t>
                    </m:r>
                    <m:r>
                      <a:rPr lang="en-US" sz="3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3600" dirty="0">
                    <a:cs typeface="Times New Roman" panose="02020603050405020304" pitchFamily="18" charset="0"/>
                  </a:rPr>
                  <a:t>.</a:t>
                </a:r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F76954-BBD2-D4F6-5C1B-28A191240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201400" cy="1009363"/>
              </a:xfrm>
              <a:blipFill>
                <a:blip r:embed="rId2"/>
                <a:stretch>
                  <a:fillRect l="-1699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03639-2C2E-11DA-2F83-A9CD6508E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DB1E5-F87D-A984-587C-54CA1EE3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151</a:t>
            </a:fld>
            <a:endParaRPr lang="en-US"/>
          </a:p>
        </p:txBody>
      </p: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396E8ECB-0E91-7101-FD61-47742B9EC26D}"/>
              </a:ext>
            </a:extLst>
          </p:cNvPr>
          <p:cNvGrpSpPr/>
          <p:nvPr/>
        </p:nvGrpSpPr>
        <p:grpSpPr>
          <a:xfrm>
            <a:off x="994716" y="1374488"/>
            <a:ext cx="10515600" cy="5404147"/>
            <a:chOff x="261125" y="381000"/>
            <a:chExt cx="10828632" cy="571542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4" name="Chart 343">
                  <a:extLst>
                    <a:ext uri="{FF2B5EF4-FFF2-40B4-BE49-F238E27FC236}">
                      <a16:creationId xmlns:a16="http://schemas.microsoft.com/office/drawing/2014/main" id="{0B1E1F35-BBC8-C289-309E-A423CC6CC1F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427221"/>
                    </p:ext>
                  </p:extLst>
                </p:nvPr>
              </p:nvGraphicFramePr>
              <p:xfrm>
                <a:off x="1146174" y="381000"/>
                <a:ext cx="9943583" cy="543842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344" name="Chart 343">
                  <a:extLst>
                    <a:ext uri="{FF2B5EF4-FFF2-40B4-BE49-F238E27FC236}">
                      <a16:creationId xmlns:a16="http://schemas.microsoft.com/office/drawing/2014/main" id="{0B1E1F35-BBC8-C289-309E-A423CC6CC1F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427221"/>
                    </p:ext>
                  </p:extLst>
                </p:nvPr>
              </p:nvGraphicFramePr>
              <p:xfrm>
                <a:off x="1146174" y="381000"/>
                <a:ext cx="9943583" cy="543842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5" name="TextBox 344">
                  <a:extLst>
                    <a:ext uri="{FF2B5EF4-FFF2-40B4-BE49-F238E27FC236}">
                      <a16:creationId xmlns:a16="http://schemas.microsoft.com/office/drawing/2014/main" id="{B34D8085-FE3E-A4DA-30CD-61A1CC87E762}"/>
                    </a:ext>
                  </a:extLst>
                </p:cNvPr>
                <p:cNvSpPr txBox="1"/>
                <p:nvPr/>
              </p:nvSpPr>
              <p:spPr>
                <a:xfrm>
                  <a:off x="261125" y="474129"/>
                  <a:ext cx="88505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</a:endParaRPr>
                </a:p>
                <a:p>
                  <a:r>
                    <a:rPr lang="en-US" dirty="0"/>
                    <a:t>(degrees)</a:t>
                  </a:r>
                </a:p>
              </p:txBody>
            </p:sp>
          </mc:Choice>
          <mc:Fallback xmlns="">
            <p:sp>
              <p:nvSpPr>
                <p:cNvPr id="345" name="TextBox 344">
                  <a:extLst>
                    <a:ext uri="{FF2B5EF4-FFF2-40B4-BE49-F238E27FC236}">
                      <a16:creationId xmlns:a16="http://schemas.microsoft.com/office/drawing/2014/main" id="{B34D8085-FE3E-A4DA-30CD-61A1CC87E7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5" y="474129"/>
                  <a:ext cx="885050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6176" r="-19118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76B610B4-EA96-4DFA-7454-C191C2A7CC7C}"/>
                </a:ext>
              </a:extLst>
            </p:cNvPr>
            <p:cNvSpPr txBox="1"/>
            <p:nvPr/>
          </p:nvSpPr>
          <p:spPr>
            <a:xfrm>
              <a:off x="10015606" y="5819426"/>
              <a:ext cx="74860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Time (s)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1D170DAC-256B-5841-F168-63E7455F54AC}"/>
                    </a:ext>
                  </a:extLst>
                </p:cNvPr>
                <p:cNvSpPr txBox="1"/>
                <p:nvPr/>
              </p:nvSpPr>
              <p:spPr>
                <a:xfrm>
                  <a:off x="7554687" y="1894505"/>
                  <a:ext cx="9797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1D170DAC-256B-5841-F168-63E7455F5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4687" y="1894505"/>
                  <a:ext cx="97971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751AA758-E0F7-86D8-739F-130939C10C23}"/>
                    </a:ext>
                  </a:extLst>
                </p:cNvPr>
                <p:cNvSpPr txBox="1"/>
                <p:nvPr/>
              </p:nvSpPr>
              <p:spPr>
                <a:xfrm>
                  <a:off x="5932716" y="3100213"/>
                  <a:ext cx="9797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751AA758-E0F7-86D8-739F-130939C10C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716" y="3100213"/>
                  <a:ext cx="97971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406218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8953571-2FA8-3AFF-ECBA-3ED088BFFE49}"/>
              </a:ext>
            </a:extLst>
          </p:cNvPr>
          <p:cNvGrpSpPr/>
          <p:nvPr/>
        </p:nvGrpSpPr>
        <p:grpSpPr>
          <a:xfrm>
            <a:off x="965200" y="1374488"/>
            <a:ext cx="10632853" cy="5420437"/>
            <a:chOff x="261125" y="425302"/>
            <a:chExt cx="10892428" cy="567112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" name="Chart 5">
                  <a:extLst>
                    <a:ext uri="{FF2B5EF4-FFF2-40B4-BE49-F238E27FC236}">
                      <a16:creationId xmlns:a16="http://schemas.microsoft.com/office/drawing/2014/main" id="{9B55BA3D-E4D9-7C18-A64F-FCA59380862E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1146174" y="425302"/>
                <a:ext cx="10007379" cy="539412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</mc:Choice>
          <mc:Fallback xmlns="">
            <p:graphicFrame>
              <p:nvGraphicFramePr>
                <p:cNvPr id="6" name="Chart 5">
                  <a:extLst>
                    <a:ext uri="{FF2B5EF4-FFF2-40B4-BE49-F238E27FC236}">
                      <a16:creationId xmlns:a16="http://schemas.microsoft.com/office/drawing/2014/main" id="{9B55BA3D-E4D9-7C18-A64F-FCA59380862E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754596953"/>
                    </p:ext>
                  </p:extLst>
                </p:nvPr>
              </p:nvGraphicFramePr>
              <p:xfrm>
                <a:off x="1146174" y="425302"/>
                <a:ext cx="10007379" cy="539412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92666BE-808E-55CE-C732-9A12739F7B22}"/>
                    </a:ext>
                  </a:extLst>
                </p:cNvPr>
                <p:cNvSpPr txBox="1"/>
                <p:nvPr/>
              </p:nvSpPr>
              <p:spPr>
                <a:xfrm>
                  <a:off x="261125" y="474129"/>
                  <a:ext cx="88505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</a:endParaRPr>
                </a:p>
                <a:p>
                  <a:r>
                    <a:rPr lang="en-US" dirty="0"/>
                    <a:t>(degrees)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92666BE-808E-55CE-C732-9A12739F7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5" y="474129"/>
                  <a:ext cx="885050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15942" r="-18841"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3838ED-8A4E-53FA-F2F8-3EF180117E01}"/>
                </a:ext>
              </a:extLst>
            </p:cNvPr>
            <p:cNvSpPr txBox="1"/>
            <p:nvPr/>
          </p:nvSpPr>
          <p:spPr>
            <a:xfrm>
              <a:off x="10015606" y="5819426"/>
              <a:ext cx="74860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Time (s)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A5B93B5-8253-78F3-34B7-83B4F8737AD1}"/>
                    </a:ext>
                  </a:extLst>
                </p:cNvPr>
                <p:cNvSpPr txBox="1"/>
                <p:nvPr/>
              </p:nvSpPr>
              <p:spPr>
                <a:xfrm>
                  <a:off x="7685315" y="1709447"/>
                  <a:ext cx="9797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A5B93B5-8253-78F3-34B7-83B4F8737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5315" y="1709447"/>
                  <a:ext cx="97971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A1C82D-A657-BC8C-A572-E3AAB62CA901}"/>
                    </a:ext>
                  </a:extLst>
                </p:cNvPr>
                <p:cNvSpPr txBox="1"/>
                <p:nvPr/>
              </p:nvSpPr>
              <p:spPr>
                <a:xfrm>
                  <a:off x="5987144" y="3796898"/>
                  <a:ext cx="9797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A1C82D-A657-BC8C-A572-E3AAB62CA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7144" y="3796898"/>
                  <a:ext cx="97971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F76954-BBD2-D4F6-5C1B-28A1912401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201400" cy="1009363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Example 11.14: </a:t>
                </a:r>
                <a:r>
                  <a:rPr lang="en-US" sz="3600" dirty="0">
                    <a:cs typeface="Times New Roman" panose="02020603050405020304" pitchFamily="18" charset="0"/>
                  </a:rPr>
                  <a:t>fault at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=0.1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3600" dirty="0">
                    <a:cs typeface="Times New Roman" panose="02020603050405020304" pitchFamily="18" charset="0"/>
                  </a:rPr>
                  <a:t> and cleared at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3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=0.26 </m:t>
                    </m:r>
                    <m:r>
                      <a:rPr lang="en-US" sz="3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3600" dirty="0">
                    <a:cs typeface="Times New Roman" panose="02020603050405020304" pitchFamily="18" charset="0"/>
                  </a:rPr>
                  <a:t>.</a:t>
                </a:r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F76954-BBD2-D4F6-5C1B-28A191240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201400" cy="1009363"/>
              </a:xfrm>
              <a:blipFill>
                <a:blip r:embed="rId7"/>
                <a:stretch>
                  <a:fillRect l="-1699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03639-2C2E-11DA-2F83-A9CD6508E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DB1E5-F87D-A984-587C-54CA1EE3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9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DFA4-AF8F-D12D-2066-B5E3E8A07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damping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FF4D13F-848D-B3B4-7E52-8E6BD70C96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Deviation from synchronous speed </a:t>
                </a:r>
                <a:r>
                  <a:rPr lang="en-US" dirty="0">
                    <a:sym typeface="Wingdings" pitchFamily="2" charset="2"/>
                  </a:rPr>
                  <a:t> flux linking damper windings is not constant</a:t>
                </a:r>
              </a:p>
              <a:p>
                <a:r>
                  <a:rPr lang="en-US" dirty="0">
                    <a:sym typeface="Wingdings" pitchFamily="2" charset="2"/>
                  </a:rPr>
                  <a:t>Currents induced in damper windings create a torque that opposes the speed deviations</a:t>
                </a:r>
              </a:p>
              <a:p>
                <a:r>
                  <a:rPr lang="en-US" dirty="0">
                    <a:sym typeface="Wingdings" pitchFamily="2" charset="2"/>
                  </a:rPr>
                  <a:t>This torque dampens the oscillations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)−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𝑠𝑦𝑛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𝑠𝑦𝑛</m:t>
                            </m:r>
                          </m:sub>
                        </m:sSub>
                      </m:num>
                      <m:den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𝑝𝑢</m:t>
                            </m:r>
                          </m:sub>
                        </m:sSub>
                        <m:d>
                          <m:d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i="1" kern="12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i="1" kern="12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i="1" kern="12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12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kern="12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kern="12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)−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𝑠𝑦𝑛</m:t>
                        </m:r>
                      </m:sub>
                    </m:sSub>
                    <m:r>
                      <a:rPr lang="en-US" i="1" kern="12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FF4D13F-848D-B3B4-7E52-8E6BD70C96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46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03B223-3183-A9C5-266B-2383043F3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1B7BD-9D12-2BDB-12DE-5EEA5FED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F76954-BBD2-D4F6-5C1B-28A1912401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69900" y="365125"/>
                <a:ext cx="11569700" cy="1009363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Example 11.15: </a:t>
                </a:r>
                <a:r>
                  <a:rPr lang="en-US" sz="3600" dirty="0">
                    <a:cs typeface="Times New Roman" panose="02020603050405020304" pitchFamily="18" charset="0"/>
                  </a:rPr>
                  <a:t>fault cleared at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3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=0.25 </m:t>
                    </m:r>
                    <m:r>
                      <a:rPr lang="en-US" sz="3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3600" dirty="0"/>
                  <a:t> with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=0.03 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F76954-BBD2-D4F6-5C1B-28A191240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9900" y="365125"/>
                <a:ext cx="11569700" cy="1009363"/>
              </a:xfrm>
              <a:blipFill>
                <a:blip r:embed="rId2"/>
                <a:stretch>
                  <a:fillRect l="-1533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03639-2C2E-11DA-2F83-A9CD6508E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DB1E5-F87D-A984-587C-54CA1EE3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154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F24B01-8C40-2102-933D-67F82E567C2B}"/>
              </a:ext>
            </a:extLst>
          </p:cNvPr>
          <p:cNvGrpSpPr/>
          <p:nvPr/>
        </p:nvGrpSpPr>
        <p:grpSpPr>
          <a:xfrm>
            <a:off x="596900" y="1374488"/>
            <a:ext cx="10756900" cy="5444667"/>
            <a:chOff x="261125" y="331061"/>
            <a:chExt cx="10944912" cy="562551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Chart 11">
                  <a:extLst>
                    <a:ext uri="{FF2B5EF4-FFF2-40B4-BE49-F238E27FC236}">
                      <a16:creationId xmlns:a16="http://schemas.microsoft.com/office/drawing/2014/main" id="{3A3C7BDE-A4E6-F7C3-8339-5E51E667ED8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0284204"/>
                    </p:ext>
                  </p:extLst>
                </p:nvPr>
              </p:nvGraphicFramePr>
              <p:xfrm>
                <a:off x="1306387" y="331061"/>
                <a:ext cx="9899650" cy="538125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2" name="Chart 11">
                  <a:extLst>
                    <a:ext uri="{FF2B5EF4-FFF2-40B4-BE49-F238E27FC236}">
                      <a16:creationId xmlns:a16="http://schemas.microsoft.com/office/drawing/2014/main" id="{3A3C7BDE-A4E6-F7C3-8339-5E51E667ED8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0284204"/>
                    </p:ext>
                  </p:extLst>
                </p:nvPr>
              </p:nvGraphicFramePr>
              <p:xfrm>
                <a:off x="1306387" y="331061"/>
                <a:ext cx="9899650" cy="538125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4CC9874-D947-15BB-3AD5-8F5141949FFA}"/>
                    </a:ext>
                  </a:extLst>
                </p:cNvPr>
                <p:cNvSpPr txBox="1"/>
                <p:nvPr/>
              </p:nvSpPr>
              <p:spPr>
                <a:xfrm>
                  <a:off x="261125" y="474129"/>
                  <a:ext cx="88505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</a:endParaRPr>
                </a:p>
                <a:p>
                  <a:r>
                    <a:rPr lang="en-US" dirty="0"/>
                    <a:t>(degrees)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4CC9874-D947-15BB-3AD5-8F5141949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25" y="474129"/>
                  <a:ext cx="885050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5942" r="-17391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617277-2F9E-6B85-03C9-DE5753A271E5}"/>
                </a:ext>
              </a:extLst>
            </p:cNvPr>
            <p:cNvSpPr txBox="1"/>
            <p:nvPr/>
          </p:nvSpPr>
          <p:spPr>
            <a:xfrm>
              <a:off x="10015606" y="5679577"/>
              <a:ext cx="74860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Time (s)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6639FE-0A48-D4D5-738D-B54A734E0CA2}"/>
                    </a:ext>
                  </a:extLst>
                </p:cNvPr>
                <p:cNvSpPr txBox="1"/>
                <p:nvPr/>
              </p:nvSpPr>
              <p:spPr>
                <a:xfrm>
                  <a:off x="5987144" y="1375960"/>
                  <a:ext cx="9797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6639FE-0A48-D4D5-738D-B54A734E0C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7144" y="1375960"/>
                  <a:ext cx="9797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634438-93AB-9A62-FFA8-92F6E5FE5706}"/>
                    </a:ext>
                  </a:extLst>
                </p:cNvPr>
                <p:cNvSpPr txBox="1"/>
                <p:nvPr/>
              </p:nvSpPr>
              <p:spPr>
                <a:xfrm>
                  <a:off x="4136828" y="3570987"/>
                  <a:ext cx="9797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634438-93AB-9A62-FFA8-92F6E5FE57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6828" y="3570987"/>
                  <a:ext cx="97971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8386230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D2CF-549C-E2C2-FEA1-9C04D3F26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dynamic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1D69E9-045C-A45F-A5AB-9DC6A73F4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used the classical generator model</a:t>
            </a:r>
          </a:p>
          <a:p>
            <a:pPr lvl="1"/>
            <a:r>
              <a:rPr lang="en-US" dirty="0"/>
              <a:t>Constant emf behind transient reactance</a:t>
            </a:r>
          </a:p>
          <a:p>
            <a:r>
              <a:rPr lang="en-US" dirty="0"/>
              <a:t>This model is simple but does not accurately reflect the dynamic electrical behavior of generators</a:t>
            </a:r>
          </a:p>
          <a:p>
            <a:r>
              <a:rPr lang="en-US" dirty="0"/>
              <a:t>Include differential equations to reflect the electrical dynamics of generators</a:t>
            </a:r>
          </a:p>
          <a:p>
            <a:r>
              <a:rPr lang="en-US" dirty="0"/>
              <a:t>Very large system of coupled differential equations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5EC9D-B36C-FC2F-13CB-6FFB810B3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6C568-4C9E-6B5F-E3A2-940C2575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58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Steady state stability vs. transient stability</a:t>
            </a:r>
          </a:p>
        </p:txBody>
      </p:sp>
      <p:sp>
        <p:nvSpPr>
          <p:cNvPr id="1174531" name="Rectangle 3"/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Steady state stability </a:t>
            </a:r>
            <a:r>
              <a:rPr lang="en-US" sz="2400" dirty="0"/>
              <a:t>is a function only of the system and its state</a:t>
            </a:r>
          </a:p>
        </p:txBody>
      </p:sp>
      <p:sp>
        <p:nvSpPr>
          <p:cNvPr id="1174532" name="Rectangle 4"/>
          <p:cNvSpPr>
            <a:spLocks noGrp="1" noChangeArrowheads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Transient stability</a:t>
            </a:r>
            <a:r>
              <a:rPr lang="en-US" sz="2400" dirty="0"/>
              <a:t> depends not only on the system and its state but also on the size of the perturbation</a:t>
            </a:r>
          </a:p>
          <a:p>
            <a:r>
              <a:rPr lang="en-US" sz="2400" dirty="0"/>
              <a:t>Any system is unstable if the perturbation is sufficiently large…</a:t>
            </a:r>
          </a:p>
          <a:p>
            <a:r>
              <a:rPr lang="en-US" sz="2400" dirty="0"/>
              <a:t>Must limit the analysis to “credible” perturbations</a:t>
            </a:r>
          </a:p>
        </p:txBody>
      </p:sp>
      <p:grpSp>
        <p:nvGrpSpPr>
          <p:cNvPr id="1174553" name="Group 25"/>
          <p:cNvGrpSpPr>
            <a:grpSpLocks/>
          </p:cNvGrpSpPr>
          <p:nvPr/>
        </p:nvGrpSpPr>
        <p:grpSpPr bwMode="auto">
          <a:xfrm>
            <a:off x="1803401" y="3752602"/>
            <a:ext cx="3165475" cy="2719388"/>
            <a:chOff x="384" y="2067"/>
            <a:chExt cx="1841" cy="1713"/>
          </a:xfrm>
        </p:grpSpPr>
        <p:sp>
          <p:nvSpPr>
            <p:cNvPr id="1174535" name="Line 7"/>
            <p:cNvSpPr>
              <a:spLocks noChangeShapeType="1"/>
            </p:cNvSpPr>
            <p:nvPr/>
          </p:nvSpPr>
          <p:spPr bwMode="auto">
            <a:xfrm>
              <a:off x="384" y="3780"/>
              <a:ext cx="184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4536" name="Line 8"/>
            <p:cNvSpPr>
              <a:spLocks noChangeShapeType="1"/>
            </p:cNvSpPr>
            <p:nvPr/>
          </p:nvSpPr>
          <p:spPr bwMode="auto">
            <a:xfrm flipV="1">
              <a:off x="384" y="2366"/>
              <a:ext cx="0" cy="14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74539" name="Group 11"/>
            <p:cNvGrpSpPr>
              <a:grpSpLocks/>
            </p:cNvGrpSpPr>
            <p:nvPr/>
          </p:nvGrpSpPr>
          <p:grpSpPr bwMode="auto">
            <a:xfrm>
              <a:off x="403" y="3019"/>
              <a:ext cx="488" cy="652"/>
              <a:chOff x="1968" y="1632"/>
              <a:chExt cx="2304" cy="1152"/>
            </a:xfrm>
          </p:grpSpPr>
          <p:sp>
            <p:nvSpPr>
              <p:cNvPr id="1174540" name="Arc 12"/>
              <p:cNvSpPr>
                <a:spLocks/>
              </p:cNvSpPr>
              <p:nvPr/>
            </p:nvSpPr>
            <p:spPr bwMode="auto">
              <a:xfrm flipV="1">
                <a:off x="3120" y="1632"/>
                <a:ext cx="1152" cy="115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4541" name="Arc 13"/>
              <p:cNvSpPr>
                <a:spLocks/>
              </p:cNvSpPr>
              <p:nvPr/>
            </p:nvSpPr>
            <p:spPr bwMode="auto">
              <a:xfrm flipH="1" flipV="1">
                <a:off x="1968" y="1632"/>
                <a:ext cx="1152" cy="115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74542" name="Oval 14"/>
            <p:cNvSpPr>
              <a:spLocks noChangeArrowheads="1"/>
            </p:cNvSpPr>
            <p:nvPr/>
          </p:nvSpPr>
          <p:spPr bwMode="auto">
            <a:xfrm>
              <a:off x="629" y="3605"/>
              <a:ext cx="53" cy="58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4543" name="Arc 15"/>
            <p:cNvSpPr>
              <a:spLocks/>
            </p:cNvSpPr>
            <p:nvPr/>
          </p:nvSpPr>
          <p:spPr bwMode="auto">
            <a:xfrm flipH="1" flipV="1">
              <a:off x="929" y="2774"/>
              <a:ext cx="319" cy="65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4544" name="Oval 16"/>
            <p:cNvSpPr>
              <a:spLocks noChangeArrowheads="1"/>
            </p:cNvSpPr>
            <p:nvPr/>
          </p:nvSpPr>
          <p:spPr bwMode="auto">
            <a:xfrm>
              <a:off x="1225" y="3360"/>
              <a:ext cx="53" cy="5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4545" name="Freeform 17"/>
            <p:cNvSpPr>
              <a:spLocks/>
            </p:cNvSpPr>
            <p:nvPr/>
          </p:nvSpPr>
          <p:spPr bwMode="auto">
            <a:xfrm>
              <a:off x="1248" y="3091"/>
              <a:ext cx="526" cy="336"/>
            </a:xfrm>
            <a:custGeom>
              <a:avLst/>
              <a:gdLst>
                <a:gd name="T0" fmla="*/ 0 w 1344"/>
                <a:gd name="T1" fmla="*/ 592 h 592"/>
                <a:gd name="T2" fmla="*/ 192 w 1344"/>
                <a:gd name="T3" fmla="*/ 544 h 592"/>
                <a:gd name="T4" fmla="*/ 384 w 1344"/>
                <a:gd name="T5" fmla="*/ 352 h 592"/>
                <a:gd name="T6" fmla="*/ 480 w 1344"/>
                <a:gd name="T7" fmla="*/ 160 h 592"/>
                <a:gd name="T8" fmla="*/ 768 w 1344"/>
                <a:gd name="T9" fmla="*/ 16 h 592"/>
                <a:gd name="T10" fmla="*/ 1056 w 1344"/>
                <a:gd name="T11" fmla="*/ 64 h 592"/>
                <a:gd name="T12" fmla="*/ 1344 w 1344"/>
                <a:gd name="T13" fmla="*/ 208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4" h="592">
                  <a:moveTo>
                    <a:pt x="0" y="592"/>
                  </a:moveTo>
                  <a:cubicBezTo>
                    <a:pt x="64" y="587"/>
                    <a:pt x="128" y="583"/>
                    <a:pt x="192" y="544"/>
                  </a:cubicBezTo>
                  <a:cubicBezTo>
                    <a:pt x="255" y="504"/>
                    <a:pt x="335" y="416"/>
                    <a:pt x="384" y="352"/>
                  </a:cubicBezTo>
                  <a:cubicBezTo>
                    <a:pt x="432" y="287"/>
                    <a:pt x="416" y="216"/>
                    <a:pt x="480" y="160"/>
                  </a:cubicBezTo>
                  <a:cubicBezTo>
                    <a:pt x="544" y="104"/>
                    <a:pt x="672" y="32"/>
                    <a:pt x="768" y="16"/>
                  </a:cubicBezTo>
                  <a:cubicBezTo>
                    <a:pt x="864" y="0"/>
                    <a:pt x="959" y="31"/>
                    <a:pt x="1056" y="64"/>
                  </a:cubicBezTo>
                  <a:cubicBezTo>
                    <a:pt x="1152" y="96"/>
                    <a:pt x="1248" y="152"/>
                    <a:pt x="1344" y="208"/>
                  </a:cubicBezTo>
                </a:path>
              </a:pathLst>
            </a:custGeom>
            <a:noFill/>
            <a:ln w="28575" cap="flat" cmpd="sng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4546" name="Arc 18"/>
            <p:cNvSpPr>
              <a:spLocks/>
            </p:cNvSpPr>
            <p:nvPr/>
          </p:nvSpPr>
          <p:spPr bwMode="auto">
            <a:xfrm flipH="1" flipV="1">
              <a:off x="1192" y="2312"/>
              <a:ext cx="319" cy="6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4547" name="Oval 19"/>
            <p:cNvSpPr>
              <a:spLocks noChangeArrowheads="1"/>
            </p:cNvSpPr>
            <p:nvPr/>
          </p:nvSpPr>
          <p:spPr bwMode="auto">
            <a:xfrm>
              <a:off x="1488" y="2898"/>
              <a:ext cx="53" cy="58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4548" name="Freeform 20"/>
            <p:cNvSpPr>
              <a:spLocks/>
            </p:cNvSpPr>
            <p:nvPr/>
          </p:nvSpPr>
          <p:spPr bwMode="auto">
            <a:xfrm>
              <a:off x="1511" y="2874"/>
              <a:ext cx="359" cy="131"/>
            </a:xfrm>
            <a:custGeom>
              <a:avLst/>
              <a:gdLst>
                <a:gd name="T0" fmla="*/ 0 w 916"/>
                <a:gd name="T1" fmla="*/ 160 h 232"/>
                <a:gd name="T2" fmla="*/ 144 w 916"/>
                <a:gd name="T3" fmla="*/ 112 h 232"/>
                <a:gd name="T4" fmla="*/ 288 w 916"/>
                <a:gd name="T5" fmla="*/ 16 h 232"/>
                <a:gd name="T6" fmla="*/ 480 w 916"/>
                <a:gd name="T7" fmla="*/ 16 h 232"/>
                <a:gd name="T8" fmla="*/ 768 w 916"/>
                <a:gd name="T9" fmla="*/ 112 h 232"/>
                <a:gd name="T10" fmla="*/ 788 w 916"/>
                <a:gd name="T11" fmla="*/ 135 h 232"/>
                <a:gd name="T12" fmla="*/ 916 w 916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6" h="232">
                  <a:moveTo>
                    <a:pt x="0" y="160"/>
                  </a:moveTo>
                  <a:cubicBezTo>
                    <a:pt x="48" y="148"/>
                    <a:pt x="96" y="136"/>
                    <a:pt x="144" y="112"/>
                  </a:cubicBezTo>
                  <a:cubicBezTo>
                    <a:pt x="192" y="88"/>
                    <a:pt x="232" y="31"/>
                    <a:pt x="288" y="16"/>
                  </a:cubicBezTo>
                  <a:cubicBezTo>
                    <a:pt x="343" y="0"/>
                    <a:pt x="400" y="0"/>
                    <a:pt x="480" y="16"/>
                  </a:cubicBezTo>
                  <a:cubicBezTo>
                    <a:pt x="559" y="31"/>
                    <a:pt x="716" y="92"/>
                    <a:pt x="768" y="112"/>
                  </a:cubicBezTo>
                  <a:cubicBezTo>
                    <a:pt x="819" y="131"/>
                    <a:pt x="763" y="115"/>
                    <a:pt x="788" y="135"/>
                  </a:cubicBezTo>
                  <a:cubicBezTo>
                    <a:pt x="812" y="155"/>
                    <a:pt x="889" y="211"/>
                    <a:pt x="916" y="232"/>
                  </a:cubicBezTo>
                </a:path>
              </a:pathLst>
            </a:custGeom>
            <a:noFill/>
            <a:ln w="28575" cap="flat" cmpd="sng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4549" name="Arc 21"/>
            <p:cNvSpPr>
              <a:spLocks/>
            </p:cNvSpPr>
            <p:nvPr/>
          </p:nvSpPr>
          <p:spPr bwMode="auto">
            <a:xfrm flipH="1" flipV="1">
              <a:off x="1549" y="2067"/>
              <a:ext cx="319" cy="65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4550" name="Oval 22"/>
            <p:cNvSpPr>
              <a:spLocks noChangeArrowheads="1"/>
            </p:cNvSpPr>
            <p:nvPr/>
          </p:nvSpPr>
          <p:spPr bwMode="auto">
            <a:xfrm>
              <a:off x="1845" y="2653"/>
              <a:ext cx="53" cy="5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4551" name="Freeform 23"/>
            <p:cNvSpPr>
              <a:spLocks/>
            </p:cNvSpPr>
            <p:nvPr/>
          </p:nvSpPr>
          <p:spPr bwMode="auto">
            <a:xfrm>
              <a:off x="1868" y="2720"/>
              <a:ext cx="244" cy="163"/>
            </a:xfrm>
            <a:custGeom>
              <a:avLst/>
              <a:gdLst>
                <a:gd name="T0" fmla="*/ 0 w 624"/>
                <a:gd name="T1" fmla="*/ 0 h 288"/>
                <a:gd name="T2" fmla="*/ 240 w 624"/>
                <a:gd name="T3" fmla="*/ 48 h 288"/>
                <a:gd name="T4" fmla="*/ 432 w 624"/>
                <a:gd name="T5" fmla="*/ 144 h 288"/>
                <a:gd name="T6" fmla="*/ 624 w 624"/>
                <a:gd name="T7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4" h="288">
                  <a:moveTo>
                    <a:pt x="0" y="0"/>
                  </a:moveTo>
                  <a:cubicBezTo>
                    <a:pt x="84" y="12"/>
                    <a:pt x="168" y="24"/>
                    <a:pt x="240" y="48"/>
                  </a:cubicBezTo>
                  <a:cubicBezTo>
                    <a:pt x="311" y="71"/>
                    <a:pt x="368" y="104"/>
                    <a:pt x="432" y="144"/>
                  </a:cubicBezTo>
                  <a:cubicBezTo>
                    <a:pt x="495" y="183"/>
                    <a:pt x="559" y="235"/>
                    <a:pt x="624" y="288"/>
                  </a:cubicBezTo>
                </a:path>
              </a:pathLst>
            </a:custGeom>
            <a:noFill/>
            <a:ln w="28575" cap="flat" cmpd="sng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4552" name="Line 24"/>
            <p:cNvSpPr>
              <a:spLocks noChangeShapeType="1"/>
            </p:cNvSpPr>
            <p:nvPr/>
          </p:nvSpPr>
          <p:spPr bwMode="auto">
            <a:xfrm>
              <a:off x="1906" y="2692"/>
              <a:ext cx="244" cy="109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74573" name="Group 45"/>
          <p:cNvGrpSpPr>
            <a:grpSpLocks/>
          </p:cNvGrpSpPr>
          <p:nvPr/>
        </p:nvGrpSpPr>
        <p:grpSpPr bwMode="auto">
          <a:xfrm>
            <a:off x="6178550" y="3961411"/>
            <a:ext cx="4635500" cy="2819400"/>
            <a:chOff x="732" y="1296"/>
            <a:chExt cx="3415" cy="2496"/>
          </a:xfrm>
        </p:grpSpPr>
        <p:sp>
          <p:nvSpPr>
            <p:cNvPr id="1174574" name="Line 46"/>
            <p:cNvSpPr>
              <a:spLocks noChangeShapeType="1"/>
            </p:cNvSpPr>
            <p:nvPr/>
          </p:nvSpPr>
          <p:spPr bwMode="auto">
            <a:xfrm>
              <a:off x="732" y="3792"/>
              <a:ext cx="30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4575" name="Line 47"/>
            <p:cNvSpPr>
              <a:spLocks noChangeShapeType="1"/>
            </p:cNvSpPr>
            <p:nvPr/>
          </p:nvSpPr>
          <p:spPr bwMode="auto">
            <a:xfrm flipV="1">
              <a:off x="732" y="1296"/>
              <a:ext cx="0" cy="24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4576" name="Arc 48"/>
            <p:cNvSpPr>
              <a:spLocks/>
            </p:cNvSpPr>
            <p:nvPr/>
          </p:nvSpPr>
          <p:spPr bwMode="auto">
            <a:xfrm flipH="1" flipV="1">
              <a:off x="1452" y="2112"/>
              <a:ext cx="816" cy="11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4577" name="Oval 49"/>
            <p:cNvSpPr>
              <a:spLocks noChangeArrowheads="1"/>
            </p:cNvSpPr>
            <p:nvPr/>
          </p:nvSpPr>
          <p:spPr bwMode="auto">
            <a:xfrm>
              <a:off x="2220" y="3114"/>
              <a:ext cx="101" cy="121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4578" name="Freeform 50"/>
            <p:cNvSpPr>
              <a:spLocks/>
            </p:cNvSpPr>
            <p:nvPr/>
          </p:nvSpPr>
          <p:spPr bwMode="auto">
            <a:xfrm>
              <a:off x="2268" y="2756"/>
              <a:ext cx="1879" cy="796"/>
            </a:xfrm>
            <a:custGeom>
              <a:avLst/>
              <a:gdLst>
                <a:gd name="T0" fmla="*/ 0 w 1879"/>
                <a:gd name="T1" fmla="*/ 508 h 796"/>
                <a:gd name="T2" fmla="*/ 318 w 1879"/>
                <a:gd name="T3" fmla="*/ 399 h 796"/>
                <a:gd name="T4" fmla="*/ 603 w 1879"/>
                <a:gd name="T5" fmla="*/ 48 h 796"/>
                <a:gd name="T6" fmla="*/ 1104 w 1879"/>
                <a:gd name="T7" fmla="*/ 115 h 796"/>
                <a:gd name="T8" fmla="*/ 1728 w 1879"/>
                <a:gd name="T9" fmla="*/ 652 h 796"/>
                <a:gd name="T10" fmla="*/ 1872 w 1879"/>
                <a:gd name="T11" fmla="*/ 796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9" h="796">
                  <a:moveTo>
                    <a:pt x="0" y="508"/>
                  </a:moveTo>
                  <a:cubicBezTo>
                    <a:pt x="52" y="489"/>
                    <a:pt x="217" y="475"/>
                    <a:pt x="318" y="399"/>
                  </a:cubicBezTo>
                  <a:cubicBezTo>
                    <a:pt x="418" y="322"/>
                    <a:pt x="472" y="95"/>
                    <a:pt x="603" y="48"/>
                  </a:cubicBezTo>
                  <a:cubicBezTo>
                    <a:pt x="733" y="0"/>
                    <a:pt x="916" y="14"/>
                    <a:pt x="1104" y="115"/>
                  </a:cubicBezTo>
                  <a:cubicBezTo>
                    <a:pt x="1291" y="215"/>
                    <a:pt x="1600" y="538"/>
                    <a:pt x="1728" y="652"/>
                  </a:cubicBezTo>
                  <a:cubicBezTo>
                    <a:pt x="1855" y="765"/>
                    <a:pt x="1879" y="787"/>
                    <a:pt x="1872" y="796"/>
                  </a:cubicBezTo>
                </a:path>
              </a:pathLst>
            </a:custGeom>
            <a:noFill/>
            <a:ln w="28575" cap="flat" cmpd="sng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4579" name="AutoShape 51"/>
            <p:cNvSpPr>
              <a:spLocks noChangeArrowheads="1"/>
            </p:cNvSpPr>
            <p:nvPr/>
          </p:nvSpPr>
          <p:spPr bwMode="auto">
            <a:xfrm>
              <a:off x="1596" y="3048"/>
              <a:ext cx="624" cy="288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4580" name="Line 52"/>
            <p:cNvSpPr>
              <a:spLocks noChangeShapeType="1"/>
            </p:cNvSpPr>
            <p:nvPr/>
          </p:nvSpPr>
          <p:spPr bwMode="auto">
            <a:xfrm flipV="1">
              <a:off x="2543" y="2928"/>
              <a:ext cx="109" cy="17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4581" name="Line 53"/>
            <p:cNvSpPr>
              <a:spLocks noChangeShapeType="1"/>
            </p:cNvSpPr>
            <p:nvPr/>
          </p:nvSpPr>
          <p:spPr bwMode="auto">
            <a:xfrm flipV="1">
              <a:off x="2700" y="2688"/>
              <a:ext cx="24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4582" name="Line 54"/>
            <p:cNvSpPr>
              <a:spLocks noChangeShapeType="1"/>
            </p:cNvSpPr>
            <p:nvPr/>
          </p:nvSpPr>
          <p:spPr bwMode="auto">
            <a:xfrm>
              <a:off x="3084" y="2688"/>
              <a:ext cx="528" cy="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D1C2E2-A86E-7243-19C7-2462F700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sz="1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528EA1-C3FE-2828-9F53-09B1B655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limits</a:t>
            </a:r>
          </a:p>
        </p:txBody>
      </p:sp>
      <p:sp>
        <p:nvSpPr>
          <p:cNvPr id="1174531" name="Rectangle 3"/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Steady state stability:</a:t>
            </a:r>
          </a:p>
          <a:p>
            <a:pPr lvl="1"/>
            <a:r>
              <a:rPr lang="en-US" sz="2000" dirty="0"/>
              <a:t>Will the system collapse if a line or generator is disconnected?</a:t>
            </a:r>
          </a:p>
        </p:txBody>
      </p:sp>
      <p:sp>
        <p:nvSpPr>
          <p:cNvPr id="1174532" name="Rectangle 4"/>
          <p:cNvSpPr>
            <a:spLocks noGrp="1" noChangeArrowheads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Transient stability: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Will a fault kick the system into instability?</a:t>
            </a:r>
          </a:p>
          <a:p>
            <a:pPr lvl="1"/>
            <a:endParaRPr lang="en-US" sz="20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39205-FC23-069D-E92C-ABE2FFA2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sz="1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DC024F-30CE-27D8-FE8D-69ED196ED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17</a:t>
            </a:fld>
            <a:endParaRPr lang="en-US"/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4E07128C-087E-F0AA-845B-F483EAA8490E}"/>
              </a:ext>
            </a:extLst>
          </p:cNvPr>
          <p:cNvGrpSpPr>
            <a:grpSpLocks/>
          </p:cNvGrpSpPr>
          <p:nvPr/>
        </p:nvGrpSpPr>
        <p:grpSpPr bwMode="auto">
          <a:xfrm>
            <a:off x="1803401" y="3463023"/>
            <a:ext cx="3165475" cy="2719388"/>
            <a:chOff x="384" y="2067"/>
            <a:chExt cx="1841" cy="1713"/>
          </a:xfrm>
        </p:grpSpPr>
        <p:sp>
          <p:nvSpPr>
            <p:cNvPr id="5" name="Line 7">
              <a:extLst>
                <a:ext uri="{FF2B5EF4-FFF2-40B4-BE49-F238E27FC236}">
                  <a16:creationId xmlns:a16="http://schemas.microsoft.com/office/drawing/2014/main" id="{F0961718-7F2D-F55F-3477-3606DE8CC1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3780"/>
              <a:ext cx="184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8">
              <a:extLst>
                <a:ext uri="{FF2B5EF4-FFF2-40B4-BE49-F238E27FC236}">
                  <a16:creationId xmlns:a16="http://schemas.microsoft.com/office/drawing/2014/main" id="{CB13758E-C9A3-73A8-C778-BC1DE9B42E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" y="2366"/>
              <a:ext cx="0" cy="14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11">
              <a:extLst>
                <a:ext uri="{FF2B5EF4-FFF2-40B4-BE49-F238E27FC236}">
                  <a16:creationId xmlns:a16="http://schemas.microsoft.com/office/drawing/2014/main" id="{78B9DA6C-09D5-40D6-9614-5532D75ECE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" y="3019"/>
              <a:ext cx="488" cy="652"/>
              <a:chOff x="1968" y="1632"/>
              <a:chExt cx="2304" cy="1152"/>
            </a:xfrm>
          </p:grpSpPr>
          <p:sp>
            <p:nvSpPr>
              <p:cNvPr id="19" name="Arc 12">
                <a:extLst>
                  <a:ext uri="{FF2B5EF4-FFF2-40B4-BE49-F238E27FC236}">
                    <a16:creationId xmlns:a16="http://schemas.microsoft.com/office/drawing/2014/main" id="{FFA2CCA8-0235-CF04-C906-D575B226E6D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120" y="1632"/>
                <a:ext cx="1152" cy="115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13">
                <a:extLst>
                  <a:ext uri="{FF2B5EF4-FFF2-40B4-BE49-F238E27FC236}">
                    <a16:creationId xmlns:a16="http://schemas.microsoft.com/office/drawing/2014/main" id="{8798662E-5B17-9B4F-5FE4-DEC7725B093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1968" y="1632"/>
                <a:ext cx="1152" cy="115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33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" name="Oval 14">
              <a:extLst>
                <a:ext uri="{FF2B5EF4-FFF2-40B4-BE49-F238E27FC236}">
                  <a16:creationId xmlns:a16="http://schemas.microsoft.com/office/drawing/2014/main" id="{EB7B962D-624D-ED3F-F3C7-E63037280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3605"/>
              <a:ext cx="53" cy="58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Arc 15">
              <a:extLst>
                <a:ext uri="{FF2B5EF4-FFF2-40B4-BE49-F238E27FC236}">
                  <a16:creationId xmlns:a16="http://schemas.microsoft.com/office/drawing/2014/main" id="{F7490D5C-0D64-4D34-B092-AD52929EC183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929" y="2774"/>
              <a:ext cx="319" cy="65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16">
              <a:extLst>
                <a:ext uri="{FF2B5EF4-FFF2-40B4-BE49-F238E27FC236}">
                  <a16:creationId xmlns:a16="http://schemas.microsoft.com/office/drawing/2014/main" id="{611A2191-990B-E5E7-5512-B459CB07D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5" y="3360"/>
              <a:ext cx="53" cy="5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959E535E-171C-7C5E-60D6-AD6EB9C83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3091"/>
              <a:ext cx="526" cy="336"/>
            </a:xfrm>
            <a:custGeom>
              <a:avLst/>
              <a:gdLst>
                <a:gd name="T0" fmla="*/ 0 w 1344"/>
                <a:gd name="T1" fmla="*/ 592 h 592"/>
                <a:gd name="T2" fmla="*/ 192 w 1344"/>
                <a:gd name="T3" fmla="*/ 544 h 592"/>
                <a:gd name="T4" fmla="*/ 384 w 1344"/>
                <a:gd name="T5" fmla="*/ 352 h 592"/>
                <a:gd name="T6" fmla="*/ 480 w 1344"/>
                <a:gd name="T7" fmla="*/ 160 h 592"/>
                <a:gd name="T8" fmla="*/ 768 w 1344"/>
                <a:gd name="T9" fmla="*/ 16 h 592"/>
                <a:gd name="T10" fmla="*/ 1056 w 1344"/>
                <a:gd name="T11" fmla="*/ 64 h 592"/>
                <a:gd name="T12" fmla="*/ 1344 w 1344"/>
                <a:gd name="T13" fmla="*/ 208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4" h="592">
                  <a:moveTo>
                    <a:pt x="0" y="592"/>
                  </a:moveTo>
                  <a:cubicBezTo>
                    <a:pt x="64" y="587"/>
                    <a:pt x="128" y="583"/>
                    <a:pt x="192" y="544"/>
                  </a:cubicBezTo>
                  <a:cubicBezTo>
                    <a:pt x="255" y="504"/>
                    <a:pt x="335" y="416"/>
                    <a:pt x="384" y="352"/>
                  </a:cubicBezTo>
                  <a:cubicBezTo>
                    <a:pt x="432" y="287"/>
                    <a:pt x="416" y="216"/>
                    <a:pt x="480" y="160"/>
                  </a:cubicBezTo>
                  <a:cubicBezTo>
                    <a:pt x="544" y="104"/>
                    <a:pt x="672" y="32"/>
                    <a:pt x="768" y="16"/>
                  </a:cubicBezTo>
                  <a:cubicBezTo>
                    <a:pt x="864" y="0"/>
                    <a:pt x="959" y="31"/>
                    <a:pt x="1056" y="64"/>
                  </a:cubicBezTo>
                  <a:cubicBezTo>
                    <a:pt x="1152" y="96"/>
                    <a:pt x="1248" y="152"/>
                    <a:pt x="1344" y="208"/>
                  </a:cubicBezTo>
                </a:path>
              </a:pathLst>
            </a:custGeom>
            <a:noFill/>
            <a:ln w="28575" cap="flat" cmpd="sng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Arc 18">
              <a:extLst>
                <a:ext uri="{FF2B5EF4-FFF2-40B4-BE49-F238E27FC236}">
                  <a16:creationId xmlns:a16="http://schemas.microsoft.com/office/drawing/2014/main" id="{875D51E8-9017-9973-F650-A9E0B8C1B6B4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1192" y="2312"/>
              <a:ext cx="319" cy="6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9">
              <a:extLst>
                <a:ext uri="{FF2B5EF4-FFF2-40B4-BE49-F238E27FC236}">
                  <a16:creationId xmlns:a16="http://schemas.microsoft.com/office/drawing/2014/main" id="{4F525B68-9A72-20E6-1882-85E44F98B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898"/>
              <a:ext cx="53" cy="58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8354173D-4390-61A0-F3C0-CFE05F97D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1" y="2874"/>
              <a:ext cx="359" cy="131"/>
            </a:xfrm>
            <a:custGeom>
              <a:avLst/>
              <a:gdLst>
                <a:gd name="T0" fmla="*/ 0 w 916"/>
                <a:gd name="T1" fmla="*/ 160 h 232"/>
                <a:gd name="T2" fmla="*/ 144 w 916"/>
                <a:gd name="T3" fmla="*/ 112 h 232"/>
                <a:gd name="T4" fmla="*/ 288 w 916"/>
                <a:gd name="T5" fmla="*/ 16 h 232"/>
                <a:gd name="T6" fmla="*/ 480 w 916"/>
                <a:gd name="T7" fmla="*/ 16 h 232"/>
                <a:gd name="T8" fmla="*/ 768 w 916"/>
                <a:gd name="T9" fmla="*/ 112 h 232"/>
                <a:gd name="T10" fmla="*/ 788 w 916"/>
                <a:gd name="T11" fmla="*/ 135 h 232"/>
                <a:gd name="T12" fmla="*/ 916 w 916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6" h="232">
                  <a:moveTo>
                    <a:pt x="0" y="160"/>
                  </a:moveTo>
                  <a:cubicBezTo>
                    <a:pt x="48" y="148"/>
                    <a:pt x="96" y="136"/>
                    <a:pt x="144" y="112"/>
                  </a:cubicBezTo>
                  <a:cubicBezTo>
                    <a:pt x="192" y="88"/>
                    <a:pt x="232" y="31"/>
                    <a:pt x="288" y="16"/>
                  </a:cubicBezTo>
                  <a:cubicBezTo>
                    <a:pt x="343" y="0"/>
                    <a:pt x="400" y="0"/>
                    <a:pt x="480" y="16"/>
                  </a:cubicBezTo>
                  <a:cubicBezTo>
                    <a:pt x="559" y="31"/>
                    <a:pt x="716" y="92"/>
                    <a:pt x="768" y="112"/>
                  </a:cubicBezTo>
                  <a:cubicBezTo>
                    <a:pt x="819" y="131"/>
                    <a:pt x="763" y="115"/>
                    <a:pt x="788" y="135"/>
                  </a:cubicBezTo>
                  <a:cubicBezTo>
                    <a:pt x="812" y="155"/>
                    <a:pt x="889" y="211"/>
                    <a:pt x="916" y="232"/>
                  </a:cubicBezTo>
                </a:path>
              </a:pathLst>
            </a:custGeom>
            <a:noFill/>
            <a:ln w="28575" cap="flat" cmpd="sng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rc 21">
              <a:extLst>
                <a:ext uri="{FF2B5EF4-FFF2-40B4-BE49-F238E27FC236}">
                  <a16:creationId xmlns:a16="http://schemas.microsoft.com/office/drawing/2014/main" id="{4D5F7959-54AA-8588-E4B7-CBC08F204429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1549" y="2067"/>
              <a:ext cx="319" cy="65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22">
              <a:extLst>
                <a:ext uri="{FF2B5EF4-FFF2-40B4-BE49-F238E27FC236}">
                  <a16:creationId xmlns:a16="http://schemas.microsoft.com/office/drawing/2014/main" id="{809EE168-33CA-3377-9DBB-62934143D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5" y="2653"/>
              <a:ext cx="53" cy="5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43F34E21-D6B0-70F7-D7A7-C6C818272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" y="2720"/>
              <a:ext cx="244" cy="163"/>
            </a:xfrm>
            <a:custGeom>
              <a:avLst/>
              <a:gdLst>
                <a:gd name="T0" fmla="*/ 0 w 624"/>
                <a:gd name="T1" fmla="*/ 0 h 288"/>
                <a:gd name="T2" fmla="*/ 240 w 624"/>
                <a:gd name="T3" fmla="*/ 48 h 288"/>
                <a:gd name="T4" fmla="*/ 432 w 624"/>
                <a:gd name="T5" fmla="*/ 144 h 288"/>
                <a:gd name="T6" fmla="*/ 624 w 624"/>
                <a:gd name="T7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4" h="288">
                  <a:moveTo>
                    <a:pt x="0" y="0"/>
                  </a:moveTo>
                  <a:cubicBezTo>
                    <a:pt x="84" y="12"/>
                    <a:pt x="168" y="24"/>
                    <a:pt x="240" y="48"/>
                  </a:cubicBezTo>
                  <a:cubicBezTo>
                    <a:pt x="311" y="71"/>
                    <a:pt x="368" y="104"/>
                    <a:pt x="432" y="144"/>
                  </a:cubicBezTo>
                  <a:cubicBezTo>
                    <a:pt x="495" y="183"/>
                    <a:pt x="559" y="235"/>
                    <a:pt x="624" y="288"/>
                  </a:cubicBezTo>
                </a:path>
              </a:pathLst>
            </a:custGeom>
            <a:noFill/>
            <a:ln w="28575" cap="flat" cmpd="sng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24">
              <a:extLst>
                <a:ext uri="{FF2B5EF4-FFF2-40B4-BE49-F238E27FC236}">
                  <a16:creationId xmlns:a16="http://schemas.microsoft.com/office/drawing/2014/main" id="{A30DD7B4-43AA-2F8C-420D-F18AD40964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6" y="2692"/>
              <a:ext cx="244" cy="109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" name="Group 45">
            <a:extLst>
              <a:ext uri="{FF2B5EF4-FFF2-40B4-BE49-F238E27FC236}">
                <a16:creationId xmlns:a16="http://schemas.microsoft.com/office/drawing/2014/main" id="{BBC0B45E-B93D-B673-057A-D7586E213990}"/>
              </a:ext>
            </a:extLst>
          </p:cNvPr>
          <p:cNvGrpSpPr>
            <a:grpSpLocks/>
          </p:cNvGrpSpPr>
          <p:nvPr/>
        </p:nvGrpSpPr>
        <p:grpSpPr bwMode="auto">
          <a:xfrm>
            <a:off x="6178550" y="3363011"/>
            <a:ext cx="4635500" cy="2819400"/>
            <a:chOff x="732" y="1296"/>
            <a:chExt cx="3415" cy="2496"/>
          </a:xfrm>
        </p:grpSpPr>
        <p:sp>
          <p:nvSpPr>
            <p:cNvPr id="22" name="Line 46">
              <a:extLst>
                <a:ext uri="{FF2B5EF4-FFF2-40B4-BE49-F238E27FC236}">
                  <a16:creationId xmlns:a16="http://schemas.microsoft.com/office/drawing/2014/main" id="{DF7AA6D8-37A4-5B84-3EDB-C9488C00BE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" y="3792"/>
              <a:ext cx="30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47">
              <a:extLst>
                <a:ext uri="{FF2B5EF4-FFF2-40B4-BE49-F238E27FC236}">
                  <a16:creationId xmlns:a16="http://schemas.microsoft.com/office/drawing/2014/main" id="{ED0958F6-9CC1-2684-7624-6E7B774496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2" y="1296"/>
              <a:ext cx="0" cy="24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rc 48">
              <a:extLst>
                <a:ext uri="{FF2B5EF4-FFF2-40B4-BE49-F238E27FC236}">
                  <a16:creationId xmlns:a16="http://schemas.microsoft.com/office/drawing/2014/main" id="{3A143B69-911C-6CB7-A7ED-0B46FBA5A40A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1452" y="2112"/>
              <a:ext cx="816" cy="11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B0275245-B98F-4485-7661-979E904E2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" y="3114"/>
              <a:ext cx="101" cy="121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50">
              <a:extLst>
                <a:ext uri="{FF2B5EF4-FFF2-40B4-BE49-F238E27FC236}">
                  <a16:creationId xmlns:a16="http://schemas.microsoft.com/office/drawing/2014/main" id="{45412A4F-ED49-6129-5E1F-412B53101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8" y="2756"/>
              <a:ext cx="1879" cy="796"/>
            </a:xfrm>
            <a:custGeom>
              <a:avLst/>
              <a:gdLst>
                <a:gd name="T0" fmla="*/ 0 w 1879"/>
                <a:gd name="T1" fmla="*/ 508 h 796"/>
                <a:gd name="T2" fmla="*/ 318 w 1879"/>
                <a:gd name="T3" fmla="*/ 399 h 796"/>
                <a:gd name="T4" fmla="*/ 603 w 1879"/>
                <a:gd name="T5" fmla="*/ 48 h 796"/>
                <a:gd name="T6" fmla="*/ 1104 w 1879"/>
                <a:gd name="T7" fmla="*/ 115 h 796"/>
                <a:gd name="T8" fmla="*/ 1728 w 1879"/>
                <a:gd name="T9" fmla="*/ 652 h 796"/>
                <a:gd name="T10" fmla="*/ 1872 w 1879"/>
                <a:gd name="T11" fmla="*/ 796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9" h="796">
                  <a:moveTo>
                    <a:pt x="0" y="508"/>
                  </a:moveTo>
                  <a:cubicBezTo>
                    <a:pt x="52" y="489"/>
                    <a:pt x="217" y="475"/>
                    <a:pt x="318" y="399"/>
                  </a:cubicBezTo>
                  <a:cubicBezTo>
                    <a:pt x="418" y="322"/>
                    <a:pt x="472" y="95"/>
                    <a:pt x="603" y="48"/>
                  </a:cubicBezTo>
                  <a:cubicBezTo>
                    <a:pt x="733" y="0"/>
                    <a:pt x="916" y="14"/>
                    <a:pt x="1104" y="115"/>
                  </a:cubicBezTo>
                  <a:cubicBezTo>
                    <a:pt x="1291" y="215"/>
                    <a:pt x="1600" y="538"/>
                    <a:pt x="1728" y="652"/>
                  </a:cubicBezTo>
                  <a:cubicBezTo>
                    <a:pt x="1855" y="765"/>
                    <a:pt x="1879" y="787"/>
                    <a:pt x="1872" y="796"/>
                  </a:cubicBezTo>
                </a:path>
              </a:pathLst>
            </a:custGeom>
            <a:noFill/>
            <a:ln w="28575" cap="flat" cmpd="sng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51">
              <a:extLst>
                <a:ext uri="{FF2B5EF4-FFF2-40B4-BE49-F238E27FC236}">
                  <a16:creationId xmlns:a16="http://schemas.microsoft.com/office/drawing/2014/main" id="{8D88D5A8-6633-4B94-09DD-5B35ABE47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" y="3048"/>
              <a:ext cx="624" cy="288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52">
              <a:extLst>
                <a:ext uri="{FF2B5EF4-FFF2-40B4-BE49-F238E27FC236}">
                  <a16:creationId xmlns:a16="http://schemas.microsoft.com/office/drawing/2014/main" id="{464D2D30-2862-53DE-47BE-B4B5ADF15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3" y="2928"/>
              <a:ext cx="109" cy="17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53">
              <a:extLst>
                <a:ext uri="{FF2B5EF4-FFF2-40B4-BE49-F238E27FC236}">
                  <a16:creationId xmlns:a16="http://schemas.microsoft.com/office/drawing/2014/main" id="{F9340B61-3948-F5E3-39CD-008B96AB9F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0" y="2688"/>
              <a:ext cx="24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54">
              <a:extLst>
                <a:ext uri="{FF2B5EF4-FFF2-40B4-BE49-F238E27FC236}">
                  <a16:creationId xmlns:a16="http://schemas.microsoft.com/office/drawing/2014/main" id="{00644420-2964-F078-F772-E45323443E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4" y="2688"/>
              <a:ext cx="528" cy="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5203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6AAC67-C850-FBBA-7FB6-AF90072C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PV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7">
                <a:extLst>
                  <a:ext uri="{FF2B5EF4-FFF2-40B4-BE49-F238E27FC236}">
                    <a16:creationId xmlns:a16="http://schemas.microsoft.com/office/drawing/2014/main" id="{5056C963-1DDF-CE79-7887-1046EF553C6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1555668"/>
                <a:ext cx="5539885" cy="463399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constant</a:t>
                </a:r>
              </a:p>
              <a:p>
                <a:r>
                  <a:rPr lang="en-US" dirty="0"/>
                  <a:t>Line modeled as pure reactance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𝑗𝑋</m:t>
                    </m:r>
                  </m:oMath>
                </a14:m>
                <a:endParaRPr lang="en-US" dirty="0">
                  <a:effectLst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𝑗𝑄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𝐼</m:t>
                            </m:r>
                          </m:e>
                        </m:acc>
                      </m:e>
                      <m:sup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effectLst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𝑗𝑋</m:t>
                        </m:r>
                      </m:den>
                    </m:f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∠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𝛿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∠0°</m:t>
                        </m:r>
                      </m:num>
                      <m:den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𝑗𝑋</m:t>
                        </m:r>
                      </m:den>
                    </m:f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∠0°</m:t>
                    </m:r>
                    <m:f>
                      <m:f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∠−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𝛿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∠0°</m:t>
                        </m:r>
                      </m:num>
                      <m:den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𝑗𝑋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𝛿</m:t>
                            </m:r>
                          </m:e>
                        </m:func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𝑗</m:t>
                        </m:r>
                        <m:func>
                          <m:func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𝛿</m:t>
                            </m:r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𝑗𝑋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den>
                    </m:f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𝑗</m:t>
                    </m:r>
                    <m:f>
                      <m:f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𝛿</m:t>
                            </m:r>
                          </m:e>
                        </m:func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Content Placeholder 27">
                <a:extLst>
                  <a:ext uri="{FF2B5EF4-FFF2-40B4-BE49-F238E27FC236}">
                    <a16:creationId xmlns:a16="http://schemas.microsoft.com/office/drawing/2014/main" id="{5056C963-1DDF-CE79-7887-1046EF553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1555668"/>
                <a:ext cx="5539885" cy="4633995"/>
              </a:xfrm>
              <a:blipFill>
                <a:blip r:embed="rId2"/>
                <a:stretch>
                  <a:fillRect l="-1826" t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3B8BFFB-16B7-BE90-4664-5C8765AF9FDD}"/>
              </a:ext>
            </a:extLst>
          </p:cNvPr>
          <p:cNvGrpSpPr/>
          <p:nvPr/>
        </p:nvGrpSpPr>
        <p:grpSpPr>
          <a:xfrm>
            <a:off x="838200" y="2167512"/>
            <a:ext cx="4619566" cy="1237813"/>
            <a:chOff x="3394093" y="1491001"/>
            <a:chExt cx="4619566" cy="1237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144">
                  <a:extLst>
                    <a:ext uri="{FF2B5EF4-FFF2-40B4-BE49-F238E27FC236}">
                      <a16:creationId xmlns:a16="http://schemas.microsoft.com/office/drawing/2014/main" id="{133E8D41-2FDE-6485-DE52-FA6637EAD6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51932" y="1491001"/>
                  <a:ext cx="1393779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∠0°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" name="Text Box 144">
                  <a:extLst>
                    <a:ext uri="{FF2B5EF4-FFF2-40B4-BE49-F238E27FC236}">
                      <a16:creationId xmlns:a16="http://schemas.microsoft.com/office/drawing/2014/main" id="{133E8D41-2FDE-6485-DE52-FA6637EAD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51932" y="1491001"/>
                  <a:ext cx="1393779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B1B28D-DA63-ABA6-25DA-B04397AEA266}"/>
                </a:ext>
              </a:extLst>
            </p:cNvPr>
            <p:cNvGrpSpPr/>
            <p:nvPr/>
          </p:nvGrpSpPr>
          <p:grpSpPr>
            <a:xfrm>
              <a:off x="3394093" y="1989430"/>
              <a:ext cx="993648" cy="555625"/>
              <a:chOff x="2240448" y="2074500"/>
              <a:chExt cx="993648" cy="55562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722124A-C6FF-FCB9-BB14-5E723FB989D5}"/>
                  </a:ext>
                </a:extLst>
              </p:cNvPr>
              <p:cNvGrpSpPr/>
              <p:nvPr/>
            </p:nvGrpSpPr>
            <p:grpSpPr>
              <a:xfrm>
                <a:off x="2240448" y="2074500"/>
                <a:ext cx="555625" cy="555625"/>
                <a:chOff x="1885950" y="1206183"/>
                <a:chExt cx="555625" cy="555625"/>
              </a:xfrm>
            </p:grpSpPr>
            <p:sp>
              <p:nvSpPr>
                <p:cNvPr id="11" name="Oval 121">
                  <a:extLst>
                    <a:ext uri="{FF2B5EF4-FFF2-40B4-BE49-F238E27FC236}">
                      <a16:creationId xmlns:a16="http://schemas.microsoft.com/office/drawing/2014/main" id="{31A94E98-105A-9358-15C9-0B97C7AEE8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2" name="Arc 124">
                  <a:extLst>
                    <a:ext uri="{FF2B5EF4-FFF2-40B4-BE49-F238E27FC236}">
                      <a16:creationId xmlns:a16="http://schemas.microsoft.com/office/drawing/2014/main" id="{BD3B1473-4D4D-0243-BCDD-AD7489FE10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3" name="Arc 125">
                  <a:extLst>
                    <a:ext uri="{FF2B5EF4-FFF2-40B4-BE49-F238E27FC236}">
                      <a16:creationId xmlns:a16="http://schemas.microsoft.com/office/drawing/2014/main" id="{EA9D6FB9-1594-D998-8A0F-C7244C4CFA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4" name="Arc 127">
                  <a:extLst>
                    <a:ext uri="{FF2B5EF4-FFF2-40B4-BE49-F238E27FC236}">
                      <a16:creationId xmlns:a16="http://schemas.microsoft.com/office/drawing/2014/main" id="{EAC2B459-D930-B6A0-3534-A699D1B1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" name="Arc 128">
                  <a:extLst>
                    <a:ext uri="{FF2B5EF4-FFF2-40B4-BE49-F238E27FC236}">
                      <a16:creationId xmlns:a16="http://schemas.microsoft.com/office/drawing/2014/main" id="{47C9A6E6-6662-6869-9C0F-CF6EF9A28A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10" name="AutoShape 135">
                <a:extLst>
                  <a:ext uri="{FF2B5EF4-FFF2-40B4-BE49-F238E27FC236}">
                    <a16:creationId xmlns:a16="http://schemas.microsoft.com/office/drawing/2014/main" id="{25809F54-6769-A44B-3762-A03A6A45CF5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796073" y="2352312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143">
                  <a:extLst>
                    <a:ext uri="{FF2B5EF4-FFF2-40B4-BE49-F238E27FC236}">
                      <a16:creationId xmlns:a16="http://schemas.microsoft.com/office/drawing/2014/main" id="{5FA1533F-CB4C-B680-9D7C-B8AAB0C3A64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53410" y="1491001"/>
                  <a:ext cx="1276440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6" name="Text Box 143">
                  <a:extLst>
                    <a:ext uri="{FF2B5EF4-FFF2-40B4-BE49-F238E27FC236}">
                      <a16:creationId xmlns:a16="http://schemas.microsoft.com/office/drawing/2014/main" id="{5FA1533F-CB4C-B680-9D7C-B8AAB0C3A6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53410" y="1491001"/>
                  <a:ext cx="127644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33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AutoShape 136">
              <a:extLst>
                <a:ext uri="{FF2B5EF4-FFF2-40B4-BE49-F238E27FC236}">
                  <a16:creationId xmlns:a16="http://schemas.microsoft.com/office/drawing/2014/main" id="{E3A4382B-C1D7-4119-DA00-831AE9CE8E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1" y="2270093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F2F347D-0156-527B-B7C1-AD6777D9D6EF}"/>
                </a:ext>
              </a:extLst>
            </p:cNvPr>
            <p:cNvCxnSpPr>
              <a:cxnSpLocks/>
            </p:cNvCxnSpPr>
            <p:nvPr/>
          </p:nvCxnSpPr>
          <p:spPr>
            <a:xfrm>
              <a:off x="4387741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993BF21-708C-545F-B9E0-29ED8D4E2AE2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24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AE18236-CC08-85B3-F0EB-DAB239C272B7}"/>
                </a:ext>
              </a:extLst>
            </p:cNvPr>
            <p:cNvGrpSpPr/>
            <p:nvPr/>
          </p:nvGrpSpPr>
          <p:grpSpPr>
            <a:xfrm>
              <a:off x="6721523" y="2270167"/>
              <a:ext cx="458647" cy="458647"/>
              <a:chOff x="6721523" y="2490507"/>
              <a:chExt cx="458647" cy="458647"/>
            </a:xfrm>
          </p:grpSpPr>
          <p:sp>
            <p:nvSpPr>
              <p:cNvPr id="21" name="Line 148">
                <a:extLst>
                  <a:ext uri="{FF2B5EF4-FFF2-40B4-BE49-F238E27FC236}">
                    <a16:creationId xmlns:a16="http://schemas.microsoft.com/office/drawing/2014/main" id="{803D4B86-5540-8CDA-26C7-1B1F09C845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523" y="2490507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22" name="Line 148">
                <a:extLst>
                  <a:ext uri="{FF2B5EF4-FFF2-40B4-BE49-F238E27FC236}">
                    <a16:creationId xmlns:a16="http://schemas.microsoft.com/office/drawing/2014/main" id="{D19F97B6-6B8D-3DC4-D9D8-1A3A5CD6D8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933718" y="2717616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140">
                  <a:extLst>
                    <a:ext uri="{FF2B5EF4-FFF2-40B4-BE49-F238E27FC236}">
                      <a16:creationId xmlns:a16="http://schemas.microsoft.com/office/drawing/2014/main" id="{1B2B7A0E-9FD6-0271-2715-341CB166094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𝑃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𝑗𝑄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3" name="Text Box 140">
                  <a:extLst>
                    <a:ext uri="{FF2B5EF4-FFF2-40B4-BE49-F238E27FC236}">
                      <a16:creationId xmlns:a16="http://schemas.microsoft.com/office/drawing/2014/main" id="{1B2B7A0E-9FD6-0271-2715-341CB16609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071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E30B17F-E47B-D30B-553C-2BC730BEBEBD}"/>
                </a:ext>
              </a:extLst>
            </p:cNvPr>
            <p:cNvCxnSpPr/>
            <p:nvPr/>
          </p:nvCxnSpPr>
          <p:spPr>
            <a:xfrm>
              <a:off x="5155894" y="2135047"/>
              <a:ext cx="8960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0913F2-7D11-A154-8EDD-F1FDEDBCF484}"/>
                    </a:ext>
                  </a:extLst>
                </p:cNvPr>
                <p:cNvSpPr txBox="1"/>
                <p:nvPr/>
              </p:nvSpPr>
              <p:spPr>
                <a:xfrm>
                  <a:off x="5475759" y="1804764"/>
                  <a:ext cx="3451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0913F2-7D11-A154-8EDD-F1FDEDBCF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5759" y="1804764"/>
                  <a:ext cx="3451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9535137B-84FA-4E9D-1E25-1B756A08B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sz="1100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DC10376C-973D-AA4E-C7EB-D89581BF0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7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6AAC67-C850-FBBA-7FB6-AF90072C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PV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7">
                <a:extLst>
                  <a:ext uri="{FF2B5EF4-FFF2-40B4-BE49-F238E27FC236}">
                    <a16:creationId xmlns:a16="http://schemas.microsoft.com/office/drawing/2014/main" id="{5056C963-1DDF-CE79-7887-1046EF553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63338"/>
                <a:ext cx="10515600" cy="469878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den>
                    </m:f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𝑗</m:t>
                    </m:r>
                    <m:f>
                      <m:f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𝛿</m:t>
                            </m:r>
                          </m:e>
                        </m:func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𝑆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𝑆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𝑄𝑋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𝑄𝑋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𝑄𝑋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Content Placeholder 27">
                <a:extLst>
                  <a:ext uri="{FF2B5EF4-FFF2-40B4-BE49-F238E27FC236}">
                    <a16:creationId xmlns:a16="http://schemas.microsoft.com/office/drawing/2014/main" id="{5056C963-1DDF-CE79-7887-1046EF553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63338"/>
                <a:ext cx="10515600" cy="4698784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3B8BFFB-16B7-BE90-4664-5C8765AF9FDD}"/>
              </a:ext>
            </a:extLst>
          </p:cNvPr>
          <p:cNvGrpSpPr/>
          <p:nvPr/>
        </p:nvGrpSpPr>
        <p:grpSpPr>
          <a:xfrm>
            <a:off x="7179624" y="956229"/>
            <a:ext cx="4619566" cy="1237813"/>
            <a:chOff x="3394093" y="1491001"/>
            <a:chExt cx="4619566" cy="1237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144">
                  <a:extLst>
                    <a:ext uri="{FF2B5EF4-FFF2-40B4-BE49-F238E27FC236}">
                      <a16:creationId xmlns:a16="http://schemas.microsoft.com/office/drawing/2014/main" id="{133E8D41-2FDE-6485-DE52-FA6637EAD6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51932" y="1491001"/>
                  <a:ext cx="1393779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∠0°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" name="Text Box 144">
                  <a:extLst>
                    <a:ext uri="{FF2B5EF4-FFF2-40B4-BE49-F238E27FC236}">
                      <a16:creationId xmlns:a16="http://schemas.microsoft.com/office/drawing/2014/main" id="{133E8D41-2FDE-6485-DE52-FA6637EAD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51932" y="1491001"/>
                  <a:ext cx="139377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B1B28D-DA63-ABA6-25DA-B04397AEA266}"/>
                </a:ext>
              </a:extLst>
            </p:cNvPr>
            <p:cNvGrpSpPr/>
            <p:nvPr/>
          </p:nvGrpSpPr>
          <p:grpSpPr>
            <a:xfrm>
              <a:off x="3394093" y="1989430"/>
              <a:ext cx="993648" cy="555625"/>
              <a:chOff x="2240448" y="2074500"/>
              <a:chExt cx="993648" cy="55562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722124A-C6FF-FCB9-BB14-5E723FB989D5}"/>
                  </a:ext>
                </a:extLst>
              </p:cNvPr>
              <p:cNvGrpSpPr/>
              <p:nvPr/>
            </p:nvGrpSpPr>
            <p:grpSpPr>
              <a:xfrm>
                <a:off x="2240448" y="2074500"/>
                <a:ext cx="555625" cy="555625"/>
                <a:chOff x="1885950" y="1206183"/>
                <a:chExt cx="555625" cy="555625"/>
              </a:xfrm>
            </p:grpSpPr>
            <p:sp>
              <p:nvSpPr>
                <p:cNvPr id="11" name="Oval 121">
                  <a:extLst>
                    <a:ext uri="{FF2B5EF4-FFF2-40B4-BE49-F238E27FC236}">
                      <a16:creationId xmlns:a16="http://schemas.microsoft.com/office/drawing/2014/main" id="{31A94E98-105A-9358-15C9-0B97C7AEE8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2" name="Arc 124">
                  <a:extLst>
                    <a:ext uri="{FF2B5EF4-FFF2-40B4-BE49-F238E27FC236}">
                      <a16:creationId xmlns:a16="http://schemas.microsoft.com/office/drawing/2014/main" id="{BD3B1473-4D4D-0243-BCDD-AD7489FE10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3" name="Arc 125">
                  <a:extLst>
                    <a:ext uri="{FF2B5EF4-FFF2-40B4-BE49-F238E27FC236}">
                      <a16:creationId xmlns:a16="http://schemas.microsoft.com/office/drawing/2014/main" id="{EA9D6FB9-1594-D998-8A0F-C7244C4CFA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4" name="Arc 127">
                  <a:extLst>
                    <a:ext uri="{FF2B5EF4-FFF2-40B4-BE49-F238E27FC236}">
                      <a16:creationId xmlns:a16="http://schemas.microsoft.com/office/drawing/2014/main" id="{EAC2B459-D930-B6A0-3534-A699D1B1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" name="Arc 128">
                  <a:extLst>
                    <a:ext uri="{FF2B5EF4-FFF2-40B4-BE49-F238E27FC236}">
                      <a16:creationId xmlns:a16="http://schemas.microsoft.com/office/drawing/2014/main" id="{47C9A6E6-6662-6869-9C0F-CF6EF9A28A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10" name="AutoShape 135">
                <a:extLst>
                  <a:ext uri="{FF2B5EF4-FFF2-40B4-BE49-F238E27FC236}">
                    <a16:creationId xmlns:a16="http://schemas.microsoft.com/office/drawing/2014/main" id="{25809F54-6769-A44B-3762-A03A6A45CF5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796073" y="2352312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143">
                  <a:extLst>
                    <a:ext uri="{FF2B5EF4-FFF2-40B4-BE49-F238E27FC236}">
                      <a16:creationId xmlns:a16="http://schemas.microsoft.com/office/drawing/2014/main" id="{5FA1533F-CB4C-B680-9D7C-B8AAB0C3A64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53410" y="1491001"/>
                  <a:ext cx="1276440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6" name="Text Box 143">
                  <a:extLst>
                    <a:ext uri="{FF2B5EF4-FFF2-40B4-BE49-F238E27FC236}">
                      <a16:creationId xmlns:a16="http://schemas.microsoft.com/office/drawing/2014/main" id="{5FA1533F-CB4C-B680-9D7C-B8AAB0C3A6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53410" y="1491001"/>
                  <a:ext cx="127644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AutoShape 136">
              <a:extLst>
                <a:ext uri="{FF2B5EF4-FFF2-40B4-BE49-F238E27FC236}">
                  <a16:creationId xmlns:a16="http://schemas.microsoft.com/office/drawing/2014/main" id="{E3A4382B-C1D7-4119-DA00-831AE9CE8E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1" y="2270093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F2F347D-0156-527B-B7C1-AD6777D9D6EF}"/>
                </a:ext>
              </a:extLst>
            </p:cNvPr>
            <p:cNvCxnSpPr>
              <a:cxnSpLocks/>
            </p:cNvCxnSpPr>
            <p:nvPr/>
          </p:nvCxnSpPr>
          <p:spPr>
            <a:xfrm>
              <a:off x="4387741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993BF21-708C-545F-B9E0-29ED8D4E2AE2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24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AE18236-CC08-85B3-F0EB-DAB239C272B7}"/>
                </a:ext>
              </a:extLst>
            </p:cNvPr>
            <p:cNvGrpSpPr/>
            <p:nvPr/>
          </p:nvGrpSpPr>
          <p:grpSpPr>
            <a:xfrm>
              <a:off x="6721523" y="2270167"/>
              <a:ext cx="458647" cy="458647"/>
              <a:chOff x="6721523" y="2490507"/>
              <a:chExt cx="458647" cy="458647"/>
            </a:xfrm>
          </p:grpSpPr>
          <p:sp>
            <p:nvSpPr>
              <p:cNvPr id="21" name="Line 148">
                <a:extLst>
                  <a:ext uri="{FF2B5EF4-FFF2-40B4-BE49-F238E27FC236}">
                    <a16:creationId xmlns:a16="http://schemas.microsoft.com/office/drawing/2014/main" id="{803D4B86-5540-8CDA-26C7-1B1F09C845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523" y="2490507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22" name="Line 148">
                <a:extLst>
                  <a:ext uri="{FF2B5EF4-FFF2-40B4-BE49-F238E27FC236}">
                    <a16:creationId xmlns:a16="http://schemas.microsoft.com/office/drawing/2014/main" id="{D19F97B6-6B8D-3DC4-D9D8-1A3A5CD6D8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933718" y="2717616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140">
                  <a:extLst>
                    <a:ext uri="{FF2B5EF4-FFF2-40B4-BE49-F238E27FC236}">
                      <a16:creationId xmlns:a16="http://schemas.microsoft.com/office/drawing/2014/main" id="{1B2B7A0E-9FD6-0271-2715-341CB166094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𝑃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𝑗𝑄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3" name="Text Box 140">
                  <a:extLst>
                    <a:ext uri="{FF2B5EF4-FFF2-40B4-BE49-F238E27FC236}">
                      <a16:creationId xmlns:a16="http://schemas.microsoft.com/office/drawing/2014/main" id="{1B2B7A0E-9FD6-0271-2715-341CB16609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714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E30B17F-E47B-D30B-553C-2BC730BEBEBD}"/>
                </a:ext>
              </a:extLst>
            </p:cNvPr>
            <p:cNvCxnSpPr/>
            <p:nvPr/>
          </p:nvCxnSpPr>
          <p:spPr>
            <a:xfrm>
              <a:off x="5155894" y="2135047"/>
              <a:ext cx="8960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0913F2-7D11-A154-8EDD-F1FDEDBCF484}"/>
                    </a:ext>
                  </a:extLst>
                </p:cNvPr>
                <p:cNvSpPr txBox="1"/>
                <p:nvPr/>
              </p:nvSpPr>
              <p:spPr>
                <a:xfrm>
                  <a:off x="5475759" y="1804764"/>
                  <a:ext cx="3451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0913F2-7D11-A154-8EDD-F1FDEDBCF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5759" y="1804764"/>
                  <a:ext cx="3451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AE310D-2CB5-7054-5A59-CF3AEFA42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063F5-8954-D950-DE72-8410C828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2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7BFE5-F84F-6686-7054-36B52452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a good day for a power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38A56-40F2-5221-A236-0BCB199AF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Things change over time</a:t>
            </a:r>
          </a:p>
          <a:p>
            <a:r>
              <a:rPr lang="en-US" dirty="0"/>
              <a:t>But things change as expected:</a:t>
            </a:r>
          </a:p>
          <a:p>
            <a:pPr lvl="1"/>
            <a:r>
              <a:rPr lang="en-US" dirty="0"/>
              <a:t>Load follows the forecast reasonably well</a:t>
            </a:r>
          </a:p>
          <a:p>
            <a:pPr lvl="1"/>
            <a:r>
              <a:rPr lang="en-US" dirty="0"/>
              <a:t>Generators come online as expected</a:t>
            </a:r>
          </a:p>
          <a:p>
            <a:pPr lvl="1"/>
            <a:r>
              <a:rPr lang="en-US" dirty="0"/>
              <a:t>Changes in network topology occur in a controlled manner</a:t>
            </a:r>
          </a:p>
          <a:p>
            <a:pPr lvl="1"/>
            <a:r>
              <a:rPr lang="en-US" dirty="0"/>
              <a:t>All variables remain within expected limits</a:t>
            </a:r>
          </a:p>
          <a:p>
            <a:pPr lvl="1"/>
            <a:r>
              <a:rPr lang="en-US" dirty="0"/>
              <a:t>No unexpected outages of generators or network components</a:t>
            </a:r>
          </a:p>
          <a:p>
            <a:pPr lvl="1"/>
            <a:r>
              <a:rPr lang="en-US" dirty="0"/>
              <a:t>No faults</a:t>
            </a:r>
          </a:p>
          <a:p>
            <a:r>
              <a:rPr lang="en-US" dirty="0"/>
              <a:t>System is in quasi-steady state</a:t>
            </a:r>
          </a:p>
          <a:p>
            <a:r>
              <a:rPr lang="en-US" dirty="0"/>
              <a:t>Study its evolution using the algebraic power flow equations</a:t>
            </a:r>
          </a:p>
          <a:p>
            <a:pPr lvl="1"/>
            <a:r>
              <a:rPr lang="en-US" dirty="0"/>
              <a:t>As opposed to differential equations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44251-F4E8-0BCD-499C-3DABBE8C7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4C5A8-A5D8-70BE-DDC6-11EEA6B6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8E955-BD2D-FFBA-839E-B7DEF6C95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46" b="3426"/>
          <a:stretch/>
        </p:blipFill>
        <p:spPr>
          <a:xfrm>
            <a:off x="7662041" y="1143167"/>
            <a:ext cx="4248972" cy="19506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38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876AAC67-C850-FBBA-7FB6-AF90072CFA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PV Curves – Unity power factor load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876AAC67-C850-FBBA-7FB6-AF90072CF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6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7">
                <a:extLst>
                  <a:ext uri="{FF2B5EF4-FFF2-40B4-BE49-F238E27FC236}">
                    <a16:creationId xmlns:a16="http://schemas.microsoft.com/office/drawing/2014/main" id="{5056C963-1DDF-CE79-7887-1046EF553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63219" y="1444386"/>
                <a:ext cx="5320059" cy="135680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𝑄𝑋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Content Placeholder 27">
                <a:extLst>
                  <a:ext uri="{FF2B5EF4-FFF2-40B4-BE49-F238E27FC236}">
                    <a16:creationId xmlns:a16="http://schemas.microsoft.com/office/drawing/2014/main" id="{5056C963-1DDF-CE79-7887-1046EF553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3219" y="1444386"/>
                <a:ext cx="5320059" cy="1356804"/>
              </a:xfrm>
              <a:blipFill>
                <a:blip r:embed="rId3"/>
                <a:stretch>
                  <a:fillRect l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3B8BFFB-16B7-BE90-4664-5C8765AF9FDD}"/>
              </a:ext>
            </a:extLst>
          </p:cNvPr>
          <p:cNvGrpSpPr/>
          <p:nvPr/>
        </p:nvGrpSpPr>
        <p:grpSpPr>
          <a:xfrm>
            <a:off x="7433572" y="3733430"/>
            <a:ext cx="4619566" cy="1237813"/>
            <a:chOff x="3394093" y="1491001"/>
            <a:chExt cx="4619566" cy="1237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144">
                  <a:extLst>
                    <a:ext uri="{FF2B5EF4-FFF2-40B4-BE49-F238E27FC236}">
                      <a16:creationId xmlns:a16="http://schemas.microsoft.com/office/drawing/2014/main" id="{133E8D41-2FDE-6485-DE52-FA6637EAD6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51932" y="1491001"/>
                  <a:ext cx="1393779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∠0°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" name="Text Box 144">
                  <a:extLst>
                    <a:ext uri="{FF2B5EF4-FFF2-40B4-BE49-F238E27FC236}">
                      <a16:creationId xmlns:a16="http://schemas.microsoft.com/office/drawing/2014/main" id="{133E8D41-2FDE-6485-DE52-FA6637EAD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51932" y="1491001"/>
                  <a:ext cx="139377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B1B28D-DA63-ABA6-25DA-B04397AEA266}"/>
                </a:ext>
              </a:extLst>
            </p:cNvPr>
            <p:cNvGrpSpPr/>
            <p:nvPr/>
          </p:nvGrpSpPr>
          <p:grpSpPr>
            <a:xfrm>
              <a:off x="3394093" y="1989430"/>
              <a:ext cx="993648" cy="555625"/>
              <a:chOff x="2240448" y="2074500"/>
              <a:chExt cx="993648" cy="55562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722124A-C6FF-FCB9-BB14-5E723FB989D5}"/>
                  </a:ext>
                </a:extLst>
              </p:cNvPr>
              <p:cNvGrpSpPr/>
              <p:nvPr/>
            </p:nvGrpSpPr>
            <p:grpSpPr>
              <a:xfrm>
                <a:off x="2240448" y="2074500"/>
                <a:ext cx="555625" cy="555625"/>
                <a:chOff x="1885950" y="1206183"/>
                <a:chExt cx="555625" cy="555625"/>
              </a:xfrm>
            </p:grpSpPr>
            <p:sp>
              <p:nvSpPr>
                <p:cNvPr id="11" name="Oval 121">
                  <a:extLst>
                    <a:ext uri="{FF2B5EF4-FFF2-40B4-BE49-F238E27FC236}">
                      <a16:creationId xmlns:a16="http://schemas.microsoft.com/office/drawing/2014/main" id="{31A94E98-105A-9358-15C9-0B97C7AEE8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2" name="Arc 124">
                  <a:extLst>
                    <a:ext uri="{FF2B5EF4-FFF2-40B4-BE49-F238E27FC236}">
                      <a16:creationId xmlns:a16="http://schemas.microsoft.com/office/drawing/2014/main" id="{BD3B1473-4D4D-0243-BCDD-AD7489FE10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3" name="Arc 125">
                  <a:extLst>
                    <a:ext uri="{FF2B5EF4-FFF2-40B4-BE49-F238E27FC236}">
                      <a16:creationId xmlns:a16="http://schemas.microsoft.com/office/drawing/2014/main" id="{EA9D6FB9-1594-D998-8A0F-C7244C4CFA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4" name="Arc 127">
                  <a:extLst>
                    <a:ext uri="{FF2B5EF4-FFF2-40B4-BE49-F238E27FC236}">
                      <a16:creationId xmlns:a16="http://schemas.microsoft.com/office/drawing/2014/main" id="{EAC2B459-D930-B6A0-3534-A699D1B1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" name="Arc 128">
                  <a:extLst>
                    <a:ext uri="{FF2B5EF4-FFF2-40B4-BE49-F238E27FC236}">
                      <a16:creationId xmlns:a16="http://schemas.microsoft.com/office/drawing/2014/main" id="{47C9A6E6-6662-6869-9C0F-CF6EF9A28A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10" name="AutoShape 135">
                <a:extLst>
                  <a:ext uri="{FF2B5EF4-FFF2-40B4-BE49-F238E27FC236}">
                    <a16:creationId xmlns:a16="http://schemas.microsoft.com/office/drawing/2014/main" id="{25809F54-6769-A44B-3762-A03A6A45CF5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796073" y="2352312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143">
                  <a:extLst>
                    <a:ext uri="{FF2B5EF4-FFF2-40B4-BE49-F238E27FC236}">
                      <a16:creationId xmlns:a16="http://schemas.microsoft.com/office/drawing/2014/main" id="{5FA1533F-CB4C-B680-9D7C-B8AAB0C3A64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53410" y="1491001"/>
                  <a:ext cx="1276440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6" name="Text Box 143">
                  <a:extLst>
                    <a:ext uri="{FF2B5EF4-FFF2-40B4-BE49-F238E27FC236}">
                      <a16:creationId xmlns:a16="http://schemas.microsoft.com/office/drawing/2014/main" id="{5FA1533F-CB4C-B680-9D7C-B8AAB0C3A6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53410" y="1491001"/>
                  <a:ext cx="127644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AutoShape 136">
              <a:extLst>
                <a:ext uri="{FF2B5EF4-FFF2-40B4-BE49-F238E27FC236}">
                  <a16:creationId xmlns:a16="http://schemas.microsoft.com/office/drawing/2014/main" id="{E3A4382B-C1D7-4119-DA00-831AE9CE8E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1" y="2270093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F2F347D-0156-527B-B7C1-AD6777D9D6EF}"/>
                </a:ext>
              </a:extLst>
            </p:cNvPr>
            <p:cNvCxnSpPr>
              <a:cxnSpLocks/>
            </p:cNvCxnSpPr>
            <p:nvPr/>
          </p:nvCxnSpPr>
          <p:spPr>
            <a:xfrm>
              <a:off x="4387741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993BF21-708C-545F-B9E0-29ED8D4E2AE2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24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AE18236-CC08-85B3-F0EB-DAB239C272B7}"/>
                </a:ext>
              </a:extLst>
            </p:cNvPr>
            <p:cNvGrpSpPr/>
            <p:nvPr/>
          </p:nvGrpSpPr>
          <p:grpSpPr>
            <a:xfrm>
              <a:off x="6721523" y="2270167"/>
              <a:ext cx="458647" cy="458647"/>
              <a:chOff x="6721523" y="2490507"/>
              <a:chExt cx="458647" cy="458647"/>
            </a:xfrm>
          </p:grpSpPr>
          <p:sp>
            <p:nvSpPr>
              <p:cNvPr id="21" name="Line 148">
                <a:extLst>
                  <a:ext uri="{FF2B5EF4-FFF2-40B4-BE49-F238E27FC236}">
                    <a16:creationId xmlns:a16="http://schemas.microsoft.com/office/drawing/2014/main" id="{803D4B86-5540-8CDA-26C7-1B1F09C845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523" y="2490507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22" name="Line 148">
                <a:extLst>
                  <a:ext uri="{FF2B5EF4-FFF2-40B4-BE49-F238E27FC236}">
                    <a16:creationId xmlns:a16="http://schemas.microsoft.com/office/drawing/2014/main" id="{D19F97B6-6B8D-3DC4-D9D8-1A3A5CD6D8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933718" y="2717616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140">
                  <a:extLst>
                    <a:ext uri="{FF2B5EF4-FFF2-40B4-BE49-F238E27FC236}">
                      <a16:creationId xmlns:a16="http://schemas.microsoft.com/office/drawing/2014/main" id="{1B2B7A0E-9FD6-0271-2715-341CB166094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𝑃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𝑗𝑄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3" name="Text Box 140">
                  <a:extLst>
                    <a:ext uri="{FF2B5EF4-FFF2-40B4-BE49-F238E27FC236}">
                      <a16:creationId xmlns:a16="http://schemas.microsoft.com/office/drawing/2014/main" id="{1B2B7A0E-9FD6-0271-2715-341CB16609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1111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E30B17F-E47B-D30B-553C-2BC730BEBEBD}"/>
                </a:ext>
              </a:extLst>
            </p:cNvPr>
            <p:cNvCxnSpPr/>
            <p:nvPr/>
          </p:nvCxnSpPr>
          <p:spPr>
            <a:xfrm>
              <a:off x="5155894" y="2135047"/>
              <a:ext cx="8960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0913F2-7D11-A154-8EDD-F1FDEDBCF484}"/>
                    </a:ext>
                  </a:extLst>
                </p:cNvPr>
                <p:cNvSpPr txBox="1"/>
                <p:nvPr/>
              </p:nvSpPr>
              <p:spPr>
                <a:xfrm>
                  <a:off x="5475759" y="1804764"/>
                  <a:ext cx="3451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0913F2-7D11-A154-8EDD-F1FDEDBCF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5759" y="1804764"/>
                  <a:ext cx="34517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A08909-09A3-6DFC-6FB0-63049EA3FEE0}"/>
              </a:ext>
            </a:extLst>
          </p:cNvPr>
          <p:cNvGrpSpPr/>
          <p:nvPr/>
        </p:nvGrpSpPr>
        <p:grpSpPr>
          <a:xfrm>
            <a:off x="208722" y="2341461"/>
            <a:ext cx="7184182" cy="4479343"/>
            <a:chOff x="208722" y="2341461"/>
            <a:chExt cx="7184182" cy="447934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Chart 1">
                  <a:extLst>
                    <a:ext uri="{FF2B5EF4-FFF2-40B4-BE49-F238E27FC236}">
                      <a16:creationId xmlns:a16="http://schemas.microsoft.com/office/drawing/2014/main" id="{217DD9EA-5F80-D649-9050-00F2D4CCA5D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880544632"/>
                    </p:ext>
                  </p:extLst>
                </p:nvPr>
              </p:nvGraphicFramePr>
              <p:xfrm>
                <a:off x="208722" y="2341461"/>
                <a:ext cx="7184182" cy="433431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</mc:Choice>
          <mc:Fallback xmlns="">
            <p:graphicFrame>
              <p:nvGraphicFramePr>
                <p:cNvPr id="2" name="Chart 1">
                  <a:extLst>
                    <a:ext uri="{FF2B5EF4-FFF2-40B4-BE49-F238E27FC236}">
                      <a16:creationId xmlns:a16="http://schemas.microsoft.com/office/drawing/2014/main" id="{217DD9EA-5F80-D649-9050-00F2D4CCA5D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880544632"/>
                    </p:ext>
                  </p:extLst>
                </p:nvPr>
              </p:nvGraphicFramePr>
              <p:xfrm>
                <a:off x="208722" y="2341461"/>
                <a:ext cx="7184182" cy="433431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C9EAB59-4FFF-A2D0-2411-BFCD6691A5E7}"/>
                    </a:ext>
                  </a:extLst>
                </p:cNvPr>
                <p:cNvSpPr txBox="1"/>
                <p:nvPr/>
              </p:nvSpPr>
              <p:spPr>
                <a:xfrm>
                  <a:off x="223368" y="2616740"/>
                  <a:ext cx="2943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C9EAB59-4FFF-A2D0-2411-BFCD6691A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68" y="2616740"/>
                  <a:ext cx="294375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4167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7B06003-E628-BC55-F1AC-62E86B089762}"/>
                    </a:ext>
                  </a:extLst>
                </p:cNvPr>
                <p:cNvSpPr txBox="1"/>
                <p:nvPr/>
              </p:nvSpPr>
              <p:spPr>
                <a:xfrm>
                  <a:off x="6803467" y="6543805"/>
                  <a:ext cx="2012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7B06003-E628-BC55-F1AC-62E86B0897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3467" y="6543805"/>
                  <a:ext cx="201209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3529" r="-23529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9B965D-0DA7-22BC-1AF6-7B51B8116E78}"/>
                  </a:ext>
                </a:extLst>
              </p:cNvPr>
              <p:cNvSpPr txBox="1"/>
              <p:nvPr/>
            </p:nvSpPr>
            <p:spPr>
              <a:xfrm>
                <a:off x="7465385" y="2662906"/>
                <a:ext cx="41355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=1.0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=1.0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9B965D-0DA7-22BC-1AF6-7B51B8116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85" y="2662906"/>
                <a:ext cx="4135581" cy="461665"/>
              </a:xfrm>
              <a:prstGeom prst="rect">
                <a:avLst/>
              </a:prstGeom>
              <a:blipFill>
                <a:blip r:embed="rId12"/>
                <a:stretch>
                  <a:fillRect l="-613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FE27A4-A466-A0D6-BFAA-99C8FC0DC6E2}"/>
                  </a:ext>
                </a:extLst>
              </p:cNvPr>
              <p:cNvSpPr txBox="1"/>
              <p:nvPr/>
            </p:nvSpPr>
            <p:spPr>
              <a:xfrm>
                <a:off x="7770518" y="5706731"/>
                <a:ext cx="3880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No solution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&gt;0.5 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!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FE27A4-A466-A0D6-BFAA-99C8FC0DC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518" y="5706731"/>
                <a:ext cx="3880421" cy="461665"/>
              </a:xfrm>
              <a:prstGeom prst="rect">
                <a:avLst/>
              </a:prstGeom>
              <a:blipFill>
                <a:blip r:embed="rId13"/>
                <a:stretch>
                  <a:fillRect l="-261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CC6EDA6-A67B-4916-03B7-D14D11F69091}"/>
              </a:ext>
            </a:extLst>
          </p:cNvPr>
          <p:cNvSpPr txBox="1"/>
          <p:nvPr/>
        </p:nvSpPr>
        <p:spPr>
          <a:xfrm>
            <a:off x="838200" y="1627142"/>
            <a:ext cx="2911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(a.k.a. “Nose Curves”)</a:t>
            </a:r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646D03B2-5B2C-F57F-08BD-42C38350A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BB7EEA94-4CDB-3A64-B8F5-CF0C5DC8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B991CEF-3089-904B-809D-7034D807E4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2336219"/>
              </p:ext>
            </p:extLst>
          </p:nvPr>
        </p:nvGraphicFramePr>
        <p:xfrm>
          <a:off x="208722" y="2342765"/>
          <a:ext cx="7184182" cy="4334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876AAC67-C850-FBBA-7FB6-AF90072CFA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PV Curves – Lagging power factor load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876AAC67-C850-FBBA-7FB6-AF90072CF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71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7">
                <a:extLst>
                  <a:ext uri="{FF2B5EF4-FFF2-40B4-BE49-F238E27FC236}">
                    <a16:creationId xmlns:a16="http://schemas.microsoft.com/office/drawing/2014/main" id="{5056C963-1DDF-CE79-7887-1046EF553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63219" y="1444386"/>
                <a:ext cx="5320059" cy="135680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𝑄𝑋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Content Placeholder 27">
                <a:extLst>
                  <a:ext uri="{FF2B5EF4-FFF2-40B4-BE49-F238E27FC236}">
                    <a16:creationId xmlns:a16="http://schemas.microsoft.com/office/drawing/2014/main" id="{5056C963-1DDF-CE79-7887-1046EF553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3219" y="1444386"/>
                <a:ext cx="5320059" cy="1356804"/>
              </a:xfrm>
              <a:blipFill>
                <a:blip r:embed="rId4"/>
                <a:stretch>
                  <a:fillRect l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3B8BFFB-16B7-BE90-4664-5C8765AF9FDD}"/>
              </a:ext>
            </a:extLst>
          </p:cNvPr>
          <p:cNvGrpSpPr/>
          <p:nvPr/>
        </p:nvGrpSpPr>
        <p:grpSpPr>
          <a:xfrm>
            <a:off x="7433572" y="3733430"/>
            <a:ext cx="4619566" cy="1237813"/>
            <a:chOff x="3394093" y="1491001"/>
            <a:chExt cx="4619566" cy="1237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144">
                  <a:extLst>
                    <a:ext uri="{FF2B5EF4-FFF2-40B4-BE49-F238E27FC236}">
                      <a16:creationId xmlns:a16="http://schemas.microsoft.com/office/drawing/2014/main" id="{133E8D41-2FDE-6485-DE52-FA6637EAD6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51932" y="1491001"/>
                  <a:ext cx="1393779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∠0°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" name="Text Box 144">
                  <a:extLst>
                    <a:ext uri="{FF2B5EF4-FFF2-40B4-BE49-F238E27FC236}">
                      <a16:creationId xmlns:a16="http://schemas.microsoft.com/office/drawing/2014/main" id="{133E8D41-2FDE-6485-DE52-FA6637EAD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51932" y="1491001"/>
                  <a:ext cx="139377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B1B28D-DA63-ABA6-25DA-B04397AEA266}"/>
                </a:ext>
              </a:extLst>
            </p:cNvPr>
            <p:cNvGrpSpPr/>
            <p:nvPr/>
          </p:nvGrpSpPr>
          <p:grpSpPr>
            <a:xfrm>
              <a:off x="3394093" y="1989430"/>
              <a:ext cx="993648" cy="555625"/>
              <a:chOff x="2240448" y="2074500"/>
              <a:chExt cx="993648" cy="55562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722124A-C6FF-FCB9-BB14-5E723FB989D5}"/>
                  </a:ext>
                </a:extLst>
              </p:cNvPr>
              <p:cNvGrpSpPr/>
              <p:nvPr/>
            </p:nvGrpSpPr>
            <p:grpSpPr>
              <a:xfrm>
                <a:off x="2240448" y="2074500"/>
                <a:ext cx="555625" cy="555625"/>
                <a:chOff x="1885950" y="1206183"/>
                <a:chExt cx="555625" cy="555625"/>
              </a:xfrm>
            </p:grpSpPr>
            <p:sp>
              <p:nvSpPr>
                <p:cNvPr id="11" name="Oval 121">
                  <a:extLst>
                    <a:ext uri="{FF2B5EF4-FFF2-40B4-BE49-F238E27FC236}">
                      <a16:creationId xmlns:a16="http://schemas.microsoft.com/office/drawing/2014/main" id="{31A94E98-105A-9358-15C9-0B97C7AEE8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2" name="Arc 124">
                  <a:extLst>
                    <a:ext uri="{FF2B5EF4-FFF2-40B4-BE49-F238E27FC236}">
                      <a16:creationId xmlns:a16="http://schemas.microsoft.com/office/drawing/2014/main" id="{BD3B1473-4D4D-0243-BCDD-AD7489FE10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3" name="Arc 125">
                  <a:extLst>
                    <a:ext uri="{FF2B5EF4-FFF2-40B4-BE49-F238E27FC236}">
                      <a16:creationId xmlns:a16="http://schemas.microsoft.com/office/drawing/2014/main" id="{EA9D6FB9-1594-D998-8A0F-C7244C4CFA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4" name="Arc 127">
                  <a:extLst>
                    <a:ext uri="{FF2B5EF4-FFF2-40B4-BE49-F238E27FC236}">
                      <a16:creationId xmlns:a16="http://schemas.microsoft.com/office/drawing/2014/main" id="{EAC2B459-D930-B6A0-3534-A699D1B1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" name="Arc 128">
                  <a:extLst>
                    <a:ext uri="{FF2B5EF4-FFF2-40B4-BE49-F238E27FC236}">
                      <a16:creationId xmlns:a16="http://schemas.microsoft.com/office/drawing/2014/main" id="{47C9A6E6-6662-6869-9C0F-CF6EF9A28A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10" name="AutoShape 135">
                <a:extLst>
                  <a:ext uri="{FF2B5EF4-FFF2-40B4-BE49-F238E27FC236}">
                    <a16:creationId xmlns:a16="http://schemas.microsoft.com/office/drawing/2014/main" id="{25809F54-6769-A44B-3762-A03A6A45CF5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796073" y="2352312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143">
                  <a:extLst>
                    <a:ext uri="{FF2B5EF4-FFF2-40B4-BE49-F238E27FC236}">
                      <a16:creationId xmlns:a16="http://schemas.microsoft.com/office/drawing/2014/main" id="{5FA1533F-CB4C-B680-9D7C-B8AAB0C3A64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53410" y="1491001"/>
                  <a:ext cx="1276440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6" name="Text Box 143">
                  <a:extLst>
                    <a:ext uri="{FF2B5EF4-FFF2-40B4-BE49-F238E27FC236}">
                      <a16:creationId xmlns:a16="http://schemas.microsoft.com/office/drawing/2014/main" id="{5FA1533F-CB4C-B680-9D7C-B8AAB0C3A6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53410" y="1491001"/>
                  <a:ext cx="127644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AutoShape 136">
              <a:extLst>
                <a:ext uri="{FF2B5EF4-FFF2-40B4-BE49-F238E27FC236}">
                  <a16:creationId xmlns:a16="http://schemas.microsoft.com/office/drawing/2014/main" id="{E3A4382B-C1D7-4119-DA00-831AE9CE8E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1" y="2270093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F2F347D-0156-527B-B7C1-AD6777D9D6EF}"/>
                </a:ext>
              </a:extLst>
            </p:cNvPr>
            <p:cNvCxnSpPr>
              <a:cxnSpLocks/>
            </p:cNvCxnSpPr>
            <p:nvPr/>
          </p:nvCxnSpPr>
          <p:spPr>
            <a:xfrm>
              <a:off x="4387741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993BF21-708C-545F-B9E0-29ED8D4E2AE2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24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AE18236-CC08-85B3-F0EB-DAB239C272B7}"/>
                </a:ext>
              </a:extLst>
            </p:cNvPr>
            <p:cNvGrpSpPr/>
            <p:nvPr/>
          </p:nvGrpSpPr>
          <p:grpSpPr>
            <a:xfrm>
              <a:off x="6721523" y="2270167"/>
              <a:ext cx="458647" cy="458647"/>
              <a:chOff x="6721523" y="2490507"/>
              <a:chExt cx="458647" cy="458647"/>
            </a:xfrm>
          </p:grpSpPr>
          <p:sp>
            <p:nvSpPr>
              <p:cNvPr id="21" name="Line 148">
                <a:extLst>
                  <a:ext uri="{FF2B5EF4-FFF2-40B4-BE49-F238E27FC236}">
                    <a16:creationId xmlns:a16="http://schemas.microsoft.com/office/drawing/2014/main" id="{803D4B86-5540-8CDA-26C7-1B1F09C845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523" y="2490507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22" name="Line 148">
                <a:extLst>
                  <a:ext uri="{FF2B5EF4-FFF2-40B4-BE49-F238E27FC236}">
                    <a16:creationId xmlns:a16="http://schemas.microsoft.com/office/drawing/2014/main" id="{D19F97B6-6B8D-3DC4-D9D8-1A3A5CD6D8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933718" y="2717616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140">
                  <a:extLst>
                    <a:ext uri="{FF2B5EF4-FFF2-40B4-BE49-F238E27FC236}">
                      <a16:creationId xmlns:a16="http://schemas.microsoft.com/office/drawing/2014/main" id="{1B2B7A0E-9FD6-0271-2715-341CB166094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𝑃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𝑗𝑄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3" name="Text Box 140">
                  <a:extLst>
                    <a:ext uri="{FF2B5EF4-FFF2-40B4-BE49-F238E27FC236}">
                      <a16:creationId xmlns:a16="http://schemas.microsoft.com/office/drawing/2014/main" id="{1B2B7A0E-9FD6-0271-2715-341CB16609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111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E30B17F-E47B-D30B-553C-2BC730BEBEBD}"/>
                </a:ext>
              </a:extLst>
            </p:cNvPr>
            <p:cNvCxnSpPr/>
            <p:nvPr/>
          </p:nvCxnSpPr>
          <p:spPr>
            <a:xfrm>
              <a:off x="5155894" y="2135047"/>
              <a:ext cx="8960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0913F2-7D11-A154-8EDD-F1FDEDBCF484}"/>
                    </a:ext>
                  </a:extLst>
                </p:cNvPr>
                <p:cNvSpPr txBox="1"/>
                <p:nvPr/>
              </p:nvSpPr>
              <p:spPr>
                <a:xfrm>
                  <a:off x="5475759" y="1804764"/>
                  <a:ext cx="3451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0913F2-7D11-A154-8EDD-F1FDEDBCF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5759" y="1804764"/>
                  <a:ext cx="34517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9EAB59-4FFF-A2D0-2411-BFCD6691A5E7}"/>
                  </a:ext>
                </a:extLst>
              </p:cNvPr>
              <p:cNvSpPr txBox="1"/>
              <p:nvPr/>
            </p:nvSpPr>
            <p:spPr>
              <a:xfrm>
                <a:off x="223368" y="2616740"/>
                <a:ext cx="294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9EAB59-4FFF-A2D0-2411-BFCD6691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8" y="2616740"/>
                <a:ext cx="294375" cy="276999"/>
              </a:xfrm>
              <a:prstGeom prst="rect">
                <a:avLst/>
              </a:prstGeom>
              <a:blipFill>
                <a:blip r:embed="rId9"/>
                <a:stretch>
                  <a:fillRect l="-16667" r="-416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B06003-E628-BC55-F1AC-62E86B089762}"/>
                  </a:ext>
                </a:extLst>
              </p:cNvPr>
              <p:cNvSpPr txBox="1"/>
              <p:nvPr/>
            </p:nvSpPr>
            <p:spPr>
              <a:xfrm>
                <a:off x="6803467" y="6543805"/>
                <a:ext cx="201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B06003-E628-BC55-F1AC-62E86B089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467" y="6543805"/>
                <a:ext cx="201209" cy="276999"/>
              </a:xfrm>
              <a:prstGeom prst="rect">
                <a:avLst/>
              </a:prstGeom>
              <a:blipFill>
                <a:blip r:embed="rId10"/>
                <a:stretch>
                  <a:fillRect l="-23529" r="-2352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9B965D-0DA7-22BC-1AF6-7B51B8116E78}"/>
                  </a:ext>
                </a:extLst>
              </p:cNvPr>
              <p:cNvSpPr txBox="1"/>
              <p:nvPr/>
            </p:nvSpPr>
            <p:spPr>
              <a:xfrm>
                <a:off x="7465385" y="2662906"/>
                <a:ext cx="41355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=1.0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=1.0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9B965D-0DA7-22BC-1AF6-7B51B8116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85" y="2662906"/>
                <a:ext cx="4135581" cy="461665"/>
              </a:xfrm>
              <a:prstGeom prst="rect">
                <a:avLst/>
              </a:prstGeom>
              <a:blipFill>
                <a:blip r:embed="rId11"/>
                <a:stretch>
                  <a:fillRect l="-613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FE27A4-A466-A0D6-BFAA-99C8FC0DC6E2}"/>
                  </a:ext>
                </a:extLst>
              </p:cNvPr>
              <p:cNvSpPr txBox="1"/>
              <p:nvPr/>
            </p:nvSpPr>
            <p:spPr>
              <a:xfrm>
                <a:off x="7770518" y="5706731"/>
                <a:ext cx="351243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Voltage drops faster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2400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Maximum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is smaller</a:t>
                </a:r>
                <a:endParaRPr lang="en-US" sz="2400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FE27A4-A466-A0D6-BFAA-99C8FC0DC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518" y="5706731"/>
                <a:ext cx="3512436" cy="830997"/>
              </a:xfrm>
              <a:prstGeom prst="rect">
                <a:avLst/>
              </a:prstGeom>
              <a:blipFill>
                <a:blip r:embed="rId12"/>
                <a:stretch>
                  <a:fillRect l="-2888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70FC00A-058D-3F0B-6D5C-6035423682EE}"/>
              </a:ext>
            </a:extLst>
          </p:cNvPr>
          <p:cNvSpPr txBox="1"/>
          <p:nvPr/>
        </p:nvSpPr>
        <p:spPr>
          <a:xfrm>
            <a:off x="4799226" y="3036961"/>
            <a:ext cx="8880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pf = 1.0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E91DC8-567D-BBB7-5E16-172FEDF0FFC1}"/>
              </a:ext>
            </a:extLst>
          </p:cNvPr>
          <p:cNvSpPr txBox="1"/>
          <p:nvPr/>
        </p:nvSpPr>
        <p:spPr>
          <a:xfrm>
            <a:off x="2283708" y="3892584"/>
            <a:ext cx="12134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pf = 0.9 lag</a:t>
            </a: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1542C848-776C-B7E9-06A1-F606E1C2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AFB52399-ED69-2345-87B6-FA28D15B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2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895DED68-2F3D-39E6-A110-6DC825EC23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9026079"/>
              </p:ext>
            </p:extLst>
          </p:nvPr>
        </p:nvGraphicFramePr>
        <p:xfrm>
          <a:off x="211493" y="2337993"/>
          <a:ext cx="7184182" cy="4334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876AAC67-C850-FBBA-7FB6-AF90072CFA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PV Curves – Leading power factor load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876AAC67-C850-FBBA-7FB6-AF90072CF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71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7">
                <a:extLst>
                  <a:ext uri="{FF2B5EF4-FFF2-40B4-BE49-F238E27FC236}">
                    <a16:creationId xmlns:a16="http://schemas.microsoft.com/office/drawing/2014/main" id="{5056C963-1DDF-CE79-7887-1046EF553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63219" y="1444386"/>
                <a:ext cx="5320059" cy="135680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𝑄𝑋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Content Placeholder 27">
                <a:extLst>
                  <a:ext uri="{FF2B5EF4-FFF2-40B4-BE49-F238E27FC236}">
                    <a16:creationId xmlns:a16="http://schemas.microsoft.com/office/drawing/2014/main" id="{5056C963-1DDF-CE79-7887-1046EF553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3219" y="1444386"/>
                <a:ext cx="5320059" cy="1356804"/>
              </a:xfrm>
              <a:blipFill>
                <a:blip r:embed="rId4"/>
                <a:stretch>
                  <a:fillRect l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3B8BFFB-16B7-BE90-4664-5C8765AF9FDD}"/>
              </a:ext>
            </a:extLst>
          </p:cNvPr>
          <p:cNvGrpSpPr/>
          <p:nvPr/>
        </p:nvGrpSpPr>
        <p:grpSpPr>
          <a:xfrm>
            <a:off x="7433572" y="3733430"/>
            <a:ext cx="4619566" cy="1237813"/>
            <a:chOff x="3394093" y="1491001"/>
            <a:chExt cx="4619566" cy="1237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144">
                  <a:extLst>
                    <a:ext uri="{FF2B5EF4-FFF2-40B4-BE49-F238E27FC236}">
                      <a16:creationId xmlns:a16="http://schemas.microsoft.com/office/drawing/2014/main" id="{133E8D41-2FDE-6485-DE52-FA6637EAD6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51932" y="1491001"/>
                  <a:ext cx="1393779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∠0°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" name="Text Box 144">
                  <a:extLst>
                    <a:ext uri="{FF2B5EF4-FFF2-40B4-BE49-F238E27FC236}">
                      <a16:creationId xmlns:a16="http://schemas.microsoft.com/office/drawing/2014/main" id="{133E8D41-2FDE-6485-DE52-FA6637EAD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51932" y="1491001"/>
                  <a:ext cx="139377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B1B28D-DA63-ABA6-25DA-B04397AEA266}"/>
                </a:ext>
              </a:extLst>
            </p:cNvPr>
            <p:cNvGrpSpPr/>
            <p:nvPr/>
          </p:nvGrpSpPr>
          <p:grpSpPr>
            <a:xfrm>
              <a:off x="3394093" y="1989430"/>
              <a:ext cx="993648" cy="555625"/>
              <a:chOff x="2240448" y="2074500"/>
              <a:chExt cx="993648" cy="55562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722124A-C6FF-FCB9-BB14-5E723FB989D5}"/>
                  </a:ext>
                </a:extLst>
              </p:cNvPr>
              <p:cNvGrpSpPr/>
              <p:nvPr/>
            </p:nvGrpSpPr>
            <p:grpSpPr>
              <a:xfrm>
                <a:off x="2240448" y="2074500"/>
                <a:ext cx="555625" cy="555625"/>
                <a:chOff x="1885950" y="1206183"/>
                <a:chExt cx="555625" cy="555625"/>
              </a:xfrm>
            </p:grpSpPr>
            <p:sp>
              <p:nvSpPr>
                <p:cNvPr id="11" name="Oval 121">
                  <a:extLst>
                    <a:ext uri="{FF2B5EF4-FFF2-40B4-BE49-F238E27FC236}">
                      <a16:creationId xmlns:a16="http://schemas.microsoft.com/office/drawing/2014/main" id="{31A94E98-105A-9358-15C9-0B97C7AEE8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2" name="Arc 124">
                  <a:extLst>
                    <a:ext uri="{FF2B5EF4-FFF2-40B4-BE49-F238E27FC236}">
                      <a16:creationId xmlns:a16="http://schemas.microsoft.com/office/drawing/2014/main" id="{BD3B1473-4D4D-0243-BCDD-AD7489FE10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3" name="Arc 125">
                  <a:extLst>
                    <a:ext uri="{FF2B5EF4-FFF2-40B4-BE49-F238E27FC236}">
                      <a16:creationId xmlns:a16="http://schemas.microsoft.com/office/drawing/2014/main" id="{EA9D6FB9-1594-D998-8A0F-C7244C4CFA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4" name="Arc 127">
                  <a:extLst>
                    <a:ext uri="{FF2B5EF4-FFF2-40B4-BE49-F238E27FC236}">
                      <a16:creationId xmlns:a16="http://schemas.microsoft.com/office/drawing/2014/main" id="{EAC2B459-D930-B6A0-3534-A699D1B1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" name="Arc 128">
                  <a:extLst>
                    <a:ext uri="{FF2B5EF4-FFF2-40B4-BE49-F238E27FC236}">
                      <a16:creationId xmlns:a16="http://schemas.microsoft.com/office/drawing/2014/main" id="{47C9A6E6-6662-6869-9C0F-CF6EF9A28A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10" name="AutoShape 135">
                <a:extLst>
                  <a:ext uri="{FF2B5EF4-FFF2-40B4-BE49-F238E27FC236}">
                    <a16:creationId xmlns:a16="http://schemas.microsoft.com/office/drawing/2014/main" id="{25809F54-6769-A44B-3762-A03A6A45CF5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796073" y="2352312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143">
                  <a:extLst>
                    <a:ext uri="{FF2B5EF4-FFF2-40B4-BE49-F238E27FC236}">
                      <a16:creationId xmlns:a16="http://schemas.microsoft.com/office/drawing/2014/main" id="{5FA1533F-CB4C-B680-9D7C-B8AAB0C3A64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53410" y="1491001"/>
                  <a:ext cx="1276440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6" name="Text Box 143">
                  <a:extLst>
                    <a:ext uri="{FF2B5EF4-FFF2-40B4-BE49-F238E27FC236}">
                      <a16:creationId xmlns:a16="http://schemas.microsoft.com/office/drawing/2014/main" id="{5FA1533F-CB4C-B680-9D7C-B8AAB0C3A6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53410" y="1491001"/>
                  <a:ext cx="127644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AutoShape 136">
              <a:extLst>
                <a:ext uri="{FF2B5EF4-FFF2-40B4-BE49-F238E27FC236}">
                  <a16:creationId xmlns:a16="http://schemas.microsoft.com/office/drawing/2014/main" id="{E3A4382B-C1D7-4119-DA00-831AE9CE8E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1" y="2270093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F2F347D-0156-527B-B7C1-AD6777D9D6EF}"/>
                </a:ext>
              </a:extLst>
            </p:cNvPr>
            <p:cNvCxnSpPr>
              <a:cxnSpLocks/>
            </p:cNvCxnSpPr>
            <p:nvPr/>
          </p:nvCxnSpPr>
          <p:spPr>
            <a:xfrm>
              <a:off x="4387741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993BF21-708C-545F-B9E0-29ED8D4E2AE2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24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AE18236-CC08-85B3-F0EB-DAB239C272B7}"/>
                </a:ext>
              </a:extLst>
            </p:cNvPr>
            <p:cNvGrpSpPr/>
            <p:nvPr/>
          </p:nvGrpSpPr>
          <p:grpSpPr>
            <a:xfrm>
              <a:off x="6721523" y="2270167"/>
              <a:ext cx="458647" cy="458647"/>
              <a:chOff x="6721523" y="2490507"/>
              <a:chExt cx="458647" cy="458647"/>
            </a:xfrm>
          </p:grpSpPr>
          <p:sp>
            <p:nvSpPr>
              <p:cNvPr id="21" name="Line 148">
                <a:extLst>
                  <a:ext uri="{FF2B5EF4-FFF2-40B4-BE49-F238E27FC236}">
                    <a16:creationId xmlns:a16="http://schemas.microsoft.com/office/drawing/2014/main" id="{803D4B86-5540-8CDA-26C7-1B1F09C845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523" y="2490507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22" name="Line 148">
                <a:extLst>
                  <a:ext uri="{FF2B5EF4-FFF2-40B4-BE49-F238E27FC236}">
                    <a16:creationId xmlns:a16="http://schemas.microsoft.com/office/drawing/2014/main" id="{D19F97B6-6B8D-3DC4-D9D8-1A3A5CD6D8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933718" y="2717616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140">
                  <a:extLst>
                    <a:ext uri="{FF2B5EF4-FFF2-40B4-BE49-F238E27FC236}">
                      <a16:creationId xmlns:a16="http://schemas.microsoft.com/office/drawing/2014/main" id="{1B2B7A0E-9FD6-0271-2715-341CB166094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𝑃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𝑗𝑄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3" name="Text Box 140">
                  <a:extLst>
                    <a:ext uri="{FF2B5EF4-FFF2-40B4-BE49-F238E27FC236}">
                      <a16:creationId xmlns:a16="http://schemas.microsoft.com/office/drawing/2014/main" id="{1B2B7A0E-9FD6-0271-2715-341CB16609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111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E30B17F-E47B-D30B-553C-2BC730BEBEBD}"/>
                </a:ext>
              </a:extLst>
            </p:cNvPr>
            <p:cNvCxnSpPr/>
            <p:nvPr/>
          </p:nvCxnSpPr>
          <p:spPr>
            <a:xfrm>
              <a:off x="5155894" y="2135047"/>
              <a:ext cx="8960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0913F2-7D11-A154-8EDD-F1FDEDBCF484}"/>
                    </a:ext>
                  </a:extLst>
                </p:cNvPr>
                <p:cNvSpPr txBox="1"/>
                <p:nvPr/>
              </p:nvSpPr>
              <p:spPr>
                <a:xfrm>
                  <a:off x="5475759" y="1804764"/>
                  <a:ext cx="3451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0913F2-7D11-A154-8EDD-F1FDEDBCF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5759" y="1804764"/>
                  <a:ext cx="34517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9EAB59-4FFF-A2D0-2411-BFCD6691A5E7}"/>
                  </a:ext>
                </a:extLst>
              </p:cNvPr>
              <p:cNvSpPr txBox="1"/>
              <p:nvPr/>
            </p:nvSpPr>
            <p:spPr>
              <a:xfrm>
                <a:off x="223368" y="2616740"/>
                <a:ext cx="294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9EAB59-4FFF-A2D0-2411-BFCD6691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8" y="2616740"/>
                <a:ext cx="294375" cy="276999"/>
              </a:xfrm>
              <a:prstGeom prst="rect">
                <a:avLst/>
              </a:prstGeom>
              <a:blipFill>
                <a:blip r:embed="rId9"/>
                <a:stretch>
                  <a:fillRect l="-16667" r="-416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B06003-E628-BC55-F1AC-62E86B089762}"/>
                  </a:ext>
                </a:extLst>
              </p:cNvPr>
              <p:cNvSpPr txBox="1"/>
              <p:nvPr/>
            </p:nvSpPr>
            <p:spPr>
              <a:xfrm>
                <a:off x="6803467" y="6543805"/>
                <a:ext cx="201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B06003-E628-BC55-F1AC-62E86B089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467" y="6543805"/>
                <a:ext cx="201209" cy="276999"/>
              </a:xfrm>
              <a:prstGeom prst="rect">
                <a:avLst/>
              </a:prstGeom>
              <a:blipFill>
                <a:blip r:embed="rId10"/>
                <a:stretch>
                  <a:fillRect l="-23529" r="-2352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9B965D-0DA7-22BC-1AF6-7B51B8116E78}"/>
                  </a:ext>
                </a:extLst>
              </p:cNvPr>
              <p:cNvSpPr txBox="1"/>
              <p:nvPr/>
            </p:nvSpPr>
            <p:spPr>
              <a:xfrm>
                <a:off x="7465385" y="2662906"/>
                <a:ext cx="41355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=1.0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=1.0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9B965D-0DA7-22BC-1AF6-7B51B8116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85" y="2662906"/>
                <a:ext cx="4135581" cy="461665"/>
              </a:xfrm>
              <a:prstGeom prst="rect">
                <a:avLst/>
              </a:prstGeom>
              <a:blipFill>
                <a:blip r:embed="rId11"/>
                <a:stretch>
                  <a:fillRect l="-613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FE27A4-A466-A0D6-BFAA-99C8FC0DC6E2}"/>
                  </a:ext>
                </a:extLst>
              </p:cNvPr>
              <p:cNvSpPr txBox="1"/>
              <p:nvPr/>
            </p:nvSpPr>
            <p:spPr>
              <a:xfrm>
                <a:off x="7653547" y="5492081"/>
                <a:ext cx="451540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Voltage initially increases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2400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Maximum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is larger and happens </a:t>
                </a:r>
                <a:br>
                  <a:rPr lang="en-US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</a:br>
                <a:r>
                  <a:rPr lang="en-US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for a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FE27A4-A466-A0D6-BFAA-99C8FC0DC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547" y="5492081"/>
                <a:ext cx="4515403" cy="1200329"/>
              </a:xfrm>
              <a:prstGeom prst="rect">
                <a:avLst/>
              </a:prstGeom>
              <a:blipFill>
                <a:blip r:embed="rId12"/>
                <a:stretch>
                  <a:fillRect l="-1961" t="-3125" r="-1120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70FC00A-058D-3F0B-6D5C-6035423682EE}"/>
              </a:ext>
            </a:extLst>
          </p:cNvPr>
          <p:cNvSpPr txBox="1"/>
          <p:nvPr/>
        </p:nvSpPr>
        <p:spPr>
          <a:xfrm>
            <a:off x="3862959" y="3220584"/>
            <a:ext cx="8880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pf = 1.0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E91DC8-567D-BBB7-5E16-172FEDF0FFC1}"/>
              </a:ext>
            </a:extLst>
          </p:cNvPr>
          <p:cNvSpPr txBox="1"/>
          <p:nvPr/>
        </p:nvSpPr>
        <p:spPr>
          <a:xfrm>
            <a:off x="1359746" y="3918096"/>
            <a:ext cx="12134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pf = 0.9 lag</a:t>
            </a:r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4E7D88D-E052-22A1-1B8A-1CFEAB1E7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91C9CC1-3910-E0AD-42E2-138137F56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6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876AAC67-C850-FBBA-7FB6-AF90072CFA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Maximum active load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876AAC67-C850-FBBA-7FB6-AF90072CF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6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7">
                <a:extLst>
                  <a:ext uri="{FF2B5EF4-FFF2-40B4-BE49-F238E27FC236}">
                    <a16:creationId xmlns:a16="http://schemas.microsoft.com/office/drawing/2014/main" id="{5056C963-1DDF-CE79-7887-1046EF553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63219" y="760991"/>
                <a:ext cx="5320059" cy="135680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𝑄𝑋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𝑄𝑋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Content Placeholder 27">
                <a:extLst>
                  <a:ext uri="{FF2B5EF4-FFF2-40B4-BE49-F238E27FC236}">
                    <a16:creationId xmlns:a16="http://schemas.microsoft.com/office/drawing/2014/main" id="{5056C963-1DDF-CE79-7887-1046EF553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3219" y="760991"/>
                <a:ext cx="5320059" cy="1356804"/>
              </a:xfrm>
              <a:blipFill>
                <a:blip r:embed="rId3"/>
                <a:stretch>
                  <a:fillRect l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32A08909-09A3-6DFC-6FB0-63049EA3FEE0}"/>
              </a:ext>
            </a:extLst>
          </p:cNvPr>
          <p:cNvGrpSpPr/>
          <p:nvPr/>
        </p:nvGrpSpPr>
        <p:grpSpPr>
          <a:xfrm>
            <a:off x="208722" y="1566273"/>
            <a:ext cx="7346015" cy="4589320"/>
            <a:chOff x="208722" y="1566273"/>
            <a:chExt cx="7346015" cy="458932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Chart 1">
                  <a:extLst>
                    <a:ext uri="{FF2B5EF4-FFF2-40B4-BE49-F238E27FC236}">
                      <a16:creationId xmlns:a16="http://schemas.microsoft.com/office/drawing/2014/main" id="{217DD9EA-5F80-D649-9050-00F2D4CCA5D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86689736"/>
                    </p:ext>
                  </p:extLst>
                </p:nvPr>
              </p:nvGraphicFramePr>
              <p:xfrm>
                <a:off x="370555" y="1566273"/>
                <a:ext cx="7184182" cy="433431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Choice>
          <mc:Fallback xmlns="">
            <p:graphicFrame>
              <p:nvGraphicFramePr>
                <p:cNvPr id="2" name="Chart 1">
                  <a:extLst>
                    <a:ext uri="{FF2B5EF4-FFF2-40B4-BE49-F238E27FC236}">
                      <a16:creationId xmlns:a16="http://schemas.microsoft.com/office/drawing/2014/main" id="{217DD9EA-5F80-D649-9050-00F2D4CCA5D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86689736"/>
                    </p:ext>
                  </p:extLst>
                </p:nvPr>
              </p:nvGraphicFramePr>
              <p:xfrm>
                <a:off x="370555" y="1566273"/>
                <a:ext cx="7184182" cy="433431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C9EAB59-4FFF-A2D0-2411-BFCD6691A5E7}"/>
                    </a:ext>
                  </a:extLst>
                </p:cNvPr>
                <p:cNvSpPr txBox="1"/>
                <p:nvPr/>
              </p:nvSpPr>
              <p:spPr>
                <a:xfrm>
                  <a:off x="208722" y="1721591"/>
                  <a:ext cx="2943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C9EAB59-4FFF-A2D0-2411-BFCD6691A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722" y="1721591"/>
                  <a:ext cx="29437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6667" r="-41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7B06003-E628-BC55-F1AC-62E86B089762}"/>
                    </a:ext>
                  </a:extLst>
                </p:cNvPr>
                <p:cNvSpPr txBox="1"/>
                <p:nvPr/>
              </p:nvSpPr>
              <p:spPr>
                <a:xfrm>
                  <a:off x="5719596" y="5878594"/>
                  <a:ext cx="2012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7B06003-E628-BC55-F1AC-62E86B0897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9596" y="5878594"/>
                  <a:ext cx="20120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3529" r="-17647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EB3CF8-8A98-4A9D-4B0A-6E3C37227AB7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5178392" y="1439393"/>
            <a:ext cx="1484827" cy="12268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FBC1526-30A1-AB58-CDE2-EC5C28C0307A}"/>
              </a:ext>
            </a:extLst>
          </p:cNvPr>
          <p:cNvGrpSpPr/>
          <p:nvPr/>
        </p:nvGrpSpPr>
        <p:grpSpPr>
          <a:xfrm>
            <a:off x="5178392" y="4400829"/>
            <a:ext cx="6804885" cy="1942988"/>
            <a:chOff x="5178392" y="3861815"/>
            <a:chExt cx="6804885" cy="19429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ontent Placeholder 27">
                  <a:extLst>
                    <a:ext uri="{FF2B5EF4-FFF2-40B4-BE49-F238E27FC236}">
                      <a16:creationId xmlns:a16="http://schemas.microsoft.com/office/drawing/2014/main" id="{E5F87904-7562-B9F9-EA6A-0566EB6B9EE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63218" y="4447999"/>
                  <a:ext cx="5320059" cy="135680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𝑄𝑋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𝑄𝑋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rad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27" name="Content Placeholder 27">
                  <a:extLst>
                    <a:ext uri="{FF2B5EF4-FFF2-40B4-BE49-F238E27FC236}">
                      <a16:creationId xmlns:a16="http://schemas.microsoft.com/office/drawing/2014/main" id="{E5F87904-7562-B9F9-EA6A-0566EB6B9E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3218" y="4447999"/>
                  <a:ext cx="5320059" cy="1356804"/>
                </a:xfrm>
                <a:prstGeom prst="rect">
                  <a:avLst/>
                </a:prstGeom>
                <a:blipFill>
                  <a:blip r:embed="rId8"/>
                  <a:stretch>
                    <a:fillRect l="-2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8238082-93D2-51F8-7674-38DEE89A68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8392" y="3861815"/>
              <a:ext cx="1484826" cy="12645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8C98BD-F83E-CBE0-B501-20FA162E16DC}"/>
              </a:ext>
            </a:extLst>
          </p:cNvPr>
          <p:cNvGrpSpPr/>
          <p:nvPr/>
        </p:nvGrpSpPr>
        <p:grpSpPr>
          <a:xfrm>
            <a:off x="6275988" y="2605945"/>
            <a:ext cx="5695899" cy="1552861"/>
            <a:chOff x="6275988" y="2605945"/>
            <a:chExt cx="5695899" cy="155286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729A40F-7F6C-C073-11E3-F6A173D854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5988" y="3387373"/>
              <a:ext cx="1587851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1237AF7-DDB2-B6DE-D1D4-C7E4DD07268B}"/>
                    </a:ext>
                  </a:extLst>
                </p:cNvPr>
                <p:cNvSpPr txBox="1"/>
                <p:nvPr/>
              </p:nvSpPr>
              <p:spPr>
                <a:xfrm>
                  <a:off x="7863839" y="2605945"/>
                  <a:ext cx="4108048" cy="15528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The two solutions coincide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⟹</m:t>
                        </m:r>
                        <m:rad>
                          <m:radPr>
                            <m:degHide m:val="on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𝑄𝑋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1237AF7-DDB2-B6DE-D1D4-C7E4DD0726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3839" y="2605945"/>
                  <a:ext cx="4108048" cy="1552861"/>
                </a:xfrm>
                <a:prstGeom prst="rect">
                  <a:avLst/>
                </a:prstGeom>
                <a:blipFill>
                  <a:blip r:embed="rId9"/>
                  <a:stretch>
                    <a:fillRect l="-2469" t="-24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CE4D192E-FC87-EF36-06E3-8954A061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3CFBB4A9-2A25-5D82-BE06-DCD587FE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9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876AAC67-C850-FBBA-7FB6-AF90072CFA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Maximum active load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876AAC67-C850-FBBA-7FB6-AF90072CF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6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68EE684-2C95-BB90-0158-FD6086462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5668"/>
                <a:ext cx="9605211" cy="462129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𝑄𝑋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𝑄𝑋</m:t>
                            </m:r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rad>
                  </m:oMath>
                </a14:m>
                <a:endParaRPr lang="en-US" sz="2800" dirty="0"/>
              </a:p>
              <a:p>
                <a:r>
                  <a:rPr lang="en-US" sz="2800" dirty="0"/>
                  <a:t>The two solutions coincide when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𝑄𝑋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𝑄𝑋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𝑐𝑟𝑖𝑡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𝑄𝑋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68EE684-2C95-BB90-0158-FD6086462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5668"/>
                <a:ext cx="9605211" cy="4621295"/>
              </a:xfrm>
              <a:blipFill>
                <a:blip r:embed="rId3"/>
                <a:stretch>
                  <a:fillRect l="-1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914A2A4-8471-98F6-FA2A-7D7BEFBB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8F247E8-F39D-F4A4-055D-E8C0724D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46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E90A-5D50-1509-109C-14B899C9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0F7D-E8CC-3C83-2005-F19283B43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38091"/>
                <a:ext cx="10515600" cy="2838872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Maximum load that this system can deliver for load power factors of 1.0, 0.9 lag, and 0.9 lead?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=±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tan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(</m:t>
                    </m:r>
                    <m:func>
                      <m:funcPr>
                        <m:ctrlPr>
                          <a:rPr lang="en-US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acos</m:t>
                        </m:r>
                      </m:fName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𝑝𝑓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40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𝑄𝑋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𝑐𝑟𝑖𝑡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𝑄𝑋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0F7D-E8CC-3C83-2005-F19283B43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38091"/>
                <a:ext cx="10515600" cy="2838872"/>
              </a:xfrm>
              <a:blipFill>
                <a:blip r:embed="rId2"/>
                <a:stretch>
                  <a:fillRect l="-844" t="-4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330514E-39C3-77A8-6E43-8C22DFAED27C}"/>
              </a:ext>
            </a:extLst>
          </p:cNvPr>
          <p:cNvGrpSpPr/>
          <p:nvPr/>
        </p:nvGrpSpPr>
        <p:grpSpPr>
          <a:xfrm>
            <a:off x="3109739" y="1491001"/>
            <a:ext cx="4903920" cy="1594891"/>
            <a:chOff x="3109739" y="1491001"/>
            <a:chExt cx="4903920" cy="15948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 Box 144">
                  <a:extLst>
                    <a:ext uri="{FF2B5EF4-FFF2-40B4-BE49-F238E27FC236}">
                      <a16:creationId xmlns:a16="http://schemas.microsoft.com/office/drawing/2014/main" id="{00D88A33-1DF0-BF65-8039-D53F71E59B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51926" y="1491001"/>
                  <a:ext cx="357790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𝐵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6" name="Text Box 144">
                  <a:extLst>
                    <a:ext uri="{FF2B5EF4-FFF2-40B4-BE49-F238E27FC236}">
                      <a16:creationId xmlns:a16="http://schemas.microsoft.com/office/drawing/2014/main" id="{00D88A33-1DF0-BF65-8039-D53F71E59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51926" y="1491001"/>
                  <a:ext cx="35779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06AE7A-4A44-5B2B-49BA-015AEC9D426F}"/>
                </a:ext>
              </a:extLst>
            </p:cNvPr>
            <p:cNvGrpSpPr/>
            <p:nvPr/>
          </p:nvGrpSpPr>
          <p:grpSpPr>
            <a:xfrm>
              <a:off x="3394093" y="1989430"/>
              <a:ext cx="993648" cy="555625"/>
              <a:chOff x="2240448" y="2074500"/>
              <a:chExt cx="993648" cy="55562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149BA4C-0699-240D-6CF6-0FE8440FC65C}"/>
                  </a:ext>
                </a:extLst>
              </p:cNvPr>
              <p:cNvGrpSpPr/>
              <p:nvPr/>
            </p:nvGrpSpPr>
            <p:grpSpPr>
              <a:xfrm>
                <a:off x="2240448" y="2074500"/>
                <a:ext cx="555625" cy="555625"/>
                <a:chOff x="1885950" y="1206183"/>
                <a:chExt cx="555625" cy="555625"/>
              </a:xfrm>
            </p:grpSpPr>
            <p:sp>
              <p:nvSpPr>
                <p:cNvPr id="22" name="Oval 121">
                  <a:extLst>
                    <a:ext uri="{FF2B5EF4-FFF2-40B4-BE49-F238E27FC236}">
                      <a16:creationId xmlns:a16="http://schemas.microsoft.com/office/drawing/2014/main" id="{E2039A82-0294-2FEB-9633-9DD5128B86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3" name="Arc 124">
                  <a:extLst>
                    <a:ext uri="{FF2B5EF4-FFF2-40B4-BE49-F238E27FC236}">
                      <a16:creationId xmlns:a16="http://schemas.microsoft.com/office/drawing/2014/main" id="{BDD93EA5-24CA-9366-044E-ADB222982B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4" name="Arc 125">
                  <a:extLst>
                    <a:ext uri="{FF2B5EF4-FFF2-40B4-BE49-F238E27FC236}">
                      <a16:creationId xmlns:a16="http://schemas.microsoft.com/office/drawing/2014/main" id="{6E7C078E-A3F1-73A3-8E89-E68B9B4642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5" name="Arc 127">
                  <a:extLst>
                    <a:ext uri="{FF2B5EF4-FFF2-40B4-BE49-F238E27FC236}">
                      <a16:creationId xmlns:a16="http://schemas.microsoft.com/office/drawing/2014/main" id="{E5C7B8B0-F3E8-6AA3-DC29-963A39A90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6" name="Arc 128">
                  <a:extLst>
                    <a:ext uri="{FF2B5EF4-FFF2-40B4-BE49-F238E27FC236}">
                      <a16:creationId xmlns:a16="http://schemas.microsoft.com/office/drawing/2014/main" id="{8CF172F7-E1D5-45F1-41A2-3C6C5C09D3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21" name="AutoShape 135">
                <a:extLst>
                  <a:ext uri="{FF2B5EF4-FFF2-40B4-BE49-F238E27FC236}">
                    <a16:creationId xmlns:a16="http://schemas.microsoft.com/office/drawing/2014/main" id="{AABE3F63-CA40-34C8-3615-07E6B0E65C9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796073" y="2352312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43">
                  <a:extLst>
                    <a:ext uri="{FF2B5EF4-FFF2-40B4-BE49-F238E27FC236}">
                      <a16:creationId xmlns:a16="http://schemas.microsoft.com/office/drawing/2014/main" id="{AFBA66DB-5F45-BBD0-BEA4-FC5394FD1E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13260" y="1491001"/>
                  <a:ext cx="34990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𝐴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8" name="Text Box 143">
                  <a:extLst>
                    <a:ext uri="{FF2B5EF4-FFF2-40B4-BE49-F238E27FC236}">
                      <a16:creationId xmlns:a16="http://schemas.microsoft.com/office/drawing/2014/main" id="{AFBA66DB-5F45-BBD0-BEA4-FC5394FD1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13260" y="1491001"/>
                  <a:ext cx="34990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AutoShape 136">
              <a:extLst>
                <a:ext uri="{FF2B5EF4-FFF2-40B4-BE49-F238E27FC236}">
                  <a16:creationId xmlns:a16="http://schemas.microsoft.com/office/drawing/2014/main" id="{E80FBE82-3015-9F5C-80EA-C3E95F5B1A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1" y="2049753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D82D381-C3EA-C020-3C39-2D5CCCA7FDD2}"/>
                </a:ext>
              </a:extLst>
            </p:cNvPr>
            <p:cNvCxnSpPr>
              <a:cxnSpLocks/>
            </p:cNvCxnSpPr>
            <p:nvPr/>
          </p:nvCxnSpPr>
          <p:spPr>
            <a:xfrm>
              <a:off x="4387741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BF0510-6C64-0132-5E59-08E4D2D1D7B9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24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A6BB0B4-96FD-F0BD-6866-8287D0F3F893}"/>
                </a:ext>
              </a:extLst>
            </p:cNvPr>
            <p:cNvGrpSpPr/>
            <p:nvPr/>
          </p:nvGrpSpPr>
          <p:grpSpPr>
            <a:xfrm>
              <a:off x="6721523" y="2270167"/>
              <a:ext cx="458647" cy="458647"/>
              <a:chOff x="6721523" y="2490507"/>
              <a:chExt cx="458647" cy="458647"/>
            </a:xfrm>
          </p:grpSpPr>
          <p:sp>
            <p:nvSpPr>
              <p:cNvPr id="18" name="Line 148">
                <a:extLst>
                  <a:ext uri="{FF2B5EF4-FFF2-40B4-BE49-F238E27FC236}">
                    <a16:creationId xmlns:a16="http://schemas.microsoft.com/office/drawing/2014/main" id="{8A22B2BD-C113-3B58-668E-D9B9ECE68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523" y="2490507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9" name="Line 148">
                <a:extLst>
                  <a:ext uri="{FF2B5EF4-FFF2-40B4-BE49-F238E27FC236}">
                    <a16:creationId xmlns:a16="http://schemas.microsoft.com/office/drawing/2014/main" id="{7E2C7858-CA5F-DC83-418C-864FED65CE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933718" y="2717616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40">
                  <a:extLst>
                    <a:ext uri="{FF2B5EF4-FFF2-40B4-BE49-F238E27FC236}">
                      <a16:creationId xmlns:a16="http://schemas.microsoft.com/office/drawing/2014/main" id="{D4DFAC6B-BE53-4430-83F5-CCD696927ED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𝑃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𝑗𝑄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3" name="Text Box 140">
                  <a:extLst>
                    <a:ext uri="{FF2B5EF4-FFF2-40B4-BE49-F238E27FC236}">
                      <a16:creationId xmlns:a16="http://schemas.microsoft.com/office/drawing/2014/main" id="{D4DFAC6B-BE53-4430-83F5-CCD696927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481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AutoShape 136">
              <a:extLst>
                <a:ext uri="{FF2B5EF4-FFF2-40B4-BE49-F238E27FC236}">
                  <a16:creationId xmlns:a16="http://schemas.microsoft.com/office/drawing/2014/main" id="{FC78570A-58F9-F425-874D-9A50939586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0" y="2511832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D07EF5-9F0C-0B5A-37C2-ECB779F7752E}"/>
                    </a:ext>
                  </a:extLst>
                </p:cNvPr>
                <p:cNvSpPr txBox="1"/>
                <p:nvPr/>
              </p:nvSpPr>
              <p:spPr>
                <a:xfrm>
                  <a:off x="4882961" y="1680421"/>
                  <a:ext cx="15142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D07EF5-9F0C-0B5A-37C2-ECB779F77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2961" y="1680421"/>
                  <a:ext cx="151422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63A837-0EB9-7752-26FA-10580CC7693F}"/>
                    </a:ext>
                  </a:extLst>
                </p:cNvPr>
                <p:cNvSpPr txBox="1"/>
                <p:nvPr/>
              </p:nvSpPr>
              <p:spPr>
                <a:xfrm>
                  <a:off x="4886560" y="2519442"/>
                  <a:ext cx="15142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63A837-0EB9-7752-26FA-10580CC76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560" y="2519442"/>
                  <a:ext cx="151422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9B1A6-1741-96FF-5501-C1D2CB03AF05}"/>
                    </a:ext>
                  </a:extLst>
                </p:cNvPr>
                <p:cNvSpPr txBox="1"/>
                <p:nvPr/>
              </p:nvSpPr>
              <p:spPr>
                <a:xfrm>
                  <a:off x="3109739" y="2716560"/>
                  <a:ext cx="15142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=1.0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9B1A6-1741-96FF-5501-C1D2CB03A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9739" y="2716560"/>
                  <a:ext cx="1514239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56A80E34-F38F-C547-C272-D058662E7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92C8824-9523-2A7D-195E-C6CD469FD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71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E90A-5D50-1509-109C-14B899C9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30514E-39C3-77A8-6E43-8C22DFAED27C}"/>
              </a:ext>
            </a:extLst>
          </p:cNvPr>
          <p:cNvGrpSpPr/>
          <p:nvPr/>
        </p:nvGrpSpPr>
        <p:grpSpPr>
          <a:xfrm>
            <a:off x="6324577" y="499599"/>
            <a:ext cx="4903920" cy="1594891"/>
            <a:chOff x="3109739" y="1491001"/>
            <a:chExt cx="4903920" cy="15948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 Box 144">
                  <a:extLst>
                    <a:ext uri="{FF2B5EF4-FFF2-40B4-BE49-F238E27FC236}">
                      <a16:creationId xmlns:a16="http://schemas.microsoft.com/office/drawing/2014/main" id="{00D88A33-1DF0-BF65-8039-D53F71E59B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51926" y="1491001"/>
                  <a:ext cx="357790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𝐵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6" name="Text Box 144">
                  <a:extLst>
                    <a:ext uri="{FF2B5EF4-FFF2-40B4-BE49-F238E27FC236}">
                      <a16:creationId xmlns:a16="http://schemas.microsoft.com/office/drawing/2014/main" id="{00D88A33-1DF0-BF65-8039-D53F71E59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51926" y="1491001"/>
                  <a:ext cx="357790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06AE7A-4A44-5B2B-49BA-015AEC9D426F}"/>
                </a:ext>
              </a:extLst>
            </p:cNvPr>
            <p:cNvGrpSpPr/>
            <p:nvPr/>
          </p:nvGrpSpPr>
          <p:grpSpPr>
            <a:xfrm>
              <a:off x="3394093" y="1989430"/>
              <a:ext cx="993648" cy="555625"/>
              <a:chOff x="2240448" y="2074500"/>
              <a:chExt cx="993648" cy="55562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149BA4C-0699-240D-6CF6-0FE8440FC65C}"/>
                  </a:ext>
                </a:extLst>
              </p:cNvPr>
              <p:cNvGrpSpPr/>
              <p:nvPr/>
            </p:nvGrpSpPr>
            <p:grpSpPr>
              <a:xfrm>
                <a:off x="2240448" y="2074500"/>
                <a:ext cx="555625" cy="555625"/>
                <a:chOff x="1885950" y="1206183"/>
                <a:chExt cx="555625" cy="555625"/>
              </a:xfrm>
            </p:grpSpPr>
            <p:sp>
              <p:nvSpPr>
                <p:cNvPr id="22" name="Oval 121">
                  <a:extLst>
                    <a:ext uri="{FF2B5EF4-FFF2-40B4-BE49-F238E27FC236}">
                      <a16:creationId xmlns:a16="http://schemas.microsoft.com/office/drawing/2014/main" id="{E2039A82-0294-2FEB-9633-9DD5128B86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3" name="Arc 124">
                  <a:extLst>
                    <a:ext uri="{FF2B5EF4-FFF2-40B4-BE49-F238E27FC236}">
                      <a16:creationId xmlns:a16="http://schemas.microsoft.com/office/drawing/2014/main" id="{BDD93EA5-24CA-9366-044E-ADB222982B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4" name="Arc 125">
                  <a:extLst>
                    <a:ext uri="{FF2B5EF4-FFF2-40B4-BE49-F238E27FC236}">
                      <a16:creationId xmlns:a16="http://schemas.microsoft.com/office/drawing/2014/main" id="{6E7C078E-A3F1-73A3-8E89-E68B9B4642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5" name="Arc 127">
                  <a:extLst>
                    <a:ext uri="{FF2B5EF4-FFF2-40B4-BE49-F238E27FC236}">
                      <a16:creationId xmlns:a16="http://schemas.microsoft.com/office/drawing/2014/main" id="{E5C7B8B0-F3E8-6AA3-DC29-963A39A90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6" name="Arc 128">
                  <a:extLst>
                    <a:ext uri="{FF2B5EF4-FFF2-40B4-BE49-F238E27FC236}">
                      <a16:creationId xmlns:a16="http://schemas.microsoft.com/office/drawing/2014/main" id="{8CF172F7-E1D5-45F1-41A2-3C6C5C09D3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21" name="AutoShape 135">
                <a:extLst>
                  <a:ext uri="{FF2B5EF4-FFF2-40B4-BE49-F238E27FC236}">
                    <a16:creationId xmlns:a16="http://schemas.microsoft.com/office/drawing/2014/main" id="{AABE3F63-CA40-34C8-3615-07E6B0E65C9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796073" y="2352312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43">
                  <a:extLst>
                    <a:ext uri="{FF2B5EF4-FFF2-40B4-BE49-F238E27FC236}">
                      <a16:creationId xmlns:a16="http://schemas.microsoft.com/office/drawing/2014/main" id="{AFBA66DB-5F45-BBD0-BEA4-FC5394FD1E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13260" y="1491001"/>
                  <a:ext cx="34990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𝐴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8" name="Text Box 143">
                  <a:extLst>
                    <a:ext uri="{FF2B5EF4-FFF2-40B4-BE49-F238E27FC236}">
                      <a16:creationId xmlns:a16="http://schemas.microsoft.com/office/drawing/2014/main" id="{AFBA66DB-5F45-BBD0-BEA4-FC5394FD1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13260" y="1491001"/>
                  <a:ext cx="349903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AutoShape 136">
              <a:extLst>
                <a:ext uri="{FF2B5EF4-FFF2-40B4-BE49-F238E27FC236}">
                  <a16:creationId xmlns:a16="http://schemas.microsoft.com/office/drawing/2014/main" id="{E80FBE82-3015-9F5C-80EA-C3E95F5B1A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1" y="2049753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D82D381-C3EA-C020-3C39-2D5CCCA7FDD2}"/>
                </a:ext>
              </a:extLst>
            </p:cNvPr>
            <p:cNvCxnSpPr>
              <a:cxnSpLocks/>
            </p:cNvCxnSpPr>
            <p:nvPr/>
          </p:nvCxnSpPr>
          <p:spPr>
            <a:xfrm>
              <a:off x="4387741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BF0510-6C64-0132-5E59-08E4D2D1D7B9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24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A6BB0B4-96FD-F0BD-6866-8287D0F3F893}"/>
                </a:ext>
              </a:extLst>
            </p:cNvPr>
            <p:cNvGrpSpPr/>
            <p:nvPr/>
          </p:nvGrpSpPr>
          <p:grpSpPr>
            <a:xfrm>
              <a:off x="6721523" y="2270167"/>
              <a:ext cx="458647" cy="458647"/>
              <a:chOff x="6721523" y="2490507"/>
              <a:chExt cx="458647" cy="458647"/>
            </a:xfrm>
          </p:grpSpPr>
          <p:sp>
            <p:nvSpPr>
              <p:cNvPr id="18" name="Line 148">
                <a:extLst>
                  <a:ext uri="{FF2B5EF4-FFF2-40B4-BE49-F238E27FC236}">
                    <a16:creationId xmlns:a16="http://schemas.microsoft.com/office/drawing/2014/main" id="{8A22B2BD-C113-3B58-668E-D9B9ECE68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523" y="2490507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9" name="Line 148">
                <a:extLst>
                  <a:ext uri="{FF2B5EF4-FFF2-40B4-BE49-F238E27FC236}">
                    <a16:creationId xmlns:a16="http://schemas.microsoft.com/office/drawing/2014/main" id="{7E2C7858-CA5F-DC83-418C-864FED65CE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933718" y="2717616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40">
                  <a:extLst>
                    <a:ext uri="{FF2B5EF4-FFF2-40B4-BE49-F238E27FC236}">
                      <a16:creationId xmlns:a16="http://schemas.microsoft.com/office/drawing/2014/main" id="{D4DFAC6B-BE53-4430-83F5-CCD696927ED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𝑃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𝑗𝑄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3" name="Text Box 140">
                  <a:extLst>
                    <a:ext uri="{FF2B5EF4-FFF2-40B4-BE49-F238E27FC236}">
                      <a16:creationId xmlns:a16="http://schemas.microsoft.com/office/drawing/2014/main" id="{D4DFAC6B-BE53-4430-83F5-CCD696927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714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AutoShape 136">
              <a:extLst>
                <a:ext uri="{FF2B5EF4-FFF2-40B4-BE49-F238E27FC236}">
                  <a16:creationId xmlns:a16="http://schemas.microsoft.com/office/drawing/2014/main" id="{FC78570A-58F9-F425-874D-9A50939586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0" y="2511832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D07EF5-9F0C-0B5A-37C2-ECB779F7752E}"/>
                    </a:ext>
                  </a:extLst>
                </p:cNvPr>
                <p:cNvSpPr txBox="1"/>
                <p:nvPr/>
              </p:nvSpPr>
              <p:spPr>
                <a:xfrm>
                  <a:off x="4882961" y="1680421"/>
                  <a:ext cx="15142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D07EF5-9F0C-0B5A-37C2-ECB779F77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2961" y="1680421"/>
                  <a:ext cx="151422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63A837-0EB9-7752-26FA-10580CC7693F}"/>
                    </a:ext>
                  </a:extLst>
                </p:cNvPr>
                <p:cNvSpPr txBox="1"/>
                <p:nvPr/>
              </p:nvSpPr>
              <p:spPr>
                <a:xfrm>
                  <a:off x="4886560" y="2519442"/>
                  <a:ext cx="15142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63A837-0EB9-7752-26FA-10580CC76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560" y="2519442"/>
                  <a:ext cx="151422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9B1A6-1741-96FF-5501-C1D2CB03AF05}"/>
                    </a:ext>
                  </a:extLst>
                </p:cNvPr>
                <p:cNvSpPr txBox="1"/>
                <p:nvPr/>
              </p:nvSpPr>
              <p:spPr>
                <a:xfrm>
                  <a:off x="3109739" y="2716560"/>
                  <a:ext cx="15142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=1.0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9B1A6-1741-96FF-5501-C1D2CB03A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9739" y="2716560"/>
                  <a:ext cx="151423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1682AF7-863A-CE93-8541-7EB945B1AE6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721223"/>
              <a:ext cx="9639126" cy="169392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409266">
                      <a:extLst>
                        <a:ext uri="{9D8B030D-6E8A-4147-A177-3AD203B41FA5}">
                          <a16:colId xmlns:a16="http://schemas.microsoft.com/office/drawing/2014/main" val="2926837672"/>
                        </a:ext>
                      </a:extLst>
                    </a:gridCol>
                    <a:gridCol w="2409266">
                      <a:extLst>
                        <a:ext uri="{9D8B030D-6E8A-4147-A177-3AD203B41FA5}">
                          <a16:colId xmlns:a16="http://schemas.microsoft.com/office/drawing/2014/main" val="3436041750"/>
                        </a:ext>
                      </a:extLst>
                    </a:gridCol>
                    <a:gridCol w="2410297">
                      <a:extLst>
                        <a:ext uri="{9D8B030D-6E8A-4147-A177-3AD203B41FA5}">
                          <a16:colId xmlns:a16="http://schemas.microsoft.com/office/drawing/2014/main" val="3641842731"/>
                        </a:ext>
                      </a:extLst>
                    </a:gridCol>
                    <a:gridCol w="2410297">
                      <a:extLst>
                        <a:ext uri="{9D8B030D-6E8A-4147-A177-3AD203B41FA5}">
                          <a16:colId xmlns:a16="http://schemas.microsoft.com/office/drawing/2014/main" val="2415568078"/>
                        </a:ext>
                      </a:extLst>
                    </a:gridCol>
                  </a:tblGrid>
                  <a:tr h="42754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kern="1200">
                              <a:solidFill>
                                <a:schemeClr val="tx1"/>
                              </a:solidFill>
                              <a:effectLst/>
                            </a:rPr>
                            <a:t>Power factor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GB" sz="24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𝑐𝑟𝑖𝑡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GB" sz="24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𝑐𝑟𝑖𝑡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18415931"/>
                      </a:ext>
                    </a:extLst>
                  </a:tr>
                  <a:tr h="42212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kern="1200">
                              <a:solidFill>
                                <a:schemeClr val="tx1"/>
                              </a:solidFill>
                              <a:effectLst/>
                            </a:rPr>
                            <a:t>Unity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kern="120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kern="1200">
                              <a:solidFill>
                                <a:schemeClr val="tx1"/>
                              </a:solidFill>
                              <a:effectLst/>
                            </a:rPr>
                            <a:t>1.6667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kern="1200">
                              <a:solidFill>
                                <a:schemeClr val="tx1"/>
                              </a:solidFill>
                              <a:effectLst/>
                            </a:rPr>
                            <a:t>0.7071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91575548"/>
                      </a:ext>
                    </a:extLst>
                  </a:tr>
                  <a:tr h="42212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kern="1200">
                              <a:solidFill>
                                <a:schemeClr val="tx1"/>
                              </a:solidFill>
                              <a:effectLst/>
                            </a:rPr>
                            <a:t>0.9 lag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0.4843×</m:t>
                                </m:r>
                                <m:r>
                                  <a:rPr lang="en-US" sz="240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kern="1200">
                              <a:solidFill>
                                <a:schemeClr val="tx1"/>
                              </a:solidFill>
                              <a:effectLst/>
                            </a:rPr>
                            <a:t>1.0446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kern="1200">
                              <a:solidFill>
                                <a:schemeClr val="tx1"/>
                              </a:solidFill>
                              <a:effectLst/>
                            </a:rPr>
                            <a:t>0.5901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50771595"/>
                      </a:ext>
                    </a:extLst>
                  </a:tr>
                  <a:tr h="42212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kern="1200">
                              <a:solidFill>
                                <a:schemeClr val="tx1"/>
                              </a:solidFill>
                              <a:effectLst/>
                            </a:rPr>
                            <a:t>0.9 lead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−0.4843×</m:t>
                                </m:r>
                                <m:r>
                                  <a:rPr lang="en-US" sz="240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kern="1200">
                              <a:solidFill>
                                <a:schemeClr val="tx1"/>
                              </a:solidFill>
                              <a:effectLst/>
                            </a:rPr>
                            <a:t>2.6591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0.9415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338618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1682AF7-863A-CE93-8541-7EB945B1AE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1084118"/>
                  </p:ext>
                </p:extLst>
              </p:nvPr>
            </p:nvGraphicFramePr>
            <p:xfrm>
              <a:off x="838200" y="2721223"/>
              <a:ext cx="9639126" cy="169392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409266">
                      <a:extLst>
                        <a:ext uri="{9D8B030D-6E8A-4147-A177-3AD203B41FA5}">
                          <a16:colId xmlns:a16="http://schemas.microsoft.com/office/drawing/2014/main" val="2926837672"/>
                        </a:ext>
                      </a:extLst>
                    </a:gridCol>
                    <a:gridCol w="2409266">
                      <a:extLst>
                        <a:ext uri="{9D8B030D-6E8A-4147-A177-3AD203B41FA5}">
                          <a16:colId xmlns:a16="http://schemas.microsoft.com/office/drawing/2014/main" val="3436041750"/>
                        </a:ext>
                      </a:extLst>
                    </a:gridCol>
                    <a:gridCol w="2410297">
                      <a:extLst>
                        <a:ext uri="{9D8B030D-6E8A-4147-A177-3AD203B41FA5}">
                          <a16:colId xmlns:a16="http://schemas.microsoft.com/office/drawing/2014/main" val="3641842731"/>
                        </a:ext>
                      </a:extLst>
                    </a:gridCol>
                    <a:gridCol w="2410297">
                      <a:extLst>
                        <a:ext uri="{9D8B030D-6E8A-4147-A177-3AD203B41FA5}">
                          <a16:colId xmlns:a16="http://schemas.microsoft.com/office/drawing/2014/main" val="2415568078"/>
                        </a:ext>
                      </a:extLst>
                    </a:gridCol>
                  </a:tblGrid>
                  <a:tr h="42754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kern="1200">
                              <a:solidFill>
                                <a:schemeClr val="tx1"/>
                              </a:solidFill>
                              <a:effectLst/>
                            </a:rPr>
                            <a:t>Power factor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8"/>
                          <a:stretch>
                            <a:fillRect l="-101058" t="-20588" r="-202116" b="-32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8"/>
                          <a:stretch>
                            <a:fillRect l="-200000" t="-20588" r="-101053" b="-32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8"/>
                          <a:stretch>
                            <a:fillRect l="-300000" t="-20588" r="-1053" b="-326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8415931"/>
                      </a:ext>
                    </a:extLst>
                  </a:tr>
                  <a:tr h="42212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kern="1200">
                              <a:solidFill>
                                <a:schemeClr val="tx1"/>
                              </a:solidFill>
                              <a:effectLst/>
                            </a:rPr>
                            <a:t>Unity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kern="120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kern="1200">
                              <a:solidFill>
                                <a:schemeClr val="tx1"/>
                              </a:solidFill>
                              <a:effectLst/>
                            </a:rPr>
                            <a:t>1.6667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kern="1200">
                              <a:solidFill>
                                <a:schemeClr val="tx1"/>
                              </a:solidFill>
                              <a:effectLst/>
                            </a:rPr>
                            <a:t>0.7071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91575548"/>
                      </a:ext>
                    </a:extLst>
                  </a:tr>
                  <a:tr h="42212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kern="1200">
                              <a:solidFill>
                                <a:schemeClr val="tx1"/>
                              </a:solidFill>
                              <a:effectLst/>
                            </a:rPr>
                            <a:t>0.9 lag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8"/>
                          <a:stretch>
                            <a:fillRect l="-101058" t="-217647" r="-202116" b="-1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kern="1200">
                              <a:solidFill>
                                <a:schemeClr val="tx1"/>
                              </a:solidFill>
                              <a:effectLst/>
                            </a:rPr>
                            <a:t>1.0446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kern="1200">
                              <a:solidFill>
                                <a:schemeClr val="tx1"/>
                              </a:solidFill>
                              <a:effectLst/>
                            </a:rPr>
                            <a:t>0.5901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50771595"/>
                      </a:ext>
                    </a:extLst>
                  </a:tr>
                  <a:tr h="42212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kern="1200">
                              <a:solidFill>
                                <a:schemeClr val="tx1"/>
                              </a:solidFill>
                              <a:effectLst/>
                            </a:rPr>
                            <a:t>0.9 lead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8"/>
                          <a:stretch>
                            <a:fillRect l="-101058" t="-327273" r="-202116" b="-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kern="1200">
                              <a:solidFill>
                                <a:schemeClr val="tx1"/>
                              </a:solidFill>
                              <a:effectLst/>
                            </a:rPr>
                            <a:t>2.6591</a:t>
                          </a:r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0.9415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3386186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7DB5AAF-2FB0-1490-417B-04DD0921E66C}"/>
              </a:ext>
            </a:extLst>
          </p:cNvPr>
          <p:cNvGrpSpPr/>
          <p:nvPr/>
        </p:nvGrpSpPr>
        <p:grpSpPr>
          <a:xfrm>
            <a:off x="7347855" y="4687503"/>
            <a:ext cx="3925562" cy="1705081"/>
            <a:chOff x="7347855" y="4687503"/>
            <a:chExt cx="3925562" cy="1705081"/>
          </a:xfrm>
        </p:grpSpPr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288B1A7B-E5EA-2EAC-6F52-E2564A63FB7C}"/>
                </a:ext>
              </a:extLst>
            </p:cNvPr>
            <p:cNvSpPr/>
            <p:nvPr/>
          </p:nvSpPr>
          <p:spPr>
            <a:xfrm>
              <a:off x="9009246" y="4687503"/>
              <a:ext cx="602780" cy="64245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162F30-7EDB-E004-0C58-DEDA2C891525}"/>
                </a:ext>
              </a:extLst>
            </p:cNvPr>
            <p:cNvSpPr txBox="1"/>
            <p:nvPr/>
          </p:nvSpPr>
          <p:spPr>
            <a:xfrm>
              <a:off x="7347855" y="5561587"/>
              <a:ext cx="39255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Less than the 0.95 p.u. that is </a:t>
              </a:r>
            </a:p>
            <a:p>
              <a:r>
                <a:rPr lang="en-US" sz="2400" dirty="0"/>
                <a:t>usually considered acceptable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C29A19-6984-EFAC-BC38-AA652BEBB46D}"/>
              </a:ext>
            </a:extLst>
          </p:cNvPr>
          <p:cNvGrpSpPr/>
          <p:nvPr/>
        </p:nvGrpSpPr>
        <p:grpSpPr>
          <a:xfrm>
            <a:off x="2462165" y="5561586"/>
            <a:ext cx="4588119" cy="830997"/>
            <a:chOff x="2462165" y="5561586"/>
            <a:chExt cx="4588119" cy="830997"/>
          </a:xfrm>
        </p:grpSpPr>
        <p:sp>
          <p:nvSpPr>
            <p:cNvPr id="31" name="Left Arrow 30">
              <a:extLst>
                <a:ext uri="{FF2B5EF4-FFF2-40B4-BE49-F238E27FC236}">
                  <a16:creationId xmlns:a16="http://schemas.microsoft.com/office/drawing/2014/main" id="{D136AE44-2B1A-827E-2490-49C2C34166C0}"/>
                </a:ext>
              </a:extLst>
            </p:cNvPr>
            <p:cNvSpPr/>
            <p:nvPr/>
          </p:nvSpPr>
          <p:spPr>
            <a:xfrm>
              <a:off x="6073538" y="5769336"/>
              <a:ext cx="976746" cy="41549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4C96B7A-3BA1-62B1-A4A2-806A9588D384}"/>
                </a:ext>
              </a:extLst>
            </p:cNvPr>
            <p:cNvSpPr txBox="1"/>
            <p:nvPr/>
          </p:nvSpPr>
          <p:spPr>
            <a:xfrm>
              <a:off x="2462165" y="5561586"/>
              <a:ext cx="361137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Practical maximum loading </a:t>
              </a:r>
              <a:br>
                <a:rPr lang="en-US" sz="2400" dirty="0"/>
              </a:br>
              <a:r>
                <a:rPr lang="en-US" sz="2400" dirty="0"/>
                <a:t>is smaller than critical load</a:t>
              </a:r>
            </a:p>
          </p:txBody>
        </p:sp>
      </p:grp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1A02BC1A-8578-ACE5-EEA6-C3DA66BBC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BF5A0EA-4B7F-EFE3-A350-0F2F32F6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0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E90A-5D50-1509-109C-14B899C9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F956A7-5938-C247-8CFA-BAC03E194D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36840"/>
                <a:ext cx="10515600" cy="3840123"/>
              </a:xfrm>
            </p:spPr>
            <p:txBody>
              <a:bodyPr/>
              <a:lstStyle/>
              <a:p>
                <a:r>
                  <a:rPr lang="en-US" dirty="0"/>
                  <a:t>Practical loading limit?</a:t>
                </a:r>
              </a:p>
              <a:p>
                <a:r>
                  <a:rPr lang="en-US" dirty="0"/>
                  <a:t>Unity power factor (</a:t>
                </a:r>
                <a14:m>
                  <m:oMath xmlns:m="http://schemas.openxmlformats.org/officeDocument/2006/math">
                    <m:r>
                      <a:rPr lang="en-US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𝑄</m:t>
                    </m:r>
                    <m:r>
                      <a:rPr lang="en-US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r>
                  <a:rPr lang="en-US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)</a:t>
                </a:r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ra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0.95 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≤0.977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~59%</m:t>
                    </m:r>
                  </m:oMath>
                </a14:m>
                <a:r>
                  <a:rPr lang="en-US" dirty="0"/>
                  <a:t> of critical load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F956A7-5938-C247-8CFA-BAC03E194D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36840"/>
                <a:ext cx="10515600" cy="3840123"/>
              </a:xfrm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330514E-39C3-77A8-6E43-8C22DFAED27C}"/>
              </a:ext>
            </a:extLst>
          </p:cNvPr>
          <p:cNvGrpSpPr/>
          <p:nvPr/>
        </p:nvGrpSpPr>
        <p:grpSpPr>
          <a:xfrm>
            <a:off x="6324577" y="499599"/>
            <a:ext cx="4903920" cy="1594891"/>
            <a:chOff x="3109739" y="1491001"/>
            <a:chExt cx="4903920" cy="15948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 Box 144">
                  <a:extLst>
                    <a:ext uri="{FF2B5EF4-FFF2-40B4-BE49-F238E27FC236}">
                      <a16:creationId xmlns:a16="http://schemas.microsoft.com/office/drawing/2014/main" id="{00D88A33-1DF0-BF65-8039-D53F71E59B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51926" y="1491001"/>
                  <a:ext cx="357790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𝐵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6" name="Text Box 144">
                  <a:extLst>
                    <a:ext uri="{FF2B5EF4-FFF2-40B4-BE49-F238E27FC236}">
                      <a16:creationId xmlns:a16="http://schemas.microsoft.com/office/drawing/2014/main" id="{00D88A33-1DF0-BF65-8039-D53F71E59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51926" y="1491001"/>
                  <a:ext cx="35779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06AE7A-4A44-5B2B-49BA-015AEC9D426F}"/>
                </a:ext>
              </a:extLst>
            </p:cNvPr>
            <p:cNvGrpSpPr/>
            <p:nvPr/>
          </p:nvGrpSpPr>
          <p:grpSpPr>
            <a:xfrm>
              <a:off x="3394093" y="1989430"/>
              <a:ext cx="993648" cy="555625"/>
              <a:chOff x="2240448" y="2074500"/>
              <a:chExt cx="993648" cy="55562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149BA4C-0699-240D-6CF6-0FE8440FC65C}"/>
                  </a:ext>
                </a:extLst>
              </p:cNvPr>
              <p:cNvGrpSpPr/>
              <p:nvPr/>
            </p:nvGrpSpPr>
            <p:grpSpPr>
              <a:xfrm>
                <a:off x="2240448" y="2074500"/>
                <a:ext cx="555625" cy="555625"/>
                <a:chOff x="1885950" y="1206183"/>
                <a:chExt cx="555625" cy="555625"/>
              </a:xfrm>
            </p:grpSpPr>
            <p:sp>
              <p:nvSpPr>
                <p:cNvPr id="22" name="Oval 121">
                  <a:extLst>
                    <a:ext uri="{FF2B5EF4-FFF2-40B4-BE49-F238E27FC236}">
                      <a16:creationId xmlns:a16="http://schemas.microsoft.com/office/drawing/2014/main" id="{E2039A82-0294-2FEB-9633-9DD5128B86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3" name="Arc 124">
                  <a:extLst>
                    <a:ext uri="{FF2B5EF4-FFF2-40B4-BE49-F238E27FC236}">
                      <a16:creationId xmlns:a16="http://schemas.microsoft.com/office/drawing/2014/main" id="{BDD93EA5-24CA-9366-044E-ADB222982B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4" name="Arc 125">
                  <a:extLst>
                    <a:ext uri="{FF2B5EF4-FFF2-40B4-BE49-F238E27FC236}">
                      <a16:creationId xmlns:a16="http://schemas.microsoft.com/office/drawing/2014/main" id="{6E7C078E-A3F1-73A3-8E89-E68B9B4642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5" name="Arc 127">
                  <a:extLst>
                    <a:ext uri="{FF2B5EF4-FFF2-40B4-BE49-F238E27FC236}">
                      <a16:creationId xmlns:a16="http://schemas.microsoft.com/office/drawing/2014/main" id="{E5C7B8B0-F3E8-6AA3-DC29-963A39A90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6" name="Arc 128">
                  <a:extLst>
                    <a:ext uri="{FF2B5EF4-FFF2-40B4-BE49-F238E27FC236}">
                      <a16:creationId xmlns:a16="http://schemas.microsoft.com/office/drawing/2014/main" id="{8CF172F7-E1D5-45F1-41A2-3C6C5C09D3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21" name="AutoShape 135">
                <a:extLst>
                  <a:ext uri="{FF2B5EF4-FFF2-40B4-BE49-F238E27FC236}">
                    <a16:creationId xmlns:a16="http://schemas.microsoft.com/office/drawing/2014/main" id="{AABE3F63-CA40-34C8-3615-07E6B0E65C9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796073" y="2352312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43">
                  <a:extLst>
                    <a:ext uri="{FF2B5EF4-FFF2-40B4-BE49-F238E27FC236}">
                      <a16:creationId xmlns:a16="http://schemas.microsoft.com/office/drawing/2014/main" id="{AFBA66DB-5F45-BBD0-BEA4-FC5394FD1E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13260" y="1491001"/>
                  <a:ext cx="34990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𝐴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8" name="Text Box 143">
                  <a:extLst>
                    <a:ext uri="{FF2B5EF4-FFF2-40B4-BE49-F238E27FC236}">
                      <a16:creationId xmlns:a16="http://schemas.microsoft.com/office/drawing/2014/main" id="{AFBA66DB-5F45-BBD0-BEA4-FC5394FD1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13260" y="1491001"/>
                  <a:ext cx="34990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AutoShape 136">
              <a:extLst>
                <a:ext uri="{FF2B5EF4-FFF2-40B4-BE49-F238E27FC236}">
                  <a16:creationId xmlns:a16="http://schemas.microsoft.com/office/drawing/2014/main" id="{E80FBE82-3015-9F5C-80EA-C3E95F5B1A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1" y="2049753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D82D381-C3EA-C020-3C39-2D5CCCA7FDD2}"/>
                </a:ext>
              </a:extLst>
            </p:cNvPr>
            <p:cNvCxnSpPr>
              <a:cxnSpLocks/>
            </p:cNvCxnSpPr>
            <p:nvPr/>
          </p:nvCxnSpPr>
          <p:spPr>
            <a:xfrm>
              <a:off x="4387741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BF0510-6C64-0132-5E59-08E4D2D1D7B9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24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A6BB0B4-96FD-F0BD-6866-8287D0F3F893}"/>
                </a:ext>
              </a:extLst>
            </p:cNvPr>
            <p:cNvGrpSpPr/>
            <p:nvPr/>
          </p:nvGrpSpPr>
          <p:grpSpPr>
            <a:xfrm>
              <a:off x="6721523" y="2270167"/>
              <a:ext cx="458647" cy="458647"/>
              <a:chOff x="6721523" y="2490507"/>
              <a:chExt cx="458647" cy="458647"/>
            </a:xfrm>
          </p:grpSpPr>
          <p:sp>
            <p:nvSpPr>
              <p:cNvPr id="18" name="Line 148">
                <a:extLst>
                  <a:ext uri="{FF2B5EF4-FFF2-40B4-BE49-F238E27FC236}">
                    <a16:creationId xmlns:a16="http://schemas.microsoft.com/office/drawing/2014/main" id="{8A22B2BD-C113-3B58-668E-D9B9ECE68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523" y="2490507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9" name="Line 148">
                <a:extLst>
                  <a:ext uri="{FF2B5EF4-FFF2-40B4-BE49-F238E27FC236}">
                    <a16:creationId xmlns:a16="http://schemas.microsoft.com/office/drawing/2014/main" id="{7E2C7858-CA5F-DC83-418C-864FED65CE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933718" y="2717616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40">
                  <a:extLst>
                    <a:ext uri="{FF2B5EF4-FFF2-40B4-BE49-F238E27FC236}">
                      <a16:creationId xmlns:a16="http://schemas.microsoft.com/office/drawing/2014/main" id="{D4DFAC6B-BE53-4430-83F5-CCD696927ED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𝑃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𝑗𝑄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3" name="Text Box 140">
                  <a:extLst>
                    <a:ext uri="{FF2B5EF4-FFF2-40B4-BE49-F238E27FC236}">
                      <a16:creationId xmlns:a16="http://schemas.microsoft.com/office/drawing/2014/main" id="{D4DFAC6B-BE53-4430-83F5-CCD696927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714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AutoShape 136">
              <a:extLst>
                <a:ext uri="{FF2B5EF4-FFF2-40B4-BE49-F238E27FC236}">
                  <a16:creationId xmlns:a16="http://schemas.microsoft.com/office/drawing/2014/main" id="{FC78570A-58F9-F425-874D-9A50939586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0" y="2511832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D07EF5-9F0C-0B5A-37C2-ECB779F7752E}"/>
                    </a:ext>
                  </a:extLst>
                </p:cNvPr>
                <p:cNvSpPr txBox="1"/>
                <p:nvPr/>
              </p:nvSpPr>
              <p:spPr>
                <a:xfrm>
                  <a:off x="4882961" y="1680421"/>
                  <a:ext cx="15142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D07EF5-9F0C-0B5A-37C2-ECB779F77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2961" y="1680421"/>
                  <a:ext cx="151422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63A837-0EB9-7752-26FA-10580CC7693F}"/>
                    </a:ext>
                  </a:extLst>
                </p:cNvPr>
                <p:cNvSpPr txBox="1"/>
                <p:nvPr/>
              </p:nvSpPr>
              <p:spPr>
                <a:xfrm>
                  <a:off x="4886560" y="2519442"/>
                  <a:ext cx="15142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63A837-0EB9-7752-26FA-10580CC76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560" y="2519442"/>
                  <a:ext cx="151422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9B1A6-1741-96FF-5501-C1D2CB03AF05}"/>
                    </a:ext>
                  </a:extLst>
                </p:cNvPr>
                <p:cNvSpPr txBox="1"/>
                <p:nvPr/>
              </p:nvSpPr>
              <p:spPr>
                <a:xfrm>
                  <a:off x="3109739" y="2716560"/>
                  <a:ext cx="15142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=1.0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9B1A6-1741-96FF-5501-C1D2CB03A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9739" y="2716560"/>
                  <a:ext cx="1514239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E50DB7C6-1335-FE44-EACF-1E2947E98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3AD86429-4BBA-2B8F-552E-94C72FCA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0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E90A-5D50-1509-109C-14B899C9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F956A7-5938-C247-8CFA-BAC03E194D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36840"/>
                <a:ext cx="10515600" cy="3840123"/>
              </a:xfrm>
            </p:spPr>
            <p:txBody>
              <a:bodyPr/>
              <a:lstStyle/>
              <a:p>
                <a:r>
                  <a:rPr lang="en-US" dirty="0"/>
                  <a:t>System operates at maximum practical limit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0.95 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One of the lines is disconnected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itchFamily="2" charset="2"/>
                  </a:rPr>
                  <a:t> Impedance between source and load increases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F956A7-5938-C247-8CFA-BAC03E194D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36840"/>
                <a:ext cx="10515600" cy="3840123"/>
              </a:xfrm>
              <a:blipFill>
                <a:blip r:embed="rId2"/>
                <a:stretch>
                  <a:fillRect l="-120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330514E-39C3-77A8-6E43-8C22DFAED27C}"/>
              </a:ext>
            </a:extLst>
          </p:cNvPr>
          <p:cNvGrpSpPr/>
          <p:nvPr/>
        </p:nvGrpSpPr>
        <p:grpSpPr>
          <a:xfrm>
            <a:off x="6324577" y="499599"/>
            <a:ext cx="4903920" cy="1594891"/>
            <a:chOff x="3109739" y="1491001"/>
            <a:chExt cx="4903920" cy="15948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 Box 144">
                  <a:extLst>
                    <a:ext uri="{FF2B5EF4-FFF2-40B4-BE49-F238E27FC236}">
                      <a16:creationId xmlns:a16="http://schemas.microsoft.com/office/drawing/2014/main" id="{00D88A33-1DF0-BF65-8039-D53F71E59B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51926" y="1491001"/>
                  <a:ext cx="357790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𝐵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6" name="Text Box 144">
                  <a:extLst>
                    <a:ext uri="{FF2B5EF4-FFF2-40B4-BE49-F238E27FC236}">
                      <a16:creationId xmlns:a16="http://schemas.microsoft.com/office/drawing/2014/main" id="{00D88A33-1DF0-BF65-8039-D53F71E59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51926" y="1491001"/>
                  <a:ext cx="35779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06AE7A-4A44-5B2B-49BA-015AEC9D426F}"/>
                </a:ext>
              </a:extLst>
            </p:cNvPr>
            <p:cNvGrpSpPr/>
            <p:nvPr/>
          </p:nvGrpSpPr>
          <p:grpSpPr>
            <a:xfrm>
              <a:off x="3394093" y="1989430"/>
              <a:ext cx="993648" cy="555625"/>
              <a:chOff x="2240448" y="2074500"/>
              <a:chExt cx="993648" cy="55562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149BA4C-0699-240D-6CF6-0FE8440FC65C}"/>
                  </a:ext>
                </a:extLst>
              </p:cNvPr>
              <p:cNvGrpSpPr/>
              <p:nvPr/>
            </p:nvGrpSpPr>
            <p:grpSpPr>
              <a:xfrm>
                <a:off x="2240448" y="2074500"/>
                <a:ext cx="555625" cy="555625"/>
                <a:chOff x="1885950" y="1206183"/>
                <a:chExt cx="555625" cy="555625"/>
              </a:xfrm>
            </p:grpSpPr>
            <p:sp>
              <p:nvSpPr>
                <p:cNvPr id="22" name="Oval 121">
                  <a:extLst>
                    <a:ext uri="{FF2B5EF4-FFF2-40B4-BE49-F238E27FC236}">
                      <a16:creationId xmlns:a16="http://schemas.microsoft.com/office/drawing/2014/main" id="{E2039A82-0294-2FEB-9633-9DD5128B86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3" name="Arc 124">
                  <a:extLst>
                    <a:ext uri="{FF2B5EF4-FFF2-40B4-BE49-F238E27FC236}">
                      <a16:creationId xmlns:a16="http://schemas.microsoft.com/office/drawing/2014/main" id="{BDD93EA5-24CA-9366-044E-ADB222982B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4" name="Arc 125">
                  <a:extLst>
                    <a:ext uri="{FF2B5EF4-FFF2-40B4-BE49-F238E27FC236}">
                      <a16:creationId xmlns:a16="http://schemas.microsoft.com/office/drawing/2014/main" id="{6E7C078E-A3F1-73A3-8E89-E68B9B4642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5" name="Arc 127">
                  <a:extLst>
                    <a:ext uri="{FF2B5EF4-FFF2-40B4-BE49-F238E27FC236}">
                      <a16:creationId xmlns:a16="http://schemas.microsoft.com/office/drawing/2014/main" id="{E5C7B8B0-F3E8-6AA3-DC29-963A39A90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6" name="Arc 128">
                  <a:extLst>
                    <a:ext uri="{FF2B5EF4-FFF2-40B4-BE49-F238E27FC236}">
                      <a16:creationId xmlns:a16="http://schemas.microsoft.com/office/drawing/2014/main" id="{8CF172F7-E1D5-45F1-41A2-3C6C5C09D3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21" name="AutoShape 135">
                <a:extLst>
                  <a:ext uri="{FF2B5EF4-FFF2-40B4-BE49-F238E27FC236}">
                    <a16:creationId xmlns:a16="http://schemas.microsoft.com/office/drawing/2014/main" id="{AABE3F63-CA40-34C8-3615-07E6B0E65C9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796073" y="2352312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43">
                  <a:extLst>
                    <a:ext uri="{FF2B5EF4-FFF2-40B4-BE49-F238E27FC236}">
                      <a16:creationId xmlns:a16="http://schemas.microsoft.com/office/drawing/2014/main" id="{AFBA66DB-5F45-BBD0-BEA4-FC5394FD1E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13260" y="1491001"/>
                  <a:ext cx="34990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𝐴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8" name="Text Box 143">
                  <a:extLst>
                    <a:ext uri="{FF2B5EF4-FFF2-40B4-BE49-F238E27FC236}">
                      <a16:creationId xmlns:a16="http://schemas.microsoft.com/office/drawing/2014/main" id="{AFBA66DB-5F45-BBD0-BEA4-FC5394FD1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13260" y="1491001"/>
                  <a:ext cx="34990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AutoShape 136">
              <a:extLst>
                <a:ext uri="{FF2B5EF4-FFF2-40B4-BE49-F238E27FC236}">
                  <a16:creationId xmlns:a16="http://schemas.microsoft.com/office/drawing/2014/main" id="{E80FBE82-3015-9F5C-80EA-C3E95F5B1A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1" y="2049753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D82D381-C3EA-C020-3C39-2D5CCCA7FDD2}"/>
                </a:ext>
              </a:extLst>
            </p:cNvPr>
            <p:cNvCxnSpPr>
              <a:cxnSpLocks/>
            </p:cNvCxnSpPr>
            <p:nvPr/>
          </p:nvCxnSpPr>
          <p:spPr>
            <a:xfrm>
              <a:off x="4387741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BF0510-6C64-0132-5E59-08E4D2D1D7B9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24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A6BB0B4-96FD-F0BD-6866-8287D0F3F893}"/>
                </a:ext>
              </a:extLst>
            </p:cNvPr>
            <p:cNvGrpSpPr/>
            <p:nvPr/>
          </p:nvGrpSpPr>
          <p:grpSpPr>
            <a:xfrm>
              <a:off x="6721523" y="2270167"/>
              <a:ext cx="458647" cy="458647"/>
              <a:chOff x="6721523" y="2490507"/>
              <a:chExt cx="458647" cy="458647"/>
            </a:xfrm>
          </p:grpSpPr>
          <p:sp>
            <p:nvSpPr>
              <p:cNvPr id="18" name="Line 148">
                <a:extLst>
                  <a:ext uri="{FF2B5EF4-FFF2-40B4-BE49-F238E27FC236}">
                    <a16:creationId xmlns:a16="http://schemas.microsoft.com/office/drawing/2014/main" id="{8A22B2BD-C113-3B58-668E-D9B9ECE68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523" y="2490507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9" name="Line 148">
                <a:extLst>
                  <a:ext uri="{FF2B5EF4-FFF2-40B4-BE49-F238E27FC236}">
                    <a16:creationId xmlns:a16="http://schemas.microsoft.com/office/drawing/2014/main" id="{7E2C7858-CA5F-DC83-418C-864FED65CE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933718" y="2717616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40">
                  <a:extLst>
                    <a:ext uri="{FF2B5EF4-FFF2-40B4-BE49-F238E27FC236}">
                      <a16:creationId xmlns:a16="http://schemas.microsoft.com/office/drawing/2014/main" id="{D4DFAC6B-BE53-4430-83F5-CCD696927ED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𝑃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𝑗𝑄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3" name="Text Box 140">
                  <a:extLst>
                    <a:ext uri="{FF2B5EF4-FFF2-40B4-BE49-F238E27FC236}">
                      <a16:creationId xmlns:a16="http://schemas.microsoft.com/office/drawing/2014/main" id="{D4DFAC6B-BE53-4430-83F5-CCD696927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714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AutoShape 136">
              <a:extLst>
                <a:ext uri="{FF2B5EF4-FFF2-40B4-BE49-F238E27FC236}">
                  <a16:creationId xmlns:a16="http://schemas.microsoft.com/office/drawing/2014/main" id="{FC78570A-58F9-F425-874D-9A50939586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0" y="2511832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D07EF5-9F0C-0B5A-37C2-ECB779F7752E}"/>
                    </a:ext>
                  </a:extLst>
                </p:cNvPr>
                <p:cNvSpPr txBox="1"/>
                <p:nvPr/>
              </p:nvSpPr>
              <p:spPr>
                <a:xfrm>
                  <a:off x="4882961" y="1680421"/>
                  <a:ext cx="15142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D07EF5-9F0C-0B5A-37C2-ECB779F77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2961" y="1680421"/>
                  <a:ext cx="151422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63A837-0EB9-7752-26FA-10580CC7693F}"/>
                    </a:ext>
                  </a:extLst>
                </p:cNvPr>
                <p:cNvSpPr txBox="1"/>
                <p:nvPr/>
              </p:nvSpPr>
              <p:spPr>
                <a:xfrm>
                  <a:off x="4886560" y="2519442"/>
                  <a:ext cx="15142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63A837-0EB9-7752-26FA-10580CC76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560" y="2519442"/>
                  <a:ext cx="151422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9B1A6-1741-96FF-5501-C1D2CB03AF05}"/>
                    </a:ext>
                  </a:extLst>
                </p:cNvPr>
                <p:cNvSpPr txBox="1"/>
                <p:nvPr/>
              </p:nvSpPr>
              <p:spPr>
                <a:xfrm>
                  <a:off x="3109739" y="2716560"/>
                  <a:ext cx="15142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=1.0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9B1A6-1741-96FF-5501-C1D2CB03A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9739" y="2716560"/>
                  <a:ext cx="1514239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CC7BAA3-60CE-E0A9-3F3F-41EECFA955D1}"/>
              </a:ext>
            </a:extLst>
          </p:cNvPr>
          <p:cNvSpPr>
            <a:spLocks/>
          </p:cNvSpPr>
          <p:nvPr/>
        </p:nvSpPr>
        <p:spPr>
          <a:xfrm>
            <a:off x="7724516" y="1406130"/>
            <a:ext cx="228600" cy="2286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8261B57-57F0-4F31-82F9-76DBDC91084B}"/>
              </a:ext>
            </a:extLst>
          </p:cNvPr>
          <p:cNvSpPr>
            <a:spLocks/>
          </p:cNvSpPr>
          <p:nvPr/>
        </p:nvSpPr>
        <p:spPr>
          <a:xfrm>
            <a:off x="9582459" y="1406130"/>
            <a:ext cx="228600" cy="2286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89C9801A-A4F2-1239-7658-0C1D7FB85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A7637102-9945-2B8C-64AA-EB8E02F2C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3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E90A-5D50-1509-109C-14B899C9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30514E-39C3-77A8-6E43-8C22DFAED27C}"/>
              </a:ext>
            </a:extLst>
          </p:cNvPr>
          <p:cNvGrpSpPr/>
          <p:nvPr/>
        </p:nvGrpSpPr>
        <p:grpSpPr>
          <a:xfrm>
            <a:off x="6324577" y="499599"/>
            <a:ext cx="4903920" cy="1594891"/>
            <a:chOff x="3109739" y="1491001"/>
            <a:chExt cx="4903920" cy="15948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 Box 144">
                  <a:extLst>
                    <a:ext uri="{FF2B5EF4-FFF2-40B4-BE49-F238E27FC236}">
                      <a16:creationId xmlns:a16="http://schemas.microsoft.com/office/drawing/2014/main" id="{00D88A33-1DF0-BF65-8039-D53F71E59B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51926" y="1491001"/>
                  <a:ext cx="357790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𝐵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6" name="Text Box 144">
                  <a:extLst>
                    <a:ext uri="{FF2B5EF4-FFF2-40B4-BE49-F238E27FC236}">
                      <a16:creationId xmlns:a16="http://schemas.microsoft.com/office/drawing/2014/main" id="{00D88A33-1DF0-BF65-8039-D53F71E59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51926" y="1491001"/>
                  <a:ext cx="357790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06AE7A-4A44-5B2B-49BA-015AEC9D426F}"/>
                </a:ext>
              </a:extLst>
            </p:cNvPr>
            <p:cNvGrpSpPr/>
            <p:nvPr/>
          </p:nvGrpSpPr>
          <p:grpSpPr>
            <a:xfrm>
              <a:off x="3394093" y="1989430"/>
              <a:ext cx="993648" cy="555625"/>
              <a:chOff x="2240448" y="2074500"/>
              <a:chExt cx="993648" cy="55562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149BA4C-0699-240D-6CF6-0FE8440FC65C}"/>
                  </a:ext>
                </a:extLst>
              </p:cNvPr>
              <p:cNvGrpSpPr/>
              <p:nvPr/>
            </p:nvGrpSpPr>
            <p:grpSpPr>
              <a:xfrm>
                <a:off x="2240448" y="2074500"/>
                <a:ext cx="555625" cy="555625"/>
                <a:chOff x="1885950" y="1206183"/>
                <a:chExt cx="555625" cy="555625"/>
              </a:xfrm>
            </p:grpSpPr>
            <p:sp>
              <p:nvSpPr>
                <p:cNvPr id="22" name="Oval 121">
                  <a:extLst>
                    <a:ext uri="{FF2B5EF4-FFF2-40B4-BE49-F238E27FC236}">
                      <a16:creationId xmlns:a16="http://schemas.microsoft.com/office/drawing/2014/main" id="{E2039A82-0294-2FEB-9633-9DD5128B86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3" name="Arc 124">
                  <a:extLst>
                    <a:ext uri="{FF2B5EF4-FFF2-40B4-BE49-F238E27FC236}">
                      <a16:creationId xmlns:a16="http://schemas.microsoft.com/office/drawing/2014/main" id="{BDD93EA5-24CA-9366-044E-ADB222982B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4" name="Arc 125">
                  <a:extLst>
                    <a:ext uri="{FF2B5EF4-FFF2-40B4-BE49-F238E27FC236}">
                      <a16:creationId xmlns:a16="http://schemas.microsoft.com/office/drawing/2014/main" id="{6E7C078E-A3F1-73A3-8E89-E68B9B4642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5" name="Arc 127">
                  <a:extLst>
                    <a:ext uri="{FF2B5EF4-FFF2-40B4-BE49-F238E27FC236}">
                      <a16:creationId xmlns:a16="http://schemas.microsoft.com/office/drawing/2014/main" id="{E5C7B8B0-F3E8-6AA3-DC29-963A39A90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6" name="Arc 128">
                  <a:extLst>
                    <a:ext uri="{FF2B5EF4-FFF2-40B4-BE49-F238E27FC236}">
                      <a16:creationId xmlns:a16="http://schemas.microsoft.com/office/drawing/2014/main" id="{8CF172F7-E1D5-45F1-41A2-3C6C5C09D3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21" name="AutoShape 135">
                <a:extLst>
                  <a:ext uri="{FF2B5EF4-FFF2-40B4-BE49-F238E27FC236}">
                    <a16:creationId xmlns:a16="http://schemas.microsoft.com/office/drawing/2014/main" id="{AABE3F63-CA40-34C8-3615-07E6B0E65C9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796073" y="2352312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43">
                  <a:extLst>
                    <a:ext uri="{FF2B5EF4-FFF2-40B4-BE49-F238E27FC236}">
                      <a16:creationId xmlns:a16="http://schemas.microsoft.com/office/drawing/2014/main" id="{AFBA66DB-5F45-BBD0-BEA4-FC5394FD1E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13260" y="1491001"/>
                  <a:ext cx="34990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𝐴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8" name="Text Box 143">
                  <a:extLst>
                    <a:ext uri="{FF2B5EF4-FFF2-40B4-BE49-F238E27FC236}">
                      <a16:creationId xmlns:a16="http://schemas.microsoft.com/office/drawing/2014/main" id="{AFBA66DB-5F45-BBD0-BEA4-FC5394FD1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13260" y="1491001"/>
                  <a:ext cx="349903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AutoShape 136">
              <a:extLst>
                <a:ext uri="{FF2B5EF4-FFF2-40B4-BE49-F238E27FC236}">
                  <a16:creationId xmlns:a16="http://schemas.microsoft.com/office/drawing/2014/main" id="{E80FBE82-3015-9F5C-80EA-C3E95F5B1A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1" y="2049753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D82D381-C3EA-C020-3C39-2D5CCCA7FDD2}"/>
                </a:ext>
              </a:extLst>
            </p:cNvPr>
            <p:cNvCxnSpPr>
              <a:cxnSpLocks/>
            </p:cNvCxnSpPr>
            <p:nvPr/>
          </p:nvCxnSpPr>
          <p:spPr>
            <a:xfrm>
              <a:off x="4387741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BF0510-6C64-0132-5E59-08E4D2D1D7B9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24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A6BB0B4-96FD-F0BD-6866-8287D0F3F893}"/>
                </a:ext>
              </a:extLst>
            </p:cNvPr>
            <p:cNvGrpSpPr/>
            <p:nvPr/>
          </p:nvGrpSpPr>
          <p:grpSpPr>
            <a:xfrm>
              <a:off x="6721523" y="2270167"/>
              <a:ext cx="458647" cy="458647"/>
              <a:chOff x="6721523" y="2490507"/>
              <a:chExt cx="458647" cy="458647"/>
            </a:xfrm>
          </p:grpSpPr>
          <p:sp>
            <p:nvSpPr>
              <p:cNvPr id="18" name="Line 148">
                <a:extLst>
                  <a:ext uri="{FF2B5EF4-FFF2-40B4-BE49-F238E27FC236}">
                    <a16:creationId xmlns:a16="http://schemas.microsoft.com/office/drawing/2014/main" id="{8A22B2BD-C113-3B58-668E-D9B9ECE68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523" y="2490507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9" name="Line 148">
                <a:extLst>
                  <a:ext uri="{FF2B5EF4-FFF2-40B4-BE49-F238E27FC236}">
                    <a16:creationId xmlns:a16="http://schemas.microsoft.com/office/drawing/2014/main" id="{7E2C7858-CA5F-DC83-418C-864FED65CE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933718" y="2717616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40">
                  <a:extLst>
                    <a:ext uri="{FF2B5EF4-FFF2-40B4-BE49-F238E27FC236}">
                      <a16:creationId xmlns:a16="http://schemas.microsoft.com/office/drawing/2014/main" id="{D4DFAC6B-BE53-4430-83F5-CCD696927ED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𝑃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𝑗𝑄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3" name="Text Box 140">
                  <a:extLst>
                    <a:ext uri="{FF2B5EF4-FFF2-40B4-BE49-F238E27FC236}">
                      <a16:creationId xmlns:a16="http://schemas.microsoft.com/office/drawing/2014/main" id="{D4DFAC6B-BE53-4430-83F5-CCD696927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714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AutoShape 136">
              <a:extLst>
                <a:ext uri="{FF2B5EF4-FFF2-40B4-BE49-F238E27FC236}">
                  <a16:creationId xmlns:a16="http://schemas.microsoft.com/office/drawing/2014/main" id="{FC78570A-58F9-F425-874D-9A50939586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0" y="2511832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D07EF5-9F0C-0B5A-37C2-ECB779F7752E}"/>
                    </a:ext>
                  </a:extLst>
                </p:cNvPr>
                <p:cNvSpPr txBox="1"/>
                <p:nvPr/>
              </p:nvSpPr>
              <p:spPr>
                <a:xfrm>
                  <a:off x="4882961" y="1680421"/>
                  <a:ext cx="15142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D07EF5-9F0C-0B5A-37C2-ECB779F77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2961" y="1680421"/>
                  <a:ext cx="151422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63A837-0EB9-7752-26FA-10580CC7693F}"/>
                    </a:ext>
                  </a:extLst>
                </p:cNvPr>
                <p:cNvSpPr txBox="1"/>
                <p:nvPr/>
              </p:nvSpPr>
              <p:spPr>
                <a:xfrm>
                  <a:off x="4886560" y="2519442"/>
                  <a:ext cx="15142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63A837-0EB9-7752-26FA-10580CC76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560" y="2519442"/>
                  <a:ext cx="151422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9B1A6-1741-96FF-5501-C1D2CB03AF05}"/>
                    </a:ext>
                  </a:extLst>
                </p:cNvPr>
                <p:cNvSpPr txBox="1"/>
                <p:nvPr/>
              </p:nvSpPr>
              <p:spPr>
                <a:xfrm>
                  <a:off x="3109739" y="2716560"/>
                  <a:ext cx="15142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=1.0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9B1A6-1741-96FF-5501-C1D2CB03A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9739" y="2716560"/>
                  <a:ext cx="151423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CC7BAA3-60CE-E0A9-3F3F-41EECFA955D1}"/>
              </a:ext>
            </a:extLst>
          </p:cNvPr>
          <p:cNvSpPr>
            <a:spLocks/>
          </p:cNvSpPr>
          <p:nvPr/>
        </p:nvSpPr>
        <p:spPr>
          <a:xfrm>
            <a:off x="7724516" y="1406130"/>
            <a:ext cx="228600" cy="2286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8261B57-57F0-4F31-82F9-76DBDC91084B}"/>
              </a:ext>
            </a:extLst>
          </p:cNvPr>
          <p:cNvSpPr>
            <a:spLocks/>
          </p:cNvSpPr>
          <p:nvPr/>
        </p:nvSpPr>
        <p:spPr>
          <a:xfrm>
            <a:off x="9582459" y="1406130"/>
            <a:ext cx="228600" cy="2286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D321B55-349F-B1BC-9355-C432724729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93" t="1237" r="1552" b="1490"/>
          <a:stretch/>
        </p:blipFill>
        <p:spPr>
          <a:xfrm>
            <a:off x="821805" y="2274970"/>
            <a:ext cx="7017011" cy="4224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514D62-EDAD-4475-8BCA-CE44894691D9}"/>
                  </a:ext>
                </a:extLst>
              </p:cNvPr>
              <p:cNvSpPr txBox="1"/>
              <p:nvPr/>
            </p:nvSpPr>
            <p:spPr>
              <a:xfrm>
                <a:off x="392148" y="2561409"/>
                <a:ext cx="294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514D62-EDAD-4475-8BCA-CE4489469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48" y="2561409"/>
                <a:ext cx="294375" cy="276999"/>
              </a:xfrm>
              <a:prstGeom prst="rect">
                <a:avLst/>
              </a:prstGeom>
              <a:blipFill>
                <a:blip r:embed="rId9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258BC1-7205-C920-998A-613F6079473C}"/>
                  </a:ext>
                </a:extLst>
              </p:cNvPr>
              <p:cNvSpPr txBox="1"/>
              <p:nvPr/>
            </p:nvSpPr>
            <p:spPr>
              <a:xfrm>
                <a:off x="7209753" y="6499939"/>
                <a:ext cx="201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258BC1-7205-C920-998A-613F60794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753" y="6499939"/>
                <a:ext cx="201209" cy="276999"/>
              </a:xfrm>
              <a:prstGeom prst="rect">
                <a:avLst/>
              </a:prstGeom>
              <a:blipFill>
                <a:blip r:embed="rId10"/>
                <a:stretch>
                  <a:fillRect l="-23529" r="-2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5371BF0-E667-501C-AD59-DCA9BBF8A235}"/>
              </a:ext>
            </a:extLst>
          </p:cNvPr>
          <p:cNvSpPr txBox="1"/>
          <p:nvPr/>
        </p:nvSpPr>
        <p:spPr>
          <a:xfrm>
            <a:off x="6295353" y="3023717"/>
            <a:ext cx="10577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Two lines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883F8A-E8EC-6AC3-3DC3-9A437411AABE}"/>
              </a:ext>
            </a:extLst>
          </p:cNvPr>
          <p:cNvSpPr txBox="1"/>
          <p:nvPr/>
        </p:nvSpPr>
        <p:spPr>
          <a:xfrm>
            <a:off x="3065575" y="3782045"/>
            <a:ext cx="9701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One line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33AF9D4-BCE7-ACC1-43D8-7B67DEE0574D}"/>
              </a:ext>
            </a:extLst>
          </p:cNvPr>
          <p:cNvSpPr/>
          <p:nvPr/>
        </p:nvSpPr>
        <p:spPr>
          <a:xfrm>
            <a:off x="4622626" y="3090218"/>
            <a:ext cx="143219" cy="1432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3F6B3F-71FC-E83D-76A9-54F2254557CC}"/>
              </a:ext>
            </a:extLst>
          </p:cNvPr>
          <p:cNvSpPr txBox="1"/>
          <p:nvPr/>
        </p:nvSpPr>
        <p:spPr>
          <a:xfrm>
            <a:off x="8097799" y="3298575"/>
            <a:ext cx="37549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 avoid a system collapse if </a:t>
            </a:r>
            <a:br>
              <a:rPr lang="en-US" sz="2400" dirty="0"/>
            </a:br>
            <a:r>
              <a:rPr lang="en-US" sz="2400" dirty="0"/>
              <a:t>one of the lines were to be</a:t>
            </a:r>
            <a:br>
              <a:rPr lang="en-US" sz="2400" dirty="0"/>
            </a:br>
            <a:r>
              <a:rPr lang="en-US" sz="2400" dirty="0"/>
              <a:t>disconnected, the loading</a:t>
            </a:r>
            <a:br>
              <a:rPr lang="en-US" sz="2400" dirty="0"/>
            </a:br>
            <a:r>
              <a:rPr lang="en-US" sz="2400" dirty="0"/>
              <a:t>must be less than the critical</a:t>
            </a:r>
            <a:br>
              <a:rPr lang="en-US" sz="2400" dirty="0"/>
            </a:br>
            <a:r>
              <a:rPr lang="en-US" sz="2400" dirty="0"/>
              <a:t>value with only one line in</a:t>
            </a:r>
            <a:br>
              <a:rPr lang="en-US" sz="2400" dirty="0"/>
            </a:br>
            <a:r>
              <a:rPr lang="en-US" sz="2400" dirty="0"/>
              <a:t>service</a:t>
            </a:r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6590B617-F31A-1194-D934-B7B6E359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21E3723C-2EF7-B156-ECBF-43FCC8FD5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9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2DDF-2D63-78A1-EC1D-96A20618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go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DD794-158C-6563-E4D5-6624FA544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Fault on a line, transformer, or busbar</a:t>
            </a:r>
          </a:p>
          <a:p>
            <a:endParaRPr lang="en-US" dirty="0"/>
          </a:p>
          <a:p>
            <a:r>
              <a:rPr lang="en-US" dirty="0"/>
              <a:t>Generator failure</a:t>
            </a:r>
          </a:p>
          <a:p>
            <a:endParaRPr lang="en-US" dirty="0"/>
          </a:p>
          <a:p>
            <a:r>
              <a:rPr lang="en-US" dirty="0"/>
              <a:t>Unexpected rapid decrease in renewable production</a:t>
            </a:r>
          </a:p>
          <a:p>
            <a:endParaRPr lang="en-US" dirty="0"/>
          </a:p>
          <a:p>
            <a:r>
              <a:rPr lang="en-US" dirty="0"/>
              <a:t>Unexpected rapid increase in load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5ED93-8470-DB62-B4C0-700E4275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36F13-A7F4-1B05-5B92-A1CFEBE51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9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E90A-5D50-1509-109C-14B899C9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F956A7-5938-C247-8CFA-BAC03E194D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36840"/>
                <a:ext cx="10515600" cy="3840123"/>
              </a:xfrm>
            </p:spPr>
            <p:txBody>
              <a:bodyPr/>
              <a:lstStyle/>
              <a:p>
                <a:r>
                  <a:rPr lang="en-US" dirty="0"/>
                  <a:t>Both lines are in service</a:t>
                </a:r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=0.977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Unity power factor using reactive power compensation</a:t>
                </a:r>
              </a:p>
              <a:p>
                <a:r>
                  <a:rPr lang="en-US" dirty="0"/>
                  <a:t>Well below critical loading</a:t>
                </a:r>
              </a:p>
              <a:p>
                <a:r>
                  <a:rPr lang="en-US" dirty="0"/>
                  <a:t>Reactive power compensation fails </a:t>
                </a:r>
                <a:r>
                  <a:rPr lang="en-US" dirty="0">
                    <a:sym typeface="Wingdings" pitchFamily="2" charset="2"/>
                  </a:rPr>
                  <a:t> 0.9 p.f. lag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F956A7-5938-C247-8CFA-BAC03E194D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36840"/>
                <a:ext cx="10515600" cy="3840123"/>
              </a:xfrm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330514E-39C3-77A8-6E43-8C22DFAED27C}"/>
              </a:ext>
            </a:extLst>
          </p:cNvPr>
          <p:cNvGrpSpPr/>
          <p:nvPr/>
        </p:nvGrpSpPr>
        <p:grpSpPr>
          <a:xfrm>
            <a:off x="6324577" y="499599"/>
            <a:ext cx="4903920" cy="1594891"/>
            <a:chOff x="3109739" y="1491001"/>
            <a:chExt cx="4903920" cy="15948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 Box 144">
                  <a:extLst>
                    <a:ext uri="{FF2B5EF4-FFF2-40B4-BE49-F238E27FC236}">
                      <a16:creationId xmlns:a16="http://schemas.microsoft.com/office/drawing/2014/main" id="{00D88A33-1DF0-BF65-8039-D53F71E59B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51926" y="1491001"/>
                  <a:ext cx="357790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𝐵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6" name="Text Box 144">
                  <a:extLst>
                    <a:ext uri="{FF2B5EF4-FFF2-40B4-BE49-F238E27FC236}">
                      <a16:creationId xmlns:a16="http://schemas.microsoft.com/office/drawing/2014/main" id="{00D88A33-1DF0-BF65-8039-D53F71E59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51926" y="1491001"/>
                  <a:ext cx="35779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06AE7A-4A44-5B2B-49BA-015AEC9D426F}"/>
                </a:ext>
              </a:extLst>
            </p:cNvPr>
            <p:cNvGrpSpPr/>
            <p:nvPr/>
          </p:nvGrpSpPr>
          <p:grpSpPr>
            <a:xfrm>
              <a:off x="3394093" y="1989430"/>
              <a:ext cx="993648" cy="555625"/>
              <a:chOff x="2240448" y="2074500"/>
              <a:chExt cx="993648" cy="55562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149BA4C-0699-240D-6CF6-0FE8440FC65C}"/>
                  </a:ext>
                </a:extLst>
              </p:cNvPr>
              <p:cNvGrpSpPr/>
              <p:nvPr/>
            </p:nvGrpSpPr>
            <p:grpSpPr>
              <a:xfrm>
                <a:off x="2240448" y="2074500"/>
                <a:ext cx="555625" cy="555625"/>
                <a:chOff x="1885950" y="1206183"/>
                <a:chExt cx="555625" cy="555625"/>
              </a:xfrm>
            </p:grpSpPr>
            <p:sp>
              <p:nvSpPr>
                <p:cNvPr id="22" name="Oval 121">
                  <a:extLst>
                    <a:ext uri="{FF2B5EF4-FFF2-40B4-BE49-F238E27FC236}">
                      <a16:creationId xmlns:a16="http://schemas.microsoft.com/office/drawing/2014/main" id="{E2039A82-0294-2FEB-9633-9DD5128B86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3" name="Arc 124">
                  <a:extLst>
                    <a:ext uri="{FF2B5EF4-FFF2-40B4-BE49-F238E27FC236}">
                      <a16:creationId xmlns:a16="http://schemas.microsoft.com/office/drawing/2014/main" id="{BDD93EA5-24CA-9366-044E-ADB222982B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4" name="Arc 125">
                  <a:extLst>
                    <a:ext uri="{FF2B5EF4-FFF2-40B4-BE49-F238E27FC236}">
                      <a16:creationId xmlns:a16="http://schemas.microsoft.com/office/drawing/2014/main" id="{6E7C078E-A3F1-73A3-8E89-E68B9B4642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5" name="Arc 127">
                  <a:extLst>
                    <a:ext uri="{FF2B5EF4-FFF2-40B4-BE49-F238E27FC236}">
                      <a16:creationId xmlns:a16="http://schemas.microsoft.com/office/drawing/2014/main" id="{E5C7B8B0-F3E8-6AA3-DC29-963A39A90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6" name="Arc 128">
                  <a:extLst>
                    <a:ext uri="{FF2B5EF4-FFF2-40B4-BE49-F238E27FC236}">
                      <a16:creationId xmlns:a16="http://schemas.microsoft.com/office/drawing/2014/main" id="{8CF172F7-E1D5-45F1-41A2-3C6C5C09D3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21" name="AutoShape 135">
                <a:extLst>
                  <a:ext uri="{FF2B5EF4-FFF2-40B4-BE49-F238E27FC236}">
                    <a16:creationId xmlns:a16="http://schemas.microsoft.com/office/drawing/2014/main" id="{AABE3F63-CA40-34C8-3615-07E6B0E65C9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796073" y="2352312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43">
                  <a:extLst>
                    <a:ext uri="{FF2B5EF4-FFF2-40B4-BE49-F238E27FC236}">
                      <a16:creationId xmlns:a16="http://schemas.microsoft.com/office/drawing/2014/main" id="{AFBA66DB-5F45-BBD0-BEA4-FC5394FD1E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13260" y="1491001"/>
                  <a:ext cx="34990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𝐴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8" name="Text Box 143">
                  <a:extLst>
                    <a:ext uri="{FF2B5EF4-FFF2-40B4-BE49-F238E27FC236}">
                      <a16:creationId xmlns:a16="http://schemas.microsoft.com/office/drawing/2014/main" id="{AFBA66DB-5F45-BBD0-BEA4-FC5394FD1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13260" y="1491001"/>
                  <a:ext cx="34990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AutoShape 136">
              <a:extLst>
                <a:ext uri="{FF2B5EF4-FFF2-40B4-BE49-F238E27FC236}">
                  <a16:creationId xmlns:a16="http://schemas.microsoft.com/office/drawing/2014/main" id="{E80FBE82-3015-9F5C-80EA-C3E95F5B1A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1" y="2049753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D82D381-C3EA-C020-3C39-2D5CCCA7FDD2}"/>
                </a:ext>
              </a:extLst>
            </p:cNvPr>
            <p:cNvCxnSpPr>
              <a:cxnSpLocks/>
            </p:cNvCxnSpPr>
            <p:nvPr/>
          </p:nvCxnSpPr>
          <p:spPr>
            <a:xfrm>
              <a:off x="4387741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BF0510-6C64-0132-5E59-08E4D2D1D7B9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24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A6BB0B4-96FD-F0BD-6866-8287D0F3F893}"/>
                </a:ext>
              </a:extLst>
            </p:cNvPr>
            <p:cNvGrpSpPr/>
            <p:nvPr/>
          </p:nvGrpSpPr>
          <p:grpSpPr>
            <a:xfrm>
              <a:off x="6721523" y="2270167"/>
              <a:ext cx="458647" cy="458647"/>
              <a:chOff x="6721523" y="2490507"/>
              <a:chExt cx="458647" cy="458647"/>
            </a:xfrm>
          </p:grpSpPr>
          <p:sp>
            <p:nvSpPr>
              <p:cNvPr id="18" name="Line 148">
                <a:extLst>
                  <a:ext uri="{FF2B5EF4-FFF2-40B4-BE49-F238E27FC236}">
                    <a16:creationId xmlns:a16="http://schemas.microsoft.com/office/drawing/2014/main" id="{8A22B2BD-C113-3B58-668E-D9B9ECE68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523" y="2490507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9" name="Line 148">
                <a:extLst>
                  <a:ext uri="{FF2B5EF4-FFF2-40B4-BE49-F238E27FC236}">
                    <a16:creationId xmlns:a16="http://schemas.microsoft.com/office/drawing/2014/main" id="{7E2C7858-CA5F-DC83-418C-864FED65CE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933718" y="2717616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40">
                  <a:extLst>
                    <a:ext uri="{FF2B5EF4-FFF2-40B4-BE49-F238E27FC236}">
                      <a16:creationId xmlns:a16="http://schemas.microsoft.com/office/drawing/2014/main" id="{D4DFAC6B-BE53-4430-83F5-CCD696927ED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𝑃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𝑗𝑄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3" name="Text Box 140">
                  <a:extLst>
                    <a:ext uri="{FF2B5EF4-FFF2-40B4-BE49-F238E27FC236}">
                      <a16:creationId xmlns:a16="http://schemas.microsoft.com/office/drawing/2014/main" id="{D4DFAC6B-BE53-4430-83F5-CCD696927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714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AutoShape 136">
              <a:extLst>
                <a:ext uri="{FF2B5EF4-FFF2-40B4-BE49-F238E27FC236}">
                  <a16:creationId xmlns:a16="http://schemas.microsoft.com/office/drawing/2014/main" id="{FC78570A-58F9-F425-874D-9A50939586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0" y="2511832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D07EF5-9F0C-0B5A-37C2-ECB779F7752E}"/>
                    </a:ext>
                  </a:extLst>
                </p:cNvPr>
                <p:cNvSpPr txBox="1"/>
                <p:nvPr/>
              </p:nvSpPr>
              <p:spPr>
                <a:xfrm>
                  <a:off x="4882961" y="1680421"/>
                  <a:ext cx="15142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D07EF5-9F0C-0B5A-37C2-ECB779F77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2961" y="1680421"/>
                  <a:ext cx="151422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63A837-0EB9-7752-26FA-10580CC7693F}"/>
                    </a:ext>
                  </a:extLst>
                </p:cNvPr>
                <p:cNvSpPr txBox="1"/>
                <p:nvPr/>
              </p:nvSpPr>
              <p:spPr>
                <a:xfrm>
                  <a:off x="4886560" y="2519442"/>
                  <a:ext cx="15142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63A837-0EB9-7752-26FA-10580CC76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560" y="2519442"/>
                  <a:ext cx="151422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9B1A6-1741-96FF-5501-C1D2CB03AF05}"/>
                    </a:ext>
                  </a:extLst>
                </p:cNvPr>
                <p:cNvSpPr txBox="1"/>
                <p:nvPr/>
              </p:nvSpPr>
              <p:spPr>
                <a:xfrm>
                  <a:off x="3109739" y="2716560"/>
                  <a:ext cx="15142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=1.0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9B1A6-1741-96FF-5501-C1D2CB03A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9739" y="2716560"/>
                  <a:ext cx="1514239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168FBCF0-B28C-57A2-4F85-404A55052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D3945570-04E2-5B70-5DC2-BC35CC96B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E90A-5D50-1509-109C-14B899C9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11.4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30514E-39C3-77A8-6E43-8C22DFAED27C}"/>
              </a:ext>
            </a:extLst>
          </p:cNvPr>
          <p:cNvGrpSpPr/>
          <p:nvPr/>
        </p:nvGrpSpPr>
        <p:grpSpPr>
          <a:xfrm>
            <a:off x="6324577" y="499599"/>
            <a:ext cx="4903920" cy="1594891"/>
            <a:chOff x="3109739" y="1491001"/>
            <a:chExt cx="4903920" cy="15948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 Box 144">
                  <a:extLst>
                    <a:ext uri="{FF2B5EF4-FFF2-40B4-BE49-F238E27FC236}">
                      <a16:creationId xmlns:a16="http://schemas.microsoft.com/office/drawing/2014/main" id="{00D88A33-1DF0-BF65-8039-D53F71E59B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51926" y="1491001"/>
                  <a:ext cx="357790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𝐵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6" name="Text Box 144">
                  <a:extLst>
                    <a:ext uri="{FF2B5EF4-FFF2-40B4-BE49-F238E27FC236}">
                      <a16:creationId xmlns:a16="http://schemas.microsoft.com/office/drawing/2014/main" id="{00D88A33-1DF0-BF65-8039-D53F71E59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51926" y="1491001"/>
                  <a:ext cx="357790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06AE7A-4A44-5B2B-49BA-015AEC9D426F}"/>
                </a:ext>
              </a:extLst>
            </p:cNvPr>
            <p:cNvGrpSpPr/>
            <p:nvPr/>
          </p:nvGrpSpPr>
          <p:grpSpPr>
            <a:xfrm>
              <a:off x="3394093" y="1989430"/>
              <a:ext cx="993648" cy="555625"/>
              <a:chOff x="2240448" y="2074500"/>
              <a:chExt cx="993648" cy="55562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149BA4C-0699-240D-6CF6-0FE8440FC65C}"/>
                  </a:ext>
                </a:extLst>
              </p:cNvPr>
              <p:cNvGrpSpPr/>
              <p:nvPr/>
            </p:nvGrpSpPr>
            <p:grpSpPr>
              <a:xfrm>
                <a:off x="2240448" y="2074500"/>
                <a:ext cx="555625" cy="555625"/>
                <a:chOff x="1885950" y="1206183"/>
                <a:chExt cx="555625" cy="555625"/>
              </a:xfrm>
            </p:grpSpPr>
            <p:sp>
              <p:nvSpPr>
                <p:cNvPr id="22" name="Oval 121">
                  <a:extLst>
                    <a:ext uri="{FF2B5EF4-FFF2-40B4-BE49-F238E27FC236}">
                      <a16:creationId xmlns:a16="http://schemas.microsoft.com/office/drawing/2014/main" id="{E2039A82-0294-2FEB-9633-9DD5128B86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3" name="Arc 124">
                  <a:extLst>
                    <a:ext uri="{FF2B5EF4-FFF2-40B4-BE49-F238E27FC236}">
                      <a16:creationId xmlns:a16="http://schemas.microsoft.com/office/drawing/2014/main" id="{BDD93EA5-24CA-9366-044E-ADB222982B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4" name="Arc 125">
                  <a:extLst>
                    <a:ext uri="{FF2B5EF4-FFF2-40B4-BE49-F238E27FC236}">
                      <a16:creationId xmlns:a16="http://schemas.microsoft.com/office/drawing/2014/main" id="{6E7C078E-A3F1-73A3-8E89-E68B9B4642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5" name="Arc 127">
                  <a:extLst>
                    <a:ext uri="{FF2B5EF4-FFF2-40B4-BE49-F238E27FC236}">
                      <a16:creationId xmlns:a16="http://schemas.microsoft.com/office/drawing/2014/main" id="{E5C7B8B0-F3E8-6AA3-DC29-963A39A90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6" name="Arc 128">
                  <a:extLst>
                    <a:ext uri="{FF2B5EF4-FFF2-40B4-BE49-F238E27FC236}">
                      <a16:creationId xmlns:a16="http://schemas.microsoft.com/office/drawing/2014/main" id="{8CF172F7-E1D5-45F1-41A2-3C6C5C09D3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21" name="AutoShape 135">
                <a:extLst>
                  <a:ext uri="{FF2B5EF4-FFF2-40B4-BE49-F238E27FC236}">
                    <a16:creationId xmlns:a16="http://schemas.microsoft.com/office/drawing/2014/main" id="{AABE3F63-CA40-34C8-3615-07E6B0E65C9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796073" y="2352312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43">
                  <a:extLst>
                    <a:ext uri="{FF2B5EF4-FFF2-40B4-BE49-F238E27FC236}">
                      <a16:creationId xmlns:a16="http://schemas.microsoft.com/office/drawing/2014/main" id="{AFBA66DB-5F45-BBD0-BEA4-FC5394FD1E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13260" y="1491001"/>
                  <a:ext cx="349903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𝐴</m:t>
                        </m:r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8" name="Text Box 143">
                  <a:extLst>
                    <a:ext uri="{FF2B5EF4-FFF2-40B4-BE49-F238E27FC236}">
                      <a16:creationId xmlns:a16="http://schemas.microsoft.com/office/drawing/2014/main" id="{AFBA66DB-5F45-BBD0-BEA4-FC5394FD1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13260" y="1491001"/>
                  <a:ext cx="349903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AutoShape 136">
              <a:extLst>
                <a:ext uri="{FF2B5EF4-FFF2-40B4-BE49-F238E27FC236}">
                  <a16:creationId xmlns:a16="http://schemas.microsoft.com/office/drawing/2014/main" id="{E80FBE82-3015-9F5C-80EA-C3E95F5B1A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1" y="2049753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D82D381-C3EA-C020-3C39-2D5CCCA7FDD2}"/>
                </a:ext>
              </a:extLst>
            </p:cNvPr>
            <p:cNvCxnSpPr>
              <a:cxnSpLocks/>
            </p:cNvCxnSpPr>
            <p:nvPr/>
          </p:nvCxnSpPr>
          <p:spPr>
            <a:xfrm>
              <a:off x="4387741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BF0510-6C64-0132-5E59-08E4D2D1D7B9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24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A6BB0B4-96FD-F0BD-6866-8287D0F3F893}"/>
                </a:ext>
              </a:extLst>
            </p:cNvPr>
            <p:cNvGrpSpPr/>
            <p:nvPr/>
          </p:nvGrpSpPr>
          <p:grpSpPr>
            <a:xfrm>
              <a:off x="6721523" y="2270167"/>
              <a:ext cx="458647" cy="458647"/>
              <a:chOff x="6721523" y="2490507"/>
              <a:chExt cx="458647" cy="458647"/>
            </a:xfrm>
          </p:grpSpPr>
          <p:sp>
            <p:nvSpPr>
              <p:cNvPr id="18" name="Line 148">
                <a:extLst>
                  <a:ext uri="{FF2B5EF4-FFF2-40B4-BE49-F238E27FC236}">
                    <a16:creationId xmlns:a16="http://schemas.microsoft.com/office/drawing/2014/main" id="{8A22B2BD-C113-3B58-668E-D9B9ECE68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523" y="2490507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9" name="Line 148">
                <a:extLst>
                  <a:ext uri="{FF2B5EF4-FFF2-40B4-BE49-F238E27FC236}">
                    <a16:creationId xmlns:a16="http://schemas.microsoft.com/office/drawing/2014/main" id="{7E2C7858-CA5F-DC83-418C-864FED65CE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933718" y="2717616"/>
                <a:ext cx="458647" cy="44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000000"/>
                  </a:solidFill>
                  <a:latin typeface="Times" charset="0"/>
                  <a:ea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40">
                  <a:extLst>
                    <a:ext uri="{FF2B5EF4-FFF2-40B4-BE49-F238E27FC236}">
                      <a16:creationId xmlns:a16="http://schemas.microsoft.com/office/drawing/2014/main" id="{D4DFAC6B-BE53-4430-83F5-CCD696927ED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𝑃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𝑗𝑄</m:t>
                        </m:r>
                      </m:oMath>
                    </m:oMathPara>
                  </a14:m>
                  <a:endParaRPr lang="en-GB" sz="16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3" name="Text Box 140">
                  <a:extLst>
                    <a:ext uri="{FF2B5EF4-FFF2-40B4-BE49-F238E27FC236}">
                      <a16:creationId xmlns:a16="http://schemas.microsoft.com/office/drawing/2014/main" id="{D4DFAC6B-BE53-4430-83F5-CCD696927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75353" y="2302681"/>
                  <a:ext cx="838306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714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AutoShape 136">
              <a:extLst>
                <a:ext uri="{FF2B5EF4-FFF2-40B4-BE49-F238E27FC236}">
                  <a16:creationId xmlns:a16="http://schemas.microsoft.com/office/drawing/2014/main" id="{FC78570A-58F9-F425-874D-9A50939586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0" y="2511832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D07EF5-9F0C-0B5A-37C2-ECB779F7752E}"/>
                    </a:ext>
                  </a:extLst>
                </p:cNvPr>
                <p:cNvSpPr txBox="1"/>
                <p:nvPr/>
              </p:nvSpPr>
              <p:spPr>
                <a:xfrm>
                  <a:off x="4882961" y="1680421"/>
                  <a:ext cx="15142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D07EF5-9F0C-0B5A-37C2-ECB779F77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2961" y="1680421"/>
                  <a:ext cx="151422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63A837-0EB9-7752-26FA-10580CC7693F}"/>
                    </a:ext>
                  </a:extLst>
                </p:cNvPr>
                <p:cNvSpPr txBox="1"/>
                <p:nvPr/>
              </p:nvSpPr>
              <p:spPr>
                <a:xfrm>
                  <a:off x="4886560" y="2519442"/>
                  <a:ext cx="15142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63A837-0EB9-7752-26FA-10580CC76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560" y="2519442"/>
                  <a:ext cx="151422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9B1A6-1741-96FF-5501-C1D2CB03AF05}"/>
                    </a:ext>
                  </a:extLst>
                </p:cNvPr>
                <p:cNvSpPr txBox="1"/>
                <p:nvPr/>
              </p:nvSpPr>
              <p:spPr>
                <a:xfrm>
                  <a:off x="3109739" y="2716560"/>
                  <a:ext cx="15142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=1.0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9B1A6-1741-96FF-5501-C1D2CB03A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9739" y="2716560"/>
                  <a:ext cx="151423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B8ED0A2D-5772-EB3F-BC80-27EC7E68B2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38" t="1490" r="1858" b="1490"/>
          <a:stretch/>
        </p:blipFill>
        <p:spPr>
          <a:xfrm>
            <a:off x="966598" y="2263432"/>
            <a:ext cx="7006729" cy="4213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9CA987-EAD4-30D5-49F1-00DC59ADD97B}"/>
                  </a:ext>
                </a:extLst>
              </p:cNvPr>
              <p:cNvSpPr txBox="1"/>
              <p:nvPr/>
            </p:nvSpPr>
            <p:spPr>
              <a:xfrm>
                <a:off x="547959" y="2538854"/>
                <a:ext cx="294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9CA987-EAD4-30D5-49F1-00DC59ADD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59" y="2538854"/>
                <a:ext cx="294375" cy="276999"/>
              </a:xfrm>
              <a:prstGeom prst="rect">
                <a:avLst/>
              </a:prstGeom>
              <a:blipFill>
                <a:blip r:embed="rId9"/>
                <a:stretch>
                  <a:fillRect l="-20833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9E84D14-6334-F93F-4847-BE83D602C044}"/>
                  </a:ext>
                </a:extLst>
              </p:cNvPr>
              <p:cNvSpPr txBox="1"/>
              <p:nvPr/>
            </p:nvSpPr>
            <p:spPr>
              <a:xfrm>
                <a:off x="7365564" y="6477384"/>
                <a:ext cx="201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9E84D14-6334-F93F-4847-BE83D602C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564" y="6477384"/>
                <a:ext cx="201209" cy="276999"/>
              </a:xfrm>
              <a:prstGeom prst="rect">
                <a:avLst/>
              </a:prstGeom>
              <a:blipFill>
                <a:blip r:embed="rId10"/>
                <a:stretch>
                  <a:fillRect l="-17647" r="-23529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B164C254-2552-7A7C-E76B-DF0BFC7F8EB1}"/>
              </a:ext>
            </a:extLst>
          </p:cNvPr>
          <p:cNvSpPr txBox="1"/>
          <p:nvPr/>
        </p:nvSpPr>
        <p:spPr>
          <a:xfrm>
            <a:off x="6451164" y="3001162"/>
            <a:ext cx="9313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Unity pf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9E9600-6486-434A-E97D-84FCDB11ECA6}"/>
              </a:ext>
            </a:extLst>
          </p:cNvPr>
          <p:cNvSpPr txBox="1"/>
          <p:nvPr/>
        </p:nvSpPr>
        <p:spPr>
          <a:xfrm>
            <a:off x="3483562" y="3770507"/>
            <a:ext cx="10451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0.9 pf lag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DC07B71-0E4E-EEA6-6554-107FFCBA2DDC}"/>
              </a:ext>
            </a:extLst>
          </p:cNvPr>
          <p:cNvSpPr/>
          <p:nvPr/>
        </p:nvSpPr>
        <p:spPr>
          <a:xfrm>
            <a:off x="4778437" y="3067663"/>
            <a:ext cx="143219" cy="1432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7558EE5-EE1D-A8B3-4C6A-42CF18C05F17}"/>
              </a:ext>
            </a:extLst>
          </p:cNvPr>
          <p:cNvSpPr/>
          <p:nvPr/>
        </p:nvSpPr>
        <p:spPr>
          <a:xfrm>
            <a:off x="4776599" y="3837010"/>
            <a:ext cx="143219" cy="1432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14E132-C5F6-B709-3D56-E0F5F180F5BC}"/>
              </a:ext>
            </a:extLst>
          </p:cNvPr>
          <p:cNvSpPr txBox="1"/>
          <p:nvPr/>
        </p:nvSpPr>
        <p:spPr>
          <a:xfrm>
            <a:off x="4869912" y="27974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846D52-DEBE-0877-7DB0-E75BB9E043B6}"/>
              </a:ext>
            </a:extLst>
          </p:cNvPr>
          <p:cNvSpPr txBox="1"/>
          <p:nvPr/>
        </p:nvSpPr>
        <p:spPr>
          <a:xfrm>
            <a:off x="4869912" y="358584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FF64D2-D0CC-6DD0-D6F1-161BD6DD6119}"/>
              </a:ext>
            </a:extLst>
          </p:cNvPr>
          <p:cNvSpPr txBox="1"/>
          <p:nvPr/>
        </p:nvSpPr>
        <p:spPr>
          <a:xfrm>
            <a:off x="8141580" y="3539674"/>
            <a:ext cx="3735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Unacceptably low voltage</a:t>
            </a:r>
          </a:p>
          <a:p>
            <a:r>
              <a:rPr lang="en-US" sz="2400" dirty="0">
                <a:sym typeface="Wingdings" pitchFamily="2" charset="2"/>
              </a:rPr>
              <a:t>Dangerously close to critical </a:t>
            </a:r>
            <a:br>
              <a:rPr lang="en-US" sz="2400" dirty="0">
                <a:sym typeface="Wingdings" pitchFamily="2" charset="2"/>
              </a:rPr>
            </a:br>
            <a:r>
              <a:rPr lang="en-US" sz="2400" dirty="0">
                <a:sym typeface="Wingdings" pitchFamily="2" charset="2"/>
              </a:rPr>
              <a:t>load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DC462563-6578-E693-4927-13268E47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0D0412F7-5A88-54CA-F0A2-813570FE4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1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1AA31-AC5F-7375-B694-3FB0761D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overloads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FE248C-4ABA-07A0-44E8-2F7C5B4A8E14}"/>
              </a:ext>
            </a:extLst>
          </p:cNvPr>
          <p:cNvGrpSpPr/>
          <p:nvPr/>
        </p:nvGrpSpPr>
        <p:grpSpPr>
          <a:xfrm>
            <a:off x="2367184" y="1920345"/>
            <a:ext cx="6817604" cy="2379644"/>
            <a:chOff x="2247441" y="2203373"/>
            <a:chExt cx="6817604" cy="237964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B12C616-426F-161C-7A50-48783F6C2359}"/>
                </a:ext>
              </a:extLst>
            </p:cNvPr>
            <p:cNvSpPr/>
            <p:nvPr/>
          </p:nvSpPr>
          <p:spPr>
            <a:xfrm>
              <a:off x="2247441" y="2203373"/>
              <a:ext cx="2401677" cy="237964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D1E974E-394A-A047-A1E4-572B36D5D396}"/>
                </a:ext>
              </a:extLst>
            </p:cNvPr>
            <p:cNvSpPr/>
            <p:nvPr/>
          </p:nvSpPr>
          <p:spPr>
            <a:xfrm>
              <a:off x="6663368" y="2203373"/>
              <a:ext cx="2401677" cy="2379644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F80EE2-A40F-1845-D494-01DEBAAE3E6A}"/>
                </a:ext>
              </a:extLst>
            </p:cNvPr>
            <p:cNvCxnSpPr>
              <a:cxnSpLocks/>
            </p:cNvCxnSpPr>
            <p:nvPr/>
          </p:nvCxnSpPr>
          <p:spPr>
            <a:xfrm>
              <a:off x="4649118" y="3393195"/>
              <a:ext cx="20142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9441B17-457D-04A4-3915-419E0CEADE31}"/>
                </a:ext>
              </a:extLst>
            </p:cNvPr>
            <p:cNvCxnSpPr>
              <a:cxnSpLocks/>
            </p:cNvCxnSpPr>
            <p:nvPr/>
          </p:nvCxnSpPr>
          <p:spPr>
            <a:xfrm>
              <a:off x="4526097" y="2862549"/>
              <a:ext cx="22823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EC0FD71-B3B4-C786-811A-3F0A52D8B3D0}"/>
                </a:ext>
              </a:extLst>
            </p:cNvPr>
            <p:cNvCxnSpPr>
              <a:cxnSpLocks/>
            </p:cNvCxnSpPr>
            <p:nvPr/>
          </p:nvCxnSpPr>
          <p:spPr>
            <a:xfrm>
              <a:off x="4515079" y="3907315"/>
              <a:ext cx="22823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57DA1AA-E131-D90C-14FC-02960EF3A3CD}"/>
                </a:ext>
              </a:extLst>
            </p:cNvPr>
            <p:cNvGrpSpPr/>
            <p:nvPr/>
          </p:nvGrpSpPr>
          <p:grpSpPr>
            <a:xfrm>
              <a:off x="5136517" y="2434462"/>
              <a:ext cx="990977" cy="369332"/>
              <a:chOff x="5128254" y="2356558"/>
              <a:chExt cx="990977" cy="36933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56D648-29DE-C7E1-4A93-629E37F0FF26}"/>
                  </a:ext>
                </a:extLst>
              </p:cNvPr>
              <p:cNvSpPr txBox="1"/>
              <p:nvPr/>
            </p:nvSpPr>
            <p:spPr>
              <a:xfrm>
                <a:off x="5128254" y="2356558"/>
                <a:ext cx="9909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100 MW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E1401F0-807F-222E-4C2D-F42AC414134F}"/>
                  </a:ext>
                </a:extLst>
              </p:cNvPr>
              <p:cNvCxnSpPr/>
              <p:nvPr/>
            </p:nvCxnSpPr>
            <p:spPr>
              <a:xfrm>
                <a:off x="5199961" y="2688116"/>
                <a:ext cx="896039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FE7244A-0027-E865-5C3D-94D94260164D}"/>
                </a:ext>
              </a:extLst>
            </p:cNvPr>
            <p:cNvGrpSpPr/>
            <p:nvPr/>
          </p:nvGrpSpPr>
          <p:grpSpPr>
            <a:xfrm>
              <a:off x="5136517" y="2961567"/>
              <a:ext cx="990977" cy="369332"/>
              <a:chOff x="5128254" y="2356558"/>
              <a:chExt cx="990977" cy="36933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81FE4E-C781-7512-53CA-91E58EB66207}"/>
                  </a:ext>
                </a:extLst>
              </p:cNvPr>
              <p:cNvSpPr txBox="1"/>
              <p:nvPr/>
            </p:nvSpPr>
            <p:spPr>
              <a:xfrm>
                <a:off x="5128254" y="2356558"/>
                <a:ext cx="9909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100 MW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8DCE785-D474-8208-1EAE-E351B7B987D0}"/>
                  </a:ext>
                </a:extLst>
              </p:cNvPr>
              <p:cNvCxnSpPr/>
              <p:nvPr/>
            </p:nvCxnSpPr>
            <p:spPr>
              <a:xfrm>
                <a:off x="5199961" y="2688116"/>
                <a:ext cx="896039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5808575-6C87-C26E-6391-4EBA43EC7A1E}"/>
                </a:ext>
              </a:extLst>
            </p:cNvPr>
            <p:cNvGrpSpPr/>
            <p:nvPr/>
          </p:nvGrpSpPr>
          <p:grpSpPr>
            <a:xfrm>
              <a:off x="5136517" y="3485004"/>
              <a:ext cx="990977" cy="369332"/>
              <a:chOff x="5128254" y="2356558"/>
              <a:chExt cx="990977" cy="36933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FB298F-925D-6E50-B40A-0A4D9152CA30}"/>
                  </a:ext>
                </a:extLst>
              </p:cNvPr>
              <p:cNvSpPr txBox="1"/>
              <p:nvPr/>
            </p:nvSpPr>
            <p:spPr>
              <a:xfrm>
                <a:off x="5128254" y="2356558"/>
                <a:ext cx="9909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100 MW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C3FA3D6-CE29-D976-8C54-6E7E93734E34}"/>
                  </a:ext>
                </a:extLst>
              </p:cNvPr>
              <p:cNvCxnSpPr/>
              <p:nvPr/>
            </p:nvCxnSpPr>
            <p:spPr>
              <a:xfrm>
                <a:off x="5199961" y="2688116"/>
                <a:ext cx="896039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E0CD1C3-AB1B-C06D-CF4E-10F8FE6C3A46}"/>
              </a:ext>
            </a:extLst>
          </p:cNvPr>
          <p:cNvSpPr txBox="1"/>
          <p:nvPr/>
        </p:nvSpPr>
        <p:spPr>
          <a:xfrm>
            <a:off x="3011146" y="4846217"/>
            <a:ext cx="555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Each line is rated at 140 MVA</a:t>
            </a:r>
          </a:p>
          <a:p>
            <a:pPr algn="ctr"/>
            <a:r>
              <a:rPr lang="en-US" sz="2400" dirty="0"/>
              <a:t>System A is exporting 300 MW to system B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C93E59FB-9AB1-85F6-5D22-F43ABAE3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9FBAB90-D8FF-57DB-D851-67F45325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45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1AA31-AC5F-7375-B694-3FB0761D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overloads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12C616-426F-161C-7A50-48783F6C2359}"/>
              </a:ext>
            </a:extLst>
          </p:cNvPr>
          <p:cNvSpPr/>
          <p:nvPr/>
        </p:nvSpPr>
        <p:spPr>
          <a:xfrm>
            <a:off x="2367184" y="1920345"/>
            <a:ext cx="2401677" cy="237964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1E974E-394A-A047-A1E4-572B36D5D396}"/>
              </a:ext>
            </a:extLst>
          </p:cNvPr>
          <p:cNvSpPr/>
          <p:nvPr/>
        </p:nvSpPr>
        <p:spPr>
          <a:xfrm>
            <a:off x="6783111" y="1920345"/>
            <a:ext cx="2401677" cy="2379644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80EE2-A40F-1845-D494-01DEBAAE3E6A}"/>
              </a:ext>
            </a:extLst>
          </p:cNvPr>
          <p:cNvCxnSpPr>
            <a:cxnSpLocks/>
          </p:cNvCxnSpPr>
          <p:nvPr/>
        </p:nvCxnSpPr>
        <p:spPr>
          <a:xfrm>
            <a:off x="4768861" y="3110167"/>
            <a:ext cx="20142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441B17-457D-04A4-3915-419E0CEADE31}"/>
              </a:ext>
            </a:extLst>
          </p:cNvPr>
          <p:cNvCxnSpPr>
            <a:cxnSpLocks/>
          </p:cNvCxnSpPr>
          <p:nvPr/>
        </p:nvCxnSpPr>
        <p:spPr>
          <a:xfrm>
            <a:off x="4645840" y="2579521"/>
            <a:ext cx="22823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C0FD71-B3B4-C786-811A-3F0A52D8B3D0}"/>
              </a:ext>
            </a:extLst>
          </p:cNvPr>
          <p:cNvCxnSpPr>
            <a:cxnSpLocks/>
          </p:cNvCxnSpPr>
          <p:nvPr/>
        </p:nvCxnSpPr>
        <p:spPr>
          <a:xfrm>
            <a:off x="4634822" y="3624287"/>
            <a:ext cx="22823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1401F0-807F-222E-4C2D-F42AC414134F}"/>
              </a:ext>
            </a:extLst>
          </p:cNvPr>
          <p:cNvCxnSpPr/>
          <p:nvPr/>
        </p:nvCxnSpPr>
        <p:spPr>
          <a:xfrm>
            <a:off x="5327967" y="2482992"/>
            <a:ext cx="89603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56D648-29DE-C7E1-4A93-629E37F0FF26}"/>
              </a:ext>
            </a:extLst>
          </p:cNvPr>
          <p:cNvSpPr txBox="1"/>
          <p:nvPr/>
        </p:nvSpPr>
        <p:spPr>
          <a:xfrm>
            <a:off x="5256260" y="215143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MW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DCE785-D474-8208-1EAE-E351B7B987D0}"/>
              </a:ext>
            </a:extLst>
          </p:cNvPr>
          <p:cNvCxnSpPr/>
          <p:nvPr/>
        </p:nvCxnSpPr>
        <p:spPr>
          <a:xfrm>
            <a:off x="5327967" y="3010097"/>
            <a:ext cx="89603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81FE4E-C781-7512-53CA-91E58EB66207}"/>
              </a:ext>
            </a:extLst>
          </p:cNvPr>
          <p:cNvSpPr txBox="1"/>
          <p:nvPr/>
        </p:nvSpPr>
        <p:spPr>
          <a:xfrm>
            <a:off x="5256260" y="2678539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MW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808575-6C87-C26E-6391-4EBA43EC7A1E}"/>
              </a:ext>
            </a:extLst>
          </p:cNvPr>
          <p:cNvGrpSpPr/>
          <p:nvPr/>
        </p:nvGrpSpPr>
        <p:grpSpPr>
          <a:xfrm>
            <a:off x="5256260" y="3201976"/>
            <a:ext cx="990977" cy="369332"/>
            <a:chOff x="5128254" y="2356558"/>
            <a:chExt cx="990977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C3FA3D6-CE29-D976-8C54-6E7E93734E34}"/>
                </a:ext>
              </a:extLst>
            </p:cNvPr>
            <p:cNvCxnSpPr/>
            <p:nvPr/>
          </p:nvCxnSpPr>
          <p:spPr>
            <a:xfrm>
              <a:off x="5199961" y="2688116"/>
              <a:ext cx="89603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FB298F-925D-6E50-B40A-0A4D9152CA30}"/>
                </a:ext>
              </a:extLst>
            </p:cNvPr>
            <p:cNvSpPr txBox="1"/>
            <p:nvPr/>
          </p:nvSpPr>
          <p:spPr>
            <a:xfrm>
              <a:off x="5128254" y="2356558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 MW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E0CD1C3-AB1B-C06D-CF4E-10F8FE6C3A46}"/>
              </a:ext>
            </a:extLst>
          </p:cNvPr>
          <p:cNvSpPr txBox="1"/>
          <p:nvPr/>
        </p:nvSpPr>
        <p:spPr>
          <a:xfrm>
            <a:off x="3011146" y="4846217"/>
            <a:ext cx="555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Each line is rated at 140 MVA</a:t>
            </a:r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9868CA47-D920-CE21-4ED9-5F1E0B509ECF}"/>
              </a:ext>
            </a:extLst>
          </p:cNvPr>
          <p:cNvSpPr/>
          <p:nvPr/>
        </p:nvSpPr>
        <p:spPr>
          <a:xfrm>
            <a:off x="5595257" y="3624287"/>
            <a:ext cx="239486" cy="490513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AF5D32-A85E-A774-83D8-CE38BB3D2E60}"/>
              </a:ext>
            </a:extLst>
          </p:cNvPr>
          <p:cNvGrpSpPr/>
          <p:nvPr/>
        </p:nvGrpSpPr>
        <p:grpSpPr>
          <a:xfrm>
            <a:off x="4830606" y="3512915"/>
            <a:ext cx="1901487" cy="228600"/>
            <a:chOff x="4830606" y="3512915"/>
            <a:chExt cx="1901487" cy="22860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D74F6F6-87D5-5591-7683-36A589FEC1D3}"/>
                </a:ext>
              </a:extLst>
            </p:cNvPr>
            <p:cNvSpPr>
              <a:spLocks/>
            </p:cNvSpPr>
            <p:nvPr/>
          </p:nvSpPr>
          <p:spPr>
            <a:xfrm>
              <a:off x="4830606" y="3512915"/>
              <a:ext cx="228600" cy="2286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BD0CB0B-9764-CC0C-C611-BABA37DC9340}"/>
                </a:ext>
              </a:extLst>
            </p:cNvPr>
            <p:cNvSpPr>
              <a:spLocks/>
            </p:cNvSpPr>
            <p:nvPr/>
          </p:nvSpPr>
          <p:spPr>
            <a:xfrm>
              <a:off x="6503493" y="3512915"/>
              <a:ext cx="228600" cy="2286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E4AC26A1-7EE3-C48F-9668-111BA295E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98A5D82-28A5-6EC6-E9E9-DF97D7B4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9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D56D648-29DE-C7E1-4A93-629E37F0FF26}"/>
              </a:ext>
            </a:extLst>
          </p:cNvPr>
          <p:cNvSpPr txBox="1"/>
          <p:nvPr/>
        </p:nvSpPr>
        <p:spPr>
          <a:xfrm>
            <a:off x="5256260" y="215143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150 MW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1FE4E-C781-7512-53CA-91E58EB66207}"/>
              </a:ext>
            </a:extLst>
          </p:cNvPr>
          <p:cNvSpPr txBox="1"/>
          <p:nvPr/>
        </p:nvSpPr>
        <p:spPr>
          <a:xfrm>
            <a:off x="5256260" y="2678539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150 MW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1AA31-AC5F-7375-B694-3FB0761D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overloads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A5B75B4-2250-7D49-4A09-D517C2079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31547"/>
            <a:ext cx="10515600" cy="1922284"/>
          </a:xfrm>
        </p:spPr>
        <p:txBody>
          <a:bodyPr>
            <a:normAutofit/>
          </a:bodyPr>
          <a:lstStyle/>
          <a:p>
            <a:r>
              <a:rPr lang="en-US" dirty="0"/>
              <a:t>Remaining lines are overloaded</a:t>
            </a:r>
          </a:p>
          <a:p>
            <a:r>
              <a:rPr lang="en-US" dirty="0"/>
              <a:t>Unless generation in system B is rapidly increased, they will trip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12C616-426F-161C-7A50-48783F6C2359}"/>
              </a:ext>
            </a:extLst>
          </p:cNvPr>
          <p:cNvSpPr/>
          <p:nvPr/>
        </p:nvSpPr>
        <p:spPr>
          <a:xfrm>
            <a:off x="2367184" y="1920345"/>
            <a:ext cx="2401677" cy="237964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1E974E-394A-A047-A1E4-572B36D5D396}"/>
              </a:ext>
            </a:extLst>
          </p:cNvPr>
          <p:cNvSpPr/>
          <p:nvPr/>
        </p:nvSpPr>
        <p:spPr>
          <a:xfrm>
            <a:off x="6783111" y="1920345"/>
            <a:ext cx="2401677" cy="2379644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80EE2-A40F-1845-D494-01DEBAAE3E6A}"/>
              </a:ext>
            </a:extLst>
          </p:cNvPr>
          <p:cNvCxnSpPr>
            <a:cxnSpLocks/>
          </p:cNvCxnSpPr>
          <p:nvPr/>
        </p:nvCxnSpPr>
        <p:spPr>
          <a:xfrm>
            <a:off x="4768861" y="3110167"/>
            <a:ext cx="20142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441B17-457D-04A4-3915-419E0CEADE31}"/>
              </a:ext>
            </a:extLst>
          </p:cNvPr>
          <p:cNvCxnSpPr>
            <a:cxnSpLocks/>
          </p:cNvCxnSpPr>
          <p:nvPr/>
        </p:nvCxnSpPr>
        <p:spPr>
          <a:xfrm>
            <a:off x="4645840" y="2579521"/>
            <a:ext cx="22823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C0FD71-B3B4-C786-811A-3F0A52D8B3D0}"/>
              </a:ext>
            </a:extLst>
          </p:cNvPr>
          <p:cNvCxnSpPr>
            <a:cxnSpLocks/>
          </p:cNvCxnSpPr>
          <p:nvPr/>
        </p:nvCxnSpPr>
        <p:spPr>
          <a:xfrm>
            <a:off x="4634822" y="3624287"/>
            <a:ext cx="22823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1401F0-807F-222E-4C2D-F42AC414134F}"/>
              </a:ext>
            </a:extLst>
          </p:cNvPr>
          <p:cNvCxnSpPr/>
          <p:nvPr/>
        </p:nvCxnSpPr>
        <p:spPr>
          <a:xfrm>
            <a:off x="5327967" y="2482992"/>
            <a:ext cx="89603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DCE785-D474-8208-1EAE-E351B7B987D0}"/>
              </a:ext>
            </a:extLst>
          </p:cNvPr>
          <p:cNvCxnSpPr/>
          <p:nvPr/>
        </p:nvCxnSpPr>
        <p:spPr>
          <a:xfrm>
            <a:off x="5327967" y="3010097"/>
            <a:ext cx="89603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AF5D32-A85E-A774-83D8-CE38BB3D2E60}"/>
              </a:ext>
            </a:extLst>
          </p:cNvPr>
          <p:cNvGrpSpPr/>
          <p:nvPr/>
        </p:nvGrpSpPr>
        <p:grpSpPr>
          <a:xfrm>
            <a:off x="4830606" y="3512915"/>
            <a:ext cx="1901487" cy="228600"/>
            <a:chOff x="4830606" y="3512915"/>
            <a:chExt cx="1901487" cy="22860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D74F6F6-87D5-5591-7683-36A589FEC1D3}"/>
                </a:ext>
              </a:extLst>
            </p:cNvPr>
            <p:cNvSpPr>
              <a:spLocks/>
            </p:cNvSpPr>
            <p:nvPr/>
          </p:nvSpPr>
          <p:spPr>
            <a:xfrm>
              <a:off x="4830606" y="3512915"/>
              <a:ext cx="228600" cy="2286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BD0CB0B-9764-CC0C-C611-BABA37DC9340}"/>
                </a:ext>
              </a:extLst>
            </p:cNvPr>
            <p:cNvSpPr>
              <a:spLocks/>
            </p:cNvSpPr>
            <p:nvPr/>
          </p:nvSpPr>
          <p:spPr>
            <a:xfrm>
              <a:off x="6503493" y="3512915"/>
              <a:ext cx="228600" cy="2286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389D2394-CA6A-62F2-E84A-5C3B502B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5A0CBBB-887A-CDC7-6A27-7BC9C5C8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82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1AA31-AC5F-7375-B694-3FB0761D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overloads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A5B75B4-2250-7D49-4A09-D517C2079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31547"/>
            <a:ext cx="10515600" cy="19222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happens if the systems separate, and no action is taken?</a:t>
            </a:r>
          </a:p>
          <a:p>
            <a:r>
              <a:rPr lang="en-US" dirty="0"/>
              <a:t>Excess generation in system A </a:t>
            </a:r>
            <a:r>
              <a:rPr lang="en-US" dirty="0">
                <a:sym typeface="Wingdings" pitchFamily="2" charset="2"/>
              </a:rPr>
              <a:t> frequency increases 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generators trip on overspeed</a:t>
            </a:r>
          </a:p>
          <a:p>
            <a:r>
              <a:rPr lang="en-US" dirty="0">
                <a:sym typeface="Wingdings" pitchFamily="2" charset="2"/>
              </a:rPr>
              <a:t>Deficit of generation in system B  frequency decreases 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generators trip on underfrequency 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12C616-426F-161C-7A50-48783F6C2359}"/>
              </a:ext>
            </a:extLst>
          </p:cNvPr>
          <p:cNvSpPr/>
          <p:nvPr/>
        </p:nvSpPr>
        <p:spPr>
          <a:xfrm>
            <a:off x="2367184" y="1920345"/>
            <a:ext cx="2401677" cy="237964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1E974E-394A-A047-A1E4-572B36D5D396}"/>
              </a:ext>
            </a:extLst>
          </p:cNvPr>
          <p:cNvSpPr/>
          <p:nvPr/>
        </p:nvSpPr>
        <p:spPr>
          <a:xfrm>
            <a:off x="6783111" y="1920345"/>
            <a:ext cx="2401677" cy="2379644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F80EE2-A40F-1845-D494-01DEBAAE3E6A}"/>
              </a:ext>
            </a:extLst>
          </p:cNvPr>
          <p:cNvCxnSpPr>
            <a:cxnSpLocks/>
          </p:cNvCxnSpPr>
          <p:nvPr/>
        </p:nvCxnSpPr>
        <p:spPr>
          <a:xfrm>
            <a:off x="4768861" y="3110167"/>
            <a:ext cx="20142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441B17-457D-04A4-3915-419E0CEADE31}"/>
              </a:ext>
            </a:extLst>
          </p:cNvPr>
          <p:cNvCxnSpPr>
            <a:cxnSpLocks/>
          </p:cNvCxnSpPr>
          <p:nvPr/>
        </p:nvCxnSpPr>
        <p:spPr>
          <a:xfrm>
            <a:off x="4645840" y="2579521"/>
            <a:ext cx="22823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C0FD71-B3B4-C786-811A-3F0A52D8B3D0}"/>
              </a:ext>
            </a:extLst>
          </p:cNvPr>
          <p:cNvCxnSpPr>
            <a:cxnSpLocks/>
          </p:cNvCxnSpPr>
          <p:nvPr/>
        </p:nvCxnSpPr>
        <p:spPr>
          <a:xfrm>
            <a:off x="4634822" y="3624287"/>
            <a:ext cx="22823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AF5D32-A85E-A774-83D8-CE38BB3D2E60}"/>
              </a:ext>
            </a:extLst>
          </p:cNvPr>
          <p:cNvGrpSpPr/>
          <p:nvPr/>
        </p:nvGrpSpPr>
        <p:grpSpPr>
          <a:xfrm>
            <a:off x="4830606" y="3512915"/>
            <a:ext cx="1901487" cy="228600"/>
            <a:chOff x="4830606" y="3512915"/>
            <a:chExt cx="1901487" cy="22860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D74F6F6-87D5-5591-7683-36A589FEC1D3}"/>
                </a:ext>
              </a:extLst>
            </p:cNvPr>
            <p:cNvSpPr>
              <a:spLocks/>
            </p:cNvSpPr>
            <p:nvPr/>
          </p:nvSpPr>
          <p:spPr>
            <a:xfrm>
              <a:off x="4830606" y="3512915"/>
              <a:ext cx="228600" cy="2286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BD0CB0B-9764-CC0C-C611-BABA37DC9340}"/>
                </a:ext>
              </a:extLst>
            </p:cNvPr>
            <p:cNvSpPr>
              <a:spLocks/>
            </p:cNvSpPr>
            <p:nvPr/>
          </p:nvSpPr>
          <p:spPr>
            <a:xfrm>
              <a:off x="6503493" y="3512915"/>
              <a:ext cx="228600" cy="2286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678FB74-437B-CDAF-28AB-D40E3EC22ECC}"/>
              </a:ext>
            </a:extLst>
          </p:cNvPr>
          <p:cNvGrpSpPr/>
          <p:nvPr/>
        </p:nvGrpSpPr>
        <p:grpSpPr>
          <a:xfrm>
            <a:off x="4830602" y="2990397"/>
            <a:ext cx="1901487" cy="228600"/>
            <a:chOff x="4830606" y="3512915"/>
            <a:chExt cx="1901487" cy="2286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918F288-EFE4-83C4-0D7B-369D54A72CCD}"/>
                </a:ext>
              </a:extLst>
            </p:cNvPr>
            <p:cNvSpPr>
              <a:spLocks/>
            </p:cNvSpPr>
            <p:nvPr/>
          </p:nvSpPr>
          <p:spPr>
            <a:xfrm>
              <a:off x="4830606" y="3512915"/>
              <a:ext cx="228600" cy="2286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0F8C578-BBD7-2D4E-BF69-E9F06D9F8CC2}"/>
                </a:ext>
              </a:extLst>
            </p:cNvPr>
            <p:cNvSpPr>
              <a:spLocks/>
            </p:cNvSpPr>
            <p:nvPr/>
          </p:nvSpPr>
          <p:spPr>
            <a:xfrm>
              <a:off x="6503493" y="3512915"/>
              <a:ext cx="228600" cy="2286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F282E5-6029-8CE0-FA2C-AE3412BD87BE}"/>
              </a:ext>
            </a:extLst>
          </p:cNvPr>
          <p:cNvGrpSpPr/>
          <p:nvPr/>
        </p:nvGrpSpPr>
        <p:grpSpPr>
          <a:xfrm>
            <a:off x="4830598" y="2467879"/>
            <a:ext cx="1901487" cy="228600"/>
            <a:chOff x="4830606" y="3512915"/>
            <a:chExt cx="1901487" cy="2286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079CA8E-9367-26D4-EDA1-D70280905413}"/>
                </a:ext>
              </a:extLst>
            </p:cNvPr>
            <p:cNvSpPr>
              <a:spLocks/>
            </p:cNvSpPr>
            <p:nvPr/>
          </p:nvSpPr>
          <p:spPr>
            <a:xfrm>
              <a:off x="4830606" y="3512915"/>
              <a:ext cx="228600" cy="2286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4A07808-D327-DB29-E066-58799DB9FCE7}"/>
                </a:ext>
              </a:extLst>
            </p:cNvPr>
            <p:cNvSpPr>
              <a:spLocks/>
            </p:cNvSpPr>
            <p:nvPr/>
          </p:nvSpPr>
          <p:spPr>
            <a:xfrm>
              <a:off x="6503493" y="3512915"/>
              <a:ext cx="228600" cy="2286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2EB77A5-39EF-4F07-A482-C218838D5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3EB1681-D603-D561-8C01-E00E2AB3D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D41B-BB94-7F95-A48B-66C7BB8E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FCFA-8C01-9822-04AE-20BFEAFE1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64429"/>
            <a:ext cx="10515600" cy="23125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Generator A is cheaper than generator B</a:t>
            </a:r>
          </a:p>
          <a:p>
            <a:pPr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Want to generate as much as possible with generator A</a:t>
            </a:r>
          </a:p>
          <a:p>
            <a:pPr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Must avoid the risk of cascading overload </a:t>
            </a:r>
          </a:p>
          <a:p>
            <a:pPr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Can’t rely on fast response from the generators</a:t>
            </a:r>
          </a:p>
          <a:p>
            <a:pPr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How much can generator A produce?</a:t>
            </a:r>
          </a:p>
          <a:p>
            <a:pPr>
              <a:buFont typeface="Wingdings" pitchFamily="2" charset="2"/>
              <a:buChar char="à"/>
            </a:pP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2E9FCA5-16D7-5FC1-AEDC-52C24A509750}"/>
              </a:ext>
            </a:extLst>
          </p:cNvPr>
          <p:cNvGrpSpPr/>
          <p:nvPr/>
        </p:nvGrpSpPr>
        <p:grpSpPr>
          <a:xfrm>
            <a:off x="1223172" y="1646277"/>
            <a:ext cx="5677011" cy="1678882"/>
            <a:chOff x="3293512" y="1491001"/>
            <a:chExt cx="5677011" cy="167888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B8E33EF-A9B0-5580-60E7-45F22F89296F}"/>
                </a:ext>
              </a:extLst>
            </p:cNvPr>
            <p:cNvGrpSpPr/>
            <p:nvPr/>
          </p:nvGrpSpPr>
          <p:grpSpPr>
            <a:xfrm>
              <a:off x="3394093" y="1491001"/>
              <a:ext cx="5576430" cy="1678882"/>
              <a:chOff x="3394093" y="1491001"/>
              <a:chExt cx="5576430" cy="16788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 Box 144">
                    <a:extLst>
                      <a:ext uri="{FF2B5EF4-FFF2-40B4-BE49-F238E27FC236}">
                        <a16:creationId xmlns:a16="http://schemas.microsoft.com/office/drawing/2014/main" id="{0AE3C11B-E4B1-9444-3417-5B2B5396DB7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519268" y="1491001"/>
                    <a:ext cx="430374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𝐵</m:t>
                          </m:r>
                        </m:oMath>
                      </m:oMathPara>
                    </a14:m>
                    <a:endParaRPr lang="en-GB" sz="20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6" name="Text Box 144">
                    <a:extLst>
                      <a:ext uri="{FF2B5EF4-FFF2-40B4-BE49-F238E27FC236}">
                        <a16:creationId xmlns:a16="http://schemas.microsoft.com/office/drawing/2014/main" id="{0AE3C11B-E4B1-9444-3417-5B2B5396DB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519268" y="1491001"/>
                    <a:ext cx="430374" cy="40011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C1069F6-FA8B-9AD0-F49D-24FBB9FE3BFF}"/>
                  </a:ext>
                </a:extLst>
              </p:cNvPr>
              <p:cNvGrpSpPr/>
              <p:nvPr/>
            </p:nvGrpSpPr>
            <p:grpSpPr>
              <a:xfrm>
                <a:off x="3394093" y="2183069"/>
                <a:ext cx="993648" cy="555625"/>
                <a:chOff x="2240448" y="2074500"/>
                <a:chExt cx="993648" cy="555625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938A61C0-3921-6421-BC6D-A30E2F54C6A9}"/>
                    </a:ext>
                  </a:extLst>
                </p:cNvPr>
                <p:cNvGrpSpPr/>
                <p:nvPr/>
              </p:nvGrpSpPr>
              <p:grpSpPr>
                <a:xfrm>
                  <a:off x="2240448" y="2074500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29" name="Oval 121">
                    <a:extLst>
                      <a:ext uri="{FF2B5EF4-FFF2-40B4-BE49-F238E27FC236}">
                        <a16:creationId xmlns:a16="http://schemas.microsoft.com/office/drawing/2014/main" id="{D7CEE313-92FD-6F2B-068D-61E2C15CC3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0" name="Arc 124">
                    <a:extLst>
                      <a:ext uri="{FF2B5EF4-FFF2-40B4-BE49-F238E27FC236}">
                        <a16:creationId xmlns:a16="http://schemas.microsoft.com/office/drawing/2014/main" id="{163C4DF6-F6CD-2370-E9E3-1CC1AEC222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" name="Arc 125">
                    <a:extLst>
                      <a:ext uri="{FF2B5EF4-FFF2-40B4-BE49-F238E27FC236}">
                        <a16:creationId xmlns:a16="http://schemas.microsoft.com/office/drawing/2014/main" id="{A0AA0ED5-6942-C445-40A4-8AF3E04D5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2" name="Arc 127">
                    <a:extLst>
                      <a:ext uri="{FF2B5EF4-FFF2-40B4-BE49-F238E27FC236}">
                        <a16:creationId xmlns:a16="http://schemas.microsoft.com/office/drawing/2014/main" id="{C277DCBC-1F8F-407C-E51E-970E45EB1C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" name="Arc 128">
                    <a:extLst>
                      <a:ext uri="{FF2B5EF4-FFF2-40B4-BE49-F238E27FC236}">
                        <a16:creationId xmlns:a16="http://schemas.microsoft.com/office/drawing/2014/main" id="{83B57FC0-A479-E130-C158-81F864959F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28" name="AutoShape 135">
                  <a:extLst>
                    <a:ext uri="{FF2B5EF4-FFF2-40B4-BE49-F238E27FC236}">
                      <a16:creationId xmlns:a16="http://schemas.microsoft.com/office/drawing/2014/main" id="{10B64208-B84B-C6B0-0DAC-812507A625E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2796073" y="2352312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 Box 143">
                    <a:extLst>
                      <a:ext uri="{FF2B5EF4-FFF2-40B4-BE49-F238E27FC236}">
                        <a16:creationId xmlns:a16="http://schemas.microsoft.com/office/drawing/2014/main" id="{0A9814B8-8EFA-417C-2445-84289787050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0602" y="1491001"/>
                    <a:ext cx="419602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𝐴</m:t>
                          </m:r>
                        </m:oMath>
                      </m:oMathPara>
                    </a14:m>
                    <a:endParaRPr lang="en-GB" sz="20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8" name="Text Box 143">
                    <a:extLst>
                      <a:ext uri="{FF2B5EF4-FFF2-40B4-BE49-F238E27FC236}">
                        <a16:creationId xmlns:a16="http://schemas.microsoft.com/office/drawing/2014/main" id="{0A9814B8-8EFA-417C-2445-8428978705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80602" y="1491001"/>
                    <a:ext cx="419602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140F4AF4-51CD-1C0F-17D8-041B3CE56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7741" y="1844848"/>
                <a:ext cx="0" cy="12425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662528B-4765-1549-A2FC-5FBCB29CD9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21523" y="1850227"/>
                <a:ext cx="1" cy="123183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5F991B3-C294-2C6F-BD32-75A14885422C}"/>
                  </a:ext>
                </a:extLst>
              </p:cNvPr>
              <p:cNvGrpSpPr/>
              <p:nvPr/>
            </p:nvGrpSpPr>
            <p:grpSpPr>
              <a:xfrm>
                <a:off x="4387740" y="2045951"/>
                <a:ext cx="2333783" cy="840391"/>
                <a:chOff x="4387740" y="2049753"/>
                <a:chExt cx="2333783" cy="840391"/>
              </a:xfrm>
            </p:grpSpPr>
            <p:cxnSp>
              <p:nvCxnSpPr>
                <p:cNvPr id="24" name="AutoShape 136">
                  <a:extLst>
                    <a:ext uri="{FF2B5EF4-FFF2-40B4-BE49-F238E27FC236}">
                      <a16:creationId xmlns:a16="http://schemas.microsoft.com/office/drawing/2014/main" id="{15D26047-B880-2772-48BC-9CE2473C3AA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4387740" y="2049753"/>
                  <a:ext cx="233378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AutoShape 136">
                  <a:extLst>
                    <a:ext uri="{FF2B5EF4-FFF2-40B4-BE49-F238E27FC236}">
                      <a16:creationId xmlns:a16="http://schemas.microsoft.com/office/drawing/2014/main" id="{4E2A2123-81B5-2910-F7F1-1E5DAE97BD6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4387740" y="2469948"/>
                  <a:ext cx="233378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6" name="AutoShape 136">
                  <a:extLst>
                    <a:ext uri="{FF2B5EF4-FFF2-40B4-BE49-F238E27FC236}">
                      <a16:creationId xmlns:a16="http://schemas.microsoft.com/office/drawing/2014/main" id="{B6690053-EDBF-1B10-C1C4-96C9059FF08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4387740" y="2890143"/>
                  <a:ext cx="233378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9E7C3C6-B29F-2D9E-5490-DE30097D3FFB}"/>
                  </a:ext>
                </a:extLst>
              </p:cNvPr>
              <p:cNvGrpSpPr/>
              <p:nvPr/>
            </p:nvGrpSpPr>
            <p:grpSpPr>
              <a:xfrm>
                <a:off x="6721523" y="2711236"/>
                <a:ext cx="2249000" cy="458647"/>
                <a:chOff x="6721523" y="2270167"/>
                <a:chExt cx="2249000" cy="458647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74956D0B-C940-7980-2924-F052AC838631}"/>
                    </a:ext>
                  </a:extLst>
                </p:cNvPr>
                <p:cNvGrpSpPr/>
                <p:nvPr/>
              </p:nvGrpSpPr>
              <p:grpSpPr>
                <a:xfrm>
                  <a:off x="6721523" y="2270167"/>
                  <a:ext cx="458647" cy="458647"/>
                  <a:chOff x="6721523" y="2490507"/>
                  <a:chExt cx="458647" cy="458647"/>
                </a:xfrm>
              </p:grpSpPr>
              <p:sp>
                <p:nvSpPr>
                  <p:cNvPr id="22" name="Line 148">
                    <a:extLst>
                      <a:ext uri="{FF2B5EF4-FFF2-40B4-BE49-F238E27FC236}">
                        <a16:creationId xmlns:a16="http://schemas.microsoft.com/office/drawing/2014/main" id="{9C760C6A-8A9B-6999-7FFD-686723B49BE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1523" y="2490507"/>
                    <a:ext cx="458647" cy="442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3" name="Line 148">
                    <a:extLst>
                      <a:ext uri="{FF2B5EF4-FFF2-40B4-BE49-F238E27FC236}">
                        <a16:creationId xmlns:a16="http://schemas.microsoft.com/office/drawing/2014/main" id="{3D39C667-F7D1-125B-806E-5408A2D605F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6933718" y="2717616"/>
                    <a:ext cx="458647" cy="442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 Box 140">
                      <a:extLst>
                        <a:ext uri="{FF2B5EF4-FFF2-40B4-BE49-F238E27FC236}">
                          <a16:creationId xmlns:a16="http://schemas.microsoft.com/office/drawing/2014/main" id="{B5B0FCC1-588A-65E2-0BB8-97A7894BAD3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175353" y="2302681"/>
                      <a:ext cx="1795170" cy="4001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=100 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𝑀𝑊</m:t>
                            </m:r>
                          </m:oMath>
                        </m:oMathPara>
                      </a14:m>
                      <a:endParaRPr lang="en-GB" sz="2000" dirty="0">
                        <a:solidFill>
                          <a:srgbClr val="000000"/>
                        </a:solidFill>
                        <a:latin typeface="Arial" charset="0"/>
                        <a:ea typeface="ＭＳ Ｐゴシック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Text Box 140">
                      <a:extLst>
                        <a:ext uri="{FF2B5EF4-FFF2-40B4-BE49-F238E27FC236}">
                          <a16:creationId xmlns:a16="http://schemas.microsoft.com/office/drawing/2014/main" id="{B5B0FCC1-588A-65E2-0BB8-97A7894BAD3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7175353" y="2302681"/>
                      <a:ext cx="1795170" cy="40011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8750"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AA7F16A-D587-D521-5465-672B8AC2FBAD}"/>
                  </a:ext>
                </a:extLst>
              </p:cNvPr>
              <p:cNvGrpSpPr/>
              <p:nvPr/>
            </p:nvGrpSpPr>
            <p:grpSpPr>
              <a:xfrm>
                <a:off x="7158481" y="1978673"/>
                <a:ext cx="555625" cy="555625"/>
                <a:chOff x="1885950" y="1206183"/>
                <a:chExt cx="555625" cy="555625"/>
              </a:xfrm>
            </p:grpSpPr>
            <p:sp>
              <p:nvSpPr>
                <p:cNvPr id="15" name="Oval 121">
                  <a:extLst>
                    <a:ext uri="{FF2B5EF4-FFF2-40B4-BE49-F238E27FC236}">
                      <a16:creationId xmlns:a16="http://schemas.microsoft.com/office/drawing/2014/main" id="{EFADDD9C-E8E1-D67B-B3AD-1C65F951DB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6" name="Arc 124">
                  <a:extLst>
                    <a:ext uri="{FF2B5EF4-FFF2-40B4-BE49-F238E27FC236}">
                      <a16:creationId xmlns:a16="http://schemas.microsoft.com/office/drawing/2014/main" id="{F56DC9C5-FBF6-A89C-136D-D476F92884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7" name="Arc 125">
                  <a:extLst>
                    <a:ext uri="{FF2B5EF4-FFF2-40B4-BE49-F238E27FC236}">
                      <a16:creationId xmlns:a16="http://schemas.microsoft.com/office/drawing/2014/main" id="{CB40B932-40DA-8363-C1A5-33D3D3285F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" name="Arc 127">
                  <a:extLst>
                    <a:ext uri="{FF2B5EF4-FFF2-40B4-BE49-F238E27FC236}">
                      <a16:creationId xmlns:a16="http://schemas.microsoft.com/office/drawing/2014/main" id="{33488DF9-9396-C76F-A36F-6C66332A63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9" name="Arc 128">
                  <a:extLst>
                    <a:ext uri="{FF2B5EF4-FFF2-40B4-BE49-F238E27FC236}">
                      <a16:creationId xmlns:a16="http://schemas.microsoft.com/office/drawing/2014/main" id="{ACAB7AAF-231E-125E-6572-0329D09AE8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14" name="AutoShape 135">
                <a:extLst>
                  <a:ext uri="{FF2B5EF4-FFF2-40B4-BE49-F238E27FC236}">
                    <a16:creationId xmlns:a16="http://schemas.microsoft.com/office/drawing/2014/main" id="{EC75CF76-6B41-29E2-451A-127D705D172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724398" y="2256485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3365CF9-C9D1-7050-0E53-321A91AAC0A3}"/>
                    </a:ext>
                  </a:extLst>
                </p:cNvPr>
                <p:cNvSpPr txBox="1"/>
                <p:nvPr/>
              </p:nvSpPr>
              <p:spPr>
                <a:xfrm>
                  <a:off x="4860766" y="1687112"/>
                  <a:ext cx="12518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3365CF9-C9D1-7050-0E53-321A91AAC0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766" y="1687112"/>
                  <a:ext cx="125185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77E6B70-6B1D-576E-02AE-10A92E1596A1}"/>
                    </a:ext>
                  </a:extLst>
                </p:cNvPr>
                <p:cNvSpPr txBox="1"/>
                <p:nvPr/>
              </p:nvSpPr>
              <p:spPr>
                <a:xfrm>
                  <a:off x="4860766" y="2144020"/>
                  <a:ext cx="12518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2</m:t>
                      </m:r>
                    </m:oMath>
                  </a14:m>
                  <a:r>
                    <a:rPr lang="en-US" dirty="0">
                      <a:effectLst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77E6B70-6B1D-576E-02AE-10A92E159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766" y="2144020"/>
                  <a:ext cx="125185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9B78840-ECA9-7C8B-256C-E4CFC3C66273}"/>
                    </a:ext>
                  </a:extLst>
                </p:cNvPr>
                <p:cNvSpPr txBox="1"/>
                <p:nvPr/>
              </p:nvSpPr>
              <p:spPr>
                <a:xfrm>
                  <a:off x="4860766" y="2568270"/>
                  <a:ext cx="12518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9B78840-ECA9-7C8B-256C-E4CFC3C66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766" y="2568270"/>
                  <a:ext cx="125185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67F47D4-DD3C-D169-916D-859AB48D69C2}"/>
                </a:ext>
              </a:extLst>
            </p:cNvPr>
            <p:cNvGrpSpPr/>
            <p:nvPr/>
          </p:nvGrpSpPr>
          <p:grpSpPr>
            <a:xfrm>
              <a:off x="3293512" y="1710151"/>
              <a:ext cx="801477" cy="400110"/>
              <a:chOff x="3293512" y="1710151"/>
              <a:chExt cx="801477" cy="4001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E38BE59-E926-D634-CE5A-4F3CB7517CB3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750" y="1710151"/>
                    <a:ext cx="555625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𝐴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E38BE59-E926-D634-CE5A-4F3CB7517C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750" y="1710151"/>
                    <a:ext cx="555625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60A6153-5970-ADA3-911E-701ABD3C406B}"/>
                  </a:ext>
                </a:extLst>
              </p:cNvPr>
              <p:cNvCxnSpPr/>
              <p:nvPr/>
            </p:nvCxnSpPr>
            <p:spPr>
              <a:xfrm>
                <a:off x="3293512" y="2098910"/>
                <a:ext cx="801477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87CC473D-960D-76B8-FF96-49E71F1B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4C352CF8-F28B-15A7-1514-E6D3077D7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7">
                <a:extLst>
                  <a:ext uri="{FF2B5EF4-FFF2-40B4-BE49-F238E27FC236}">
                    <a16:creationId xmlns:a16="http://schemas.microsoft.com/office/drawing/2014/main" id="{31F14BEE-A985-522B-5EA7-2B95AD5C36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4902277"/>
                  </p:ext>
                </p:extLst>
              </p:nvPr>
            </p:nvGraphicFramePr>
            <p:xfrm>
              <a:off x="7295790" y="1724663"/>
              <a:ext cx="430602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5340">
                      <a:extLst>
                        <a:ext uri="{9D8B030D-6E8A-4147-A177-3AD203B41FA5}">
                          <a16:colId xmlns:a16="http://schemas.microsoft.com/office/drawing/2014/main" val="3642265407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2235865640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965428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01006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907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2926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9997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7">
                <a:extLst>
                  <a:ext uri="{FF2B5EF4-FFF2-40B4-BE49-F238E27FC236}">
                    <a16:creationId xmlns:a16="http://schemas.microsoft.com/office/drawing/2014/main" id="{31F14BEE-A985-522B-5EA7-2B95AD5C36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4902277"/>
                  </p:ext>
                </p:extLst>
              </p:nvPr>
            </p:nvGraphicFramePr>
            <p:xfrm>
              <a:off x="7295790" y="1724663"/>
              <a:ext cx="430602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5340">
                      <a:extLst>
                        <a:ext uri="{9D8B030D-6E8A-4147-A177-3AD203B41FA5}">
                          <a16:colId xmlns:a16="http://schemas.microsoft.com/office/drawing/2014/main" val="3642265407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2235865640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965428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01006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1770" t="-110345" r="-177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907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1770" t="-203333" r="-1770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2926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1770" t="-313793" r="-177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99971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4390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D41B-BB94-7F95-A48B-66C7BB8E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5BFCFA-8C01-9822-04AE-20BFEAFE1D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3740471"/>
                <a:ext cx="10781581" cy="265589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Will the disconnection of one of the </a:t>
                </a:r>
                <a:r>
                  <a:rPr lang="en-US" dirty="0">
                    <a:effectLst/>
                  </a:rPr>
                  <a:t>lines overload the remaining ones?</a:t>
                </a:r>
              </a:p>
              <a:p>
                <a:r>
                  <a:rPr lang="en-US" dirty="0"/>
                  <a:t>Need to perform a </a:t>
                </a:r>
                <a:r>
                  <a:rPr lang="en-US" i="1" dirty="0">
                    <a:solidFill>
                      <a:srgbClr val="0070C0"/>
                    </a:solidFill>
                  </a:rPr>
                  <a:t>contingency analysis</a:t>
                </a:r>
              </a:p>
              <a:p>
                <a:r>
                  <a:rPr lang="en-US" dirty="0"/>
                  <a:t>How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ＭＳ Ｐゴシック" charset="0"/>
                      </a:rPr>
                      <m:t> </m:t>
                    </m:r>
                  </m:oMath>
                </a14:m>
                <a:r>
                  <a:rPr lang="en-US" dirty="0"/>
                  <a:t>distributes itself among the remaining lines?</a:t>
                </a:r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5BFCFA-8C01-9822-04AE-20BFEAFE1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3740471"/>
                <a:ext cx="10781581" cy="2655898"/>
              </a:xfrm>
              <a:blipFill>
                <a:blip r:embed="rId2"/>
                <a:stretch>
                  <a:fillRect l="-941" t="-3810" r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F1ACBE85-E3BA-ACDD-12F5-9EE5EB48F3CD}"/>
              </a:ext>
            </a:extLst>
          </p:cNvPr>
          <p:cNvGrpSpPr/>
          <p:nvPr/>
        </p:nvGrpSpPr>
        <p:grpSpPr>
          <a:xfrm>
            <a:off x="1188666" y="1579636"/>
            <a:ext cx="5355642" cy="1678882"/>
            <a:chOff x="3293512" y="1491001"/>
            <a:chExt cx="5355642" cy="167888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B8E33EF-A9B0-5580-60E7-45F22F89296F}"/>
                </a:ext>
              </a:extLst>
            </p:cNvPr>
            <p:cNvGrpSpPr/>
            <p:nvPr/>
          </p:nvGrpSpPr>
          <p:grpSpPr>
            <a:xfrm>
              <a:off x="3394093" y="1491001"/>
              <a:ext cx="5255061" cy="1678882"/>
              <a:chOff x="3394093" y="1491001"/>
              <a:chExt cx="5255061" cy="16788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 Box 144">
                    <a:extLst>
                      <a:ext uri="{FF2B5EF4-FFF2-40B4-BE49-F238E27FC236}">
                        <a16:creationId xmlns:a16="http://schemas.microsoft.com/office/drawing/2014/main" id="{0AE3C11B-E4B1-9444-3417-5B2B5396DB7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519268" y="1491001"/>
                    <a:ext cx="430374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𝐵</m:t>
                          </m:r>
                        </m:oMath>
                      </m:oMathPara>
                    </a14:m>
                    <a:endParaRPr lang="en-GB" sz="20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6" name="Text Box 144">
                    <a:extLst>
                      <a:ext uri="{FF2B5EF4-FFF2-40B4-BE49-F238E27FC236}">
                        <a16:creationId xmlns:a16="http://schemas.microsoft.com/office/drawing/2014/main" id="{0AE3C11B-E4B1-9444-3417-5B2B5396DB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519268" y="1491001"/>
                    <a:ext cx="430374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C1069F6-FA8B-9AD0-F49D-24FBB9FE3BFF}"/>
                  </a:ext>
                </a:extLst>
              </p:cNvPr>
              <p:cNvGrpSpPr/>
              <p:nvPr/>
            </p:nvGrpSpPr>
            <p:grpSpPr>
              <a:xfrm>
                <a:off x="3394093" y="2183069"/>
                <a:ext cx="993648" cy="555625"/>
                <a:chOff x="2240448" y="2074500"/>
                <a:chExt cx="993648" cy="555625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938A61C0-3921-6421-BC6D-A30E2F54C6A9}"/>
                    </a:ext>
                  </a:extLst>
                </p:cNvPr>
                <p:cNvGrpSpPr/>
                <p:nvPr/>
              </p:nvGrpSpPr>
              <p:grpSpPr>
                <a:xfrm>
                  <a:off x="2240448" y="2074500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29" name="Oval 121">
                    <a:extLst>
                      <a:ext uri="{FF2B5EF4-FFF2-40B4-BE49-F238E27FC236}">
                        <a16:creationId xmlns:a16="http://schemas.microsoft.com/office/drawing/2014/main" id="{D7CEE313-92FD-6F2B-068D-61E2C15CC3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0" name="Arc 124">
                    <a:extLst>
                      <a:ext uri="{FF2B5EF4-FFF2-40B4-BE49-F238E27FC236}">
                        <a16:creationId xmlns:a16="http://schemas.microsoft.com/office/drawing/2014/main" id="{163C4DF6-F6CD-2370-E9E3-1CC1AEC222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" name="Arc 125">
                    <a:extLst>
                      <a:ext uri="{FF2B5EF4-FFF2-40B4-BE49-F238E27FC236}">
                        <a16:creationId xmlns:a16="http://schemas.microsoft.com/office/drawing/2014/main" id="{A0AA0ED5-6942-C445-40A4-8AF3E04D5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2" name="Arc 127">
                    <a:extLst>
                      <a:ext uri="{FF2B5EF4-FFF2-40B4-BE49-F238E27FC236}">
                        <a16:creationId xmlns:a16="http://schemas.microsoft.com/office/drawing/2014/main" id="{C277DCBC-1F8F-407C-E51E-970E45EB1C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" name="Arc 128">
                    <a:extLst>
                      <a:ext uri="{FF2B5EF4-FFF2-40B4-BE49-F238E27FC236}">
                        <a16:creationId xmlns:a16="http://schemas.microsoft.com/office/drawing/2014/main" id="{83B57FC0-A479-E130-C158-81F864959F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28" name="AutoShape 135">
                  <a:extLst>
                    <a:ext uri="{FF2B5EF4-FFF2-40B4-BE49-F238E27FC236}">
                      <a16:creationId xmlns:a16="http://schemas.microsoft.com/office/drawing/2014/main" id="{10B64208-B84B-C6B0-0DAC-812507A625E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2796073" y="2352312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 Box 143">
                    <a:extLst>
                      <a:ext uri="{FF2B5EF4-FFF2-40B4-BE49-F238E27FC236}">
                        <a16:creationId xmlns:a16="http://schemas.microsoft.com/office/drawing/2014/main" id="{0A9814B8-8EFA-417C-2445-84289787050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0602" y="1491001"/>
                    <a:ext cx="419602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𝐴</m:t>
                          </m:r>
                        </m:oMath>
                      </m:oMathPara>
                    </a14:m>
                    <a:endParaRPr lang="en-GB" sz="20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8" name="Text Box 143">
                    <a:extLst>
                      <a:ext uri="{FF2B5EF4-FFF2-40B4-BE49-F238E27FC236}">
                        <a16:creationId xmlns:a16="http://schemas.microsoft.com/office/drawing/2014/main" id="{0A9814B8-8EFA-417C-2445-8428978705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80602" y="1491001"/>
                    <a:ext cx="419602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140F4AF4-51CD-1C0F-17D8-041B3CE56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7741" y="1844848"/>
                <a:ext cx="0" cy="12425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662528B-4765-1549-A2FC-5FBCB29CD9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21523" y="1850227"/>
                <a:ext cx="1" cy="123183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5F991B3-C294-2C6F-BD32-75A14885422C}"/>
                  </a:ext>
                </a:extLst>
              </p:cNvPr>
              <p:cNvGrpSpPr/>
              <p:nvPr/>
            </p:nvGrpSpPr>
            <p:grpSpPr>
              <a:xfrm>
                <a:off x="4387740" y="2045951"/>
                <a:ext cx="2333783" cy="840391"/>
                <a:chOff x="4387740" y="2049753"/>
                <a:chExt cx="2333783" cy="840391"/>
              </a:xfrm>
            </p:grpSpPr>
            <p:cxnSp>
              <p:nvCxnSpPr>
                <p:cNvPr id="24" name="AutoShape 136">
                  <a:extLst>
                    <a:ext uri="{FF2B5EF4-FFF2-40B4-BE49-F238E27FC236}">
                      <a16:creationId xmlns:a16="http://schemas.microsoft.com/office/drawing/2014/main" id="{15D26047-B880-2772-48BC-9CE2473C3AA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4387740" y="2049753"/>
                  <a:ext cx="233378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AutoShape 136">
                  <a:extLst>
                    <a:ext uri="{FF2B5EF4-FFF2-40B4-BE49-F238E27FC236}">
                      <a16:creationId xmlns:a16="http://schemas.microsoft.com/office/drawing/2014/main" id="{4E2A2123-81B5-2910-F7F1-1E5DAE97BD6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4387740" y="2469948"/>
                  <a:ext cx="233378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6" name="AutoShape 136">
                  <a:extLst>
                    <a:ext uri="{FF2B5EF4-FFF2-40B4-BE49-F238E27FC236}">
                      <a16:creationId xmlns:a16="http://schemas.microsoft.com/office/drawing/2014/main" id="{B6690053-EDBF-1B10-C1C4-96C9059FF08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4387740" y="2890143"/>
                  <a:ext cx="233378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9E7C3C6-B29F-2D9E-5490-DE30097D3FFB}"/>
                  </a:ext>
                </a:extLst>
              </p:cNvPr>
              <p:cNvGrpSpPr/>
              <p:nvPr/>
            </p:nvGrpSpPr>
            <p:grpSpPr>
              <a:xfrm>
                <a:off x="6721523" y="2711236"/>
                <a:ext cx="1927631" cy="458647"/>
                <a:chOff x="6721523" y="2270167"/>
                <a:chExt cx="1927631" cy="458647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74956D0B-C940-7980-2924-F052AC838631}"/>
                    </a:ext>
                  </a:extLst>
                </p:cNvPr>
                <p:cNvGrpSpPr/>
                <p:nvPr/>
              </p:nvGrpSpPr>
              <p:grpSpPr>
                <a:xfrm>
                  <a:off x="6721523" y="2270167"/>
                  <a:ext cx="458647" cy="458647"/>
                  <a:chOff x="6721523" y="2490507"/>
                  <a:chExt cx="458647" cy="458647"/>
                </a:xfrm>
              </p:grpSpPr>
              <p:sp>
                <p:nvSpPr>
                  <p:cNvPr id="22" name="Line 148">
                    <a:extLst>
                      <a:ext uri="{FF2B5EF4-FFF2-40B4-BE49-F238E27FC236}">
                        <a16:creationId xmlns:a16="http://schemas.microsoft.com/office/drawing/2014/main" id="{9C760C6A-8A9B-6999-7FFD-686723B49BE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1523" y="2490507"/>
                    <a:ext cx="458647" cy="442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3" name="Line 148">
                    <a:extLst>
                      <a:ext uri="{FF2B5EF4-FFF2-40B4-BE49-F238E27FC236}">
                        <a16:creationId xmlns:a16="http://schemas.microsoft.com/office/drawing/2014/main" id="{3D39C667-F7D1-125B-806E-5408A2D605F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6933718" y="2717616"/>
                    <a:ext cx="458647" cy="442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 Box 140">
                      <a:extLst>
                        <a:ext uri="{FF2B5EF4-FFF2-40B4-BE49-F238E27FC236}">
                          <a16:creationId xmlns:a16="http://schemas.microsoft.com/office/drawing/2014/main" id="{B5B0FCC1-588A-65E2-0BB8-97A7894BAD3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175353" y="2302681"/>
                      <a:ext cx="1473801" cy="3385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=100 </m:t>
                            </m:r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𝑀𝑊</m:t>
                            </m:r>
                          </m:oMath>
                        </m:oMathPara>
                      </a14:m>
                      <a:endParaRPr lang="en-GB" sz="1600" dirty="0">
                        <a:solidFill>
                          <a:srgbClr val="000000"/>
                        </a:solidFill>
                        <a:latin typeface="Arial" charset="0"/>
                        <a:ea typeface="ＭＳ Ｐゴシック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Text Box 140">
                      <a:extLst>
                        <a:ext uri="{FF2B5EF4-FFF2-40B4-BE49-F238E27FC236}">
                          <a16:creationId xmlns:a16="http://schemas.microsoft.com/office/drawing/2014/main" id="{B5B0FCC1-588A-65E2-0BB8-97A7894BAD3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7175353" y="2302681"/>
                      <a:ext cx="1473801" cy="33855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8519"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AA7F16A-D587-D521-5465-672B8AC2FBAD}"/>
                  </a:ext>
                </a:extLst>
              </p:cNvPr>
              <p:cNvGrpSpPr/>
              <p:nvPr/>
            </p:nvGrpSpPr>
            <p:grpSpPr>
              <a:xfrm>
                <a:off x="7158481" y="1978673"/>
                <a:ext cx="555625" cy="555625"/>
                <a:chOff x="1885950" y="1206183"/>
                <a:chExt cx="555625" cy="555625"/>
              </a:xfrm>
            </p:grpSpPr>
            <p:sp>
              <p:nvSpPr>
                <p:cNvPr id="15" name="Oval 121">
                  <a:extLst>
                    <a:ext uri="{FF2B5EF4-FFF2-40B4-BE49-F238E27FC236}">
                      <a16:creationId xmlns:a16="http://schemas.microsoft.com/office/drawing/2014/main" id="{EFADDD9C-E8E1-D67B-B3AD-1C65F951DB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6" name="Arc 124">
                  <a:extLst>
                    <a:ext uri="{FF2B5EF4-FFF2-40B4-BE49-F238E27FC236}">
                      <a16:creationId xmlns:a16="http://schemas.microsoft.com/office/drawing/2014/main" id="{F56DC9C5-FBF6-A89C-136D-D476F92884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7" name="Arc 125">
                  <a:extLst>
                    <a:ext uri="{FF2B5EF4-FFF2-40B4-BE49-F238E27FC236}">
                      <a16:creationId xmlns:a16="http://schemas.microsoft.com/office/drawing/2014/main" id="{CB40B932-40DA-8363-C1A5-33D3D3285F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" name="Arc 127">
                  <a:extLst>
                    <a:ext uri="{FF2B5EF4-FFF2-40B4-BE49-F238E27FC236}">
                      <a16:creationId xmlns:a16="http://schemas.microsoft.com/office/drawing/2014/main" id="{33488DF9-9396-C76F-A36F-6C66332A63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9" name="Arc 128">
                  <a:extLst>
                    <a:ext uri="{FF2B5EF4-FFF2-40B4-BE49-F238E27FC236}">
                      <a16:creationId xmlns:a16="http://schemas.microsoft.com/office/drawing/2014/main" id="{ACAB7AAF-231E-125E-6572-0329D09AE8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14" name="AutoShape 135">
                <a:extLst>
                  <a:ext uri="{FF2B5EF4-FFF2-40B4-BE49-F238E27FC236}">
                    <a16:creationId xmlns:a16="http://schemas.microsoft.com/office/drawing/2014/main" id="{EC75CF76-6B41-29E2-451A-127D705D172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724398" y="2256485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EA3814-C7F1-EF33-839B-52F582214D5F}"/>
                </a:ext>
              </a:extLst>
            </p:cNvPr>
            <p:cNvGrpSpPr/>
            <p:nvPr/>
          </p:nvGrpSpPr>
          <p:grpSpPr>
            <a:xfrm>
              <a:off x="4591918" y="1942917"/>
              <a:ext cx="1901487" cy="228600"/>
              <a:chOff x="4830606" y="3512915"/>
              <a:chExt cx="1901487" cy="228600"/>
            </a:xfrm>
          </p:grpSpPr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BD74667C-46AF-614B-A1F0-658DF25A6B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30606" y="3512915"/>
                <a:ext cx="228600" cy="22860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21FE65F1-C4AF-3BE7-1B08-E28C3F1BC7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03493" y="3512915"/>
                <a:ext cx="228600" cy="22860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AC9BC6B-9856-90D5-011A-8C886A0ED08B}"/>
                </a:ext>
              </a:extLst>
            </p:cNvPr>
            <p:cNvGrpSpPr/>
            <p:nvPr/>
          </p:nvGrpSpPr>
          <p:grpSpPr>
            <a:xfrm>
              <a:off x="3293512" y="1710151"/>
              <a:ext cx="801477" cy="400110"/>
              <a:chOff x="3293512" y="1710151"/>
              <a:chExt cx="801477" cy="4001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4876D92-14AB-1516-261A-5498226F4762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750" y="1710151"/>
                    <a:ext cx="555625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𝐴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4876D92-14AB-1516-261A-5498226F47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750" y="1710151"/>
                    <a:ext cx="555625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E7162C3-769F-151B-7001-4660B416A19A}"/>
                  </a:ext>
                </a:extLst>
              </p:cNvPr>
              <p:cNvCxnSpPr/>
              <p:nvPr/>
            </p:nvCxnSpPr>
            <p:spPr>
              <a:xfrm>
                <a:off x="3293512" y="2098910"/>
                <a:ext cx="801477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A2B97D2D-B342-DEBC-B353-D5FE3F8DA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0A638613-F2DE-07B7-F70E-9DAC32145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7">
                <a:extLst>
                  <a:ext uri="{FF2B5EF4-FFF2-40B4-BE49-F238E27FC236}">
                    <a16:creationId xmlns:a16="http://schemas.microsoft.com/office/drawing/2014/main" id="{6B66E903-A177-8D82-1DA7-8B65486BA0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5582173"/>
                  </p:ext>
                </p:extLst>
              </p:nvPr>
            </p:nvGraphicFramePr>
            <p:xfrm>
              <a:off x="7295790" y="1724663"/>
              <a:ext cx="430602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5340">
                      <a:extLst>
                        <a:ext uri="{9D8B030D-6E8A-4147-A177-3AD203B41FA5}">
                          <a16:colId xmlns:a16="http://schemas.microsoft.com/office/drawing/2014/main" val="3642265407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2235865640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965428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01006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907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2926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9997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7">
                <a:extLst>
                  <a:ext uri="{FF2B5EF4-FFF2-40B4-BE49-F238E27FC236}">
                    <a16:creationId xmlns:a16="http://schemas.microsoft.com/office/drawing/2014/main" id="{6B66E903-A177-8D82-1DA7-8B65486BA0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5582173"/>
                  </p:ext>
                </p:extLst>
              </p:nvPr>
            </p:nvGraphicFramePr>
            <p:xfrm>
              <a:off x="7295790" y="1724663"/>
              <a:ext cx="430602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5340">
                      <a:extLst>
                        <a:ext uri="{9D8B030D-6E8A-4147-A177-3AD203B41FA5}">
                          <a16:colId xmlns:a16="http://schemas.microsoft.com/office/drawing/2014/main" val="3642265407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2235865640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965428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01006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1770" t="-110345" r="-177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907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1770" t="-203333" r="-1770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2926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1770" t="-313793" r="-177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99971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2863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13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>
                <a:cs typeface="+mj-cs"/>
              </a:rPr>
              <a:t>Parallel paths – Power divider</a:t>
            </a:r>
          </a:p>
        </p:txBody>
      </p:sp>
      <p:grpSp>
        <p:nvGrpSpPr>
          <p:cNvPr id="15363" name="Group 3"/>
          <p:cNvGrpSpPr>
            <a:grpSpLocks/>
          </p:cNvGrpSpPr>
          <p:nvPr/>
        </p:nvGrpSpPr>
        <p:grpSpPr bwMode="auto">
          <a:xfrm>
            <a:off x="6408738" y="1925645"/>
            <a:ext cx="2599756" cy="2009775"/>
            <a:chOff x="6124" y="1340"/>
            <a:chExt cx="2837" cy="2376"/>
          </a:xfrm>
        </p:grpSpPr>
        <p:sp>
          <p:nvSpPr>
            <p:cNvPr id="15387" name="Arc 4"/>
            <p:cNvSpPr>
              <a:spLocks/>
            </p:cNvSpPr>
            <p:nvPr/>
          </p:nvSpPr>
          <p:spPr bwMode="auto">
            <a:xfrm>
              <a:off x="6124" y="1340"/>
              <a:ext cx="2680" cy="1160"/>
            </a:xfrm>
            <a:custGeom>
              <a:avLst/>
              <a:gdLst>
                <a:gd name="T0" fmla="*/ 0 w 21600"/>
                <a:gd name="T1" fmla="*/ 0 h 21600"/>
                <a:gd name="T2" fmla="*/ 2680 w 21600"/>
                <a:gd name="T3" fmla="*/ 1160 h 21600"/>
                <a:gd name="T4" fmla="*/ 0 w 21600"/>
                <a:gd name="T5" fmla="*/ 116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5388" name="Oval 5"/>
            <p:cNvSpPr>
              <a:spLocks noChangeArrowheads="1"/>
            </p:cNvSpPr>
            <p:nvPr/>
          </p:nvSpPr>
          <p:spPr bwMode="auto">
            <a:xfrm>
              <a:off x="8662" y="2362"/>
              <a:ext cx="299" cy="32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400" dirty="0"/>
            </a:p>
          </p:txBody>
        </p:sp>
        <p:sp>
          <p:nvSpPr>
            <p:cNvPr id="15389" name="Arc 6"/>
            <p:cNvSpPr>
              <a:spLocks/>
            </p:cNvSpPr>
            <p:nvPr/>
          </p:nvSpPr>
          <p:spPr bwMode="auto">
            <a:xfrm flipV="1">
              <a:off x="6124" y="2556"/>
              <a:ext cx="2680" cy="1160"/>
            </a:xfrm>
            <a:custGeom>
              <a:avLst/>
              <a:gdLst>
                <a:gd name="T0" fmla="*/ 0 w 21600"/>
                <a:gd name="T1" fmla="*/ 0 h 21600"/>
                <a:gd name="T2" fmla="*/ 2680 w 21600"/>
                <a:gd name="T3" fmla="*/ 1160 h 21600"/>
                <a:gd name="T4" fmla="*/ 0 w 21600"/>
                <a:gd name="T5" fmla="*/ 116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15364" name="Group 7"/>
          <p:cNvGrpSpPr>
            <a:grpSpLocks/>
          </p:cNvGrpSpPr>
          <p:nvPr/>
        </p:nvGrpSpPr>
        <p:grpSpPr bwMode="auto">
          <a:xfrm flipH="1">
            <a:off x="3845532" y="1925645"/>
            <a:ext cx="2577486" cy="2009775"/>
            <a:chOff x="6124" y="1340"/>
            <a:chExt cx="2811" cy="2376"/>
          </a:xfrm>
        </p:grpSpPr>
        <p:sp>
          <p:nvSpPr>
            <p:cNvPr id="15384" name="Arc 8"/>
            <p:cNvSpPr>
              <a:spLocks/>
            </p:cNvSpPr>
            <p:nvPr/>
          </p:nvSpPr>
          <p:spPr bwMode="auto">
            <a:xfrm>
              <a:off x="6124" y="1340"/>
              <a:ext cx="2680" cy="1160"/>
            </a:xfrm>
            <a:custGeom>
              <a:avLst/>
              <a:gdLst>
                <a:gd name="T0" fmla="*/ 0 w 21600"/>
                <a:gd name="T1" fmla="*/ 0 h 21600"/>
                <a:gd name="T2" fmla="*/ 2680 w 21600"/>
                <a:gd name="T3" fmla="*/ 1160 h 21600"/>
                <a:gd name="T4" fmla="*/ 0 w 21600"/>
                <a:gd name="T5" fmla="*/ 116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5385" name="Oval 9"/>
            <p:cNvSpPr>
              <a:spLocks noChangeArrowheads="1"/>
            </p:cNvSpPr>
            <p:nvPr/>
          </p:nvSpPr>
          <p:spPr bwMode="auto">
            <a:xfrm>
              <a:off x="8636" y="2362"/>
              <a:ext cx="299" cy="32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400" dirty="0"/>
            </a:p>
          </p:txBody>
        </p:sp>
        <p:sp>
          <p:nvSpPr>
            <p:cNvPr id="15386" name="Arc 10"/>
            <p:cNvSpPr>
              <a:spLocks/>
            </p:cNvSpPr>
            <p:nvPr/>
          </p:nvSpPr>
          <p:spPr bwMode="auto">
            <a:xfrm flipV="1">
              <a:off x="6124" y="2556"/>
              <a:ext cx="2680" cy="1160"/>
            </a:xfrm>
            <a:custGeom>
              <a:avLst/>
              <a:gdLst>
                <a:gd name="T0" fmla="*/ 0 w 21600"/>
                <a:gd name="T1" fmla="*/ 0 h 21600"/>
                <a:gd name="T2" fmla="*/ 2680 w 21600"/>
                <a:gd name="T3" fmla="*/ 1160 h 21600"/>
                <a:gd name="T4" fmla="*/ 0 w 21600"/>
                <a:gd name="T5" fmla="*/ 116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368" name="Rectangle 15"/>
              <p:cNvSpPr>
                <a:spLocks noChangeArrowheads="1"/>
              </p:cNvSpPr>
              <p:nvPr/>
            </p:nvSpPr>
            <p:spPr bwMode="auto">
              <a:xfrm>
                <a:off x="6037263" y="1671640"/>
                <a:ext cx="862012" cy="52387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368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37263" y="1671640"/>
                <a:ext cx="862012" cy="523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69" name="Rectangle 16"/>
              <p:cNvSpPr>
                <a:spLocks noChangeArrowheads="1"/>
              </p:cNvSpPr>
              <p:nvPr/>
            </p:nvSpPr>
            <p:spPr bwMode="auto">
              <a:xfrm>
                <a:off x="6013453" y="3633790"/>
                <a:ext cx="862013" cy="52387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GB" sz="2400" i="1" baseline="-25000" dirty="0">
                  <a:latin typeface="Times New Roman" charset="0"/>
                </a:endParaRPr>
              </a:p>
            </p:txBody>
          </p:sp>
        </mc:Choice>
        <mc:Fallback xmlns="">
          <p:sp>
            <p:nvSpPr>
              <p:cNvPr id="15369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3453" y="3633790"/>
                <a:ext cx="862013" cy="523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70" name="Text Box 19"/>
          <p:cNvSpPr txBox="1">
            <a:spLocks noChangeArrowheads="1"/>
          </p:cNvSpPr>
          <p:nvPr/>
        </p:nvSpPr>
        <p:spPr bwMode="auto">
          <a:xfrm>
            <a:off x="5930904" y="3073407"/>
            <a:ext cx="55721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endParaRPr lang="en-US" sz="16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5372" name="Line 21"/>
          <p:cNvSpPr>
            <a:spLocks noChangeShapeType="1"/>
          </p:cNvSpPr>
          <p:nvPr/>
        </p:nvSpPr>
        <p:spPr bwMode="auto">
          <a:xfrm>
            <a:off x="3138489" y="2936875"/>
            <a:ext cx="649287" cy="0"/>
          </a:xfrm>
          <a:prstGeom prst="line">
            <a:avLst/>
          </a:prstGeom>
          <a:noFill/>
          <a:ln w="38100" cmpd="sng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15373" name="Line 22"/>
          <p:cNvSpPr>
            <a:spLocks noChangeShapeType="1"/>
          </p:cNvSpPr>
          <p:nvPr/>
        </p:nvSpPr>
        <p:spPr bwMode="auto">
          <a:xfrm>
            <a:off x="9030233" y="2934759"/>
            <a:ext cx="649287" cy="0"/>
          </a:xfrm>
          <a:prstGeom prst="line">
            <a:avLst/>
          </a:prstGeom>
          <a:noFill/>
          <a:ln w="38100" cmpd="sng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15374" name="Text Box 23"/>
          <p:cNvSpPr txBox="1">
            <a:spLocks noChangeArrowheads="1"/>
          </p:cNvSpPr>
          <p:nvPr/>
        </p:nvSpPr>
        <p:spPr bwMode="auto">
          <a:xfrm>
            <a:off x="3211517" y="2532070"/>
            <a:ext cx="4095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endParaRPr lang="en-US" sz="16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5375" name="Text Box 24"/>
          <p:cNvSpPr txBox="1">
            <a:spLocks noChangeArrowheads="1"/>
          </p:cNvSpPr>
          <p:nvPr/>
        </p:nvSpPr>
        <p:spPr bwMode="auto">
          <a:xfrm>
            <a:off x="9004304" y="2532070"/>
            <a:ext cx="41116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0128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endParaRPr lang="en-US" sz="16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19515" name="Text Box 27"/>
          <p:cNvSpPr txBox="1">
            <a:spLocks noChangeArrowheads="1"/>
          </p:cNvSpPr>
          <p:nvPr/>
        </p:nvSpPr>
        <p:spPr bwMode="auto">
          <a:xfrm>
            <a:off x="3124204" y="2514600"/>
            <a:ext cx="2000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2400" i="1" dirty="0">
                <a:solidFill>
                  <a:schemeClr val="tx2"/>
                </a:solidFill>
                <a:latin typeface="Times New Roman" charset="0"/>
              </a:rPr>
              <a:t>P</a:t>
            </a:r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319516" name="Text Box 28"/>
          <p:cNvSpPr txBox="1">
            <a:spLocks noChangeArrowheads="1"/>
          </p:cNvSpPr>
          <p:nvPr/>
        </p:nvSpPr>
        <p:spPr bwMode="auto">
          <a:xfrm>
            <a:off x="9197976" y="2514600"/>
            <a:ext cx="2000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2400" i="1">
                <a:solidFill>
                  <a:schemeClr val="tx2"/>
                </a:solidFill>
                <a:latin typeface="Times New Roman" charset="0"/>
              </a:rPr>
              <a:t>P</a:t>
            </a:r>
            <a:endParaRPr lang="en-GB" sz="2400">
              <a:solidFill>
                <a:schemeClr val="tx2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49B09F-1F2C-2F51-3B11-ACD196615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A5B7A7-5596-DC7C-5BD2-64D800D6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7C08F-5480-B56B-6E96-CFA4B9FACFD7}"/>
              </a:ext>
            </a:extLst>
          </p:cNvPr>
          <p:cNvSpPr txBox="1"/>
          <p:nvPr/>
        </p:nvSpPr>
        <p:spPr>
          <a:xfrm>
            <a:off x="4510690" y="4901443"/>
            <a:ext cx="3821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Analog to current divider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65C3CC-E5D3-B4C8-625E-88C56F312275}"/>
                  </a:ext>
                </a:extLst>
              </p:cNvPr>
              <p:cNvSpPr txBox="1"/>
              <p:nvPr/>
            </p:nvSpPr>
            <p:spPr>
              <a:xfrm>
                <a:off x="2717625" y="5593476"/>
                <a:ext cx="2371547" cy="80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65C3CC-E5D3-B4C8-625E-88C56F312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625" y="5593476"/>
                <a:ext cx="2371547" cy="808426"/>
              </a:xfrm>
              <a:prstGeom prst="rect">
                <a:avLst/>
              </a:prstGeom>
              <a:blipFill>
                <a:blip r:embed="rId5"/>
                <a:stretch>
                  <a:fillRect l="-3209" r="-2674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8BED2C-0E27-C5DC-41CA-EFF4641CCCFD}"/>
                  </a:ext>
                </a:extLst>
              </p:cNvPr>
              <p:cNvSpPr txBox="1"/>
              <p:nvPr/>
            </p:nvSpPr>
            <p:spPr>
              <a:xfrm>
                <a:off x="7567631" y="5593476"/>
                <a:ext cx="2492798" cy="80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8BED2C-0E27-C5DC-41CA-EFF4641CC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31" y="5593476"/>
                <a:ext cx="2492798" cy="808426"/>
              </a:xfrm>
              <a:prstGeom prst="rect">
                <a:avLst/>
              </a:prstGeom>
              <a:blipFill>
                <a:blip r:embed="rId6"/>
                <a:stretch>
                  <a:fillRect l="-1015" r="-1015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01D62-2E81-8EAC-C97A-9269256B6C3F}"/>
              </a:ext>
            </a:extLst>
          </p:cNvPr>
          <p:cNvGrpSpPr/>
          <p:nvPr/>
        </p:nvGrpSpPr>
        <p:grpSpPr>
          <a:xfrm>
            <a:off x="6096001" y="2352682"/>
            <a:ext cx="679453" cy="530217"/>
            <a:chOff x="6096001" y="2352682"/>
            <a:chExt cx="679453" cy="530217"/>
          </a:xfrm>
        </p:grpSpPr>
        <p:sp>
          <p:nvSpPr>
            <p:cNvPr id="15371" name="Text Box 20"/>
            <p:cNvSpPr txBox="1">
              <a:spLocks noChangeArrowheads="1"/>
            </p:cNvSpPr>
            <p:nvPr/>
          </p:nvSpPr>
          <p:spPr bwMode="auto">
            <a:xfrm>
              <a:off x="6218241" y="2352682"/>
              <a:ext cx="557213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rgbClr val="FC0128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rgbClr val="FC0128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rgbClr val="FC0128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rgbClr val="FC0128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rgbClr val="FC0128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C0128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C0128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C0128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C0128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ctr"/>
              <a:endParaRPr lang="en-US" sz="16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5380" name="Line 30"/>
            <p:cNvSpPr>
              <a:spLocks noChangeShapeType="1"/>
            </p:cNvSpPr>
            <p:nvPr/>
          </p:nvSpPr>
          <p:spPr bwMode="auto">
            <a:xfrm>
              <a:off x="6096001" y="2362200"/>
              <a:ext cx="650875" cy="0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1DDDB97-65AA-B1D4-B91F-00E42B29EE43}"/>
                    </a:ext>
                  </a:extLst>
                </p:cNvPr>
                <p:cNvSpPr txBox="1"/>
                <p:nvPr/>
              </p:nvSpPr>
              <p:spPr>
                <a:xfrm>
                  <a:off x="6138782" y="2359679"/>
                  <a:ext cx="54618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1DDDB97-65AA-B1D4-B91F-00E42B29E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782" y="2359679"/>
                  <a:ext cx="546180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6818" r="-29545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E0AB76-1A58-A68F-62C7-EC9A4951D3C3}"/>
              </a:ext>
            </a:extLst>
          </p:cNvPr>
          <p:cNvGrpSpPr/>
          <p:nvPr/>
        </p:nvGrpSpPr>
        <p:grpSpPr>
          <a:xfrm>
            <a:off x="6138782" y="2953544"/>
            <a:ext cx="655722" cy="540544"/>
            <a:chOff x="6138782" y="2953544"/>
            <a:chExt cx="655722" cy="540544"/>
          </a:xfrm>
        </p:grpSpPr>
        <p:sp>
          <p:nvSpPr>
            <p:cNvPr id="15367" name="Line 14"/>
            <p:cNvSpPr>
              <a:spLocks noChangeShapeType="1"/>
            </p:cNvSpPr>
            <p:nvPr/>
          </p:nvSpPr>
          <p:spPr bwMode="auto">
            <a:xfrm>
              <a:off x="6143629" y="3494088"/>
              <a:ext cx="650875" cy="0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692D33D-683C-7E62-B128-AAD962646234}"/>
                    </a:ext>
                  </a:extLst>
                </p:cNvPr>
                <p:cNvSpPr txBox="1"/>
                <p:nvPr/>
              </p:nvSpPr>
              <p:spPr>
                <a:xfrm>
                  <a:off x="6138782" y="2953544"/>
                  <a:ext cx="54618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692D33D-683C-7E62-B128-AAD9626462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782" y="2953544"/>
                  <a:ext cx="546180" cy="523220"/>
                </a:xfrm>
                <a:prstGeom prst="rect">
                  <a:avLst/>
                </a:prstGeom>
                <a:blipFill>
                  <a:blip r:embed="rId8"/>
                  <a:stretch>
                    <a:fillRect l="-6818" r="-34091"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B15B257-DD24-511C-F1D0-57C5D043A7DF}"/>
              </a:ext>
            </a:extLst>
          </p:cNvPr>
          <p:cNvSpPr txBox="1"/>
          <p:nvPr/>
        </p:nvSpPr>
        <p:spPr>
          <a:xfrm>
            <a:off x="5879143" y="1183488"/>
            <a:ext cx="1130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Path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29C85-644A-D87A-E311-94CF490C4344}"/>
              </a:ext>
            </a:extLst>
          </p:cNvPr>
          <p:cNvSpPr txBox="1"/>
          <p:nvPr/>
        </p:nvSpPr>
        <p:spPr>
          <a:xfrm>
            <a:off x="5902953" y="4091773"/>
            <a:ext cx="1117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Path 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D41B-BB94-7F95-A48B-66C7BB8E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5BFCFA-8C01-9822-04AE-20BFEAFE1D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63666"/>
                <a:ext cx="10515600" cy="29327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Contingency 1: disconnection of line 1 </a:t>
                </a:r>
              </a:p>
              <a:p>
                <a:r>
                  <a:rPr lang="en-US" dirty="0">
                    <a:effectLst/>
                  </a:rPr>
                  <a:t>Flow through line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b="0" dirty="0">
                  <a:effectLst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Flow through line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must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≤50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MVA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≤75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𝑀𝑉𝐴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must also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MVA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𝑀𝑉𝐴</m:t>
                    </m:r>
                  </m:oMath>
                </a14:m>
                <a:endParaRPr lang="en-US" dirty="0"/>
              </a:p>
              <a:p>
                <a:endParaRPr lang="en-US" dirty="0">
                  <a:effectLst/>
                </a:endParaRPr>
              </a:p>
              <a:p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5BFCFA-8C01-9822-04AE-20BFEAFE1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63666"/>
                <a:ext cx="10515600" cy="2932703"/>
              </a:xfrm>
              <a:blipFill>
                <a:blip r:embed="rId2"/>
                <a:stretch>
                  <a:fillRect l="-1086" t="-3448" b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AAB4BBA5-2470-D29B-6ACD-603AA71CB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E13D1906-7A12-F149-5FDF-E93B3F9F2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Table 47">
                <a:extLst>
                  <a:ext uri="{FF2B5EF4-FFF2-40B4-BE49-F238E27FC236}">
                    <a16:creationId xmlns:a16="http://schemas.microsoft.com/office/drawing/2014/main" id="{B7AC8171-E518-3B74-C807-31DC9AD987C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95790" y="1557958"/>
              <a:ext cx="430602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5340">
                      <a:extLst>
                        <a:ext uri="{9D8B030D-6E8A-4147-A177-3AD203B41FA5}">
                          <a16:colId xmlns:a16="http://schemas.microsoft.com/office/drawing/2014/main" val="3642265407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2235865640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965428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01006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907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2926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9997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Table 47">
                <a:extLst>
                  <a:ext uri="{FF2B5EF4-FFF2-40B4-BE49-F238E27FC236}">
                    <a16:creationId xmlns:a16="http://schemas.microsoft.com/office/drawing/2014/main" id="{B7AC8171-E518-3B74-C807-31DC9AD987C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95790" y="1557958"/>
              <a:ext cx="430602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5340">
                      <a:extLst>
                        <a:ext uri="{9D8B030D-6E8A-4147-A177-3AD203B41FA5}">
                          <a16:colId xmlns:a16="http://schemas.microsoft.com/office/drawing/2014/main" val="3642265407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2235865640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965428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01006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770" t="-110345" r="-177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907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770" t="-203333" r="-1770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2926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770" t="-313793" r="-177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999711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2860600B-C756-E8D5-EEF2-EB45D4BBD19B}"/>
              </a:ext>
            </a:extLst>
          </p:cNvPr>
          <p:cNvGrpSpPr/>
          <p:nvPr/>
        </p:nvGrpSpPr>
        <p:grpSpPr>
          <a:xfrm>
            <a:off x="1223172" y="1413365"/>
            <a:ext cx="5677011" cy="1678882"/>
            <a:chOff x="1223172" y="1646277"/>
            <a:chExt cx="5677011" cy="167888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2DCAE85-EB3B-A2C9-70A1-DB023FC06CCE}"/>
                </a:ext>
              </a:extLst>
            </p:cNvPr>
            <p:cNvGrpSpPr/>
            <p:nvPr/>
          </p:nvGrpSpPr>
          <p:grpSpPr>
            <a:xfrm>
              <a:off x="1223172" y="1646277"/>
              <a:ext cx="5677011" cy="1678882"/>
              <a:chOff x="3293512" y="1491001"/>
              <a:chExt cx="5677011" cy="1678882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50854BA-57C2-0778-963A-757FECC852B5}"/>
                  </a:ext>
                </a:extLst>
              </p:cNvPr>
              <p:cNvGrpSpPr/>
              <p:nvPr/>
            </p:nvGrpSpPr>
            <p:grpSpPr>
              <a:xfrm>
                <a:off x="3394093" y="1491001"/>
                <a:ext cx="5576430" cy="1678882"/>
                <a:chOff x="3394093" y="1491001"/>
                <a:chExt cx="5576430" cy="167888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 Box 144">
                      <a:extLst>
                        <a:ext uri="{FF2B5EF4-FFF2-40B4-BE49-F238E27FC236}">
                          <a16:creationId xmlns:a16="http://schemas.microsoft.com/office/drawing/2014/main" id="{932C9962-3964-2AF5-B794-B1E798DCA38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519268" y="1491001"/>
                      <a:ext cx="430374" cy="4001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𝐵</m:t>
                            </m:r>
                          </m:oMath>
                        </m:oMathPara>
                      </a14:m>
                      <a:endParaRPr lang="en-GB" sz="2000" dirty="0">
                        <a:solidFill>
                          <a:srgbClr val="000000"/>
                        </a:solidFill>
                        <a:latin typeface="Arial" charset="0"/>
                        <a:ea typeface="ＭＳ Ｐゴシック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 Box 144">
                      <a:extLst>
                        <a:ext uri="{FF2B5EF4-FFF2-40B4-BE49-F238E27FC236}">
                          <a16:creationId xmlns:a16="http://schemas.microsoft.com/office/drawing/2014/main" id="{932C9962-3964-2AF5-B794-B1E798DCA38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6519268" y="1491001"/>
                      <a:ext cx="430374" cy="40011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DEB91CCA-4F10-36F2-F504-0B7FD7AF41A9}"/>
                    </a:ext>
                  </a:extLst>
                </p:cNvPr>
                <p:cNvGrpSpPr/>
                <p:nvPr/>
              </p:nvGrpSpPr>
              <p:grpSpPr>
                <a:xfrm>
                  <a:off x="3394093" y="2183069"/>
                  <a:ext cx="993648" cy="555625"/>
                  <a:chOff x="2240448" y="2074500"/>
                  <a:chExt cx="993648" cy="555625"/>
                </a:xfrm>
              </p:grpSpPr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CD8D18BF-B366-992B-F4EC-5D44F9DC310E}"/>
                      </a:ext>
                    </a:extLst>
                  </p:cNvPr>
                  <p:cNvGrpSpPr/>
                  <p:nvPr/>
                </p:nvGrpSpPr>
                <p:grpSpPr>
                  <a:xfrm>
                    <a:off x="2240448" y="2074500"/>
                    <a:ext cx="555625" cy="555625"/>
                    <a:chOff x="1885950" y="1206183"/>
                    <a:chExt cx="555625" cy="555625"/>
                  </a:xfrm>
                </p:grpSpPr>
                <p:sp>
                  <p:nvSpPr>
                    <p:cNvPr id="77" name="Oval 121">
                      <a:extLst>
                        <a:ext uri="{FF2B5EF4-FFF2-40B4-BE49-F238E27FC236}">
                          <a16:creationId xmlns:a16="http://schemas.microsoft.com/office/drawing/2014/main" id="{9D6187B4-AA9B-2C6F-AE18-5CADFBF0527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85950" y="1206183"/>
                      <a:ext cx="555625" cy="555625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rgbClr val="000000"/>
                        </a:solidFill>
                        <a:latin typeface="Times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78" name="Arc 124">
                      <a:extLst>
                        <a:ext uri="{FF2B5EF4-FFF2-40B4-BE49-F238E27FC236}">
                          <a16:creationId xmlns:a16="http://schemas.microsoft.com/office/drawing/2014/main" id="{1F8360E2-1C62-DD1E-D19E-ADA79A3CBC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2165065" y="1472371"/>
                      <a:ext cx="115662" cy="13241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rgbClr val="000000"/>
                        </a:solidFill>
                        <a:latin typeface="Times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79" name="Arc 125">
                      <a:extLst>
                        <a:ext uri="{FF2B5EF4-FFF2-40B4-BE49-F238E27FC236}">
                          <a16:creationId xmlns:a16="http://schemas.microsoft.com/office/drawing/2014/main" id="{8E543E88-EA16-9FF2-C556-C9FB4247D0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2278318" y="1472371"/>
                      <a:ext cx="115662" cy="13241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rgbClr val="000000"/>
                        </a:solidFill>
                        <a:latin typeface="Times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80" name="Arc 127">
                      <a:extLst>
                        <a:ext uri="{FF2B5EF4-FFF2-40B4-BE49-F238E27FC236}">
                          <a16:creationId xmlns:a16="http://schemas.microsoft.com/office/drawing/2014/main" id="{0B1A40D3-D986-2B9B-50EB-62FE6B2F5C2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1935607" y="1351800"/>
                      <a:ext cx="115662" cy="13241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rgbClr val="000000"/>
                        </a:solidFill>
                        <a:latin typeface="Times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81" name="Arc 128">
                      <a:extLst>
                        <a:ext uri="{FF2B5EF4-FFF2-40B4-BE49-F238E27FC236}">
                          <a16:creationId xmlns:a16="http://schemas.microsoft.com/office/drawing/2014/main" id="{D1F9226E-2AF5-C29C-FF10-F25E06275B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48094" y="1351800"/>
                      <a:ext cx="115662" cy="13241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rgbClr val="000000"/>
                        </a:solidFill>
                        <a:latin typeface="Times" charset="0"/>
                        <a:ea typeface="ＭＳ Ｐゴシック" charset="0"/>
                      </a:endParaRPr>
                    </a:p>
                  </p:txBody>
                </p:sp>
              </p:grpSp>
              <p:cxnSp>
                <p:nvCxnSpPr>
                  <p:cNvPr id="76" name="AutoShape 135">
                    <a:extLst>
                      <a:ext uri="{FF2B5EF4-FFF2-40B4-BE49-F238E27FC236}">
                        <a16:creationId xmlns:a16="http://schemas.microsoft.com/office/drawing/2014/main" id="{70D5AA73-8FB8-5C00-9F99-59A26F62B2F1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2796073" y="2352312"/>
                    <a:ext cx="438023" cy="1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 Box 143">
                      <a:extLst>
                        <a:ext uri="{FF2B5EF4-FFF2-40B4-BE49-F238E27FC236}">
                          <a16:creationId xmlns:a16="http://schemas.microsoft.com/office/drawing/2014/main" id="{587EE445-3217-0B39-65D7-04F93EFBF41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80602" y="1491001"/>
                      <a:ext cx="419602" cy="4001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𝐴</m:t>
                            </m:r>
                          </m:oMath>
                        </m:oMathPara>
                      </a14:m>
                      <a:endParaRPr lang="en-GB" sz="2000" dirty="0">
                        <a:solidFill>
                          <a:srgbClr val="000000"/>
                        </a:solidFill>
                        <a:latin typeface="Arial" charset="0"/>
                        <a:ea typeface="ＭＳ Ｐゴシック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Text Box 143">
                      <a:extLst>
                        <a:ext uri="{FF2B5EF4-FFF2-40B4-BE49-F238E27FC236}">
                          <a16:creationId xmlns:a16="http://schemas.microsoft.com/office/drawing/2014/main" id="{587EE445-3217-0B39-65D7-04F93EFBF41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180602" y="1491001"/>
                      <a:ext cx="419602" cy="40011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E6BA9658-476B-B279-53D5-2750199ED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87741" y="1844848"/>
                  <a:ext cx="0" cy="12425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9E74294F-181E-97AC-AEB7-9B28258324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21523" y="1850227"/>
                  <a:ext cx="1" cy="123183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F16DD4D3-73E0-F17B-8802-C9313E348750}"/>
                    </a:ext>
                  </a:extLst>
                </p:cNvPr>
                <p:cNvGrpSpPr/>
                <p:nvPr/>
              </p:nvGrpSpPr>
              <p:grpSpPr>
                <a:xfrm>
                  <a:off x="4387740" y="2045951"/>
                  <a:ext cx="2333783" cy="840391"/>
                  <a:chOff x="4387740" y="2049753"/>
                  <a:chExt cx="2333783" cy="840391"/>
                </a:xfrm>
              </p:grpSpPr>
              <p:cxnSp>
                <p:nvCxnSpPr>
                  <p:cNvPr id="72" name="AutoShape 136">
                    <a:extLst>
                      <a:ext uri="{FF2B5EF4-FFF2-40B4-BE49-F238E27FC236}">
                        <a16:creationId xmlns:a16="http://schemas.microsoft.com/office/drawing/2014/main" id="{09B7B240-ECB5-19E1-8B97-8633B3334F38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387740" y="2049753"/>
                    <a:ext cx="2333783" cy="1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73" name="AutoShape 136">
                    <a:extLst>
                      <a:ext uri="{FF2B5EF4-FFF2-40B4-BE49-F238E27FC236}">
                        <a16:creationId xmlns:a16="http://schemas.microsoft.com/office/drawing/2014/main" id="{AA65ABF0-0612-16C1-FF34-D1AD23406E2B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387740" y="2469948"/>
                    <a:ext cx="2333783" cy="1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74" name="AutoShape 136">
                    <a:extLst>
                      <a:ext uri="{FF2B5EF4-FFF2-40B4-BE49-F238E27FC236}">
                        <a16:creationId xmlns:a16="http://schemas.microsoft.com/office/drawing/2014/main" id="{352F1662-446A-0ECD-ED24-5239927A443F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387740" y="2890143"/>
                    <a:ext cx="2333783" cy="1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2152163-CEA4-1956-DEC3-85E69D1353E5}"/>
                    </a:ext>
                  </a:extLst>
                </p:cNvPr>
                <p:cNvGrpSpPr/>
                <p:nvPr/>
              </p:nvGrpSpPr>
              <p:grpSpPr>
                <a:xfrm>
                  <a:off x="6721523" y="2711236"/>
                  <a:ext cx="2249000" cy="458647"/>
                  <a:chOff x="6721523" y="2270167"/>
                  <a:chExt cx="2249000" cy="458647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2F3790DF-B852-2657-4A02-3A3DDF78615F}"/>
                      </a:ext>
                    </a:extLst>
                  </p:cNvPr>
                  <p:cNvGrpSpPr/>
                  <p:nvPr/>
                </p:nvGrpSpPr>
                <p:grpSpPr>
                  <a:xfrm>
                    <a:off x="6721523" y="2270167"/>
                    <a:ext cx="458647" cy="458647"/>
                    <a:chOff x="6721523" y="2490507"/>
                    <a:chExt cx="458647" cy="458647"/>
                  </a:xfrm>
                </p:grpSpPr>
                <p:sp>
                  <p:nvSpPr>
                    <p:cNvPr id="70" name="Line 148">
                      <a:extLst>
                        <a:ext uri="{FF2B5EF4-FFF2-40B4-BE49-F238E27FC236}">
                          <a16:creationId xmlns:a16="http://schemas.microsoft.com/office/drawing/2014/main" id="{E482D511-EC53-EFBD-BF87-A63CEA9E21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1523" y="2490507"/>
                      <a:ext cx="458647" cy="442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 dirty="0">
                        <a:solidFill>
                          <a:srgbClr val="000000"/>
                        </a:solidFill>
                        <a:latin typeface="Times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71" name="Line 148">
                      <a:extLst>
                        <a:ext uri="{FF2B5EF4-FFF2-40B4-BE49-F238E27FC236}">
                          <a16:creationId xmlns:a16="http://schemas.microsoft.com/office/drawing/2014/main" id="{7517FFB5-7E3D-B190-54E8-49471C7F05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6933718" y="2717616"/>
                      <a:ext cx="458647" cy="442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med" len="med"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 dirty="0">
                        <a:solidFill>
                          <a:srgbClr val="000000"/>
                        </a:solidFill>
                        <a:latin typeface="Times" charset="0"/>
                        <a:ea typeface="ＭＳ Ｐゴシック" charset="0"/>
                      </a:endParaRPr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 Box 140">
                        <a:extLst>
                          <a:ext uri="{FF2B5EF4-FFF2-40B4-BE49-F238E27FC236}">
                            <a16:creationId xmlns:a16="http://schemas.microsoft.com/office/drawing/2014/main" id="{A077524E-15A7-F7CE-D264-DD226AAE0482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175353" y="2302681"/>
                        <a:ext cx="1795170" cy="4001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defTabSz="9144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=100 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𝑀𝑊</m:t>
                              </m:r>
                            </m:oMath>
                          </m:oMathPara>
                        </a14:m>
                        <a:endParaRPr lang="en-GB" sz="2000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9" name="Text Box 140">
                        <a:extLst>
                          <a:ext uri="{FF2B5EF4-FFF2-40B4-BE49-F238E27FC236}">
                            <a16:creationId xmlns:a16="http://schemas.microsoft.com/office/drawing/2014/main" id="{A077524E-15A7-F7CE-D264-DD226AAE048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7175353" y="2302681"/>
                        <a:ext cx="1795170" cy="400110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b="-18182"/>
                        </a:stretch>
                      </a:blipFill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957C0B85-FDE5-253A-B193-2F88E62808D1}"/>
                    </a:ext>
                  </a:extLst>
                </p:cNvPr>
                <p:cNvGrpSpPr/>
                <p:nvPr/>
              </p:nvGrpSpPr>
              <p:grpSpPr>
                <a:xfrm>
                  <a:off x="7158481" y="1978673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63" name="Oval 121">
                    <a:extLst>
                      <a:ext uri="{FF2B5EF4-FFF2-40B4-BE49-F238E27FC236}">
                        <a16:creationId xmlns:a16="http://schemas.microsoft.com/office/drawing/2014/main" id="{89BBE6C5-E44C-3C16-9F81-404E83A3EA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4" name="Arc 124">
                    <a:extLst>
                      <a:ext uri="{FF2B5EF4-FFF2-40B4-BE49-F238E27FC236}">
                        <a16:creationId xmlns:a16="http://schemas.microsoft.com/office/drawing/2014/main" id="{9398393C-AE7E-8515-22D8-4928302506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5" name="Arc 125">
                    <a:extLst>
                      <a:ext uri="{FF2B5EF4-FFF2-40B4-BE49-F238E27FC236}">
                        <a16:creationId xmlns:a16="http://schemas.microsoft.com/office/drawing/2014/main" id="{BD1610A8-8F68-61D0-EB46-D8FA1B4DFC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6" name="Arc 127">
                    <a:extLst>
                      <a:ext uri="{FF2B5EF4-FFF2-40B4-BE49-F238E27FC236}">
                        <a16:creationId xmlns:a16="http://schemas.microsoft.com/office/drawing/2014/main" id="{9878699C-2DCF-21F8-F3AA-E309598233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7" name="Arc 128">
                    <a:extLst>
                      <a:ext uri="{FF2B5EF4-FFF2-40B4-BE49-F238E27FC236}">
                        <a16:creationId xmlns:a16="http://schemas.microsoft.com/office/drawing/2014/main" id="{DB042C15-A462-A510-1E1C-52073A6BE9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62" name="AutoShape 135">
                  <a:extLst>
                    <a:ext uri="{FF2B5EF4-FFF2-40B4-BE49-F238E27FC236}">
                      <a16:creationId xmlns:a16="http://schemas.microsoft.com/office/drawing/2014/main" id="{0FCAE856-F9AA-F590-71F8-0ECE29BE203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724398" y="2256485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B8FCA31E-EB3F-45EA-3ECD-20DEE841A55B}"/>
                      </a:ext>
                    </a:extLst>
                  </p:cNvPr>
                  <p:cNvSpPr txBox="1"/>
                  <p:nvPr/>
                </p:nvSpPr>
                <p:spPr>
                  <a:xfrm>
                    <a:off x="4860766" y="1687112"/>
                    <a:ext cx="12518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B8FCA31E-EB3F-45EA-3ECD-20DEE841A5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0766" y="1687112"/>
                    <a:ext cx="125185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618BC72-5135-85FF-9214-41151BEB66E6}"/>
                      </a:ext>
                    </a:extLst>
                  </p:cNvPr>
                  <p:cNvSpPr txBox="1"/>
                  <p:nvPr/>
                </p:nvSpPr>
                <p:spPr>
                  <a:xfrm>
                    <a:off x="4860766" y="2144020"/>
                    <a:ext cx="12518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oMath>
                    </a14:m>
                    <a:r>
                      <a:rPr lang="en-US" dirty="0">
                        <a:effectLst/>
                      </a:rPr>
                      <a:t>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618BC72-5135-85FF-9214-41151BEB66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0766" y="2144020"/>
                    <a:ext cx="125185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F28A2DD3-13AE-8EF2-FB87-622B603CBF22}"/>
                      </a:ext>
                    </a:extLst>
                  </p:cNvPr>
                  <p:cNvSpPr txBox="1"/>
                  <p:nvPr/>
                </p:nvSpPr>
                <p:spPr>
                  <a:xfrm>
                    <a:off x="4860766" y="2568270"/>
                    <a:ext cx="12518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F28A2DD3-13AE-8EF2-FB87-622B603CBF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0766" y="2568270"/>
                    <a:ext cx="125185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9495FA7-7386-B9A3-2A4D-8172A9BE7A09}"/>
                  </a:ext>
                </a:extLst>
              </p:cNvPr>
              <p:cNvGrpSpPr/>
              <p:nvPr/>
            </p:nvGrpSpPr>
            <p:grpSpPr>
              <a:xfrm>
                <a:off x="3293512" y="1710151"/>
                <a:ext cx="1967992" cy="1303674"/>
                <a:chOff x="3293512" y="1710151"/>
                <a:chExt cx="1967992" cy="130367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9F11BB2-0A98-AA01-52F4-C9C93FD41F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43750" y="1710151"/>
                      <a:ext cx="555625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  <m:t>𝐴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9F11BB2-0A98-AA01-52F4-C9C93FD41F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43750" y="1710151"/>
                      <a:ext cx="555625" cy="40011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ECC177D0-CDDD-283D-26CF-EC3F1DAD0214}"/>
                    </a:ext>
                  </a:extLst>
                </p:cNvPr>
                <p:cNvCxnSpPr/>
                <p:nvPr/>
              </p:nvCxnSpPr>
              <p:spPr>
                <a:xfrm>
                  <a:off x="3293512" y="2098910"/>
                  <a:ext cx="801477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A9E58B50-B064-9C14-3CD9-05B7C7E7036E}"/>
                    </a:ext>
                  </a:extLst>
                </p:cNvPr>
                <p:cNvCxnSpPr/>
                <p:nvPr/>
              </p:nvCxnSpPr>
              <p:spPr>
                <a:xfrm>
                  <a:off x="4460027" y="2568087"/>
                  <a:ext cx="801477" cy="0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AE63579F-A79F-91C2-B881-1B958C3AD01C}"/>
                    </a:ext>
                  </a:extLst>
                </p:cNvPr>
                <p:cNvCxnSpPr/>
                <p:nvPr/>
              </p:nvCxnSpPr>
              <p:spPr>
                <a:xfrm>
                  <a:off x="4460027" y="3013825"/>
                  <a:ext cx="801477" cy="0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5C7BF2CB-D211-E239-7B7A-1229E87A4055}"/>
                </a:ext>
              </a:extLst>
            </p:cNvPr>
            <p:cNvSpPr>
              <a:spLocks/>
            </p:cNvSpPr>
            <p:nvPr/>
          </p:nvSpPr>
          <p:spPr>
            <a:xfrm>
              <a:off x="2487072" y="2083308"/>
              <a:ext cx="228600" cy="2286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0FFEE03C-2F6C-CE52-FD69-235EAEB7F5BD}"/>
                </a:ext>
              </a:extLst>
            </p:cNvPr>
            <p:cNvSpPr>
              <a:spLocks/>
            </p:cNvSpPr>
            <p:nvPr/>
          </p:nvSpPr>
          <p:spPr>
            <a:xfrm>
              <a:off x="4159959" y="2083308"/>
              <a:ext cx="228600" cy="2286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75DDEFD-C96F-B3E7-9FE7-75CADE4148F8}"/>
                  </a:ext>
                </a:extLst>
              </p:cNvPr>
              <p:cNvSpPr txBox="1"/>
              <p:nvPr/>
            </p:nvSpPr>
            <p:spPr>
              <a:xfrm>
                <a:off x="2767324" y="2449643"/>
                <a:ext cx="4636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75DDEFD-C96F-B3E7-9FE7-75CADE41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24" y="2449643"/>
                <a:ext cx="4636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B713725-D8B7-4FB0-A701-EAD885CC7075}"/>
                  </a:ext>
                </a:extLst>
              </p:cNvPr>
              <p:cNvSpPr txBox="1"/>
              <p:nvPr/>
            </p:nvSpPr>
            <p:spPr>
              <a:xfrm>
                <a:off x="2755425" y="2920915"/>
                <a:ext cx="4636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B713725-D8B7-4FB0-A701-EAD885CC7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425" y="2920915"/>
                <a:ext cx="46367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D8A1AD62-5DD1-16F0-798C-9165B58FEF44}"/>
              </a:ext>
            </a:extLst>
          </p:cNvPr>
          <p:cNvSpPr txBox="1"/>
          <p:nvPr/>
        </p:nvSpPr>
        <p:spPr>
          <a:xfrm>
            <a:off x="8905366" y="5824840"/>
            <a:ext cx="2616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 less constraining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483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85A6-8F4C-5589-B173-F1C7DB15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usually happens after such a contingency?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251B2-8F40-1728-39F0-552A935E5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668"/>
            <a:ext cx="10633364" cy="4621295"/>
          </a:xfrm>
        </p:spPr>
        <p:txBody>
          <a:bodyPr/>
          <a:lstStyle/>
          <a:p>
            <a:r>
              <a:rPr lang="en-US" dirty="0"/>
              <a:t>System is designed and operated with a sufficient safety margin</a:t>
            </a:r>
          </a:p>
          <a:p>
            <a:endParaRPr lang="en-US" dirty="0"/>
          </a:p>
          <a:p>
            <a:r>
              <a:rPr lang="en-US" dirty="0"/>
              <a:t>System state moves to another stable operating point</a:t>
            </a:r>
          </a:p>
          <a:p>
            <a:endParaRPr lang="en-US" dirty="0"/>
          </a:p>
          <a:p>
            <a:r>
              <a:rPr lang="en-US" dirty="0"/>
              <a:t>Operators take action to restore the safety margin</a:t>
            </a:r>
          </a:p>
          <a:p>
            <a:endParaRPr lang="en-US" dirty="0"/>
          </a:p>
          <a:p>
            <a:r>
              <a:rPr lang="en-US" dirty="0"/>
              <a:t>System ready to handle another contingency</a:t>
            </a:r>
          </a:p>
          <a:p>
            <a:endParaRPr lang="en-US" dirty="0"/>
          </a:p>
          <a:p>
            <a:r>
              <a:rPr lang="en-US" dirty="0"/>
              <a:t>(That’s why we don’t have movies about engineers…)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1B81C-763E-1C9F-BCD2-2F2F13A5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96CAE-2206-D873-068C-F057B3171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5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D41B-BB94-7F95-A48B-66C7BB8E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5BFCFA-8C01-9822-04AE-20BFEAFE1D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63666"/>
                <a:ext cx="10515600" cy="29327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Contingency 2: disconnection of line 2 </a:t>
                </a:r>
              </a:p>
              <a:p>
                <a:r>
                  <a:rPr lang="en-US" dirty="0">
                    <a:effectLst/>
                  </a:rPr>
                  <a:t>Similar to contingency 1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≤75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𝑀𝑉𝐴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>
                  <a:effectLst/>
                </a:endParaRPr>
              </a:p>
              <a:p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5BFCFA-8C01-9822-04AE-20BFEAFE1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63666"/>
                <a:ext cx="10515600" cy="2932703"/>
              </a:xfrm>
              <a:blipFill>
                <a:blip r:embed="rId2"/>
                <a:stretch>
                  <a:fillRect l="-1086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AAB4BBA5-2470-D29B-6ACD-603AA71CB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E13D1906-7A12-F149-5FDF-E93B3F9F2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Table 47">
                <a:extLst>
                  <a:ext uri="{FF2B5EF4-FFF2-40B4-BE49-F238E27FC236}">
                    <a16:creationId xmlns:a16="http://schemas.microsoft.com/office/drawing/2014/main" id="{B7AC8171-E518-3B74-C807-31DC9AD987C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95790" y="1557958"/>
              <a:ext cx="430602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5340">
                      <a:extLst>
                        <a:ext uri="{9D8B030D-6E8A-4147-A177-3AD203B41FA5}">
                          <a16:colId xmlns:a16="http://schemas.microsoft.com/office/drawing/2014/main" val="3642265407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2235865640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965428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01006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907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2926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9997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Table 47">
                <a:extLst>
                  <a:ext uri="{FF2B5EF4-FFF2-40B4-BE49-F238E27FC236}">
                    <a16:creationId xmlns:a16="http://schemas.microsoft.com/office/drawing/2014/main" id="{B7AC8171-E518-3B74-C807-31DC9AD987C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95790" y="1557958"/>
              <a:ext cx="430602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5340">
                      <a:extLst>
                        <a:ext uri="{9D8B030D-6E8A-4147-A177-3AD203B41FA5}">
                          <a16:colId xmlns:a16="http://schemas.microsoft.com/office/drawing/2014/main" val="3642265407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2235865640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965428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01006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770" t="-110345" r="-177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907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770" t="-203333" r="-1770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2926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770" t="-313793" r="-177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999711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2860600B-C756-E8D5-EEF2-EB45D4BBD19B}"/>
              </a:ext>
            </a:extLst>
          </p:cNvPr>
          <p:cNvGrpSpPr/>
          <p:nvPr/>
        </p:nvGrpSpPr>
        <p:grpSpPr>
          <a:xfrm>
            <a:off x="1223172" y="1413365"/>
            <a:ext cx="5677011" cy="1678882"/>
            <a:chOff x="1223172" y="1646277"/>
            <a:chExt cx="5677011" cy="167888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2DCAE85-EB3B-A2C9-70A1-DB023FC06CCE}"/>
                </a:ext>
              </a:extLst>
            </p:cNvPr>
            <p:cNvGrpSpPr/>
            <p:nvPr/>
          </p:nvGrpSpPr>
          <p:grpSpPr>
            <a:xfrm>
              <a:off x="1223172" y="1646277"/>
              <a:ext cx="5677011" cy="1678882"/>
              <a:chOff x="3293512" y="1491001"/>
              <a:chExt cx="5677011" cy="1678882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50854BA-57C2-0778-963A-757FECC852B5}"/>
                  </a:ext>
                </a:extLst>
              </p:cNvPr>
              <p:cNvGrpSpPr/>
              <p:nvPr/>
            </p:nvGrpSpPr>
            <p:grpSpPr>
              <a:xfrm>
                <a:off x="3394093" y="1491001"/>
                <a:ext cx="5576430" cy="1678882"/>
                <a:chOff x="3394093" y="1491001"/>
                <a:chExt cx="5576430" cy="167888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 Box 144">
                      <a:extLst>
                        <a:ext uri="{FF2B5EF4-FFF2-40B4-BE49-F238E27FC236}">
                          <a16:creationId xmlns:a16="http://schemas.microsoft.com/office/drawing/2014/main" id="{932C9962-3964-2AF5-B794-B1E798DCA38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519268" y="1491001"/>
                      <a:ext cx="430374" cy="4001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𝐵</m:t>
                            </m:r>
                          </m:oMath>
                        </m:oMathPara>
                      </a14:m>
                      <a:endParaRPr lang="en-GB" sz="2000" dirty="0">
                        <a:solidFill>
                          <a:srgbClr val="000000"/>
                        </a:solidFill>
                        <a:latin typeface="Arial" charset="0"/>
                        <a:ea typeface="ＭＳ Ｐゴシック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 Box 144">
                      <a:extLst>
                        <a:ext uri="{FF2B5EF4-FFF2-40B4-BE49-F238E27FC236}">
                          <a16:creationId xmlns:a16="http://schemas.microsoft.com/office/drawing/2014/main" id="{932C9962-3964-2AF5-B794-B1E798DCA38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6519268" y="1491001"/>
                      <a:ext cx="430374" cy="40011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DEB91CCA-4F10-36F2-F504-0B7FD7AF41A9}"/>
                    </a:ext>
                  </a:extLst>
                </p:cNvPr>
                <p:cNvGrpSpPr/>
                <p:nvPr/>
              </p:nvGrpSpPr>
              <p:grpSpPr>
                <a:xfrm>
                  <a:off x="3394093" y="2183069"/>
                  <a:ext cx="993648" cy="555625"/>
                  <a:chOff x="2240448" y="2074500"/>
                  <a:chExt cx="993648" cy="555625"/>
                </a:xfrm>
              </p:grpSpPr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CD8D18BF-B366-992B-F4EC-5D44F9DC310E}"/>
                      </a:ext>
                    </a:extLst>
                  </p:cNvPr>
                  <p:cNvGrpSpPr/>
                  <p:nvPr/>
                </p:nvGrpSpPr>
                <p:grpSpPr>
                  <a:xfrm>
                    <a:off x="2240448" y="2074500"/>
                    <a:ext cx="555625" cy="555625"/>
                    <a:chOff x="1885950" y="1206183"/>
                    <a:chExt cx="555625" cy="555625"/>
                  </a:xfrm>
                </p:grpSpPr>
                <p:sp>
                  <p:nvSpPr>
                    <p:cNvPr id="77" name="Oval 121">
                      <a:extLst>
                        <a:ext uri="{FF2B5EF4-FFF2-40B4-BE49-F238E27FC236}">
                          <a16:creationId xmlns:a16="http://schemas.microsoft.com/office/drawing/2014/main" id="{9D6187B4-AA9B-2C6F-AE18-5CADFBF0527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85950" y="1206183"/>
                      <a:ext cx="555625" cy="555625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rgbClr val="000000"/>
                        </a:solidFill>
                        <a:latin typeface="Times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78" name="Arc 124">
                      <a:extLst>
                        <a:ext uri="{FF2B5EF4-FFF2-40B4-BE49-F238E27FC236}">
                          <a16:creationId xmlns:a16="http://schemas.microsoft.com/office/drawing/2014/main" id="{1F8360E2-1C62-DD1E-D19E-ADA79A3CBC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2165065" y="1472371"/>
                      <a:ext cx="115662" cy="13241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rgbClr val="000000"/>
                        </a:solidFill>
                        <a:latin typeface="Times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79" name="Arc 125">
                      <a:extLst>
                        <a:ext uri="{FF2B5EF4-FFF2-40B4-BE49-F238E27FC236}">
                          <a16:creationId xmlns:a16="http://schemas.microsoft.com/office/drawing/2014/main" id="{8E543E88-EA16-9FF2-C556-C9FB4247D0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2278318" y="1472371"/>
                      <a:ext cx="115662" cy="13241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rgbClr val="000000"/>
                        </a:solidFill>
                        <a:latin typeface="Times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80" name="Arc 127">
                      <a:extLst>
                        <a:ext uri="{FF2B5EF4-FFF2-40B4-BE49-F238E27FC236}">
                          <a16:creationId xmlns:a16="http://schemas.microsoft.com/office/drawing/2014/main" id="{0B1A40D3-D986-2B9B-50EB-62FE6B2F5C2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1935607" y="1351800"/>
                      <a:ext cx="115662" cy="13241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rgbClr val="000000"/>
                        </a:solidFill>
                        <a:latin typeface="Times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81" name="Arc 128">
                      <a:extLst>
                        <a:ext uri="{FF2B5EF4-FFF2-40B4-BE49-F238E27FC236}">
                          <a16:creationId xmlns:a16="http://schemas.microsoft.com/office/drawing/2014/main" id="{D1F9226E-2AF5-C29C-FF10-F25E06275B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48094" y="1351800"/>
                      <a:ext cx="115662" cy="13241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rgbClr val="000000"/>
                        </a:solidFill>
                        <a:latin typeface="Times" charset="0"/>
                        <a:ea typeface="ＭＳ Ｐゴシック" charset="0"/>
                      </a:endParaRPr>
                    </a:p>
                  </p:txBody>
                </p:sp>
              </p:grpSp>
              <p:cxnSp>
                <p:nvCxnSpPr>
                  <p:cNvPr id="76" name="AutoShape 135">
                    <a:extLst>
                      <a:ext uri="{FF2B5EF4-FFF2-40B4-BE49-F238E27FC236}">
                        <a16:creationId xmlns:a16="http://schemas.microsoft.com/office/drawing/2014/main" id="{70D5AA73-8FB8-5C00-9F99-59A26F62B2F1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2796073" y="2352312"/>
                    <a:ext cx="438023" cy="1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 Box 143">
                      <a:extLst>
                        <a:ext uri="{FF2B5EF4-FFF2-40B4-BE49-F238E27FC236}">
                          <a16:creationId xmlns:a16="http://schemas.microsoft.com/office/drawing/2014/main" id="{587EE445-3217-0B39-65D7-04F93EFBF41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80602" y="1491001"/>
                      <a:ext cx="419602" cy="4001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𝐴</m:t>
                            </m:r>
                          </m:oMath>
                        </m:oMathPara>
                      </a14:m>
                      <a:endParaRPr lang="en-GB" sz="2000" dirty="0">
                        <a:solidFill>
                          <a:srgbClr val="000000"/>
                        </a:solidFill>
                        <a:latin typeface="Arial" charset="0"/>
                        <a:ea typeface="ＭＳ Ｐゴシック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Text Box 143">
                      <a:extLst>
                        <a:ext uri="{FF2B5EF4-FFF2-40B4-BE49-F238E27FC236}">
                          <a16:creationId xmlns:a16="http://schemas.microsoft.com/office/drawing/2014/main" id="{587EE445-3217-0B39-65D7-04F93EFBF41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180602" y="1491001"/>
                      <a:ext cx="419602" cy="40011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E6BA9658-476B-B279-53D5-2750199ED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87741" y="1844848"/>
                  <a:ext cx="0" cy="12425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9E74294F-181E-97AC-AEB7-9B28258324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21523" y="1850227"/>
                  <a:ext cx="1" cy="123183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F16DD4D3-73E0-F17B-8802-C9313E348750}"/>
                    </a:ext>
                  </a:extLst>
                </p:cNvPr>
                <p:cNvGrpSpPr/>
                <p:nvPr/>
              </p:nvGrpSpPr>
              <p:grpSpPr>
                <a:xfrm>
                  <a:off x="4387740" y="2045951"/>
                  <a:ext cx="2333783" cy="840391"/>
                  <a:chOff x="4387740" y="2049753"/>
                  <a:chExt cx="2333783" cy="840391"/>
                </a:xfrm>
              </p:grpSpPr>
              <p:cxnSp>
                <p:nvCxnSpPr>
                  <p:cNvPr id="72" name="AutoShape 136">
                    <a:extLst>
                      <a:ext uri="{FF2B5EF4-FFF2-40B4-BE49-F238E27FC236}">
                        <a16:creationId xmlns:a16="http://schemas.microsoft.com/office/drawing/2014/main" id="{09B7B240-ECB5-19E1-8B97-8633B3334F38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387740" y="2049753"/>
                    <a:ext cx="2333783" cy="1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73" name="AutoShape 136">
                    <a:extLst>
                      <a:ext uri="{FF2B5EF4-FFF2-40B4-BE49-F238E27FC236}">
                        <a16:creationId xmlns:a16="http://schemas.microsoft.com/office/drawing/2014/main" id="{AA65ABF0-0612-16C1-FF34-D1AD23406E2B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387740" y="2469948"/>
                    <a:ext cx="2333783" cy="1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74" name="AutoShape 136">
                    <a:extLst>
                      <a:ext uri="{FF2B5EF4-FFF2-40B4-BE49-F238E27FC236}">
                        <a16:creationId xmlns:a16="http://schemas.microsoft.com/office/drawing/2014/main" id="{352F1662-446A-0ECD-ED24-5239927A443F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387740" y="2890143"/>
                    <a:ext cx="2333783" cy="1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2152163-CEA4-1956-DEC3-85E69D1353E5}"/>
                    </a:ext>
                  </a:extLst>
                </p:cNvPr>
                <p:cNvGrpSpPr/>
                <p:nvPr/>
              </p:nvGrpSpPr>
              <p:grpSpPr>
                <a:xfrm>
                  <a:off x="6721523" y="2711236"/>
                  <a:ext cx="2249000" cy="458647"/>
                  <a:chOff x="6721523" y="2270167"/>
                  <a:chExt cx="2249000" cy="458647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2F3790DF-B852-2657-4A02-3A3DDF78615F}"/>
                      </a:ext>
                    </a:extLst>
                  </p:cNvPr>
                  <p:cNvGrpSpPr/>
                  <p:nvPr/>
                </p:nvGrpSpPr>
                <p:grpSpPr>
                  <a:xfrm>
                    <a:off x="6721523" y="2270167"/>
                    <a:ext cx="458647" cy="458647"/>
                    <a:chOff x="6721523" y="2490507"/>
                    <a:chExt cx="458647" cy="458647"/>
                  </a:xfrm>
                </p:grpSpPr>
                <p:sp>
                  <p:nvSpPr>
                    <p:cNvPr id="70" name="Line 148">
                      <a:extLst>
                        <a:ext uri="{FF2B5EF4-FFF2-40B4-BE49-F238E27FC236}">
                          <a16:creationId xmlns:a16="http://schemas.microsoft.com/office/drawing/2014/main" id="{E482D511-EC53-EFBD-BF87-A63CEA9E21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1523" y="2490507"/>
                      <a:ext cx="458647" cy="442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 dirty="0">
                        <a:solidFill>
                          <a:srgbClr val="000000"/>
                        </a:solidFill>
                        <a:latin typeface="Times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71" name="Line 148">
                      <a:extLst>
                        <a:ext uri="{FF2B5EF4-FFF2-40B4-BE49-F238E27FC236}">
                          <a16:creationId xmlns:a16="http://schemas.microsoft.com/office/drawing/2014/main" id="{7517FFB5-7E3D-B190-54E8-49471C7F05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6933718" y="2717616"/>
                      <a:ext cx="458647" cy="442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med" len="med"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 dirty="0">
                        <a:solidFill>
                          <a:srgbClr val="000000"/>
                        </a:solidFill>
                        <a:latin typeface="Times" charset="0"/>
                        <a:ea typeface="ＭＳ Ｐゴシック" charset="0"/>
                      </a:endParaRPr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 Box 140">
                        <a:extLst>
                          <a:ext uri="{FF2B5EF4-FFF2-40B4-BE49-F238E27FC236}">
                            <a16:creationId xmlns:a16="http://schemas.microsoft.com/office/drawing/2014/main" id="{A077524E-15A7-F7CE-D264-DD226AAE0482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175353" y="2302681"/>
                        <a:ext cx="1795170" cy="4001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defTabSz="9144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=100 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𝑀𝑊</m:t>
                              </m:r>
                            </m:oMath>
                          </m:oMathPara>
                        </a14:m>
                        <a:endParaRPr lang="en-GB" sz="2000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9" name="Text Box 140">
                        <a:extLst>
                          <a:ext uri="{FF2B5EF4-FFF2-40B4-BE49-F238E27FC236}">
                            <a16:creationId xmlns:a16="http://schemas.microsoft.com/office/drawing/2014/main" id="{A077524E-15A7-F7CE-D264-DD226AAE048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7175353" y="2302681"/>
                        <a:ext cx="1795170" cy="400110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b="-18182"/>
                        </a:stretch>
                      </a:blipFill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957C0B85-FDE5-253A-B193-2F88E62808D1}"/>
                    </a:ext>
                  </a:extLst>
                </p:cNvPr>
                <p:cNvGrpSpPr/>
                <p:nvPr/>
              </p:nvGrpSpPr>
              <p:grpSpPr>
                <a:xfrm>
                  <a:off x="7158481" y="1978673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63" name="Oval 121">
                    <a:extLst>
                      <a:ext uri="{FF2B5EF4-FFF2-40B4-BE49-F238E27FC236}">
                        <a16:creationId xmlns:a16="http://schemas.microsoft.com/office/drawing/2014/main" id="{89BBE6C5-E44C-3C16-9F81-404E83A3EA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4" name="Arc 124">
                    <a:extLst>
                      <a:ext uri="{FF2B5EF4-FFF2-40B4-BE49-F238E27FC236}">
                        <a16:creationId xmlns:a16="http://schemas.microsoft.com/office/drawing/2014/main" id="{9398393C-AE7E-8515-22D8-4928302506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5" name="Arc 125">
                    <a:extLst>
                      <a:ext uri="{FF2B5EF4-FFF2-40B4-BE49-F238E27FC236}">
                        <a16:creationId xmlns:a16="http://schemas.microsoft.com/office/drawing/2014/main" id="{BD1610A8-8F68-61D0-EB46-D8FA1B4DFC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6" name="Arc 127">
                    <a:extLst>
                      <a:ext uri="{FF2B5EF4-FFF2-40B4-BE49-F238E27FC236}">
                        <a16:creationId xmlns:a16="http://schemas.microsoft.com/office/drawing/2014/main" id="{9878699C-2DCF-21F8-F3AA-E309598233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7" name="Arc 128">
                    <a:extLst>
                      <a:ext uri="{FF2B5EF4-FFF2-40B4-BE49-F238E27FC236}">
                        <a16:creationId xmlns:a16="http://schemas.microsoft.com/office/drawing/2014/main" id="{DB042C15-A462-A510-1E1C-52073A6BE9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62" name="AutoShape 135">
                  <a:extLst>
                    <a:ext uri="{FF2B5EF4-FFF2-40B4-BE49-F238E27FC236}">
                      <a16:creationId xmlns:a16="http://schemas.microsoft.com/office/drawing/2014/main" id="{0FCAE856-F9AA-F590-71F8-0ECE29BE203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724398" y="2256485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B8FCA31E-EB3F-45EA-3ECD-20DEE841A55B}"/>
                      </a:ext>
                    </a:extLst>
                  </p:cNvPr>
                  <p:cNvSpPr txBox="1"/>
                  <p:nvPr/>
                </p:nvSpPr>
                <p:spPr>
                  <a:xfrm>
                    <a:off x="4860766" y="1687112"/>
                    <a:ext cx="12518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B8FCA31E-EB3F-45EA-3ECD-20DEE841A5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0766" y="1687112"/>
                    <a:ext cx="125185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618BC72-5135-85FF-9214-41151BEB66E6}"/>
                      </a:ext>
                    </a:extLst>
                  </p:cNvPr>
                  <p:cNvSpPr txBox="1"/>
                  <p:nvPr/>
                </p:nvSpPr>
                <p:spPr>
                  <a:xfrm>
                    <a:off x="4860766" y="2144020"/>
                    <a:ext cx="12518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oMath>
                    </a14:m>
                    <a:r>
                      <a:rPr lang="en-US" dirty="0">
                        <a:effectLst/>
                      </a:rPr>
                      <a:t>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618BC72-5135-85FF-9214-41151BEB66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0766" y="2144020"/>
                    <a:ext cx="125185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F28A2DD3-13AE-8EF2-FB87-622B603CBF22}"/>
                      </a:ext>
                    </a:extLst>
                  </p:cNvPr>
                  <p:cNvSpPr txBox="1"/>
                  <p:nvPr/>
                </p:nvSpPr>
                <p:spPr>
                  <a:xfrm>
                    <a:off x="4860766" y="2568270"/>
                    <a:ext cx="12518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F28A2DD3-13AE-8EF2-FB87-622B603CBF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0766" y="2568270"/>
                    <a:ext cx="125185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9495FA7-7386-B9A3-2A4D-8172A9BE7A09}"/>
                  </a:ext>
                </a:extLst>
              </p:cNvPr>
              <p:cNvGrpSpPr/>
              <p:nvPr/>
            </p:nvGrpSpPr>
            <p:grpSpPr>
              <a:xfrm>
                <a:off x="3293512" y="1710151"/>
                <a:ext cx="1967992" cy="1303674"/>
                <a:chOff x="3293512" y="1710151"/>
                <a:chExt cx="1967992" cy="130367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9F11BB2-0A98-AA01-52F4-C9C93FD41F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43750" y="1710151"/>
                      <a:ext cx="555625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  <m:t>𝐴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9F11BB2-0A98-AA01-52F4-C9C93FD41F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43750" y="1710151"/>
                      <a:ext cx="555625" cy="40011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ECC177D0-CDDD-283D-26CF-EC3F1DAD0214}"/>
                    </a:ext>
                  </a:extLst>
                </p:cNvPr>
                <p:cNvCxnSpPr/>
                <p:nvPr/>
              </p:nvCxnSpPr>
              <p:spPr>
                <a:xfrm>
                  <a:off x="3293512" y="2098910"/>
                  <a:ext cx="801477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A9E58B50-B064-9C14-3CD9-05B7C7E7036E}"/>
                    </a:ext>
                  </a:extLst>
                </p:cNvPr>
                <p:cNvCxnSpPr/>
                <p:nvPr/>
              </p:nvCxnSpPr>
              <p:spPr>
                <a:xfrm>
                  <a:off x="4460027" y="1964241"/>
                  <a:ext cx="801477" cy="0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AE63579F-A79F-91C2-B881-1B958C3AD01C}"/>
                    </a:ext>
                  </a:extLst>
                </p:cNvPr>
                <p:cNvCxnSpPr/>
                <p:nvPr/>
              </p:nvCxnSpPr>
              <p:spPr>
                <a:xfrm>
                  <a:off x="4460027" y="3013825"/>
                  <a:ext cx="801477" cy="0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5C7BF2CB-D211-E239-7B7A-1229E87A4055}"/>
                </a:ext>
              </a:extLst>
            </p:cNvPr>
            <p:cNvSpPr>
              <a:spLocks/>
            </p:cNvSpPr>
            <p:nvPr/>
          </p:nvSpPr>
          <p:spPr>
            <a:xfrm>
              <a:off x="2487072" y="2497376"/>
              <a:ext cx="228600" cy="2286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0FFEE03C-2F6C-CE52-FD69-235EAEB7F5BD}"/>
                </a:ext>
              </a:extLst>
            </p:cNvPr>
            <p:cNvSpPr>
              <a:spLocks/>
            </p:cNvSpPr>
            <p:nvPr/>
          </p:nvSpPr>
          <p:spPr>
            <a:xfrm>
              <a:off x="4159959" y="2497376"/>
              <a:ext cx="228600" cy="2286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75DDEFD-C96F-B3E7-9FE7-75CADE4148F8}"/>
                  </a:ext>
                </a:extLst>
              </p:cNvPr>
              <p:cNvSpPr txBox="1"/>
              <p:nvPr/>
            </p:nvSpPr>
            <p:spPr>
              <a:xfrm>
                <a:off x="2767324" y="1534667"/>
                <a:ext cx="4636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75DDEFD-C96F-B3E7-9FE7-75CADE41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24" y="1534667"/>
                <a:ext cx="4636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B713725-D8B7-4FB0-A701-EAD885CC7075}"/>
                  </a:ext>
                </a:extLst>
              </p:cNvPr>
              <p:cNvSpPr txBox="1"/>
              <p:nvPr/>
            </p:nvSpPr>
            <p:spPr>
              <a:xfrm>
                <a:off x="2755425" y="2920915"/>
                <a:ext cx="4636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B713725-D8B7-4FB0-A701-EAD885CC7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425" y="2920915"/>
                <a:ext cx="46367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43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D41B-BB94-7F95-A48B-66C7BB8E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5BFCFA-8C01-9822-04AE-20BFEAFE1D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63666"/>
                <a:ext cx="10515600" cy="29327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Contingency 3: disconnection of line 3 </a:t>
                </a:r>
              </a:p>
              <a:p>
                <a:r>
                  <a:rPr lang="en-US" dirty="0">
                    <a:effectLst/>
                  </a:rPr>
                  <a:t>Flow through line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b="0" dirty="0">
                  <a:effectLst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Flow through line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must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≤50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MVA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𝑀𝑉𝐴</m:t>
                    </m:r>
                  </m:oMath>
                </a14:m>
                <a:endParaRPr lang="en-US" dirty="0">
                  <a:effectLst/>
                </a:endParaRPr>
              </a:p>
              <a:p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5BFCFA-8C01-9822-04AE-20BFEAFE1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63666"/>
                <a:ext cx="10515600" cy="2932703"/>
              </a:xfrm>
              <a:blipFill>
                <a:blip r:embed="rId2"/>
                <a:stretch>
                  <a:fillRect l="-1086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AAB4BBA5-2470-D29B-6ACD-603AA71CB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E13D1906-7A12-F149-5FDF-E93B3F9F2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Table 47">
                <a:extLst>
                  <a:ext uri="{FF2B5EF4-FFF2-40B4-BE49-F238E27FC236}">
                    <a16:creationId xmlns:a16="http://schemas.microsoft.com/office/drawing/2014/main" id="{B7AC8171-E518-3B74-C807-31DC9AD987C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95790" y="1557958"/>
              <a:ext cx="430602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5340">
                      <a:extLst>
                        <a:ext uri="{9D8B030D-6E8A-4147-A177-3AD203B41FA5}">
                          <a16:colId xmlns:a16="http://schemas.microsoft.com/office/drawing/2014/main" val="3642265407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2235865640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965428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01006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907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2926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9997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Table 47">
                <a:extLst>
                  <a:ext uri="{FF2B5EF4-FFF2-40B4-BE49-F238E27FC236}">
                    <a16:creationId xmlns:a16="http://schemas.microsoft.com/office/drawing/2014/main" id="{B7AC8171-E518-3B74-C807-31DC9AD987C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95790" y="1557958"/>
              <a:ext cx="430602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5340">
                      <a:extLst>
                        <a:ext uri="{9D8B030D-6E8A-4147-A177-3AD203B41FA5}">
                          <a16:colId xmlns:a16="http://schemas.microsoft.com/office/drawing/2014/main" val="3642265407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2235865640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965428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01006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770" t="-110345" r="-177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907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770" t="-203333" r="-1770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2926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770" t="-313793" r="-177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999711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2860600B-C756-E8D5-EEF2-EB45D4BBD19B}"/>
              </a:ext>
            </a:extLst>
          </p:cNvPr>
          <p:cNvGrpSpPr/>
          <p:nvPr/>
        </p:nvGrpSpPr>
        <p:grpSpPr>
          <a:xfrm>
            <a:off x="1223172" y="1413365"/>
            <a:ext cx="5677011" cy="1678882"/>
            <a:chOff x="1223172" y="1646277"/>
            <a:chExt cx="5677011" cy="167888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2DCAE85-EB3B-A2C9-70A1-DB023FC06CCE}"/>
                </a:ext>
              </a:extLst>
            </p:cNvPr>
            <p:cNvGrpSpPr/>
            <p:nvPr/>
          </p:nvGrpSpPr>
          <p:grpSpPr>
            <a:xfrm>
              <a:off x="1223172" y="1646277"/>
              <a:ext cx="5677011" cy="1678882"/>
              <a:chOff x="3293512" y="1491001"/>
              <a:chExt cx="5677011" cy="1678882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50854BA-57C2-0778-963A-757FECC852B5}"/>
                  </a:ext>
                </a:extLst>
              </p:cNvPr>
              <p:cNvGrpSpPr/>
              <p:nvPr/>
            </p:nvGrpSpPr>
            <p:grpSpPr>
              <a:xfrm>
                <a:off x="3394093" y="1491001"/>
                <a:ext cx="5576430" cy="1678882"/>
                <a:chOff x="3394093" y="1491001"/>
                <a:chExt cx="5576430" cy="167888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 Box 144">
                      <a:extLst>
                        <a:ext uri="{FF2B5EF4-FFF2-40B4-BE49-F238E27FC236}">
                          <a16:creationId xmlns:a16="http://schemas.microsoft.com/office/drawing/2014/main" id="{932C9962-3964-2AF5-B794-B1E798DCA38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519268" y="1491001"/>
                      <a:ext cx="430374" cy="4001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𝐵</m:t>
                            </m:r>
                          </m:oMath>
                        </m:oMathPara>
                      </a14:m>
                      <a:endParaRPr lang="en-GB" sz="2000" dirty="0">
                        <a:solidFill>
                          <a:srgbClr val="000000"/>
                        </a:solidFill>
                        <a:latin typeface="Arial" charset="0"/>
                        <a:ea typeface="ＭＳ Ｐゴシック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 Box 144">
                      <a:extLst>
                        <a:ext uri="{FF2B5EF4-FFF2-40B4-BE49-F238E27FC236}">
                          <a16:creationId xmlns:a16="http://schemas.microsoft.com/office/drawing/2014/main" id="{932C9962-3964-2AF5-B794-B1E798DCA38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6519268" y="1491001"/>
                      <a:ext cx="430374" cy="40011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DEB91CCA-4F10-36F2-F504-0B7FD7AF41A9}"/>
                    </a:ext>
                  </a:extLst>
                </p:cNvPr>
                <p:cNvGrpSpPr/>
                <p:nvPr/>
              </p:nvGrpSpPr>
              <p:grpSpPr>
                <a:xfrm>
                  <a:off x="3394093" y="2183069"/>
                  <a:ext cx="993648" cy="555625"/>
                  <a:chOff x="2240448" y="2074500"/>
                  <a:chExt cx="993648" cy="555625"/>
                </a:xfrm>
              </p:grpSpPr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CD8D18BF-B366-992B-F4EC-5D44F9DC310E}"/>
                      </a:ext>
                    </a:extLst>
                  </p:cNvPr>
                  <p:cNvGrpSpPr/>
                  <p:nvPr/>
                </p:nvGrpSpPr>
                <p:grpSpPr>
                  <a:xfrm>
                    <a:off x="2240448" y="2074500"/>
                    <a:ext cx="555625" cy="555625"/>
                    <a:chOff x="1885950" y="1206183"/>
                    <a:chExt cx="555625" cy="555625"/>
                  </a:xfrm>
                </p:grpSpPr>
                <p:sp>
                  <p:nvSpPr>
                    <p:cNvPr id="77" name="Oval 121">
                      <a:extLst>
                        <a:ext uri="{FF2B5EF4-FFF2-40B4-BE49-F238E27FC236}">
                          <a16:creationId xmlns:a16="http://schemas.microsoft.com/office/drawing/2014/main" id="{9D6187B4-AA9B-2C6F-AE18-5CADFBF0527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85950" y="1206183"/>
                      <a:ext cx="555625" cy="555625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rgbClr val="000000"/>
                        </a:solidFill>
                        <a:latin typeface="Times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78" name="Arc 124">
                      <a:extLst>
                        <a:ext uri="{FF2B5EF4-FFF2-40B4-BE49-F238E27FC236}">
                          <a16:creationId xmlns:a16="http://schemas.microsoft.com/office/drawing/2014/main" id="{1F8360E2-1C62-DD1E-D19E-ADA79A3CBC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2165065" y="1472371"/>
                      <a:ext cx="115662" cy="13241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rgbClr val="000000"/>
                        </a:solidFill>
                        <a:latin typeface="Times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79" name="Arc 125">
                      <a:extLst>
                        <a:ext uri="{FF2B5EF4-FFF2-40B4-BE49-F238E27FC236}">
                          <a16:creationId xmlns:a16="http://schemas.microsoft.com/office/drawing/2014/main" id="{8E543E88-EA16-9FF2-C556-C9FB4247D0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2278318" y="1472371"/>
                      <a:ext cx="115662" cy="13241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rgbClr val="000000"/>
                        </a:solidFill>
                        <a:latin typeface="Times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80" name="Arc 127">
                      <a:extLst>
                        <a:ext uri="{FF2B5EF4-FFF2-40B4-BE49-F238E27FC236}">
                          <a16:creationId xmlns:a16="http://schemas.microsoft.com/office/drawing/2014/main" id="{0B1A40D3-D986-2B9B-50EB-62FE6B2F5C2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1935607" y="1351800"/>
                      <a:ext cx="115662" cy="13241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rgbClr val="000000"/>
                        </a:solidFill>
                        <a:latin typeface="Times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81" name="Arc 128">
                      <a:extLst>
                        <a:ext uri="{FF2B5EF4-FFF2-40B4-BE49-F238E27FC236}">
                          <a16:creationId xmlns:a16="http://schemas.microsoft.com/office/drawing/2014/main" id="{D1F9226E-2AF5-C29C-FF10-F25E06275B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48094" y="1351800"/>
                      <a:ext cx="115662" cy="13241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rgbClr val="000000"/>
                        </a:solidFill>
                        <a:latin typeface="Times" charset="0"/>
                        <a:ea typeface="ＭＳ Ｐゴシック" charset="0"/>
                      </a:endParaRPr>
                    </a:p>
                  </p:txBody>
                </p:sp>
              </p:grpSp>
              <p:cxnSp>
                <p:nvCxnSpPr>
                  <p:cNvPr id="76" name="AutoShape 135">
                    <a:extLst>
                      <a:ext uri="{FF2B5EF4-FFF2-40B4-BE49-F238E27FC236}">
                        <a16:creationId xmlns:a16="http://schemas.microsoft.com/office/drawing/2014/main" id="{70D5AA73-8FB8-5C00-9F99-59A26F62B2F1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2796073" y="2352312"/>
                    <a:ext cx="438023" cy="1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 Box 143">
                      <a:extLst>
                        <a:ext uri="{FF2B5EF4-FFF2-40B4-BE49-F238E27FC236}">
                          <a16:creationId xmlns:a16="http://schemas.microsoft.com/office/drawing/2014/main" id="{587EE445-3217-0B39-65D7-04F93EFBF41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80602" y="1491001"/>
                      <a:ext cx="419602" cy="4001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𝐴</m:t>
                            </m:r>
                          </m:oMath>
                        </m:oMathPara>
                      </a14:m>
                      <a:endParaRPr lang="en-GB" sz="2000" dirty="0">
                        <a:solidFill>
                          <a:srgbClr val="000000"/>
                        </a:solidFill>
                        <a:latin typeface="Arial" charset="0"/>
                        <a:ea typeface="ＭＳ Ｐゴシック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Text Box 143">
                      <a:extLst>
                        <a:ext uri="{FF2B5EF4-FFF2-40B4-BE49-F238E27FC236}">
                          <a16:creationId xmlns:a16="http://schemas.microsoft.com/office/drawing/2014/main" id="{587EE445-3217-0B39-65D7-04F93EFBF41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180602" y="1491001"/>
                      <a:ext cx="419602" cy="40011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E6BA9658-476B-B279-53D5-2750199ED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87741" y="1844848"/>
                  <a:ext cx="0" cy="12425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9E74294F-181E-97AC-AEB7-9B28258324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21523" y="1850227"/>
                  <a:ext cx="1" cy="123183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F16DD4D3-73E0-F17B-8802-C9313E348750}"/>
                    </a:ext>
                  </a:extLst>
                </p:cNvPr>
                <p:cNvGrpSpPr/>
                <p:nvPr/>
              </p:nvGrpSpPr>
              <p:grpSpPr>
                <a:xfrm>
                  <a:off x="4387740" y="2045951"/>
                  <a:ext cx="2333783" cy="840391"/>
                  <a:chOff x="4387740" y="2049753"/>
                  <a:chExt cx="2333783" cy="840391"/>
                </a:xfrm>
              </p:grpSpPr>
              <p:cxnSp>
                <p:nvCxnSpPr>
                  <p:cNvPr id="72" name="AutoShape 136">
                    <a:extLst>
                      <a:ext uri="{FF2B5EF4-FFF2-40B4-BE49-F238E27FC236}">
                        <a16:creationId xmlns:a16="http://schemas.microsoft.com/office/drawing/2014/main" id="{09B7B240-ECB5-19E1-8B97-8633B3334F38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387740" y="2049753"/>
                    <a:ext cx="2333783" cy="1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73" name="AutoShape 136">
                    <a:extLst>
                      <a:ext uri="{FF2B5EF4-FFF2-40B4-BE49-F238E27FC236}">
                        <a16:creationId xmlns:a16="http://schemas.microsoft.com/office/drawing/2014/main" id="{AA65ABF0-0612-16C1-FF34-D1AD23406E2B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387740" y="2469948"/>
                    <a:ext cx="2333783" cy="1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74" name="AutoShape 136">
                    <a:extLst>
                      <a:ext uri="{FF2B5EF4-FFF2-40B4-BE49-F238E27FC236}">
                        <a16:creationId xmlns:a16="http://schemas.microsoft.com/office/drawing/2014/main" id="{352F1662-446A-0ECD-ED24-5239927A443F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387740" y="2890143"/>
                    <a:ext cx="2333783" cy="1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2152163-CEA4-1956-DEC3-85E69D1353E5}"/>
                    </a:ext>
                  </a:extLst>
                </p:cNvPr>
                <p:cNvGrpSpPr/>
                <p:nvPr/>
              </p:nvGrpSpPr>
              <p:grpSpPr>
                <a:xfrm>
                  <a:off x="6721523" y="2711236"/>
                  <a:ext cx="2249000" cy="458647"/>
                  <a:chOff x="6721523" y="2270167"/>
                  <a:chExt cx="2249000" cy="458647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2F3790DF-B852-2657-4A02-3A3DDF78615F}"/>
                      </a:ext>
                    </a:extLst>
                  </p:cNvPr>
                  <p:cNvGrpSpPr/>
                  <p:nvPr/>
                </p:nvGrpSpPr>
                <p:grpSpPr>
                  <a:xfrm>
                    <a:off x="6721523" y="2270167"/>
                    <a:ext cx="458647" cy="458647"/>
                    <a:chOff x="6721523" y="2490507"/>
                    <a:chExt cx="458647" cy="458647"/>
                  </a:xfrm>
                </p:grpSpPr>
                <p:sp>
                  <p:nvSpPr>
                    <p:cNvPr id="70" name="Line 148">
                      <a:extLst>
                        <a:ext uri="{FF2B5EF4-FFF2-40B4-BE49-F238E27FC236}">
                          <a16:creationId xmlns:a16="http://schemas.microsoft.com/office/drawing/2014/main" id="{E482D511-EC53-EFBD-BF87-A63CEA9E21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1523" y="2490507"/>
                      <a:ext cx="458647" cy="442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 dirty="0">
                        <a:solidFill>
                          <a:srgbClr val="000000"/>
                        </a:solidFill>
                        <a:latin typeface="Times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71" name="Line 148">
                      <a:extLst>
                        <a:ext uri="{FF2B5EF4-FFF2-40B4-BE49-F238E27FC236}">
                          <a16:creationId xmlns:a16="http://schemas.microsoft.com/office/drawing/2014/main" id="{7517FFB5-7E3D-B190-54E8-49471C7F05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6933718" y="2717616"/>
                      <a:ext cx="458647" cy="442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 type="none" w="med" len="med"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 dirty="0">
                        <a:solidFill>
                          <a:srgbClr val="000000"/>
                        </a:solidFill>
                        <a:latin typeface="Times" charset="0"/>
                        <a:ea typeface="ＭＳ Ｐゴシック" charset="0"/>
                      </a:endParaRPr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 Box 140">
                        <a:extLst>
                          <a:ext uri="{FF2B5EF4-FFF2-40B4-BE49-F238E27FC236}">
                            <a16:creationId xmlns:a16="http://schemas.microsoft.com/office/drawing/2014/main" id="{A077524E-15A7-F7CE-D264-DD226AAE0482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175353" y="2302681"/>
                        <a:ext cx="1795170" cy="4001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defTabSz="9144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ＭＳ Ｐゴシック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=100 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𝑀𝑊</m:t>
                              </m:r>
                            </m:oMath>
                          </m:oMathPara>
                        </a14:m>
                        <a:endParaRPr lang="en-GB" sz="2000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9" name="Text Box 140">
                        <a:extLst>
                          <a:ext uri="{FF2B5EF4-FFF2-40B4-BE49-F238E27FC236}">
                            <a16:creationId xmlns:a16="http://schemas.microsoft.com/office/drawing/2014/main" id="{A077524E-15A7-F7CE-D264-DD226AAE048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7175353" y="2302681"/>
                        <a:ext cx="1795170" cy="400110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b="-18182"/>
                        </a:stretch>
                      </a:blipFill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957C0B85-FDE5-253A-B193-2F88E62808D1}"/>
                    </a:ext>
                  </a:extLst>
                </p:cNvPr>
                <p:cNvGrpSpPr/>
                <p:nvPr/>
              </p:nvGrpSpPr>
              <p:grpSpPr>
                <a:xfrm>
                  <a:off x="7158481" y="1978673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63" name="Oval 121">
                    <a:extLst>
                      <a:ext uri="{FF2B5EF4-FFF2-40B4-BE49-F238E27FC236}">
                        <a16:creationId xmlns:a16="http://schemas.microsoft.com/office/drawing/2014/main" id="{89BBE6C5-E44C-3C16-9F81-404E83A3EA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4" name="Arc 124">
                    <a:extLst>
                      <a:ext uri="{FF2B5EF4-FFF2-40B4-BE49-F238E27FC236}">
                        <a16:creationId xmlns:a16="http://schemas.microsoft.com/office/drawing/2014/main" id="{9398393C-AE7E-8515-22D8-4928302506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5" name="Arc 125">
                    <a:extLst>
                      <a:ext uri="{FF2B5EF4-FFF2-40B4-BE49-F238E27FC236}">
                        <a16:creationId xmlns:a16="http://schemas.microsoft.com/office/drawing/2014/main" id="{BD1610A8-8F68-61D0-EB46-D8FA1B4DFC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6" name="Arc 127">
                    <a:extLst>
                      <a:ext uri="{FF2B5EF4-FFF2-40B4-BE49-F238E27FC236}">
                        <a16:creationId xmlns:a16="http://schemas.microsoft.com/office/drawing/2014/main" id="{9878699C-2DCF-21F8-F3AA-E309598233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7" name="Arc 128">
                    <a:extLst>
                      <a:ext uri="{FF2B5EF4-FFF2-40B4-BE49-F238E27FC236}">
                        <a16:creationId xmlns:a16="http://schemas.microsoft.com/office/drawing/2014/main" id="{DB042C15-A462-A510-1E1C-52073A6BE9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62" name="AutoShape 135">
                  <a:extLst>
                    <a:ext uri="{FF2B5EF4-FFF2-40B4-BE49-F238E27FC236}">
                      <a16:creationId xmlns:a16="http://schemas.microsoft.com/office/drawing/2014/main" id="{0FCAE856-F9AA-F590-71F8-0ECE29BE203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724398" y="2256485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B8FCA31E-EB3F-45EA-3ECD-20DEE841A55B}"/>
                      </a:ext>
                    </a:extLst>
                  </p:cNvPr>
                  <p:cNvSpPr txBox="1"/>
                  <p:nvPr/>
                </p:nvSpPr>
                <p:spPr>
                  <a:xfrm>
                    <a:off x="4860766" y="1687112"/>
                    <a:ext cx="12518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B8FCA31E-EB3F-45EA-3ECD-20DEE841A5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0766" y="1687112"/>
                    <a:ext cx="125185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618BC72-5135-85FF-9214-41151BEB66E6}"/>
                      </a:ext>
                    </a:extLst>
                  </p:cNvPr>
                  <p:cNvSpPr txBox="1"/>
                  <p:nvPr/>
                </p:nvSpPr>
                <p:spPr>
                  <a:xfrm>
                    <a:off x="4860766" y="2144020"/>
                    <a:ext cx="12518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oMath>
                    </a14:m>
                    <a:r>
                      <a:rPr lang="en-US" dirty="0">
                        <a:effectLst/>
                      </a:rPr>
                      <a:t>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618BC72-5135-85FF-9214-41151BEB66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0766" y="2144020"/>
                    <a:ext cx="125185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F28A2DD3-13AE-8EF2-FB87-622B603CBF22}"/>
                      </a:ext>
                    </a:extLst>
                  </p:cNvPr>
                  <p:cNvSpPr txBox="1"/>
                  <p:nvPr/>
                </p:nvSpPr>
                <p:spPr>
                  <a:xfrm>
                    <a:off x="4860766" y="2568270"/>
                    <a:ext cx="12518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F28A2DD3-13AE-8EF2-FB87-622B603CBF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0766" y="2568270"/>
                    <a:ext cx="125185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9495FA7-7386-B9A3-2A4D-8172A9BE7A09}"/>
                  </a:ext>
                </a:extLst>
              </p:cNvPr>
              <p:cNvGrpSpPr/>
              <p:nvPr/>
            </p:nvGrpSpPr>
            <p:grpSpPr>
              <a:xfrm>
                <a:off x="3293512" y="1710151"/>
                <a:ext cx="1978878" cy="857936"/>
                <a:chOff x="3293512" y="1710151"/>
                <a:chExt cx="1978878" cy="8579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9F11BB2-0A98-AA01-52F4-C9C93FD41F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43750" y="1710151"/>
                      <a:ext cx="555625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  <m:t>𝐴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9F11BB2-0A98-AA01-52F4-C9C93FD41F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43750" y="1710151"/>
                      <a:ext cx="555625" cy="40011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ECC177D0-CDDD-283D-26CF-EC3F1DAD0214}"/>
                    </a:ext>
                  </a:extLst>
                </p:cNvPr>
                <p:cNvCxnSpPr/>
                <p:nvPr/>
              </p:nvCxnSpPr>
              <p:spPr>
                <a:xfrm>
                  <a:off x="3293512" y="2098910"/>
                  <a:ext cx="801477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A9E58B50-B064-9C14-3CD9-05B7C7E7036E}"/>
                    </a:ext>
                  </a:extLst>
                </p:cNvPr>
                <p:cNvCxnSpPr/>
                <p:nvPr/>
              </p:nvCxnSpPr>
              <p:spPr>
                <a:xfrm>
                  <a:off x="4460027" y="2568087"/>
                  <a:ext cx="801477" cy="0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AE63579F-A79F-91C2-B881-1B958C3AD01C}"/>
                    </a:ext>
                  </a:extLst>
                </p:cNvPr>
                <p:cNvCxnSpPr/>
                <p:nvPr/>
              </p:nvCxnSpPr>
              <p:spPr>
                <a:xfrm>
                  <a:off x="4470913" y="1957909"/>
                  <a:ext cx="801477" cy="0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5C7BF2CB-D211-E239-7B7A-1229E87A4055}"/>
                </a:ext>
              </a:extLst>
            </p:cNvPr>
            <p:cNvSpPr>
              <a:spLocks/>
            </p:cNvSpPr>
            <p:nvPr/>
          </p:nvSpPr>
          <p:spPr>
            <a:xfrm>
              <a:off x="2462711" y="2921672"/>
              <a:ext cx="228600" cy="2286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0FFEE03C-2F6C-CE52-FD69-235EAEB7F5BD}"/>
                </a:ext>
              </a:extLst>
            </p:cNvPr>
            <p:cNvSpPr>
              <a:spLocks/>
            </p:cNvSpPr>
            <p:nvPr/>
          </p:nvSpPr>
          <p:spPr>
            <a:xfrm>
              <a:off x="4135598" y="2921672"/>
              <a:ext cx="228600" cy="2286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75DDEFD-C96F-B3E7-9FE7-75CADE4148F8}"/>
                  </a:ext>
                </a:extLst>
              </p:cNvPr>
              <p:cNvSpPr txBox="1"/>
              <p:nvPr/>
            </p:nvSpPr>
            <p:spPr>
              <a:xfrm>
                <a:off x="2767324" y="2449643"/>
                <a:ext cx="4636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75DDEFD-C96F-B3E7-9FE7-75CADE41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24" y="2449643"/>
                <a:ext cx="4636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B713725-D8B7-4FB0-A701-EAD885CC7075}"/>
                  </a:ext>
                </a:extLst>
              </p:cNvPr>
              <p:cNvSpPr txBox="1"/>
              <p:nvPr/>
            </p:nvSpPr>
            <p:spPr>
              <a:xfrm>
                <a:off x="2678355" y="1496132"/>
                <a:ext cx="4636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B713725-D8B7-4FB0-A701-EAD885CC7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355" y="1496132"/>
                <a:ext cx="46367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D8A1AD62-5DD1-16F0-798C-9165B58FEF44}"/>
              </a:ext>
            </a:extLst>
          </p:cNvPr>
          <p:cNvSpPr txBox="1"/>
          <p:nvPr/>
        </p:nvSpPr>
        <p:spPr>
          <a:xfrm>
            <a:off x="8970682" y="5302328"/>
            <a:ext cx="2616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 less constraining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791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D41B-BB94-7F95-A48B-66C7BB8E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5BFCFA-8C01-9822-04AE-20BFEAFE1D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63666"/>
                <a:ext cx="10515600" cy="29327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most severe contingency is thus the disconnection of line 1 or line 2</a:t>
                </a:r>
              </a:p>
              <a:p>
                <a:r>
                  <a:rPr lang="en-US" dirty="0"/>
                  <a:t>To avoid overloading line 3 if this contingency were to occur, we must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≤75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𝑀𝑉𝐴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𝑀𝑉𝐴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5BFCFA-8C01-9822-04AE-20BFEAFE1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63666"/>
                <a:ext cx="10515600" cy="2932703"/>
              </a:xfrm>
              <a:blipFill>
                <a:blip r:embed="rId2"/>
                <a:stretch>
                  <a:fillRect l="-1086" t="-3448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AAB4BBA5-2470-D29B-6ACD-603AA71CB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E13D1906-7A12-F149-5FDF-E93B3F9F2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42</a:t>
            </a:fld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2DCAE85-EB3B-A2C9-70A1-DB023FC06CCE}"/>
              </a:ext>
            </a:extLst>
          </p:cNvPr>
          <p:cNvGrpSpPr/>
          <p:nvPr/>
        </p:nvGrpSpPr>
        <p:grpSpPr>
          <a:xfrm>
            <a:off x="1223172" y="1646277"/>
            <a:ext cx="5677011" cy="1678882"/>
            <a:chOff x="3293512" y="1491001"/>
            <a:chExt cx="5677011" cy="167888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50854BA-57C2-0778-963A-757FECC852B5}"/>
                </a:ext>
              </a:extLst>
            </p:cNvPr>
            <p:cNvGrpSpPr/>
            <p:nvPr/>
          </p:nvGrpSpPr>
          <p:grpSpPr>
            <a:xfrm>
              <a:off x="3394093" y="1491001"/>
              <a:ext cx="5576430" cy="1678882"/>
              <a:chOff x="3394093" y="1491001"/>
              <a:chExt cx="5576430" cy="16788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 Box 144">
                    <a:extLst>
                      <a:ext uri="{FF2B5EF4-FFF2-40B4-BE49-F238E27FC236}">
                        <a16:creationId xmlns:a16="http://schemas.microsoft.com/office/drawing/2014/main" id="{932C9962-3964-2AF5-B794-B1E798DCA38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519268" y="1491001"/>
                    <a:ext cx="430374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𝐵</m:t>
                          </m:r>
                        </m:oMath>
                      </m:oMathPara>
                    </a14:m>
                    <a:endParaRPr lang="en-GB" sz="20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54" name="Text Box 144">
                    <a:extLst>
                      <a:ext uri="{FF2B5EF4-FFF2-40B4-BE49-F238E27FC236}">
                        <a16:creationId xmlns:a16="http://schemas.microsoft.com/office/drawing/2014/main" id="{932C9962-3964-2AF5-B794-B1E798DCA3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519268" y="1491001"/>
                    <a:ext cx="430374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EB91CCA-4F10-36F2-F504-0B7FD7AF41A9}"/>
                  </a:ext>
                </a:extLst>
              </p:cNvPr>
              <p:cNvGrpSpPr/>
              <p:nvPr/>
            </p:nvGrpSpPr>
            <p:grpSpPr>
              <a:xfrm>
                <a:off x="3394093" y="2183069"/>
                <a:ext cx="993648" cy="555625"/>
                <a:chOff x="2240448" y="2074500"/>
                <a:chExt cx="993648" cy="555625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CD8D18BF-B366-992B-F4EC-5D44F9DC310E}"/>
                    </a:ext>
                  </a:extLst>
                </p:cNvPr>
                <p:cNvGrpSpPr/>
                <p:nvPr/>
              </p:nvGrpSpPr>
              <p:grpSpPr>
                <a:xfrm>
                  <a:off x="2240448" y="2074500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77" name="Oval 121">
                    <a:extLst>
                      <a:ext uri="{FF2B5EF4-FFF2-40B4-BE49-F238E27FC236}">
                        <a16:creationId xmlns:a16="http://schemas.microsoft.com/office/drawing/2014/main" id="{9D6187B4-AA9B-2C6F-AE18-5CADFBF052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8" name="Arc 124">
                    <a:extLst>
                      <a:ext uri="{FF2B5EF4-FFF2-40B4-BE49-F238E27FC236}">
                        <a16:creationId xmlns:a16="http://schemas.microsoft.com/office/drawing/2014/main" id="{1F8360E2-1C62-DD1E-D19E-ADA79A3CBC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9" name="Arc 125">
                    <a:extLst>
                      <a:ext uri="{FF2B5EF4-FFF2-40B4-BE49-F238E27FC236}">
                        <a16:creationId xmlns:a16="http://schemas.microsoft.com/office/drawing/2014/main" id="{8E543E88-EA16-9FF2-C556-C9FB4247D0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80" name="Arc 127">
                    <a:extLst>
                      <a:ext uri="{FF2B5EF4-FFF2-40B4-BE49-F238E27FC236}">
                        <a16:creationId xmlns:a16="http://schemas.microsoft.com/office/drawing/2014/main" id="{0B1A40D3-D986-2B9B-50EB-62FE6B2F5C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81" name="Arc 128">
                    <a:extLst>
                      <a:ext uri="{FF2B5EF4-FFF2-40B4-BE49-F238E27FC236}">
                        <a16:creationId xmlns:a16="http://schemas.microsoft.com/office/drawing/2014/main" id="{D1F9226E-2AF5-C29C-FF10-F25E06275B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76" name="AutoShape 135">
                  <a:extLst>
                    <a:ext uri="{FF2B5EF4-FFF2-40B4-BE49-F238E27FC236}">
                      <a16:creationId xmlns:a16="http://schemas.microsoft.com/office/drawing/2014/main" id="{70D5AA73-8FB8-5C00-9F99-59A26F62B2F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2796073" y="2352312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 Box 143">
                    <a:extLst>
                      <a:ext uri="{FF2B5EF4-FFF2-40B4-BE49-F238E27FC236}">
                        <a16:creationId xmlns:a16="http://schemas.microsoft.com/office/drawing/2014/main" id="{587EE445-3217-0B39-65D7-04F93EFBF41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0602" y="1491001"/>
                    <a:ext cx="419602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𝐴</m:t>
                          </m:r>
                        </m:oMath>
                      </m:oMathPara>
                    </a14:m>
                    <a:endParaRPr lang="en-GB" sz="20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56" name="Text Box 143">
                    <a:extLst>
                      <a:ext uri="{FF2B5EF4-FFF2-40B4-BE49-F238E27FC236}">
                        <a16:creationId xmlns:a16="http://schemas.microsoft.com/office/drawing/2014/main" id="{587EE445-3217-0B39-65D7-04F93EFBF4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80602" y="1491001"/>
                    <a:ext cx="419602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6BA9658-476B-B279-53D5-2750199EDC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7741" y="1844848"/>
                <a:ext cx="0" cy="12425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E74294F-181E-97AC-AEB7-9B28258324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21523" y="1850227"/>
                <a:ext cx="1" cy="123183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F16DD4D3-73E0-F17B-8802-C9313E348750}"/>
                  </a:ext>
                </a:extLst>
              </p:cNvPr>
              <p:cNvGrpSpPr/>
              <p:nvPr/>
            </p:nvGrpSpPr>
            <p:grpSpPr>
              <a:xfrm>
                <a:off x="4387740" y="2045951"/>
                <a:ext cx="2333783" cy="840391"/>
                <a:chOff x="4387740" y="2049753"/>
                <a:chExt cx="2333783" cy="840391"/>
              </a:xfrm>
            </p:grpSpPr>
            <p:cxnSp>
              <p:nvCxnSpPr>
                <p:cNvPr id="72" name="AutoShape 136">
                  <a:extLst>
                    <a:ext uri="{FF2B5EF4-FFF2-40B4-BE49-F238E27FC236}">
                      <a16:creationId xmlns:a16="http://schemas.microsoft.com/office/drawing/2014/main" id="{09B7B240-ECB5-19E1-8B97-8633B3334F38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4387740" y="2049753"/>
                  <a:ext cx="233378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3" name="AutoShape 136">
                  <a:extLst>
                    <a:ext uri="{FF2B5EF4-FFF2-40B4-BE49-F238E27FC236}">
                      <a16:creationId xmlns:a16="http://schemas.microsoft.com/office/drawing/2014/main" id="{AA65ABF0-0612-16C1-FF34-D1AD23406E2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4387740" y="2469948"/>
                  <a:ext cx="233378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4" name="AutoShape 136">
                  <a:extLst>
                    <a:ext uri="{FF2B5EF4-FFF2-40B4-BE49-F238E27FC236}">
                      <a16:creationId xmlns:a16="http://schemas.microsoft.com/office/drawing/2014/main" id="{352F1662-446A-0ECD-ED24-5239927A443F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4387740" y="2890143"/>
                  <a:ext cx="233378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2152163-CEA4-1956-DEC3-85E69D1353E5}"/>
                  </a:ext>
                </a:extLst>
              </p:cNvPr>
              <p:cNvGrpSpPr/>
              <p:nvPr/>
            </p:nvGrpSpPr>
            <p:grpSpPr>
              <a:xfrm>
                <a:off x="6721523" y="2711236"/>
                <a:ext cx="2249000" cy="458647"/>
                <a:chOff x="6721523" y="2270167"/>
                <a:chExt cx="2249000" cy="458647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2F3790DF-B852-2657-4A02-3A3DDF78615F}"/>
                    </a:ext>
                  </a:extLst>
                </p:cNvPr>
                <p:cNvGrpSpPr/>
                <p:nvPr/>
              </p:nvGrpSpPr>
              <p:grpSpPr>
                <a:xfrm>
                  <a:off x="6721523" y="2270167"/>
                  <a:ext cx="458647" cy="458647"/>
                  <a:chOff x="6721523" y="2490507"/>
                  <a:chExt cx="458647" cy="458647"/>
                </a:xfrm>
              </p:grpSpPr>
              <p:sp>
                <p:nvSpPr>
                  <p:cNvPr id="70" name="Line 148">
                    <a:extLst>
                      <a:ext uri="{FF2B5EF4-FFF2-40B4-BE49-F238E27FC236}">
                        <a16:creationId xmlns:a16="http://schemas.microsoft.com/office/drawing/2014/main" id="{E482D511-EC53-EFBD-BF87-A63CEA9E21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1523" y="2490507"/>
                    <a:ext cx="458647" cy="442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" name="Line 148">
                    <a:extLst>
                      <a:ext uri="{FF2B5EF4-FFF2-40B4-BE49-F238E27FC236}">
                        <a16:creationId xmlns:a16="http://schemas.microsoft.com/office/drawing/2014/main" id="{7517FFB5-7E3D-B190-54E8-49471C7F05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6933718" y="2717616"/>
                    <a:ext cx="458647" cy="442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 Box 140">
                      <a:extLst>
                        <a:ext uri="{FF2B5EF4-FFF2-40B4-BE49-F238E27FC236}">
                          <a16:creationId xmlns:a16="http://schemas.microsoft.com/office/drawing/2014/main" id="{A077524E-15A7-F7CE-D264-DD226AAE0482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175353" y="2302681"/>
                      <a:ext cx="1795170" cy="4001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ＭＳ Ｐゴシック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=100 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𝑀𝑊</m:t>
                            </m:r>
                          </m:oMath>
                        </m:oMathPara>
                      </a14:m>
                      <a:endParaRPr lang="en-GB" sz="2000" dirty="0">
                        <a:solidFill>
                          <a:srgbClr val="000000"/>
                        </a:solidFill>
                        <a:latin typeface="Arial" charset="0"/>
                        <a:ea typeface="ＭＳ Ｐゴシック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Text Box 140">
                      <a:extLst>
                        <a:ext uri="{FF2B5EF4-FFF2-40B4-BE49-F238E27FC236}">
                          <a16:creationId xmlns:a16="http://schemas.microsoft.com/office/drawing/2014/main" id="{A077524E-15A7-F7CE-D264-DD226AAE048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7175353" y="2302681"/>
                      <a:ext cx="1795170" cy="40011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8750"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957C0B85-FDE5-253A-B193-2F88E62808D1}"/>
                  </a:ext>
                </a:extLst>
              </p:cNvPr>
              <p:cNvGrpSpPr/>
              <p:nvPr/>
            </p:nvGrpSpPr>
            <p:grpSpPr>
              <a:xfrm>
                <a:off x="7158481" y="1978673"/>
                <a:ext cx="555625" cy="555625"/>
                <a:chOff x="1885950" y="1206183"/>
                <a:chExt cx="555625" cy="555625"/>
              </a:xfrm>
            </p:grpSpPr>
            <p:sp>
              <p:nvSpPr>
                <p:cNvPr id="63" name="Oval 121">
                  <a:extLst>
                    <a:ext uri="{FF2B5EF4-FFF2-40B4-BE49-F238E27FC236}">
                      <a16:creationId xmlns:a16="http://schemas.microsoft.com/office/drawing/2014/main" id="{89BBE6C5-E44C-3C16-9F81-404E83A3E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64" name="Arc 124">
                  <a:extLst>
                    <a:ext uri="{FF2B5EF4-FFF2-40B4-BE49-F238E27FC236}">
                      <a16:creationId xmlns:a16="http://schemas.microsoft.com/office/drawing/2014/main" id="{9398393C-AE7E-8515-22D8-4928302506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65" name="Arc 125">
                  <a:extLst>
                    <a:ext uri="{FF2B5EF4-FFF2-40B4-BE49-F238E27FC236}">
                      <a16:creationId xmlns:a16="http://schemas.microsoft.com/office/drawing/2014/main" id="{BD1610A8-8F68-61D0-EB46-D8FA1B4DFC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66" name="Arc 127">
                  <a:extLst>
                    <a:ext uri="{FF2B5EF4-FFF2-40B4-BE49-F238E27FC236}">
                      <a16:creationId xmlns:a16="http://schemas.microsoft.com/office/drawing/2014/main" id="{9878699C-2DCF-21F8-F3AA-E309598233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67" name="Arc 128">
                  <a:extLst>
                    <a:ext uri="{FF2B5EF4-FFF2-40B4-BE49-F238E27FC236}">
                      <a16:creationId xmlns:a16="http://schemas.microsoft.com/office/drawing/2014/main" id="{DB042C15-A462-A510-1E1C-52073A6BE9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62" name="AutoShape 135">
                <a:extLst>
                  <a:ext uri="{FF2B5EF4-FFF2-40B4-BE49-F238E27FC236}">
                    <a16:creationId xmlns:a16="http://schemas.microsoft.com/office/drawing/2014/main" id="{0FCAE856-F9AA-F590-71F8-0ECE29BE203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724398" y="2256485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8FCA31E-EB3F-45EA-3ECD-20DEE841A55B}"/>
                    </a:ext>
                  </a:extLst>
                </p:cNvPr>
                <p:cNvSpPr txBox="1"/>
                <p:nvPr/>
              </p:nvSpPr>
              <p:spPr>
                <a:xfrm>
                  <a:off x="4860766" y="1687112"/>
                  <a:ext cx="12518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8FCA31E-EB3F-45EA-3ECD-20DEE841A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766" y="1687112"/>
                  <a:ext cx="125185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618BC72-5135-85FF-9214-41151BEB66E6}"/>
                    </a:ext>
                  </a:extLst>
                </p:cNvPr>
                <p:cNvSpPr txBox="1"/>
                <p:nvPr/>
              </p:nvSpPr>
              <p:spPr>
                <a:xfrm>
                  <a:off x="4860766" y="2144020"/>
                  <a:ext cx="12518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2</m:t>
                      </m:r>
                    </m:oMath>
                  </a14:m>
                  <a:r>
                    <a:rPr lang="en-US" dirty="0">
                      <a:effectLst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618BC72-5135-85FF-9214-41151BEB6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766" y="2144020"/>
                  <a:ext cx="125185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28A2DD3-13AE-8EF2-FB87-622B603CBF22}"/>
                    </a:ext>
                  </a:extLst>
                </p:cNvPr>
                <p:cNvSpPr txBox="1"/>
                <p:nvPr/>
              </p:nvSpPr>
              <p:spPr>
                <a:xfrm>
                  <a:off x="4860766" y="2568270"/>
                  <a:ext cx="12518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28A2DD3-13AE-8EF2-FB87-622B603CBF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766" y="2568270"/>
                  <a:ext cx="125185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9495FA7-7386-B9A3-2A4D-8172A9BE7A09}"/>
                </a:ext>
              </a:extLst>
            </p:cNvPr>
            <p:cNvGrpSpPr/>
            <p:nvPr/>
          </p:nvGrpSpPr>
          <p:grpSpPr>
            <a:xfrm>
              <a:off x="3293512" y="1710151"/>
              <a:ext cx="801477" cy="400110"/>
              <a:chOff x="3293512" y="1710151"/>
              <a:chExt cx="801477" cy="4001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9F11BB2-0A98-AA01-52F4-C9C93FD41FBE}"/>
                      </a:ext>
                    </a:extLst>
                  </p:cNvPr>
                  <p:cNvSpPr txBox="1"/>
                  <p:nvPr/>
                </p:nvSpPr>
                <p:spPr>
                  <a:xfrm>
                    <a:off x="3443750" y="1710151"/>
                    <a:ext cx="555625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𝐴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9F11BB2-0A98-AA01-52F4-C9C93FD41F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750" y="1710151"/>
                    <a:ext cx="555625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ECC177D0-CDDD-283D-26CF-EC3F1DAD0214}"/>
                  </a:ext>
                </a:extLst>
              </p:cNvPr>
              <p:cNvCxnSpPr/>
              <p:nvPr/>
            </p:nvCxnSpPr>
            <p:spPr>
              <a:xfrm>
                <a:off x="3293512" y="2098910"/>
                <a:ext cx="801477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Table 47">
                <a:extLst>
                  <a:ext uri="{FF2B5EF4-FFF2-40B4-BE49-F238E27FC236}">
                    <a16:creationId xmlns:a16="http://schemas.microsoft.com/office/drawing/2014/main" id="{B7AC8171-E518-3B74-C807-31DC9AD987C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95790" y="1724663"/>
              <a:ext cx="430602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5340">
                      <a:extLst>
                        <a:ext uri="{9D8B030D-6E8A-4147-A177-3AD203B41FA5}">
                          <a16:colId xmlns:a16="http://schemas.microsoft.com/office/drawing/2014/main" val="3642265407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2235865640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965428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01006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907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2926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9997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Table 47">
                <a:extLst>
                  <a:ext uri="{FF2B5EF4-FFF2-40B4-BE49-F238E27FC236}">
                    <a16:creationId xmlns:a16="http://schemas.microsoft.com/office/drawing/2014/main" id="{B7AC8171-E518-3B74-C807-31DC9AD987C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95790" y="1724663"/>
              <a:ext cx="430602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5340">
                      <a:extLst>
                        <a:ext uri="{9D8B030D-6E8A-4147-A177-3AD203B41FA5}">
                          <a16:colId xmlns:a16="http://schemas.microsoft.com/office/drawing/2014/main" val="3642265407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2235865640"/>
                        </a:ext>
                      </a:extLst>
                    </a:gridCol>
                    <a:gridCol w="1435340">
                      <a:extLst>
                        <a:ext uri="{9D8B030D-6E8A-4147-A177-3AD203B41FA5}">
                          <a16:colId xmlns:a16="http://schemas.microsoft.com/office/drawing/2014/main" val="965428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01006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1770" t="-110345" r="-177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907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1770" t="-203333" r="-1770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2926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 MVA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1770" t="-313793" r="-177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99971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5C7BF2CB-D211-E239-7B7A-1229E87A4055}"/>
              </a:ext>
            </a:extLst>
          </p:cNvPr>
          <p:cNvSpPr>
            <a:spLocks/>
          </p:cNvSpPr>
          <p:nvPr/>
        </p:nvSpPr>
        <p:spPr>
          <a:xfrm>
            <a:off x="2487072" y="2083308"/>
            <a:ext cx="228600" cy="2286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0FFEE03C-2F6C-CE52-FD69-235EAEB7F5BD}"/>
              </a:ext>
            </a:extLst>
          </p:cNvPr>
          <p:cNvSpPr>
            <a:spLocks/>
          </p:cNvSpPr>
          <p:nvPr/>
        </p:nvSpPr>
        <p:spPr>
          <a:xfrm>
            <a:off x="4159959" y="2083308"/>
            <a:ext cx="228600" cy="2286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9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EC8BD7-634C-A740-BE2A-3D52357907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European incident of 4 November 2006</a:t>
            </a:r>
          </a:p>
        </p:txBody>
      </p:sp>
      <p:pic>
        <p:nvPicPr>
          <p:cNvPr id="4" name="Picture 2" descr="PoH">
            <a:extLst>
              <a:ext uri="{FF2B5EF4-FFF2-40B4-BE49-F238E27FC236}">
                <a16:creationId xmlns:a16="http://schemas.microsoft.com/office/drawing/2014/main" id="{F6D42AE0-7354-A94B-B228-E6F12F709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3" b="3319"/>
          <a:stretch>
            <a:fillRect/>
          </a:stretch>
        </p:blipFill>
        <p:spPr bwMode="auto">
          <a:xfrm>
            <a:off x="1845425" y="1404938"/>
            <a:ext cx="9144000" cy="545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49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C10051-C25D-A54E-5637-E8EC2DC5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European incident of 4 November 2006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0DA03D-53E3-48C6-26D3-94B1351AC9A7}"/>
              </a:ext>
            </a:extLst>
          </p:cNvPr>
          <p:cNvGrpSpPr/>
          <p:nvPr/>
        </p:nvGrpSpPr>
        <p:grpSpPr>
          <a:xfrm>
            <a:off x="2924174" y="1235266"/>
            <a:ext cx="8280153" cy="5622734"/>
            <a:chOff x="2031753" y="1215547"/>
            <a:chExt cx="9182100" cy="5781675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35A22A23-9252-134F-8135-A3007480E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1753" y="1215547"/>
              <a:ext cx="9182100" cy="578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13B7455E-10D7-DC48-8862-D3E70ED57F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1753" y="1286985"/>
              <a:ext cx="4800600" cy="914400"/>
              <a:chOff x="192" y="816"/>
              <a:chExt cx="3024" cy="576"/>
            </a:xfrm>
          </p:grpSpPr>
          <p:sp>
            <p:nvSpPr>
              <p:cNvPr id="8" name="Oval 5">
                <a:extLst>
                  <a:ext uri="{FF2B5EF4-FFF2-40B4-BE49-F238E27FC236}">
                    <a16:creationId xmlns:a16="http://schemas.microsoft.com/office/drawing/2014/main" id="{B2D81947-0BD1-0D44-A8D1-C78CECE26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248"/>
                <a:ext cx="192" cy="144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Text Box 6">
                <a:extLst>
                  <a:ext uri="{FF2B5EF4-FFF2-40B4-BE49-F238E27FC236}">
                    <a16:creationId xmlns:a16="http://schemas.microsoft.com/office/drawing/2014/main" id="{AAB83B4D-7451-DE42-8046-3332ED698F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" y="816"/>
                <a:ext cx="2454" cy="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571500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714500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286000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r>
                  <a:rPr lang="en-US" dirty="0">
                    <a:latin typeface="Arial" charset="0"/>
                  </a:rPr>
                  <a:t>Line disconnected to let the</a:t>
                </a:r>
                <a:br>
                  <a:rPr lang="en-US" dirty="0">
                    <a:latin typeface="Arial" charset="0"/>
                  </a:rPr>
                </a:br>
                <a:r>
                  <a:rPr lang="en-US" dirty="0">
                    <a:latin typeface="Arial" charset="0"/>
                  </a:rPr>
                  <a:t>ship pass safely</a:t>
                </a:r>
                <a:endParaRPr lang="en-US" dirty="0"/>
              </a:p>
            </p:txBody>
          </p:sp>
          <p:sp>
            <p:nvSpPr>
              <p:cNvPr id="10" name="Line 7">
                <a:extLst>
                  <a:ext uri="{FF2B5EF4-FFF2-40B4-BE49-F238E27FC236}">
                    <a16:creationId xmlns:a16="http://schemas.microsoft.com/office/drawing/2014/main" id="{AFA975F3-2270-C345-B6D8-C9CEC2E550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5" y="1248"/>
                <a:ext cx="1129" cy="4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CC0B009A-53DA-9742-9919-49EE74F022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6678" y="2201385"/>
              <a:ext cx="3886200" cy="4114800"/>
              <a:chOff x="2064" y="1392"/>
              <a:chExt cx="2448" cy="2592"/>
            </a:xfrm>
          </p:grpSpPr>
          <p:sp>
            <p:nvSpPr>
              <p:cNvPr id="12" name="Line 9">
                <a:extLst>
                  <a:ext uri="{FF2B5EF4-FFF2-40B4-BE49-F238E27FC236}">
                    <a16:creationId xmlns:a16="http://schemas.microsoft.com/office/drawing/2014/main" id="{55CD53EA-61DF-7B49-8734-3EA84F65F6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1392"/>
                <a:ext cx="1344" cy="120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Text Box 10">
                <a:extLst>
                  <a:ext uri="{FF2B5EF4-FFF2-40B4-BE49-F238E27FC236}">
                    <a16:creationId xmlns:a16="http://schemas.microsoft.com/office/drawing/2014/main" id="{71238204-20A0-AE47-932A-1988E888FF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4" y="3696"/>
                <a:ext cx="222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571500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714500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286000"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r>
                  <a:rPr lang="en-US">
                    <a:latin typeface="Arial" charset="0"/>
                  </a:rPr>
                  <a:t>Other lines disconnected</a:t>
                </a:r>
              </a:p>
            </p:txBody>
          </p:sp>
          <p:sp>
            <p:nvSpPr>
              <p:cNvPr id="14" name="Line 11">
                <a:extLst>
                  <a:ext uri="{FF2B5EF4-FFF2-40B4-BE49-F238E27FC236}">
                    <a16:creationId xmlns:a16="http://schemas.microsoft.com/office/drawing/2014/main" id="{42C841D5-8FFE-7048-A474-4879847E7B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64" y="2112"/>
                <a:ext cx="528" cy="158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2C07D8-1C2E-F1BC-434A-1B52995C2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A992497-20CE-96D4-387B-117B1221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1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EC8BD7-634C-A740-BE2A-3D52357907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European incident of 4 November 2006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E9CD6523-48D1-EB40-8B8C-9F6AFBCB5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94"/>
          <a:stretch/>
        </p:blipFill>
        <p:spPr bwMode="auto">
          <a:xfrm>
            <a:off x="2049758" y="1353660"/>
            <a:ext cx="8420100" cy="479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094083-1D89-3739-F2C5-CB929858F44B}"/>
              </a:ext>
            </a:extLst>
          </p:cNvPr>
          <p:cNvSpPr txBox="1"/>
          <p:nvPr/>
        </p:nvSpPr>
        <p:spPr>
          <a:xfrm>
            <a:off x="560889" y="6151120"/>
            <a:ext cx="14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Source: UCTE </a:t>
            </a:r>
            <a:endParaRPr lang="en-US" dirty="0">
              <a:highlight>
                <a:srgbClr val="FFFF00"/>
              </a:highligh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4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3743C70-7195-01E2-CE38-A72A920CB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8011"/>
            <a:ext cx="7772400" cy="45895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B1231F-03A0-23C1-B842-2FF1B30CF23B}"/>
              </a:ext>
            </a:extLst>
          </p:cNvPr>
          <p:cNvSpPr txBox="1"/>
          <p:nvPr/>
        </p:nvSpPr>
        <p:spPr>
          <a:xfrm>
            <a:off x="560889" y="6151120"/>
            <a:ext cx="14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Source: UCTE </a:t>
            </a:r>
            <a:endParaRPr lang="en-US" dirty="0">
              <a:highlight>
                <a:srgbClr val="FFFF00"/>
              </a:highlight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6B4B6-E5FD-E70B-1086-85B8C0FF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Frequency in the three areas following the separation</a:t>
            </a:r>
            <a:endParaRPr lang="en-US" sz="3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8E9E1-CED4-39C7-FD7A-0112D7F3E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A587A-EC8D-E888-3ABA-CF170F6E2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76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1A7CF-F097-9079-AE30-F24B7C03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Electromechanical stability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3955B2-95EB-D315-539B-1271A18E6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Commonly known as transient stability</a:t>
            </a:r>
          </a:p>
          <a:p>
            <a:r>
              <a:rPr lang="en-US" dirty="0"/>
              <a:t>Interactions between the mechanical and electrical systems</a:t>
            </a:r>
          </a:p>
          <a:p>
            <a:r>
              <a:rPr lang="en-US" dirty="0"/>
              <a:t>Mechanical system: rotating generators providing power</a:t>
            </a:r>
          </a:p>
          <a:p>
            <a:r>
              <a:rPr lang="en-US" dirty="0"/>
              <a:t>Electrical system: export power from the generator to the loads</a:t>
            </a:r>
          </a:p>
          <a:p>
            <a:r>
              <a:rPr lang="en-US" dirty="0"/>
              <a:t>These systems are coupled</a:t>
            </a:r>
          </a:p>
          <a:p>
            <a:r>
              <a:rPr lang="en-US" dirty="0"/>
              <a:t>How does this electromechanical system respond to a fault?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034855-6B8A-1FDC-503B-174E9C630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8BF2E-379D-B674-7BF3-FF7B6054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7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BAD1-413E-1498-7756-7B6541A5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model of synchronous generators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F5B76-4DA3-04CE-3A3F-F0AC7E24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D522B-376B-DACD-B05E-1F755CD1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9B7352-807B-88A7-1B3B-C4EA89D7AB2D}"/>
                  </a:ext>
                </a:extLst>
              </p:cNvPr>
              <p:cNvSpPr txBox="1"/>
              <p:nvPr/>
            </p:nvSpPr>
            <p:spPr>
              <a:xfrm>
                <a:off x="2753027" y="4522268"/>
                <a:ext cx="49362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2800" dirty="0"/>
                  <a:t> angular position of the rotor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9B7352-807B-88A7-1B3B-C4EA89D7A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27" y="4522268"/>
                <a:ext cx="4936223" cy="523220"/>
              </a:xfrm>
              <a:prstGeom prst="rect">
                <a:avLst/>
              </a:prstGeom>
              <a:blipFill>
                <a:blip r:embed="rId7"/>
                <a:stretch>
                  <a:fillRect l="-513" t="-14286" r="-153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23E9475-43B8-5419-6FD8-1ECA8509BF3E}"/>
              </a:ext>
            </a:extLst>
          </p:cNvPr>
          <p:cNvGrpSpPr/>
          <p:nvPr/>
        </p:nvGrpSpPr>
        <p:grpSpPr>
          <a:xfrm>
            <a:off x="2753027" y="3584125"/>
            <a:ext cx="7849568" cy="833433"/>
            <a:chOff x="2753027" y="3584125"/>
            <a:chExt cx="7849568" cy="83343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49F7C4D-32F3-02BE-0D3D-2B04D30E9F50}"/>
                </a:ext>
              </a:extLst>
            </p:cNvPr>
            <p:cNvSpPr txBox="1"/>
            <p:nvPr/>
          </p:nvSpPr>
          <p:spPr>
            <a:xfrm>
              <a:off x="2753027" y="3739232"/>
              <a:ext cx="38394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Newton’s law of motion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118BF62-A76B-D776-DA39-FB3A2EE291F7}"/>
                    </a:ext>
                  </a:extLst>
                </p:cNvPr>
                <p:cNvSpPr txBox="1"/>
                <p:nvPr/>
              </p:nvSpPr>
              <p:spPr>
                <a:xfrm>
                  <a:off x="6758987" y="3584125"/>
                  <a:ext cx="3843608" cy="8334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  <m:sup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118BF62-A76B-D776-DA39-FB3A2EE291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8987" y="3584125"/>
                  <a:ext cx="3843608" cy="833433"/>
                </a:xfrm>
                <a:prstGeom prst="rect">
                  <a:avLst/>
                </a:prstGeom>
                <a:blipFill>
                  <a:blip r:embed="rId8"/>
                  <a:stretch>
                    <a:fillRect l="-1320"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548639-16ED-87B1-41B3-78D23E66341B}"/>
                  </a:ext>
                </a:extLst>
              </p:cNvPr>
              <p:cNvSpPr txBox="1"/>
              <p:nvPr/>
            </p:nvSpPr>
            <p:spPr>
              <a:xfrm>
                <a:off x="2753027" y="5227788"/>
                <a:ext cx="76424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US" sz="2800" dirty="0"/>
                  <a:t> moment of inertia of prime mover and generator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548639-16ED-87B1-41B3-78D23E663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27" y="5227788"/>
                <a:ext cx="7642413" cy="523220"/>
              </a:xfrm>
              <a:prstGeom prst="rect">
                <a:avLst/>
              </a:prstGeom>
              <a:blipFill>
                <a:blip r:embed="rId9"/>
                <a:stretch>
                  <a:fillRect l="-829" t="-11905" r="-663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97ED50A8-126E-D954-73DE-1FCEF1694B50}"/>
              </a:ext>
            </a:extLst>
          </p:cNvPr>
          <p:cNvGrpSpPr/>
          <p:nvPr/>
        </p:nvGrpSpPr>
        <p:grpSpPr>
          <a:xfrm>
            <a:off x="3017455" y="1959344"/>
            <a:ext cx="6157090" cy="1314531"/>
            <a:chOff x="3017455" y="1959344"/>
            <a:chExt cx="6157090" cy="1314531"/>
          </a:xfrm>
        </p:grpSpPr>
        <p:sp>
          <p:nvSpPr>
            <p:cNvPr id="61" name="Line 68">
              <a:extLst>
                <a:ext uri="{FF2B5EF4-FFF2-40B4-BE49-F238E27FC236}">
                  <a16:creationId xmlns:a16="http://schemas.microsoft.com/office/drawing/2014/main" id="{B7465C40-CA28-BF4E-F3F5-488F7A8F3F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93345" y="2615775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2" name="Group 32">
              <a:extLst>
                <a:ext uri="{FF2B5EF4-FFF2-40B4-BE49-F238E27FC236}">
                  <a16:creationId xmlns:a16="http://schemas.microsoft.com/office/drawing/2014/main" id="{0B46CC98-523E-796C-7742-CF9A6969C9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65280" y="2104766"/>
              <a:ext cx="1028065" cy="1022018"/>
              <a:chOff x="634" y="1469"/>
              <a:chExt cx="411" cy="411"/>
            </a:xfrm>
            <a:solidFill>
              <a:schemeClr val="bg1"/>
            </a:solidFill>
          </p:grpSpPr>
          <p:sp>
            <p:nvSpPr>
              <p:cNvPr id="81" name="Oval 33">
                <a:extLst>
                  <a:ext uri="{FF2B5EF4-FFF2-40B4-BE49-F238E27FC236}">
                    <a16:creationId xmlns:a16="http://schemas.microsoft.com/office/drawing/2014/main" id="{A7D9432B-4BBD-F78B-76C5-0AEC4A9C0A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1469"/>
                <a:ext cx="411" cy="41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Arc 34">
                <a:extLst>
                  <a:ext uri="{FF2B5EF4-FFF2-40B4-BE49-F238E27FC236}">
                    <a16:creationId xmlns:a16="http://schemas.microsoft.com/office/drawing/2014/main" id="{02B23D79-D7F5-A123-85AC-34CCA7E46D6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39" y="1666"/>
                <a:ext cx="86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Arc 35">
                <a:extLst>
                  <a:ext uri="{FF2B5EF4-FFF2-40B4-BE49-F238E27FC236}">
                    <a16:creationId xmlns:a16="http://schemas.microsoft.com/office/drawing/2014/main" id="{3DBB8489-D0DC-C3F2-5FCF-C7CBFE83A3B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925" y="1666"/>
                <a:ext cx="85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Arc 36">
                <a:extLst>
                  <a:ext uri="{FF2B5EF4-FFF2-40B4-BE49-F238E27FC236}">
                    <a16:creationId xmlns:a16="http://schemas.microsoft.com/office/drawing/2014/main" id="{B9D9D9C0-E172-5039-A84B-2C88B2A1BC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70" y="1577"/>
                <a:ext cx="86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Arc 37">
                <a:extLst>
                  <a:ext uri="{FF2B5EF4-FFF2-40B4-BE49-F238E27FC236}">
                    <a16:creationId xmlns:a16="http://schemas.microsoft.com/office/drawing/2014/main" id="{A63275AD-0465-F9A4-B858-7A32E99C7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" y="1577"/>
                <a:ext cx="85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3" name="Rectangle 71">
              <a:extLst>
                <a:ext uri="{FF2B5EF4-FFF2-40B4-BE49-F238E27FC236}">
                  <a16:creationId xmlns:a16="http://schemas.microsoft.com/office/drawing/2014/main" id="{82E4C630-D562-3C0D-E260-C12ACE85D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7455" y="1959344"/>
              <a:ext cx="1595563" cy="13128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Prime Mover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C2EF4E9-5673-1645-74E2-7DBE3A08C8A8}"/>
                </a:ext>
              </a:extLst>
            </p:cNvPr>
            <p:cNvSpPr/>
            <p:nvPr/>
          </p:nvSpPr>
          <p:spPr>
            <a:xfrm>
              <a:off x="4619368" y="2555610"/>
              <a:ext cx="1542707" cy="120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5" name="Curved Down Arrow 64">
              <a:extLst>
                <a:ext uri="{FF2B5EF4-FFF2-40B4-BE49-F238E27FC236}">
                  <a16:creationId xmlns:a16="http://schemas.microsoft.com/office/drawing/2014/main" id="{75499618-87E8-1887-4010-AB91E13375CF}"/>
                </a:ext>
              </a:extLst>
            </p:cNvPr>
            <p:cNvSpPr/>
            <p:nvPr/>
          </p:nvSpPr>
          <p:spPr>
            <a:xfrm>
              <a:off x="4885005" y="2387079"/>
              <a:ext cx="354348" cy="457395"/>
            </a:xfrm>
            <a:prstGeom prst="curved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8F6BDFA-0D69-DBD1-B3AF-56CC6F6A5C23}"/>
                </a:ext>
              </a:extLst>
            </p:cNvPr>
            <p:cNvSpPr/>
            <p:nvPr/>
          </p:nvSpPr>
          <p:spPr>
            <a:xfrm>
              <a:off x="4719875" y="2555101"/>
              <a:ext cx="354348" cy="1213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8F15273-4A55-E43F-37F6-0F3D461C8666}"/>
                    </a:ext>
                  </a:extLst>
                </p:cNvPr>
                <p:cNvSpPr/>
                <p:nvPr/>
              </p:nvSpPr>
              <p:spPr>
                <a:xfrm>
                  <a:off x="5182206" y="2844983"/>
                  <a:ext cx="60689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8F15273-4A55-E43F-37F6-0F3D461C8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206" y="2844983"/>
                  <a:ext cx="606896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Rectangle 69">
              <a:extLst>
                <a:ext uri="{FF2B5EF4-FFF2-40B4-BE49-F238E27FC236}">
                  <a16:creationId xmlns:a16="http://schemas.microsoft.com/office/drawing/2014/main" id="{09C7820A-39C2-416D-97D8-3BF42254F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745" y="1959533"/>
              <a:ext cx="1066800" cy="13143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 sz="2000" dirty="0">
                  <a:latin typeface="Arial" panose="020B0604020202020204" pitchFamily="34" charset="0"/>
                  <a:cs typeface="Arial" panose="020B0604020202020204" pitchFamily="34" charset="0"/>
                </a:rPr>
                <a:t>Grid</a:t>
              </a:r>
            </a:p>
          </p:txBody>
        </p:sp>
        <p:sp>
          <p:nvSpPr>
            <p:cNvPr id="69" name="Curved Down Arrow 68">
              <a:extLst>
                <a:ext uri="{FF2B5EF4-FFF2-40B4-BE49-F238E27FC236}">
                  <a16:creationId xmlns:a16="http://schemas.microsoft.com/office/drawing/2014/main" id="{C97EF590-E287-2622-6B9A-B320DE8F75AB}"/>
                </a:ext>
              </a:extLst>
            </p:cNvPr>
            <p:cNvSpPr/>
            <p:nvPr/>
          </p:nvSpPr>
          <p:spPr>
            <a:xfrm flipH="1">
              <a:off x="5663372" y="2387079"/>
              <a:ext cx="354348" cy="457395"/>
            </a:xfrm>
            <a:prstGeom prst="curvedDown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Curved Down Arrow 69">
              <a:extLst>
                <a:ext uri="{FF2B5EF4-FFF2-40B4-BE49-F238E27FC236}">
                  <a16:creationId xmlns:a16="http://schemas.microsoft.com/office/drawing/2014/main" id="{761B91D0-1AE9-8728-3BE1-B4B1663E4ABB}"/>
                </a:ext>
              </a:extLst>
            </p:cNvPr>
            <p:cNvSpPr/>
            <p:nvPr/>
          </p:nvSpPr>
          <p:spPr>
            <a:xfrm>
              <a:off x="5316364" y="2407880"/>
              <a:ext cx="294898" cy="457395"/>
            </a:xfrm>
            <a:prstGeom prst="curvedDownArrow">
              <a:avLst>
                <a:gd name="adj1" fmla="val 0"/>
                <a:gd name="adj2" fmla="val 32895"/>
                <a:gd name="adj3" fmla="val 25000"/>
              </a:avLst>
            </a:prstGeom>
            <a:solidFill>
              <a:srgbClr val="FFC0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74F3A93-F3D9-4A8C-FBB8-7302FCA85A9E}"/>
                    </a:ext>
                  </a:extLst>
                </p:cNvPr>
                <p:cNvSpPr/>
                <p:nvPr/>
              </p:nvSpPr>
              <p:spPr>
                <a:xfrm>
                  <a:off x="4771351" y="1983498"/>
                  <a:ext cx="54816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74F3A93-F3D9-4A8C-FBB8-7302FCA85A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1351" y="1983498"/>
                  <a:ext cx="548162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87041107-FEC8-3B4D-2795-13BCC29924E0}"/>
                    </a:ext>
                  </a:extLst>
                </p:cNvPr>
                <p:cNvSpPr/>
                <p:nvPr/>
              </p:nvSpPr>
              <p:spPr>
                <a:xfrm>
                  <a:off x="5580625" y="1983498"/>
                  <a:ext cx="47686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87041107-FEC8-3B4D-2795-13BCC29924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625" y="1983498"/>
                  <a:ext cx="476861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1EAF3FB-302F-77A7-A851-982DE7DDEA7C}"/>
                </a:ext>
              </a:extLst>
            </p:cNvPr>
            <p:cNvSpPr/>
            <p:nvPr/>
          </p:nvSpPr>
          <p:spPr>
            <a:xfrm>
              <a:off x="5602704" y="2555101"/>
              <a:ext cx="290102" cy="1213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B3E35A3-2C31-DFBD-FAD9-A2EEFDE44E8C}"/>
                </a:ext>
              </a:extLst>
            </p:cNvPr>
            <p:cNvSpPr/>
            <p:nvPr/>
          </p:nvSpPr>
          <p:spPr>
            <a:xfrm>
              <a:off x="5301501" y="2553650"/>
              <a:ext cx="161073" cy="1213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9" name="Line 68">
              <a:extLst>
                <a:ext uri="{FF2B5EF4-FFF2-40B4-BE49-F238E27FC236}">
                  <a16:creationId xmlns:a16="http://schemas.microsoft.com/office/drawing/2014/main" id="{9738D3A1-73B4-D5EA-87FD-37FCB61818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48901" y="2386378"/>
              <a:ext cx="942092" cy="7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Line 68">
              <a:extLst>
                <a:ext uri="{FF2B5EF4-FFF2-40B4-BE49-F238E27FC236}">
                  <a16:creationId xmlns:a16="http://schemas.microsoft.com/office/drawing/2014/main" id="{38F9F9C4-8403-C79B-EA0F-13AE884EEB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51901" y="2838331"/>
              <a:ext cx="939092" cy="66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43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BAD1-413E-1498-7756-7B6541A5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generator in the steady state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F5B76-4DA3-04CE-3A3F-F0AC7E24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D522B-376B-DACD-B05E-1F755CD1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18BF62-A76B-D776-DA39-FB3A2EE291F7}"/>
                  </a:ext>
                </a:extLst>
              </p:cNvPr>
              <p:cNvSpPr txBox="1"/>
              <p:nvPr/>
            </p:nvSpPr>
            <p:spPr>
              <a:xfrm>
                <a:off x="2670645" y="4026376"/>
                <a:ext cx="3843608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𝐽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18BF62-A76B-D776-DA39-FB3A2EE29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645" y="4026376"/>
                <a:ext cx="3843608" cy="833433"/>
              </a:xfrm>
              <a:prstGeom prst="rect">
                <a:avLst/>
              </a:prstGeom>
              <a:blipFill>
                <a:blip r:embed="rId7"/>
                <a:stretch>
                  <a:fillRect l="-1316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A0B860-5F9E-A461-42F8-DA2E0E5EAC74}"/>
                  </a:ext>
                </a:extLst>
              </p:cNvPr>
              <p:cNvSpPr txBox="1"/>
              <p:nvPr/>
            </p:nvSpPr>
            <p:spPr>
              <a:xfrm>
                <a:off x="2670645" y="3481751"/>
                <a:ext cx="3127922" cy="470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A0B860-5F9E-A461-42F8-DA2E0E5EA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645" y="3481751"/>
                <a:ext cx="3127922" cy="470835"/>
              </a:xfrm>
              <a:prstGeom prst="rect">
                <a:avLst/>
              </a:prstGeom>
              <a:blipFill>
                <a:blip r:embed="rId8"/>
                <a:stretch>
                  <a:fillRect l="-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3D583-4C8B-54C5-5441-4D5FB7573E7F}"/>
                  </a:ext>
                </a:extLst>
              </p:cNvPr>
              <p:cNvSpPr txBox="1"/>
              <p:nvPr/>
            </p:nvSpPr>
            <p:spPr>
              <a:xfrm>
                <a:off x="2670645" y="4991213"/>
                <a:ext cx="4527324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3D583-4C8B-54C5-5441-4D5FB7573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645" y="4991213"/>
                <a:ext cx="4527324" cy="793551"/>
              </a:xfrm>
              <a:prstGeom prst="rect">
                <a:avLst/>
              </a:prstGeom>
              <a:blipFill>
                <a:blip r:embed="rId9"/>
                <a:stretch>
                  <a:fillRect l="-560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D71BC00-739F-98D6-A80A-46875F5C1989}"/>
                  </a:ext>
                </a:extLst>
              </p:cNvPr>
              <p:cNvSpPr txBox="1"/>
              <p:nvPr/>
            </p:nvSpPr>
            <p:spPr>
              <a:xfrm>
                <a:off x="2670645" y="5916168"/>
                <a:ext cx="3843608" cy="495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𝑠𝑦𝑛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D71BC00-739F-98D6-A80A-46875F5C1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645" y="5916168"/>
                <a:ext cx="3843608" cy="495457"/>
              </a:xfrm>
              <a:prstGeom prst="rect">
                <a:avLst/>
              </a:prstGeom>
              <a:blipFill>
                <a:blip r:embed="rId10"/>
                <a:stretch>
                  <a:fillRect l="-32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5FD83F0-8216-03C5-E36E-4B7A2607185C}"/>
              </a:ext>
            </a:extLst>
          </p:cNvPr>
          <p:cNvSpPr txBox="1"/>
          <p:nvPr/>
        </p:nvSpPr>
        <p:spPr>
          <a:xfrm>
            <a:off x="6989792" y="5213456"/>
            <a:ext cx="2976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 Synchronous speed</a:t>
            </a:r>
            <a:endParaRPr lang="en-US" sz="24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43D1CF7-7782-AD8E-BFE7-199090A37120}"/>
              </a:ext>
            </a:extLst>
          </p:cNvPr>
          <p:cNvGrpSpPr/>
          <p:nvPr/>
        </p:nvGrpSpPr>
        <p:grpSpPr>
          <a:xfrm>
            <a:off x="3017455" y="1400828"/>
            <a:ext cx="6157090" cy="1873047"/>
            <a:chOff x="3017455" y="1400828"/>
            <a:chExt cx="6157090" cy="1873047"/>
          </a:xfrm>
        </p:grpSpPr>
        <p:sp>
          <p:nvSpPr>
            <p:cNvPr id="61" name="Line 68">
              <a:extLst>
                <a:ext uri="{FF2B5EF4-FFF2-40B4-BE49-F238E27FC236}">
                  <a16:creationId xmlns:a16="http://schemas.microsoft.com/office/drawing/2014/main" id="{16D158B7-79F8-43E4-33EF-DEFDC3174F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93345" y="2615775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2" name="Group 32">
              <a:extLst>
                <a:ext uri="{FF2B5EF4-FFF2-40B4-BE49-F238E27FC236}">
                  <a16:creationId xmlns:a16="http://schemas.microsoft.com/office/drawing/2014/main" id="{C1E9C4F0-0F15-3298-3D12-093240BAC2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65280" y="2104766"/>
              <a:ext cx="1028065" cy="1022018"/>
              <a:chOff x="634" y="1469"/>
              <a:chExt cx="411" cy="411"/>
            </a:xfrm>
            <a:solidFill>
              <a:schemeClr val="bg1"/>
            </a:solidFill>
          </p:grpSpPr>
          <p:sp>
            <p:nvSpPr>
              <p:cNvPr id="81" name="Oval 33">
                <a:extLst>
                  <a:ext uri="{FF2B5EF4-FFF2-40B4-BE49-F238E27FC236}">
                    <a16:creationId xmlns:a16="http://schemas.microsoft.com/office/drawing/2014/main" id="{5344FFA2-BA5F-0CDD-DF04-1DA9FF4D7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1469"/>
                <a:ext cx="411" cy="41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Arc 34">
                <a:extLst>
                  <a:ext uri="{FF2B5EF4-FFF2-40B4-BE49-F238E27FC236}">
                    <a16:creationId xmlns:a16="http://schemas.microsoft.com/office/drawing/2014/main" id="{E0A521B0-EDF1-3D59-6163-F19D5E8C5F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39" y="1666"/>
                <a:ext cx="86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Arc 35">
                <a:extLst>
                  <a:ext uri="{FF2B5EF4-FFF2-40B4-BE49-F238E27FC236}">
                    <a16:creationId xmlns:a16="http://schemas.microsoft.com/office/drawing/2014/main" id="{01943B8E-47DE-4CE7-67BF-0AD1AB58D29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925" y="1666"/>
                <a:ext cx="85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Arc 36">
                <a:extLst>
                  <a:ext uri="{FF2B5EF4-FFF2-40B4-BE49-F238E27FC236}">
                    <a16:creationId xmlns:a16="http://schemas.microsoft.com/office/drawing/2014/main" id="{26DF3EFD-547B-4A48-77F0-DAE7F121583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70" y="1577"/>
                <a:ext cx="86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Arc 37">
                <a:extLst>
                  <a:ext uri="{FF2B5EF4-FFF2-40B4-BE49-F238E27FC236}">
                    <a16:creationId xmlns:a16="http://schemas.microsoft.com/office/drawing/2014/main" id="{35367CC8-2BB2-5182-CB66-3C50878B0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" y="1577"/>
                <a:ext cx="85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3" name="Rectangle 71">
              <a:extLst>
                <a:ext uri="{FF2B5EF4-FFF2-40B4-BE49-F238E27FC236}">
                  <a16:creationId xmlns:a16="http://schemas.microsoft.com/office/drawing/2014/main" id="{1E33ECE4-D612-CAA3-2B2D-243A169DA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7455" y="1959344"/>
              <a:ext cx="1595563" cy="13128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Prime Mover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25F2A50-2472-257D-A411-7ECF12371035}"/>
                </a:ext>
              </a:extLst>
            </p:cNvPr>
            <p:cNvSpPr/>
            <p:nvPr/>
          </p:nvSpPr>
          <p:spPr>
            <a:xfrm>
              <a:off x="4619368" y="2555610"/>
              <a:ext cx="1542707" cy="120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5" name="Curved Down Arrow 64">
              <a:extLst>
                <a:ext uri="{FF2B5EF4-FFF2-40B4-BE49-F238E27FC236}">
                  <a16:creationId xmlns:a16="http://schemas.microsoft.com/office/drawing/2014/main" id="{6469B5F4-0B78-8466-6E37-218C4A9B2735}"/>
                </a:ext>
              </a:extLst>
            </p:cNvPr>
            <p:cNvSpPr/>
            <p:nvPr/>
          </p:nvSpPr>
          <p:spPr>
            <a:xfrm>
              <a:off x="4885005" y="2387079"/>
              <a:ext cx="354348" cy="457395"/>
            </a:xfrm>
            <a:prstGeom prst="curved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B6BF84A-C840-E71E-D0F4-CEEDA6674B7A}"/>
                </a:ext>
              </a:extLst>
            </p:cNvPr>
            <p:cNvSpPr/>
            <p:nvPr/>
          </p:nvSpPr>
          <p:spPr>
            <a:xfrm>
              <a:off x="4719875" y="2555101"/>
              <a:ext cx="354348" cy="1213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8A19EA15-2C5D-CE50-32BE-4D08F3E5418A}"/>
                    </a:ext>
                  </a:extLst>
                </p:cNvPr>
                <p:cNvSpPr/>
                <p:nvPr/>
              </p:nvSpPr>
              <p:spPr>
                <a:xfrm>
                  <a:off x="5182206" y="2844983"/>
                  <a:ext cx="60689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8A19EA15-2C5D-CE50-32BE-4D08F3E541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206" y="2844983"/>
                  <a:ext cx="606896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Rectangle 69">
              <a:extLst>
                <a:ext uri="{FF2B5EF4-FFF2-40B4-BE49-F238E27FC236}">
                  <a16:creationId xmlns:a16="http://schemas.microsoft.com/office/drawing/2014/main" id="{D849189A-DE40-D525-9A8C-5D30B7E3E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745" y="1959533"/>
              <a:ext cx="1066800" cy="13143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 sz="2000" dirty="0">
                  <a:latin typeface="Arial" panose="020B0604020202020204" pitchFamily="34" charset="0"/>
                  <a:cs typeface="Arial" panose="020B0604020202020204" pitchFamily="34" charset="0"/>
                </a:rPr>
                <a:t>Grid</a:t>
              </a:r>
            </a:p>
          </p:txBody>
        </p:sp>
        <p:sp>
          <p:nvSpPr>
            <p:cNvPr id="69" name="Curved Down Arrow 68">
              <a:extLst>
                <a:ext uri="{FF2B5EF4-FFF2-40B4-BE49-F238E27FC236}">
                  <a16:creationId xmlns:a16="http://schemas.microsoft.com/office/drawing/2014/main" id="{C7649ED9-D575-797F-723E-DF0875A21DE6}"/>
                </a:ext>
              </a:extLst>
            </p:cNvPr>
            <p:cNvSpPr/>
            <p:nvPr/>
          </p:nvSpPr>
          <p:spPr>
            <a:xfrm flipH="1">
              <a:off x="5663372" y="2387079"/>
              <a:ext cx="354348" cy="457395"/>
            </a:xfrm>
            <a:prstGeom prst="curvedDown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Curved Down Arrow 69">
              <a:extLst>
                <a:ext uri="{FF2B5EF4-FFF2-40B4-BE49-F238E27FC236}">
                  <a16:creationId xmlns:a16="http://schemas.microsoft.com/office/drawing/2014/main" id="{75EA0F7B-9E94-D56C-693F-126FCB7996BD}"/>
                </a:ext>
              </a:extLst>
            </p:cNvPr>
            <p:cNvSpPr/>
            <p:nvPr/>
          </p:nvSpPr>
          <p:spPr>
            <a:xfrm>
              <a:off x="5316364" y="2407880"/>
              <a:ext cx="294898" cy="457395"/>
            </a:xfrm>
            <a:prstGeom prst="curvedDownArrow">
              <a:avLst>
                <a:gd name="adj1" fmla="val 0"/>
                <a:gd name="adj2" fmla="val 32895"/>
                <a:gd name="adj3" fmla="val 25000"/>
              </a:avLst>
            </a:prstGeom>
            <a:solidFill>
              <a:srgbClr val="FFC0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AD5A20E-D60F-04BD-D409-C86E0B4446E5}"/>
                    </a:ext>
                  </a:extLst>
                </p:cNvPr>
                <p:cNvSpPr/>
                <p:nvPr/>
              </p:nvSpPr>
              <p:spPr>
                <a:xfrm>
                  <a:off x="4771351" y="1983498"/>
                  <a:ext cx="54816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AD5A20E-D60F-04BD-D409-C86E0B4446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1351" y="1983498"/>
                  <a:ext cx="548162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E935AE2C-9365-E006-AC64-46E1C2D5ED26}"/>
                    </a:ext>
                  </a:extLst>
                </p:cNvPr>
                <p:cNvSpPr/>
                <p:nvPr/>
              </p:nvSpPr>
              <p:spPr>
                <a:xfrm>
                  <a:off x="5580625" y="1983498"/>
                  <a:ext cx="47686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E935AE2C-9365-E006-AC64-46E1C2D5ED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625" y="1983498"/>
                  <a:ext cx="476861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ight Arrow 72">
              <a:extLst>
                <a:ext uri="{FF2B5EF4-FFF2-40B4-BE49-F238E27FC236}">
                  <a16:creationId xmlns:a16="http://schemas.microsoft.com/office/drawing/2014/main" id="{91DA2294-EF46-5B70-E42D-30199DD247E8}"/>
                </a:ext>
              </a:extLst>
            </p:cNvPr>
            <p:cNvSpPr/>
            <p:nvPr/>
          </p:nvSpPr>
          <p:spPr>
            <a:xfrm>
              <a:off x="5090777" y="1773954"/>
              <a:ext cx="765639" cy="28544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Right Arrow 73">
              <a:extLst>
                <a:ext uri="{FF2B5EF4-FFF2-40B4-BE49-F238E27FC236}">
                  <a16:creationId xmlns:a16="http://schemas.microsoft.com/office/drawing/2014/main" id="{F527F1B2-CAC4-BEFD-4F0F-6D8EB6D9C1CC}"/>
                </a:ext>
              </a:extLst>
            </p:cNvPr>
            <p:cNvSpPr/>
            <p:nvPr/>
          </p:nvSpPr>
          <p:spPr>
            <a:xfrm>
              <a:off x="7164269" y="1773954"/>
              <a:ext cx="765639" cy="28544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A5629A5A-199E-91AF-9355-1B3007E8A6FF}"/>
                    </a:ext>
                  </a:extLst>
                </p:cNvPr>
                <p:cNvSpPr/>
                <p:nvPr/>
              </p:nvSpPr>
              <p:spPr>
                <a:xfrm>
                  <a:off x="5216891" y="1400828"/>
                  <a:ext cx="539570" cy="4094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A5629A5A-199E-91AF-9355-1B3007E8A6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6891" y="1400828"/>
                  <a:ext cx="539570" cy="409471"/>
                </a:xfrm>
                <a:prstGeom prst="rect">
                  <a:avLst/>
                </a:prstGeom>
                <a:blipFill>
                  <a:blip r:embed="rId13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F12F9A1-5BA3-8924-E2A0-E08AC3994255}"/>
                </a:ext>
              </a:extLst>
            </p:cNvPr>
            <p:cNvSpPr/>
            <p:nvPr/>
          </p:nvSpPr>
          <p:spPr>
            <a:xfrm>
              <a:off x="5602704" y="2555101"/>
              <a:ext cx="290102" cy="1213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53ACC2C-EDE5-C08A-D815-86F09F99673D}"/>
                </a:ext>
              </a:extLst>
            </p:cNvPr>
            <p:cNvSpPr/>
            <p:nvPr/>
          </p:nvSpPr>
          <p:spPr>
            <a:xfrm>
              <a:off x="5301501" y="2553650"/>
              <a:ext cx="161073" cy="1213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8" name="Line 68">
              <a:extLst>
                <a:ext uri="{FF2B5EF4-FFF2-40B4-BE49-F238E27FC236}">
                  <a16:creationId xmlns:a16="http://schemas.microsoft.com/office/drawing/2014/main" id="{A2057F84-829F-680C-655F-7258487BB8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48901" y="2386378"/>
              <a:ext cx="942092" cy="7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Line 68">
              <a:extLst>
                <a:ext uri="{FF2B5EF4-FFF2-40B4-BE49-F238E27FC236}">
                  <a16:creationId xmlns:a16="http://schemas.microsoft.com/office/drawing/2014/main" id="{8FD788CF-ADB2-E46B-9964-456AB5EFB5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51901" y="2838331"/>
              <a:ext cx="939092" cy="66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B3015B6-D8E7-FD07-808E-09828DB66582}"/>
                    </a:ext>
                  </a:extLst>
                </p:cNvPr>
                <p:cNvSpPr txBox="1"/>
                <p:nvPr/>
              </p:nvSpPr>
              <p:spPr>
                <a:xfrm>
                  <a:off x="7273205" y="1470773"/>
                  <a:ext cx="467360" cy="4078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B3015B6-D8E7-FD07-808E-09828DB665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05" y="1470773"/>
                  <a:ext cx="467360" cy="40786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438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5" grpId="0"/>
      <p:bldP spid="37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4269-D7BA-1B83-EA79-C82850135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happen?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4951F-74BE-E2DD-3358-92F776979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Contingency is beyond the design and operation criteria</a:t>
            </a:r>
          </a:p>
          <a:p>
            <a:pPr lvl="1"/>
            <a:r>
              <a:rPr lang="en-US" dirty="0"/>
              <a:t>Severe storm causes the disconnection of multiple lines at the same time</a:t>
            </a:r>
          </a:p>
          <a:p>
            <a:r>
              <a:rPr lang="en-US" dirty="0"/>
              <a:t>Contingency is compounded by a human error</a:t>
            </a:r>
          </a:p>
          <a:p>
            <a:pPr lvl="1"/>
            <a:r>
              <a:rPr lang="en-US" dirty="0"/>
              <a:t>Mistake in operational planning</a:t>
            </a:r>
          </a:p>
          <a:p>
            <a:pPr lvl="1"/>
            <a:r>
              <a:rPr lang="en-US" dirty="0"/>
              <a:t>Mistake in operation</a:t>
            </a:r>
          </a:p>
          <a:p>
            <a:pPr lvl="1"/>
            <a:r>
              <a:rPr lang="en-US" dirty="0"/>
              <a:t>Example: cruise ship incident in Europe</a:t>
            </a:r>
          </a:p>
          <a:p>
            <a:pPr lvl="1"/>
            <a:r>
              <a:rPr lang="en-US" dirty="0"/>
              <a:t>The process is usually to blame, not the individual</a:t>
            </a:r>
          </a:p>
          <a:p>
            <a:r>
              <a:rPr lang="en-US" dirty="0"/>
              <a:t>Contingency is compounded by a protection failure</a:t>
            </a:r>
          </a:p>
          <a:p>
            <a:pPr lvl="1"/>
            <a:r>
              <a:rPr lang="en-US" dirty="0"/>
              <a:t>Fault is not cleared in a timely manner</a:t>
            </a:r>
          </a:p>
          <a:p>
            <a:pPr lvl="1"/>
            <a:r>
              <a:rPr lang="en-US" dirty="0"/>
              <a:t>More components than necessary are disconnected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1E0BA-7214-7371-503D-7335B030C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6623-C951-E50B-C42E-6E615D73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8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BAD1-413E-1498-7756-7B6541A5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Deviations from synchronous speed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F5B76-4DA3-04CE-3A3F-F0AC7E24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D522B-376B-DACD-B05E-1F755CD1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A0B860-5F9E-A461-42F8-DA2E0E5EAC74}"/>
                  </a:ext>
                </a:extLst>
              </p:cNvPr>
              <p:cNvSpPr txBox="1"/>
              <p:nvPr/>
            </p:nvSpPr>
            <p:spPr>
              <a:xfrm>
                <a:off x="2670645" y="3540769"/>
                <a:ext cx="3127922" cy="472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acc>
                        <m:accPr>
                          <m:chr m:val="̃"/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A0B860-5F9E-A461-42F8-DA2E0E5EA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645" y="3540769"/>
                <a:ext cx="3127922" cy="472758"/>
              </a:xfrm>
              <a:prstGeom prst="rect">
                <a:avLst/>
              </a:prstGeom>
              <a:blipFill>
                <a:blip r:embed="rId2"/>
                <a:stretch>
                  <a:fillRect l="-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3D583-4C8B-54C5-5441-4D5FB7573E7F}"/>
                  </a:ext>
                </a:extLst>
              </p:cNvPr>
              <p:cNvSpPr txBox="1"/>
              <p:nvPr/>
            </p:nvSpPr>
            <p:spPr>
              <a:xfrm>
                <a:off x="2676584" y="4155505"/>
                <a:ext cx="45859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constant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3D583-4C8B-54C5-5441-4D5FB7573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584" y="4155505"/>
                <a:ext cx="458594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D71BC00-739F-98D6-A80A-46875F5C1989}"/>
                  </a:ext>
                </a:extLst>
              </p:cNvPr>
              <p:cNvSpPr txBox="1"/>
              <p:nvPr/>
            </p:nvSpPr>
            <p:spPr>
              <a:xfrm>
                <a:off x="2670645" y="4846377"/>
                <a:ext cx="3843608" cy="490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𝑠𝑦𝑛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D71BC00-739F-98D6-A80A-46875F5C1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645" y="4846377"/>
                <a:ext cx="3843608" cy="490840"/>
              </a:xfrm>
              <a:prstGeom prst="rect">
                <a:avLst/>
              </a:prstGeom>
              <a:blipFill>
                <a:blip r:embed="rId9"/>
                <a:stretch>
                  <a:fillRect l="-658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50F37E-DF2A-50A3-7BA1-656430D84AA7}"/>
              </a:ext>
            </a:extLst>
          </p:cNvPr>
          <p:cNvSpPr txBox="1"/>
          <p:nvPr/>
        </p:nvSpPr>
        <p:spPr>
          <a:xfrm>
            <a:off x="6401849" y="4860964"/>
            <a:ext cx="5150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 Angular deviation from synchronous </a:t>
            </a:r>
            <a:br>
              <a:rPr lang="en-US" sz="2400" dirty="0">
                <a:sym typeface="Wingdings" pitchFamily="2" charset="2"/>
              </a:rPr>
            </a:br>
            <a:r>
              <a:rPr lang="en-US" sz="2400" dirty="0">
                <a:sym typeface="Wingdings" pitchFamily="2" charset="2"/>
              </a:rPr>
              <a:t>	reference</a:t>
            </a:r>
            <a:endParaRPr lang="en-US" sz="24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5570C75-08F1-AC05-B849-97E462509E6F}"/>
              </a:ext>
            </a:extLst>
          </p:cNvPr>
          <p:cNvGrpSpPr/>
          <p:nvPr/>
        </p:nvGrpSpPr>
        <p:grpSpPr>
          <a:xfrm>
            <a:off x="3017455" y="1400828"/>
            <a:ext cx="6157090" cy="1873047"/>
            <a:chOff x="3017455" y="1400828"/>
            <a:chExt cx="6157090" cy="1873047"/>
          </a:xfrm>
        </p:grpSpPr>
        <p:sp>
          <p:nvSpPr>
            <p:cNvPr id="31" name="Line 68">
              <a:extLst>
                <a:ext uri="{FF2B5EF4-FFF2-40B4-BE49-F238E27FC236}">
                  <a16:creationId xmlns:a16="http://schemas.microsoft.com/office/drawing/2014/main" id="{C51451A2-B7AB-0A80-B623-496FD1B590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93345" y="2615775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887DE1BA-EE71-DF6B-4F8D-2FA676F6E2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65280" y="2104766"/>
              <a:ext cx="1028065" cy="1022018"/>
              <a:chOff x="634" y="1469"/>
              <a:chExt cx="411" cy="411"/>
            </a:xfrm>
            <a:solidFill>
              <a:schemeClr val="bg1"/>
            </a:solidFill>
          </p:grpSpPr>
          <p:sp>
            <p:nvSpPr>
              <p:cNvPr id="54" name="Oval 33">
                <a:extLst>
                  <a:ext uri="{FF2B5EF4-FFF2-40B4-BE49-F238E27FC236}">
                    <a16:creationId xmlns:a16="http://schemas.microsoft.com/office/drawing/2014/main" id="{D2C065B1-F46B-F85E-9AB0-997B43DC9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1469"/>
                <a:ext cx="411" cy="41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Arc 34">
                <a:extLst>
                  <a:ext uri="{FF2B5EF4-FFF2-40B4-BE49-F238E27FC236}">
                    <a16:creationId xmlns:a16="http://schemas.microsoft.com/office/drawing/2014/main" id="{BD945423-E281-1A55-5DCC-635370E89E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39" y="1666"/>
                <a:ext cx="86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Arc 35">
                <a:extLst>
                  <a:ext uri="{FF2B5EF4-FFF2-40B4-BE49-F238E27FC236}">
                    <a16:creationId xmlns:a16="http://schemas.microsoft.com/office/drawing/2014/main" id="{03E37EE0-3037-ED6E-DDF1-40839CD8241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925" y="1666"/>
                <a:ext cx="85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Arc 36">
                <a:extLst>
                  <a:ext uri="{FF2B5EF4-FFF2-40B4-BE49-F238E27FC236}">
                    <a16:creationId xmlns:a16="http://schemas.microsoft.com/office/drawing/2014/main" id="{FD7C119D-D805-A6B1-BAA6-2A10EC1C528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70" y="1577"/>
                <a:ext cx="86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Arc 37">
                <a:extLst>
                  <a:ext uri="{FF2B5EF4-FFF2-40B4-BE49-F238E27FC236}">
                    <a16:creationId xmlns:a16="http://schemas.microsoft.com/office/drawing/2014/main" id="{AAA17560-843B-0A65-E752-2ACD4F65B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" y="1577"/>
                <a:ext cx="85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Rectangle 71">
              <a:extLst>
                <a:ext uri="{FF2B5EF4-FFF2-40B4-BE49-F238E27FC236}">
                  <a16:creationId xmlns:a16="http://schemas.microsoft.com/office/drawing/2014/main" id="{DF7DEA03-2A4F-5C72-2BC9-239593D2F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7455" y="1959344"/>
              <a:ext cx="1595563" cy="13128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Prime Mover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FA416DF-3540-9A92-2919-7C8BA4527DCE}"/>
                </a:ext>
              </a:extLst>
            </p:cNvPr>
            <p:cNvSpPr/>
            <p:nvPr/>
          </p:nvSpPr>
          <p:spPr>
            <a:xfrm>
              <a:off x="4619368" y="2555610"/>
              <a:ext cx="1542707" cy="120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8" name="Curved Down Arrow 37">
              <a:extLst>
                <a:ext uri="{FF2B5EF4-FFF2-40B4-BE49-F238E27FC236}">
                  <a16:creationId xmlns:a16="http://schemas.microsoft.com/office/drawing/2014/main" id="{579D1056-4ACB-D7B1-347B-331F786AB567}"/>
                </a:ext>
              </a:extLst>
            </p:cNvPr>
            <p:cNvSpPr/>
            <p:nvPr/>
          </p:nvSpPr>
          <p:spPr>
            <a:xfrm>
              <a:off x="4885005" y="2387079"/>
              <a:ext cx="354348" cy="457395"/>
            </a:xfrm>
            <a:prstGeom prst="curved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020CD87-6D7A-C6AB-26AD-6F03852DFFF4}"/>
                </a:ext>
              </a:extLst>
            </p:cNvPr>
            <p:cNvSpPr/>
            <p:nvPr/>
          </p:nvSpPr>
          <p:spPr>
            <a:xfrm>
              <a:off x="4719875" y="2555101"/>
              <a:ext cx="354348" cy="1213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7FF75E8C-3FD2-DE48-C1C1-3EA492E03285}"/>
                    </a:ext>
                  </a:extLst>
                </p:cNvPr>
                <p:cNvSpPr/>
                <p:nvPr/>
              </p:nvSpPr>
              <p:spPr>
                <a:xfrm>
                  <a:off x="5182206" y="2844983"/>
                  <a:ext cx="60689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7FF75E8C-3FD2-DE48-C1C1-3EA492E032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206" y="2844983"/>
                  <a:ext cx="606896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ctangle 69">
              <a:extLst>
                <a:ext uri="{FF2B5EF4-FFF2-40B4-BE49-F238E27FC236}">
                  <a16:creationId xmlns:a16="http://schemas.microsoft.com/office/drawing/2014/main" id="{630D1356-56EB-B0E7-CA49-4E85BE621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745" y="1959533"/>
              <a:ext cx="1066800" cy="13143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 sz="2000" dirty="0">
                  <a:latin typeface="Arial" panose="020B0604020202020204" pitchFamily="34" charset="0"/>
                  <a:cs typeface="Arial" panose="020B0604020202020204" pitchFamily="34" charset="0"/>
                </a:rPr>
                <a:t>Grid</a:t>
              </a:r>
            </a:p>
          </p:txBody>
        </p:sp>
        <p:sp>
          <p:nvSpPr>
            <p:cNvPr id="42" name="Curved Down Arrow 41">
              <a:extLst>
                <a:ext uri="{FF2B5EF4-FFF2-40B4-BE49-F238E27FC236}">
                  <a16:creationId xmlns:a16="http://schemas.microsoft.com/office/drawing/2014/main" id="{3A9D3028-2FD4-B1AB-CAE3-C69173075BBC}"/>
                </a:ext>
              </a:extLst>
            </p:cNvPr>
            <p:cNvSpPr/>
            <p:nvPr/>
          </p:nvSpPr>
          <p:spPr>
            <a:xfrm flipH="1">
              <a:off x="5663372" y="2387079"/>
              <a:ext cx="354348" cy="457395"/>
            </a:xfrm>
            <a:prstGeom prst="curvedDown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Curved Down Arrow 42">
              <a:extLst>
                <a:ext uri="{FF2B5EF4-FFF2-40B4-BE49-F238E27FC236}">
                  <a16:creationId xmlns:a16="http://schemas.microsoft.com/office/drawing/2014/main" id="{4E4D23E7-39FE-3579-3192-021CD7D5D266}"/>
                </a:ext>
              </a:extLst>
            </p:cNvPr>
            <p:cNvSpPr/>
            <p:nvPr/>
          </p:nvSpPr>
          <p:spPr>
            <a:xfrm>
              <a:off x="5316364" y="2407880"/>
              <a:ext cx="294898" cy="457395"/>
            </a:xfrm>
            <a:prstGeom prst="curvedDownArrow">
              <a:avLst>
                <a:gd name="adj1" fmla="val 0"/>
                <a:gd name="adj2" fmla="val 32895"/>
                <a:gd name="adj3" fmla="val 25000"/>
              </a:avLst>
            </a:prstGeom>
            <a:solidFill>
              <a:srgbClr val="FFC0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F55525B6-6F78-43F2-A9B2-960160664C42}"/>
                    </a:ext>
                  </a:extLst>
                </p:cNvPr>
                <p:cNvSpPr/>
                <p:nvPr/>
              </p:nvSpPr>
              <p:spPr>
                <a:xfrm>
                  <a:off x="4771351" y="1983498"/>
                  <a:ext cx="54816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F55525B6-6F78-43F2-A9B2-960160664C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1351" y="1983498"/>
                  <a:ext cx="548162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9921B45-2DC6-7E83-FDD4-170677E5A1E0}"/>
                    </a:ext>
                  </a:extLst>
                </p:cNvPr>
                <p:cNvSpPr/>
                <p:nvPr/>
              </p:nvSpPr>
              <p:spPr>
                <a:xfrm>
                  <a:off x="5580625" y="1983498"/>
                  <a:ext cx="47686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9921B45-2DC6-7E83-FDD4-170677E5A1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625" y="1983498"/>
                  <a:ext cx="476861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4137D638-9391-2FCE-26F9-AFE75E4FD0EC}"/>
                </a:ext>
              </a:extLst>
            </p:cNvPr>
            <p:cNvSpPr/>
            <p:nvPr/>
          </p:nvSpPr>
          <p:spPr>
            <a:xfrm>
              <a:off x="5090777" y="1773954"/>
              <a:ext cx="765639" cy="28544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3B71BCC1-FA79-E72A-47B8-0A3A3533F052}"/>
                </a:ext>
              </a:extLst>
            </p:cNvPr>
            <p:cNvSpPr/>
            <p:nvPr/>
          </p:nvSpPr>
          <p:spPr>
            <a:xfrm>
              <a:off x="7164269" y="1773954"/>
              <a:ext cx="765639" cy="28544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C5BFDEFC-7BF8-368B-E8E0-60C48FFE328B}"/>
                    </a:ext>
                  </a:extLst>
                </p:cNvPr>
                <p:cNvSpPr/>
                <p:nvPr/>
              </p:nvSpPr>
              <p:spPr>
                <a:xfrm>
                  <a:off x="5216891" y="1400828"/>
                  <a:ext cx="539570" cy="4094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C5BFDEFC-7BF8-368B-E8E0-60C48FFE32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6891" y="1400828"/>
                  <a:ext cx="539570" cy="409471"/>
                </a:xfrm>
                <a:prstGeom prst="rect">
                  <a:avLst/>
                </a:prstGeom>
                <a:blipFill>
                  <a:blip r:embed="rId13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8D0280C-2A3B-F0B4-21BE-13CFFA6D791F}"/>
                </a:ext>
              </a:extLst>
            </p:cNvPr>
            <p:cNvSpPr/>
            <p:nvPr/>
          </p:nvSpPr>
          <p:spPr>
            <a:xfrm>
              <a:off x="5602704" y="2555101"/>
              <a:ext cx="290102" cy="1213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AAFDD2-E68F-4ECD-7C76-8B16159D2CA3}"/>
                </a:ext>
              </a:extLst>
            </p:cNvPr>
            <p:cNvSpPr/>
            <p:nvPr/>
          </p:nvSpPr>
          <p:spPr>
            <a:xfrm>
              <a:off x="5301501" y="2553650"/>
              <a:ext cx="161073" cy="1213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Line 68">
              <a:extLst>
                <a:ext uri="{FF2B5EF4-FFF2-40B4-BE49-F238E27FC236}">
                  <a16:creationId xmlns:a16="http://schemas.microsoft.com/office/drawing/2014/main" id="{519977B4-9736-BF01-45AC-D2C397D28E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48901" y="2386378"/>
              <a:ext cx="942092" cy="7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Line 68">
              <a:extLst>
                <a:ext uri="{FF2B5EF4-FFF2-40B4-BE49-F238E27FC236}">
                  <a16:creationId xmlns:a16="http://schemas.microsoft.com/office/drawing/2014/main" id="{6E9A60E6-152B-3FBB-64A3-FC741A049C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51901" y="2838331"/>
              <a:ext cx="939092" cy="66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704A3D0-5E13-7DBF-3262-7ED27630703A}"/>
                    </a:ext>
                  </a:extLst>
                </p:cNvPr>
                <p:cNvSpPr txBox="1"/>
                <p:nvPr/>
              </p:nvSpPr>
              <p:spPr>
                <a:xfrm>
                  <a:off x="7273205" y="1470773"/>
                  <a:ext cx="467360" cy="4078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704A3D0-5E13-7DBF-3262-7ED2763070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05" y="1470773"/>
                  <a:ext cx="467360" cy="40786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646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BAD1-413E-1498-7756-7B6541A5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Deviations from synchronous speed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F5B76-4DA3-04CE-3A3F-F0AC7E24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D522B-376B-DACD-B05E-1F755CD1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D71BC00-739F-98D6-A80A-46875F5C1989}"/>
                  </a:ext>
                </a:extLst>
              </p:cNvPr>
              <p:cNvSpPr txBox="1"/>
              <p:nvPr/>
            </p:nvSpPr>
            <p:spPr>
              <a:xfrm>
                <a:off x="2497996" y="3535039"/>
                <a:ext cx="3843608" cy="490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D71BC00-739F-98D6-A80A-46875F5C1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996" y="3535039"/>
                <a:ext cx="3843608" cy="490840"/>
              </a:xfrm>
              <a:prstGeom prst="rect">
                <a:avLst/>
              </a:prstGeom>
              <a:blipFill>
                <a:blip r:embed="rId7"/>
                <a:stretch>
                  <a:fillRect l="-32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7BA69E-4059-7C7B-C5C4-5107E52D515A}"/>
                  </a:ext>
                </a:extLst>
              </p:cNvPr>
              <p:cNvSpPr txBox="1"/>
              <p:nvPr/>
            </p:nvSpPr>
            <p:spPr>
              <a:xfrm>
                <a:off x="2497996" y="4962437"/>
                <a:ext cx="6096000" cy="794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7BA69E-4059-7C7B-C5C4-5107E52D5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996" y="4962437"/>
                <a:ext cx="6096000" cy="794448"/>
              </a:xfrm>
              <a:prstGeom prst="rect">
                <a:avLst/>
              </a:prstGeom>
              <a:blipFill>
                <a:blip r:embed="rId8"/>
                <a:stretch>
                  <a:fillRect l="-208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FA8195-9732-0206-D6DC-489B1F908282}"/>
                  </a:ext>
                </a:extLst>
              </p:cNvPr>
              <p:cNvSpPr txBox="1"/>
              <p:nvPr/>
            </p:nvSpPr>
            <p:spPr>
              <a:xfrm>
                <a:off x="2497996" y="4248738"/>
                <a:ext cx="4987895" cy="490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FA8195-9732-0206-D6DC-489B1F908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996" y="4248738"/>
                <a:ext cx="4987895" cy="490840"/>
              </a:xfrm>
              <a:prstGeom prst="rect">
                <a:avLst/>
              </a:prstGeom>
              <a:blipFill>
                <a:blip r:embed="rId9"/>
                <a:stretch>
                  <a:fillRect l="-25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B0DD40-2EF9-9E12-8C28-CACC272A1E93}"/>
                  </a:ext>
                </a:extLst>
              </p:cNvPr>
              <p:cNvSpPr txBox="1"/>
              <p:nvPr/>
            </p:nvSpPr>
            <p:spPr>
              <a:xfrm>
                <a:off x="2497996" y="5979743"/>
                <a:ext cx="2245971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B0DD40-2EF9-9E12-8C28-CACC272A1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996" y="5979743"/>
                <a:ext cx="2245971" cy="833433"/>
              </a:xfrm>
              <a:prstGeom prst="rect">
                <a:avLst/>
              </a:prstGeom>
              <a:blipFill>
                <a:blip r:embed="rId10"/>
                <a:stretch>
                  <a:fillRect l="-562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F44C3E-734C-E40B-13E6-97FD187C4DB6}"/>
                  </a:ext>
                </a:extLst>
              </p:cNvPr>
              <p:cNvSpPr txBox="1"/>
              <p:nvPr/>
            </p:nvSpPr>
            <p:spPr>
              <a:xfrm>
                <a:off x="5509606" y="5991066"/>
                <a:ext cx="3318129" cy="7641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sym typeface="Wingdings" pitchFamily="2" charset="2"/>
                  </a:rPr>
                  <a:t> 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  <m:sup>
                            <m: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F44C3E-734C-E40B-13E6-97FD187C4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606" y="5991066"/>
                <a:ext cx="3318129" cy="764184"/>
              </a:xfrm>
              <a:prstGeom prst="rect">
                <a:avLst/>
              </a:prstGeom>
              <a:blipFill>
                <a:blip r:embed="rId11"/>
                <a:stretch>
                  <a:fillRect l="-2662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AF17C5BF-35B4-5CCF-0125-5D2C2C740FB3}"/>
              </a:ext>
            </a:extLst>
          </p:cNvPr>
          <p:cNvGrpSpPr/>
          <p:nvPr/>
        </p:nvGrpSpPr>
        <p:grpSpPr>
          <a:xfrm>
            <a:off x="3017455" y="1400828"/>
            <a:ext cx="6157090" cy="1873047"/>
            <a:chOff x="3017455" y="1400828"/>
            <a:chExt cx="6157090" cy="1873047"/>
          </a:xfrm>
        </p:grpSpPr>
        <p:sp>
          <p:nvSpPr>
            <p:cNvPr id="61" name="Line 68">
              <a:extLst>
                <a:ext uri="{FF2B5EF4-FFF2-40B4-BE49-F238E27FC236}">
                  <a16:creationId xmlns:a16="http://schemas.microsoft.com/office/drawing/2014/main" id="{00EEB947-C81F-D28E-417A-47086F93A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93345" y="2615775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2" name="Group 32">
              <a:extLst>
                <a:ext uri="{FF2B5EF4-FFF2-40B4-BE49-F238E27FC236}">
                  <a16:creationId xmlns:a16="http://schemas.microsoft.com/office/drawing/2014/main" id="{4A3D25FE-405F-7A5C-8F90-D97B223242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65280" y="2104766"/>
              <a:ext cx="1028065" cy="1022018"/>
              <a:chOff x="634" y="1469"/>
              <a:chExt cx="411" cy="411"/>
            </a:xfrm>
            <a:solidFill>
              <a:schemeClr val="bg1"/>
            </a:solidFill>
          </p:grpSpPr>
          <p:sp>
            <p:nvSpPr>
              <p:cNvPr id="81" name="Oval 33">
                <a:extLst>
                  <a:ext uri="{FF2B5EF4-FFF2-40B4-BE49-F238E27FC236}">
                    <a16:creationId xmlns:a16="http://schemas.microsoft.com/office/drawing/2014/main" id="{0A7DBDCB-A3FC-7348-118C-F9E4048E2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1469"/>
                <a:ext cx="411" cy="41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Arc 34">
                <a:extLst>
                  <a:ext uri="{FF2B5EF4-FFF2-40B4-BE49-F238E27FC236}">
                    <a16:creationId xmlns:a16="http://schemas.microsoft.com/office/drawing/2014/main" id="{F9E8E0FA-9463-92C3-A232-C4749EC280D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39" y="1666"/>
                <a:ext cx="86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Arc 35">
                <a:extLst>
                  <a:ext uri="{FF2B5EF4-FFF2-40B4-BE49-F238E27FC236}">
                    <a16:creationId xmlns:a16="http://schemas.microsoft.com/office/drawing/2014/main" id="{72E9A76D-3AC1-C479-687F-3AC79E6127DC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925" y="1666"/>
                <a:ext cx="85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Arc 36">
                <a:extLst>
                  <a:ext uri="{FF2B5EF4-FFF2-40B4-BE49-F238E27FC236}">
                    <a16:creationId xmlns:a16="http://schemas.microsoft.com/office/drawing/2014/main" id="{72C133E8-2781-13FB-28FE-B64A6EC387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70" y="1577"/>
                <a:ext cx="86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Arc 37">
                <a:extLst>
                  <a:ext uri="{FF2B5EF4-FFF2-40B4-BE49-F238E27FC236}">
                    <a16:creationId xmlns:a16="http://schemas.microsoft.com/office/drawing/2014/main" id="{197C698F-BB77-EBAC-7B50-E3F21B566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" y="1577"/>
                <a:ext cx="85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3" name="Rectangle 71">
              <a:extLst>
                <a:ext uri="{FF2B5EF4-FFF2-40B4-BE49-F238E27FC236}">
                  <a16:creationId xmlns:a16="http://schemas.microsoft.com/office/drawing/2014/main" id="{2C6CFE9E-57F0-BA24-EEDF-F7BF89137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7455" y="1959344"/>
              <a:ext cx="1595563" cy="13128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Prime Mover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A116C6F-4805-2AF5-FDE7-F3DDB4C0B3A8}"/>
                </a:ext>
              </a:extLst>
            </p:cNvPr>
            <p:cNvSpPr/>
            <p:nvPr/>
          </p:nvSpPr>
          <p:spPr>
            <a:xfrm>
              <a:off x="4619368" y="2555610"/>
              <a:ext cx="1542707" cy="120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5" name="Curved Down Arrow 64">
              <a:extLst>
                <a:ext uri="{FF2B5EF4-FFF2-40B4-BE49-F238E27FC236}">
                  <a16:creationId xmlns:a16="http://schemas.microsoft.com/office/drawing/2014/main" id="{7B76E9A0-C5DD-8355-E3CF-D51D5290129E}"/>
                </a:ext>
              </a:extLst>
            </p:cNvPr>
            <p:cNvSpPr/>
            <p:nvPr/>
          </p:nvSpPr>
          <p:spPr>
            <a:xfrm>
              <a:off x="4885005" y="2387079"/>
              <a:ext cx="354348" cy="457395"/>
            </a:xfrm>
            <a:prstGeom prst="curved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68EDE6F-0E32-ECAF-2B71-8A3F9D8744F7}"/>
                </a:ext>
              </a:extLst>
            </p:cNvPr>
            <p:cNvSpPr/>
            <p:nvPr/>
          </p:nvSpPr>
          <p:spPr>
            <a:xfrm>
              <a:off x="4719875" y="2555101"/>
              <a:ext cx="354348" cy="1213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EFC41EE-85C8-D4B7-7966-5705AB20D667}"/>
                    </a:ext>
                  </a:extLst>
                </p:cNvPr>
                <p:cNvSpPr/>
                <p:nvPr/>
              </p:nvSpPr>
              <p:spPr>
                <a:xfrm>
                  <a:off x="5182206" y="2844983"/>
                  <a:ext cx="60689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EFC41EE-85C8-D4B7-7966-5705AB20D6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206" y="2844983"/>
                  <a:ext cx="606896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Rectangle 69">
              <a:extLst>
                <a:ext uri="{FF2B5EF4-FFF2-40B4-BE49-F238E27FC236}">
                  <a16:creationId xmlns:a16="http://schemas.microsoft.com/office/drawing/2014/main" id="{0BB3DE60-FDB8-A987-88F3-062E75B1D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745" y="1959533"/>
              <a:ext cx="1066800" cy="13143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 sz="2000" dirty="0">
                  <a:latin typeface="Arial" panose="020B0604020202020204" pitchFamily="34" charset="0"/>
                  <a:cs typeface="Arial" panose="020B0604020202020204" pitchFamily="34" charset="0"/>
                </a:rPr>
                <a:t>Grid</a:t>
              </a:r>
            </a:p>
          </p:txBody>
        </p:sp>
        <p:sp>
          <p:nvSpPr>
            <p:cNvPr id="69" name="Curved Down Arrow 68">
              <a:extLst>
                <a:ext uri="{FF2B5EF4-FFF2-40B4-BE49-F238E27FC236}">
                  <a16:creationId xmlns:a16="http://schemas.microsoft.com/office/drawing/2014/main" id="{444E2F4F-7C94-A7EC-6C40-B3E4DAD2AE90}"/>
                </a:ext>
              </a:extLst>
            </p:cNvPr>
            <p:cNvSpPr/>
            <p:nvPr/>
          </p:nvSpPr>
          <p:spPr>
            <a:xfrm flipH="1">
              <a:off x="5663372" y="2387079"/>
              <a:ext cx="354348" cy="457395"/>
            </a:xfrm>
            <a:prstGeom prst="curvedDown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Curved Down Arrow 69">
              <a:extLst>
                <a:ext uri="{FF2B5EF4-FFF2-40B4-BE49-F238E27FC236}">
                  <a16:creationId xmlns:a16="http://schemas.microsoft.com/office/drawing/2014/main" id="{C1EF728F-562C-D1E9-7DCE-DFDA92B8981E}"/>
                </a:ext>
              </a:extLst>
            </p:cNvPr>
            <p:cNvSpPr/>
            <p:nvPr/>
          </p:nvSpPr>
          <p:spPr>
            <a:xfrm>
              <a:off x="5316364" y="2407880"/>
              <a:ext cx="294898" cy="457395"/>
            </a:xfrm>
            <a:prstGeom prst="curvedDownArrow">
              <a:avLst>
                <a:gd name="adj1" fmla="val 0"/>
                <a:gd name="adj2" fmla="val 32895"/>
                <a:gd name="adj3" fmla="val 25000"/>
              </a:avLst>
            </a:prstGeom>
            <a:solidFill>
              <a:srgbClr val="FFC0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607B81AA-EB40-311D-BE04-A209720A667F}"/>
                    </a:ext>
                  </a:extLst>
                </p:cNvPr>
                <p:cNvSpPr/>
                <p:nvPr/>
              </p:nvSpPr>
              <p:spPr>
                <a:xfrm>
                  <a:off x="4771351" y="1983498"/>
                  <a:ext cx="54816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607B81AA-EB40-311D-BE04-A209720A66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1351" y="1983498"/>
                  <a:ext cx="548162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FBED3E53-35DF-83FA-417F-D82D673AB9A7}"/>
                    </a:ext>
                  </a:extLst>
                </p:cNvPr>
                <p:cNvSpPr/>
                <p:nvPr/>
              </p:nvSpPr>
              <p:spPr>
                <a:xfrm>
                  <a:off x="5580625" y="1983498"/>
                  <a:ext cx="47686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FBED3E53-35DF-83FA-417F-D82D673AB9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625" y="1983498"/>
                  <a:ext cx="476861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ight Arrow 72">
              <a:extLst>
                <a:ext uri="{FF2B5EF4-FFF2-40B4-BE49-F238E27FC236}">
                  <a16:creationId xmlns:a16="http://schemas.microsoft.com/office/drawing/2014/main" id="{5BB59A8C-6380-693E-DC32-3D30B341DD68}"/>
                </a:ext>
              </a:extLst>
            </p:cNvPr>
            <p:cNvSpPr/>
            <p:nvPr/>
          </p:nvSpPr>
          <p:spPr>
            <a:xfrm>
              <a:off x="5090777" y="1773954"/>
              <a:ext cx="765639" cy="28544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Right Arrow 73">
              <a:extLst>
                <a:ext uri="{FF2B5EF4-FFF2-40B4-BE49-F238E27FC236}">
                  <a16:creationId xmlns:a16="http://schemas.microsoft.com/office/drawing/2014/main" id="{C8F99E08-B022-BC35-D821-745F83CB25F3}"/>
                </a:ext>
              </a:extLst>
            </p:cNvPr>
            <p:cNvSpPr/>
            <p:nvPr/>
          </p:nvSpPr>
          <p:spPr>
            <a:xfrm>
              <a:off x="7164269" y="1773954"/>
              <a:ext cx="765639" cy="28544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549AF88B-4E8E-DB4F-2241-FEC47E52861B}"/>
                    </a:ext>
                  </a:extLst>
                </p:cNvPr>
                <p:cNvSpPr/>
                <p:nvPr/>
              </p:nvSpPr>
              <p:spPr>
                <a:xfrm>
                  <a:off x="5216891" y="1400828"/>
                  <a:ext cx="539570" cy="4094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549AF88B-4E8E-DB4F-2241-FEC47E5286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6891" y="1400828"/>
                  <a:ext cx="539570" cy="409471"/>
                </a:xfrm>
                <a:prstGeom prst="rect">
                  <a:avLst/>
                </a:prstGeom>
                <a:blipFill>
                  <a:blip r:embed="rId15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87BFF0F-8CBD-0E4A-15C8-8588F95E858D}"/>
                </a:ext>
              </a:extLst>
            </p:cNvPr>
            <p:cNvSpPr/>
            <p:nvPr/>
          </p:nvSpPr>
          <p:spPr>
            <a:xfrm>
              <a:off x="5602704" y="2555101"/>
              <a:ext cx="290102" cy="1213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1AE6BF3-F25D-F9EE-F964-BE3943419D78}"/>
                </a:ext>
              </a:extLst>
            </p:cNvPr>
            <p:cNvSpPr/>
            <p:nvPr/>
          </p:nvSpPr>
          <p:spPr>
            <a:xfrm>
              <a:off x="5301501" y="2553650"/>
              <a:ext cx="161073" cy="1213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8" name="Line 68">
              <a:extLst>
                <a:ext uri="{FF2B5EF4-FFF2-40B4-BE49-F238E27FC236}">
                  <a16:creationId xmlns:a16="http://schemas.microsoft.com/office/drawing/2014/main" id="{716B12DB-EE4D-6719-1F09-E3D3F8A86E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48901" y="2386378"/>
              <a:ext cx="942092" cy="7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Line 68">
              <a:extLst>
                <a:ext uri="{FF2B5EF4-FFF2-40B4-BE49-F238E27FC236}">
                  <a16:creationId xmlns:a16="http://schemas.microsoft.com/office/drawing/2014/main" id="{9A52AD80-9558-E693-8B41-09DD088EAE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51901" y="2838331"/>
              <a:ext cx="939092" cy="66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2A51419-8302-9D99-EEDF-0E24790AFCC6}"/>
                    </a:ext>
                  </a:extLst>
                </p:cNvPr>
                <p:cNvSpPr txBox="1"/>
                <p:nvPr/>
              </p:nvSpPr>
              <p:spPr>
                <a:xfrm>
                  <a:off x="7273205" y="1470773"/>
                  <a:ext cx="467360" cy="4078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2A51419-8302-9D99-EEDF-0E24790AFC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05" y="1470773"/>
                  <a:ext cx="467360" cy="40786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198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1" grpId="0"/>
      <p:bldP spid="36" grpId="0"/>
      <p:bldP spid="39" grpId="0"/>
      <p:bldP spid="4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BAD1-413E-1498-7756-7B6541A5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Swing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F5B76-4DA3-04CE-3A3F-F0AC7E24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D522B-376B-DACD-B05E-1F755CD1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F44C3E-734C-E40B-13E6-97FD187C4DB6}"/>
                  </a:ext>
                </a:extLst>
              </p:cNvPr>
              <p:cNvSpPr txBox="1"/>
              <p:nvPr/>
            </p:nvSpPr>
            <p:spPr>
              <a:xfrm>
                <a:off x="1500555" y="3470602"/>
                <a:ext cx="3318129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F44C3E-734C-E40B-13E6-97FD187C4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55" y="3470602"/>
                <a:ext cx="3318129" cy="833433"/>
              </a:xfrm>
              <a:prstGeom prst="rect">
                <a:avLst/>
              </a:prstGeom>
              <a:blipFill>
                <a:blip r:embed="rId2"/>
                <a:stretch>
                  <a:fillRect l="-1527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441BF2-EAFE-DD89-C2BB-A3DE0B3FF4A5}"/>
                  </a:ext>
                </a:extLst>
              </p:cNvPr>
              <p:cNvSpPr txBox="1"/>
              <p:nvPr/>
            </p:nvSpPr>
            <p:spPr>
              <a:xfrm>
                <a:off x="1500555" y="5616554"/>
                <a:ext cx="6096000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441BF2-EAFE-DD89-C2BB-A3DE0B3FF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55" y="5616554"/>
                <a:ext cx="6096000" cy="833433"/>
              </a:xfrm>
              <a:prstGeom prst="rect">
                <a:avLst/>
              </a:prstGeom>
              <a:blipFill>
                <a:blip r:embed="rId3"/>
                <a:stretch>
                  <a:fillRect l="-832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8A579C-EF9F-DBE6-2743-6EA1205E8AED}"/>
                  </a:ext>
                </a:extLst>
              </p:cNvPr>
              <p:cNvSpPr txBox="1"/>
              <p:nvPr/>
            </p:nvSpPr>
            <p:spPr>
              <a:xfrm>
                <a:off x="2110154" y="4417033"/>
                <a:ext cx="6096000" cy="472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8A579C-EF9F-DBE6-2743-6EA1205E8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154" y="4417033"/>
                <a:ext cx="6096000" cy="472758"/>
              </a:xfrm>
              <a:prstGeom prst="rect">
                <a:avLst/>
              </a:prstGeom>
              <a:blipFill>
                <a:blip r:embed="rId4"/>
                <a:stretch>
                  <a:fillRect l="-208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C00739-0D6B-735A-2207-253A4DA18EC8}"/>
                  </a:ext>
                </a:extLst>
              </p:cNvPr>
              <p:cNvSpPr txBox="1"/>
              <p:nvPr/>
            </p:nvSpPr>
            <p:spPr>
              <a:xfrm>
                <a:off x="2110154" y="5056113"/>
                <a:ext cx="6096000" cy="472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C00739-0D6B-735A-2207-253A4DA1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154" y="5056113"/>
                <a:ext cx="6096000" cy="472758"/>
              </a:xfrm>
              <a:prstGeom prst="rect">
                <a:avLst/>
              </a:prstGeom>
              <a:blipFill>
                <a:blip r:embed="rId5"/>
                <a:stretch>
                  <a:fillRect l="-208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E084B272-31BB-FC7F-F24C-8C8C36FD1D07}"/>
              </a:ext>
            </a:extLst>
          </p:cNvPr>
          <p:cNvGrpSpPr/>
          <p:nvPr/>
        </p:nvGrpSpPr>
        <p:grpSpPr>
          <a:xfrm>
            <a:off x="3017455" y="1400828"/>
            <a:ext cx="6157090" cy="1873047"/>
            <a:chOff x="3017455" y="1400828"/>
            <a:chExt cx="6157090" cy="1873047"/>
          </a:xfrm>
        </p:grpSpPr>
        <p:sp>
          <p:nvSpPr>
            <p:cNvPr id="6" name="Line 68">
              <a:extLst>
                <a:ext uri="{FF2B5EF4-FFF2-40B4-BE49-F238E27FC236}">
                  <a16:creationId xmlns:a16="http://schemas.microsoft.com/office/drawing/2014/main" id="{798A2160-92C7-17F7-35A7-0098A5876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93345" y="2615775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" name="Group 32">
              <a:extLst>
                <a:ext uri="{FF2B5EF4-FFF2-40B4-BE49-F238E27FC236}">
                  <a16:creationId xmlns:a16="http://schemas.microsoft.com/office/drawing/2014/main" id="{D0C88724-8860-B727-AAF9-9161673A47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65280" y="2104766"/>
              <a:ext cx="1028065" cy="1022018"/>
              <a:chOff x="634" y="1469"/>
              <a:chExt cx="411" cy="411"/>
            </a:xfrm>
            <a:solidFill>
              <a:schemeClr val="bg1"/>
            </a:solidFill>
          </p:grpSpPr>
          <p:sp>
            <p:nvSpPr>
              <p:cNvPr id="26" name="Oval 33">
                <a:extLst>
                  <a:ext uri="{FF2B5EF4-FFF2-40B4-BE49-F238E27FC236}">
                    <a16:creationId xmlns:a16="http://schemas.microsoft.com/office/drawing/2014/main" id="{72F41512-DC84-C6DA-59A2-E2B395470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1469"/>
                <a:ext cx="411" cy="41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Arc 34">
                <a:extLst>
                  <a:ext uri="{FF2B5EF4-FFF2-40B4-BE49-F238E27FC236}">
                    <a16:creationId xmlns:a16="http://schemas.microsoft.com/office/drawing/2014/main" id="{7033B32F-FC0D-CDC7-7C05-B2424B3A1DB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39" y="1666"/>
                <a:ext cx="86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Arc 35">
                <a:extLst>
                  <a:ext uri="{FF2B5EF4-FFF2-40B4-BE49-F238E27FC236}">
                    <a16:creationId xmlns:a16="http://schemas.microsoft.com/office/drawing/2014/main" id="{DCDD9C63-71F7-FEEF-BFFD-9B6FF5C87D26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925" y="1666"/>
                <a:ext cx="85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Arc 36">
                <a:extLst>
                  <a:ext uri="{FF2B5EF4-FFF2-40B4-BE49-F238E27FC236}">
                    <a16:creationId xmlns:a16="http://schemas.microsoft.com/office/drawing/2014/main" id="{39A3A05C-C6AF-E936-1A25-DD6F843B64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70" y="1577"/>
                <a:ext cx="86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Arc 37">
                <a:extLst>
                  <a:ext uri="{FF2B5EF4-FFF2-40B4-BE49-F238E27FC236}">
                    <a16:creationId xmlns:a16="http://schemas.microsoft.com/office/drawing/2014/main" id="{A99EC6C1-9039-1DF2-874F-07264A3B7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" y="1577"/>
                <a:ext cx="85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Rectangle 71">
              <a:extLst>
                <a:ext uri="{FF2B5EF4-FFF2-40B4-BE49-F238E27FC236}">
                  <a16:creationId xmlns:a16="http://schemas.microsoft.com/office/drawing/2014/main" id="{C519EE5A-C990-6B99-94C3-0A695531C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7455" y="1959344"/>
              <a:ext cx="1595563" cy="13128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Prime Mover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7040C3B-7F20-BDA1-ED3F-16F19909A35D}"/>
                </a:ext>
              </a:extLst>
            </p:cNvPr>
            <p:cNvSpPr/>
            <p:nvPr/>
          </p:nvSpPr>
          <p:spPr>
            <a:xfrm>
              <a:off x="4619368" y="2555610"/>
              <a:ext cx="1542707" cy="120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" name="Curved Down Arrow 9">
              <a:extLst>
                <a:ext uri="{FF2B5EF4-FFF2-40B4-BE49-F238E27FC236}">
                  <a16:creationId xmlns:a16="http://schemas.microsoft.com/office/drawing/2014/main" id="{67B2CB0C-6658-8571-06BD-6503802EBA54}"/>
                </a:ext>
              </a:extLst>
            </p:cNvPr>
            <p:cNvSpPr/>
            <p:nvPr/>
          </p:nvSpPr>
          <p:spPr>
            <a:xfrm>
              <a:off x="4885005" y="2387079"/>
              <a:ext cx="354348" cy="457395"/>
            </a:xfrm>
            <a:prstGeom prst="curved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D06746-5B6F-9891-969C-4A8B86D910D6}"/>
                </a:ext>
              </a:extLst>
            </p:cNvPr>
            <p:cNvSpPr/>
            <p:nvPr/>
          </p:nvSpPr>
          <p:spPr>
            <a:xfrm>
              <a:off x="4719875" y="2555101"/>
              <a:ext cx="354348" cy="1213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85DF895-A206-B254-AEC8-54F828288612}"/>
                    </a:ext>
                  </a:extLst>
                </p:cNvPr>
                <p:cNvSpPr/>
                <p:nvPr/>
              </p:nvSpPr>
              <p:spPr>
                <a:xfrm>
                  <a:off x="5182206" y="2844983"/>
                  <a:ext cx="60689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85DF895-A206-B254-AEC8-54F8282886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206" y="2844983"/>
                  <a:ext cx="606896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69">
              <a:extLst>
                <a:ext uri="{FF2B5EF4-FFF2-40B4-BE49-F238E27FC236}">
                  <a16:creationId xmlns:a16="http://schemas.microsoft.com/office/drawing/2014/main" id="{A6C6F52B-49A7-56D1-710B-FE92D7C24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745" y="1959533"/>
              <a:ext cx="1066800" cy="13143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 sz="2000" dirty="0">
                  <a:latin typeface="Arial" panose="020B0604020202020204" pitchFamily="34" charset="0"/>
                  <a:cs typeface="Arial" panose="020B0604020202020204" pitchFamily="34" charset="0"/>
                </a:rPr>
                <a:t>Grid</a:t>
              </a:r>
            </a:p>
          </p:txBody>
        </p:sp>
        <p:sp>
          <p:nvSpPr>
            <p:cNvPr id="14" name="Curved Down Arrow 13">
              <a:extLst>
                <a:ext uri="{FF2B5EF4-FFF2-40B4-BE49-F238E27FC236}">
                  <a16:creationId xmlns:a16="http://schemas.microsoft.com/office/drawing/2014/main" id="{B62D62B5-18EE-02C1-D4A5-5009570AF28E}"/>
                </a:ext>
              </a:extLst>
            </p:cNvPr>
            <p:cNvSpPr/>
            <p:nvPr/>
          </p:nvSpPr>
          <p:spPr>
            <a:xfrm flipH="1">
              <a:off x="5663372" y="2387079"/>
              <a:ext cx="354348" cy="457395"/>
            </a:xfrm>
            <a:prstGeom prst="curvedDown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Curved Down Arrow 14">
              <a:extLst>
                <a:ext uri="{FF2B5EF4-FFF2-40B4-BE49-F238E27FC236}">
                  <a16:creationId xmlns:a16="http://schemas.microsoft.com/office/drawing/2014/main" id="{22DD0C7F-1369-C028-DD8E-541550BD9C28}"/>
                </a:ext>
              </a:extLst>
            </p:cNvPr>
            <p:cNvSpPr/>
            <p:nvPr/>
          </p:nvSpPr>
          <p:spPr>
            <a:xfrm>
              <a:off x="5316364" y="2407880"/>
              <a:ext cx="294898" cy="457395"/>
            </a:xfrm>
            <a:prstGeom prst="curvedDownArrow">
              <a:avLst>
                <a:gd name="adj1" fmla="val 0"/>
                <a:gd name="adj2" fmla="val 32895"/>
                <a:gd name="adj3" fmla="val 25000"/>
              </a:avLst>
            </a:prstGeom>
            <a:solidFill>
              <a:srgbClr val="FFC0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6F02106-AA66-CE6E-CDC4-68C2E08DF61C}"/>
                    </a:ext>
                  </a:extLst>
                </p:cNvPr>
                <p:cNvSpPr/>
                <p:nvPr/>
              </p:nvSpPr>
              <p:spPr>
                <a:xfrm>
                  <a:off x="4771351" y="1983498"/>
                  <a:ext cx="54816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6F02106-AA66-CE6E-CDC4-68C2E08DF6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1351" y="1983498"/>
                  <a:ext cx="548162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18EE834-E817-4A66-07CA-ACF521C97C40}"/>
                    </a:ext>
                  </a:extLst>
                </p:cNvPr>
                <p:cNvSpPr/>
                <p:nvPr/>
              </p:nvSpPr>
              <p:spPr>
                <a:xfrm>
                  <a:off x="5580625" y="1983498"/>
                  <a:ext cx="47686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18EE834-E817-4A66-07CA-ACF521C97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625" y="1983498"/>
                  <a:ext cx="476861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389D634B-8CCF-75E8-0051-C6640FD7F875}"/>
                </a:ext>
              </a:extLst>
            </p:cNvPr>
            <p:cNvSpPr/>
            <p:nvPr/>
          </p:nvSpPr>
          <p:spPr>
            <a:xfrm>
              <a:off x="5090777" y="1773954"/>
              <a:ext cx="765639" cy="28544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9A3D1AFD-8890-91EA-43AB-EE0555F31011}"/>
                </a:ext>
              </a:extLst>
            </p:cNvPr>
            <p:cNvSpPr/>
            <p:nvPr/>
          </p:nvSpPr>
          <p:spPr>
            <a:xfrm>
              <a:off x="7164269" y="1773954"/>
              <a:ext cx="765639" cy="28544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9B5DEC8-BC21-F8C5-3BAB-EEBA6FC658D2}"/>
                    </a:ext>
                  </a:extLst>
                </p:cNvPr>
                <p:cNvSpPr/>
                <p:nvPr/>
              </p:nvSpPr>
              <p:spPr>
                <a:xfrm>
                  <a:off x="5216891" y="1400828"/>
                  <a:ext cx="539570" cy="4094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9B5DEC8-BC21-F8C5-3BAB-EEBA6FC658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6891" y="1400828"/>
                  <a:ext cx="539570" cy="409471"/>
                </a:xfrm>
                <a:prstGeom prst="rect">
                  <a:avLst/>
                </a:prstGeom>
                <a:blipFill>
                  <a:blip r:embed="rId9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EE9CDD-51E0-864A-46C6-9E6BA2766AB2}"/>
                </a:ext>
              </a:extLst>
            </p:cNvPr>
            <p:cNvSpPr/>
            <p:nvPr/>
          </p:nvSpPr>
          <p:spPr>
            <a:xfrm>
              <a:off x="5602704" y="2555101"/>
              <a:ext cx="290102" cy="1213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A104AC1-879E-014B-F374-6ED1C5C5D490}"/>
                </a:ext>
              </a:extLst>
            </p:cNvPr>
            <p:cNvSpPr/>
            <p:nvPr/>
          </p:nvSpPr>
          <p:spPr>
            <a:xfrm>
              <a:off x="5301501" y="2553650"/>
              <a:ext cx="161073" cy="1213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Line 68">
              <a:extLst>
                <a:ext uri="{FF2B5EF4-FFF2-40B4-BE49-F238E27FC236}">
                  <a16:creationId xmlns:a16="http://schemas.microsoft.com/office/drawing/2014/main" id="{15D19DA5-D598-04B7-512B-18785070F4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48901" y="2386378"/>
              <a:ext cx="942092" cy="7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Line 68">
              <a:extLst>
                <a:ext uri="{FF2B5EF4-FFF2-40B4-BE49-F238E27FC236}">
                  <a16:creationId xmlns:a16="http://schemas.microsoft.com/office/drawing/2014/main" id="{BD6A6ACE-4E13-1322-0438-9067E4C60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51901" y="2838331"/>
              <a:ext cx="939092" cy="66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0EDC6EC-6C8B-8BC2-1CA8-8B78A2C0B2C4}"/>
                    </a:ext>
                  </a:extLst>
                </p:cNvPr>
                <p:cNvSpPr txBox="1"/>
                <p:nvPr/>
              </p:nvSpPr>
              <p:spPr>
                <a:xfrm>
                  <a:off x="7273205" y="1470773"/>
                  <a:ext cx="467360" cy="4078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0EDC6EC-6C8B-8BC2-1CA8-8B78A2C0B2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05" y="1470773"/>
                  <a:ext cx="467360" cy="40786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688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0" grpId="0"/>
      <p:bldP spid="33" grpId="0"/>
      <p:bldP spid="3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BAD1-413E-1498-7756-7B6541A5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Swing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F5B76-4DA3-04CE-3A3F-F0AC7E24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D522B-376B-DACD-B05E-1F755CD1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441BF2-EAFE-DD89-C2BB-A3DE0B3FF4A5}"/>
                  </a:ext>
                </a:extLst>
              </p:cNvPr>
              <p:cNvSpPr txBox="1"/>
              <p:nvPr/>
            </p:nvSpPr>
            <p:spPr>
              <a:xfrm>
                <a:off x="1502239" y="3506802"/>
                <a:ext cx="6096000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441BF2-EAFE-DD89-C2BB-A3DE0B3FF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239" y="3506802"/>
                <a:ext cx="6096000" cy="833433"/>
              </a:xfrm>
              <a:prstGeom prst="rect">
                <a:avLst/>
              </a:prstGeom>
              <a:blipFill>
                <a:blip r:embed="rId2"/>
                <a:stretch>
                  <a:fillRect l="-832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03ED1C-8E4F-A1EE-7D84-C3D5657E8E80}"/>
                  </a:ext>
                </a:extLst>
              </p:cNvPr>
              <p:cNvSpPr txBox="1"/>
              <p:nvPr/>
            </p:nvSpPr>
            <p:spPr>
              <a:xfrm>
                <a:off x="1455605" y="4545986"/>
                <a:ext cx="3414476" cy="895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𝑟𝑎𝑡𝑒𝑑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03ED1C-8E4F-A1EE-7D84-C3D5657E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605" y="4545986"/>
                <a:ext cx="3414476" cy="895886"/>
              </a:xfrm>
              <a:prstGeom prst="rect">
                <a:avLst/>
              </a:prstGeom>
              <a:blipFill>
                <a:blip r:embed="rId8"/>
                <a:stretch>
                  <a:fillRect l="-1481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2EC10-5728-7636-0020-8DADDB9373B6}"/>
                  </a:ext>
                </a:extLst>
              </p:cNvPr>
              <p:cNvSpPr txBox="1"/>
              <p:nvPr/>
            </p:nvSpPr>
            <p:spPr>
              <a:xfrm>
                <a:off x="5545996" y="4455163"/>
                <a:ext cx="6096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/>
                  <a:t>: power in per unit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</m:oMath>
                </a14:m>
                <a:r>
                  <a:rPr lang="en-US" sz="2400" dirty="0"/>
                  <a:t>: MVA rating of the generator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2EC10-5728-7636-0020-8DADDB937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996" y="4455163"/>
                <a:ext cx="6096000" cy="1200329"/>
              </a:xfrm>
              <a:prstGeom prst="rect">
                <a:avLst/>
              </a:prstGeom>
              <a:blipFill>
                <a:blip r:embed="rId9"/>
                <a:stretch>
                  <a:fillRect l="-208" t="-2083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C02BE1E-676D-617D-C07F-646414F6D75D}"/>
              </a:ext>
            </a:extLst>
          </p:cNvPr>
          <p:cNvGrpSpPr/>
          <p:nvPr/>
        </p:nvGrpSpPr>
        <p:grpSpPr>
          <a:xfrm>
            <a:off x="3017455" y="1400828"/>
            <a:ext cx="6157090" cy="1873047"/>
            <a:chOff x="3017455" y="1400828"/>
            <a:chExt cx="6157090" cy="1873047"/>
          </a:xfrm>
        </p:grpSpPr>
        <p:sp>
          <p:nvSpPr>
            <p:cNvPr id="7" name="Line 68">
              <a:extLst>
                <a:ext uri="{FF2B5EF4-FFF2-40B4-BE49-F238E27FC236}">
                  <a16:creationId xmlns:a16="http://schemas.microsoft.com/office/drawing/2014/main" id="{52AA72DE-C2ED-7FEC-7E17-38074C0D4C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93345" y="2615775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32">
              <a:extLst>
                <a:ext uri="{FF2B5EF4-FFF2-40B4-BE49-F238E27FC236}">
                  <a16:creationId xmlns:a16="http://schemas.microsoft.com/office/drawing/2014/main" id="{6A6A027E-FCA6-F2BC-FD2C-FDE2B715DE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65280" y="2104766"/>
              <a:ext cx="1028065" cy="1022018"/>
              <a:chOff x="634" y="1469"/>
              <a:chExt cx="411" cy="411"/>
            </a:xfrm>
            <a:solidFill>
              <a:schemeClr val="bg1"/>
            </a:solidFill>
          </p:grpSpPr>
          <p:sp>
            <p:nvSpPr>
              <p:cNvPr id="28" name="Oval 33">
                <a:extLst>
                  <a:ext uri="{FF2B5EF4-FFF2-40B4-BE49-F238E27FC236}">
                    <a16:creationId xmlns:a16="http://schemas.microsoft.com/office/drawing/2014/main" id="{3CD96337-35A1-5DCB-E41B-4EA68FB69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1469"/>
                <a:ext cx="411" cy="41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Arc 34">
                <a:extLst>
                  <a:ext uri="{FF2B5EF4-FFF2-40B4-BE49-F238E27FC236}">
                    <a16:creationId xmlns:a16="http://schemas.microsoft.com/office/drawing/2014/main" id="{5A4879E0-72F7-D7C0-4106-4AC435766B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39" y="1666"/>
                <a:ext cx="86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Arc 35">
                <a:extLst>
                  <a:ext uri="{FF2B5EF4-FFF2-40B4-BE49-F238E27FC236}">
                    <a16:creationId xmlns:a16="http://schemas.microsoft.com/office/drawing/2014/main" id="{6C57EF4C-F007-7BBC-F796-F629689536B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925" y="1666"/>
                <a:ext cx="85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Arc 36">
                <a:extLst>
                  <a:ext uri="{FF2B5EF4-FFF2-40B4-BE49-F238E27FC236}">
                    <a16:creationId xmlns:a16="http://schemas.microsoft.com/office/drawing/2014/main" id="{18A1660D-4CC1-8F1F-8B4F-B2FDD4EDB45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70" y="1577"/>
                <a:ext cx="86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Arc 37">
                <a:extLst>
                  <a:ext uri="{FF2B5EF4-FFF2-40B4-BE49-F238E27FC236}">
                    <a16:creationId xmlns:a16="http://schemas.microsoft.com/office/drawing/2014/main" id="{6F3CFFE6-7498-64F3-09E3-C64D347F7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" y="1577"/>
                <a:ext cx="85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Rectangle 71">
              <a:extLst>
                <a:ext uri="{FF2B5EF4-FFF2-40B4-BE49-F238E27FC236}">
                  <a16:creationId xmlns:a16="http://schemas.microsoft.com/office/drawing/2014/main" id="{AC71D2F1-CB59-7C78-6ACB-6BE493CF4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7455" y="1959344"/>
              <a:ext cx="1595563" cy="13128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Prime Mover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EE94FC-9AFE-B243-CDF5-A2E65D1B8422}"/>
                </a:ext>
              </a:extLst>
            </p:cNvPr>
            <p:cNvSpPr/>
            <p:nvPr/>
          </p:nvSpPr>
          <p:spPr>
            <a:xfrm>
              <a:off x="4619368" y="2555610"/>
              <a:ext cx="1542707" cy="120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" name="Curved Down Arrow 11">
              <a:extLst>
                <a:ext uri="{FF2B5EF4-FFF2-40B4-BE49-F238E27FC236}">
                  <a16:creationId xmlns:a16="http://schemas.microsoft.com/office/drawing/2014/main" id="{394F2A8F-B80C-4671-69F5-963DFFACFB18}"/>
                </a:ext>
              </a:extLst>
            </p:cNvPr>
            <p:cNvSpPr/>
            <p:nvPr/>
          </p:nvSpPr>
          <p:spPr>
            <a:xfrm>
              <a:off x="4885005" y="2387079"/>
              <a:ext cx="354348" cy="457395"/>
            </a:xfrm>
            <a:prstGeom prst="curved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339876-CF64-EE5F-F137-0F3767451B14}"/>
                </a:ext>
              </a:extLst>
            </p:cNvPr>
            <p:cNvSpPr/>
            <p:nvPr/>
          </p:nvSpPr>
          <p:spPr>
            <a:xfrm>
              <a:off x="4719875" y="2555101"/>
              <a:ext cx="354348" cy="1213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4482A86-E14C-8E47-325E-CA07499AE574}"/>
                    </a:ext>
                  </a:extLst>
                </p:cNvPr>
                <p:cNvSpPr/>
                <p:nvPr/>
              </p:nvSpPr>
              <p:spPr>
                <a:xfrm>
                  <a:off x="5182206" y="2844983"/>
                  <a:ext cx="60689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4482A86-E14C-8E47-325E-CA07499AE5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206" y="2844983"/>
                  <a:ext cx="606896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69">
              <a:extLst>
                <a:ext uri="{FF2B5EF4-FFF2-40B4-BE49-F238E27FC236}">
                  <a16:creationId xmlns:a16="http://schemas.microsoft.com/office/drawing/2014/main" id="{2F1A7689-D461-5D2D-BDE7-351D3D33D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745" y="1959533"/>
              <a:ext cx="1066800" cy="13143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 sz="2000" dirty="0">
                  <a:latin typeface="Arial" panose="020B0604020202020204" pitchFamily="34" charset="0"/>
                  <a:cs typeface="Arial" panose="020B0604020202020204" pitchFamily="34" charset="0"/>
                </a:rPr>
                <a:t>Grid</a:t>
              </a:r>
            </a:p>
          </p:txBody>
        </p:sp>
        <p:sp>
          <p:nvSpPr>
            <p:cNvPr id="16" name="Curved Down Arrow 15">
              <a:extLst>
                <a:ext uri="{FF2B5EF4-FFF2-40B4-BE49-F238E27FC236}">
                  <a16:creationId xmlns:a16="http://schemas.microsoft.com/office/drawing/2014/main" id="{A29AB8DE-9A96-B14E-276E-D2E878AE6A96}"/>
                </a:ext>
              </a:extLst>
            </p:cNvPr>
            <p:cNvSpPr/>
            <p:nvPr/>
          </p:nvSpPr>
          <p:spPr>
            <a:xfrm flipH="1">
              <a:off x="5663372" y="2387079"/>
              <a:ext cx="354348" cy="457395"/>
            </a:xfrm>
            <a:prstGeom prst="curvedDown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Curved Down Arrow 16">
              <a:extLst>
                <a:ext uri="{FF2B5EF4-FFF2-40B4-BE49-F238E27FC236}">
                  <a16:creationId xmlns:a16="http://schemas.microsoft.com/office/drawing/2014/main" id="{4D874A2B-A4B1-418B-7271-626CCB848A79}"/>
                </a:ext>
              </a:extLst>
            </p:cNvPr>
            <p:cNvSpPr/>
            <p:nvPr/>
          </p:nvSpPr>
          <p:spPr>
            <a:xfrm>
              <a:off x="5316364" y="2407880"/>
              <a:ext cx="294898" cy="457395"/>
            </a:xfrm>
            <a:prstGeom prst="curvedDownArrow">
              <a:avLst>
                <a:gd name="adj1" fmla="val 0"/>
                <a:gd name="adj2" fmla="val 32895"/>
                <a:gd name="adj3" fmla="val 25000"/>
              </a:avLst>
            </a:prstGeom>
            <a:solidFill>
              <a:srgbClr val="FFC0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9E5BEA1-E325-E60A-956F-734FE7A8067E}"/>
                    </a:ext>
                  </a:extLst>
                </p:cNvPr>
                <p:cNvSpPr/>
                <p:nvPr/>
              </p:nvSpPr>
              <p:spPr>
                <a:xfrm>
                  <a:off x="4771351" y="1983498"/>
                  <a:ext cx="54816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9E5BEA1-E325-E60A-956F-734FE7A806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1351" y="1983498"/>
                  <a:ext cx="548162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CB1CE75-D5AE-7949-3329-EDDD5382CD9C}"/>
                    </a:ext>
                  </a:extLst>
                </p:cNvPr>
                <p:cNvSpPr/>
                <p:nvPr/>
              </p:nvSpPr>
              <p:spPr>
                <a:xfrm>
                  <a:off x="5580625" y="1983498"/>
                  <a:ext cx="47686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CB1CE75-D5AE-7949-3329-EDDD5382CD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625" y="1983498"/>
                  <a:ext cx="476861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DB68A587-B27E-DFD9-164B-EC99E2972E9C}"/>
                </a:ext>
              </a:extLst>
            </p:cNvPr>
            <p:cNvSpPr/>
            <p:nvPr/>
          </p:nvSpPr>
          <p:spPr>
            <a:xfrm>
              <a:off x="5090777" y="1773954"/>
              <a:ext cx="765639" cy="28544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B2EAD368-EE95-F5EB-D0BE-075542168C0C}"/>
                </a:ext>
              </a:extLst>
            </p:cNvPr>
            <p:cNvSpPr/>
            <p:nvPr/>
          </p:nvSpPr>
          <p:spPr>
            <a:xfrm>
              <a:off x="7164269" y="1773954"/>
              <a:ext cx="765639" cy="28544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35F6DA3-09F7-447F-9C25-9AD71AD646FF}"/>
                    </a:ext>
                  </a:extLst>
                </p:cNvPr>
                <p:cNvSpPr/>
                <p:nvPr/>
              </p:nvSpPr>
              <p:spPr>
                <a:xfrm>
                  <a:off x="5216891" y="1400828"/>
                  <a:ext cx="539570" cy="4094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35F6DA3-09F7-447F-9C25-9AD71AD646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6891" y="1400828"/>
                  <a:ext cx="539570" cy="409471"/>
                </a:xfrm>
                <a:prstGeom prst="rect">
                  <a:avLst/>
                </a:prstGeom>
                <a:blipFill>
                  <a:blip r:embed="rId13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D16D21-A148-1AF1-84AA-CE0FED148F80}"/>
                </a:ext>
              </a:extLst>
            </p:cNvPr>
            <p:cNvSpPr/>
            <p:nvPr/>
          </p:nvSpPr>
          <p:spPr>
            <a:xfrm>
              <a:off x="5602704" y="2555101"/>
              <a:ext cx="290102" cy="1213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2B5C64-0E67-A03D-1623-413E3D327F8E}"/>
                </a:ext>
              </a:extLst>
            </p:cNvPr>
            <p:cNvSpPr/>
            <p:nvPr/>
          </p:nvSpPr>
          <p:spPr>
            <a:xfrm>
              <a:off x="5301501" y="2553650"/>
              <a:ext cx="161073" cy="1213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Line 68">
              <a:extLst>
                <a:ext uri="{FF2B5EF4-FFF2-40B4-BE49-F238E27FC236}">
                  <a16:creationId xmlns:a16="http://schemas.microsoft.com/office/drawing/2014/main" id="{5DBBEF7B-D313-9791-C74A-9EE4C42536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48901" y="2386378"/>
              <a:ext cx="942092" cy="7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Line 68">
              <a:extLst>
                <a:ext uri="{FF2B5EF4-FFF2-40B4-BE49-F238E27FC236}">
                  <a16:creationId xmlns:a16="http://schemas.microsoft.com/office/drawing/2014/main" id="{C94A4C75-5BB8-A42A-271A-E56E328348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51901" y="2838331"/>
              <a:ext cx="939092" cy="66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2E740E-8CFB-6A09-3D8D-D750D2B50AE9}"/>
                    </a:ext>
                  </a:extLst>
                </p:cNvPr>
                <p:cNvSpPr txBox="1"/>
                <p:nvPr/>
              </p:nvSpPr>
              <p:spPr>
                <a:xfrm>
                  <a:off x="7273205" y="1470773"/>
                  <a:ext cx="467360" cy="4078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2E740E-8CFB-6A09-3D8D-D750D2B50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05" y="1470773"/>
                  <a:ext cx="467360" cy="40786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135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0BBAD1-413E-1498-7756-7B6541A54A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Introducing the inertia constant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0BBAD1-413E-1498-7756-7B6541A54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6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F5B76-4DA3-04CE-3A3F-F0AC7E24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D522B-376B-DACD-B05E-1F755CD1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03ED1C-8E4F-A1EE-7D84-C3D5657E8E80}"/>
                  </a:ext>
                </a:extLst>
              </p:cNvPr>
              <p:cNvSpPr txBox="1"/>
              <p:nvPr/>
            </p:nvSpPr>
            <p:spPr>
              <a:xfrm>
                <a:off x="1150804" y="1913431"/>
                <a:ext cx="3414476" cy="895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𝑟𝑎𝑡𝑒𝑑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03ED1C-8E4F-A1EE-7D84-C3D5657E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804" y="1913431"/>
                <a:ext cx="3414476" cy="895886"/>
              </a:xfrm>
              <a:prstGeom prst="rect">
                <a:avLst/>
              </a:prstGeom>
              <a:blipFill>
                <a:blip r:embed="rId3"/>
                <a:stretch>
                  <a:fillRect l="-1481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5CC8B8-6533-040A-20D1-77BC3BCD2017}"/>
                  </a:ext>
                </a:extLst>
              </p:cNvPr>
              <p:cNvSpPr txBox="1"/>
              <p:nvPr/>
            </p:nvSpPr>
            <p:spPr>
              <a:xfrm>
                <a:off x="1107349" y="3117427"/>
                <a:ext cx="101969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The moments of inertia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dirty="0"/>
                  <a:t> of generators vary over a wide range </a:t>
                </a:r>
                <a:r>
                  <a:rPr lang="en-US" sz="2400" dirty="0">
                    <a:sym typeface="Wingdings" pitchFamily="2" charset="2"/>
                  </a:rPr>
                  <a:t> inconvenient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5CC8B8-6533-040A-20D1-77BC3BCD2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349" y="3117427"/>
                <a:ext cx="10196959" cy="461665"/>
              </a:xfrm>
              <a:prstGeom prst="rect">
                <a:avLst/>
              </a:prstGeom>
              <a:blipFill>
                <a:blip r:embed="rId4"/>
                <a:stretch>
                  <a:fillRect l="-996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0D8A983-137B-3E56-C192-D94951E445DB}"/>
              </a:ext>
            </a:extLst>
          </p:cNvPr>
          <p:cNvSpPr txBox="1"/>
          <p:nvPr/>
        </p:nvSpPr>
        <p:spPr>
          <a:xfrm>
            <a:off x="1107349" y="4158909"/>
            <a:ext cx="4068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Inertia constant of a generator: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D40352-952D-D63C-7365-3FE8DE8022DB}"/>
                  </a:ext>
                </a:extLst>
              </p:cNvPr>
              <p:cNvSpPr txBox="1"/>
              <p:nvPr/>
            </p:nvSpPr>
            <p:spPr>
              <a:xfrm>
                <a:off x="5175899" y="3924357"/>
                <a:ext cx="2265116" cy="930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box>
                            <m:box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𝑠𝑦𝑛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𝑟𝑎𝑡𝑒𝑑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D40352-952D-D63C-7365-3FE8DE802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899" y="3924357"/>
                <a:ext cx="2265116" cy="930768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BA1E29-291A-6686-C226-AA9B910F1C18}"/>
                  </a:ext>
                </a:extLst>
              </p:cNvPr>
              <p:cNvSpPr txBox="1"/>
              <p:nvPr/>
            </p:nvSpPr>
            <p:spPr>
              <a:xfrm>
                <a:off x="1150804" y="5257257"/>
                <a:ext cx="3727939" cy="937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𝑠𝑦𝑛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BA1E29-291A-6686-C226-AA9B910F1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804" y="5257257"/>
                <a:ext cx="3727939" cy="937116"/>
              </a:xfrm>
              <a:prstGeom prst="rect">
                <a:avLst/>
              </a:prstGeom>
              <a:blipFill>
                <a:blip r:embed="rId6"/>
                <a:stretch>
                  <a:fillRect l="-34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4FC29E8-1E99-17A6-C889-210DE53FC097}"/>
              </a:ext>
            </a:extLst>
          </p:cNvPr>
          <p:cNvSpPr txBox="1"/>
          <p:nvPr/>
        </p:nvSpPr>
        <p:spPr>
          <a:xfrm>
            <a:off x="7690338" y="3789577"/>
            <a:ext cx="45016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Ratio of the kinetic energy at synchronous speed to the MVA rating of the generator:</a:t>
            </a:r>
          </a:p>
        </p:txBody>
      </p:sp>
    </p:spTree>
    <p:extLst>
      <p:ext uri="{BB962C8B-B14F-4D97-AF65-F5344CB8AC3E}">
        <p14:creationId xmlns:p14="http://schemas.microsoft.com/office/powerpoint/2010/main" val="166601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0" grpId="0"/>
      <p:bldP spid="12" grpId="0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BAD1-413E-1498-7756-7B6541A5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vs. mechanical angles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F5B76-4DA3-04CE-3A3F-F0AC7E24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D522B-376B-DACD-B05E-1F755CD1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54CC98-D13D-DF21-AD9A-2799BA3115AD}"/>
                  </a:ext>
                </a:extLst>
              </p:cNvPr>
              <p:cNvSpPr txBox="1"/>
              <p:nvPr/>
            </p:nvSpPr>
            <p:spPr>
              <a:xfrm>
                <a:off x="838200" y="1661435"/>
                <a:ext cx="10134600" cy="984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</a:rPr>
                  <a:t>O</a:t>
                </a:r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ne mechanical rotation of a generator with </a:t>
                </a:r>
                <a14:m>
                  <m:oMath xmlns:m="http://schemas.openxmlformats.org/officeDocument/2006/math"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𝑃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poles produces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num>
                      <m:den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periods of the electrical output</a:t>
                </a:r>
                <a:r>
                  <a:rPr lang="en-US" sz="2400" dirty="0">
                    <a:effectLst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54CC98-D13D-DF21-AD9A-2799BA311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1435"/>
                <a:ext cx="10134600" cy="984180"/>
              </a:xfrm>
              <a:prstGeom prst="rect">
                <a:avLst/>
              </a:prstGeom>
              <a:blipFill>
                <a:blip r:embed="rId2"/>
                <a:stretch>
                  <a:fillRect l="-1001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5D597A-6EAE-842F-A539-66D1B1E087C6}"/>
                  </a:ext>
                </a:extLst>
              </p:cNvPr>
              <p:cNvSpPr txBox="1"/>
              <p:nvPr/>
            </p:nvSpPr>
            <p:spPr>
              <a:xfrm>
                <a:off x="2543907" y="2741944"/>
                <a:ext cx="6096000" cy="829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</m:e>
                        <m: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5D597A-6EAE-842F-A539-66D1B1E0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907" y="2741944"/>
                <a:ext cx="6096000" cy="829458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949024-4280-BFE2-47ED-0CE214BB5DC5}"/>
                  </a:ext>
                </a:extLst>
              </p:cNvPr>
              <p:cNvSpPr txBox="1"/>
              <p:nvPr/>
            </p:nvSpPr>
            <p:spPr>
              <a:xfrm>
                <a:off x="2543907" y="3907847"/>
                <a:ext cx="6096000" cy="781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949024-4280-BFE2-47ED-0CE214BB5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907" y="3907847"/>
                <a:ext cx="6096000" cy="781368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8E1163-582E-7786-B9E1-B3DD0CD47D9C}"/>
                  </a:ext>
                </a:extLst>
              </p:cNvPr>
              <p:cNvSpPr txBox="1"/>
              <p:nvPr/>
            </p:nvSpPr>
            <p:spPr>
              <a:xfrm>
                <a:off x="2543907" y="5025660"/>
                <a:ext cx="6096000" cy="781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8E1163-582E-7786-B9E1-B3DD0CD47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907" y="5025660"/>
                <a:ext cx="6096000" cy="781368"/>
              </a:xfrm>
              <a:prstGeom prst="rect">
                <a:avLst/>
              </a:prstGeom>
              <a:blipFill>
                <a:blip r:embed="rId5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1420CFE-75B5-0F5D-732C-52A44C65756B}"/>
              </a:ext>
            </a:extLst>
          </p:cNvPr>
          <p:cNvGrpSpPr/>
          <p:nvPr/>
        </p:nvGrpSpPr>
        <p:grpSpPr>
          <a:xfrm>
            <a:off x="1594339" y="3012831"/>
            <a:ext cx="2766646" cy="2708031"/>
            <a:chOff x="1594339" y="3012831"/>
            <a:chExt cx="2766646" cy="2708031"/>
          </a:xfrm>
        </p:grpSpPr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8E0A234E-4AE8-B530-86C1-EC8AC8AA5715}"/>
                </a:ext>
              </a:extLst>
            </p:cNvPr>
            <p:cNvSpPr/>
            <p:nvPr/>
          </p:nvSpPr>
          <p:spPr>
            <a:xfrm>
              <a:off x="4079631" y="3012831"/>
              <a:ext cx="281354" cy="2708031"/>
            </a:xfrm>
            <a:prstGeom prst="leftBrace">
              <a:avLst>
                <a:gd name="adj1" fmla="val 104166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B6A1AB-A495-2159-ABD4-BFDD5454E78D}"/>
                </a:ext>
              </a:extLst>
            </p:cNvPr>
            <p:cNvSpPr txBox="1"/>
            <p:nvPr/>
          </p:nvSpPr>
          <p:spPr>
            <a:xfrm>
              <a:off x="1594339" y="4131314"/>
              <a:ext cx="2182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Electrical angles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4841659-DEC5-8B52-598E-E715982AAD87}"/>
              </a:ext>
            </a:extLst>
          </p:cNvPr>
          <p:cNvGrpSpPr/>
          <p:nvPr/>
        </p:nvGrpSpPr>
        <p:grpSpPr>
          <a:xfrm>
            <a:off x="6846277" y="3012831"/>
            <a:ext cx="2905491" cy="2708031"/>
            <a:chOff x="6846277" y="3012831"/>
            <a:chExt cx="2905491" cy="2708031"/>
          </a:xfrm>
        </p:grpSpPr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7DFCEF73-4E73-7198-D91A-A92B11ED838C}"/>
                </a:ext>
              </a:extLst>
            </p:cNvPr>
            <p:cNvSpPr/>
            <p:nvPr/>
          </p:nvSpPr>
          <p:spPr>
            <a:xfrm flipH="1">
              <a:off x="6846277" y="3012831"/>
              <a:ext cx="281354" cy="2708031"/>
            </a:xfrm>
            <a:prstGeom prst="leftBrace">
              <a:avLst>
                <a:gd name="adj1" fmla="val 104166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F11830-49CB-DC31-C97D-694B187B0053}"/>
                </a:ext>
              </a:extLst>
            </p:cNvPr>
            <p:cNvSpPr txBox="1"/>
            <p:nvPr/>
          </p:nvSpPr>
          <p:spPr>
            <a:xfrm>
              <a:off x="7266151" y="4131313"/>
              <a:ext cx="24856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Mechanical angles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375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BAD1-413E-1498-7756-7B6541A5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Swing equation in electrical angles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F5B76-4DA3-04CE-3A3F-F0AC7E24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D522B-376B-DACD-B05E-1F755CD1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5D597A-6EAE-842F-A539-66D1B1E087C6}"/>
                  </a:ext>
                </a:extLst>
              </p:cNvPr>
              <p:cNvSpPr txBox="1"/>
              <p:nvPr/>
            </p:nvSpPr>
            <p:spPr>
              <a:xfrm>
                <a:off x="785445" y="2800559"/>
                <a:ext cx="6096000" cy="829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</m:e>
                        <m: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5D597A-6EAE-842F-A539-66D1B1E0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45" y="2800559"/>
                <a:ext cx="6096000" cy="829458"/>
              </a:xfrm>
              <a:prstGeom prst="rect">
                <a:avLst/>
              </a:prstGeom>
              <a:blipFill>
                <a:blip r:embed="rId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949024-4280-BFE2-47ED-0CE214BB5DC5}"/>
                  </a:ext>
                </a:extLst>
              </p:cNvPr>
              <p:cNvSpPr txBox="1"/>
              <p:nvPr/>
            </p:nvSpPr>
            <p:spPr>
              <a:xfrm>
                <a:off x="785445" y="3966462"/>
                <a:ext cx="6096000" cy="781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949024-4280-BFE2-47ED-0CE214BB5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45" y="3966462"/>
                <a:ext cx="6096000" cy="781368"/>
              </a:xfrm>
              <a:prstGeom prst="rect">
                <a:avLst/>
              </a:prstGeom>
              <a:blipFill>
                <a:blip r:embed="rId3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8E1163-582E-7786-B9E1-B3DD0CD47D9C}"/>
                  </a:ext>
                </a:extLst>
              </p:cNvPr>
              <p:cNvSpPr txBox="1"/>
              <p:nvPr/>
            </p:nvSpPr>
            <p:spPr>
              <a:xfrm>
                <a:off x="785445" y="5084275"/>
                <a:ext cx="6096000" cy="781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8E1163-582E-7786-B9E1-B3DD0CD47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45" y="5084275"/>
                <a:ext cx="6096000" cy="781368"/>
              </a:xfrm>
              <a:prstGeom prst="rect">
                <a:avLst/>
              </a:prstGeom>
              <a:blipFill>
                <a:blip r:embed="rId4"/>
                <a:stretch>
                  <a:fillRect l="-208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89076E-0359-5BF1-AA27-871C848C7EDF}"/>
                  </a:ext>
                </a:extLst>
              </p:cNvPr>
              <p:cNvSpPr txBox="1"/>
              <p:nvPr/>
            </p:nvSpPr>
            <p:spPr>
              <a:xfrm>
                <a:off x="838200" y="1710933"/>
                <a:ext cx="3727939" cy="937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𝑠𝑦𝑛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89076E-0359-5BF1-AA27-871C848C7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0933"/>
                <a:ext cx="3727939" cy="937116"/>
              </a:xfrm>
              <a:prstGeom prst="rect">
                <a:avLst/>
              </a:prstGeom>
              <a:blipFill>
                <a:blip r:embed="rId5"/>
                <a:stretch>
                  <a:fillRect l="-68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172C220E-0EDC-10B3-BA28-E61401C99697}"/>
              </a:ext>
            </a:extLst>
          </p:cNvPr>
          <p:cNvSpPr/>
          <p:nvPr/>
        </p:nvSpPr>
        <p:spPr>
          <a:xfrm flipH="1">
            <a:off x="4566139" y="1710933"/>
            <a:ext cx="380999" cy="4154710"/>
          </a:xfrm>
          <a:prstGeom prst="leftBrace">
            <a:avLst>
              <a:gd name="adj1" fmla="val 92620"/>
              <a:gd name="adj2" fmla="val 49718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1301F1-AC21-29DD-BEA2-FF4DB37547EB}"/>
                  </a:ext>
                </a:extLst>
              </p:cNvPr>
              <p:cNvSpPr txBox="1"/>
              <p:nvPr/>
            </p:nvSpPr>
            <p:spPr>
              <a:xfrm>
                <a:off x="5076092" y="3329682"/>
                <a:ext cx="3305908" cy="937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𝑠𝑦𝑛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1301F1-AC21-29DD-BEA2-FF4DB3754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92" y="3329682"/>
                <a:ext cx="3305908" cy="937116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08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BAD1-413E-1498-7756-7B6541A5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form of the swing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F5B76-4DA3-04CE-3A3F-F0AC7E24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D522B-376B-DACD-B05E-1F755CD1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1301F1-AC21-29DD-BEA2-FF4DB37547EB}"/>
                  </a:ext>
                </a:extLst>
              </p:cNvPr>
              <p:cNvSpPr txBox="1"/>
              <p:nvPr/>
            </p:nvSpPr>
            <p:spPr>
              <a:xfrm>
                <a:off x="803031" y="1940765"/>
                <a:ext cx="3305908" cy="937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𝑠𝑦𝑛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1301F1-AC21-29DD-BEA2-FF4DB3754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31" y="1940765"/>
                <a:ext cx="3305908" cy="937116"/>
              </a:xfrm>
              <a:prstGeom prst="rect">
                <a:avLst/>
              </a:prstGeom>
              <a:blipFill>
                <a:blip r:embed="rId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E229E5-9BC1-0CB5-BE53-D9610CF51AF5}"/>
                  </a:ext>
                </a:extLst>
              </p:cNvPr>
              <p:cNvSpPr txBox="1"/>
              <p:nvPr/>
            </p:nvSpPr>
            <p:spPr>
              <a:xfrm>
                <a:off x="803031" y="3178046"/>
                <a:ext cx="2486890" cy="912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𝑝𝑢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E229E5-9BC1-0CB5-BE53-D9610CF51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31" y="3178046"/>
                <a:ext cx="2486890" cy="912750"/>
              </a:xfrm>
              <a:prstGeom prst="rect">
                <a:avLst/>
              </a:prstGeom>
              <a:blipFill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2B0F02-808C-218A-2442-A977076CF071}"/>
                  </a:ext>
                </a:extLst>
              </p:cNvPr>
              <p:cNvSpPr txBox="1"/>
              <p:nvPr/>
            </p:nvSpPr>
            <p:spPr>
              <a:xfrm>
                <a:off x="5125654" y="2551048"/>
                <a:ext cx="3915508" cy="937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𝑝𝑢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2B0F02-808C-218A-2442-A977076CF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54" y="2551048"/>
                <a:ext cx="3915508" cy="937116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22B89D3B-DAB4-6C39-5AA1-0E11DDCF47CD}"/>
              </a:ext>
            </a:extLst>
          </p:cNvPr>
          <p:cNvSpPr/>
          <p:nvPr/>
        </p:nvSpPr>
        <p:spPr>
          <a:xfrm flipH="1">
            <a:off x="4426797" y="1888011"/>
            <a:ext cx="380999" cy="2263190"/>
          </a:xfrm>
          <a:prstGeom prst="leftBrace">
            <a:avLst>
              <a:gd name="adj1" fmla="val 92620"/>
              <a:gd name="adj2" fmla="val 49718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6E0A14-6192-4B3B-E891-F6DB124D0CDB}"/>
              </a:ext>
            </a:extLst>
          </p:cNvPr>
          <p:cNvSpPr/>
          <p:nvPr/>
        </p:nvSpPr>
        <p:spPr>
          <a:xfrm>
            <a:off x="4958862" y="2321169"/>
            <a:ext cx="4082300" cy="1524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1047E5-9D1B-5595-7CF0-E5A811C94F34}"/>
              </a:ext>
            </a:extLst>
          </p:cNvPr>
          <p:cNvSpPr txBox="1"/>
          <p:nvPr/>
        </p:nvSpPr>
        <p:spPr>
          <a:xfrm>
            <a:off x="1359877" y="5384858"/>
            <a:ext cx="834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Swing equation as a second-degree differential equation</a:t>
            </a:r>
          </a:p>
        </p:txBody>
      </p:sp>
    </p:spTree>
    <p:extLst>
      <p:ext uri="{BB962C8B-B14F-4D97-AF65-F5344CB8AC3E}">
        <p14:creationId xmlns:p14="http://schemas.microsoft.com/office/powerpoint/2010/main" val="200679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 animBg="1"/>
      <p:bldP spid="1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BAD1-413E-1498-7756-7B6541A5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Swing equation as first order differential equations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F5B76-4DA3-04CE-3A3F-F0AC7E24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D522B-376B-DACD-B05E-1F755CD1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2B0F02-808C-218A-2442-A977076CF071}"/>
                  </a:ext>
                </a:extLst>
              </p:cNvPr>
              <p:cNvSpPr txBox="1"/>
              <p:nvPr/>
            </p:nvSpPr>
            <p:spPr>
              <a:xfrm>
                <a:off x="701788" y="2491884"/>
                <a:ext cx="3915508" cy="937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𝑝𝑢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2B0F02-808C-218A-2442-A977076CF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88" y="2491884"/>
                <a:ext cx="3915508" cy="937116"/>
              </a:xfrm>
              <a:prstGeom prst="rect">
                <a:avLst/>
              </a:prstGeom>
              <a:blipFill>
                <a:blip r:embed="rId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22B89D3B-DAB4-6C39-5AA1-0E11DDCF47CD}"/>
              </a:ext>
            </a:extLst>
          </p:cNvPr>
          <p:cNvSpPr/>
          <p:nvPr/>
        </p:nvSpPr>
        <p:spPr>
          <a:xfrm>
            <a:off x="4790210" y="1888011"/>
            <a:ext cx="380999" cy="2263190"/>
          </a:xfrm>
          <a:prstGeom prst="leftBrace">
            <a:avLst>
              <a:gd name="adj1" fmla="val 92620"/>
              <a:gd name="adj2" fmla="val 49718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1047E5-9D1B-5595-7CF0-E5A811C94F34}"/>
              </a:ext>
            </a:extLst>
          </p:cNvPr>
          <p:cNvSpPr txBox="1"/>
          <p:nvPr/>
        </p:nvSpPr>
        <p:spPr>
          <a:xfrm>
            <a:off x="1383323" y="5095986"/>
            <a:ext cx="8846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More convenient for simulation using numerical 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E7C09-E499-BF69-9E43-3CF89DCAFAF5}"/>
                  </a:ext>
                </a:extLst>
              </p:cNvPr>
              <p:cNvSpPr txBox="1"/>
              <p:nvPr/>
            </p:nvSpPr>
            <p:spPr>
              <a:xfrm>
                <a:off x="5257800" y="1888011"/>
                <a:ext cx="2614246" cy="794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E7C09-E499-BF69-9E43-3CF89DCAF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888011"/>
                <a:ext cx="2614246" cy="794448"/>
              </a:xfrm>
              <a:prstGeom prst="rect">
                <a:avLst/>
              </a:prstGeom>
              <a:blipFill>
                <a:blip r:embed="rId3"/>
                <a:stretch>
                  <a:fillRect l="-971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DEA0DB-C46B-BB86-A75E-D4B0284FFD07}"/>
                  </a:ext>
                </a:extLst>
              </p:cNvPr>
              <p:cNvSpPr txBox="1"/>
              <p:nvPr/>
            </p:nvSpPr>
            <p:spPr>
              <a:xfrm>
                <a:off x="5257800" y="3180295"/>
                <a:ext cx="6096000" cy="8965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</m:num>
                        <m:den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𝑝𝑢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DEA0DB-C46B-BB86-A75E-D4B0284FF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180295"/>
                <a:ext cx="6096000" cy="896592"/>
              </a:xfrm>
              <a:prstGeom prst="rect">
                <a:avLst/>
              </a:prstGeom>
              <a:blipFill>
                <a:blip r:embed="rId4"/>
                <a:stretch>
                  <a:fillRect l="-416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11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969C-D0EE-7DFE-3912-7A17C2A8D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1">
                <a:extLst>
                  <a:ext uri="{FF2B5EF4-FFF2-40B4-BE49-F238E27FC236}">
                    <a16:creationId xmlns:a16="http://schemas.microsoft.com/office/drawing/2014/main" id="{9A083FF4-DC78-A5DF-5DF0-A384F3EC41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04431"/>
                <a:ext cx="10515600" cy="2572532"/>
              </a:xfrm>
            </p:spPr>
            <p:txBody>
              <a:bodyPr/>
              <a:lstStyle/>
              <a:p>
                <a:r>
                  <a:rPr lang="en-US" dirty="0"/>
                  <a:t>Generator in the steady state and operating at synchronous speed</a:t>
                </a:r>
              </a:p>
              <a:p>
                <a:r>
                  <a:rPr lang="en-US" dirty="0"/>
                  <a:t>Bolted three-phase faults at its terminals at </a:t>
                </a:r>
                <a14:m>
                  <m:oMath xmlns:m="http://schemas.openxmlformats.org/officeDocument/2006/math">
                    <m:r>
                      <a:rPr lang="en-US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kern="12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 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remains unchanged for the time interval considered</a:t>
                </a:r>
              </a:p>
              <a:p>
                <a:r>
                  <a:rPr lang="en-US" dirty="0"/>
                  <a:t>How does the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effectLst/>
                  </a:rPr>
                  <a:t> change over time?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Content Placeholder 21">
                <a:extLst>
                  <a:ext uri="{FF2B5EF4-FFF2-40B4-BE49-F238E27FC236}">
                    <a16:creationId xmlns:a16="http://schemas.microsoft.com/office/drawing/2014/main" id="{9A083FF4-DC78-A5DF-5DF0-A384F3EC41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04431"/>
                <a:ext cx="10515600" cy="2572532"/>
              </a:xfrm>
              <a:blipFill>
                <a:blip r:embed="rId2"/>
                <a:stretch>
                  <a:fillRect l="-1206" t="-3922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52252E-FABA-E652-7271-8DFB2D9A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5CA5D-0E37-29C0-965D-C5B726CB5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59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0573DE-BCED-4F90-1D3B-B762354BE620}"/>
              </a:ext>
            </a:extLst>
          </p:cNvPr>
          <p:cNvGrpSpPr/>
          <p:nvPr/>
        </p:nvGrpSpPr>
        <p:grpSpPr>
          <a:xfrm>
            <a:off x="3204693" y="1205314"/>
            <a:ext cx="5782613" cy="1896702"/>
            <a:chOff x="2100904" y="1304458"/>
            <a:chExt cx="5782613" cy="1896702"/>
          </a:xfrm>
        </p:grpSpPr>
        <p:sp>
          <p:nvSpPr>
            <p:cNvPr id="23" name="Line 68">
              <a:extLst>
                <a:ext uri="{FF2B5EF4-FFF2-40B4-BE49-F238E27FC236}">
                  <a16:creationId xmlns:a16="http://schemas.microsoft.com/office/drawing/2014/main" id="{AF38C445-C792-6DB6-E30D-1F405515A8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88807" y="2543989"/>
              <a:ext cx="122791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090578-33D4-8315-FBB8-070B84F700A8}"/>
                </a:ext>
              </a:extLst>
            </p:cNvPr>
            <p:cNvSpPr/>
            <p:nvPr/>
          </p:nvSpPr>
          <p:spPr>
            <a:xfrm>
              <a:off x="3328340" y="2483824"/>
              <a:ext cx="1542707" cy="120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ectangle 69">
              <a:extLst>
                <a:ext uri="{FF2B5EF4-FFF2-40B4-BE49-F238E27FC236}">
                  <a16:creationId xmlns:a16="http://schemas.microsoft.com/office/drawing/2014/main" id="{6CEE4375-2E42-A395-516E-828C1D402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717" y="1886818"/>
              <a:ext cx="1066800" cy="13143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Grid</a:t>
              </a: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4826AC6E-D700-A5FF-B20E-3F49D9AD54ED}"/>
                </a:ext>
              </a:extLst>
            </p:cNvPr>
            <p:cNvSpPr/>
            <p:nvPr/>
          </p:nvSpPr>
          <p:spPr>
            <a:xfrm>
              <a:off x="3851999" y="1701334"/>
              <a:ext cx="765639" cy="28544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CADAB919-2373-C4F4-973E-F7754BEA337C}"/>
                </a:ext>
              </a:extLst>
            </p:cNvPr>
            <p:cNvSpPr/>
            <p:nvPr/>
          </p:nvSpPr>
          <p:spPr>
            <a:xfrm>
              <a:off x="5725192" y="1701334"/>
              <a:ext cx="765639" cy="28544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AEBB56B-7126-29C4-00F9-4EC40486DDC6}"/>
                    </a:ext>
                  </a:extLst>
                </p:cNvPr>
                <p:cNvSpPr/>
                <p:nvPr/>
              </p:nvSpPr>
              <p:spPr>
                <a:xfrm>
                  <a:off x="3978113" y="1304458"/>
                  <a:ext cx="6108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E045B735-867C-4449-BBBD-65226D926F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113" y="1304458"/>
                  <a:ext cx="61087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62F45C6-B0E8-A49A-7858-F5F0CB18DA65}"/>
                    </a:ext>
                  </a:extLst>
                </p:cNvPr>
                <p:cNvSpPr/>
                <p:nvPr/>
              </p:nvSpPr>
              <p:spPr>
                <a:xfrm>
                  <a:off x="5883077" y="1304458"/>
                  <a:ext cx="52565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0D7A8D0C-BF43-7B45-9837-002ACD6AEB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3077" y="1304458"/>
                  <a:ext cx="525657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821264-B241-1CA2-8488-81294C4B9CAB}"/>
                </a:ext>
              </a:extLst>
            </p:cNvPr>
            <p:cNvCxnSpPr>
              <a:cxnSpLocks/>
            </p:cNvCxnSpPr>
            <p:nvPr/>
          </p:nvCxnSpPr>
          <p:spPr>
            <a:xfrm>
              <a:off x="5930534" y="2230481"/>
              <a:ext cx="0" cy="62701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71">
              <a:extLst>
                <a:ext uri="{FF2B5EF4-FFF2-40B4-BE49-F238E27FC236}">
                  <a16:creationId xmlns:a16="http://schemas.microsoft.com/office/drawing/2014/main" id="{8C7F3D80-EA59-46E4-197E-0C29A832C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0904" y="1887558"/>
              <a:ext cx="1595563" cy="13128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Prime Mover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36246D0-9822-8BDF-684C-E0F0F9DBD9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0742" y="2032980"/>
              <a:ext cx="1028065" cy="1022018"/>
              <a:chOff x="634" y="1469"/>
              <a:chExt cx="411" cy="411"/>
            </a:xfrm>
            <a:solidFill>
              <a:schemeClr val="bg1"/>
            </a:solidFill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4028563-6E7F-40C7-2F20-4C74E10709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1469"/>
                <a:ext cx="411" cy="41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EF2F6F7D-8A12-8D8E-A3F0-5E31C04D18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839" y="1666"/>
                <a:ext cx="86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E5E4D78A-CC86-7A40-9D05-ADCFED212A8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925" y="1666"/>
                <a:ext cx="85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BBF7F0A3-D414-9D13-BA8E-99CD57468C6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70" y="1577"/>
                <a:ext cx="86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F9285B7E-A2B5-76C2-FC66-7DDC885D2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" y="1577"/>
                <a:ext cx="85" cy="98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0" name="Lightning Bolt 39">
            <a:extLst>
              <a:ext uri="{FF2B5EF4-FFF2-40B4-BE49-F238E27FC236}">
                <a16:creationId xmlns:a16="http://schemas.microsoft.com/office/drawing/2014/main" id="{8BE546E7-20BE-9568-7B2D-332BB85D7BD0}"/>
              </a:ext>
            </a:extLst>
          </p:cNvPr>
          <p:cNvSpPr/>
          <p:nvPr/>
        </p:nvSpPr>
        <p:spPr>
          <a:xfrm>
            <a:off x="6983113" y="2768619"/>
            <a:ext cx="289746" cy="546943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2742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0B31-1D0A-0325-CBEB-554F2873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69899-83C6-3525-9036-EA3F19B98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668"/>
            <a:ext cx="10825480" cy="4621295"/>
          </a:xfrm>
        </p:spPr>
        <p:txBody>
          <a:bodyPr/>
          <a:lstStyle/>
          <a:p>
            <a:r>
              <a:rPr lang="en-US" dirty="0"/>
              <a:t>System may go unstable</a:t>
            </a:r>
          </a:p>
          <a:p>
            <a:r>
              <a:rPr lang="en-US" dirty="0"/>
              <a:t>Protection system disconnects more equipment</a:t>
            </a:r>
          </a:p>
          <a:p>
            <a:r>
              <a:rPr lang="en-US" dirty="0"/>
              <a:t>Cascading outages</a:t>
            </a:r>
          </a:p>
          <a:p>
            <a:pPr lvl="1"/>
            <a:r>
              <a:rPr lang="en-US" dirty="0"/>
              <a:t>e.g., cruise ship incident</a:t>
            </a:r>
          </a:p>
          <a:p>
            <a:r>
              <a:rPr lang="en-US" dirty="0"/>
              <a:t>Can lead to a partial or complete system collapse: blackout</a:t>
            </a:r>
          </a:p>
          <a:p>
            <a:pPr lvl="1"/>
            <a:r>
              <a:rPr lang="en-US" dirty="0"/>
              <a:t>Partial collapse: </a:t>
            </a:r>
          </a:p>
          <a:p>
            <a:pPr lvl="2"/>
            <a:r>
              <a:rPr lang="en-US" dirty="0"/>
              <a:t>The opening of circuit breakers isolates the part of the system that collapses</a:t>
            </a:r>
          </a:p>
          <a:p>
            <a:pPr lvl="2"/>
            <a:r>
              <a:rPr lang="en-US" dirty="0"/>
              <a:t>If the load/generation balance can be maintained, the rest of the system, does not collapse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31443-4287-4A74-625D-2D74F16F7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BBFA7-3D10-1466-DDDE-A057D002C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5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969C-D0EE-7DFE-3912-7A17C2A8D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11.6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52252E-FABA-E652-7271-8DFB2D9A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5CA5D-0E37-29C0-965D-C5B726CB5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7D3926-33D0-3F1D-E82E-056F654376EB}"/>
                  </a:ext>
                </a:extLst>
              </p:cNvPr>
              <p:cNvSpPr txBox="1"/>
              <p:nvPr/>
            </p:nvSpPr>
            <p:spPr>
              <a:xfrm>
                <a:off x="710844" y="5412186"/>
                <a:ext cx="2614246" cy="794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7D3926-33D0-3F1D-E82E-056F65437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44" y="5412186"/>
                <a:ext cx="2614246" cy="794448"/>
              </a:xfrm>
              <a:prstGeom prst="rect">
                <a:avLst/>
              </a:prstGeom>
              <a:blipFill>
                <a:blip r:embed="rId2"/>
                <a:stretch>
                  <a:fillRect l="-971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77B1F2-17ED-720F-70EA-F96264FBE4B8}"/>
                  </a:ext>
                </a:extLst>
              </p:cNvPr>
              <p:cNvSpPr txBox="1"/>
              <p:nvPr/>
            </p:nvSpPr>
            <p:spPr>
              <a:xfrm>
                <a:off x="710844" y="1664827"/>
                <a:ext cx="3821723" cy="8965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</m:num>
                        <m:den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𝑝𝑢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77B1F2-17ED-720F-70EA-F96264FBE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44" y="1664827"/>
                <a:ext cx="3821723" cy="896592"/>
              </a:xfrm>
              <a:prstGeom prst="rect">
                <a:avLst/>
              </a:prstGeom>
              <a:blipFill>
                <a:blip r:embed="rId3"/>
                <a:stretch>
                  <a:fillRect l="-662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1DE14E-C328-47E0-A32F-66ACB2DBAEFD}"/>
                  </a:ext>
                </a:extLst>
              </p:cNvPr>
              <p:cNvSpPr txBox="1"/>
              <p:nvPr/>
            </p:nvSpPr>
            <p:spPr>
              <a:xfrm>
                <a:off x="710844" y="2753520"/>
                <a:ext cx="7332785" cy="725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For simplicity, we will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𝑝𝑢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𝑠𝑦𝑛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1DE14E-C328-47E0-A32F-66ACB2DBA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44" y="2753520"/>
                <a:ext cx="7332785" cy="725583"/>
              </a:xfrm>
              <a:prstGeom prst="rect">
                <a:avLst/>
              </a:prstGeom>
              <a:blipFill>
                <a:blip r:embed="rId4"/>
                <a:stretch>
                  <a:fillRect l="-1384"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56CE3D-116F-EA96-C600-202A7CEA35FC}"/>
                  </a:ext>
                </a:extLst>
              </p:cNvPr>
              <p:cNvSpPr txBox="1"/>
              <p:nvPr/>
            </p:nvSpPr>
            <p:spPr>
              <a:xfrm>
                <a:off x="710844" y="3547815"/>
                <a:ext cx="2196480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</m:num>
                        <m:den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56CE3D-116F-EA96-C600-202A7CEA3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44" y="3547815"/>
                <a:ext cx="2196480" cy="793551"/>
              </a:xfrm>
              <a:prstGeom prst="rect">
                <a:avLst/>
              </a:prstGeom>
              <a:blipFill>
                <a:blip r:embed="rId5"/>
                <a:stretch>
                  <a:fillRect l="-1156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5FF2BC-5E57-688B-C2D0-6EF92D05D59C}"/>
                  </a:ext>
                </a:extLst>
              </p:cNvPr>
              <p:cNvSpPr txBox="1"/>
              <p:nvPr/>
            </p:nvSpPr>
            <p:spPr>
              <a:xfrm>
                <a:off x="710844" y="4475566"/>
                <a:ext cx="6096000" cy="732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</m:num>
                        <m:den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5FF2BC-5E57-688B-C2D0-6EF92D05D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44" y="4475566"/>
                <a:ext cx="6096000" cy="732508"/>
              </a:xfrm>
              <a:prstGeom prst="rect">
                <a:avLst/>
              </a:prstGeom>
              <a:blipFill>
                <a:blip r:embed="rId6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AF5F7AF3-507E-4F18-F747-D0B14319A98F}"/>
              </a:ext>
            </a:extLst>
          </p:cNvPr>
          <p:cNvGrpSpPr/>
          <p:nvPr/>
        </p:nvGrpSpPr>
        <p:grpSpPr>
          <a:xfrm>
            <a:off x="4196859" y="4440687"/>
            <a:ext cx="2883879" cy="1719056"/>
            <a:chOff x="4196859" y="4487579"/>
            <a:chExt cx="2883879" cy="1719056"/>
          </a:xfrm>
        </p:grpSpPr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AEE399C8-5E31-F5CA-0FB8-A837138B2699}"/>
                </a:ext>
              </a:extLst>
            </p:cNvPr>
            <p:cNvSpPr/>
            <p:nvPr/>
          </p:nvSpPr>
          <p:spPr>
            <a:xfrm flipH="1">
              <a:off x="4196859" y="4487579"/>
              <a:ext cx="380999" cy="1719056"/>
            </a:xfrm>
            <a:prstGeom prst="leftBrace">
              <a:avLst>
                <a:gd name="adj1" fmla="val 92620"/>
                <a:gd name="adj2" fmla="val 49718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7EBDECC-E7A5-BFF9-2C5B-F49B5EE61690}"/>
                    </a:ext>
                  </a:extLst>
                </p:cNvPr>
                <p:cNvSpPr txBox="1"/>
                <p:nvPr/>
              </p:nvSpPr>
              <p:spPr>
                <a:xfrm>
                  <a:off x="4746513" y="4933711"/>
                  <a:ext cx="2334225" cy="7944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num>
                          <m:den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f>
                          <m:f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𝑠𝑦𝑛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den>
                        </m:f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7EBDECC-E7A5-BFF9-2C5B-F49B5EE616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6513" y="4933711"/>
                  <a:ext cx="2334225" cy="794448"/>
                </a:xfrm>
                <a:prstGeom prst="rect">
                  <a:avLst/>
                </a:prstGeom>
                <a:blipFill>
                  <a:blip r:embed="rId7"/>
                  <a:stretch>
                    <a:fillRect l="-541"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B1F5B86-FE38-6B49-6CD7-E41C83A70736}"/>
                  </a:ext>
                </a:extLst>
              </p:cNvPr>
              <p:cNvSpPr txBox="1"/>
              <p:nvPr/>
            </p:nvSpPr>
            <p:spPr>
              <a:xfrm>
                <a:off x="2913583" y="3715567"/>
                <a:ext cx="6096000" cy="490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with the initial condition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𝑠𝑦𝑛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B1F5B86-FE38-6B49-6CD7-E41C83A70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583" y="3715567"/>
                <a:ext cx="6096000" cy="490840"/>
              </a:xfrm>
              <a:prstGeom prst="rect">
                <a:avLst/>
              </a:prstGeom>
              <a:blipFill>
                <a:blip r:embed="rId8"/>
                <a:stretch>
                  <a:fillRect l="-1663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629C94E-3829-37F6-3FA1-EFAA69B40EAF}"/>
              </a:ext>
            </a:extLst>
          </p:cNvPr>
          <p:cNvGrpSpPr/>
          <p:nvPr/>
        </p:nvGrpSpPr>
        <p:grpSpPr>
          <a:xfrm>
            <a:off x="7080738" y="4933961"/>
            <a:ext cx="4459031" cy="732508"/>
            <a:chOff x="7080738" y="4980853"/>
            <a:chExt cx="4459031" cy="732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9456B2-CA41-63E6-9F00-F43098CFF669}"/>
                    </a:ext>
                  </a:extLst>
                </p:cNvPr>
                <p:cNvSpPr txBox="1"/>
                <p:nvPr/>
              </p:nvSpPr>
              <p:spPr>
                <a:xfrm>
                  <a:off x="7882169" y="4980853"/>
                  <a:ext cx="3657600" cy="7325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𝑠𝑦𝑛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den>
                        </m:f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9456B2-CA41-63E6-9F00-F43098CFF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169" y="4980853"/>
                  <a:ext cx="3657600" cy="732508"/>
                </a:xfrm>
                <a:prstGeom prst="rect">
                  <a:avLst/>
                </a:prstGeom>
                <a:blipFill>
                  <a:blip r:embed="rId9"/>
                  <a:stretch>
                    <a:fillRect l="-346"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7377AC31-7924-8BEB-4B43-586F5A89BED2}"/>
                </a:ext>
              </a:extLst>
            </p:cNvPr>
            <p:cNvSpPr/>
            <p:nvPr/>
          </p:nvSpPr>
          <p:spPr>
            <a:xfrm>
              <a:off x="7080738" y="5228344"/>
              <a:ext cx="703385" cy="2375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7872D3-FBC3-5E9F-0075-C13DF67EEB7E}"/>
                  </a:ext>
                </a:extLst>
              </p:cNvPr>
              <p:cNvSpPr txBox="1"/>
              <p:nvPr/>
            </p:nvSpPr>
            <p:spPr>
              <a:xfrm>
                <a:off x="7098323" y="5975317"/>
                <a:ext cx="470095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is determined by the pre-fault loading of the generator</a:t>
                </a:r>
                <a:r>
                  <a:rPr lang="en-US" sz="2400" dirty="0">
                    <a:effectLst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7872D3-FBC3-5E9F-0075-C13DF67EE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323" y="5975317"/>
                <a:ext cx="4700953" cy="830997"/>
              </a:xfrm>
              <a:prstGeom prst="rect">
                <a:avLst/>
              </a:prstGeom>
              <a:blipFill>
                <a:blip r:embed="rId10"/>
                <a:stretch>
                  <a:fillRect l="-1882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15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  <p:bldP spid="29" grpId="0"/>
      <p:bldP spid="36" grpId="0"/>
      <p:bldP spid="4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969C-D0EE-7DFE-3912-7A17C2A8D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11.6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52252E-FABA-E652-7271-8DFB2D9A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5CA5D-0E37-29C0-965D-C5B726CB5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3E058E-8497-C74E-2A87-EA4809AC464D}"/>
                  </a:ext>
                </a:extLst>
              </p:cNvPr>
              <p:cNvSpPr txBox="1"/>
              <p:nvPr/>
            </p:nvSpPr>
            <p:spPr>
              <a:xfrm>
                <a:off x="618392" y="1612961"/>
                <a:ext cx="1095521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How muc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</a:rPr>
                  <a:t>h would it require for a </a:t>
                </a:r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60 Hz generator with an inertia constant </a:t>
                </a:r>
                <a14:m>
                  <m:oMath xmlns:m="http://schemas.openxmlformats.org/officeDocument/2006/math"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=3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operating at rated power and a rotor angle </a:t>
                </a:r>
                <a14:m>
                  <m:oMath xmlns:m="http://schemas.openxmlformats.org/officeDocument/2006/math"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sz="2400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=15°=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0.262 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𝑟𝑎𝑑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to reach </a:t>
                </a:r>
                <a14:m>
                  <m:oMath xmlns:m="http://schemas.openxmlformats.org/officeDocument/2006/math"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90°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following such a fault?</a:t>
                </a:r>
                <a:endPara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3E058E-8497-C74E-2A87-EA4809AC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92" y="1612961"/>
                <a:ext cx="10955215" cy="1200329"/>
              </a:xfrm>
              <a:prstGeom prst="rect">
                <a:avLst/>
              </a:prstGeom>
              <a:blipFill>
                <a:blip r:embed="rId2"/>
                <a:stretch>
                  <a:fillRect l="-810" t="-315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7747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969C-D0EE-7DFE-3912-7A17C2A8D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11.6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52252E-FABA-E652-7271-8DFB2D9A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5CA5D-0E37-29C0-965D-C5B726CB5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828041-8A43-E72D-5DF8-8229BDD3567F}"/>
                  </a:ext>
                </a:extLst>
              </p:cNvPr>
              <p:cNvSpPr txBox="1"/>
              <p:nvPr/>
            </p:nvSpPr>
            <p:spPr>
              <a:xfrm>
                <a:off x="817684" y="1511994"/>
                <a:ext cx="3657600" cy="732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</m:num>
                        <m:den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828041-8A43-E72D-5DF8-8229BDD35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84" y="1511994"/>
                <a:ext cx="3657600" cy="732508"/>
              </a:xfrm>
              <a:prstGeom prst="rect">
                <a:avLst/>
              </a:prstGeom>
              <a:blipFill>
                <a:blip r:embed="rId2"/>
                <a:stretch>
                  <a:fillRect l="-692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35D700-19AD-BA35-9DDD-D96FF481B5D3}"/>
                  </a:ext>
                </a:extLst>
              </p:cNvPr>
              <p:cNvSpPr txBox="1"/>
              <p:nvPr/>
            </p:nvSpPr>
            <p:spPr>
              <a:xfrm>
                <a:off x="817684" y="2431451"/>
                <a:ext cx="3761508" cy="732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</m:num>
                        <m:den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35D700-19AD-BA35-9DDD-D96FF481B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84" y="2431451"/>
                <a:ext cx="3761508" cy="732508"/>
              </a:xfrm>
              <a:prstGeom prst="rect">
                <a:avLst/>
              </a:prstGeom>
              <a:blipFill>
                <a:blip r:embed="rId3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F71E7B-E835-6041-98B1-87DCD89B3A5B}"/>
                  </a:ext>
                </a:extLst>
              </p:cNvPr>
              <p:cNvSpPr txBox="1"/>
              <p:nvPr/>
            </p:nvSpPr>
            <p:spPr>
              <a:xfrm>
                <a:off x="817684" y="3350908"/>
                <a:ext cx="6425046" cy="490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60 Hz generator </a:t>
                </a:r>
                <a:r>
                  <a:rPr lang="en-US" sz="2400" dirty="0">
                    <a:solidFill>
                      <a:schemeClr val="tx1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𝑠𝑦𝑛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=377.0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F71E7B-E835-6041-98B1-87DCD89B3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84" y="3350908"/>
                <a:ext cx="6425046" cy="490840"/>
              </a:xfrm>
              <a:prstGeom prst="rect">
                <a:avLst/>
              </a:prstGeom>
              <a:blipFill>
                <a:blip r:embed="rId4"/>
                <a:stretch>
                  <a:fillRect l="-1578" t="-1025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60155-2714-AAC1-97F3-2064247975B8}"/>
                  </a:ext>
                </a:extLst>
              </p:cNvPr>
              <p:cNvSpPr txBox="1"/>
              <p:nvPr/>
            </p:nvSpPr>
            <p:spPr>
              <a:xfrm>
                <a:off x="817684" y="4028697"/>
                <a:ext cx="64250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Rated power </a:t>
                </a:r>
                <a:r>
                  <a:rPr lang="en-US" sz="2400" dirty="0">
                    <a:solidFill>
                      <a:schemeClr val="tx1"/>
                    </a:solidFill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=1.0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60155-2714-AAC1-97F3-206424797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84" y="4028697"/>
                <a:ext cx="6425046" cy="461665"/>
              </a:xfrm>
              <a:prstGeom prst="rect">
                <a:avLst/>
              </a:prstGeom>
              <a:blipFill>
                <a:blip r:embed="rId5"/>
                <a:stretch>
                  <a:fillRect l="-1578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AB21D0-0FD8-D2F8-93F3-3D529B5C08B1}"/>
                  </a:ext>
                </a:extLst>
              </p:cNvPr>
              <p:cNvSpPr txBox="1"/>
              <p:nvPr/>
            </p:nvSpPr>
            <p:spPr>
              <a:xfrm>
                <a:off x="817684" y="5325925"/>
                <a:ext cx="4237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4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𝜔</m:t>
                    </m:r>
                    <m:d>
                      <m:d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=62.83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+377.0 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𝑟𝑎𝑑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/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</a:t>
                </a:r>
                <a:endPara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AB21D0-0FD8-D2F8-93F3-3D529B5C0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84" y="5325925"/>
                <a:ext cx="4237893" cy="461665"/>
              </a:xfrm>
              <a:prstGeom prst="rect">
                <a:avLst/>
              </a:prstGeom>
              <a:blipFill>
                <a:blip r:embed="rId6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0F3685-2064-D9D6-210C-88EBE44B8613}"/>
                  </a:ext>
                </a:extLst>
              </p:cNvPr>
              <p:cNvSpPr txBox="1"/>
              <p:nvPr/>
            </p:nvSpPr>
            <p:spPr>
              <a:xfrm>
                <a:off x="817684" y="4677311"/>
                <a:ext cx="40452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=31.42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+0.262  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0F3685-2064-D9D6-210C-88EBE44B8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84" y="4677311"/>
                <a:ext cx="4045261" cy="461665"/>
              </a:xfrm>
              <a:prstGeom prst="rect">
                <a:avLst/>
              </a:prstGeom>
              <a:blipFill>
                <a:blip r:embed="rId7"/>
                <a:stretch>
                  <a:fillRect l="-625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47EAE8-FFE0-D92D-F930-FE2F54E0D208}"/>
                  </a:ext>
                </a:extLst>
              </p:cNvPr>
              <p:cNvSpPr txBox="1"/>
              <p:nvPr/>
            </p:nvSpPr>
            <p:spPr>
              <a:xfrm>
                <a:off x="5024139" y="4677309"/>
                <a:ext cx="52102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=90°=1.57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𝑟𝑎𝑑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=204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en-US" sz="2400" dirty="0">
                    <a:effectLst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47EAE8-FFE0-D92D-F930-FE2F54E0D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139" y="4677309"/>
                <a:ext cx="5210209" cy="461665"/>
              </a:xfrm>
              <a:prstGeom prst="rect">
                <a:avLst/>
              </a:prstGeom>
              <a:blipFill>
                <a:blip r:embed="rId8"/>
                <a:stretch>
                  <a:fillRect l="-1946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0A6912-B447-93C0-0F9B-F0E82DCAB721}"/>
                  </a:ext>
                </a:extLst>
              </p:cNvPr>
              <p:cNvSpPr txBox="1"/>
              <p:nvPr/>
            </p:nvSpPr>
            <p:spPr>
              <a:xfrm>
                <a:off x="5024139" y="5325925"/>
                <a:ext cx="39975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kern="12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4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𝜔</m:t>
                    </m:r>
                    <m:d>
                      <m:d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0.204</m:t>
                        </m:r>
                      </m:e>
                    </m:d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US" sz="24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389.82 </m:t>
                    </m:r>
                    <m:r>
                      <a:rPr lang="en-US" sz="24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𝑟𝑎𝑑</m:t>
                    </m:r>
                    <m:r>
                      <a:rPr lang="en-US" sz="24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/</m:t>
                    </m:r>
                    <m:r>
                      <a:rPr lang="en-US" sz="24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0A6912-B447-93C0-0F9B-F0E82DCAB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139" y="5325925"/>
                <a:ext cx="3997569" cy="461665"/>
              </a:xfrm>
              <a:prstGeom prst="rect">
                <a:avLst/>
              </a:prstGeom>
              <a:blipFill>
                <a:blip r:embed="rId9"/>
                <a:stretch>
                  <a:fillRect l="-2532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DC2C8A-2EAB-8E49-6DDC-9709A6396B46}"/>
                  </a:ext>
                </a:extLst>
              </p:cNvPr>
              <p:cNvSpPr txBox="1"/>
              <p:nvPr/>
            </p:nvSpPr>
            <p:spPr>
              <a:xfrm>
                <a:off x="817684" y="5943715"/>
                <a:ext cx="5681533" cy="725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𝑝𝑢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0.204</m:t>
                        </m:r>
                      </m:e>
                    </m:d>
                    <m:r>
                      <a:rPr 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0.204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𝑠𝑦𝑛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=1.034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DC2C8A-2EAB-8E49-6DDC-9709A6396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84" y="5943715"/>
                <a:ext cx="5681533" cy="725583"/>
              </a:xfrm>
              <a:prstGeom prst="rect">
                <a:avLst/>
              </a:prstGeom>
              <a:blipFill>
                <a:blip r:embed="rId10"/>
                <a:stretch>
                  <a:fillRect l="-1786"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4EB862-6643-EC6E-23AB-3B6607EED0A2}"/>
                  </a:ext>
                </a:extLst>
              </p:cNvPr>
              <p:cNvSpPr txBox="1"/>
              <p:nvPr/>
            </p:nvSpPr>
            <p:spPr>
              <a:xfrm>
                <a:off x="6499217" y="5891007"/>
                <a:ext cx="46616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 small change in speed results in a </a:t>
                </a:r>
              </a:p>
              <a:p>
                <a:r>
                  <a:rPr lang="en-US" sz="2400" dirty="0"/>
                  <a:t>significant change in the angle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4EB862-6643-EC6E-23AB-3B6607EED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217" y="5891007"/>
                <a:ext cx="4661661" cy="830997"/>
              </a:xfrm>
              <a:prstGeom prst="rect">
                <a:avLst/>
              </a:prstGeom>
              <a:blipFill>
                <a:blip r:embed="rId11"/>
                <a:stretch>
                  <a:fillRect l="-1902" t="-5970" r="-1087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9492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C674-0090-659A-BE5C-A11B0DD1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model of synchronous generators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607704-7DCA-C1D4-33CC-9342EB565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Electrical dynamics of generators are very complex</a:t>
            </a:r>
          </a:p>
          <a:p>
            <a:r>
              <a:rPr lang="en-US" dirty="0"/>
              <a:t>A detailed analysis of these dynamics is outside the scope of this course</a:t>
            </a:r>
          </a:p>
          <a:p>
            <a:r>
              <a:rPr lang="en-US" dirty="0"/>
              <a:t>We will limit our analysis to the simplified, “classical”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C60D2F-6C76-895E-F763-6175ACA3F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AB3CD-0CAF-097C-107A-3AAEABF8E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3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DB4DAA-2148-8389-47EE-3AF84FFF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6005" cy="1009363"/>
          </a:xfrm>
        </p:spPr>
        <p:txBody>
          <a:bodyPr>
            <a:normAutofit fontScale="90000"/>
          </a:bodyPr>
          <a:lstStyle/>
          <a:p>
            <a:r>
              <a:rPr lang="en-US" dirty="0"/>
              <a:t>Subtransient, transient and synchronous reactances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52FF3-067C-4040-45B2-61C7EE06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0A330-713B-818D-A8ED-3374079F6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64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E3222B-1E3D-088A-7B75-C965FD1FC218}"/>
              </a:ext>
            </a:extLst>
          </p:cNvPr>
          <p:cNvGrpSpPr>
            <a:grpSpLocks noChangeAspect="1"/>
          </p:cNvGrpSpPr>
          <p:nvPr/>
        </p:nvGrpSpPr>
        <p:grpSpPr>
          <a:xfrm>
            <a:off x="8399798" y="1619927"/>
            <a:ext cx="2976805" cy="2976805"/>
            <a:chOff x="1129883" y="1282849"/>
            <a:chExt cx="4292301" cy="42923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0C120AA-7FE3-C5D3-42C6-339C086D876F}"/>
                </a:ext>
              </a:extLst>
            </p:cNvPr>
            <p:cNvGrpSpPr/>
            <p:nvPr/>
          </p:nvGrpSpPr>
          <p:grpSpPr>
            <a:xfrm rot="1700861">
              <a:off x="1916299" y="2013769"/>
              <a:ext cx="2719468" cy="2827409"/>
              <a:chOff x="1916299" y="2013769"/>
              <a:chExt cx="2719468" cy="2827409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166482A-04C2-0577-2963-E2B9946EE848}"/>
                  </a:ext>
                </a:extLst>
              </p:cNvPr>
              <p:cNvGrpSpPr/>
              <p:nvPr/>
            </p:nvGrpSpPr>
            <p:grpSpPr>
              <a:xfrm>
                <a:off x="1916299" y="2013769"/>
                <a:ext cx="2719468" cy="2827409"/>
                <a:chOff x="1910006" y="2013769"/>
                <a:chExt cx="2719468" cy="2827409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FCEB71F2-E8C1-419A-5050-F42615250577}"/>
                    </a:ext>
                  </a:extLst>
                </p:cNvPr>
                <p:cNvGrpSpPr/>
                <p:nvPr/>
              </p:nvGrpSpPr>
              <p:grpSpPr>
                <a:xfrm>
                  <a:off x="1910006" y="2013769"/>
                  <a:ext cx="2719468" cy="2827409"/>
                  <a:chOff x="1910746" y="2016044"/>
                  <a:chExt cx="2719468" cy="282740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68" name="Pie 67">
                    <a:extLst>
                      <a:ext uri="{FF2B5EF4-FFF2-40B4-BE49-F238E27FC236}">
                        <a16:creationId xmlns:a16="http://schemas.microsoft.com/office/drawing/2014/main" id="{6FEC33D4-290B-7489-35DA-1BCF31979FD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>
                    <a:off x="1928863" y="1997927"/>
                    <a:ext cx="2683233" cy="2719468"/>
                  </a:xfrm>
                  <a:prstGeom prst="pie">
                    <a:avLst>
                      <a:gd name="adj1" fmla="val 6965249"/>
                      <a:gd name="adj2" fmla="val 14666038"/>
                    </a:avLst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" name="Pie 68">
                    <a:extLst>
                      <a:ext uri="{FF2B5EF4-FFF2-40B4-BE49-F238E27FC236}">
                        <a16:creationId xmlns:a16="http://schemas.microsoft.com/office/drawing/2014/main" id="{EDB190BF-0F49-7BE7-6693-A3D9D6A4FA6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V="1">
                    <a:off x="1928863" y="2142103"/>
                    <a:ext cx="2683233" cy="2719468"/>
                  </a:xfrm>
                  <a:prstGeom prst="pie">
                    <a:avLst>
                      <a:gd name="adj1" fmla="val 6965249"/>
                      <a:gd name="adj2" fmla="val 14666038"/>
                    </a:avLst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A717125E-0D89-4C32-3A1B-A8149CACC7DB}"/>
                    </a:ext>
                  </a:extLst>
                </p:cNvPr>
                <p:cNvSpPr/>
                <p:nvPr/>
              </p:nvSpPr>
              <p:spPr>
                <a:xfrm>
                  <a:off x="2037951" y="2747834"/>
                  <a:ext cx="2493106" cy="13645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81C5706-147D-B0E1-3817-EDDE80396A77}"/>
                    </a:ext>
                  </a:extLst>
                </p:cNvPr>
                <p:cNvSpPr/>
                <p:nvPr/>
              </p:nvSpPr>
              <p:spPr>
                <a:xfrm>
                  <a:off x="2596372" y="2737895"/>
                  <a:ext cx="1376264" cy="1374532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D8C2BBA-0E37-CD6E-946F-405E1C61C6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1878" y="2919566"/>
                <a:ext cx="4220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F0344E-79F4-DCE5-AD5A-FF6D91DDAC1D}"/>
                </a:ext>
              </a:extLst>
            </p:cNvPr>
            <p:cNvGrpSpPr/>
            <p:nvPr/>
          </p:nvGrpSpPr>
          <p:grpSpPr>
            <a:xfrm rot="1700861">
              <a:off x="2375534" y="3015765"/>
              <a:ext cx="2138191" cy="1092710"/>
              <a:chOff x="2422424" y="2919566"/>
              <a:chExt cx="2138191" cy="1092710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66A22CA-D34D-68AA-F696-919DC0C1C456}"/>
                  </a:ext>
                </a:extLst>
              </p:cNvPr>
              <p:cNvGrpSpPr/>
              <p:nvPr/>
            </p:nvGrpSpPr>
            <p:grpSpPr>
              <a:xfrm flipH="1">
                <a:off x="2422424" y="2919566"/>
                <a:ext cx="1703293" cy="1032472"/>
                <a:chOff x="2439050" y="2919566"/>
                <a:chExt cx="1703293" cy="1032472"/>
              </a:xfrm>
            </p:grpSpPr>
            <p:sp>
              <p:nvSpPr>
                <p:cNvPr id="58" name="Freeform 57">
                  <a:extLst>
                    <a:ext uri="{FF2B5EF4-FFF2-40B4-BE49-F238E27FC236}">
                      <a16:creationId xmlns:a16="http://schemas.microsoft.com/office/drawing/2014/main" id="{229277D7-4A15-D045-809C-B7BD27FD2BBC}"/>
                    </a:ext>
                  </a:extLst>
                </p:cNvPr>
                <p:cNvSpPr/>
                <p:nvPr/>
              </p:nvSpPr>
              <p:spPr>
                <a:xfrm>
                  <a:off x="2451436" y="3133061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2666DF16-F5F2-D78C-3EC3-BB2B99F36B66}"/>
                    </a:ext>
                  </a:extLst>
                </p:cNvPr>
                <p:cNvSpPr/>
                <p:nvPr/>
              </p:nvSpPr>
              <p:spPr>
                <a:xfrm>
                  <a:off x="2451436" y="3319758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5CBA90D8-135A-A1F2-75E3-1A9633C3D6EB}"/>
                    </a:ext>
                  </a:extLst>
                </p:cNvPr>
                <p:cNvSpPr/>
                <p:nvPr/>
              </p:nvSpPr>
              <p:spPr>
                <a:xfrm>
                  <a:off x="2451435" y="3511053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75B05CF2-100F-D24E-DBA5-405352968971}"/>
                    </a:ext>
                  </a:extLst>
                </p:cNvPr>
                <p:cNvSpPr/>
                <p:nvPr/>
              </p:nvSpPr>
              <p:spPr>
                <a:xfrm>
                  <a:off x="2444183" y="3713624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1ED43E98-E31B-7C5B-8149-68F076A280C6}"/>
                    </a:ext>
                  </a:extLst>
                </p:cNvPr>
                <p:cNvSpPr/>
                <p:nvPr/>
              </p:nvSpPr>
              <p:spPr>
                <a:xfrm>
                  <a:off x="2439050" y="2919566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30988D3-0BF8-1EB3-9CE7-9CA4AC1D75F5}"/>
                  </a:ext>
                </a:extLst>
              </p:cNvPr>
              <p:cNvGrpSpPr/>
              <p:nvPr/>
            </p:nvGrpSpPr>
            <p:grpSpPr>
              <a:xfrm>
                <a:off x="4213207" y="2920374"/>
                <a:ext cx="347408" cy="1006833"/>
                <a:chOff x="4229082" y="2914024"/>
                <a:chExt cx="347408" cy="1006833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48B82ED-2E25-1B16-C494-8FF112794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02786" y="2914024"/>
                  <a:ext cx="0" cy="45745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DB66D17-DCA0-CFC0-4D5A-21AD78F8A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9082" y="3371475"/>
                  <a:ext cx="347408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064C85E7-8AE8-39BA-5CD1-EAEB067B5D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04109" y="3461554"/>
                  <a:ext cx="19735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5225C345-6CBD-E782-E364-C4B3E3C1A9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02786" y="3461554"/>
                  <a:ext cx="0" cy="4593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0AA4BFC-D89E-2567-F3E3-441DBD2FBAC0}"/>
                  </a:ext>
                </a:extLst>
              </p:cNvPr>
              <p:cNvSpPr/>
              <p:nvPr/>
            </p:nvSpPr>
            <p:spPr>
              <a:xfrm>
                <a:off x="3978178" y="3873731"/>
                <a:ext cx="211013" cy="1385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3DF4628-EEC1-CEDF-B85D-04F0ED6433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8738" y="3882361"/>
                <a:ext cx="414997" cy="384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Donut 10">
              <a:extLst>
                <a:ext uri="{FF2B5EF4-FFF2-40B4-BE49-F238E27FC236}">
                  <a16:creationId xmlns:a16="http://schemas.microsoft.com/office/drawing/2014/main" id="{A85C0D5D-37E9-F55D-912B-0DB616C84783}"/>
                </a:ext>
              </a:extLst>
            </p:cNvPr>
            <p:cNvSpPr/>
            <p:nvPr/>
          </p:nvSpPr>
          <p:spPr>
            <a:xfrm>
              <a:off x="1129883" y="1282849"/>
              <a:ext cx="4292301" cy="4292301"/>
            </a:xfrm>
            <a:prstGeom prst="donut">
              <a:avLst>
                <a:gd name="adj" fmla="val 1294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835D98-CE42-AC20-4618-1B93EC863520}"/>
                </a:ext>
              </a:extLst>
            </p:cNvPr>
            <p:cNvSpPr/>
            <p:nvPr/>
          </p:nvSpPr>
          <p:spPr>
            <a:xfrm>
              <a:off x="3152320" y="1604565"/>
              <a:ext cx="247426" cy="24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8009E22-D2E1-C7C3-347D-B6CAB3C988C0}"/>
                </a:ext>
              </a:extLst>
            </p:cNvPr>
            <p:cNvSpPr/>
            <p:nvPr/>
          </p:nvSpPr>
          <p:spPr>
            <a:xfrm>
              <a:off x="3152320" y="1604565"/>
              <a:ext cx="247426" cy="2474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AD29F1D-0F10-E86F-290D-195DFFA5384F}"/>
                </a:ext>
              </a:extLst>
            </p:cNvPr>
            <p:cNvSpPr/>
            <p:nvPr/>
          </p:nvSpPr>
          <p:spPr>
            <a:xfrm>
              <a:off x="4787326" y="2548199"/>
              <a:ext cx="47708" cy="477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B809CC-F6C4-A145-9ECC-5DFD147DAFCB}"/>
                </a:ext>
              </a:extLst>
            </p:cNvPr>
            <p:cNvSpPr/>
            <p:nvPr/>
          </p:nvSpPr>
          <p:spPr>
            <a:xfrm rot="1784619">
              <a:off x="1689043" y="2455329"/>
              <a:ext cx="247426" cy="24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F0434E-711A-21A4-A324-A0D8F32C8762}"/>
                </a:ext>
              </a:extLst>
            </p:cNvPr>
            <p:cNvSpPr/>
            <p:nvPr/>
          </p:nvSpPr>
          <p:spPr>
            <a:xfrm rot="1784619">
              <a:off x="1689042" y="2455330"/>
              <a:ext cx="247426" cy="2474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68F9452-E1AE-1E03-3343-098B2453C526}"/>
                </a:ext>
              </a:extLst>
            </p:cNvPr>
            <p:cNvCxnSpPr>
              <a:stCxn id="16" idx="1"/>
              <a:endCxn id="16" idx="5"/>
            </p:cNvCxnSpPr>
            <p:nvPr/>
          </p:nvCxnSpPr>
          <p:spPr>
            <a:xfrm rot="1784619">
              <a:off x="1725277" y="2491565"/>
              <a:ext cx="174956" cy="1749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696E81F-12AE-F431-A8B8-8D51C5B27F49}"/>
                </a:ext>
              </a:extLst>
            </p:cNvPr>
            <p:cNvCxnSpPr>
              <a:cxnSpLocks/>
              <a:stCxn id="16" idx="3"/>
              <a:endCxn id="16" idx="7"/>
            </p:cNvCxnSpPr>
            <p:nvPr/>
          </p:nvCxnSpPr>
          <p:spPr>
            <a:xfrm rot="1784619" flipV="1">
              <a:off x="1725277" y="2491565"/>
              <a:ext cx="174956" cy="1749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3637C7F-3096-2B29-B92C-F722C2C702E2}"/>
                </a:ext>
              </a:extLst>
            </p:cNvPr>
            <p:cNvCxnSpPr/>
            <p:nvPr/>
          </p:nvCxnSpPr>
          <p:spPr>
            <a:xfrm rot="1784619">
              <a:off x="3185481" y="1640141"/>
              <a:ext cx="174956" cy="1749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11A21F4-8BA0-5BA1-43DB-47D688A51B48}"/>
                </a:ext>
              </a:extLst>
            </p:cNvPr>
            <p:cNvCxnSpPr>
              <a:cxnSpLocks/>
            </p:cNvCxnSpPr>
            <p:nvPr/>
          </p:nvCxnSpPr>
          <p:spPr>
            <a:xfrm rot="1784619" flipV="1">
              <a:off x="3185482" y="1640141"/>
              <a:ext cx="174956" cy="1749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27EC79-8499-F34D-3B35-7B370AD61CF6}"/>
                </a:ext>
              </a:extLst>
            </p:cNvPr>
            <p:cNvSpPr/>
            <p:nvPr/>
          </p:nvSpPr>
          <p:spPr>
            <a:xfrm rot="3538267">
              <a:off x="1678775" y="4158489"/>
              <a:ext cx="247426" cy="24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293F443-8AED-0C4F-A32D-C875CE3BDFBB}"/>
                </a:ext>
              </a:extLst>
            </p:cNvPr>
            <p:cNvSpPr/>
            <p:nvPr/>
          </p:nvSpPr>
          <p:spPr>
            <a:xfrm rot="3538267">
              <a:off x="1678775" y="4158489"/>
              <a:ext cx="247426" cy="2474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A93B732-3A41-735F-C3D6-CD493BCCE532}"/>
                </a:ext>
              </a:extLst>
            </p:cNvPr>
            <p:cNvSpPr/>
            <p:nvPr/>
          </p:nvSpPr>
          <p:spPr>
            <a:xfrm rot="3538267">
              <a:off x="3235722" y="5105836"/>
              <a:ext cx="47708" cy="477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FF267E2-29A1-7C8B-5E78-785763257B1A}"/>
                </a:ext>
              </a:extLst>
            </p:cNvPr>
            <p:cNvSpPr/>
            <p:nvPr/>
          </p:nvSpPr>
          <p:spPr>
            <a:xfrm rot="17987922">
              <a:off x="4621612" y="4159961"/>
              <a:ext cx="247426" cy="24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F7B62A8-172C-9346-EFFF-A3186F5D6600}"/>
                </a:ext>
              </a:extLst>
            </p:cNvPr>
            <p:cNvSpPr/>
            <p:nvPr/>
          </p:nvSpPr>
          <p:spPr>
            <a:xfrm rot="17987922">
              <a:off x="4621612" y="4159961"/>
              <a:ext cx="247426" cy="2474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A71D68-CA75-1359-95B9-9F3BB0BD78D0}"/>
                </a:ext>
              </a:extLst>
            </p:cNvPr>
            <p:cNvSpPr/>
            <p:nvPr/>
          </p:nvSpPr>
          <p:spPr>
            <a:xfrm rot="17987922">
              <a:off x="4721471" y="4259820"/>
              <a:ext cx="47708" cy="477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D7D9836-5818-C1DA-B697-0165AACF79ED}"/>
                </a:ext>
              </a:extLst>
            </p:cNvPr>
            <p:cNvSpPr/>
            <p:nvPr/>
          </p:nvSpPr>
          <p:spPr>
            <a:xfrm rot="3568848">
              <a:off x="4622176" y="2447080"/>
              <a:ext cx="247426" cy="24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8522CEA-AD38-2AB0-4E08-D56636453EF4}"/>
                </a:ext>
              </a:extLst>
            </p:cNvPr>
            <p:cNvSpPr/>
            <p:nvPr/>
          </p:nvSpPr>
          <p:spPr>
            <a:xfrm rot="3568848">
              <a:off x="4622176" y="2447080"/>
              <a:ext cx="247426" cy="2474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91143DD-5558-B0D5-B2DF-CE4DB51F71FA}"/>
                </a:ext>
              </a:extLst>
            </p:cNvPr>
            <p:cNvSpPr/>
            <p:nvPr/>
          </p:nvSpPr>
          <p:spPr>
            <a:xfrm>
              <a:off x="3145970" y="5007505"/>
              <a:ext cx="247426" cy="24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0D9A4AD-A464-0FB7-B69D-BDA1D78822E3}"/>
                </a:ext>
              </a:extLst>
            </p:cNvPr>
            <p:cNvSpPr/>
            <p:nvPr/>
          </p:nvSpPr>
          <p:spPr>
            <a:xfrm>
              <a:off x="3145970" y="5007505"/>
              <a:ext cx="247426" cy="2474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79F30C-5FDA-54B7-31EB-ECD6A5BA5A6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093" y="4193614"/>
              <a:ext cx="174956" cy="1749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EB8860-9122-C254-4140-5DB80C859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0093" y="4193614"/>
              <a:ext cx="174956" cy="1749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BA4A25-8B8E-0D52-97D6-AA70421424AA}"/>
                </a:ext>
              </a:extLst>
            </p:cNvPr>
            <p:cNvSpPr/>
            <p:nvPr/>
          </p:nvSpPr>
          <p:spPr>
            <a:xfrm rot="17987922">
              <a:off x="3252179" y="3405145"/>
              <a:ext cx="47708" cy="477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E49ED51-4C2A-8EEF-DDB9-4E72D6D5EE0C}"/>
                </a:ext>
              </a:extLst>
            </p:cNvPr>
            <p:cNvSpPr/>
            <p:nvPr/>
          </p:nvSpPr>
          <p:spPr>
            <a:xfrm>
              <a:off x="3241028" y="5112970"/>
              <a:ext cx="47708" cy="477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B5AC88-C853-D823-7BD0-B847DD99E012}"/>
                </a:ext>
              </a:extLst>
            </p:cNvPr>
            <p:cNvSpPr/>
            <p:nvPr/>
          </p:nvSpPr>
          <p:spPr>
            <a:xfrm>
              <a:off x="4724134" y="2544479"/>
              <a:ext cx="47708" cy="477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355110A-4838-8AFC-EB72-C125C3CA1641}"/>
                </a:ext>
              </a:extLst>
            </p:cNvPr>
            <p:cNvSpPr/>
            <p:nvPr/>
          </p:nvSpPr>
          <p:spPr>
            <a:xfrm>
              <a:off x="1318868" y="1374030"/>
              <a:ext cx="2454076" cy="3538051"/>
            </a:xfrm>
            <a:custGeom>
              <a:avLst/>
              <a:gdLst>
                <a:gd name="connsiteX0" fmla="*/ 312094 w 2610748"/>
                <a:gd name="connsiteY0" fmla="*/ 1188577 h 3652883"/>
                <a:gd name="connsiteX1" fmla="*/ 2007080 w 2610748"/>
                <a:gd name="connsiteY1" fmla="*/ 207270 h 3652883"/>
                <a:gd name="connsiteX2" fmla="*/ 2557207 w 2610748"/>
                <a:gd name="connsiteY2" fmla="*/ 333650 h 3652883"/>
                <a:gd name="connsiteX3" fmla="*/ 839919 w 2610748"/>
                <a:gd name="connsiteY3" fmla="*/ 3619543 h 3652883"/>
                <a:gd name="connsiteX4" fmla="*/ 44465 w 2610748"/>
                <a:gd name="connsiteY4" fmla="*/ 1984031 h 3652883"/>
                <a:gd name="connsiteX5" fmla="*/ 312094 w 2610748"/>
                <a:gd name="connsiteY5" fmla="*/ 1188577 h 3652883"/>
                <a:gd name="connsiteX0" fmla="*/ 290694 w 2536219"/>
                <a:gd name="connsiteY0" fmla="*/ 1020151 h 3484457"/>
                <a:gd name="connsiteX1" fmla="*/ 974636 w 2536219"/>
                <a:gd name="connsiteY1" fmla="*/ 544365 h 3484457"/>
                <a:gd name="connsiteX2" fmla="*/ 2535807 w 2536219"/>
                <a:gd name="connsiteY2" fmla="*/ 165224 h 3484457"/>
                <a:gd name="connsiteX3" fmla="*/ 818519 w 2536219"/>
                <a:gd name="connsiteY3" fmla="*/ 3451117 h 3484457"/>
                <a:gd name="connsiteX4" fmla="*/ 23065 w 2536219"/>
                <a:gd name="connsiteY4" fmla="*/ 1815605 h 3484457"/>
                <a:gd name="connsiteX5" fmla="*/ 290694 w 2536219"/>
                <a:gd name="connsiteY5" fmla="*/ 1020151 h 3484457"/>
                <a:gd name="connsiteX0" fmla="*/ 290694 w 2536237"/>
                <a:gd name="connsiteY0" fmla="*/ 1036602 h 3500908"/>
                <a:gd name="connsiteX1" fmla="*/ 974636 w 2536237"/>
                <a:gd name="connsiteY1" fmla="*/ 560816 h 3500908"/>
                <a:gd name="connsiteX2" fmla="*/ 2535807 w 2536237"/>
                <a:gd name="connsiteY2" fmla="*/ 181675 h 3500908"/>
                <a:gd name="connsiteX3" fmla="*/ 818519 w 2536237"/>
                <a:gd name="connsiteY3" fmla="*/ 3467568 h 3500908"/>
                <a:gd name="connsiteX4" fmla="*/ 23065 w 2536237"/>
                <a:gd name="connsiteY4" fmla="*/ 1832056 h 3500908"/>
                <a:gd name="connsiteX5" fmla="*/ 290694 w 2536237"/>
                <a:gd name="connsiteY5" fmla="*/ 1036602 h 3500908"/>
                <a:gd name="connsiteX0" fmla="*/ 315391 w 2531177"/>
                <a:gd name="connsiteY0" fmla="*/ 982138 h 3483733"/>
                <a:gd name="connsiteX1" fmla="*/ 969596 w 2531177"/>
                <a:gd name="connsiteY1" fmla="*/ 543523 h 3483733"/>
                <a:gd name="connsiteX2" fmla="*/ 2530767 w 2531177"/>
                <a:gd name="connsiteY2" fmla="*/ 164382 h 3483733"/>
                <a:gd name="connsiteX3" fmla="*/ 813479 w 2531177"/>
                <a:gd name="connsiteY3" fmla="*/ 3450275 h 3483733"/>
                <a:gd name="connsiteX4" fmla="*/ 18025 w 2531177"/>
                <a:gd name="connsiteY4" fmla="*/ 1814763 h 3483733"/>
                <a:gd name="connsiteX5" fmla="*/ 315391 w 2531177"/>
                <a:gd name="connsiteY5" fmla="*/ 982138 h 3483733"/>
                <a:gd name="connsiteX0" fmla="*/ 316277 w 2532721"/>
                <a:gd name="connsiteY0" fmla="*/ 1020659 h 3522254"/>
                <a:gd name="connsiteX1" fmla="*/ 1059692 w 2532721"/>
                <a:gd name="connsiteY1" fmla="*/ 425927 h 3522254"/>
                <a:gd name="connsiteX2" fmla="*/ 2531653 w 2532721"/>
                <a:gd name="connsiteY2" fmla="*/ 202903 h 3522254"/>
                <a:gd name="connsiteX3" fmla="*/ 814365 w 2532721"/>
                <a:gd name="connsiteY3" fmla="*/ 3488796 h 3522254"/>
                <a:gd name="connsiteX4" fmla="*/ 18911 w 2532721"/>
                <a:gd name="connsiteY4" fmla="*/ 1853284 h 3522254"/>
                <a:gd name="connsiteX5" fmla="*/ 316277 w 2532721"/>
                <a:gd name="connsiteY5" fmla="*/ 1020659 h 3522254"/>
                <a:gd name="connsiteX0" fmla="*/ 281422 w 2497866"/>
                <a:gd name="connsiteY0" fmla="*/ 1020659 h 3525965"/>
                <a:gd name="connsiteX1" fmla="*/ 1024837 w 2497866"/>
                <a:gd name="connsiteY1" fmla="*/ 425927 h 3525965"/>
                <a:gd name="connsiteX2" fmla="*/ 2496798 w 2497866"/>
                <a:gd name="connsiteY2" fmla="*/ 202903 h 3525965"/>
                <a:gd name="connsiteX3" fmla="*/ 779510 w 2497866"/>
                <a:gd name="connsiteY3" fmla="*/ 3488796 h 3525965"/>
                <a:gd name="connsiteX4" fmla="*/ 21227 w 2497866"/>
                <a:gd name="connsiteY4" fmla="*/ 2024270 h 3525965"/>
                <a:gd name="connsiteX5" fmla="*/ 281422 w 2497866"/>
                <a:gd name="connsiteY5" fmla="*/ 1020659 h 3525965"/>
                <a:gd name="connsiteX0" fmla="*/ 283151 w 2501184"/>
                <a:gd name="connsiteY0" fmla="*/ 1047094 h 3552400"/>
                <a:gd name="connsiteX1" fmla="*/ 1152946 w 2501184"/>
                <a:gd name="connsiteY1" fmla="*/ 363153 h 3552400"/>
                <a:gd name="connsiteX2" fmla="*/ 2498527 w 2501184"/>
                <a:gd name="connsiteY2" fmla="*/ 229338 h 3552400"/>
                <a:gd name="connsiteX3" fmla="*/ 781239 w 2501184"/>
                <a:gd name="connsiteY3" fmla="*/ 3515231 h 3552400"/>
                <a:gd name="connsiteX4" fmla="*/ 22956 w 2501184"/>
                <a:gd name="connsiteY4" fmla="*/ 2050705 h 3552400"/>
                <a:gd name="connsiteX5" fmla="*/ 283151 w 2501184"/>
                <a:gd name="connsiteY5" fmla="*/ 1047094 h 3552400"/>
                <a:gd name="connsiteX0" fmla="*/ 283151 w 2478928"/>
                <a:gd name="connsiteY0" fmla="*/ 983677 h 3488983"/>
                <a:gd name="connsiteX1" fmla="*/ 1152946 w 2478928"/>
                <a:gd name="connsiteY1" fmla="*/ 299736 h 3488983"/>
                <a:gd name="connsiteX2" fmla="*/ 2476225 w 2478928"/>
                <a:gd name="connsiteY2" fmla="*/ 247696 h 3488983"/>
                <a:gd name="connsiteX3" fmla="*/ 781239 w 2478928"/>
                <a:gd name="connsiteY3" fmla="*/ 3451814 h 3488983"/>
                <a:gd name="connsiteX4" fmla="*/ 22956 w 2478928"/>
                <a:gd name="connsiteY4" fmla="*/ 1987288 h 3488983"/>
                <a:gd name="connsiteX5" fmla="*/ 283151 w 2478928"/>
                <a:gd name="connsiteY5" fmla="*/ 983677 h 3488983"/>
                <a:gd name="connsiteX0" fmla="*/ 256046 w 2451823"/>
                <a:gd name="connsiteY0" fmla="*/ 983677 h 3494530"/>
                <a:gd name="connsiteX1" fmla="*/ 1125841 w 2451823"/>
                <a:gd name="connsiteY1" fmla="*/ 299736 h 3494530"/>
                <a:gd name="connsiteX2" fmla="*/ 2449120 w 2451823"/>
                <a:gd name="connsiteY2" fmla="*/ 247696 h 3494530"/>
                <a:gd name="connsiteX3" fmla="*/ 754134 w 2451823"/>
                <a:gd name="connsiteY3" fmla="*/ 3451814 h 3494530"/>
                <a:gd name="connsiteX4" fmla="*/ 25587 w 2451823"/>
                <a:gd name="connsiteY4" fmla="*/ 2188010 h 3494530"/>
                <a:gd name="connsiteX5" fmla="*/ 256046 w 2451823"/>
                <a:gd name="connsiteY5" fmla="*/ 983677 h 3494530"/>
                <a:gd name="connsiteX0" fmla="*/ 257270 w 2454283"/>
                <a:gd name="connsiteY0" fmla="*/ 1000140 h 3510993"/>
                <a:gd name="connsiteX1" fmla="*/ 1193972 w 2454283"/>
                <a:gd name="connsiteY1" fmla="*/ 271594 h 3510993"/>
                <a:gd name="connsiteX2" fmla="*/ 2450344 w 2454283"/>
                <a:gd name="connsiteY2" fmla="*/ 264159 h 3510993"/>
                <a:gd name="connsiteX3" fmla="*/ 755358 w 2454283"/>
                <a:gd name="connsiteY3" fmla="*/ 3468277 h 3510993"/>
                <a:gd name="connsiteX4" fmla="*/ 26811 w 2454283"/>
                <a:gd name="connsiteY4" fmla="*/ 2204473 h 3510993"/>
                <a:gd name="connsiteX5" fmla="*/ 257270 w 2454283"/>
                <a:gd name="connsiteY5" fmla="*/ 1000140 h 3510993"/>
                <a:gd name="connsiteX0" fmla="*/ 257411 w 2454580"/>
                <a:gd name="connsiteY0" fmla="*/ 1017863 h 3528716"/>
                <a:gd name="connsiteX1" fmla="*/ 1201547 w 2454580"/>
                <a:gd name="connsiteY1" fmla="*/ 244712 h 3528716"/>
                <a:gd name="connsiteX2" fmla="*/ 2450485 w 2454580"/>
                <a:gd name="connsiteY2" fmla="*/ 281882 h 3528716"/>
                <a:gd name="connsiteX3" fmla="*/ 755499 w 2454580"/>
                <a:gd name="connsiteY3" fmla="*/ 3486000 h 3528716"/>
                <a:gd name="connsiteX4" fmla="*/ 26952 w 2454580"/>
                <a:gd name="connsiteY4" fmla="*/ 2222196 h 3528716"/>
                <a:gd name="connsiteX5" fmla="*/ 257411 w 2454580"/>
                <a:gd name="connsiteY5" fmla="*/ 1017863 h 3528716"/>
                <a:gd name="connsiteX0" fmla="*/ 257171 w 2454076"/>
                <a:gd name="connsiteY0" fmla="*/ 1027198 h 3538051"/>
                <a:gd name="connsiteX1" fmla="*/ 1188607 w 2454076"/>
                <a:gd name="connsiteY1" fmla="*/ 231822 h 3538051"/>
                <a:gd name="connsiteX2" fmla="*/ 2450245 w 2454076"/>
                <a:gd name="connsiteY2" fmla="*/ 291217 h 3538051"/>
                <a:gd name="connsiteX3" fmla="*/ 755259 w 2454076"/>
                <a:gd name="connsiteY3" fmla="*/ 3495335 h 3538051"/>
                <a:gd name="connsiteX4" fmla="*/ 26712 w 2454076"/>
                <a:gd name="connsiteY4" fmla="*/ 2231531 h 3538051"/>
                <a:gd name="connsiteX5" fmla="*/ 257171 w 2454076"/>
                <a:gd name="connsiteY5" fmla="*/ 1027198 h 3538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4076" h="3538051">
                  <a:moveTo>
                    <a:pt x="257171" y="1027198"/>
                  </a:moveTo>
                  <a:cubicBezTo>
                    <a:pt x="450820" y="693913"/>
                    <a:pt x="823095" y="354485"/>
                    <a:pt x="1188607" y="231822"/>
                  </a:cubicBezTo>
                  <a:cubicBezTo>
                    <a:pt x="1554119" y="109159"/>
                    <a:pt x="2522470" y="-252702"/>
                    <a:pt x="2450245" y="291217"/>
                  </a:cubicBezTo>
                  <a:cubicBezTo>
                    <a:pt x="2378020" y="835136"/>
                    <a:pt x="1174049" y="3220272"/>
                    <a:pt x="755259" y="3495335"/>
                  </a:cubicBezTo>
                  <a:cubicBezTo>
                    <a:pt x="336469" y="3770398"/>
                    <a:pt x="109727" y="2642887"/>
                    <a:pt x="26712" y="2231531"/>
                  </a:cubicBezTo>
                  <a:cubicBezTo>
                    <a:pt x="-56303" y="1820175"/>
                    <a:pt x="63522" y="1360483"/>
                    <a:pt x="257171" y="1027198"/>
                  </a:cubicBezTo>
                  <a:close/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96EFBCC-89B8-EF46-811F-C01D1B9321A8}"/>
                </a:ext>
              </a:extLst>
            </p:cNvPr>
            <p:cNvSpPr/>
            <p:nvPr/>
          </p:nvSpPr>
          <p:spPr>
            <a:xfrm flipH="1" flipV="1">
              <a:off x="2758242" y="1933758"/>
              <a:ext cx="2454580" cy="3528716"/>
            </a:xfrm>
            <a:custGeom>
              <a:avLst/>
              <a:gdLst>
                <a:gd name="connsiteX0" fmla="*/ 312094 w 2610748"/>
                <a:gd name="connsiteY0" fmla="*/ 1188577 h 3652883"/>
                <a:gd name="connsiteX1" fmla="*/ 2007080 w 2610748"/>
                <a:gd name="connsiteY1" fmla="*/ 207270 h 3652883"/>
                <a:gd name="connsiteX2" fmla="*/ 2557207 w 2610748"/>
                <a:gd name="connsiteY2" fmla="*/ 333650 h 3652883"/>
                <a:gd name="connsiteX3" fmla="*/ 839919 w 2610748"/>
                <a:gd name="connsiteY3" fmla="*/ 3619543 h 3652883"/>
                <a:gd name="connsiteX4" fmla="*/ 44465 w 2610748"/>
                <a:gd name="connsiteY4" fmla="*/ 1984031 h 3652883"/>
                <a:gd name="connsiteX5" fmla="*/ 312094 w 2610748"/>
                <a:gd name="connsiteY5" fmla="*/ 1188577 h 3652883"/>
                <a:gd name="connsiteX0" fmla="*/ 290694 w 2536219"/>
                <a:gd name="connsiteY0" fmla="*/ 1020151 h 3484457"/>
                <a:gd name="connsiteX1" fmla="*/ 974636 w 2536219"/>
                <a:gd name="connsiteY1" fmla="*/ 544365 h 3484457"/>
                <a:gd name="connsiteX2" fmla="*/ 2535807 w 2536219"/>
                <a:gd name="connsiteY2" fmla="*/ 165224 h 3484457"/>
                <a:gd name="connsiteX3" fmla="*/ 818519 w 2536219"/>
                <a:gd name="connsiteY3" fmla="*/ 3451117 h 3484457"/>
                <a:gd name="connsiteX4" fmla="*/ 23065 w 2536219"/>
                <a:gd name="connsiteY4" fmla="*/ 1815605 h 3484457"/>
                <a:gd name="connsiteX5" fmla="*/ 290694 w 2536219"/>
                <a:gd name="connsiteY5" fmla="*/ 1020151 h 3484457"/>
                <a:gd name="connsiteX0" fmla="*/ 290694 w 2536237"/>
                <a:gd name="connsiteY0" fmla="*/ 1036602 h 3500908"/>
                <a:gd name="connsiteX1" fmla="*/ 974636 w 2536237"/>
                <a:gd name="connsiteY1" fmla="*/ 560816 h 3500908"/>
                <a:gd name="connsiteX2" fmla="*/ 2535807 w 2536237"/>
                <a:gd name="connsiteY2" fmla="*/ 181675 h 3500908"/>
                <a:gd name="connsiteX3" fmla="*/ 818519 w 2536237"/>
                <a:gd name="connsiteY3" fmla="*/ 3467568 h 3500908"/>
                <a:gd name="connsiteX4" fmla="*/ 23065 w 2536237"/>
                <a:gd name="connsiteY4" fmla="*/ 1832056 h 3500908"/>
                <a:gd name="connsiteX5" fmla="*/ 290694 w 2536237"/>
                <a:gd name="connsiteY5" fmla="*/ 1036602 h 3500908"/>
                <a:gd name="connsiteX0" fmla="*/ 315391 w 2531177"/>
                <a:gd name="connsiteY0" fmla="*/ 982138 h 3483733"/>
                <a:gd name="connsiteX1" fmla="*/ 969596 w 2531177"/>
                <a:gd name="connsiteY1" fmla="*/ 543523 h 3483733"/>
                <a:gd name="connsiteX2" fmla="*/ 2530767 w 2531177"/>
                <a:gd name="connsiteY2" fmla="*/ 164382 h 3483733"/>
                <a:gd name="connsiteX3" fmla="*/ 813479 w 2531177"/>
                <a:gd name="connsiteY3" fmla="*/ 3450275 h 3483733"/>
                <a:gd name="connsiteX4" fmla="*/ 18025 w 2531177"/>
                <a:gd name="connsiteY4" fmla="*/ 1814763 h 3483733"/>
                <a:gd name="connsiteX5" fmla="*/ 315391 w 2531177"/>
                <a:gd name="connsiteY5" fmla="*/ 982138 h 3483733"/>
                <a:gd name="connsiteX0" fmla="*/ 316277 w 2532721"/>
                <a:gd name="connsiteY0" fmla="*/ 1020659 h 3522254"/>
                <a:gd name="connsiteX1" fmla="*/ 1059692 w 2532721"/>
                <a:gd name="connsiteY1" fmla="*/ 425927 h 3522254"/>
                <a:gd name="connsiteX2" fmla="*/ 2531653 w 2532721"/>
                <a:gd name="connsiteY2" fmla="*/ 202903 h 3522254"/>
                <a:gd name="connsiteX3" fmla="*/ 814365 w 2532721"/>
                <a:gd name="connsiteY3" fmla="*/ 3488796 h 3522254"/>
                <a:gd name="connsiteX4" fmla="*/ 18911 w 2532721"/>
                <a:gd name="connsiteY4" fmla="*/ 1853284 h 3522254"/>
                <a:gd name="connsiteX5" fmla="*/ 316277 w 2532721"/>
                <a:gd name="connsiteY5" fmla="*/ 1020659 h 3522254"/>
                <a:gd name="connsiteX0" fmla="*/ 281422 w 2497866"/>
                <a:gd name="connsiteY0" fmla="*/ 1020659 h 3525965"/>
                <a:gd name="connsiteX1" fmla="*/ 1024837 w 2497866"/>
                <a:gd name="connsiteY1" fmla="*/ 425927 h 3525965"/>
                <a:gd name="connsiteX2" fmla="*/ 2496798 w 2497866"/>
                <a:gd name="connsiteY2" fmla="*/ 202903 h 3525965"/>
                <a:gd name="connsiteX3" fmla="*/ 779510 w 2497866"/>
                <a:gd name="connsiteY3" fmla="*/ 3488796 h 3525965"/>
                <a:gd name="connsiteX4" fmla="*/ 21227 w 2497866"/>
                <a:gd name="connsiteY4" fmla="*/ 2024270 h 3525965"/>
                <a:gd name="connsiteX5" fmla="*/ 281422 w 2497866"/>
                <a:gd name="connsiteY5" fmla="*/ 1020659 h 3525965"/>
                <a:gd name="connsiteX0" fmla="*/ 283151 w 2501184"/>
                <a:gd name="connsiteY0" fmla="*/ 1047094 h 3552400"/>
                <a:gd name="connsiteX1" fmla="*/ 1152946 w 2501184"/>
                <a:gd name="connsiteY1" fmla="*/ 363153 h 3552400"/>
                <a:gd name="connsiteX2" fmla="*/ 2498527 w 2501184"/>
                <a:gd name="connsiteY2" fmla="*/ 229338 h 3552400"/>
                <a:gd name="connsiteX3" fmla="*/ 781239 w 2501184"/>
                <a:gd name="connsiteY3" fmla="*/ 3515231 h 3552400"/>
                <a:gd name="connsiteX4" fmla="*/ 22956 w 2501184"/>
                <a:gd name="connsiteY4" fmla="*/ 2050705 h 3552400"/>
                <a:gd name="connsiteX5" fmla="*/ 283151 w 2501184"/>
                <a:gd name="connsiteY5" fmla="*/ 1047094 h 3552400"/>
                <a:gd name="connsiteX0" fmla="*/ 283151 w 2478928"/>
                <a:gd name="connsiteY0" fmla="*/ 983677 h 3488983"/>
                <a:gd name="connsiteX1" fmla="*/ 1152946 w 2478928"/>
                <a:gd name="connsiteY1" fmla="*/ 299736 h 3488983"/>
                <a:gd name="connsiteX2" fmla="*/ 2476225 w 2478928"/>
                <a:gd name="connsiteY2" fmla="*/ 247696 h 3488983"/>
                <a:gd name="connsiteX3" fmla="*/ 781239 w 2478928"/>
                <a:gd name="connsiteY3" fmla="*/ 3451814 h 3488983"/>
                <a:gd name="connsiteX4" fmla="*/ 22956 w 2478928"/>
                <a:gd name="connsiteY4" fmla="*/ 1987288 h 3488983"/>
                <a:gd name="connsiteX5" fmla="*/ 283151 w 2478928"/>
                <a:gd name="connsiteY5" fmla="*/ 983677 h 3488983"/>
                <a:gd name="connsiteX0" fmla="*/ 256046 w 2451823"/>
                <a:gd name="connsiteY0" fmla="*/ 983677 h 3494530"/>
                <a:gd name="connsiteX1" fmla="*/ 1125841 w 2451823"/>
                <a:gd name="connsiteY1" fmla="*/ 299736 h 3494530"/>
                <a:gd name="connsiteX2" fmla="*/ 2449120 w 2451823"/>
                <a:gd name="connsiteY2" fmla="*/ 247696 h 3494530"/>
                <a:gd name="connsiteX3" fmla="*/ 754134 w 2451823"/>
                <a:gd name="connsiteY3" fmla="*/ 3451814 h 3494530"/>
                <a:gd name="connsiteX4" fmla="*/ 25587 w 2451823"/>
                <a:gd name="connsiteY4" fmla="*/ 2188010 h 3494530"/>
                <a:gd name="connsiteX5" fmla="*/ 256046 w 2451823"/>
                <a:gd name="connsiteY5" fmla="*/ 983677 h 3494530"/>
                <a:gd name="connsiteX0" fmla="*/ 257270 w 2454283"/>
                <a:gd name="connsiteY0" fmla="*/ 1000140 h 3510993"/>
                <a:gd name="connsiteX1" fmla="*/ 1193972 w 2454283"/>
                <a:gd name="connsiteY1" fmla="*/ 271594 h 3510993"/>
                <a:gd name="connsiteX2" fmla="*/ 2450344 w 2454283"/>
                <a:gd name="connsiteY2" fmla="*/ 264159 h 3510993"/>
                <a:gd name="connsiteX3" fmla="*/ 755358 w 2454283"/>
                <a:gd name="connsiteY3" fmla="*/ 3468277 h 3510993"/>
                <a:gd name="connsiteX4" fmla="*/ 26811 w 2454283"/>
                <a:gd name="connsiteY4" fmla="*/ 2204473 h 3510993"/>
                <a:gd name="connsiteX5" fmla="*/ 257270 w 2454283"/>
                <a:gd name="connsiteY5" fmla="*/ 1000140 h 3510993"/>
                <a:gd name="connsiteX0" fmla="*/ 257411 w 2454580"/>
                <a:gd name="connsiteY0" fmla="*/ 1017863 h 3528716"/>
                <a:gd name="connsiteX1" fmla="*/ 1201547 w 2454580"/>
                <a:gd name="connsiteY1" fmla="*/ 244712 h 3528716"/>
                <a:gd name="connsiteX2" fmla="*/ 2450485 w 2454580"/>
                <a:gd name="connsiteY2" fmla="*/ 281882 h 3528716"/>
                <a:gd name="connsiteX3" fmla="*/ 755499 w 2454580"/>
                <a:gd name="connsiteY3" fmla="*/ 3486000 h 3528716"/>
                <a:gd name="connsiteX4" fmla="*/ 26952 w 2454580"/>
                <a:gd name="connsiteY4" fmla="*/ 2222196 h 3528716"/>
                <a:gd name="connsiteX5" fmla="*/ 257411 w 2454580"/>
                <a:gd name="connsiteY5" fmla="*/ 1017863 h 352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4580" h="3528716">
                  <a:moveTo>
                    <a:pt x="257411" y="1017863"/>
                  </a:moveTo>
                  <a:cubicBezTo>
                    <a:pt x="453177" y="688282"/>
                    <a:pt x="836035" y="367375"/>
                    <a:pt x="1201547" y="244712"/>
                  </a:cubicBezTo>
                  <a:cubicBezTo>
                    <a:pt x="1567059" y="122049"/>
                    <a:pt x="2524826" y="-258332"/>
                    <a:pt x="2450485" y="281882"/>
                  </a:cubicBezTo>
                  <a:cubicBezTo>
                    <a:pt x="2376144" y="822096"/>
                    <a:pt x="1174289" y="3210937"/>
                    <a:pt x="755499" y="3486000"/>
                  </a:cubicBezTo>
                  <a:cubicBezTo>
                    <a:pt x="336709" y="3761063"/>
                    <a:pt x="109967" y="2633552"/>
                    <a:pt x="26952" y="2222196"/>
                  </a:cubicBezTo>
                  <a:cubicBezTo>
                    <a:pt x="-56063" y="1810840"/>
                    <a:pt x="61645" y="1347444"/>
                    <a:pt x="257411" y="1017863"/>
                  </a:cubicBezTo>
                  <a:close/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BBFB6DC-CCEC-034A-413D-6F1FFFF7AED6}"/>
                </a:ext>
              </a:extLst>
            </p:cNvPr>
            <p:cNvGrpSpPr/>
            <p:nvPr/>
          </p:nvGrpSpPr>
          <p:grpSpPr>
            <a:xfrm>
              <a:off x="3420888" y="2058939"/>
              <a:ext cx="860744" cy="503901"/>
              <a:chOff x="2268600" y="4296609"/>
              <a:chExt cx="860744" cy="503901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511D42F-9070-A893-BFD3-779AE4C404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0600" y="4701766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797EAAB-1F85-68C7-9AFD-FF55F3A1B8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4296609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136E9F9-029A-15A2-31C5-AA4FBDB8203E}"/>
                </a:ext>
              </a:extLst>
            </p:cNvPr>
            <p:cNvGrpSpPr/>
            <p:nvPr/>
          </p:nvGrpSpPr>
          <p:grpSpPr>
            <a:xfrm>
              <a:off x="2250017" y="4278027"/>
              <a:ext cx="860744" cy="503901"/>
              <a:chOff x="2268600" y="4296609"/>
              <a:chExt cx="860744" cy="503901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A3CCC44-E663-9A31-8B6B-28E9CCB3D3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0600" y="4701766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B97DA86-6FC5-A60B-CB48-D9C603852E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4296609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8EBF289-8D4A-5AB3-1A73-81CC25AD8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1914" y="2288156"/>
              <a:ext cx="58612" cy="9084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A96F99D-23E2-B1F3-C88F-4D8317718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1587" y="1751746"/>
              <a:ext cx="40259" cy="12801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093A928-9E81-F586-B2C9-ACA4E58C91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5041" y="1982824"/>
              <a:ext cx="119582" cy="1158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26A6172-0A44-2994-FEB9-5189F7BEB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0940" y="4361135"/>
              <a:ext cx="58612" cy="9084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9566067-60C9-4B04-05F5-089D4313C7AF}"/>
                </a:ext>
              </a:extLst>
            </p:cNvPr>
            <p:cNvCxnSpPr>
              <a:cxnSpLocks/>
            </p:cNvCxnSpPr>
            <p:nvPr/>
          </p:nvCxnSpPr>
          <p:spPr>
            <a:xfrm>
              <a:off x="2760698" y="5214648"/>
              <a:ext cx="0" cy="118911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BE59868-09FE-CFF2-4A23-FD7B3A6626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3652" y="4768850"/>
              <a:ext cx="100748" cy="10051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8609C0D-60F5-A881-2FC8-9B48648775BF}"/>
              </a:ext>
            </a:extLst>
          </p:cNvPr>
          <p:cNvGrpSpPr/>
          <p:nvPr/>
        </p:nvGrpSpPr>
        <p:grpSpPr>
          <a:xfrm>
            <a:off x="815396" y="1619927"/>
            <a:ext cx="2976805" cy="2976805"/>
            <a:chOff x="4607597" y="1611494"/>
            <a:chExt cx="2976805" cy="297680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A5B5F3C-ED46-F1DC-7A77-6BAA85F79BAF}"/>
                </a:ext>
              </a:extLst>
            </p:cNvPr>
            <p:cNvGrpSpPr/>
            <p:nvPr/>
          </p:nvGrpSpPr>
          <p:grpSpPr>
            <a:xfrm rot="1700861">
              <a:off x="5152994" y="2118403"/>
              <a:ext cx="1886011" cy="1960870"/>
              <a:chOff x="1916299" y="2013769"/>
              <a:chExt cx="2719468" cy="2827409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3EBA95CE-C532-DD0A-D9E4-10C7F72216FA}"/>
                  </a:ext>
                </a:extLst>
              </p:cNvPr>
              <p:cNvGrpSpPr/>
              <p:nvPr/>
            </p:nvGrpSpPr>
            <p:grpSpPr>
              <a:xfrm>
                <a:off x="1916299" y="2013769"/>
                <a:ext cx="2719468" cy="2827409"/>
                <a:chOff x="1910006" y="2013769"/>
                <a:chExt cx="2719468" cy="2827409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2D88F003-5399-09E4-672D-C13285076AAF}"/>
                    </a:ext>
                  </a:extLst>
                </p:cNvPr>
                <p:cNvGrpSpPr/>
                <p:nvPr/>
              </p:nvGrpSpPr>
              <p:grpSpPr>
                <a:xfrm>
                  <a:off x="1910006" y="2013769"/>
                  <a:ext cx="2719468" cy="2827409"/>
                  <a:chOff x="1910746" y="2016044"/>
                  <a:chExt cx="2719468" cy="282740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38" name="Pie 137">
                    <a:extLst>
                      <a:ext uri="{FF2B5EF4-FFF2-40B4-BE49-F238E27FC236}">
                        <a16:creationId xmlns:a16="http://schemas.microsoft.com/office/drawing/2014/main" id="{4CDC1514-2631-A6FB-DF52-60B198C0470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>
                    <a:off x="1928863" y="1997927"/>
                    <a:ext cx="2683233" cy="2719468"/>
                  </a:xfrm>
                  <a:prstGeom prst="pie">
                    <a:avLst>
                      <a:gd name="adj1" fmla="val 6965249"/>
                      <a:gd name="adj2" fmla="val 14666038"/>
                    </a:avLst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9" name="Pie 138">
                    <a:extLst>
                      <a:ext uri="{FF2B5EF4-FFF2-40B4-BE49-F238E27FC236}">
                        <a16:creationId xmlns:a16="http://schemas.microsoft.com/office/drawing/2014/main" id="{0C270628-15D7-B743-D5ED-5358CF009C3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V="1">
                    <a:off x="1928863" y="2142103"/>
                    <a:ext cx="2683233" cy="2719468"/>
                  </a:xfrm>
                  <a:prstGeom prst="pie">
                    <a:avLst>
                      <a:gd name="adj1" fmla="val 6965249"/>
                      <a:gd name="adj2" fmla="val 14666038"/>
                    </a:avLst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6F26C29B-D92F-5197-9D0C-24EB158983D2}"/>
                    </a:ext>
                  </a:extLst>
                </p:cNvPr>
                <p:cNvSpPr/>
                <p:nvPr/>
              </p:nvSpPr>
              <p:spPr>
                <a:xfrm>
                  <a:off x="2037951" y="2747834"/>
                  <a:ext cx="2493106" cy="13645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F4A30362-3F2C-024E-A61E-5D8A22095942}"/>
                    </a:ext>
                  </a:extLst>
                </p:cNvPr>
                <p:cNvSpPr/>
                <p:nvPr/>
              </p:nvSpPr>
              <p:spPr>
                <a:xfrm>
                  <a:off x="2596372" y="2737895"/>
                  <a:ext cx="1376264" cy="1374532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62C3BFE-C750-91F4-11B2-3D89B7B680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1878" y="2919566"/>
                <a:ext cx="4220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A26A1FB-34A8-1BF9-23EA-9A1CBBA86029}"/>
                </a:ext>
              </a:extLst>
            </p:cNvPr>
            <p:cNvGrpSpPr/>
            <p:nvPr/>
          </p:nvGrpSpPr>
          <p:grpSpPr>
            <a:xfrm rot="1700861">
              <a:off x="5471483" y="2813309"/>
              <a:ext cx="1482882" cy="757818"/>
              <a:chOff x="2422424" y="2919566"/>
              <a:chExt cx="2138191" cy="1092710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BD07BEAE-C6C3-2A91-57E3-9E290A8BB001}"/>
                  </a:ext>
                </a:extLst>
              </p:cNvPr>
              <p:cNvGrpSpPr/>
              <p:nvPr/>
            </p:nvGrpSpPr>
            <p:grpSpPr>
              <a:xfrm flipH="1">
                <a:off x="2422424" y="2919566"/>
                <a:ext cx="1703293" cy="1032472"/>
                <a:chOff x="2439050" y="2919566"/>
                <a:chExt cx="1703293" cy="1032472"/>
              </a:xfrm>
            </p:grpSpPr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40E6954C-A62E-4560-314F-62B19AC5B1F1}"/>
                    </a:ext>
                  </a:extLst>
                </p:cNvPr>
                <p:cNvSpPr/>
                <p:nvPr/>
              </p:nvSpPr>
              <p:spPr>
                <a:xfrm>
                  <a:off x="2451436" y="3133061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61344EED-7C86-B210-44E9-BD82E37BA9C1}"/>
                    </a:ext>
                  </a:extLst>
                </p:cNvPr>
                <p:cNvSpPr/>
                <p:nvPr/>
              </p:nvSpPr>
              <p:spPr>
                <a:xfrm>
                  <a:off x="2451436" y="3319758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Freeform 129">
                  <a:extLst>
                    <a:ext uri="{FF2B5EF4-FFF2-40B4-BE49-F238E27FC236}">
                      <a16:creationId xmlns:a16="http://schemas.microsoft.com/office/drawing/2014/main" id="{BBA5CE67-5C8B-C1F7-0A33-DA588D8B2C2C}"/>
                    </a:ext>
                  </a:extLst>
                </p:cNvPr>
                <p:cNvSpPr/>
                <p:nvPr/>
              </p:nvSpPr>
              <p:spPr>
                <a:xfrm>
                  <a:off x="2451435" y="3511053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5E45B1F5-9A25-526C-E1D2-F93AF93176BF}"/>
                    </a:ext>
                  </a:extLst>
                </p:cNvPr>
                <p:cNvSpPr/>
                <p:nvPr/>
              </p:nvSpPr>
              <p:spPr>
                <a:xfrm>
                  <a:off x="2444183" y="3713624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310410B0-D157-FEB4-1791-E1EC5639E3EF}"/>
                    </a:ext>
                  </a:extLst>
                </p:cNvPr>
                <p:cNvSpPr/>
                <p:nvPr/>
              </p:nvSpPr>
              <p:spPr>
                <a:xfrm>
                  <a:off x="2439050" y="2919566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E0C9616-6607-5F2D-05CD-EA509F0F8996}"/>
                  </a:ext>
                </a:extLst>
              </p:cNvPr>
              <p:cNvGrpSpPr/>
              <p:nvPr/>
            </p:nvGrpSpPr>
            <p:grpSpPr>
              <a:xfrm>
                <a:off x="4213207" y="2920374"/>
                <a:ext cx="347408" cy="1006833"/>
                <a:chOff x="4229082" y="2914024"/>
                <a:chExt cx="347408" cy="1006833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3216B7F3-2809-4C62-133F-B6BAF742C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02786" y="2914024"/>
                  <a:ext cx="0" cy="45745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6C3F376F-82D2-C79B-A994-FCC63A85B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9082" y="3371475"/>
                  <a:ext cx="347408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EF2F18A-A4E2-57E5-7AEB-237903C9E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04109" y="3461554"/>
                  <a:ext cx="19735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C9D0E1C-7A9A-DE3A-5B9D-E7777A73E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02786" y="3461554"/>
                  <a:ext cx="0" cy="4593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CAE6AE27-0711-D033-1C86-5D011C10D41B}"/>
                  </a:ext>
                </a:extLst>
              </p:cNvPr>
              <p:cNvSpPr/>
              <p:nvPr/>
            </p:nvSpPr>
            <p:spPr>
              <a:xfrm>
                <a:off x="3978178" y="3873731"/>
                <a:ext cx="211013" cy="1385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E597A352-586E-7CAE-BCF1-39BE30374E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8738" y="3882361"/>
                <a:ext cx="414997" cy="384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Donut 72">
              <a:extLst>
                <a:ext uri="{FF2B5EF4-FFF2-40B4-BE49-F238E27FC236}">
                  <a16:creationId xmlns:a16="http://schemas.microsoft.com/office/drawing/2014/main" id="{AA4B5C81-B64D-655B-5A2F-E1777C7725C1}"/>
                </a:ext>
              </a:extLst>
            </p:cNvPr>
            <p:cNvSpPr/>
            <p:nvPr/>
          </p:nvSpPr>
          <p:spPr>
            <a:xfrm>
              <a:off x="4607597" y="1611494"/>
              <a:ext cx="2976805" cy="2976805"/>
            </a:xfrm>
            <a:prstGeom prst="donut">
              <a:avLst>
                <a:gd name="adj" fmla="val 1294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EBE884B-F867-4ECB-BC65-B4B73FB18B2A}"/>
                </a:ext>
              </a:extLst>
            </p:cNvPr>
            <p:cNvSpPr/>
            <p:nvPr/>
          </p:nvSpPr>
          <p:spPr>
            <a:xfrm>
              <a:off x="6010201" y="1834611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A46125E-0785-9506-7F81-85C192667C59}"/>
                </a:ext>
              </a:extLst>
            </p:cNvPr>
            <p:cNvSpPr/>
            <p:nvPr/>
          </p:nvSpPr>
          <p:spPr>
            <a:xfrm>
              <a:off x="6010201" y="1834611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11042A1-0E8E-0C42-0970-773010CA0A76}"/>
                </a:ext>
              </a:extLst>
            </p:cNvPr>
            <p:cNvSpPr/>
            <p:nvPr/>
          </p:nvSpPr>
          <p:spPr>
            <a:xfrm>
              <a:off x="7144114" y="2489042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4C54CAF-FD87-1CD7-4492-FFE9B39BBFD1}"/>
                </a:ext>
              </a:extLst>
            </p:cNvPr>
            <p:cNvSpPr/>
            <p:nvPr/>
          </p:nvSpPr>
          <p:spPr>
            <a:xfrm rot="1784619">
              <a:off x="4995387" y="2424635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939E59A-FD31-A353-7576-C1C821EFD82E}"/>
                </a:ext>
              </a:extLst>
            </p:cNvPr>
            <p:cNvSpPr/>
            <p:nvPr/>
          </p:nvSpPr>
          <p:spPr>
            <a:xfrm rot="1784619">
              <a:off x="4995386" y="2424635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CED2561-1139-6A86-C923-8C2BFFF04C4F}"/>
                </a:ext>
              </a:extLst>
            </p:cNvPr>
            <p:cNvCxnSpPr>
              <a:stCxn id="78" idx="1"/>
              <a:endCxn id="78" idx="5"/>
            </p:cNvCxnSpPr>
            <p:nvPr/>
          </p:nvCxnSpPr>
          <p:spPr>
            <a:xfrm rot="1784619">
              <a:off x="5020516" y="2449765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1715B05-9545-05D7-0235-316FE25D2009}"/>
                </a:ext>
              </a:extLst>
            </p:cNvPr>
            <p:cNvCxnSpPr>
              <a:cxnSpLocks/>
              <a:stCxn id="78" idx="3"/>
              <a:endCxn id="78" idx="7"/>
            </p:cNvCxnSpPr>
            <p:nvPr/>
          </p:nvCxnSpPr>
          <p:spPr>
            <a:xfrm rot="1784619" flipV="1">
              <a:off x="5020516" y="2449765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A97F8E4-907E-1D67-8771-C5D01D92B84E}"/>
                </a:ext>
              </a:extLst>
            </p:cNvPr>
            <p:cNvCxnSpPr/>
            <p:nvPr/>
          </p:nvCxnSpPr>
          <p:spPr>
            <a:xfrm rot="1784619">
              <a:off x="6033199" y="1859284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846C3F2-EA00-E139-8756-82FF1092F930}"/>
                </a:ext>
              </a:extLst>
            </p:cNvPr>
            <p:cNvCxnSpPr>
              <a:cxnSpLocks/>
            </p:cNvCxnSpPr>
            <p:nvPr/>
          </p:nvCxnSpPr>
          <p:spPr>
            <a:xfrm rot="1784619" flipV="1">
              <a:off x="6033200" y="1859284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2E3DA0E-DEA7-2724-0658-B7EF80029011}"/>
                </a:ext>
              </a:extLst>
            </p:cNvPr>
            <p:cNvSpPr/>
            <p:nvPr/>
          </p:nvSpPr>
          <p:spPr>
            <a:xfrm rot="3538267">
              <a:off x="4988266" y="3605813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1A613B1-CAD9-86BC-F50A-F2AC75582582}"/>
                </a:ext>
              </a:extLst>
            </p:cNvPr>
            <p:cNvSpPr/>
            <p:nvPr/>
          </p:nvSpPr>
          <p:spPr>
            <a:xfrm rot="3538267">
              <a:off x="4988266" y="3605813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5FD45B7-79B7-FA24-D58D-810D2293A765}"/>
                </a:ext>
              </a:extLst>
            </p:cNvPr>
            <p:cNvSpPr/>
            <p:nvPr/>
          </p:nvSpPr>
          <p:spPr>
            <a:xfrm rot="3538267">
              <a:off x="6068043" y="4262819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5B02395-B535-5540-C8BB-47B0D8DBD5CE}"/>
                </a:ext>
              </a:extLst>
            </p:cNvPr>
            <p:cNvSpPr/>
            <p:nvPr/>
          </p:nvSpPr>
          <p:spPr>
            <a:xfrm rot="17987922">
              <a:off x="7029188" y="3606834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305A148-2EA7-BBFC-63D4-BBB4AB3CCAFB}"/>
                </a:ext>
              </a:extLst>
            </p:cNvPr>
            <p:cNvSpPr/>
            <p:nvPr/>
          </p:nvSpPr>
          <p:spPr>
            <a:xfrm rot="17987922">
              <a:off x="7029188" y="3606834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4932F26-A879-0CC1-FF40-0F5B63171FD8}"/>
                </a:ext>
              </a:extLst>
            </p:cNvPr>
            <p:cNvSpPr/>
            <p:nvPr/>
          </p:nvSpPr>
          <p:spPr>
            <a:xfrm rot="17987922">
              <a:off x="7098442" y="3676089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B2ADF2A-C12C-3FDE-1222-56FCB33A09D1}"/>
                </a:ext>
              </a:extLst>
            </p:cNvPr>
            <p:cNvSpPr/>
            <p:nvPr/>
          </p:nvSpPr>
          <p:spPr>
            <a:xfrm rot="3568848">
              <a:off x="7029579" y="2418914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31D2D20-A7A5-5CF3-6A75-7BBDC22E3672}"/>
                </a:ext>
              </a:extLst>
            </p:cNvPr>
            <p:cNvSpPr/>
            <p:nvPr/>
          </p:nvSpPr>
          <p:spPr>
            <a:xfrm rot="3568848">
              <a:off x="7029579" y="2418914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DDCB78E-FD10-55AC-305F-99D0805616CD}"/>
                </a:ext>
              </a:extLst>
            </p:cNvPr>
            <p:cNvSpPr/>
            <p:nvPr/>
          </p:nvSpPr>
          <p:spPr>
            <a:xfrm>
              <a:off x="6005798" y="4194625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C8C0423-A13F-0AB0-493C-076460685480}"/>
                </a:ext>
              </a:extLst>
            </p:cNvPr>
            <p:cNvSpPr/>
            <p:nvPr/>
          </p:nvSpPr>
          <p:spPr>
            <a:xfrm>
              <a:off x="6005798" y="4194625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96C5157-F6BD-BBFC-4399-D3343ABAAB98}"/>
                </a:ext>
              </a:extLst>
            </p:cNvPr>
            <p:cNvCxnSpPr>
              <a:cxnSpLocks/>
            </p:cNvCxnSpPr>
            <p:nvPr/>
          </p:nvCxnSpPr>
          <p:spPr>
            <a:xfrm>
              <a:off x="5009985" y="3630173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2E411D3-3F43-0C71-C719-9F0AD0E90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9985" y="3630173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9E4F90D-D0CE-0733-A407-98FFAF767E7F}"/>
                </a:ext>
              </a:extLst>
            </p:cNvPr>
            <p:cNvSpPr/>
            <p:nvPr/>
          </p:nvSpPr>
          <p:spPr>
            <a:xfrm rot="17987922">
              <a:off x="6079456" y="3083353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08402CF-DC04-6882-7A9E-0C01357FF10A}"/>
                </a:ext>
              </a:extLst>
            </p:cNvPr>
            <p:cNvSpPr/>
            <p:nvPr/>
          </p:nvSpPr>
          <p:spPr>
            <a:xfrm>
              <a:off x="6071722" y="4267767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12B1712-C326-96B1-F612-0F45547D0216}"/>
                </a:ext>
              </a:extLst>
            </p:cNvPr>
            <p:cNvSpPr/>
            <p:nvPr/>
          </p:nvSpPr>
          <p:spPr>
            <a:xfrm>
              <a:off x="7100289" y="2486462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8B3289D-A7A7-9F15-BC84-E314EB83ED31}"/>
                </a:ext>
              </a:extLst>
            </p:cNvPr>
            <p:cNvSpPr/>
            <p:nvPr/>
          </p:nvSpPr>
          <p:spPr>
            <a:xfrm>
              <a:off x="4753882" y="1772007"/>
              <a:ext cx="1769046" cy="2327866"/>
            </a:xfrm>
            <a:custGeom>
              <a:avLst/>
              <a:gdLst>
                <a:gd name="connsiteX0" fmla="*/ 312094 w 2610748"/>
                <a:gd name="connsiteY0" fmla="*/ 1188577 h 3652883"/>
                <a:gd name="connsiteX1" fmla="*/ 2007080 w 2610748"/>
                <a:gd name="connsiteY1" fmla="*/ 207270 h 3652883"/>
                <a:gd name="connsiteX2" fmla="*/ 2557207 w 2610748"/>
                <a:gd name="connsiteY2" fmla="*/ 333650 h 3652883"/>
                <a:gd name="connsiteX3" fmla="*/ 839919 w 2610748"/>
                <a:gd name="connsiteY3" fmla="*/ 3619543 h 3652883"/>
                <a:gd name="connsiteX4" fmla="*/ 44465 w 2610748"/>
                <a:gd name="connsiteY4" fmla="*/ 1984031 h 3652883"/>
                <a:gd name="connsiteX5" fmla="*/ 312094 w 2610748"/>
                <a:gd name="connsiteY5" fmla="*/ 1188577 h 3652883"/>
                <a:gd name="connsiteX0" fmla="*/ 290694 w 2536219"/>
                <a:gd name="connsiteY0" fmla="*/ 1020151 h 3484457"/>
                <a:gd name="connsiteX1" fmla="*/ 974636 w 2536219"/>
                <a:gd name="connsiteY1" fmla="*/ 544365 h 3484457"/>
                <a:gd name="connsiteX2" fmla="*/ 2535807 w 2536219"/>
                <a:gd name="connsiteY2" fmla="*/ 165224 h 3484457"/>
                <a:gd name="connsiteX3" fmla="*/ 818519 w 2536219"/>
                <a:gd name="connsiteY3" fmla="*/ 3451117 h 3484457"/>
                <a:gd name="connsiteX4" fmla="*/ 23065 w 2536219"/>
                <a:gd name="connsiteY4" fmla="*/ 1815605 h 3484457"/>
                <a:gd name="connsiteX5" fmla="*/ 290694 w 2536219"/>
                <a:gd name="connsiteY5" fmla="*/ 1020151 h 3484457"/>
                <a:gd name="connsiteX0" fmla="*/ 290694 w 2536237"/>
                <a:gd name="connsiteY0" fmla="*/ 1036602 h 3500908"/>
                <a:gd name="connsiteX1" fmla="*/ 974636 w 2536237"/>
                <a:gd name="connsiteY1" fmla="*/ 560816 h 3500908"/>
                <a:gd name="connsiteX2" fmla="*/ 2535807 w 2536237"/>
                <a:gd name="connsiteY2" fmla="*/ 181675 h 3500908"/>
                <a:gd name="connsiteX3" fmla="*/ 818519 w 2536237"/>
                <a:gd name="connsiteY3" fmla="*/ 3467568 h 3500908"/>
                <a:gd name="connsiteX4" fmla="*/ 23065 w 2536237"/>
                <a:gd name="connsiteY4" fmla="*/ 1832056 h 3500908"/>
                <a:gd name="connsiteX5" fmla="*/ 290694 w 2536237"/>
                <a:gd name="connsiteY5" fmla="*/ 1036602 h 3500908"/>
                <a:gd name="connsiteX0" fmla="*/ 315391 w 2531177"/>
                <a:gd name="connsiteY0" fmla="*/ 982138 h 3483733"/>
                <a:gd name="connsiteX1" fmla="*/ 969596 w 2531177"/>
                <a:gd name="connsiteY1" fmla="*/ 543523 h 3483733"/>
                <a:gd name="connsiteX2" fmla="*/ 2530767 w 2531177"/>
                <a:gd name="connsiteY2" fmla="*/ 164382 h 3483733"/>
                <a:gd name="connsiteX3" fmla="*/ 813479 w 2531177"/>
                <a:gd name="connsiteY3" fmla="*/ 3450275 h 3483733"/>
                <a:gd name="connsiteX4" fmla="*/ 18025 w 2531177"/>
                <a:gd name="connsiteY4" fmla="*/ 1814763 h 3483733"/>
                <a:gd name="connsiteX5" fmla="*/ 315391 w 2531177"/>
                <a:gd name="connsiteY5" fmla="*/ 982138 h 3483733"/>
                <a:gd name="connsiteX0" fmla="*/ 316277 w 2532721"/>
                <a:gd name="connsiteY0" fmla="*/ 1020659 h 3522254"/>
                <a:gd name="connsiteX1" fmla="*/ 1059692 w 2532721"/>
                <a:gd name="connsiteY1" fmla="*/ 425927 h 3522254"/>
                <a:gd name="connsiteX2" fmla="*/ 2531653 w 2532721"/>
                <a:gd name="connsiteY2" fmla="*/ 202903 h 3522254"/>
                <a:gd name="connsiteX3" fmla="*/ 814365 w 2532721"/>
                <a:gd name="connsiteY3" fmla="*/ 3488796 h 3522254"/>
                <a:gd name="connsiteX4" fmla="*/ 18911 w 2532721"/>
                <a:gd name="connsiteY4" fmla="*/ 1853284 h 3522254"/>
                <a:gd name="connsiteX5" fmla="*/ 316277 w 2532721"/>
                <a:gd name="connsiteY5" fmla="*/ 1020659 h 3522254"/>
                <a:gd name="connsiteX0" fmla="*/ 281422 w 2497866"/>
                <a:gd name="connsiteY0" fmla="*/ 1020659 h 3525965"/>
                <a:gd name="connsiteX1" fmla="*/ 1024837 w 2497866"/>
                <a:gd name="connsiteY1" fmla="*/ 425927 h 3525965"/>
                <a:gd name="connsiteX2" fmla="*/ 2496798 w 2497866"/>
                <a:gd name="connsiteY2" fmla="*/ 202903 h 3525965"/>
                <a:gd name="connsiteX3" fmla="*/ 779510 w 2497866"/>
                <a:gd name="connsiteY3" fmla="*/ 3488796 h 3525965"/>
                <a:gd name="connsiteX4" fmla="*/ 21227 w 2497866"/>
                <a:gd name="connsiteY4" fmla="*/ 2024270 h 3525965"/>
                <a:gd name="connsiteX5" fmla="*/ 281422 w 2497866"/>
                <a:gd name="connsiteY5" fmla="*/ 1020659 h 3525965"/>
                <a:gd name="connsiteX0" fmla="*/ 283151 w 2501184"/>
                <a:gd name="connsiteY0" fmla="*/ 1047094 h 3552400"/>
                <a:gd name="connsiteX1" fmla="*/ 1152946 w 2501184"/>
                <a:gd name="connsiteY1" fmla="*/ 363153 h 3552400"/>
                <a:gd name="connsiteX2" fmla="*/ 2498527 w 2501184"/>
                <a:gd name="connsiteY2" fmla="*/ 229338 h 3552400"/>
                <a:gd name="connsiteX3" fmla="*/ 781239 w 2501184"/>
                <a:gd name="connsiteY3" fmla="*/ 3515231 h 3552400"/>
                <a:gd name="connsiteX4" fmla="*/ 22956 w 2501184"/>
                <a:gd name="connsiteY4" fmla="*/ 2050705 h 3552400"/>
                <a:gd name="connsiteX5" fmla="*/ 283151 w 2501184"/>
                <a:gd name="connsiteY5" fmla="*/ 1047094 h 3552400"/>
                <a:gd name="connsiteX0" fmla="*/ 283151 w 2478928"/>
                <a:gd name="connsiteY0" fmla="*/ 983677 h 3488983"/>
                <a:gd name="connsiteX1" fmla="*/ 1152946 w 2478928"/>
                <a:gd name="connsiteY1" fmla="*/ 299736 h 3488983"/>
                <a:gd name="connsiteX2" fmla="*/ 2476225 w 2478928"/>
                <a:gd name="connsiteY2" fmla="*/ 247696 h 3488983"/>
                <a:gd name="connsiteX3" fmla="*/ 781239 w 2478928"/>
                <a:gd name="connsiteY3" fmla="*/ 3451814 h 3488983"/>
                <a:gd name="connsiteX4" fmla="*/ 22956 w 2478928"/>
                <a:gd name="connsiteY4" fmla="*/ 1987288 h 3488983"/>
                <a:gd name="connsiteX5" fmla="*/ 283151 w 2478928"/>
                <a:gd name="connsiteY5" fmla="*/ 983677 h 3488983"/>
                <a:gd name="connsiteX0" fmla="*/ 256046 w 2451823"/>
                <a:gd name="connsiteY0" fmla="*/ 983677 h 3494530"/>
                <a:gd name="connsiteX1" fmla="*/ 1125841 w 2451823"/>
                <a:gd name="connsiteY1" fmla="*/ 299736 h 3494530"/>
                <a:gd name="connsiteX2" fmla="*/ 2449120 w 2451823"/>
                <a:gd name="connsiteY2" fmla="*/ 247696 h 3494530"/>
                <a:gd name="connsiteX3" fmla="*/ 754134 w 2451823"/>
                <a:gd name="connsiteY3" fmla="*/ 3451814 h 3494530"/>
                <a:gd name="connsiteX4" fmla="*/ 25587 w 2451823"/>
                <a:gd name="connsiteY4" fmla="*/ 2188010 h 3494530"/>
                <a:gd name="connsiteX5" fmla="*/ 256046 w 2451823"/>
                <a:gd name="connsiteY5" fmla="*/ 983677 h 3494530"/>
                <a:gd name="connsiteX0" fmla="*/ 257270 w 2454283"/>
                <a:gd name="connsiteY0" fmla="*/ 1000140 h 3510993"/>
                <a:gd name="connsiteX1" fmla="*/ 1193972 w 2454283"/>
                <a:gd name="connsiteY1" fmla="*/ 271594 h 3510993"/>
                <a:gd name="connsiteX2" fmla="*/ 2450344 w 2454283"/>
                <a:gd name="connsiteY2" fmla="*/ 264159 h 3510993"/>
                <a:gd name="connsiteX3" fmla="*/ 755358 w 2454283"/>
                <a:gd name="connsiteY3" fmla="*/ 3468277 h 3510993"/>
                <a:gd name="connsiteX4" fmla="*/ 26811 w 2454283"/>
                <a:gd name="connsiteY4" fmla="*/ 2204473 h 3510993"/>
                <a:gd name="connsiteX5" fmla="*/ 257270 w 2454283"/>
                <a:gd name="connsiteY5" fmla="*/ 1000140 h 3510993"/>
                <a:gd name="connsiteX0" fmla="*/ 257411 w 2454580"/>
                <a:gd name="connsiteY0" fmla="*/ 1017863 h 3528716"/>
                <a:gd name="connsiteX1" fmla="*/ 1201547 w 2454580"/>
                <a:gd name="connsiteY1" fmla="*/ 244712 h 3528716"/>
                <a:gd name="connsiteX2" fmla="*/ 2450485 w 2454580"/>
                <a:gd name="connsiteY2" fmla="*/ 281882 h 3528716"/>
                <a:gd name="connsiteX3" fmla="*/ 755499 w 2454580"/>
                <a:gd name="connsiteY3" fmla="*/ 3486000 h 3528716"/>
                <a:gd name="connsiteX4" fmla="*/ 26952 w 2454580"/>
                <a:gd name="connsiteY4" fmla="*/ 2222196 h 3528716"/>
                <a:gd name="connsiteX5" fmla="*/ 257411 w 2454580"/>
                <a:gd name="connsiteY5" fmla="*/ 1017863 h 3528716"/>
                <a:gd name="connsiteX0" fmla="*/ 257171 w 2454076"/>
                <a:gd name="connsiteY0" fmla="*/ 1027198 h 3538051"/>
                <a:gd name="connsiteX1" fmla="*/ 1188607 w 2454076"/>
                <a:gd name="connsiteY1" fmla="*/ 231822 h 3538051"/>
                <a:gd name="connsiteX2" fmla="*/ 2450245 w 2454076"/>
                <a:gd name="connsiteY2" fmla="*/ 291217 h 3538051"/>
                <a:gd name="connsiteX3" fmla="*/ 755259 w 2454076"/>
                <a:gd name="connsiteY3" fmla="*/ 3495335 h 3538051"/>
                <a:gd name="connsiteX4" fmla="*/ 26712 w 2454076"/>
                <a:gd name="connsiteY4" fmla="*/ 2231531 h 3538051"/>
                <a:gd name="connsiteX5" fmla="*/ 257171 w 2454076"/>
                <a:gd name="connsiteY5" fmla="*/ 1027198 h 3538051"/>
                <a:gd name="connsiteX0" fmla="*/ 257171 w 2560370"/>
                <a:gd name="connsiteY0" fmla="*/ 846480 h 3358922"/>
                <a:gd name="connsiteX1" fmla="*/ 1188607 w 2560370"/>
                <a:gd name="connsiteY1" fmla="*/ 51104 h 3358922"/>
                <a:gd name="connsiteX2" fmla="*/ 2450245 w 2560370"/>
                <a:gd name="connsiteY2" fmla="*/ 110499 h 3358922"/>
                <a:gd name="connsiteX3" fmla="*/ 2303811 w 2560370"/>
                <a:gd name="connsiteY3" fmla="*/ 363322 h 3358922"/>
                <a:gd name="connsiteX4" fmla="*/ 755259 w 2560370"/>
                <a:gd name="connsiteY4" fmla="*/ 3314617 h 3358922"/>
                <a:gd name="connsiteX5" fmla="*/ 26712 w 2560370"/>
                <a:gd name="connsiteY5" fmla="*/ 2050813 h 3358922"/>
                <a:gd name="connsiteX6" fmla="*/ 257171 w 2560370"/>
                <a:gd name="connsiteY6" fmla="*/ 846480 h 3358922"/>
                <a:gd name="connsiteX0" fmla="*/ 257171 w 2516347"/>
                <a:gd name="connsiteY0" fmla="*/ 846480 h 3334685"/>
                <a:gd name="connsiteX1" fmla="*/ 1188607 w 2516347"/>
                <a:gd name="connsiteY1" fmla="*/ 51104 h 3334685"/>
                <a:gd name="connsiteX2" fmla="*/ 2450245 w 2516347"/>
                <a:gd name="connsiteY2" fmla="*/ 110499 h 3334685"/>
                <a:gd name="connsiteX3" fmla="*/ 2303811 w 2516347"/>
                <a:gd name="connsiteY3" fmla="*/ 363322 h 3334685"/>
                <a:gd name="connsiteX4" fmla="*/ 651059 w 2516347"/>
                <a:gd name="connsiteY4" fmla="*/ 1143272 h 3334685"/>
                <a:gd name="connsiteX5" fmla="*/ 755259 w 2516347"/>
                <a:gd name="connsiteY5" fmla="*/ 3314617 h 3334685"/>
                <a:gd name="connsiteX6" fmla="*/ 26712 w 2516347"/>
                <a:gd name="connsiteY6" fmla="*/ 2050813 h 3334685"/>
                <a:gd name="connsiteX7" fmla="*/ 257171 w 2516347"/>
                <a:gd name="connsiteY7" fmla="*/ 846480 h 3334685"/>
                <a:gd name="connsiteX0" fmla="*/ 257171 w 2532443"/>
                <a:gd name="connsiteY0" fmla="*/ 846480 h 3334685"/>
                <a:gd name="connsiteX1" fmla="*/ 1188607 w 2532443"/>
                <a:gd name="connsiteY1" fmla="*/ 51104 h 3334685"/>
                <a:gd name="connsiteX2" fmla="*/ 2450245 w 2532443"/>
                <a:gd name="connsiteY2" fmla="*/ 110499 h 3334685"/>
                <a:gd name="connsiteX3" fmla="*/ 2303811 w 2532443"/>
                <a:gd name="connsiteY3" fmla="*/ 363322 h 3334685"/>
                <a:gd name="connsiteX4" fmla="*/ 1375299 w 2532443"/>
                <a:gd name="connsiteY4" fmla="*/ 536646 h 3334685"/>
                <a:gd name="connsiteX5" fmla="*/ 651059 w 2532443"/>
                <a:gd name="connsiteY5" fmla="*/ 1143272 h 3334685"/>
                <a:gd name="connsiteX6" fmla="*/ 755259 w 2532443"/>
                <a:gd name="connsiteY6" fmla="*/ 3314617 h 3334685"/>
                <a:gd name="connsiteX7" fmla="*/ 26712 w 2532443"/>
                <a:gd name="connsiteY7" fmla="*/ 2050813 h 3334685"/>
                <a:gd name="connsiteX8" fmla="*/ 257171 w 2532443"/>
                <a:gd name="connsiteY8" fmla="*/ 846480 h 3334685"/>
                <a:gd name="connsiteX0" fmla="*/ 257171 w 2532443"/>
                <a:gd name="connsiteY0" fmla="*/ 846480 h 3314787"/>
                <a:gd name="connsiteX1" fmla="*/ 1188607 w 2532443"/>
                <a:gd name="connsiteY1" fmla="*/ 51104 h 3314787"/>
                <a:gd name="connsiteX2" fmla="*/ 2450245 w 2532443"/>
                <a:gd name="connsiteY2" fmla="*/ 110499 h 3314787"/>
                <a:gd name="connsiteX3" fmla="*/ 2303811 w 2532443"/>
                <a:gd name="connsiteY3" fmla="*/ 363322 h 3314787"/>
                <a:gd name="connsiteX4" fmla="*/ 1375299 w 2532443"/>
                <a:gd name="connsiteY4" fmla="*/ 536646 h 3314787"/>
                <a:gd name="connsiteX5" fmla="*/ 651059 w 2532443"/>
                <a:gd name="connsiteY5" fmla="*/ 1143272 h 3314787"/>
                <a:gd name="connsiteX6" fmla="*/ 496307 w 2532443"/>
                <a:gd name="connsiteY6" fmla="*/ 2139878 h 3314787"/>
                <a:gd name="connsiteX7" fmla="*/ 755259 w 2532443"/>
                <a:gd name="connsiteY7" fmla="*/ 3314617 h 3314787"/>
                <a:gd name="connsiteX8" fmla="*/ 26712 w 2532443"/>
                <a:gd name="connsiteY8" fmla="*/ 2050813 h 3314787"/>
                <a:gd name="connsiteX9" fmla="*/ 257171 w 2532443"/>
                <a:gd name="connsiteY9" fmla="*/ 846480 h 3314787"/>
                <a:gd name="connsiteX0" fmla="*/ 257171 w 2581819"/>
                <a:gd name="connsiteY0" fmla="*/ 886932 h 3355239"/>
                <a:gd name="connsiteX1" fmla="*/ 1188607 w 2581819"/>
                <a:gd name="connsiteY1" fmla="*/ 91556 h 3355239"/>
                <a:gd name="connsiteX2" fmla="*/ 2512145 w 2581819"/>
                <a:gd name="connsiteY2" fmla="*/ 51908 h 3355239"/>
                <a:gd name="connsiteX3" fmla="*/ 2303811 w 2581819"/>
                <a:gd name="connsiteY3" fmla="*/ 403774 h 3355239"/>
                <a:gd name="connsiteX4" fmla="*/ 1375299 w 2581819"/>
                <a:gd name="connsiteY4" fmla="*/ 577098 h 3355239"/>
                <a:gd name="connsiteX5" fmla="*/ 651059 w 2581819"/>
                <a:gd name="connsiteY5" fmla="*/ 1183724 h 3355239"/>
                <a:gd name="connsiteX6" fmla="*/ 496307 w 2581819"/>
                <a:gd name="connsiteY6" fmla="*/ 2180330 h 3355239"/>
                <a:gd name="connsiteX7" fmla="*/ 755259 w 2581819"/>
                <a:gd name="connsiteY7" fmla="*/ 3355069 h 3355239"/>
                <a:gd name="connsiteX8" fmla="*/ 26712 w 2581819"/>
                <a:gd name="connsiteY8" fmla="*/ 2091265 h 3355239"/>
                <a:gd name="connsiteX9" fmla="*/ 257171 w 2581819"/>
                <a:gd name="connsiteY9" fmla="*/ 886932 h 3355239"/>
                <a:gd name="connsiteX0" fmla="*/ 257171 w 2581819"/>
                <a:gd name="connsiteY0" fmla="*/ 886932 h 3355239"/>
                <a:gd name="connsiteX1" fmla="*/ 1188607 w 2581819"/>
                <a:gd name="connsiteY1" fmla="*/ 91556 h 3355239"/>
                <a:gd name="connsiteX2" fmla="*/ 2512145 w 2581819"/>
                <a:gd name="connsiteY2" fmla="*/ 51908 h 3355239"/>
                <a:gd name="connsiteX3" fmla="*/ 2303811 w 2581819"/>
                <a:gd name="connsiteY3" fmla="*/ 403774 h 3355239"/>
                <a:gd name="connsiteX4" fmla="*/ 1356729 w 2581819"/>
                <a:gd name="connsiteY4" fmla="*/ 558528 h 3355239"/>
                <a:gd name="connsiteX5" fmla="*/ 651059 w 2581819"/>
                <a:gd name="connsiteY5" fmla="*/ 1183724 h 3355239"/>
                <a:gd name="connsiteX6" fmla="*/ 496307 w 2581819"/>
                <a:gd name="connsiteY6" fmla="*/ 2180330 h 3355239"/>
                <a:gd name="connsiteX7" fmla="*/ 755259 w 2581819"/>
                <a:gd name="connsiteY7" fmla="*/ 3355069 h 3355239"/>
                <a:gd name="connsiteX8" fmla="*/ 26712 w 2581819"/>
                <a:gd name="connsiteY8" fmla="*/ 2091265 h 3355239"/>
                <a:gd name="connsiteX9" fmla="*/ 257171 w 2581819"/>
                <a:gd name="connsiteY9" fmla="*/ 886932 h 3355239"/>
                <a:gd name="connsiteX0" fmla="*/ 257171 w 2581819"/>
                <a:gd name="connsiteY0" fmla="*/ 886932 h 3376005"/>
                <a:gd name="connsiteX1" fmla="*/ 1188607 w 2581819"/>
                <a:gd name="connsiteY1" fmla="*/ 91556 h 3376005"/>
                <a:gd name="connsiteX2" fmla="*/ 2512145 w 2581819"/>
                <a:gd name="connsiteY2" fmla="*/ 51908 h 3376005"/>
                <a:gd name="connsiteX3" fmla="*/ 2303811 w 2581819"/>
                <a:gd name="connsiteY3" fmla="*/ 403774 h 3376005"/>
                <a:gd name="connsiteX4" fmla="*/ 1356729 w 2581819"/>
                <a:gd name="connsiteY4" fmla="*/ 558528 h 3376005"/>
                <a:gd name="connsiteX5" fmla="*/ 651059 w 2581819"/>
                <a:gd name="connsiteY5" fmla="*/ 1183724 h 3376005"/>
                <a:gd name="connsiteX6" fmla="*/ 496307 w 2581819"/>
                <a:gd name="connsiteY6" fmla="*/ 2180330 h 3376005"/>
                <a:gd name="connsiteX7" fmla="*/ 700579 w 2581819"/>
                <a:gd name="connsiteY7" fmla="*/ 2830288 h 3376005"/>
                <a:gd name="connsiteX8" fmla="*/ 755259 w 2581819"/>
                <a:gd name="connsiteY8" fmla="*/ 3355069 h 3376005"/>
                <a:gd name="connsiteX9" fmla="*/ 26712 w 2581819"/>
                <a:gd name="connsiteY9" fmla="*/ 2091265 h 3376005"/>
                <a:gd name="connsiteX10" fmla="*/ 257171 w 2581819"/>
                <a:gd name="connsiteY10" fmla="*/ 886932 h 3376005"/>
                <a:gd name="connsiteX0" fmla="*/ 235226 w 2559874"/>
                <a:gd name="connsiteY0" fmla="*/ 886932 h 3356587"/>
                <a:gd name="connsiteX1" fmla="*/ 1166662 w 2559874"/>
                <a:gd name="connsiteY1" fmla="*/ 91556 h 3356587"/>
                <a:gd name="connsiteX2" fmla="*/ 2490200 w 2559874"/>
                <a:gd name="connsiteY2" fmla="*/ 51908 h 3356587"/>
                <a:gd name="connsiteX3" fmla="*/ 2281866 w 2559874"/>
                <a:gd name="connsiteY3" fmla="*/ 403774 h 3356587"/>
                <a:gd name="connsiteX4" fmla="*/ 1334784 w 2559874"/>
                <a:gd name="connsiteY4" fmla="*/ 558528 h 3356587"/>
                <a:gd name="connsiteX5" fmla="*/ 629114 w 2559874"/>
                <a:gd name="connsiteY5" fmla="*/ 1183724 h 3356587"/>
                <a:gd name="connsiteX6" fmla="*/ 474362 w 2559874"/>
                <a:gd name="connsiteY6" fmla="*/ 2180330 h 3356587"/>
                <a:gd name="connsiteX7" fmla="*/ 678634 w 2559874"/>
                <a:gd name="connsiteY7" fmla="*/ 2830288 h 3356587"/>
                <a:gd name="connsiteX8" fmla="*/ 733314 w 2559874"/>
                <a:gd name="connsiteY8" fmla="*/ 3355069 h 3356587"/>
                <a:gd name="connsiteX9" fmla="*/ 375320 w 2559874"/>
                <a:gd name="connsiteY9" fmla="*/ 2991230 h 3356587"/>
                <a:gd name="connsiteX10" fmla="*/ 4767 w 2559874"/>
                <a:gd name="connsiteY10" fmla="*/ 2091265 h 3356587"/>
                <a:gd name="connsiteX11" fmla="*/ 235226 w 2559874"/>
                <a:gd name="connsiteY11" fmla="*/ 886932 h 3356587"/>
                <a:gd name="connsiteX0" fmla="*/ 235226 w 2550814"/>
                <a:gd name="connsiteY0" fmla="*/ 886932 h 3356587"/>
                <a:gd name="connsiteX1" fmla="*/ 1166662 w 2550814"/>
                <a:gd name="connsiteY1" fmla="*/ 91556 h 3356587"/>
                <a:gd name="connsiteX2" fmla="*/ 2490200 w 2550814"/>
                <a:gd name="connsiteY2" fmla="*/ 51908 h 3356587"/>
                <a:gd name="connsiteX3" fmla="*/ 2281866 w 2550814"/>
                <a:gd name="connsiteY3" fmla="*/ 403774 h 3356587"/>
                <a:gd name="connsiteX4" fmla="*/ 1848560 w 2550814"/>
                <a:gd name="connsiteY4" fmla="*/ 440916 h 3356587"/>
                <a:gd name="connsiteX5" fmla="*/ 1334784 w 2550814"/>
                <a:gd name="connsiteY5" fmla="*/ 558528 h 3356587"/>
                <a:gd name="connsiteX6" fmla="*/ 629114 w 2550814"/>
                <a:gd name="connsiteY6" fmla="*/ 1183724 h 3356587"/>
                <a:gd name="connsiteX7" fmla="*/ 474362 w 2550814"/>
                <a:gd name="connsiteY7" fmla="*/ 2180330 h 3356587"/>
                <a:gd name="connsiteX8" fmla="*/ 678634 w 2550814"/>
                <a:gd name="connsiteY8" fmla="*/ 2830288 h 3356587"/>
                <a:gd name="connsiteX9" fmla="*/ 733314 w 2550814"/>
                <a:gd name="connsiteY9" fmla="*/ 3355069 h 3356587"/>
                <a:gd name="connsiteX10" fmla="*/ 375320 w 2550814"/>
                <a:gd name="connsiteY10" fmla="*/ 2991230 h 3356587"/>
                <a:gd name="connsiteX11" fmla="*/ 4767 w 2550814"/>
                <a:gd name="connsiteY11" fmla="*/ 2091265 h 3356587"/>
                <a:gd name="connsiteX12" fmla="*/ 235226 w 2550814"/>
                <a:gd name="connsiteY12" fmla="*/ 886932 h 335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0814" h="3356587">
                  <a:moveTo>
                    <a:pt x="235226" y="886932"/>
                  </a:moveTo>
                  <a:cubicBezTo>
                    <a:pt x="428875" y="553647"/>
                    <a:pt x="790833" y="230727"/>
                    <a:pt x="1166662" y="91556"/>
                  </a:cubicBezTo>
                  <a:cubicBezTo>
                    <a:pt x="1542491" y="-47615"/>
                    <a:pt x="2304333" y="-128"/>
                    <a:pt x="2490200" y="51908"/>
                  </a:cubicBezTo>
                  <a:cubicBezTo>
                    <a:pt x="2676067" y="103944"/>
                    <a:pt x="2384679" y="333781"/>
                    <a:pt x="2281866" y="403774"/>
                  </a:cubicBezTo>
                  <a:cubicBezTo>
                    <a:pt x="2179053" y="473767"/>
                    <a:pt x="2006407" y="415124"/>
                    <a:pt x="1848560" y="440916"/>
                  </a:cubicBezTo>
                  <a:cubicBezTo>
                    <a:pt x="1690713" y="466708"/>
                    <a:pt x="1542151" y="439885"/>
                    <a:pt x="1334784" y="558528"/>
                  </a:cubicBezTo>
                  <a:cubicBezTo>
                    <a:pt x="1127417" y="677171"/>
                    <a:pt x="736409" y="917550"/>
                    <a:pt x="629114" y="1183724"/>
                  </a:cubicBezTo>
                  <a:cubicBezTo>
                    <a:pt x="521819" y="1449898"/>
                    <a:pt x="472299" y="1905903"/>
                    <a:pt x="474362" y="2180330"/>
                  </a:cubicBezTo>
                  <a:cubicBezTo>
                    <a:pt x="476425" y="2454757"/>
                    <a:pt x="635475" y="2634498"/>
                    <a:pt x="678634" y="2830288"/>
                  </a:cubicBezTo>
                  <a:cubicBezTo>
                    <a:pt x="721793" y="3026078"/>
                    <a:pt x="775613" y="3335467"/>
                    <a:pt x="733314" y="3355069"/>
                  </a:cubicBezTo>
                  <a:cubicBezTo>
                    <a:pt x="691015" y="3374671"/>
                    <a:pt x="496744" y="3201864"/>
                    <a:pt x="375320" y="2991230"/>
                  </a:cubicBezTo>
                  <a:cubicBezTo>
                    <a:pt x="253896" y="2780596"/>
                    <a:pt x="28116" y="2441981"/>
                    <a:pt x="4767" y="2091265"/>
                  </a:cubicBezTo>
                  <a:cubicBezTo>
                    <a:pt x="-18582" y="1740549"/>
                    <a:pt x="41577" y="1220217"/>
                    <a:pt x="235226" y="886932"/>
                  </a:cubicBezTo>
                  <a:close/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DC8E89A-D650-93C7-226D-E45381454BA4}"/>
                </a:ext>
              </a:extLst>
            </p:cNvPr>
            <p:cNvSpPr/>
            <p:nvPr/>
          </p:nvSpPr>
          <p:spPr>
            <a:xfrm flipH="1" flipV="1">
              <a:off x="5722170" y="2074961"/>
              <a:ext cx="1708007" cy="2368059"/>
            </a:xfrm>
            <a:custGeom>
              <a:avLst/>
              <a:gdLst>
                <a:gd name="connsiteX0" fmla="*/ 312094 w 2610748"/>
                <a:gd name="connsiteY0" fmla="*/ 1188577 h 3652883"/>
                <a:gd name="connsiteX1" fmla="*/ 2007080 w 2610748"/>
                <a:gd name="connsiteY1" fmla="*/ 207270 h 3652883"/>
                <a:gd name="connsiteX2" fmla="*/ 2557207 w 2610748"/>
                <a:gd name="connsiteY2" fmla="*/ 333650 h 3652883"/>
                <a:gd name="connsiteX3" fmla="*/ 839919 w 2610748"/>
                <a:gd name="connsiteY3" fmla="*/ 3619543 h 3652883"/>
                <a:gd name="connsiteX4" fmla="*/ 44465 w 2610748"/>
                <a:gd name="connsiteY4" fmla="*/ 1984031 h 3652883"/>
                <a:gd name="connsiteX5" fmla="*/ 312094 w 2610748"/>
                <a:gd name="connsiteY5" fmla="*/ 1188577 h 3652883"/>
                <a:gd name="connsiteX0" fmla="*/ 290694 w 2536219"/>
                <a:gd name="connsiteY0" fmla="*/ 1020151 h 3484457"/>
                <a:gd name="connsiteX1" fmla="*/ 974636 w 2536219"/>
                <a:gd name="connsiteY1" fmla="*/ 544365 h 3484457"/>
                <a:gd name="connsiteX2" fmla="*/ 2535807 w 2536219"/>
                <a:gd name="connsiteY2" fmla="*/ 165224 h 3484457"/>
                <a:gd name="connsiteX3" fmla="*/ 818519 w 2536219"/>
                <a:gd name="connsiteY3" fmla="*/ 3451117 h 3484457"/>
                <a:gd name="connsiteX4" fmla="*/ 23065 w 2536219"/>
                <a:gd name="connsiteY4" fmla="*/ 1815605 h 3484457"/>
                <a:gd name="connsiteX5" fmla="*/ 290694 w 2536219"/>
                <a:gd name="connsiteY5" fmla="*/ 1020151 h 3484457"/>
                <a:gd name="connsiteX0" fmla="*/ 290694 w 2536237"/>
                <a:gd name="connsiteY0" fmla="*/ 1036602 h 3500908"/>
                <a:gd name="connsiteX1" fmla="*/ 974636 w 2536237"/>
                <a:gd name="connsiteY1" fmla="*/ 560816 h 3500908"/>
                <a:gd name="connsiteX2" fmla="*/ 2535807 w 2536237"/>
                <a:gd name="connsiteY2" fmla="*/ 181675 h 3500908"/>
                <a:gd name="connsiteX3" fmla="*/ 818519 w 2536237"/>
                <a:gd name="connsiteY3" fmla="*/ 3467568 h 3500908"/>
                <a:gd name="connsiteX4" fmla="*/ 23065 w 2536237"/>
                <a:gd name="connsiteY4" fmla="*/ 1832056 h 3500908"/>
                <a:gd name="connsiteX5" fmla="*/ 290694 w 2536237"/>
                <a:gd name="connsiteY5" fmla="*/ 1036602 h 3500908"/>
                <a:gd name="connsiteX0" fmla="*/ 315391 w 2531177"/>
                <a:gd name="connsiteY0" fmla="*/ 982138 h 3483733"/>
                <a:gd name="connsiteX1" fmla="*/ 969596 w 2531177"/>
                <a:gd name="connsiteY1" fmla="*/ 543523 h 3483733"/>
                <a:gd name="connsiteX2" fmla="*/ 2530767 w 2531177"/>
                <a:gd name="connsiteY2" fmla="*/ 164382 h 3483733"/>
                <a:gd name="connsiteX3" fmla="*/ 813479 w 2531177"/>
                <a:gd name="connsiteY3" fmla="*/ 3450275 h 3483733"/>
                <a:gd name="connsiteX4" fmla="*/ 18025 w 2531177"/>
                <a:gd name="connsiteY4" fmla="*/ 1814763 h 3483733"/>
                <a:gd name="connsiteX5" fmla="*/ 315391 w 2531177"/>
                <a:gd name="connsiteY5" fmla="*/ 982138 h 3483733"/>
                <a:gd name="connsiteX0" fmla="*/ 316277 w 2532721"/>
                <a:gd name="connsiteY0" fmla="*/ 1020659 h 3522254"/>
                <a:gd name="connsiteX1" fmla="*/ 1059692 w 2532721"/>
                <a:gd name="connsiteY1" fmla="*/ 425927 h 3522254"/>
                <a:gd name="connsiteX2" fmla="*/ 2531653 w 2532721"/>
                <a:gd name="connsiteY2" fmla="*/ 202903 h 3522254"/>
                <a:gd name="connsiteX3" fmla="*/ 814365 w 2532721"/>
                <a:gd name="connsiteY3" fmla="*/ 3488796 h 3522254"/>
                <a:gd name="connsiteX4" fmla="*/ 18911 w 2532721"/>
                <a:gd name="connsiteY4" fmla="*/ 1853284 h 3522254"/>
                <a:gd name="connsiteX5" fmla="*/ 316277 w 2532721"/>
                <a:gd name="connsiteY5" fmla="*/ 1020659 h 3522254"/>
                <a:gd name="connsiteX0" fmla="*/ 281422 w 2497866"/>
                <a:gd name="connsiteY0" fmla="*/ 1020659 h 3525965"/>
                <a:gd name="connsiteX1" fmla="*/ 1024837 w 2497866"/>
                <a:gd name="connsiteY1" fmla="*/ 425927 h 3525965"/>
                <a:gd name="connsiteX2" fmla="*/ 2496798 w 2497866"/>
                <a:gd name="connsiteY2" fmla="*/ 202903 h 3525965"/>
                <a:gd name="connsiteX3" fmla="*/ 779510 w 2497866"/>
                <a:gd name="connsiteY3" fmla="*/ 3488796 h 3525965"/>
                <a:gd name="connsiteX4" fmla="*/ 21227 w 2497866"/>
                <a:gd name="connsiteY4" fmla="*/ 2024270 h 3525965"/>
                <a:gd name="connsiteX5" fmla="*/ 281422 w 2497866"/>
                <a:gd name="connsiteY5" fmla="*/ 1020659 h 3525965"/>
                <a:gd name="connsiteX0" fmla="*/ 283151 w 2501184"/>
                <a:gd name="connsiteY0" fmla="*/ 1047094 h 3552400"/>
                <a:gd name="connsiteX1" fmla="*/ 1152946 w 2501184"/>
                <a:gd name="connsiteY1" fmla="*/ 363153 h 3552400"/>
                <a:gd name="connsiteX2" fmla="*/ 2498527 w 2501184"/>
                <a:gd name="connsiteY2" fmla="*/ 229338 h 3552400"/>
                <a:gd name="connsiteX3" fmla="*/ 781239 w 2501184"/>
                <a:gd name="connsiteY3" fmla="*/ 3515231 h 3552400"/>
                <a:gd name="connsiteX4" fmla="*/ 22956 w 2501184"/>
                <a:gd name="connsiteY4" fmla="*/ 2050705 h 3552400"/>
                <a:gd name="connsiteX5" fmla="*/ 283151 w 2501184"/>
                <a:gd name="connsiteY5" fmla="*/ 1047094 h 3552400"/>
                <a:gd name="connsiteX0" fmla="*/ 283151 w 2478928"/>
                <a:gd name="connsiteY0" fmla="*/ 983677 h 3488983"/>
                <a:gd name="connsiteX1" fmla="*/ 1152946 w 2478928"/>
                <a:gd name="connsiteY1" fmla="*/ 299736 h 3488983"/>
                <a:gd name="connsiteX2" fmla="*/ 2476225 w 2478928"/>
                <a:gd name="connsiteY2" fmla="*/ 247696 h 3488983"/>
                <a:gd name="connsiteX3" fmla="*/ 781239 w 2478928"/>
                <a:gd name="connsiteY3" fmla="*/ 3451814 h 3488983"/>
                <a:gd name="connsiteX4" fmla="*/ 22956 w 2478928"/>
                <a:gd name="connsiteY4" fmla="*/ 1987288 h 3488983"/>
                <a:gd name="connsiteX5" fmla="*/ 283151 w 2478928"/>
                <a:gd name="connsiteY5" fmla="*/ 983677 h 3488983"/>
                <a:gd name="connsiteX0" fmla="*/ 256046 w 2451823"/>
                <a:gd name="connsiteY0" fmla="*/ 983677 h 3494530"/>
                <a:gd name="connsiteX1" fmla="*/ 1125841 w 2451823"/>
                <a:gd name="connsiteY1" fmla="*/ 299736 h 3494530"/>
                <a:gd name="connsiteX2" fmla="*/ 2449120 w 2451823"/>
                <a:gd name="connsiteY2" fmla="*/ 247696 h 3494530"/>
                <a:gd name="connsiteX3" fmla="*/ 754134 w 2451823"/>
                <a:gd name="connsiteY3" fmla="*/ 3451814 h 3494530"/>
                <a:gd name="connsiteX4" fmla="*/ 25587 w 2451823"/>
                <a:gd name="connsiteY4" fmla="*/ 2188010 h 3494530"/>
                <a:gd name="connsiteX5" fmla="*/ 256046 w 2451823"/>
                <a:gd name="connsiteY5" fmla="*/ 983677 h 3494530"/>
                <a:gd name="connsiteX0" fmla="*/ 257270 w 2454283"/>
                <a:gd name="connsiteY0" fmla="*/ 1000140 h 3510993"/>
                <a:gd name="connsiteX1" fmla="*/ 1193972 w 2454283"/>
                <a:gd name="connsiteY1" fmla="*/ 271594 h 3510993"/>
                <a:gd name="connsiteX2" fmla="*/ 2450344 w 2454283"/>
                <a:gd name="connsiteY2" fmla="*/ 264159 h 3510993"/>
                <a:gd name="connsiteX3" fmla="*/ 755358 w 2454283"/>
                <a:gd name="connsiteY3" fmla="*/ 3468277 h 3510993"/>
                <a:gd name="connsiteX4" fmla="*/ 26811 w 2454283"/>
                <a:gd name="connsiteY4" fmla="*/ 2204473 h 3510993"/>
                <a:gd name="connsiteX5" fmla="*/ 257270 w 2454283"/>
                <a:gd name="connsiteY5" fmla="*/ 1000140 h 3510993"/>
                <a:gd name="connsiteX0" fmla="*/ 257411 w 2454580"/>
                <a:gd name="connsiteY0" fmla="*/ 1017863 h 3528716"/>
                <a:gd name="connsiteX1" fmla="*/ 1201547 w 2454580"/>
                <a:gd name="connsiteY1" fmla="*/ 244712 h 3528716"/>
                <a:gd name="connsiteX2" fmla="*/ 2450485 w 2454580"/>
                <a:gd name="connsiteY2" fmla="*/ 281882 h 3528716"/>
                <a:gd name="connsiteX3" fmla="*/ 755499 w 2454580"/>
                <a:gd name="connsiteY3" fmla="*/ 3486000 h 3528716"/>
                <a:gd name="connsiteX4" fmla="*/ 26952 w 2454580"/>
                <a:gd name="connsiteY4" fmla="*/ 2222196 h 3528716"/>
                <a:gd name="connsiteX5" fmla="*/ 257411 w 2454580"/>
                <a:gd name="connsiteY5" fmla="*/ 1017863 h 3528716"/>
                <a:gd name="connsiteX0" fmla="*/ 257411 w 2452964"/>
                <a:gd name="connsiteY0" fmla="*/ 986317 h 3521835"/>
                <a:gd name="connsiteX1" fmla="*/ 1201547 w 2452964"/>
                <a:gd name="connsiteY1" fmla="*/ 213166 h 3521835"/>
                <a:gd name="connsiteX2" fmla="*/ 2450485 w 2452964"/>
                <a:gd name="connsiteY2" fmla="*/ 250336 h 3521835"/>
                <a:gd name="connsiteX3" fmla="*/ 859713 w 2452964"/>
                <a:gd name="connsiteY3" fmla="*/ 3017652 h 3521835"/>
                <a:gd name="connsiteX4" fmla="*/ 755499 w 2452964"/>
                <a:gd name="connsiteY4" fmla="*/ 3454454 h 3521835"/>
                <a:gd name="connsiteX5" fmla="*/ 26952 w 2452964"/>
                <a:gd name="connsiteY5" fmla="*/ 2190650 h 3521835"/>
                <a:gd name="connsiteX6" fmla="*/ 257411 w 2452964"/>
                <a:gd name="connsiteY6" fmla="*/ 986317 h 3521835"/>
                <a:gd name="connsiteX0" fmla="*/ 257411 w 2452963"/>
                <a:gd name="connsiteY0" fmla="*/ 986317 h 3521835"/>
                <a:gd name="connsiteX1" fmla="*/ 1201547 w 2452963"/>
                <a:gd name="connsiteY1" fmla="*/ 213166 h 3521835"/>
                <a:gd name="connsiteX2" fmla="*/ 2450485 w 2452963"/>
                <a:gd name="connsiteY2" fmla="*/ 250336 h 3521835"/>
                <a:gd name="connsiteX3" fmla="*/ 859713 w 2452963"/>
                <a:gd name="connsiteY3" fmla="*/ 3017652 h 3521835"/>
                <a:gd name="connsiteX4" fmla="*/ 755499 w 2452963"/>
                <a:gd name="connsiteY4" fmla="*/ 3454454 h 3521835"/>
                <a:gd name="connsiteX5" fmla="*/ 26952 w 2452963"/>
                <a:gd name="connsiteY5" fmla="*/ 2190650 h 3521835"/>
                <a:gd name="connsiteX6" fmla="*/ 257411 w 2452963"/>
                <a:gd name="connsiteY6" fmla="*/ 986317 h 3521835"/>
                <a:gd name="connsiteX0" fmla="*/ 257411 w 2452963"/>
                <a:gd name="connsiteY0" fmla="*/ 986317 h 3529430"/>
                <a:gd name="connsiteX1" fmla="*/ 1201547 w 2452963"/>
                <a:gd name="connsiteY1" fmla="*/ 213166 h 3529430"/>
                <a:gd name="connsiteX2" fmla="*/ 2450485 w 2452963"/>
                <a:gd name="connsiteY2" fmla="*/ 250336 h 3529430"/>
                <a:gd name="connsiteX3" fmla="*/ 859713 w 2452963"/>
                <a:gd name="connsiteY3" fmla="*/ 3017652 h 3529430"/>
                <a:gd name="connsiteX4" fmla="*/ 755499 w 2452963"/>
                <a:gd name="connsiteY4" fmla="*/ 3454454 h 3529430"/>
                <a:gd name="connsiteX5" fmla="*/ 26952 w 2452963"/>
                <a:gd name="connsiteY5" fmla="*/ 2190650 h 3529430"/>
                <a:gd name="connsiteX6" fmla="*/ 257411 w 2452963"/>
                <a:gd name="connsiteY6" fmla="*/ 986317 h 3529430"/>
                <a:gd name="connsiteX0" fmla="*/ 248052 w 2443604"/>
                <a:gd name="connsiteY0" fmla="*/ 986317 h 3426890"/>
                <a:gd name="connsiteX1" fmla="*/ 1192188 w 2443604"/>
                <a:gd name="connsiteY1" fmla="*/ 213166 h 3426890"/>
                <a:gd name="connsiteX2" fmla="*/ 2441126 w 2443604"/>
                <a:gd name="connsiteY2" fmla="*/ 250336 h 3426890"/>
                <a:gd name="connsiteX3" fmla="*/ 850354 w 2443604"/>
                <a:gd name="connsiteY3" fmla="*/ 3017652 h 3426890"/>
                <a:gd name="connsiteX4" fmla="*/ 603768 w 2443604"/>
                <a:gd name="connsiteY4" fmla="*/ 3299703 h 3426890"/>
                <a:gd name="connsiteX5" fmla="*/ 17593 w 2443604"/>
                <a:gd name="connsiteY5" fmla="*/ 2190650 h 3426890"/>
                <a:gd name="connsiteX6" fmla="*/ 248052 w 2443604"/>
                <a:gd name="connsiteY6" fmla="*/ 986317 h 3426890"/>
                <a:gd name="connsiteX0" fmla="*/ 248051 w 2443603"/>
                <a:gd name="connsiteY0" fmla="*/ 986317 h 3371183"/>
                <a:gd name="connsiteX1" fmla="*/ 1192187 w 2443603"/>
                <a:gd name="connsiteY1" fmla="*/ 213166 h 3371183"/>
                <a:gd name="connsiteX2" fmla="*/ 2441125 w 2443603"/>
                <a:gd name="connsiteY2" fmla="*/ 250336 h 3371183"/>
                <a:gd name="connsiteX3" fmla="*/ 850353 w 2443603"/>
                <a:gd name="connsiteY3" fmla="*/ 3017652 h 3371183"/>
                <a:gd name="connsiteX4" fmla="*/ 603767 w 2443603"/>
                <a:gd name="connsiteY4" fmla="*/ 3299703 h 3371183"/>
                <a:gd name="connsiteX5" fmla="*/ 17592 w 2443603"/>
                <a:gd name="connsiteY5" fmla="*/ 2190650 h 3371183"/>
                <a:gd name="connsiteX6" fmla="*/ 248051 w 2443603"/>
                <a:gd name="connsiteY6" fmla="*/ 986317 h 3371183"/>
                <a:gd name="connsiteX0" fmla="*/ 248051 w 2449663"/>
                <a:gd name="connsiteY0" fmla="*/ 918853 h 3303719"/>
                <a:gd name="connsiteX1" fmla="*/ 1192187 w 2449663"/>
                <a:gd name="connsiteY1" fmla="*/ 145702 h 3303719"/>
                <a:gd name="connsiteX2" fmla="*/ 2441125 w 2449663"/>
                <a:gd name="connsiteY2" fmla="*/ 182872 h 3303719"/>
                <a:gd name="connsiteX3" fmla="*/ 528470 w 2449663"/>
                <a:gd name="connsiteY3" fmla="*/ 1996914 h 3303719"/>
                <a:gd name="connsiteX4" fmla="*/ 850353 w 2449663"/>
                <a:gd name="connsiteY4" fmla="*/ 2950188 h 3303719"/>
                <a:gd name="connsiteX5" fmla="*/ 603767 w 2449663"/>
                <a:gd name="connsiteY5" fmla="*/ 3232239 h 3303719"/>
                <a:gd name="connsiteX6" fmla="*/ 17592 w 2449663"/>
                <a:gd name="connsiteY6" fmla="*/ 2123186 h 3303719"/>
                <a:gd name="connsiteX7" fmla="*/ 248051 w 2449663"/>
                <a:gd name="connsiteY7" fmla="*/ 918853 h 3303719"/>
                <a:gd name="connsiteX0" fmla="*/ 248051 w 2449664"/>
                <a:gd name="connsiteY0" fmla="*/ 918852 h 3272421"/>
                <a:gd name="connsiteX1" fmla="*/ 1192187 w 2449664"/>
                <a:gd name="connsiteY1" fmla="*/ 145701 h 3272421"/>
                <a:gd name="connsiteX2" fmla="*/ 2441125 w 2449664"/>
                <a:gd name="connsiteY2" fmla="*/ 182871 h 3272421"/>
                <a:gd name="connsiteX3" fmla="*/ 528470 w 2449664"/>
                <a:gd name="connsiteY3" fmla="*/ 1996913 h 3272421"/>
                <a:gd name="connsiteX4" fmla="*/ 751312 w 2449664"/>
                <a:gd name="connsiteY4" fmla="*/ 2882096 h 3272421"/>
                <a:gd name="connsiteX5" fmla="*/ 603767 w 2449664"/>
                <a:gd name="connsiteY5" fmla="*/ 3232238 h 3272421"/>
                <a:gd name="connsiteX6" fmla="*/ 17592 w 2449664"/>
                <a:gd name="connsiteY6" fmla="*/ 2123185 h 3272421"/>
                <a:gd name="connsiteX7" fmla="*/ 248051 w 2449664"/>
                <a:gd name="connsiteY7" fmla="*/ 918852 h 3272421"/>
                <a:gd name="connsiteX0" fmla="*/ 248051 w 2441328"/>
                <a:gd name="connsiteY0" fmla="*/ 843089 h 3196658"/>
                <a:gd name="connsiteX1" fmla="*/ 1192187 w 2441328"/>
                <a:gd name="connsiteY1" fmla="*/ 69938 h 3196658"/>
                <a:gd name="connsiteX2" fmla="*/ 2441125 w 2441328"/>
                <a:gd name="connsiteY2" fmla="*/ 107108 h 3196658"/>
                <a:gd name="connsiteX3" fmla="*/ 1097956 w 2441328"/>
                <a:gd name="connsiteY3" fmla="*/ 695512 h 3196658"/>
                <a:gd name="connsiteX4" fmla="*/ 528470 w 2441328"/>
                <a:gd name="connsiteY4" fmla="*/ 1921150 h 3196658"/>
                <a:gd name="connsiteX5" fmla="*/ 751312 w 2441328"/>
                <a:gd name="connsiteY5" fmla="*/ 2806333 h 3196658"/>
                <a:gd name="connsiteX6" fmla="*/ 603767 w 2441328"/>
                <a:gd name="connsiteY6" fmla="*/ 3156475 h 3196658"/>
                <a:gd name="connsiteX7" fmla="*/ 17592 w 2441328"/>
                <a:gd name="connsiteY7" fmla="*/ 2047422 h 3196658"/>
                <a:gd name="connsiteX8" fmla="*/ 248051 w 2441328"/>
                <a:gd name="connsiteY8" fmla="*/ 843089 h 3196658"/>
                <a:gd name="connsiteX0" fmla="*/ 248051 w 2441328"/>
                <a:gd name="connsiteY0" fmla="*/ 843089 h 3196658"/>
                <a:gd name="connsiteX1" fmla="*/ 1192187 w 2441328"/>
                <a:gd name="connsiteY1" fmla="*/ 69938 h 3196658"/>
                <a:gd name="connsiteX2" fmla="*/ 2441125 w 2441328"/>
                <a:gd name="connsiteY2" fmla="*/ 107108 h 3196658"/>
                <a:gd name="connsiteX3" fmla="*/ 1097956 w 2441328"/>
                <a:gd name="connsiteY3" fmla="*/ 695512 h 3196658"/>
                <a:gd name="connsiteX4" fmla="*/ 485138 w 2441328"/>
                <a:gd name="connsiteY4" fmla="*/ 1902579 h 3196658"/>
                <a:gd name="connsiteX5" fmla="*/ 751312 w 2441328"/>
                <a:gd name="connsiteY5" fmla="*/ 2806333 h 3196658"/>
                <a:gd name="connsiteX6" fmla="*/ 603767 w 2441328"/>
                <a:gd name="connsiteY6" fmla="*/ 3156475 h 3196658"/>
                <a:gd name="connsiteX7" fmla="*/ 17592 w 2441328"/>
                <a:gd name="connsiteY7" fmla="*/ 2047422 h 3196658"/>
                <a:gd name="connsiteX8" fmla="*/ 248051 w 2441328"/>
                <a:gd name="connsiteY8" fmla="*/ 843089 h 3196658"/>
                <a:gd name="connsiteX0" fmla="*/ 248051 w 2466081"/>
                <a:gd name="connsiteY0" fmla="*/ 826764 h 3180333"/>
                <a:gd name="connsiteX1" fmla="*/ 1192187 w 2466081"/>
                <a:gd name="connsiteY1" fmla="*/ 53613 h 3180333"/>
                <a:gd name="connsiteX2" fmla="*/ 2465884 w 2466081"/>
                <a:gd name="connsiteY2" fmla="*/ 134114 h 3180333"/>
                <a:gd name="connsiteX3" fmla="*/ 1097956 w 2466081"/>
                <a:gd name="connsiteY3" fmla="*/ 679187 h 3180333"/>
                <a:gd name="connsiteX4" fmla="*/ 485138 w 2466081"/>
                <a:gd name="connsiteY4" fmla="*/ 1886254 h 3180333"/>
                <a:gd name="connsiteX5" fmla="*/ 751312 w 2466081"/>
                <a:gd name="connsiteY5" fmla="*/ 2790008 h 3180333"/>
                <a:gd name="connsiteX6" fmla="*/ 603767 w 2466081"/>
                <a:gd name="connsiteY6" fmla="*/ 3140150 h 3180333"/>
                <a:gd name="connsiteX7" fmla="*/ 17592 w 2466081"/>
                <a:gd name="connsiteY7" fmla="*/ 2031097 h 3180333"/>
                <a:gd name="connsiteX8" fmla="*/ 248051 w 2466081"/>
                <a:gd name="connsiteY8" fmla="*/ 826764 h 3180333"/>
                <a:gd name="connsiteX0" fmla="*/ 249086 w 2467491"/>
                <a:gd name="connsiteY0" fmla="*/ 921062 h 3274631"/>
                <a:gd name="connsiteX1" fmla="*/ 1255124 w 2467491"/>
                <a:gd name="connsiteY1" fmla="*/ 36489 h 3274631"/>
                <a:gd name="connsiteX2" fmla="*/ 2466919 w 2467491"/>
                <a:gd name="connsiteY2" fmla="*/ 228412 h 3274631"/>
                <a:gd name="connsiteX3" fmla="*/ 1098991 w 2467491"/>
                <a:gd name="connsiteY3" fmla="*/ 773485 h 3274631"/>
                <a:gd name="connsiteX4" fmla="*/ 486173 w 2467491"/>
                <a:gd name="connsiteY4" fmla="*/ 1980552 h 3274631"/>
                <a:gd name="connsiteX5" fmla="*/ 752347 w 2467491"/>
                <a:gd name="connsiteY5" fmla="*/ 2884306 h 3274631"/>
                <a:gd name="connsiteX6" fmla="*/ 604802 w 2467491"/>
                <a:gd name="connsiteY6" fmla="*/ 3234448 h 3274631"/>
                <a:gd name="connsiteX7" fmla="*/ 18627 w 2467491"/>
                <a:gd name="connsiteY7" fmla="*/ 2125395 h 3274631"/>
                <a:gd name="connsiteX8" fmla="*/ 249086 w 2467491"/>
                <a:gd name="connsiteY8" fmla="*/ 921062 h 3274631"/>
                <a:gd name="connsiteX0" fmla="*/ 249087 w 2467492"/>
                <a:gd name="connsiteY0" fmla="*/ 921062 h 3302810"/>
                <a:gd name="connsiteX1" fmla="*/ 1255125 w 2467492"/>
                <a:gd name="connsiteY1" fmla="*/ 36489 h 3302810"/>
                <a:gd name="connsiteX2" fmla="*/ 2466920 w 2467492"/>
                <a:gd name="connsiteY2" fmla="*/ 228412 h 3302810"/>
                <a:gd name="connsiteX3" fmla="*/ 1098992 w 2467492"/>
                <a:gd name="connsiteY3" fmla="*/ 773485 h 3302810"/>
                <a:gd name="connsiteX4" fmla="*/ 486174 w 2467492"/>
                <a:gd name="connsiteY4" fmla="*/ 1980552 h 3302810"/>
                <a:gd name="connsiteX5" fmla="*/ 783299 w 2467492"/>
                <a:gd name="connsiteY5" fmla="*/ 2946207 h 3302810"/>
                <a:gd name="connsiteX6" fmla="*/ 604803 w 2467492"/>
                <a:gd name="connsiteY6" fmla="*/ 3234448 h 3302810"/>
                <a:gd name="connsiteX7" fmla="*/ 18628 w 2467492"/>
                <a:gd name="connsiteY7" fmla="*/ 2125395 h 3302810"/>
                <a:gd name="connsiteX8" fmla="*/ 249087 w 2467492"/>
                <a:gd name="connsiteY8" fmla="*/ 921062 h 3302810"/>
                <a:gd name="connsiteX0" fmla="*/ 249087 w 2467492"/>
                <a:gd name="connsiteY0" fmla="*/ 921062 h 3302811"/>
                <a:gd name="connsiteX1" fmla="*/ 1255125 w 2467492"/>
                <a:gd name="connsiteY1" fmla="*/ 36489 h 3302811"/>
                <a:gd name="connsiteX2" fmla="*/ 2466920 w 2467492"/>
                <a:gd name="connsiteY2" fmla="*/ 228412 h 3302811"/>
                <a:gd name="connsiteX3" fmla="*/ 1098992 w 2467492"/>
                <a:gd name="connsiteY3" fmla="*/ 773485 h 3302811"/>
                <a:gd name="connsiteX4" fmla="*/ 486174 w 2467492"/>
                <a:gd name="connsiteY4" fmla="*/ 1980552 h 3302811"/>
                <a:gd name="connsiteX5" fmla="*/ 628547 w 2467492"/>
                <a:gd name="connsiteY5" fmla="*/ 2611939 h 3302811"/>
                <a:gd name="connsiteX6" fmla="*/ 783299 w 2467492"/>
                <a:gd name="connsiteY6" fmla="*/ 2946207 h 3302811"/>
                <a:gd name="connsiteX7" fmla="*/ 604803 w 2467492"/>
                <a:gd name="connsiteY7" fmla="*/ 3234448 h 3302811"/>
                <a:gd name="connsiteX8" fmla="*/ 18628 w 2467492"/>
                <a:gd name="connsiteY8" fmla="*/ 2125395 h 3302811"/>
                <a:gd name="connsiteX9" fmla="*/ 249087 w 2467492"/>
                <a:gd name="connsiteY9" fmla="*/ 921062 h 3302811"/>
                <a:gd name="connsiteX0" fmla="*/ 247471 w 2465876"/>
                <a:gd name="connsiteY0" fmla="*/ 921062 h 3274190"/>
                <a:gd name="connsiteX1" fmla="*/ 1253509 w 2465876"/>
                <a:gd name="connsiteY1" fmla="*/ 36489 h 3274190"/>
                <a:gd name="connsiteX2" fmla="*/ 2465304 w 2465876"/>
                <a:gd name="connsiteY2" fmla="*/ 228412 h 3274190"/>
                <a:gd name="connsiteX3" fmla="*/ 1097376 w 2465876"/>
                <a:gd name="connsiteY3" fmla="*/ 773485 h 3274190"/>
                <a:gd name="connsiteX4" fmla="*/ 484558 w 2465876"/>
                <a:gd name="connsiteY4" fmla="*/ 1980552 h 3274190"/>
                <a:gd name="connsiteX5" fmla="*/ 626931 w 2465876"/>
                <a:gd name="connsiteY5" fmla="*/ 2611939 h 3274190"/>
                <a:gd name="connsiteX6" fmla="*/ 781683 w 2465876"/>
                <a:gd name="connsiteY6" fmla="*/ 2946207 h 3274190"/>
                <a:gd name="connsiteX7" fmla="*/ 578426 w 2465876"/>
                <a:gd name="connsiteY7" fmla="*/ 3172547 h 3274190"/>
                <a:gd name="connsiteX8" fmla="*/ 17012 w 2465876"/>
                <a:gd name="connsiteY8" fmla="*/ 2125395 h 3274190"/>
                <a:gd name="connsiteX9" fmla="*/ 247471 w 2465876"/>
                <a:gd name="connsiteY9" fmla="*/ 921062 h 3274190"/>
                <a:gd name="connsiteX0" fmla="*/ 247471 w 2465876"/>
                <a:gd name="connsiteY0" fmla="*/ 921062 h 3258059"/>
                <a:gd name="connsiteX1" fmla="*/ 1253509 w 2465876"/>
                <a:gd name="connsiteY1" fmla="*/ 36489 h 3258059"/>
                <a:gd name="connsiteX2" fmla="*/ 2465304 w 2465876"/>
                <a:gd name="connsiteY2" fmla="*/ 228412 h 3258059"/>
                <a:gd name="connsiteX3" fmla="*/ 1097376 w 2465876"/>
                <a:gd name="connsiteY3" fmla="*/ 773485 h 3258059"/>
                <a:gd name="connsiteX4" fmla="*/ 484558 w 2465876"/>
                <a:gd name="connsiteY4" fmla="*/ 1980552 h 3258059"/>
                <a:gd name="connsiteX5" fmla="*/ 626931 w 2465876"/>
                <a:gd name="connsiteY5" fmla="*/ 2611939 h 3258059"/>
                <a:gd name="connsiteX6" fmla="*/ 781683 w 2465876"/>
                <a:gd name="connsiteY6" fmla="*/ 2946207 h 3258059"/>
                <a:gd name="connsiteX7" fmla="*/ 578426 w 2465876"/>
                <a:gd name="connsiteY7" fmla="*/ 3172547 h 3258059"/>
                <a:gd name="connsiteX8" fmla="*/ 17012 w 2465876"/>
                <a:gd name="connsiteY8" fmla="*/ 2125395 h 3258059"/>
                <a:gd name="connsiteX9" fmla="*/ 247471 w 2465876"/>
                <a:gd name="connsiteY9" fmla="*/ 921062 h 3258059"/>
                <a:gd name="connsiteX0" fmla="*/ 247471 w 2465876"/>
                <a:gd name="connsiteY0" fmla="*/ 921062 h 3286886"/>
                <a:gd name="connsiteX1" fmla="*/ 1253509 w 2465876"/>
                <a:gd name="connsiteY1" fmla="*/ 36489 h 3286886"/>
                <a:gd name="connsiteX2" fmla="*/ 2465304 w 2465876"/>
                <a:gd name="connsiteY2" fmla="*/ 228412 h 3286886"/>
                <a:gd name="connsiteX3" fmla="*/ 1097376 w 2465876"/>
                <a:gd name="connsiteY3" fmla="*/ 773485 h 3286886"/>
                <a:gd name="connsiteX4" fmla="*/ 484558 w 2465876"/>
                <a:gd name="connsiteY4" fmla="*/ 1980552 h 3286886"/>
                <a:gd name="connsiteX5" fmla="*/ 626931 w 2465876"/>
                <a:gd name="connsiteY5" fmla="*/ 2611939 h 3286886"/>
                <a:gd name="connsiteX6" fmla="*/ 781683 w 2465876"/>
                <a:gd name="connsiteY6" fmla="*/ 2946207 h 3286886"/>
                <a:gd name="connsiteX7" fmla="*/ 578426 w 2465876"/>
                <a:gd name="connsiteY7" fmla="*/ 3172547 h 3286886"/>
                <a:gd name="connsiteX8" fmla="*/ 17012 w 2465876"/>
                <a:gd name="connsiteY8" fmla="*/ 2125395 h 3286886"/>
                <a:gd name="connsiteX9" fmla="*/ 247471 w 2465876"/>
                <a:gd name="connsiteY9" fmla="*/ 921062 h 3286886"/>
                <a:gd name="connsiteX0" fmla="*/ 245873 w 2464278"/>
                <a:gd name="connsiteY0" fmla="*/ 921062 h 3310577"/>
                <a:gd name="connsiteX1" fmla="*/ 1251911 w 2464278"/>
                <a:gd name="connsiteY1" fmla="*/ 36489 h 3310577"/>
                <a:gd name="connsiteX2" fmla="*/ 2463706 w 2464278"/>
                <a:gd name="connsiteY2" fmla="*/ 228412 h 3310577"/>
                <a:gd name="connsiteX3" fmla="*/ 1095778 w 2464278"/>
                <a:gd name="connsiteY3" fmla="*/ 773485 h 3310577"/>
                <a:gd name="connsiteX4" fmla="*/ 482960 w 2464278"/>
                <a:gd name="connsiteY4" fmla="*/ 1980552 h 3310577"/>
                <a:gd name="connsiteX5" fmla="*/ 625333 w 2464278"/>
                <a:gd name="connsiteY5" fmla="*/ 2611939 h 3310577"/>
                <a:gd name="connsiteX6" fmla="*/ 780085 w 2464278"/>
                <a:gd name="connsiteY6" fmla="*/ 2946207 h 3310577"/>
                <a:gd name="connsiteX7" fmla="*/ 552067 w 2464278"/>
                <a:gd name="connsiteY7" fmla="*/ 3222069 h 3310577"/>
                <a:gd name="connsiteX8" fmla="*/ 15414 w 2464278"/>
                <a:gd name="connsiteY8" fmla="*/ 2125395 h 3310577"/>
                <a:gd name="connsiteX9" fmla="*/ 245873 w 2464278"/>
                <a:gd name="connsiteY9" fmla="*/ 921062 h 3310577"/>
                <a:gd name="connsiteX0" fmla="*/ 244686 w 2463091"/>
                <a:gd name="connsiteY0" fmla="*/ 921062 h 3330359"/>
                <a:gd name="connsiteX1" fmla="*/ 1250724 w 2463091"/>
                <a:gd name="connsiteY1" fmla="*/ 36489 h 3330359"/>
                <a:gd name="connsiteX2" fmla="*/ 2462519 w 2463091"/>
                <a:gd name="connsiteY2" fmla="*/ 228412 h 3330359"/>
                <a:gd name="connsiteX3" fmla="*/ 1094591 w 2463091"/>
                <a:gd name="connsiteY3" fmla="*/ 773485 h 3330359"/>
                <a:gd name="connsiteX4" fmla="*/ 481773 w 2463091"/>
                <a:gd name="connsiteY4" fmla="*/ 1980552 h 3330359"/>
                <a:gd name="connsiteX5" fmla="*/ 624146 w 2463091"/>
                <a:gd name="connsiteY5" fmla="*/ 2611939 h 3330359"/>
                <a:gd name="connsiteX6" fmla="*/ 778898 w 2463091"/>
                <a:gd name="connsiteY6" fmla="*/ 2946207 h 3330359"/>
                <a:gd name="connsiteX7" fmla="*/ 532312 w 2463091"/>
                <a:gd name="connsiteY7" fmla="*/ 3259210 h 3330359"/>
                <a:gd name="connsiteX8" fmla="*/ 14227 w 2463091"/>
                <a:gd name="connsiteY8" fmla="*/ 2125395 h 3330359"/>
                <a:gd name="connsiteX9" fmla="*/ 244686 w 2463091"/>
                <a:gd name="connsiteY9" fmla="*/ 921062 h 3330359"/>
                <a:gd name="connsiteX0" fmla="*/ 244686 w 2463091"/>
                <a:gd name="connsiteY0" fmla="*/ 921062 h 3313205"/>
                <a:gd name="connsiteX1" fmla="*/ 1250724 w 2463091"/>
                <a:gd name="connsiteY1" fmla="*/ 36489 h 3313205"/>
                <a:gd name="connsiteX2" fmla="*/ 2462519 w 2463091"/>
                <a:gd name="connsiteY2" fmla="*/ 228412 h 3313205"/>
                <a:gd name="connsiteX3" fmla="*/ 1094591 w 2463091"/>
                <a:gd name="connsiteY3" fmla="*/ 773485 h 3313205"/>
                <a:gd name="connsiteX4" fmla="*/ 481773 w 2463091"/>
                <a:gd name="connsiteY4" fmla="*/ 1980552 h 3313205"/>
                <a:gd name="connsiteX5" fmla="*/ 624146 w 2463091"/>
                <a:gd name="connsiteY5" fmla="*/ 2611939 h 3313205"/>
                <a:gd name="connsiteX6" fmla="*/ 778898 w 2463091"/>
                <a:gd name="connsiteY6" fmla="*/ 2946207 h 3313205"/>
                <a:gd name="connsiteX7" fmla="*/ 532312 w 2463091"/>
                <a:gd name="connsiteY7" fmla="*/ 3259210 h 3313205"/>
                <a:gd name="connsiteX8" fmla="*/ 14227 w 2463091"/>
                <a:gd name="connsiteY8" fmla="*/ 2125395 h 3313205"/>
                <a:gd name="connsiteX9" fmla="*/ 244686 w 2463091"/>
                <a:gd name="connsiteY9" fmla="*/ 921062 h 3313205"/>
                <a:gd name="connsiteX0" fmla="*/ 244396 w 2462801"/>
                <a:gd name="connsiteY0" fmla="*/ 921062 h 3341898"/>
                <a:gd name="connsiteX1" fmla="*/ 1250434 w 2462801"/>
                <a:gd name="connsiteY1" fmla="*/ 36489 h 3341898"/>
                <a:gd name="connsiteX2" fmla="*/ 2462229 w 2462801"/>
                <a:gd name="connsiteY2" fmla="*/ 228412 h 3341898"/>
                <a:gd name="connsiteX3" fmla="*/ 1094301 w 2462801"/>
                <a:gd name="connsiteY3" fmla="*/ 773485 h 3341898"/>
                <a:gd name="connsiteX4" fmla="*/ 481483 w 2462801"/>
                <a:gd name="connsiteY4" fmla="*/ 1980552 h 3341898"/>
                <a:gd name="connsiteX5" fmla="*/ 623856 w 2462801"/>
                <a:gd name="connsiteY5" fmla="*/ 2611939 h 3341898"/>
                <a:gd name="connsiteX6" fmla="*/ 778608 w 2462801"/>
                <a:gd name="connsiteY6" fmla="*/ 2946207 h 3341898"/>
                <a:gd name="connsiteX7" fmla="*/ 527444 w 2462801"/>
                <a:gd name="connsiteY7" fmla="*/ 3309568 h 3341898"/>
                <a:gd name="connsiteX8" fmla="*/ 13937 w 2462801"/>
                <a:gd name="connsiteY8" fmla="*/ 2125395 h 3341898"/>
                <a:gd name="connsiteX9" fmla="*/ 244396 w 2462801"/>
                <a:gd name="connsiteY9" fmla="*/ 921062 h 3341898"/>
                <a:gd name="connsiteX0" fmla="*/ 244396 w 2462801"/>
                <a:gd name="connsiteY0" fmla="*/ 921062 h 3414542"/>
                <a:gd name="connsiteX1" fmla="*/ 1250434 w 2462801"/>
                <a:gd name="connsiteY1" fmla="*/ 36489 h 3414542"/>
                <a:gd name="connsiteX2" fmla="*/ 2462229 w 2462801"/>
                <a:gd name="connsiteY2" fmla="*/ 228412 h 3414542"/>
                <a:gd name="connsiteX3" fmla="*/ 1094301 w 2462801"/>
                <a:gd name="connsiteY3" fmla="*/ 773485 h 3414542"/>
                <a:gd name="connsiteX4" fmla="*/ 481483 w 2462801"/>
                <a:gd name="connsiteY4" fmla="*/ 1980552 h 3414542"/>
                <a:gd name="connsiteX5" fmla="*/ 623856 w 2462801"/>
                <a:gd name="connsiteY5" fmla="*/ 2611939 h 3414542"/>
                <a:gd name="connsiteX6" fmla="*/ 778608 w 2462801"/>
                <a:gd name="connsiteY6" fmla="*/ 2946207 h 3414542"/>
                <a:gd name="connsiteX7" fmla="*/ 696844 w 2462801"/>
                <a:gd name="connsiteY7" fmla="*/ 3311677 h 3414542"/>
                <a:gd name="connsiteX8" fmla="*/ 527444 w 2462801"/>
                <a:gd name="connsiteY8" fmla="*/ 3309568 h 3414542"/>
                <a:gd name="connsiteX9" fmla="*/ 13937 w 2462801"/>
                <a:gd name="connsiteY9" fmla="*/ 2125395 h 3414542"/>
                <a:gd name="connsiteX10" fmla="*/ 244396 w 2462801"/>
                <a:gd name="connsiteY10" fmla="*/ 921062 h 341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62801" h="3414542">
                  <a:moveTo>
                    <a:pt x="244396" y="921062"/>
                  </a:moveTo>
                  <a:cubicBezTo>
                    <a:pt x="450479" y="572911"/>
                    <a:pt x="880795" y="151931"/>
                    <a:pt x="1250434" y="36489"/>
                  </a:cubicBezTo>
                  <a:cubicBezTo>
                    <a:pt x="1620073" y="-78953"/>
                    <a:pt x="2488251" y="105579"/>
                    <a:pt x="2462229" y="228412"/>
                  </a:cubicBezTo>
                  <a:cubicBezTo>
                    <a:pt x="2436207" y="351245"/>
                    <a:pt x="1413077" y="471145"/>
                    <a:pt x="1094301" y="773485"/>
                  </a:cubicBezTo>
                  <a:cubicBezTo>
                    <a:pt x="775525" y="1075825"/>
                    <a:pt x="553700" y="1678270"/>
                    <a:pt x="481483" y="1980552"/>
                  </a:cubicBezTo>
                  <a:cubicBezTo>
                    <a:pt x="409266" y="2282834"/>
                    <a:pt x="574335" y="2450997"/>
                    <a:pt x="623856" y="2611939"/>
                  </a:cubicBezTo>
                  <a:cubicBezTo>
                    <a:pt x="673377" y="2772881"/>
                    <a:pt x="779415" y="2826532"/>
                    <a:pt x="778608" y="2946207"/>
                  </a:cubicBezTo>
                  <a:cubicBezTo>
                    <a:pt x="777802" y="3065882"/>
                    <a:pt x="738705" y="3251117"/>
                    <a:pt x="696844" y="3311677"/>
                  </a:cubicBezTo>
                  <a:cubicBezTo>
                    <a:pt x="654983" y="3372237"/>
                    <a:pt x="628291" y="3510333"/>
                    <a:pt x="527444" y="3309568"/>
                  </a:cubicBezTo>
                  <a:cubicBezTo>
                    <a:pt x="345320" y="3171734"/>
                    <a:pt x="61112" y="2523479"/>
                    <a:pt x="13937" y="2125395"/>
                  </a:cubicBezTo>
                  <a:cubicBezTo>
                    <a:pt x="-33238" y="1727311"/>
                    <a:pt x="38313" y="1269213"/>
                    <a:pt x="244396" y="921062"/>
                  </a:cubicBezTo>
                  <a:close/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573ADFF-FAA0-D03A-2C51-867C8056DFAA}"/>
                </a:ext>
              </a:extLst>
            </p:cNvPr>
            <p:cNvGrpSpPr/>
            <p:nvPr/>
          </p:nvGrpSpPr>
          <p:grpSpPr>
            <a:xfrm>
              <a:off x="6196459" y="2149729"/>
              <a:ext cx="596945" cy="349466"/>
              <a:chOff x="2268600" y="4296609"/>
              <a:chExt cx="860744" cy="503901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A316D89-F029-E16E-C9BD-027E79C774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0600" y="4701766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E6AE364-4F1C-5A15-1539-414B37DE7F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4296609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0EC1CD5-EA83-6A54-5367-39E908F1A2D3}"/>
                </a:ext>
              </a:extLst>
            </p:cNvPr>
            <p:cNvGrpSpPr/>
            <p:nvPr/>
          </p:nvGrpSpPr>
          <p:grpSpPr>
            <a:xfrm>
              <a:off x="5384435" y="3688716"/>
              <a:ext cx="596945" cy="349466"/>
              <a:chOff x="2268600" y="4296609"/>
              <a:chExt cx="860744" cy="503901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D42CBBC9-6C40-3ABF-D877-C33904F818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0600" y="4701766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A526769-E083-C82B-8430-38339D2206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4296609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0BA828D8-E56A-8A0A-CD0A-3F8A7AACE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8026" y="2308696"/>
              <a:ext cx="40649" cy="630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664FD23-25A9-4C7E-3922-E2A5E3A8C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6407" y="1998247"/>
              <a:ext cx="80846" cy="7095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BC1B4B3E-13D2-C688-0199-4B38B698C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2830" y="2201141"/>
              <a:ext cx="39627" cy="15622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641BB20-137A-B055-EF7F-BA5B518FB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7584" y="3746353"/>
              <a:ext cx="40649" cy="630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2790596-04E8-52EA-AEAB-FFB722FB1A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9996" y="4211439"/>
              <a:ext cx="129605" cy="3641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B592042-8471-A710-27C6-55CF80FEC211}"/>
                </a:ext>
              </a:extLst>
            </p:cNvPr>
            <p:cNvCxnSpPr>
              <a:cxnSpLocks/>
            </p:cNvCxnSpPr>
            <p:nvPr/>
          </p:nvCxnSpPr>
          <p:spPr>
            <a:xfrm>
              <a:off x="5262224" y="3943839"/>
              <a:ext cx="0" cy="11012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5E09A50-0CD9-F1ED-8B2B-0903296BE333}"/>
                </a:ext>
              </a:extLst>
            </p:cNvPr>
            <p:cNvGrpSpPr/>
            <p:nvPr/>
          </p:nvGrpSpPr>
          <p:grpSpPr>
            <a:xfrm>
              <a:off x="6154210" y="2145241"/>
              <a:ext cx="680945" cy="338467"/>
              <a:chOff x="6154210" y="2145241"/>
              <a:chExt cx="680945" cy="338467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D421B31-4128-97E5-F856-52A79D145B0B}"/>
                  </a:ext>
                </a:extLst>
              </p:cNvPr>
              <p:cNvSpPr/>
              <p:nvPr/>
            </p:nvSpPr>
            <p:spPr>
              <a:xfrm rot="1666084">
                <a:off x="6154210" y="2264107"/>
                <a:ext cx="680945" cy="1282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1B64E4AC-3AB1-A4AD-BEC2-4598D5385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6404" y="2145241"/>
                <a:ext cx="119927" cy="183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96F91225-AFB5-0B29-B24D-1329E75AB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8810" y="2397213"/>
                <a:ext cx="197770" cy="8649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F728696-4C27-9E13-9730-BE8422F36DCF}"/>
                </a:ext>
              </a:extLst>
            </p:cNvPr>
            <p:cNvGrpSpPr/>
            <p:nvPr/>
          </p:nvGrpSpPr>
          <p:grpSpPr>
            <a:xfrm>
              <a:off x="5341462" y="3681582"/>
              <a:ext cx="680945" cy="338467"/>
              <a:chOff x="6154210" y="2145241"/>
              <a:chExt cx="680945" cy="338467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3997E07-2A62-7D1D-DB55-BF00D6FE9808}"/>
                  </a:ext>
                </a:extLst>
              </p:cNvPr>
              <p:cNvSpPr/>
              <p:nvPr/>
            </p:nvSpPr>
            <p:spPr>
              <a:xfrm rot="1666084">
                <a:off x="6154210" y="2264107"/>
                <a:ext cx="680945" cy="1282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95AA001B-B5F7-992D-E3B7-82493C1E34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6404" y="2145241"/>
                <a:ext cx="119927" cy="183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28948D8C-7977-E5F0-0194-192BE056E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8810" y="2397213"/>
                <a:ext cx="197770" cy="8649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FC313AB-F70A-FAE6-E4C7-1EBD41C96C88}"/>
              </a:ext>
            </a:extLst>
          </p:cNvPr>
          <p:cNvGrpSpPr/>
          <p:nvPr/>
        </p:nvGrpSpPr>
        <p:grpSpPr>
          <a:xfrm>
            <a:off x="4607597" y="1619927"/>
            <a:ext cx="2976805" cy="2976805"/>
            <a:chOff x="8399798" y="1611494"/>
            <a:chExt cx="2976805" cy="2976805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887A5E4-B703-1A6D-9EF7-C8B91AE021FC}"/>
                </a:ext>
              </a:extLst>
            </p:cNvPr>
            <p:cNvGrpSpPr/>
            <p:nvPr/>
          </p:nvGrpSpPr>
          <p:grpSpPr>
            <a:xfrm rot="1700861">
              <a:off x="8945195" y="2118403"/>
              <a:ext cx="1886011" cy="1960870"/>
              <a:chOff x="1916299" y="2013769"/>
              <a:chExt cx="2719468" cy="2827409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1EEDCE4B-E33D-9EC8-B4DF-B7CDE522F027}"/>
                  </a:ext>
                </a:extLst>
              </p:cNvPr>
              <p:cNvGrpSpPr/>
              <p:nvPr/>
            </p:nvGrpSpPr>
            <p:grpSpPr>
              <a:xfrm>
                <a:off x="1916299" y="2013769"/>
                <a:ext cx="2719468" cy="2827409"/>
                <a:chOff x="1910006" y="2013769"/>
                <a:chExt cx="2719468" cy="2827409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F3E6E6A5-BBFA-8F95-F65A-32B7BF5D5370}"/>
                    </a:ext>
                  </a:extLst>
                </p:cNvPr>
                <p:cNvGrpSpPr/>
                <p:nvPr/>
              </p:nvGrpSpPr>
              <p:grpSpPr>
                <a:xfrm>
                  <a:off x="1910006" y="2013769"/>
                  <a:ext cx="2719468" cy="2827409"/>
                  <a:chOff x="1910746" y="2016044"/>
                  <a:chExt cx="2719468" cy="282740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202" name="Pie 201">
                    <a:extLst>
                      <a:ext uri="{FF2B5EF4-FFF2-40B4-BE49-F238E27FC236}">
                        <a16:creationId xmlns:a16="http://schemas.microsoft.com/office/drawing/2014/main" id="{9663D6C5-79CC-9B8E-CD14-0903FA8540A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>
                    <a:off x="1928863" y="1997927"/>
                    <a:ext cx="2683233" cy="2719468"/>
                  </a:xfrm>
                  <a:prstGeom prst="pie">
                    <a:avLst>
                      <a:gd name="adj1" fmla="val 6965249"/>
                      <a:gd name="adj2" fmla="val 14666038"/>
                    </a:avLst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3" name="Pie 202">
                    <a:extLst>
                      <a:ext uri="{FF2B5EF4-FFF2-40B4-BE49-F238E27FC236}">
                        <a16:creationId xmlns:a16="http://schemas.microsoft.com/office/drawing/2014/main" id="{95E745F2-D424-E4FB-013D-F2F8CD26A8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V="1">
                    <a:off x="1928863" y="2142103"/>
                    <a:ext cx="2683233" cy="2719468"/>
                  </a:xfrm>
                  <a:prstGeom prst="pie">
                    <a:avLst>
                      <a:gd name="adj1" fmla="val 6965249"/>
                      <a:gd name="adj2" fmla="val 14666038"/>
                    </a:avLst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78CC8B13-B5FD-FB41-0082-49860D552DCF}"/>
                    </a:ext>
                  </a:extLst>
                </p:cNvPr>
                <p:cNvSpPr/>
                <p:nvPr/>
              </p:nvSpPr>
              <p:spPr>
                <a:xfrm>
                  <a:off x="2037951" y="2747834"/>
                  <a:ext cx="2493106" cy="13645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91DE0CE5-12EB-6AAB-E1FC-EE8DD5E50531}"/>
                    </a:ext>
                  </a:extLst>
                </p:cNvPr>
                <p:cNvSpPr/>
                <p:nvPr/>
              </p:nvSpPr>
              <p:spPr>
                <a:xfrm>
                  <a:off x="2596372" y="2737895"/>
                  <a:ext cx="1376264" cy="1374532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D3A1FFA0-BFF0-3EAA-8269-878A4A047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1878" y="2919566"/>
                <a:ext cx="4220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C089FECB-11DF-9DC4-8628-189FF01E4279}"/>
                </a:ext>
              </a:extLst>
            </p:cNvPr>
            <p:cNvGrpSpPr/>
            <p:nvPr/>
          </p:nvGrpSpPr>
          <p:grpSpPr>
            <a:xfrm rot="1700861">
              <a:off x="9263684" y="2813309"/>
              <a:ext cx="1482882" cy="757818"/>
              <a:chOff x="2422424" y="2919566"/>
              <a:chExt cx="2138191" cy="1092710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1DE5BF74-0241-9226-71F4-F1BA0CDFED46}"/>
                  </a:ext>
                </a:extLst>
              </p:cNvPr>
              <p:cNvGrpSpPr/>
              <p:nvPr/>
            </p:nvGrpSpPr>
            <p:grpSpPr>
              <a:xfrm flipH="1">
                <a:off x="2422424" y="2919566"/>
                <a:ext cx="1703293" cy="1032472"/>
                <a:chOff x="2439050" y="2919566"/>
                <a:chExt cx="1703293" cy="1032472"/>
              </a:xfrm>
            </p:grpSpPr>
            <p:sp>
              <p:nvSpPr>
                <p:cNvPr id="192" name="Freeform 191">
                  <a:extLst>
                    <a:ext uri="{FF2B5EF4-FFF2-40B4-BE49-F238E27FC236}">
                      <a16:creationId xmlns:a16="http://schemas.microsoft.com/office/drawing/2014/main" id="{5CEC3560-10CF-397A-69F2-6EACACB7498F}"/>
                    </a:ext>
                  </a:extLst>
                </p:cNvPr>
                <p:cNvSpPr/>
                <p:nvPr/>
              </p:nvSpPr>
              <p:spPr>
                <a:xfrm>
                  <a:off x="2451436" y="3133061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Freeform 192">
                  <a:extLst>
                    <a:ext uri="{FF2B5EF4-FFF2-40B4-BE49-F238E27FC236}">
                      <a16:creationId xmlns:a16="http://schemas.microsoft.com/office/drawing/2014/main" id="{B2905076-CAA2-4CBA-BD76-8D1DC4E22504}"/>
                    </a:ext>
                  </a:extLst>
                </p:cNvPr>
                <p:cNvSpPr/>
                <p:nvPr/>
              </p:nvSpPr>
              <p:spPr>
                <a:xfrm>
                  <a:off x="2451436" y="3319758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Freeform 193">
                  <a:extLst>
                    <a:ext uri="{FF2B5EF4-FFF2-40B4-BE49-F238E27FC236}">
                      <a16:creationId xmlns:a16="http://schemas.microsoft.com/office/drawing/2014/main" id="{43AA7844-6CE0-E87A-C8BD-CE555FC1D0A2}"/>
                    </a:ext>
                  </a:extLst>
                </p:cNvPr>
                <p:cNvSpPr/>
                <p:nvPr/>
              </p:nvSpPr>
              <p:spPr>
                <a:xfrm>
                  <a:off x="2451435" y="3511053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id="{17AACB13-500E-E8B0-DE9E-BD218F401A9A}"/>
                    </a:ext>
                  </a:extLst>
                </p:cNvPr>
                <p:cNvSpPr/>
                <p:nvPr/>
              </p:nvSpPr>
              <p:spPr>
                <a:xfrm>
                  <a:off x="2444183" y="3713624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Freeform 195">
                  <a:extLst>
                    <a:ext uri="{FF2B5EF4-FFF2-40B4-BE49-F238E27FC236}">
                      <a16:creationId xmlns:a16="http://schemas.microsoft.com/office/drawing/2014/main" id="{02FF893F-7FB6-9796-2E1D-9BDDCE01FDDF}"/>
                    </a:ext>
                  </a:extLst>
                </p:cNvPr>
                <p:cNvSpPr/>
                <p:nvPr/>
              </p:nvSpPr>
              <p:spPr>
                <a:xfrm>
                  <a:off x="2439050" y="2919566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CDADD0F9-BD67-9C5F-8477-854E7854F672}"/>
                  </a:ext>
                </a:extLst>
              </p:cNvPr>
              <p:cNvGrpSpPr/>
              <p:nvPr/>
            </p:nvGrpSpPr>
            <p:grpSpPr>
              <a:xfrm>
                <a:off x="4213207" y="2920374"/>
                <a:ext cx="347408" cy="1006833"/>
                <a:chOff x="4229082" y="2914024"/>
                <a:chExt cx="347408" cy="1006833"/>
              </a:xfrm>
            </p:grpSpPr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8FBE94F4-5E56-6D7C-F684-72449F65F4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02786" y="2914024"/>
                  <a:ext cx="0" cy="45745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F44D57A5-3476-AE4F-4605-FBFE2F9AAB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9082" y="3371475"/>
                  <a:ext cx="347408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7B7FFF42-64A6-26FD-45BF-53DFB3903B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04109" y="3461554"/>
                  <a:ext cx="19735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C3371332-9F28-C6EC-20D0-B3BA565DF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02786" y="3461554"/>
                  <a:ext cx="0" cy="4593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296E8705-CA95-F5E0-BD87-9524B1F7588A}"/>
                  </a:ext>
                </a:extLst>
              </p:cNvPr>
              <p:cNvSpPr/>
              <p:nvPr/>
            </p:nvSpPr>
            <p:spPr>
              <a:xfrm>
                <a:off x="3978178" y="3873731"/>
                <a:ext cx="211013" cy="1385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5017AD3F-BD98-DB35-651B-87062FA84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8738" y="3882361"/>
                <a:ext cx="414997" cy="384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Donut 142">
              <a:extLst>
                <a:ext uri="{FF2B5EF4-FFF2-40B4-BE49-F238E27FC236}">
                  <a16:creationId xmlns:a16="http://schemas.microsoft.com/office/drawing/2014/main" id="{824FE8E0-817F-DE87-177D-2871B6133F5E}"/>
                </a:ext>
              </a:extLst>
            </p:cNvPr>
            <p:cNvSpPr/>
            <p:nvPr/>
          </p:nvSpPr>
          <p:spPr>
            <a:xfrm>
              <a:off x="8399798" y="1611494"/>
              <a:ext cx="2976805" cy="2976805"/>
            </a:xfrm>
            <a:prstGeom prst="donut">
              <a:avLst>
                <a:gd name="adj" fmla="val 1294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4DF46A9-04CC-87A1-3BF5-682DF5464D56}"/>
                </a:ext>
              </a:extLst>
            </p:cNvPr>
            <p:cNvSpPr/>
            <p:nvPr/>
          </p:nvSpPr>
          <p:spPr>
            <a:xfrm>
              <a:off x="9802402" y="1834611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C63F30E-76C8-35D0-A339-F3BEDB5F6CEE}"/>
                </a:ext>
              </a:extLst>
            </p:cNvPr>
            <p:cNvSpPr/>
            <p:nvPr/>
          </p:nvSpPr>
          <p:spPr>
            <a:xfrm>
              <a:off x="9802402" y="1834611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62C18A9-88B0-FF35-BE55-C19E9CFFCD77}"/>
                </a:ext>
              </a:extLst>
            </p:cNvPr>
            <p:cNvSpPr/>
            <p:nvPr/>
          </p:nvSpPr>
          <p:spPr>
            <a:xfrm>
              <a:off x="10936315" y="2489042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9016D2E-2674-32E0-12D0-B641D0B49441}"/>
                </a:ext>
              </a:extLst>
            </p:cNvPr>
            <p:cNvSpPr/>
            <p:nvPr/>
          </p:nvSpPr>
          <p:spPr>
            <a:xfrm rot="1784619">
              <a:off x="8787588" y="2424635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F1C51E6-BDE2-233F-425A-B2F9AE1A54DF}"/>
                </a:ext>
              </a:extLst>
            </p:cNvPr>
            <p:cNvSpPr/>
            <p:nvPr/>
          </p:nvSpPr>
          <p:spPr>
            <a:xfrm rot="1784619">
              <a:off x="8787587" y="2424635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048C971-3959-2CC2-1F4C-24DF4272E47C}"/>
                </a:ext>
              </a:extLst>
            </p:cNvPr>
            <p:cNvCxnSpPr>
              <a:stCxn id="148" idx="1"/>
              <a:endCxn id="148" idx="5"/>
            </p:cNvCxnSpPr>
            <p:nvPr/>
          </p:nvCxnSpPr>
          <p:spPr>
            <a:xfrm rot="1784619">
              <a:off x="8812717" y="2449765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2621AF2-55EB-4037-7DE8-C7AF87BA5DD2}"/>
                </a:ext>
              </a:extLst>
            </p:cNvPr>
            <p:cNvCxnSpPr>
              <a:cxnSpLocks/>
              <a:stCxn id="148" idx="3"/>
              <a:endCxn id="148" idx="7"/>
            </p:cNvCxnSpPr>
            <p:nvPr/>
          </p:nvCxnSpPr>
          <p:spPr>
            <a:xfrm rot="1784619" flipV="1">
              <a:off x="8812717" y="2449765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4882C82-6CD5-D513-4AD2-54C2953D80F8}"/>
                </a:ext>
              </a:extLst>
            </p:cNvPr>
            <p:cNvCxnSpPr/>
            <p:nvPr/>
          </p:nvCxnSpPr>
          <p:spPr>
            <a:xfrm rot="1784619">
              <a:off x="9825400" y="1859284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E3D71D4-1012-FCE8-AB8E-E0923D97B19A}"/>
                </a:ext>
              </a:extLst>
            </p:cNvPr>
            <p:cNvCxnSpPr>
              <a:cxnSpLocks/>
            </p:cNvCxnSpPr>
            <p:nvPr/>
          </p:nvCxnSpPr>
          <p:spPr>
            <a:xfrm rot="1784619" flipV="1">
              <a:off x="9825401" y="1859284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14D9AC9C-E6A3-CCB8-216F-2C667C713410}"/>
                </a:ext>
              </a:extLst>
            </p:cNvPr>
            <p:cNvSpPr/>
            <p:nvPr/>
          </p:nvSpPr>
          <p:spPr>
            <a:xfrm rot="3538267">
              <a:off x="8780467" y="3605813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35E4508-8B7F-4FF2-92B2-739A94340FAA}"/>
                </a:ext>
              </a:extLst>
            </p:cNvPr>
            <p:cNvSpPr/>
            <p:nvPr/>
          </p:nvSpPr>
          <p:spPr>
            <a:xfrm rot="3538267">
              <a:off x="8780467" y="3605813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9AEC9D0-D677-D17A-4F96-5DD25F0F436A}"/>
                </a:ext>
              </a:extLst>
            </p:cNvPr>
            <p:cNvSpPr/>
            <p:nvPr/>
          </p:nvSpPr>
          <p:spPr>
            <a:xfrm rot="3538267">
              <a:off x="9860244" y="4262819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11B56C30-F0A0-25CD-4BEC-BB89C3F02358}"/>
                </a:ext>
              </a:extLst>
            </p:cNvPr>
            <p:cNvSpPr/>
            <p:nvPr/>
          </p:nvSpPr>
          <p:spPr>
            <a:xfrm rot="17987922">
              <a:off x="10821389" y="3606834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1F0F968-9172-25A5-B3E3-4CADBEB237EA}"/>
                </a:ext>
              </a:extLst>
            </p:cNvPr>
            <p:cNvSpPr/>
            <p:nvPr/>
          </p:nvSpPr>
          <p:spPr>
            <a:xfrm rot="17987922">
              <a:off x="10821389" y="3606834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98D0F2E-A372-F2FF-95C6-25F2719D86E4}"/>
                </a:ext>
              </a:extLst>
            </p:cNvPr>
            <p:cNvSpPr/>
            <p:nvPr/>
          </p:nvSpPr>
          <p:spPr>
            <a:xfrm rot="17987922">
              <a:off x="10890643" y="3676089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A6F38EB6-CA21-306C-6388-F5FB69DA3DAA}"/>
                </a:ext>
              </a:extLst>
            </p:cNvPr>
            <p:cNvSpPr/>
            <p:nvPr/>
          </p:nvSpPr>
          <p:spPr>
            <a:xfrm rot="3568848">
              <a:off x="10821780" y="2418914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7CE5B8E-AF6C-9FCA-7B0C-A6DB28563378}"/>
                </a:ext>
              </a:extLst>
            </p:cNvPr>
            <p:cNvSpPr/>
            <p:nvPr/>
          </p:nvSpPr>
          <p:spPr>
            <a:xfrm rot="3568848">
              <a:off x="10821780" y="2418914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08C62A65-52B7-BFF3-E100-5A44EBEE74AB}"/>
                </a:ext>
              </a:extLst>
            </p:cNvPr>
            <p:cNvSpPr/>
            <p:nvPr/>
          </p:nvSpPr>
          <p:spPr>
            <a:xfrm>
              <a:off x="9797999" y="4194625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95F5CAD-51DF-73A1-5932-CAB1E6CBA083}"/>
                </a:ext>
              </a:extLst>
            </p:cNvPr>
            <p:cNvSpPr/>
            <p:nvPr/>
          </p:nvSpPr>
          <p:spPr>
            <a:xfrm>
              <a:off x="9797999" y="4194625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9C26EB5-9651-D168-D20C-2C59520781BD}"/>
                </a:ext>
              </a:extLst>
            </p:cNvPr>
            <p:cNvCxnSpPr>
              <a:cxnSpLocks/>
            </p:cNvCxnSpPr>
            <p:nvPr/>
          </p:nvCxnSpPr>
          <p:spPr>
            <a:xfrm>
              <a:off x="8802186" y="3630173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A3874F3-8A7F-74D2-AF67-340234C4E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2186" y="3630173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9EF88427-27E1-FDE7-5E7B-01489A18D6B8}"/>
                </a:ext>
              </a:extLst>
            </p:cNvPr>
            <p:cNvSpPr/>
            <p:nvPr/>
          </p:nvSpPr>
          <p:spPr>
            <a:xfrm rot="17987922">
              <a:off x="9871657" y="3083353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A62DC34-D8DD-C4C5-A66B-A0CC15D372DC}"/>
                </a:ext>
              </a:extLst>
            </p:cNvPr>
            <p:cNvSpPr/>
            <p:nvPr/>
          </p:nvSpPr>
          <p:spPr>
            <a:xfrm>
              <a:off x="9863923" y="4267767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0A1E855-A8E6-37C9-BAF5-EF5A285E097C}"/>
                </a:ext>
              </a:extLst>
            </p:cNvPr>
            <p:cNvSpPr/>
            <p:nvPr/>
          </p:nvSpPr>
          <p:spPr>
            <a:xfrm>
              <a:off x="10892490" y="2486462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C074B1BE-C344-55F6-2C5E-C0AC500E5928}"/>
                </a:ext>
              </a:extLst>
            </p:cNvPr>
            <p:cNvGrpSpPr/>
            <p:nvPr/>
          </p:nvGrpSpPr>
          <p:grpSpPr>
            <a:xfrm>
              <a:off x="9988660" y="2149729"/>
              <a:ext cx="596945" cy="349466"/>
              <a:chOff x="2268600" y="4296609"/>
              <a:chExt cx="860744" cy="503901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614C169-F671-E424-E8A2-F68FEFCCED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0600" y="4701766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FDB070A9-A207-121C-76A0-FD6CC1D05E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4296609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C0994E0-5737-D840-1C40-455C941376B5}"/>
                </a:ext>
              </a:extLst>
            </p:cNvPr>
            <p:cNvGrpSpPr/>
            <p:nvPr/>
          </p:nvGrpSpPr>
          <p:grpSpPr>
            <a:xfrm>
              <a:off x="9176636" y="3688716"/>
              <a:ext cx="596945" cy="349466"/>
              <a:chOff x="2268600" y="4296609"/>
              <a:chExt cx="860744" cy="503901"/>
            </a:xfrm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DC4D26C7-84C4-3D9E-6D3E-10A5048DD3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0600" y="4701766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9DA5FB50-7431-2CBF-9D8B-041512A687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4296609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B1375995-CE09-7A87-D0C7-1E7B1E925BDE}"/>
                </a:ext>
              </a:extLst>
            </p:cNvPr>
            <p:cNvSpPr/>
            <p:nvPr/>
          </p:nvSpPr>
          <p:spPr>
            <a:xfrm flipH="1" flipV="1">
              <a:off x="9529774" y="2091398"/>
              <a:ext cx="1683018" cy="2352743"/>
            </a:xfrm>
            <a:custGeom>
              <a:avLst/>
              <a:gdLst>
                <a:gd name="connsiteX0" fmla="*/ 312094 w 2610748"/>
                <a:gd name="connsiteY0" fmla="*/ 1188577 h 3652883"/>
                <a:gd name="connsiteX1" fmla="*/ 2007080 w 2610748"/>
                <a:gd name="connsiteY1" fmla="*/ 207270 h 3652883"/>
                <a:gd name="connsiteX2" fmla="*/ 2557207 w 2610748"/>
                <a:gd name="connsiteY2" fmla="*/ 333650 h 3652883"/>
                <a:gd name="connsiteX3" fmla="*/ 839919 w 2610748"/>
                <a:gd name="connsiteY3" fmla="*/ 3619543 h 3652883"/>
                <a:gd name="connsiteX4" fmla="*/ 44465 w 2610748"/>
                <a:gd name="connsiteY4" fmla="*/ 1984031 h 3652883"/>
                <a:gd name="connsiteX5" fmla="*/ 312094 w 2610748"/>
                <a:gd name="connsiteY5" fmla="*/ 1188577 h 3652883"/>
                <a:gd name="connsiteX0" fmla="*/ 290694 w 2536219"/>
                <a:gd name="connsiteY0" fmla="*/ 1020151 h 3484457"/>
                <a:gd name="connsiteX1" fmla="*/ 974636 w 2536219"/>
                <a:gd name="connsiteY1" fmla="*/ 544365 h 3484457"/>
                <a:gd name="connsiteX2" fmla="*/ 2535807 w 2536219"/>
                <a:gd name="connsiteY2" fmla="*/ 165224 h 3484457"/>
                <a:gd name="connsiteX3" fmla="*/ 818519 w 2536219"/>
                <a:gd name="connsiteY3" fmla="*/ 3451117 h 3484457"/>
                <a:gd name="connsiteX4" fmla="*/ 23065 w 2536219"/>
                <a:gd name="connsiteY4" fmla="*/ 1815605 h 3484457"/>
                <a:gd name="connsiteX5" fmla="*/ 290694 w 2536219"/>
                <a:gd name="connsiteY5" fmla="*/ 1020151 h 3484457"/>
                <a:gd name="connsiteX0" fmla="*/ 290694 w 2536237"/>
                <a:gd name="connsiteY0" fmla="*/ 1036602 h 3500908"/>
                <a:gd name="connsiteX1" fmla="*/ 974636 w 2536237"/>
                <a:gd name="connsiteY1" fmla="*/ 560816 h 3500908"/>
                <a:gd name="connsiteX2" fmla="*/ 2535807 w 2536237"/>
                <a:gd name="connsiteY2" fmla="*/ 181675 h 3500908"/>
                <a:gd name="connsiteX3" fmla="*/ 818519 w 2536237"/>
                <a:gd name="connsiteY3" fmla="*/ 3467568 h 3500908"/>
                <a:gd name="connsiteX4" fmla="*/ 23065 w 2536237"/>
                <a:gd name="connsiteY4" fmla="*/ 1832056 h 3500908"/>
                <a:gd name="connsiteX5" fmla="*/ 290694 w 2536237"/>
                <a:gd name="connsiteY5" fmla="*/ 1036602 h 3500908"/>
                <a:gd name="connsiteX0" fmla="*/ 315391 w 2531177"/>
                <a:gd name="connsiteY0" fmla="*/ 982138 h 3483733"/>
                <a:gd name="connsiteX1" fmla="*/ 969596 w 2531177"/>
                <a:gd name="connsiteY1" fmla="*/ 543523 h 3483733"/>
                <a:gd name="connsiteX2" fmla="*/ 2530767 w 2531177"/>
                <a:gd name="connsiteY2" fmla="*/ 164382 h 3483733"/>
                <a:gd name="connsiteX3" fmla="*/ 813479 w 2531177"/>
                <a:gd name="connsiteY3" fmla="*/ 3450275 h 3483733"/>
                <a:gd name="connsiteX4" fmla="*/ 18025 w 2531177"/>
                <a:gd name="connsiteY4" fmla="*/ 1814763 h 3483733"/>
                <a:gd name="connsiteX5" fmla="*/ 315391 w 2531177"/>
                <a:gd name="connsiteY5" fmla="*/ 982138 h 3483733"/>
                <a:gd name="connsiteX0" fmla="*/ 316277 w 2532721"/>
                <a:gd name="connsiteY0" fmla="*/ 1020659 h 3522254"/>
                <a:gd name="connsiteX1" fmla="*/ 1059692 w 2532721"/>
                <a:gd name="connsiteY1" fmla="*/ 425927 h 3522254"/>
                <a:gd name="connsiteX2" fmla="*/ 2531653 w 2532721"/>
                <a:gd name="connsiteY2" fmla="*/ 202903 h 3522254"/>
                <a:gd name="connsiteX3" fmla="*/ 814365 w 2532721"/>
                <a:gd name="connsiteY3" fmla="*/ 3488796 h 3522254"/>
                <a:gd name="connsiteX4" fmla="*/ 18911 w 2532721"/>
                <a:gd name="connsiteY4" fmla="*/ 1853284 h 3522254"/>
                <a:gd name="connsiteX5" fmla="*/ 316277 w 2532721"/>
                <a:gd name="connsiteY5" fmla="*/ 1020659 h 3522254"/>
                <a:gd name="connsiteX0" fmla="*/ 281422 w 2497866"/>
                <a:gd name="connsiteY0" fmla="*/ 1020659 h 3525965"/>
                <a:gd name="connsiteX1" fmla="*/ 1024837 w 2497866"/>
                <a:gd name="connsiteY1" fmla="*/ 425927 h 3525965"/>
                <a:gd name="connsiteX2" fmla="*/ 2496798 w 2497866"/>
                <a:gd name="connsiteY2" fmla="*/ 202903 h 3525965"/>
                <a:gd name="connsiteX3" fmla="*/ 779510 w 2497866"/>
                <a:gd name="connsiteY3" fmla="*/ 3488796 h 3525965"/>
                <a:gd name="connsiteX4" fmla="*/ 21227 w 2497866"/>
                <a:gd name="connsiteY4" fmla="*/ 2024270 h 3525965"/>
                <a:gd name="connsiteX5" fmla="*/ 281422 w 2497866"/>
                <a:gd name="connsiteY5" fmla="*/ 1020659 h 3525965"/>
                <a:gd name="connsiteX0" fmla="*/ 283151 w 2501184"/>
                <a:gd name="connsiteY0" fmla="*/ 1047094 h 3552400"/>
                <a:gd name="connsiteX1" fmla="*/ 1152946 w 2501184"/>
                <a:gd name="connsiteY1" fmla="*/ 363153 h 3552400"/>
                <a:gd name="connsiteX2" fmla="*/ 2498527 w 2501184"/>
                <a:gd name="connsiteY2" fmla="*/ 229338 h 3552400"/>
                <a:gd name="connsiteX3" fmla="*/ 781239 w 2501184"/>
                <a:gd name="connsiteY3" fmla="*/ 3515231 h 3552400"/>
                <a:gd name="connsiteX4" fmla="*/ 22956 w 2501184"/>
                <a:gd name="connsiteY4" fmla="*/ 2050705 h 3552400"/>
                <a:gd name="connsiteX5" fmla="*/ 283151 w 2501184"/>
                <a:gd name="connsiteY5" fmla="*/ 1047094 h 3552400"/>
                <a:gd name="connsiteX0" fmla="*/ 283151 w 2478928"/>
                <a:gd name="connsiteY0" fmla="*/ 983677 h 3488983"/>
                <a:gd name="connsiteX1" fmla="*/ 1152946 w 2478928"/>
                <a:gd name="connsiteY1" fmla="*/ 299736 h 3488983"/>
                <a:gd name="connsiteX2" fmla="*/ 2476225 w 2478928"/>
                <a:gd name="connsiteY2" fmla="*/ 247696 h 3488983"/>
                <a:gd name="connsiteX3" fmla="*/ 781239 w 2478928"/>
                <a:gd name="connsiteY3" fmla="*/ 3451814 h 3488983"/>
                <a:gd name="connsiteX4" fmla="*/ 22956 w 2478928"/>
                <a:gd name="connsiteY4" fmla="*/ 1987288 h 3488983"/>
                <a:gd name="connsiteX5" fmla="*/ 283151 w 2478928"/>
                <a:gd name="connsiteY5" fmla="*/ 983677 h 3488983"/>
                <a:gd name="connsiteX0" fmla="*/ 256046 w 2451823"/>
                <a:gd name="connsiteY0" fmla="*/ 983677 h 3494530"/>
                <a:gd name="connsiteX1" fmla="*/ 1125841 w 2451823"/>
                <a:gd name="connsiteY1" fmla="*/ 299736 h 3494530"/>
                <a:gd name="connsiteX2" fmla="*/ 2449120 w 2451823"/>
                <a:gd name="connsiteY2" fmla="*/ 247696 h 3494530"/>
                <a:gd name="connsiteX3" fmla="*/ 754134 w 2451823"/>
                <a:gd name="connsiteY3" fmla="*/ 3451814 h 3494530"/>
                <a:gd name="connsiteX4" fmla="*/ 25587 w 2451823"/>
                <a:gd name="connsiteY4" fmla="*/ 2188010 h 3494530"/>
                <a:gd name="connsiteX5" fmla="*/ 256046 w 2451823"/>
                <a:gd name="connsiteY5" fmla="*/ 983677 h 3494530"/>
                <a:gd name="connsiteX0" fmla="*/ 257270 w 2454283"/>
                <a:gd name="connsiteY0" fmla="*/ 1000140 h 3510993"/>
                <a:gd name="connsiteX1" fmla="*/ 1193972 w 2454283"/>
                <a:gd name="connsiteY1" fmla="*/ 271594 h 3510993"/>
                <a:gd name="connsiteX2" fmla="*/ 2450344 w 2454283"/>
                <a:gd name="connsiteY2" fmla="*/ 264159 h 3510993"/>
                <a:gd name="connsiteX3" fmla="*/ 755358 w 2454283"/>
                <a:gd name="connsiteY3" fmla="*/ 3468277 h 3510993"/>
                <a:gd name="connsiteX4" fmla="*/ 26811 w 2454283"/>
                <a:gd name="connsiteY4" fmla="*/ 2204473 h 3510993"/>
                <a:gd name="connsiteX5" fmla="*/ 257270 w 2454283"/>
                <a:gd name="connsiteY5" fmla="*/ 1000140 h 3510993"/>
                <a:gd name="connsiteX0" fmla="*/ 257411 w 2454580"/>
                <a:gd name="connsiteY0" fmla="*/ 1017863 h 3528716"/>
                <a:gd name="connsiteX1" fmla="*/ 1201547 w 2454580"/>
                <a:gd name="connsiteY1" fmla="*/ 244712 h 3528716"/>
                <a:gd name="connsiteX2" fmla="*/ 2450485 w 2454580"/>
                <a:gd name="connsiteY2" fmla="*/ 281882 h 3528716"/>
                <a:gd name="connsiteX3" fmla="*/ 755499 w 2454580"/>
                <a:gd name="connsiteY3" fmla="*/ 3486000 h 3528716"/>
                <a:gd name="connsiteX4" fmla="*/ 26952 w 2454580"/>
                <a:gd name="connsiteY4" fmla="*/ 2222196 h 3528716"/>
                <a:gd name="connsiteX5" fmla="*/ 257411 w 2454580"/>
                <a:gd name="connsiteY5" fmla="*/ 1017863 h 3528716"/>
                <a:gd name="connsiteX0" fmla="*/ 257411 w 2450609"/>
                <a:gd name="connsiteY0" fmla="*/ 880353 h 3351616"/>
                <a:gd name="connsiteX1" fmla="*/ 1201547 w 2450609"/>
                <a:gd name="connsiteY1" fmla="*/ 107202 h 3351616"/>
                <a:gd name="connsiteX2" fmla="*/ 2450485 w 2450609"/>
                <a:gd name="connsiteY2" fmla="*/ 144372 h 3351616"/>
                <a:gd name="connsiteX3" fmla="*/ 1128078 w 2450609"/>
                <a:gd name="connsiteY3" fmla="*/ 1382737 h 3351616"/>
                <a:gd name="connsiteX4" fmla="*/ 755499 w 2450609"/>
                <a:gd name="connsiteY4" fmla="*/ 3348490 h 3351616"/>
                <a:gd name="connsiteX5" fmla="*/ 26952 w 2450609"/>
                <a:gd name="connsiteY5" fmla="*/ 2084686 h 3351616"/>
                <a:gd name="connsiteX6" fmla="*/ 257411 w 2450609"/>
                <a:gd name="connsiteY6" fmla="*/ 880353 h 3351616"/>
                <a:gd name="connsiteX0" fmla="*/ 257411 w 2450609"/>
                <a:gd name="connsiteY0" fmla="*/ 880353 h 3356302"/>
                <a:gd name="connsiteX1" fmla="*/ 1201547 w 2450609"/>
                <a:gd name="connsiteY1" fmla="*/ 107202 h 3356302"/>
                <a:gd name="connsiteX2" fmla="*/ 2450485 w 2450609"/>
                <a:gd name="connsiteY2" fmla="*/ 144372 h 3356302"/>
                <a:gd name="connsiteX3" fmla="*/ 1128078 w 2450609"/>
                <a:gd name="connsiteY3" fmla="*/ 1382737 h 3356302"/>
                <a:gd name="connsiteX4" fmla="*/ 1146649 w 2450609"/>
                <a:gd name="connsiteY4" fmla="*/ 2602185 h 3356302"/>
                <a:gd name="connsiteX5" fmla="*/ 755499 w 2450609"/>
                <a:gd name="connsiteY5" fmla="*/ 3348490 h 3356302"/>
                <a:gd name="connsiteX6" fmla="*/ 26952 w 2450609"/>
                <a:gd name="connsiteY6" fmla="*/ 2084686 h 3356302"/>
                <a:gd name="connsiteX7" fmla="*/ 257411 w 2450609"/>
                <a:gd name="connsiteY7" fmla="*/ 880353 h 3356302"/>
                <a:gd name="connsiteX0" fmla="*/ 257411 w 2478438"/>
                <a:gd name="connsiteY0" fmla="*/ 851647 h 3327596"/>
                <a:gd name="connsiteX1" fmla="*/ 1201547 w 2478438"/>
                <a:gd name="connsiteY1" fmla="*/ 78496 h 3327596"/>
                <a:gd name="connsiteX2" fmla="*/ 2450485 w 2478438"/>
                <a:gd name="connsiteY2" fmla="*/ 115666 h 3327596"/>
                <a:gd name="connsiteX3" fmla="*/ 1994690 w 2478438"/>
                <a:gd name="connsiteY3" fmla="*/ 871205 h 3327596"/>
                <a:gd name="connsiteX4" fmla="*/ 1128078 w 2478438"/>
                <a:gd name="connsiteY4" fmla="*/ 1354031 h 3327596"/>
                <a:gd name="connsiteX5" fmla="*/ 1146649 w 2478438"/>
                <a:gd name="connsiteY5" fmla="*/ 2573479 h 3327596"/>
                <a:gd name="connsiteX6" fmla="*/ 755499 w 2478438"/>
                <a:gd name="connsiteY6" fmla="*/ 3319784 h 3327596"/>
                <a:gd name="connsiteX7" fmla="*/ 26952 w 2478438"/>
                <a:gd name="connsiteY7" fmla="*/ 2055980 h 3327596"/>
                <a:gd name="connsiteX8" fmla="*/ 257411 w 2478438"/>
                <a:gd name="connsiteY8" fmla="*/ 851647 h 3327596"/>
                <a:gd name="connsiteX0" fmla="*/ 257411 w 2478438"/>
                <a:gd name="connsiteY0" fmla="*/ 851647 h 3327596"/>
                <a:gd name="connsiteX1" fmla="*/ 1201547 w 2478438"/>
                <a:gd name="connsiteY1" fmla="*/ 78496 h 3327596"/>
                <a:gd name="connsiteX2" fmla="*/ 2450485 w 2478438"/>
                <a:gd name="connsiteY2" fmla="*/ 115666 h 3327596"/>
                <a:gd name="connsiteX3" fmla="*/ 1994690 w 2478438"/>
                <a:gd name="connsiteY3" fmla="*/ 871205 h 3327596"/>
                <a:gd name="connsiteX4" fmla="*/ 1100610 w 2478438"/>
                <a:gd name="connsiteY4" fmla="*/ 1399811 h 3327596"/>
                <a:gd name="connsiteX5" fmla="*/ 1146649 w 2478438"/>
                <a:gd name="connsiteY5" fmla="*/ 2573479 h 3327596"/>
                <a:gd name="connsiteX6" fmla="*/ 755499 w 2478438"/>
                <a:gd name="connsiteY6" fmla="*/ 3319784 h 3327596"/>
                <a:gd name="connsiteX7" fmla="*/ 26952 w 2478438"/>
                <a:gd name="connsiteY7" fmla="*/ 2055980 h 3327596"/>
                <a:gd name="connsiteX8" fmla="*/ 257411 w 2478438"/>
                <a:gd name="connsiteY8" fmla="*/ 851647 h 3327596"/>
                <a:gd name="connsiteX0" fmla="*/ 257411 w 2478438"/>
                <a:gd name="connsiteY0" fmla="*/ 851647 h 3327596"/>
                <a:gd name="connsiteX1" fmla="*/ 1201547 w 2478438"/>
                <a:gd name="connsiteY1" fmla="*/ 78496 h 3327596"/>
                <a:gd name="connsiteX2" fmla="*/ 2450485 w 2478438"/>
                <a:gd name="connsiteY2" fmla="*/ 115666 h 3327596"/>
                <a:gd name="connsiteX3" fmla="*/ 1994690 w 2478438"/>
                <a:gd name="connsiteY3" fmla="*/ 871205 h 3327596"/>
                <a:gd name="connsiteX4" fmla="*/ 1045673 w 2478438"/>
                <a:gd name="connsiteY4" fmla="*/ 1441014 h 3327596"/>
                <a:gd name="connsiteX5" fmla="*/ 1146649 w 2478438"/>
                <a:gd name="connsiteY5" fmla="*/ 2573479 h 3327596"/>
                <a:gd name="connsiteX6" fmla="*/ 755499 w 2478438"/>
                <a:gd name="connsiteY6" fmla="*/ 3319784 h 3327596"/>
                <a:gd name="connsiteX7" fmla="*/ 26952 w 2478438"/>
                <a:gd name="connsiteY7" fmla="*/ 2055980 h 3327596"/>
                <a:gd name="connsiteX8" fmla="*/ 257411 w 2478438"/>
                <a:gd name="connsiteY8" fmla="*/ 851647 h 3327596"/>
                <a:gd name="connsiteX0" fmla="*/ 230571 w 2451598"/>
                <a:gd name="connsiteY0" fmla="*/ 851647 h 3321427"/>
                <a:gd name="connsiteX1" fmla="*/ 1174707 w 2451598"/>
                <a:gd name="connsiteY1" fmla="*/ 78496 h 3321427"/>
                <a:gd name="connsiteX2" fmla="*/ 2423645 w 2451598"/>
                <a:gd name="connsiteY2" fmla="*/ 115666 h 3321427"/>
                <a:gd name="connsiteX3" fmla="*/ 1967850 w 2451598"/>
                <a:gd name="connsiteY3" fmla="*/ 871205 h 3321427"/>
                <a:gd name="connsiteX4" fmla="*/ 1018833 w 2451598"/>
                <a:gd name="connsiteY4" fmla="*/ 1441014 h 3321427"/>
                <a:gd name="connsiteX5" fmla="*/ 1119809 w 2451598"/>
                <a:gd name="connsiteY5" fmla="*/ 2573479 h 3321427"/>
                <a:gd name="connsiteX6" fmla="*/ 728659 w 2451598"/>
                <a:gd name="connsiteY6" fmla="*/ 3319784 h 3321427"/>
                <a:gd name="connsiteX7" fmla="*/ 245330 w 2451598"/>
                <a:gd name="connsiteY7" fmla="*/ 2775301 h 3321427"/>
                <a:gd name="connsiteX8" fmla="*/ 112 w 2451598"/>
                <a:gd name="connsiteY8" fmla="*/ 2055980 h 3321427"/>
                <a:gd name="connsiteX9" fmla="*/ 230571 w 2451598"/>
                <a:gd name="connsiteY9" fmla="*/ 851647 h 3321427"/>
                <a:gd name="connsiteX0" fmla="*/ 230571 w 2426650"/>
                <a:gd name="connsiteY0" fmla="*/ 904773 h 3374554"/>
                <a:gd name="connsiteX1" fmla="*/ 1174707 w 2426650"/>
                <a:gd name="connsiteY1" fmla="*/ 131622 h 3374554"/>
                <a:gd name="connsiteX2" fmla="*/ 1760675 w 2426650"/>
                <a:gd name="connsiteY2" fmla="*/ 3751 h 3374554"/>
                <a:gd name="connsiteX3" fmla="*/ 2423645 w 2426650"/>
                <a:gd name="connsiteY3" fmla="*/ 168792 h 3374554"/>
                <a:gd name="connsiteX4" fmla="*/ 1967850 w 2426650"/>
                <a:gd name="connsiteY4" fmla="*/ 924331 h 3374554"/>
                <a:gd name="connsiteX5" fmla="*/ 1018833 w 2426650"/>
                <a:gd name="connsiteY5" fmla="*/ 1494140 h 3374554"/>
                <a:gd name="connsiteX6" fmla="*/ 1119809 w 2426650"/>
                <a:gd name="connsiteY6" fmla="*/ 2626605 h 3374554"/>
                <a:gd name="connsiteX7" fmla="*/ 728659 w 2426650"/>
                <a:gd name="connsiteY7" fmla="*/ 3372910 h 3374554"/>
                <a:gd name="connsiteX8" fmla="*/ 245330 w 2426650"/>
                <a:gd name="connsiteY8" fmla="*/ 2828427 h 3374554"/>
                <a:gd name="connsiteX9" fmla="*/ 112 w 2426650"/>
                <a:gd name="connsiteY9" fmla="*/ 2109106 h 3374554"/>
                <a:gd name="connsiteX10" fmla="*/ 230571 w 2426650"/>
                <a:gd name="connsiteY10" fmla="*/ 904773 h 3374554"/>
                <a:gd name="connsiteX0" fmla="*/ 230571 w 2426650"/>
                <a:gd name="connsiteY0" fmla="*/ 905252 h 3375033"/>
                <a:gd name="connsiteX1" fmla="*/ 1174707 w 2426650"/>
                <a:gd name="connsiteY1" fmla="*/ 132101 h 3375033"/>
                <a:gd name="connsiteX2" fmla="*/ 1760675 w 2426650"/>
                <a:gd name="connsiteY2" fmla="*/ 4230 h 3375033"/>
                <a:gd name="connsiteX3" fmla="*/ 2423645 w 2426650"/>
                <a:gd name="connsiteY3" fmla="*/ 169271 h 3375033"/>
                <a:gd name="connsiteX4" fmla="*/ 1967850 w 2426650"/>
                <a:gd name="connsiteY4" fmla="*/ 924810 h 3375033"/>
                <a:gd name="connsiteX5" fmla="*/ 1018833 w 2426650"/>
                <a:gd name="connsiteY5" fmla="*/ 1494619 h 3375033"/>
                <a:gd name="connsiteX6" fmla="*/ 1119809 w 2426650"/>
                <a:gd name="connsiteY6" fmla="*/ 2627084 h 3375033"/>
                <a:gd name="connsiteX7" fmla="*/ 728659 w 2426650"/>
                <a:gd name="connsiteY7" fmla="*/ 3373389 h 3375033"/>
                <a:gd name="connsiteX8" fmla="*/ 245330 w 2426650"/>
                <a:gd name="connsiteY8" fmla="*/ 2828906 h 3375033"/>
                <a:gd name="connsiteX9" fmla="*/ 112 w 2426650"/>
                <a:gd name="connsiteY9" fmla="*/ 2109585 h 3375033"/>
                <a:gd name="connsiteX10" fmla="*/ 230571 w 2426650"/>
                <a:gd name="connsiteY10" fmla="*/ 905252 h 3375033"/>
                <a:gd name="connsiteX0" fmla="*/ 230571 w 2426770"/>
                <a:gd name="connsiteY0" fmla="*/ 922675 h 3392456"/>
                <a:gd name="connsiteX1" fmla="*/ 1174707 w 2426770"/>
                <a:gd name="connsiteY1" fmla="*/ 149524 h 3392456"/>
                <a:gd name="connsiteX2" fmla="*/ 1756097 w 2426770"/>
                <a:gd name="connsiteY2" fmla="*/ 3341 h 3392456"/>
                <a:gd name="connsiteX3" fmla="*/ 2423645 w 2426770"/>
                <a:gd name="connsiteY3" fmla="*/ 186694 h 3392456"/>
                <a:gd name="connsiteX4" fmla="*/ 1967850 w 2426770"/>
                <a:gd name="connsiteY4" fmla="*/ 942233 h 3392456"/>
                <a:gd name="connsiteX5" fmla="*/ 1018833 w 2426770"/>
                <a:gd name="connsiteY5" fmla="*/ 1512042 h 3392456"/>
                <a:gd name="connsiteX6" fmla="*/ 1119809 w 2426770"/>
                <a:gd name="connsiteY6" fmla="*/ 2644507 h 3392456"/>
                <a:gd name="connsiteX7" fmla="*/ 728659 w 2426770"/>
                <a:gd name="connsiteY7" fmla="*/ 3390812 h 3392456"/>
                <a:gd name="connsiteX8" fmla="*/ 245330 w 2426770"/>
                <a:gd name="connsiteY8" fmla="*/ 2846329 h 3392456"/>
                <a:gd name="connsiteX9" fmla="*/ 112 w 2426770"/>
                <a:gd name="connsiteY9" fmla="*/ 2127008 h 3392456"/>
                <a:gd name="connsiteX10" fmla="*/ 230571 w 2426770"/>
                <a:gd name="connsiteY10" fmla="*/ 922675 h 3392456"/>
                <a:gd name="connsiteX0" fmla="*/ 230571 w 2426770"/>
                <a:gd name="connsiteY0" fmla="*/ 922675 h 3392456"/>
                <a:gd name="connsiteX1" fmla="*/ 1174707 w 2426770"/>
                <a:gd name="connsiteY1" fmla="*/ 149524 h 3392456"/>
                <a:gd name="connsiteX2" fmla="*/ 1756097 w 2426770"/>
                <a:gd name="connsiteY2" fmla="*/ 3341 h 3392456"/>
                <a:gd name="connsiteX3" fmla="*/ 2423645 w 2426770"/>
                <a:gd name="connsiteY3" fmla="*/ 186694 h 3392456"/>
                <a:gd name="connsiteX4" fmla="*/ 1967850 w 2426770"/>
                <a:gd name="connsiteY4" fmla="*/ 942233 h 3392456"/>
                <a:gd name="connsiteX5" fmla="*/ 1018833 w 2426770"/>
                <a:gd name="connsiteY5" fmla="*/ 1512042 h 3392456"/>
                <a:gd name="connsiteX6" fmla="*/ 1119809 w 2426770"/>
                <a:gd name="connsiteY6" fmla="*/ 2644507 h 3392456"/>
                <a:gd name="connsiteX7" fmla="*/ 728659 w 2426770"/>
                <a:gd name="connsiteY7" fmla="*/ 3390812 h 3392456"/>
                <a:gd name="connsiteX8" fmla="*/ 245330 w 2426770"/>
                <a:gd name="connsiteY8" fmla="*/ 2846329 h 3392456"/>
                <a:gd name="connsiteX9" fmla="*/ 112 w 2426770"/>
                <a:gd name="connsiteY9" fmla="*/ 2127008 h 3392456"/>
                <a:gd name="connsiteX10" fmla="*/ 230571 w 2426770"/>
                <a:gd name="connsiteY10" fmla="*/ 922675 h 339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6770" h="3392456">
                  <a:moveTo>
                    <a:pt x="230571" y="922675"/>
                  </a:moveTo>
                  <a:cubicBezTo>
                    <a:pt x="426337" y="593094"/>
                    <a:pt x="920453" y="302746"/>
                    <a:pt x="1174707" y="149524"/>
                  </a:cubicBezTo>
                  <a:cubicBezTo>
                    <a:pt x="1428961" y="-3698"/>
                    <a:pt x="1552519" y="15459"/>
                    <a:pt x="1756097" y="3341"/>
                  </a:cubicBezTo>
                  <a:cubicBezTo>
                    <a:pt x="1964254" y="-13354"/>
                    <a:pt x="2388353" y="30212"/>
                    <a:pt x="2423645" y="186694"/>
                  </a:cubicBezTo>
                  <a:cubicBezTo>
                    <a:pt x="2458937" y="343176"/>
                    <a:pt x="2188251" y="735839"/>
                    <a:pt x="1967850" y="942233"/>
                  </a:cubicBezTo>
                  <a:cubicBezTo>
                    <a:pt x="1747449" y="1148627"/>
                    <a:pt x="1120969" y="1208728"/>
                    <a:pt x="1018833" y="1512042"/>
                  </a:cubicBezTo>
                  <a:cubicBezTo>
                    <a:pt x="916697" y="1815356"/>
                    <a:pt x="1181906" y="2316882"/>
                    <a:pt x="1119809" y="2644507"/>
                  </a:cubicBezTo>
                  <a:cubicBezTo>
                    <a:pt x="1057713" y="2972133"/>
                    <a:pt x="866012" y="3361753"/>
                    <a:pt x="728659" y="3390812"/>
                  </a:cubicBezTo>
                  <a:cubicBezTo>
                    <a:pt x="591306" y="3419871"/>
                    <a:pt x="366754" y="3056963"/>
                    <a:pt x="245330" y="2846329"/>
                  </a:cubicBezTo>
                  <a:cubicBezTo>
                    <a:pt x="123906" y="2635695"/>
                    <a:pt x="2572" y="2447617"/>
                    <a:pt x="112" y="2127008"/>
                  </a:cubicBezTo>
                  <a:cubicBezTo>
                    <a:pt x="-2348" y="1806399"/>
                    <a:pt x="34805" y="1252256"/>
                    <a:pt x="230571" y="922675"/>
                  </a:cubicBezTo>
                  <a:close/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D13280C6-C71D-C2CC-6422-297B0301D7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4910" y="2140272"/>
              <a:ext cx="68165" cy="12588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FCDC5EA-5BE2-1028-BB44-4F8F3E0AC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73377" y="3692209"/>
              <a:ext cx="40649" cy="630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B15135DA-4969-DC50-26F3-E770B9439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20249" y="4193076"/>
              <a:ext cx="30753" cy="14520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AD7D1EF5-7713-F293-068E-B6B4219A36CF}"/>
                </a:ext>
              </a:extLst>
            </p:cNvPr>
            <p:cNvSpPr/>
            <p:nvPr/>
          </p:nvSpPr>
          <p:spPr>
            <a:xfrm>
              <a:off x="8532394" y="1783543"/>
              <a:ext cx="1700747" cy="2324341"/>
            </a:xfrm>
            <a:custGeom>
              <a:avLst/>
              <a:gdLst>
                <a:gd name="connsiteX0" fmla="*/ 312094 w 2610748"/>
                <a:gd name="connsiteY0" fmla="*/ 1188577 h 3652883"/>
                <a:gd name="connsiteX1" fmla="*/ 2007080 w 2610748"/>
                <a:gd name="connsiteY1" fmla="*/ 207270 h 3652883"/>
                <a:gd name="connsiteX2" fmla="*/ 2557207 w 2610748"/>
                <a:gd name="connsiteY2" fmla="*/ 333650 h 3652883"/>
                <a:gd name="connsiteX3" fmla="*/ 839919 w 2610748"/>
                <a:gd name="connsiteY3" fmla="*/ 3619543 h 3652883"/>
                <a:gd name="connsiteX4" fmla="*/ 44465 w 2610748"/>
                <a:gd name="connsiteY4" fmla="*/ 1984031 h 3652883"/>
                <a:gd name="connsiteX5" fmla="*/ 312094 w 2610748"/>
                <a:gd name="connsiteY5" fmla="*/ 1188577 h 3652883"/>
                <a:gd name="connsiteX0" fmla="*/ 290694 w 2536219"/>
                <a:gd name="connsiteY0" fmla="*/ 1020151 h 3484457"/>
                <a:gd name="connsiteX1" fmla="*/ 974636 w 2536219"/>
                <a:gd name="connsiteY1" fmla="*/ 544365 h 3484457"/>
                <a:gd name="connsiteX2" fmla="*/ 2535807 w 2536219"/>
                <a:gd name="connsiteY2" fmla="*/ 165224 h 3484457"/>
                <a:gd name="connsiteX3" fmla="*/ 818519 w 2536219"/>
                <a:gd name="connsiteY3" fmla="*/ 3451117 h 3484457"/>
                <a:gd name="connsiteX4" fmla="*/ 23065 w 2536219"/>
                <a:gd name="connsiteY4" fmla="*/ 1815605 h 3484457"/>
                <a:gd name="connsiteX5" fmla="*/ 290694 w 2536219"/>
                <a:gd name="connsiteY5" fmla="*/ 1020151 h 3484457"/>
                <a:gd name="connsiteX0" fmla="*/ 290694 w 2536237"/>
                <a:gd name="connsiteY0" fmla="*/ 1036602 h 3500908"/>
                <a:gd name="connsiteX1" fmla="*/ 974636 w 2536237"/>
                <a:gd name="connsiteY1" fmla="*/ 560816 h 3500908"/>
                <a:gd name="connsiteX2" fmla="*/ 2535807 w 2536237"/>
                <a:gd name="connsiteY2" fmla="*/ 181675 h 3500908"/>
                <a:gd name="connsiteX3" fmla="*/ 818519 w 2536237"/>
                <a:gd name="connsiteY3" fmla="*/ 3467568 h 3500908"/>
                <a:gd name="connsiteX4" fmla="*/ 23065 w 2536237"/>
                <a:gd name="connsiteY4" fmla="*/ 1832056 h 3500908"/>
                <a:gd name="connsiteX5" fmla="*/ 290694 w 2536237"/>
                <a:gd name="connsiteY5" fmla="*/ 1036602 h 3500908"/>
                <a:gd name="connsiteX0" fmla="*/ 315391 w 2531177"/>
                <a:gd name="connsiteY0" fmla="*/ 982138 h 3483733"/>
                <a:gd name="connsiteX1" fmla="*/ 969596 w 2531177"/>
                <a:gd name="connsiteY1" fmla="*/ 543523 h 3483733"/>
                <a:gd name="connsiteX2" fmla="*/ 2530767 w 2531177"/>
                <a:gd name="connsiteY2" fmla="*/ 164382 h 3483733"/>
                <a:gd name="connsiteX3" fmla="*/ 813479 w 2531177"/>
                <a:gd name="connsiteY3" fmla="*/ 3450275 h 3483733"/>
                <a:gd name="connsiteX4" fmla="*/ 18025 w 2531177"/>
                <a:gd name="connsiteY4" fmla="*/ 1814763 h 3483733"/>
                <a:gd name="connsiteX5" fmla="*/ 315391 w 2531177"/>
                <a:gd name="connsiteY5" fmla="*/ 982138 h 3483733"/>
                <a:gd name="connsiteX0" fmla="*/ 316277 w 2532721"/>
                <a:gd name="connsiteY0" fmla="*/ 1020659 h 3522254"/>
                <a:gd name="connsiteX1" fmla="*/ 1059692 w 2532721"/>
                <a:gd name="connsiteY1" fmla="*/ 425927 h 3522254"/>
                <a:gd name="connsiteX2" fmla="*/ 2531653 w 2532721"/>
                <a:gd name="connsiteY2" fmla="*/ 202903 h 3522254"/>
                <a:gd name="connsiteX3" fmla="*/ 814365 w 2532721"/>
                <a:gd name="connsiteY3" fmla="*/ 3488796 h 3522254"/>
                <a:gd name="connsiteX4" fmla="*/ 18911 w 2532721"/>
                <a:gd name="connsiteY4" fmla="*/ 1853284 h 3522254"/>
                <a:gd name="connsiteX5" fmla="*/ 316277 w 2532721"/>
                <a:gd name="connsiteY5" fmla="*/ 1020659 h 3522254"/>
                <a:gd name="connsiteX0" fmla="*/ 281422 w 2497866"/>
                <a:gd name="connsiteY0" fmla="*/ 1020659 h 3525965"/>
                <a:gd name="connsiteX1" fmla="*/ 1024837 w 2497866"/>
                <a:gd name="connsiteY1" fmla="*/ 425927 h 3525965"/>
                <a:gd name="connsiteX2" fmla="*/ 2496798 w 2497866"/>
                <a:gd name="connsiteY2" fmla="*/ 202903 h 3525965"/>
                <a:gd name="connsiteX3" fmla="*/ 779510 w 2497866"/>
                <a:gd name="connsiteY3" fmla="*/ 3488796 h 3525965"/>
                <a:gd name="connsiteX4" fmla="*/ 21227 w 2497866"/>
                <a:gd name="connsiteY4" fmla="*/ 2024270 h 3525965"/>
                <a:gd name="connsiteX5" fmla="*/ 281422 w 2497866"/>
                <a:gd name="connsiteY5" fmla="*/ 1020659 h 3525965"/>
                <a:gd name="connsiteX0" fmla="*/ 283151 w 2501184"/>
                <a:gd name="connsiteY0" fmla="*/ 1047094 h 3552400"/>
                <a:gd name="connsiteX1" fmla="*/ 1152946 w 2501184"/>
                <a:gd name="connsiteY1" fmla="*/ 363153 h 3552400"/>
                <a:gd name="connsiteX2" fmla="*/ 2498527 w 2501184"/>
                <a:gd name="connsiteY2" fmla="*/ 229338 h 3552400"/>
                <a:gd name="connsiteX3" fmla="*/ 781239 w 2501184"/>
                <a:gd name="connsiteY3" fmla="*/ 3515231 h 3552400"/>
                <a:gd name="connsiteX4" fmla="*/ 22956 w 2501184"/>
                <a:gd name="connsiteY4" fmla="*/ 2050705 h 3552400"/>
                <a:gd name="connsiteX5" fmla="*/ 283151 w 2501184"/>
                <a:gd name="connsiteY5" fmla="*/ 1047094 h 3552400"/>
                <a:gd name="connsiteX0" fmla="*/ 283151 w 2478928"/>
                <a:gd name="connsiteY0" fmla="*/ 983677 h 3488983"/>
                <a:gd name="connsiteX1" fmla="*/ 1152946 w 2478928"/>
                <a:gd name="connsiteY1" fmla="*/ 299736 h 3488983"/>
                <a:gd name="connsiteX2" fmla="*/ 2476225 w 2478928"/>
                <a:gd name="connsiteY2" fmla="*/ 247696 h 3488983"/>
                <a:gd name="connsiteX3" fmla="*/ 781239 w 2478928"/>
                <a:gd name="connsiteY3" fmla="*/ 3451814 h 3488983"/>
                <a:gd name="connsiteX4" fmla="*/ 22956 w 2478928"/>
                <a:gd name="connsiteY4" fmla="*/ 1987288 h 3488983"/>
                <a:gd name="connsiteX5" fmla="*/ 283151 w 2478928"/>
                <a:gd name="connsiteY5" fmla="*/ 983677 h 3488983"/>
                <a:gd name="connsiteX0" fmla="*/ 256046 w 2451823"/>
                <a:gd name="connsiteY0" fmla="*/ 983677 h 3494530"/>
                <a:gd name="connsiteX1" fmla="*/ 1125841 w 2451823"/>
                <a:gd name="connsiteY1" fmla="*/ 299736 h 3494530"/>
                <a:gd name="connsiteX2" fmla="*/ 2449120 w 2451823"/>
                <a:gd name="connsiteY2" fmla="*/ 247696 h 3494530"/>
                <a:gd name="connsiteX3" fmla="*/ 754134 w 2451823"/>
                <a:gd name="connsiteY3" fmla="*/ 3451814 h 3494530"/>
                <a:gd name="connsiteX4" fmla="*/ 25587 w 2451823"/>
                <a:gd name="connsiteY4" fmla="*/ 2188010 h 3494530"/>
                <a:gd name="connsiteX5" fmla="*/ 256046 w 2451823"/>
                <a:gd name="connsiteY5" fmla="*/ 983677 h 3494530"/>
                <a:gd name="connsiteX0" fmla="*/ 257270 w 2454283"/>
                <a:gd name="connsiteY0" fmla="*/ 1000140 h 3510993"/>
                <a:gd name="connsiteX1" fmla="*/ 1193972 w 2454283"/>
                <a:gd name="connsiteY1" fmla="*/ 271594 h 3510993"/>
                <a:gd name="connsiteX2" fmla="*/ 2450344 w 2454283"/>
                <a:gd name="connsiteY2" fmla="*/ 264159 h 3510993"/>
                <a:gd name="connsiteX3" fmla="*/ 755358 w 2454283"/>
                <a:gd name="connsiteY3" fmla="*/ 3468277 h 3510993"/>
                <a:gd name="connsiteX4" fmla="*/ 26811 w 2454283"/>
                <a:gd name="connsiteY4" fmla="*/ 2204473 h 3510993"/>
                <a:gd name="connsiteX5" fmla="*/ 257270 w 2454283"/>
                <a:gd name="connsiteY5" fmla="*/ 1000140 h 3510993"/>
                <a:gd name="connsiteX0" fmla="*/ 257411 w 2454580"/>
                <a:gd name="connsiteY0" fmla="*/ 1017863 h 3528716"/>
                <a:gd name="connsiteX1" fmla="*/ 1201547 w 2454580"/>
                <a:gd name="connsiteY1" fmla="*/ 244712 h 3528716"/>
                <a:gd name="connsiteX2" fmla="*/ 2450485 w 2454580"/>
                <a:gd name="connsiteY2" fmla="*/ 281882 h 3528716"/>
                <a:gd name="connsiteX3" fmla="*/ 755499 w 2454580"/>
                <a:gd name="connsiteY3" fmla="*/ 3486000 h 3528716"/>
                <a:gd name="connsiteX4" fmla="*/ 26952 w 2454580"/>
                <a:gd name="connsiteY4" fmla="*/ 2222196 h 3528716"/>
                <a:gd name="connsiteX5" fmla="*/ 257411 w 2454580"/>
                <a:gd name="connsiteY5" fmla="*/ 1017863 h 3528716"/>
                <a:gd name="connsiteX0" fmla="*/ 257411 w 2450609"/>
                <a:gd name="connsiteY0" fmla="*/ 880353 h 3351616"/>
                <a:gd name="connsiteX1" fmla="*/ 1201547 w 2450609"/>
                <a:gd name="connsiteY1" fmla="*/ 107202 h 3351616"/>
                <a:gd name="connsiteX2" fmla="*/ 2450485 w 2450609"/>
                <a:gd name="connsiteY2" fmla="*/ 144372 h 3351616"/>
                <a:gd name="connsiteX3" fmla="*/ 1128078 w 2450609"/>
                <a:gd name="connsiteY3" fmla="*/ 1382737 h 3351616"/>
                <a:gd name="connsiteX4" fmla="*/ 755499 w 2450609"/>
                <a:gd name="connsiteY4" fmla="*/ 3348490 h 3351616"/>
                <a:gd name="connsiteX5" fmla="*/ 26952 w 2450609"/>
                <a:gd name="connsiteY5" fmla="*/ 2084686 h 3351616"/>
                <a:gd name="connsiteX6" fmla="*/ 257411 w 2450609"/>
                <a:gd name="connsiteY6" fmla="*/ 880353 h 3351616"/>
                <a:gd name="connsiteX0" fmla="*/ 257411 w 2450609"/>
                <a:gd name="connsiteY0" fmla="*/ 880353 h 3356302"/>
                <a:gd name="connsiteX1" fmla="*/ 1201547 w 2450609"/>
                <a:gd name="connsiteY1" fmla="*/ 107202 h 3356302"/>
                <a:gd name="connsiteX2" fmla="*/ 2450485 w 2450609"/>
                <a:gd name="connsiteY2" fmla="*/ 144372 h 3356302"/>
                <a:gd name="connsiteX3" fmla="*/ 1128078 w 2450609"/>
                <a:gd name="connsiteY3" fmla="*/ 1382737 h 3356302"/>
                <a:gd name="connsiteX4" fmla="*/ 1146649 w 2450609"/>
                <a:gd name="connsiteY4" fmla="*/ 2602185 h 3356302"/>
                <a:gd name="connsiteX5" fmla="*/ 755499 w 2450609"/>
                <a:gd name="connsiteY5" fmla="*/ 3348490 h 3356302"/>
                <a:gd name="connsiteX6" fmla="*/ 26952 w 2450609"/>
                <a:gd name="connsiteY6" fmla="*/ 2084686 h 3356302"/>
                <a:gd name="connsiteX7" fmla="*/ 257411 w 2450609"/>
                <a:gd name="connsiteY7" fmla="*/ 880353 h 3356302"/>
                <a:gd name="connsiteX0" fmla="*/ 257411 w 2478438"/>
                <a:gd name="connsiteY0" fmla="*/ 851647 h 3327596"/>
                <a:gd name="connsiteX1" fmla="*/ 1201547 w 2478438"/>
                <a:gd name="connsiteY1" fmla="*/ 78496 h 3327596"/>
                <a:gd name="connsiteX2" fmla="*/ 2450485 w 2478438"/>
                <a:gd name="connsiteY2" fmla="*/ 115666 h 3327596"/>
                <a:gd name="connsiteX3" fmla="*/ 1994690 w 2478438"/>
                <a:gd name="connsiteY3" fmla="*/ 871205 h 3327596"/>
                <a:gd name="connsiteX4" fmla="*/ 1128078 w 2478438"/>
                <a:gd name="connsiteY4" fmla="*/ 1354031 h 3327596"/>
                <a:gd name="connsiteX5" fmla="*/ 1146649 w 2478438"/>
                <a:gd name="connsiteY5" fmla="*/ 2573479 h 3327596"/>
                <a:gd name="connsiteX6" fmla="*/ 755499 w 2478438"/>
                <a:gd name="connsiteY6" fmla="*/ 3319784 h 3327596"/>
                <a:gd name="connsiteX7" fmla="*/ 26952 w 2478438"/>
                <a:gd name="connsiteY7" fmla="*/ 2055980 h 3327596"/>
                <a:gd name="connsiteX8" fmla="*/ 257411 w 2478438"/>
                <a:gd name="connsiteY8" fmla="*/ 851647 h 3327596"/>
                <a:gd name="connsiteX0" fmla="*/ 257411 w 2478438"/>
                <a:gd name="connsiteY0" fmla="*/ 851647 h 3327596"/>
                <a:gd name="connsiteX1" fmla="*/ 1201547 w 2478438"/>
                <a:gd name="connsiteY1" fmla="*/ 78496 h 3327596"/>
                <a:gd name="connsiteX2" fmla="*/ 2450485 w 2478438"/>
                <a:gd name="connsiteY2" fmla="*/ 115666 h 3327596"/>
                <a:gd name="connsiteX3" fmla="*/ 1994690 w 2478438"/>
                <a:gd name="connsiteY3" fmla="*/ 871205 h 3327596"/>
                <a:gd name="connsiteX4" fmla="*/ 1100610 w 2478438"/>
                <a:gd name="connsiteY4" fmla="*/ 1399811 h 3327596"/>
                <a:gd name="connsiteX5" fmla="*/ 1146649 w 2478438"/>
                <a:gd name="connsiteY5" fmla="*/ 2573479 h 3327596"/>
                <a:gd name="connsiteX6" fmla="*/ 755499 w 2478438"/>
                <a:gd name="connsiteY6" fmla="*/ 3319784 h 3327596"/>
                <a:gd name="connsiteX7" fmla="*/ 26952 w 2478438"/>
                <a:gd name="connsiteY7" fmla="*/ 2055980 h 3327596"/>
                <a:gd name="connsiteX8" fmla="*/ 257411 w 2478438"/>
                <a:gd name="connsiteY8" fmla="*/ 851647 h 3327596"/>
                <a:gd name="connsiteX0" fmla="*/ 257411 w 2478438"/>
                <a:gd name="connsiteY0" fmla="*/ 851647 h 3327596"/>
                <a:gd name="connsiteX1" fmla="*/ 1201547 w 2478438"/>
                <a:gd name="connsiteY1" fmla="*/ 78496 h 3327596"/>
                <a:gd name="connsiteX2" fmla="*/ 2450485 w 2478438"/>
                <a:gd name="connsiteY2" fmla="*/ 115666 h 3327596"/>
                <a:gd name="connsiteX3" fmla="*/ 1994690 w 2478438"/>
                <a:gd name="connsiteY3" fmla="*/ 871205 h 3327596"/>
                <a:gd name="connsiteX4" fmla="*/ 1045673 w 2478438"/>
                <a:gd name="connsiteY4" fmla="*/ 1441014 h 3327596"/>
                <a:gd name="connsiteX5" fmla="*/ 1146649 w 2478438"/>
                <a:gd name="connsiteY5" fmla="*/ 2573479 h 3327596"/>
                <a:gd name="connsiteX6" fmla="*/ 755499 w 2478438"/>
                <a:gd name="connsiteY6" fmla="*/ 3319784 h 3327596"/>
                <a:gd name="connsiteX7" fmla="*/ 26952 w 2478438"/>
                <a:gd name="connsiteY7" fmla="*/ 2055980 h 3327596"/>
                <a:gd name="connsiteX8" fmla="*/ 257411 w 2478438"/>
                <a:gd name="connsiteY8" fmla="*/ 851647 h 3327596"/>
                <a:gd name="connsiteX0" fmla="*/ 257411 w 2478438"/>
                <a:gd name="connsiteY0" fmla="*/ 880109 h 3356058"/>
                <a:gd name="connsiteX1" fmla="*/ 1201547 w 2478438"/>
                <a:gd name="connsiteY1" fmla="*/ 65756 h 3356058"/>
                <a:gd name="connsiteX2" fmla="*/ 2450485 w 2478438"/>
                <a:gd name="connsiteY2" fmla="*/ 144128 h 3356058"/>
                <a:gd name="connsiteX3" fmla="*/ 1994690 w 2478438"/>
                <a:gd name="connsiteY3" fmla="*/ 899667 h 3356058"/>
                <a:gd name="connsiteX4" fmla="*/ 1045673 w 2478438"/>
                <a:gd name="connsiteY4" fmla="*/ 1469476 h 3356058"/>
                <a:gd name="connsiteX5" fmla="*/ 1146649 w 2478438"/>
                <a:gd name="connsiteY5" fmla="*/ 2601941 h 3356058"/>
                <a:gd name="connsiteX6" fmla="*/ 755499 w 2478438"/>
                <a:gd name="connsiteY6" fmla="*/ 3348246 h 3356058"/>
                <a:gd name="connsiteX7" fmla="*/ 26952 w 2478438"/>
                <a:gd name="connsiteY7" fmla="*/ 2084442 h 3356058"/>
                <a:gd name="connsiteX8" fmla="*/ 257411 w 2478438"/>
                <a:gd name="connsiteY8" fmla="*/ 880109 h 3356058"/>
                <a:gd name="connsiteX0" fmla="*/ 231765 w 2452792"/>
                <a:gd name="connsiteY0" fmla="*/ 880109 h 3351297"/>
                <a:gd name="connsiteX1" fmla="*/ 1175901 w 2452792"/>
                <a:gd name="connsiteY1" fmla="*/ 65756 h 3351297"/>
                <a:gd name="connsiteX2" fmla="*/ 2424839 w 2452792"/>
                <a:gd name="connsiteY2" fmla="*/ 144128 h 3351297"/>
                <a:gd name="connsiteX3" fmla="*/ 1969044 w 2452792"/>
                <a:gd name="connsiteY3" fmla="*/ 899667 h 3351297"/>
                <a:gd name="connsiteX4" fmla="*/ 1020027 w 2452792"/>
                <a:gd name="connsiteY4" fmla="*/ 1469476 h 3351297"/>
                <a:gd name="connsiteX5" fmla="*/ 1121003 w 2452792"/>
                <a:gd name="connsiteY5" fmla="*/ 2601941 h 3351297"/>
                <a:gd name="connsiteX6" fmla="*/ 729853 w 2452792"/>
                <a:gd name="connsiteY6" fmla="*/ 3348246 h 3351297"/>
                <a:gd name="connsiteX7" fmla="*/ 291770 w 2452792"/>
                <a:gd name="connsiteY7" fmla="*/ 2848730 h 3351297"/>
                <a:gd name="connsiteX8" fmla="*/ 1306 w 2452792"/>
                <a:gd name="connsiteY8" fmla="*/ 2084442 h 3351297"/>
                <a:gd name="connsiteX9" fmla="*/ 231765 w 2452792"/>
                <a:gd name="connsiteY9" fmla="*/ 880109 h 3351297"/>
                <a:gd name="connsiteX0" fmla="*/ 231306 w 2452333"/>
                <a:gd name="connsiteY0" fmla="*/ 880109 h 3351503"/>
                <a:gd name="connsiteX1" fmla="*/ 1175442 w 2452333"/>
                <a:gd name="connsiteY1" fmla="*/ 65756 h 3351503"/>
                <a:gd name="connsiteX2" fmla="*/ 2424380 w 2452333"/>
                <a:gd name="connsiteY2" fmla="*/ 144128 h 3351503"/>
                <a:gd name="connsiteX3" fmla="*/ 1968585 w 2452333"/>
                <a:gd name="connsiteY3" fmla="*/ 899667 h 3351503"/>
                <a:gd name="connsiteX4" fmla="*/ 1019568 w 2452333"/>
                <a:gd name="connsiteY4" fmla="*/ 1469476 h 3351503"/>
                <a:gd name="connsiteX5" fmla="*/ 1120544 w 2452333"/>
                <a:gd name="connsiteY5" fmla="*/ 2601941 h 3351503"/>
                <a:gd name="connsiteX6" fmla="*/ 729394 w 2452333"/>
                <a:gd name="connsiteY6" fmla="*/ 3348246 h 3351503"/>
                <a:gd name="connsiteX7" fmla="*/ 277577 w 2452333"/>
                <a:gd name="connsiteY7" fmla="*/ 2871621 h 3351503"/>
                <a:gd name="connsiteX8" fmla="*/ 847 w 2452333"/>
                <a:gd name="connsiteY8" fmla="*/ 2084442 h 3351503"/>
                <a:gd name="connsiteX9" fmla="*/ 231306 w 2452333"/>
                <a:gd name="connsiteY9" fmla="*/ 880109 h 335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333" h="3351503">
                  <a:moveTo>
                    <a:pt x="231306" y="880109"/>
                  </a:moveTo>
                  <a:cubicBezTo>
                    <a:pt x="427072" y="543661"/>
                    <a:pt x="809930" y="188419"/>
                    <a:pt x="1175442" y="65756"/>
                  </a:cubicBezTo>
                  <a:cubicBezTo>
                    <a:pt x="1540954" y="-56907"/>
                    <a:pt x="2292189" y="5143"/>
                    <a:pt x="2424380" y="144128"/>
                  </a:cubicBezTo>
                  <a:cubicBezTo>
                    <a:pt x="2556571" y="283113"/>
                    <a:pt x="2188986" y="693273"/>
                    <a:pt x="1968585" y="899667"/>
                  </a:cubicBezTo>
                  <a:cubicBezTo>
                    <a:pt x="1748184" y="1106061"/>
                    <a:pt x="1121704" y="1166162"/>
                    <a:pt x="1019568" y="1469476"/>
                  </a:cubicBezTo>
                  <a:cubicBezTo>
                    <a:pt x="917432" y="1772790"/>
                    <a:pt x="1182641" y="2274316"/>
                    <a:pt x="1120544" y="2601941"/>
                  </a:cubicBezTo>
                  <a:cubicBezTo>
                    <a:pt x="1058448" y="2929567"/>
                    <a:pt x="862258" y="3310167"/>
                    <a:pt x="729394" y="3348246"/>
                  </a:cubicBezTo>
                  <a:cubicBezTo>
                    <a:pt x="596530" y="3386325"/>
                    <a:pt x="399001" y="3082255"/>
                    <a:pt x="277577" y="2871621"/>
                  </a:cubicBezTo>
                  <a:cubicBezTo>
                    <a:pt x="156153" y="2660987"/>
                    <a:pt x="8559" y="2416361"/>
                    <a:pt x="847" y="2084442"/>
                  </a:cubicBezTo>
                  <a:cubicBezTo>
                    <a:pt x="-6865" y="1752523"/>
                    <a:pt x="35540" y="1216557"/>
                    <a:pt x="231306" y="880109"/>
                  </a:cubicBezTo>
                  <a:close/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2A8342BA-FC1E-40C0-49A1-79AFC523D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1554" y="3980057"/>
              <a:ext cx="83436" cy="13845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B6341D1A-4606-91AC-411D-EA4A399DCD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5400" y="1969331"/>
              <a:ext cx="47741" cy="9358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7E279D39-029F-F0E9-5E4A-1C6CB9D1DE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5510" y="2272918"/>
              <a:ext cx="63514" cy="10512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36C329ED-3350-C64A-41C3-E077AE2740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734" y="2619707"/>
              <a:ext cx="119927" cy="183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969EE992-E8E3-9E76-23C1-A6EEEF1F575A}"/>
                </a:ext>
              </a:extLst>
            </p:cNvPr>
            <p:cNvCxnSpPr>
              <a:cxnSpLocks/>
            </p:cNvCxnSpPr>
            <p:nvPr/>
          </p:nvCxnSpPr>
          <p:spPr>
            <a:xfrm>
              <a:off x="9926663" y="2786471"/>
              <a:ext cx="184270" cy="1151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C1F0B415-173F-2573-05C6-7319C0ECA9A6}"/>
                  </a:ext>
                </a:extLst>
              </p:cNvPr>
              <p:cNvSpPr txBox="1"/>
              <p:nvPr/>
            </p:nvSpPr>
            <p:spPr>
              <a:xfrm>
                <a:off x="540162" y="4884048"/>
                <a:ext cx="35184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Subtransient state</a:t>
                </a:r>
              </a:p>
              <a:p>
                <a:pPr algn="ctr"/>
                <a:r>
                  <a:rPr lang="en-US" sz="2400" dirty="0"/>
                  <a:t>Subtransient reactance</a:t>
                </a:r>
                <a:r>
                  <a:rPr lang="en-US" sz="2400" dirty="0"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C1F0B415-173F-2573-05C6-7319C0ECA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62" y="4884048"/>
                <a:ext cx="3518464" cy="830997"/>
              </a:xfrm>
              <a:prstGeom prst="rect">
                <a:avLst/>
              </a:prstGeom>
              <a:blipFill>
                <a:blip r:embed="rId2"/>
                <a:stretch>
                  <a:fillRect l="-2158" t="-5970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C91271C2-1546-8E11-2A7B-8C58C5D56B86}"/>
                  </a:ext>
                </a:extLst>
              </p:cNvPr>
              <p:cNvSpPr txBox="1"/>
              <p:nvPr/>
            </p:nvSpPr>
            <p:spPr>
              <a:xfrm>
                <a:off x="4596183" y="4879335"/>
                <a:ext cx="29768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Transient state</a:t>
                </a:r>
              </a:p>
              <a:p>
                <a:pPr algn="ctr"/>
                <a:r>
                  <a:rPr lang="en-US" sz="2400" dirty="0"/>
                  <a:t>Transient reactance</a:t>
                </a:r>
                <a:r>
                  <a:rPr lang="en-US" sz="2400" dirty="0"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C91271C2-1546-8E11-2A7B-8C58C5D56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83" y="4879335"/>
                <a:ext cx="2976805" cy="830997"/>
              </a:xfrm>
              <a:prstGeom prst="rect">
                <a:avLst/>
              </a:prstGeom>
              <a:blipFill>
                <a:blip r:embed="rId3"/>
                <a:stretch>
                  <a:fillRect l="-2966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0CCFDB11-7733-A597-3134-721F819B5DF3}"/>
                  </a:ext>
                </a:extLst>
              </p:cNvPr>
              <p:cNvSpPr txBox="1"/>
              <p:nvPr/>
            </p:nvSpPr>
            <p:spPr>
              <a:xfrm>
                <a:off x="8133376" y="4875628"/>
                <a:ext cx="34719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Steady state</a:t>
                </a:r>
              </a:p>
              <a:p>
                <a:pPr algn="ctr"/>
                <a:r>
                  <a:rPr lang="en-US" sz="2400" dirty="0"/>
                  <a:t>Synchronous reactance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0CCFDB11-7733-A597-3134-721F819B5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376" y="4875628"/>
                <a:ext cx="3471977" cy="830997"/>
              </a:xfrm>
              <a:prstGeom prst="rect">
                <a:avLst/>
              </a:prstGeom>
              <a:blipFill>
                <a:blip r:embed="rId4"/>
                <a:stretch>
                  <a:fillRect l="-2190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72DFC33-B34F-3CFD-ED83-38B0204D23CB}"/>
                  </a:ext>
                </a:extLst>
              </p:cNvPr>
              <p:cNvSpPr txBox="1"/>
              <p:nvPr/>
            </p:nvSpPr>
            <p:spPr>
              <a:xfrm>
                <a:off x="1055821" y="6031210"/>
                <a:ext cx="102865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72DFC33-B34F-3CFD-ED83-38B0204D2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21" y="6031210"/>
                <a:ext cx="10286533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075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DB4DAA-2148-8389-47EE-3AF84FFF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Subtransient, transient and steady periods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52FF3-067C-4040-45B2-61C7EE06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0A330-713B-818D-A8ED-3374079F6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65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E3222B-1E3D-088A-7B75-C965FD1FC218}"/>
              </a:ext>
            </a:extLst>
          </p:cNvPr>
          <p:cNvGrpSpPr>
            <a:grpSpLocks noChangeAspect="1"/>
          </p:cNvGrpSpPr>
          <p:nvPr/>
        </p:nvGrpSpPr>
        <p:grpSpPr>
          <a:xfrm>
            <a:off x="8399798" y="1619927"/>
            <a:ext cx="2976805" cy="2976805"/>
            <a:chOff x="1129883" y="1282849"/>
            <a:chExt cx="4292301" cy="42923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0C120AA-7FE3-C5D3-42C6-339C086D876F}"/>
                </a:ext>
              </a:extLst>
            </p:cNvPr>
            <p:cNvGrpSpPr/>
            <p:nvPr/>
          </p:nvGrpSpPr>
          <p:grpSpPr>
            <a:xfrm rot="1700861">
              <a:off x="1916299" y="2013769"/>
              <a:ext cx="2719468" cy="2827409"/>
              <a:chOff x="1916299" y="2013769"/>
              <a:chExt cx="2719468" cy="2827409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166482A-04C2-0577-2963-E2B9946EE848}"/>
                  </a:ext>
                </a:extLst>
              </p:cNvPr>
              <p:cNvGrpSpPr/>
              <p:nvPr/>
            </p:nvGrpSpPr>
            <p:grpSpPr>
              <a:xfrm>
                <a:off x="1916299" y="2013769"/>
                <a:ext cx="2719468" cy="2827409"/>
                <a:chOff x="1910006" y="2013769"/>
                <a:chExt cx="2719468" cy="2827409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FCEB71F2-E8C1-419A-5050-F42615250577}"/>
                    </a:ext>
                  </a:extLst>
                </p:cNvPr>
                <p:cNvGrpSpPr/>
                <p:nvPr/>
              </p:nvGrpSpPr>
              <p:grpSpPr>
                <a:xfrm>
                  <a:off x="1910006" y="2013769"/>
                  <a:ext cx="2719468" cy="2827409"/>
                  <a:chOff x="1910746" y="2016044"/>
                  <a:chExt cx="2719468" cy="282740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68" name="Pie 67">
                    <a:extLst>
                      <a:ext uri="{FF2B5EF4-FFF2-40B4-BE49-F238E27FC236}">
                        <a16:creationId xmlns:a16="http://schemas.microsoft.com/office/drawing/2014/main" id="{6FEC33D4-290B-7489-35DA-1BCF31979FD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>
                    <a:off x="1928863" y="1997927"/>
                    <a:ext cx="2683233" cy="2719468"/>
                  </a:xfrm>
                  <a:prstGeom prst="pie">
                    <a:avLst>
                      <a:gd name="adj1" fmla="val 6965249"/>
                      <a:gd name="adj2" fmla="val 14666038"/>
                    </a:avLst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" name="Pie 68">
                    <a:extLst>
                      <a:ext uri="{FF2B5EF4-FFF2-40B4-BE49-F238E27FC236}">
                        <a16:creationId xmlns:a16="http://schemas.microsoft.com/office/drawing/2014/main" id="{EDB190BF-0F49-7BE7-6693-A3D9D6A4FA6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V="1">
                    <a:off x="1928863" y="2142103"/>
                    <a:ext cx="2683233" cy="2719468"/>
                  </a:xfrm>
                  <a:prstGeom prst="pie">
                    <a:avLst>
                      <a:gd name="adj1" fmla="val 6965249"/>
                      <a:gd name="adj2" fmla="val 14666038"/>
                    </a:avLst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A717125E-0D89-4C32-3A1B-A8149CACC7DB}"/>
                    </a:ext>
                  </a:extLst>
                </p:cNvPr>
                <p:cNvSpPr/>
                <p:nvPr/>
              </p:nvSpPr>
              <p:spPr>
                <a:xfrm>
                  <a:off x="2037951" y="2747834"/>
                  <a:ext cx="2493106" cy="13645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81C5706-147D-B0E1-3817-EDDE80396A77}"/>
                    </a:ext>
                  </a:extLst>
                </p:cNvPr>
                <p:cNvSpPr/>
                <p:nvPr/>
              </p:nvSpPr>
              <p:spPr>
                <a:xfrm>
                  <a:off x="2596372" y="2737895"/>
                  <a:ext cx="1376264" cy="1374532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D8C2BBA-0E37-CD6E-946F-405E1C61C6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1878" y="2919566"/>
                <a:ext cx="4220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F0344E-79F4-DCE5-AD5A-FF6D91DDAC1D}"/>
                </a:ext>
              </a:extLst>
            </p:cNvPr>
            <p:cNvGrpSpPr/>
            <p:nvPr/>
          </p:nvGrpSpPr>
          <p:grpSpPr>
            <a:xfrm rot="1700861">
              <a:off x="2375534" y="3015765"/>
              <a:ext cx="2138191" cy="1092710"/>
              <a:chOff x="2422424" y="2919566"/>
              <a:chExt cx="2138191" cy="1092710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66A22CA-D34D-68AA-F696-919DC0C1C456}"/>
                  </a:ext>
                </a:extLst>
              </p:cNvPr>
              <p:cNvGrpSpPr/>
              <p:nvPr/>
            </p:nvGrpSpPr>
            <p:grpSpPr>
              <a:xfrm flipH="1">
                <a:off x="2422424" y="2919566"/>
                <a:ext cx="1703293" cy="1032472"/>
                <a:chOff x="2439050" y="2919566"/>
                <a:chExt cx="1703293" cy="1032472"/>
              </a:xfrm>
            </p:grpSpPr>
            <p:sp>
              <p:nvSpPr>
                <p:cNvPr id="58" name="Freeform 57">
                  <a:extLst>
                    <a:ext uri="{FF2B5EF4-FFF2-40B4-BE49-F238E27FC236}">
                      <a16:creationId xmlns:a16="http://schemas.microsoft.com/office/drawing/2014/main" id="{229277D7-4A15-D045-809C-B7BD27FD2BBC}"/>
                    </a:ext>
                  </a:extLst>
                </p:cNvPr>
                <p:cNvSpPr/>
                <p:nvPr/>
              </p:nvSpPr>
              <p:spPr>
                <a:xfrm>
                  <a:off x="2451436" y="3133061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2666DF16-F5F2-D78C-3EC3-BB2B99F36B66}"/>
                    </a:ext>
                  </a:extLst>
                </p:cNvPr>
                <p:cNvSpPr/>
                <p:nvPr/>
              </p:nvSpPr>
              <p:spPr>
                <a:xfrm>
                  <a:off x="2451436" y="3319758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5CBA90D8-135A-A1F2-75E3-1A9633C3D6EB}"/>
                    </a:ext>
                  </a:extLst>
                </p:cNvPr>
                <p:cNvSpPr/>
                <p:nvPr/>
              </p:nvSpPr>
              <p:spPr>
                <a:xfrm>
                  <a:off x="2451435" y="3511053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75B05CF2-100F-D24E-DBA5-405352968971}"/>
                    </a:ext>
                  </a:extLst>
                </p:cNvPr>
                <p:cNvSpPr/>
                <p:nvPr/>
              </p:nvSpPr>
              <p:spPr>
                <a:xfrm>
                  <a:off x="2444183" y="3713624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1ED43E98-E31B-7C5B-8149-68F076A280C6}"/>
                    </a:ext>
                  </a:extLst>
                </p:cNvPr>
                <p:cNvSpPr/>
                <p:nvPr/>
              </p:nvSpPr>
              <p:spPr>
                <a:xfrm>
                  <a:off x="2439050" y="2919566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30988D3-0BF8-1EB3-9CE7-9CA4AC1D75F5}"/>
                  </a:ext>
                </a:extLst>
              </p:cNvPr>
              <p:cNvGrpSpPr/>
              <p:nvPr/>
            </p:nvGrpSpPr>
            <p:grpSpPr>
              <a:xfrm>
                <a:off x="4213207" y="2920374"/>
                <a:ext cx="347408" cy="1006833"/>
                <a:chOff x="4229082" y="2914024"/>
                <a:chExt cx="347408" cy="1006833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48B82ED-2E25-1B16-C494-8FF112794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02786" y="2914024"/>
                  <a:ext cx="0" cy="45745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DB66D17-DCA0-CFC0-4D5A-21AD78F8A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9082" y="3371475"/>
                  <a:ext cx="347408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064C85E7-8AE8-39BA-5CD1-EAEB067B5D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04109" y="3461554"/>
                  <a:ext cx="19735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5225C345-6CBD-E782-E364-C4B3E3C1A9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02786" y="3461554"/>
                  <a:ext cx="0" cy="4593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0AA4BFC-D89E-2567-F3E3-441DBD2FBAC0}"/>
                  </a:ext>
                </a:extLst>
              </p:cNvPr>
              <p:cNvSpPr/>
              <p:nvPr/>
            </p:nvSpPr>
            <p:spPr>
              <a:xfrm>
                <a:off x="3978178" y="3873731"/>
                <a:ext cx="211013" cy="1385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3DF4628-EEC1-CEDF-B85D-04F0ED6433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8738" y="3882361"/>
                <a:ext cx="414997" cy="384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Donut 10">
              <a:extLst>
                <a:ext uri="{FF2B5EF4-FFF2-40B4-BE49-F238E27FC236}">
                  <a16:creationId xmlns:a16="http://schemas.microsoft.com/office/drawing/2014/main" id="{A85C0D5D-37E9-F55D-912B-0DB616C84783}"/>
                </a:ext>
              </a:extLst>
            </p:cNvPr>
            <p:cNvSpPr/>
            <p:nvPr/>
          </p:nvSpPr>
          <p:spPr>
            <a:xfrm>
              <a:off x="1129883" y="1282849"/>
              <a:ext cx="4292301" cy="4292301"/>
            </a:xfrm>
            <a:prstGeom prst="donut">
              <a:avLst>
                <a:gd name="adj" fmla="val 1294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835D98-CE42-AC20-4618-1B93EC863520}"/>
                </a:ext>
              </a:extLst>
            </p:cNvPr>
            <p:cNvSpPr/>
            <p:nvPr/>
          </p:nvSpPr>
          <p:spPr>
            <a:xfrm>
              <a:off x="3152320" y="1604565"/>
              <a:ext cx="247426" cy="24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8009E22-D2E1-C7C3-347D-B6CAB3C988C0}"/>
                </a:ext>
              </a:extLst>
            </p:cNvPr>
            <p:cNvSpPr/>
            <p:nvPr/>
          </p:nvSpPr>
          <p:spPr>
            <a:xfrm>
              <a:off x="3152320" y="1604565"/>
              <a:ext cx="247426" cy="2474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AD29F1D-0F10-E86F-290D-195DFFA5384F}"/>
                </a:ext>
              </a:extLst>
            </p:cNvPr>
            <p:cNvSpPr/>
            <p:nvPr/>
          </p:nvSpPr>
          <p:spPr>
            <a:xfrm>
              <a:off x="4787326" y="2548199"/>
              <a:ext cx="47708" cy="477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B809CC-F6C4-A145-9ECC-5DFD147DAFCB}"/>
                </a:ext>
              </a:extLst>
            </p:cNvPr>
            <p:cNvSpPr/>
            <p:nvPr/>
          </p:nvSpPr>
          <p:spPr>
            <a:xfrm rot="1784619">
              <a:off x="1689043" y="2455329"/>
              <a:ext cx="247426" cy="24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F0434E-711A-21A4-A324-A0D8F32C8762}"/>
                </a:ext>
              </a:extLst>
            </p:cNvPr>
            <p:cNvSpPr/>
            <p:nvPr/>
          </p:nvSpPr>
          <p:spPr>
            <a:xfrm rot="1784619">
              <a:off x="1689042" y="2455330"/>
              <a:ext cx="247426" cy="2474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68F9452-E1AE-1E03-3343-098B2453C526}"/>
                </a:ext>
              </a:extLst>
            </p:cNvPr>
            <p:cNvCxnSpPr>
              <a:stCxn id="16" idx="1"/>
              <a:endCxn id="16" idx="5"/>
            </p:cNvCxnSpPr>
            <p:nvPr/>
          </p:nvCxnSpPr>
          <p:spPr>
            <a:xfrm rot="1784619">
              <a:off x="1725277" y="2491565"/>
              <a:ext cx="174956" cy="1749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696E81F-12AE-F431-A8B8-8D51C5B27F49}"/>
                </a:ext>
              </a:extLst>
            </p:cNvPr>
            <p:cNvCxnSpPr>
              <a:cxnSpLocks/>
              <a:stCxn id="16" idx="3"/>
              <a:endCxn id="16" idx="7"/>
            </p:cNvCxnSpPr>
            <p:nvPr/>
          </p:nvCxnSpPr>
          <p:spPr>
            <a:xfrm rot="1784619" flipV="1">
              <a:off x="1725277" y="2491565"/>
              <a:ext cx="174956" cy="1749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3637C7F-3096-2B29-B92C-F722C2C702E2}"/>
                </a:ext>
              </a:extLst>
            </p:cNvPr>
            <p:cNvCxnSpPr/>
            <p:nvPr/>
          </p:nvCxnSpPr>
          <p:spPr>
            <a:xfrm rot="1784619">
              <a:off x="3185481" y="1640141"/>
              <a:ext cx="174956" cy="1749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11A21F4-8BA0-5BA1-43DB-47D688A51B48}"/>
                </a:ext>
              </a:extLst>
            </p:cNvPr>
            <p:cNvCxnSpPr>
              <a:cxnSpLocks/>
            </p:cNvCxnSpPr>
            <p:nvPr/>
          </p:nvCxnSpPr>
          <p:spPr>
            <a:xfrm rot="1784619" flipV="1">
              <a:off x="3185482" y="1640141"/>
              <a:ext cx="174956" cy="1749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27EC79-8499-F34D-3B35-7B370AD61CF6}"/>
                </a:ext>
              </a:extLst>
            </p:cNvPr>
            <p:cNvSpPr/>
            <p:nvPr/>
          </p:nvSpPr>
          <p:spPr>
            <a:xfrm rot="3538267">
              <a:off x="1678775" y="4158489"/>
              <a:ext cx="247426" cy="24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293F443-8AED-0C4F-A32D-C875CE3BDFBB}"/>
                </a:ext>
              </a:extLst>
            </p:cNvPr>
            <p:cNvSpPr/>
            <p:nvPr/>
          </p:nvSpPr>
          <p:spPr>
            <a:xfrm rot="3538267">
              <a:off x="1678775" y="4158489"/>
              <a:ext cx="247426" cy="2474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A93B732-3A41-735F-C3D6-CD493BCCE532}"/>
                </a:ext>
              </a:extLst>
            </p:cNvPr>
            <p:cNvSpPr/>
            <p:nvPr/>
          </p:nvSpPr>
          <p:spPr>
            <a:xfrm rot="3538267">
              <a:off x="3235722" y="5105836"/>
              <a:ext cx="47708" cy="477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FF267E2-29A1-7C8B-5E78-785763257B1A}"/>
                </a:ext>
              </a:extLst>
            </p:cNvPr>
            <p:cNvSpPr/>
            <p:nvPr/>
          </p:nvSpPr>
          <p:spPr>
            <a:xfrm rot="17987922">
              <a:off x="4621612" y="4159961"/>
              <a:ext cx="247426" cy="24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F7B62A8-172C-9346-EFFF-A3186F5D6600}"/>
                </a:ext>
              </a:extLst>
            </p:cNvPr>
            <p:cNvSpPr/>
            <p:nvPr/>
          </p:nvSpPr>
          <p:spPr>
            <a:xfrm rot="17987922">
              <a:off x="4621612" y="4159961"/>
              <a:ext cx="247426" cy="2474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A71D68-CA75-1359-95B9-9F3BB0BD78D0}"/>
                </a:ext>
              </a:extLst>
            </p:cNvPr>
            <p:cNvSpPr/>
            <p:nvPr/>
          </p:nvSpPr>
          <p:spPr>
            <a:xfrm rot="17987922">
              <a:off x="4721471" y="4259820"/>
              <a:ext cx="47708" cy="477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D7D9836-5818-C1DA-B697-0165AACF79ED}"/>
                </a:ext>
              </a:extLst>
            </p:cNvPr>
            <p:cNvSpPr/>
            <p:nvPr/>
          </p:nvSpPr>
          <p:spPr>
            <a:xfrm rot="3568848">
              <a:off x="4622176" y="2447080"/>
              <a:ext cx="247426" cy="24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8522CEA-AD38-2AB0-4E08-D56636453EF4}"/>
                </a:ext>
              </a:extLst>
            </p:cNvPr>
            <p:cNvSpPr/>
            <p:nvPr/>
          </p:nvSpPr>
          <p:spPr>
            <a:xfrm rot="3568848">
              <a:off x="4622176" y="2447080"/>
              <a:ext cx="247426" cy="2474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91143DD-5558-B0D5-B2DF-CE4DB51F71FA}"/>
                </a:ext>
              </a:extLst>
            </p:cNvPr>
            <p:cNvSpPr/>
            <p:nvPr/>
          </p:nvSpPr>
          <p:spPr>
            <a:xfrm>
              <a:off x="3145970" y="5007505"/>
              <a:ext cx="247426" cy="247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0D9A4AD-A464-0FB7-B69D-BDA1D78822E3}"/>
                </a:ext>
              </a:extLst>
            </p:cNvPr>
            <p:cNvSpPr/>
            <p:nvPr/>
          </p:nvSpPr>
          <p:spPr>
            <a:xfrm>
              <a:off x="3145970" y="5007505"/>
              <a:ext cx="247426" cy="2474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79F30C-5FDA-54B7-31EB-ECD6A5BA5A6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093" y="4193614"/>
              <a:ext cx="174956" cy="1749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EB8860-9122-C254-4140-5DB80C859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0093" y="4193614"/>
              <a:ext cx="174956" cy="1749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BA4A25-8B8E-0D52-97D6-AA70421424AA}"/>
                </a:ext>
              </a:extLst>
            </p:cNvPr>
            <p:cNvSpPr/>
            <p:nvPr/>
          </p:nvSpPr>
          <p:spPr>
            <a:xfrm rot="17987922">
              <a:off x="3252179" y="3405145"/>
              <a:ext cx="47708" cy="477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E49ED51-4C2A-8EEF-DDB9-4E72D6D5EE0C}"/>
                </a:ext>
              </a:extLst>
            </p:cNvPr>
            <p:cNvSpPr/>
            <p:nvPr/>
          </p:nvSpPr>
          <p:spPr>
            <a:xfrm>
              <a:off x="3241028" y="5112970"/>
              <a:ext cx="47708" cy="477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B5AC88-C853-D823-7BD0-B847DD99E012}"/>
                </a:ext>
              </a:extLst>
            </p:cNvPr>
            <p:cNvSpPr/>
            <p:nvPr/>
          </p:nvSpPr>
          <p:spPr>
            <a:xfrm>
              <a:off x="4724134" y="2544479"/>
              <a:ext cx="47708" cy="477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355110A-4838-8AFC-EB72-C125C3CA1641}"/>
                </a:ext>
              </a:extLst>
            </p:cNvPr>
            <p:cNvSpPr/>
            <p:nvPr/>
          </p:nvSpPr>
          <p:spPr>
            <a:xfrm>
              <a:off x="1318868" y="1374030"/>
              <a:ext cx="2454076" cy="3538051"/>
            </a:xfrm>
            <a:custGeom>
              <a:avLst/>
              <a:gdLst>
                <a:gd name="connsiteX0" fmla="*/ 312094 w 2610748"/>
                <a:gd name="connsiteY0" fmla="*/ 1188577 h 3652883"/>
                <a:gd name="connsiteX1" fmla="*/ 2007080 w 2610748"/>
                <a:gd name="connsiteY1" fmla="*/ 207270 h 3652883"/>
                <a:gd name="connsiteX2" fmla="*/ 2557207 w 2610748"/>
                <a:gd name="connsiteY2" fmla="*/ 333650 h 3652883"/>
                <a:gd name="connsiteX3" fmla="*/ 839919 w 2610748"/>
                <a:gd name="connsiteY3" fmla="*/ 3619543 h 3652883"/>
                <a:gd name="connsiteX4" fmla="*/ 44465 w 2610748"/>
                <a:gd name="connsiteY4" fmla="*/ 1984031 h 3652883"/>
                <a:gd name="connsiteX5" fmla="*/ 312094 w 2610748"/>
                <a:gd name="connsiteY5" fmla="*/ 1188577 h 3652883"/>
                <a:gd name="connsiteX0" fmla="*/ 290694 w 2536219"/>
                <a:gd name="connsiteY0" fmla="*/ 1020151 h 3484457"/>
                <a:gd name="connsiteX1" fmla="*/ 974636 w 2536219"/>
                <a:gd name="connsiteY1" fmla="*/ 544365 h 3484457"/>
                <a:gd name="connsiteX2" fmla="*/ 2535807 w 2536219"/>
                <a:gd name="connsiteY2" fmla="*/ 165224 h 3484457"/>
                <a:gd name="connsiteX3" fmla="*/ 818519 w 2536219"/>
                <a:gd name="connsiteY3" fmla="*/ 3451117 h 3484457"/>
                <a:gd name="connsiteX4" fmla="*/ 23065 w 2536219"/>
                <a:gd name="connsiteY4" fmla="*/ 1815605 h 3484457"/>
                <a:gd name="connsiteX5" fmla="*/ 290694 w 2536219"/>
                <a:gd name="connsiteY5" fmla="*/ 1020151 h 3484457"/>
                <a:gd name="connsiteX0" fmla="*/ 290694 w 2536237"/>
                <a:gd name="connsiteY0" fmla="*/ 1036602 h 3500908"/>
                <a:gd name="connsiteX1" fmla="*/ 974636 w 2536237"/>
                <a:gd name="connsiteY1" fmla="*/ 560816 h 3500908"/>
                <a:gd name="connsiteX2" fmla="*/ 2535807 w 2536237"/>
                <a:gd name="connsiteY2" fmla="*/ 181675 h 3500908"/>
                <a:gd name="connsiteX3" fmla="*/ 818519 w 2536237"/>
                <a:gd name="connsiteY3" fmla="*/ 3467568 h 3500908"/>
                <a:gd name="connsiteX4" fmla="*/ 23065 w 2536237"/>
                <a:gd name="connsiteY4" fmla="*/ 1832056 h 3500908"/>
                <a:gd name="connsiteX5" fmla="*/ 290694 w 2536237"/>
                <a:gd name="connsiteY5" fmla="*/ 1036602 h 3500908"/>
                <a:gd name="connsiteX0" fmla="*/ 315391 w 2531177"/>
                <a:gd name="connsiteY0" fmla="*/ 982138 h 3483733"/>
                <a:gd name="connsiteX1" fmla="*/ 969596 w 2531177"/>
                <a:gd name="connsiteY1" fmla="*/ 543523 h 3483733"/>
                <a:gd name="connsiteX2" fmla="*/ 2530767 w 2531177"/>
                <a:gd name="connsiteY2" fmla="*/ 164382 h 3483733"/>
                <a:gd name="connsiteX3" fmla="*/ 813479 w 2531177"/>
                <a:gd name="connsiteY3" fmla="*/ 3450275 h 3483733"/>
                <a:gd name="connsiteX4" fmla="*/ 18025 w 2531177"/>
                <a:gd name="connsiteY4" fmla="*/ 1814763 h 3483733"/>
                <a:gd name="connsiteX5" fmla="*/ 315391 w 2531177"/>
                <a:gd name="connsiteY5" fmla="*/ 982138 h 3483733"/>
                <a:gd name="connsiteX0" fmla="*/ 316277 w 2532721"/>
                <a:gd name="connsiteY0" fmla="*/ 1020659 h 3522254"/>
                <a:gd name="connsiteX1" fmla="*/ 1059692 w 2532721"/>
                <a:gd name="connsiteY1" fmla="*/ 425927 h 3522254"/>
                <a:gd name="connsiteX2" fmla="*/ 2531653 w 2532721"/>
                <a:gd name="connsiteY2" fmla="*/ 202903 h 3522254"/>
                <a:gd name="connsiteX3" fmla="*/ 814365 w 2532721"/>
                <a:gd name="connsiteY3" fmla="*/ 3488796 h 3522254"/>
                <a:gd name="connsiteX4" fmla="*/ 18911 w 2532721"/>
                <a:gd name="connsiteY4" fmla="*/ 1853284 h 3522254"/>
                <a:gd name="connsiteX5" fmla="*/ 316277 w 2532721"/>
                <a:gd name="connsiteY5" fmla="*/ 1020659 h 3522254"/>
                <a:gd name="connsiteX0" fmla="*/ 281422 w 2497866"/>
                <a:gd name="connsiteY0" fmla="*/ 1020659 h 3525965"/>
                <a:gd name="connsiteX1" fmla="*/ 1024837 w 2497866"/>
                <a:gd name="connsiteY1" fmla="*/ 425927 h 3525965"/>
                <a:gd name="connsiteX2" fmla="*/ 2496798 w 2497866"/>
                <a:gd name="connsiteY2" fmla="*/ 202903 h 3525965"/>
                <a:gd name="connsiteX3" fmla="*/ 779510 w 2497866"/>
                <a:gd name="connsiteY3" fmla="*/ 3488796 h 3525965"/>
                <a:gd name="connsiteX4" fmla="*/ 21227 w 2497866"/>
                <a:gd name="connsiteY4" fmla="*/ 2024270 h 3525965"/>
                <a:gd name="connsiteX5" fmla="*/ 281422 w 2497866"/>
                <a:gd name="connsiteY5" fmla="*/ 1020659 h 3525965"/>
                <a:gd name="connsiteX0" fmla="*/ 283151 w 2501184"/>
                <a:gd name="connsiteY0" fmla="*/ 1047094 h 3552400"/>
                <a:gd name="connsiteX1" fmla="*/ 1152946 w 2501184"/>
                <a:gd name="connsiteY1" fmla="*/ 363153 h 3552400"/>
                <a:gd name="connsiteX2" fmla="*/ 2498527 w 2501184"/>
                <a:gd name="connsiteY2" fmla="*/ 229338 h 3552400"/>
                <a:gd name="connsiteX3" fmla="*/ 781239 w 2501184"/>
                <a:gd name="connsiteY3" fmla="*/ 3515231 h 3552400"/>
                <a:gd name="connsiteX4" fmla="*/ 22956 w 2501184"/>
                <a:gd name="connsiteY4" fmla="*/ 2050705 h 3552400"/>
                <a:gd name="connsiteX5" fmla="*/ 283151 w 2501184"/>
                <a:gd name="connsiteY5" fmla="*/ 1047094 h 3552400"/>
                <a:gd name="connsiteX0" fmla="*/ 283151 w 2478928"/>
                <a:gd name="connsiteY0" fmla="*/ 983677 h 3488983"/>
                <a:gd name="connsiteX1" fmla="*/ 1152946 w 2478928"/>
                <a:gd name="connsiteY1" fmla="*/ 299736 h 3488983"/>
                <a:gd name="connsiteX2" fmla="*/ 2476225 w 2478928"/>
                <a:gd name="connsiteY2" fmla="*/ 247696 h 3488983"/>
                <a:gd name="connsiteX3" fmla="*/ 781239 w 2478928"/>
                <a:gd name="connsiteY3" fmla="*/ 3451814 h 3488983"/>
                <a:gd name="connsiteX4" fmla="*/ 22956 w 2478928"/>
                <a:gd name="connsiteY4" fmla="*/ 1987288 h 3488983"/>
                <a:gd name="connsiteX5" fmla="*/ 283151 w 2478928"/>
                <a:gd name="connsiteY5" fmla="*/ 983677 h 3488983"/>
                <a:gd name="connsiteX0" fmla="*/ 256046 w 2451823"/>
                <a:gd name="connsiteY0" fmla="*/ 983677 h 3494530"/>
                <a:gd name="connsiteX1" fmla="*/ 1125841 w 2451823"/>
                <a:gd name="connsiteY1" fmla="*/ 299736 h 3494530"/>
                <a:gd name="connsiteX2" fmla="*/ 2449120 w 2451823"/>
                <a:gd name="connsiteY2" fmla="*/ 247696 h 3494530"/>
                <a:gd name="connsiteX3" fmla="*/ 754134 w 2451823"/>
                <a:gd name="connsiteY3" fmla="*/ 3451814 h 3494530"/>
                <a:gd name="connsiteX4" fmla="*/ 25587 w 2451823"/>
                <a:gd name="connsiteY4" fmla="*/ 2188010 h 3494530"/>
                <a:gd name="connsiteX5" fmla="*/ 256046 w 2451823"/>
                <a:gd name="connsiteY5" fmla="*/ 983677 h 3494530"/>
                <a:gd name="connsiteX0" fmla="*/ 257270 w 2454283"/>
                <a:gd name="connsiteY0" fmla="*/ 1000140 h 3510993"/>
                <a:gd name="connsiteX1" fmla="*/ 1193972 w 2454283"/>
                <a:gd name="connsiteY1" fmla="*/ 271594 h 3510993"/>
                <a:gd name="connsiteX2" fmla="*/ 2450344 w 2454283"/>
                <a:gd name="connsiteY2" fmla="*/ 264159 h 3510993"/>
                <a:gd name="connsiteX3" fmla="*/ 755358 w 2454283"/>
                <a:gd name="connsiteY3" fmla="*/ 3468277 h 3510993"/>
                <a:gd name="connsiteX4" fmla="*/ 26811 w 2454283"/>
                <a:gd name="connsiteY4" fmla="*/ 2204473 h 3510993"/>
                <a:gd name="connsiteX5" fmla="*/ 257270 w 2454283"/>
                <a:gd name="connsiteY5" fmla="*/ 1000140 h 3510993"/>
                <a:gd name="connsiteX0" fmla="*/ 257411 w 2454580"/>
                <a:gd name="connsiteY0" fmla="*/ 1017863 h 3528716"/>
                <a:gd name="connsiteX1" fmla="*/ 1201547 w 2454580"/>
                <a:gd name="connsiteY1" fmla="*/ 244712 h 3528716"/>
                <a:gd name="connsiteX2" fmla="*/ 2450485 w 2454580"/>
                <a:gd name="connsiteY2" fmla="*/ 281882 h 3528716"/>
                <a:gd name="connsiteX3" fmla="*/ 755499 w 2454580"/>
                <a:gd name="connsiteY3" fmla="*/ 3486000 h 3528716"/>
                <a:gd name="connsiteX4" fmla="*/ 26952 w 2454580"/>
                <a:gd name="connsiteY4" fmla="*/ 2222196 h 3528716"/>
                <a:gd name="connsiteX5" fmla="*/ 257411 w 2454580"/>
                <a:gd name="connsiteY5" fmla="*/ 1017863 h 3528716"/>
                <a:gd name="connsiteX0" fmla="*/ 257171 w 2454076"/>
                <a:gd name="connsiteY0" fmla="*/ 1027198 h 3538051"/>
                <a:gd name="connsiteX1" fmla="*/ 1188607 w 2454076"/>
                <a:gd name="connsiteY1" fmla="*/ 231822 h 3538051"/>
                <a:gd name="connsiteX2" fmla="*/ 2450245 w 2454076"/>
                <a:gd name="connsiteY2" fmla="*/ 291217 h 3538051"/>
                <a:gd name="connsiteX3" fmla="*/ 755259 w 2454076"/>
                <a:gd name="connsiteY3" fmla="*/ 3495335 h 3538051"/>
                <a:gd name="connsiteX4" fmla="*/ 26712 w 2454076"/>
                <a:gd name="connsiteY4" fmla="*/ 2231531 h 3538051"/>
                <a:gd name="connsiteX5" fmla="*/ 257171 w 2454076"/>
                <a:gd name="connsiteY5" fmla="*/ 1027198 h 3538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4076" h="3538051">
                  <a:moveTo>
                    <a:pt x="257171" y="1027198"/>
                  </a:moveTo>
                  <a:cubicBezTo>
                    <a:pt x="450820" y="693913"/>
                    <a:pt x="823095" y="354485"/>
                    <a:pt x="1188607" y="231822"/>
                  </a:cubicBezTo>
                  <a:cubicBezTo>
                    <a:pt x="1554119" y="109159"/>
                    <a:pt x="2522470" y="-252702"/>
                    <a:pt x="2450245" y="291217"/>
                  </a:cubicBezTo>
                  <a:cubicBezTo>
                    <a:pt x="2378020" y="835136"/>
                    <a:pt x="1174049" y="3220272"/>
                    <a:pt x="755259" y="3495335"/>
                  </a:cubicBezTo>
                  <a:cubicBezTo>
                    <a:pt x="336469" y="3770398"/>
                    <a:pt x="109727" y="2642887"/>
                    <a:pt x="26712" y="2231531"/>
                  </a:cubicBezTo>
                  <a:cubicBezTo>
                    <a:pt x="-56303" y="1820175"/>
                    <a:pt x="63522" y="1360483"/>
                    <a:pt x="257171" y="1027198"/>
                  </a:cubicBezTo>
                  <a:close/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96EFBCC-89B8-EF46-811F-C01D1B9321A8}"/>
                </a:ext>
              </a:extLst>
            </p:cNvPr>
            <p:cNvSpPr/>
            <p:nvPr/>
          </p:nvSpPr>
          <p:spPr>
            <a:xfrm flipH="1" flipV="1">
              <a:off x="2758242" y="1933758"/>
              <a:ext cx="2454580" cy="3528716"/>
            </a:xfrm>
            <a:custGeom>
              <a:avLst/>
              <a:gdLst>
                <a:gd name="connsiteX0" fmla="*/ 312094 w 2610748"/>
                <a:gd name="connsiteY0" fmla="*/ 1188577 h 3652883"/>
                <a:gd name="connsiteX1" fmla="*/ 2007080 w 2610748"/>
                <a:gd name="connsiteY1" fmla="*/ 207270 h 3652883"/>
                <a:gd name="connsiteX2" fmla="*/ 2557207 w 2610748"/>
                <a:gd name="connsiteY2" fmla="*/ 333650 h 3652883"/>
                <a:gd name="connsiteX3" fmla="*/ 839919 w 2610748"/>
                <a:gd name="connsiteY3" fmla="*/ 3619543 h 3652883"/>
                <a:gd name="connsiteX4" fmla="*/ 44465 w 2610748"/>
                <a:gd name="connsiteY4" fmla="*/ 1984031 h 3652883"/>
                <a:gd name="connsiteX5" fmla="*/ 312094 w 2610748"/>
                <a:gd name="connsiteY5" fmla="*/ 1188577 h 3652883"/>
                <a:gd name="connsiteX0" fmla="*/ 290694 w 2536219"/>
                <a:gd name="connsiteY0" fmla="*/ 1020151 h 3484457"/>
                <a:gd name="connsiteX1" fmla="*/ 974636 w 2536219"/>
                <a:gd name="connsiteY1" fmla="*/ 544365 h 3484457"/>
                <a:gd name="connsiteX2" fmla="*/ 2535807 w 2536219"/>
                <a:gd name="connsiteY2" fmla="*/ 165224 h 3484457"/>
                <a:gd name="connsiteX3" fmla="*/ 818519 w 2536219"/>
                <a:gd name="connsiteY3" fmla="*/ 3451117 h 3484457"/>
                <a:gd name="connsiteX4" fmla="*/ 23065 w 2536219"/>
                <a:gd name="connsiteY4" fmla="*/ 1815605 h 3484457"/>
                <a:gd name="connsiteX5" fmla="*/ 290694 w 2536219"/>
                <a:gd name="connsiteY5" fmla="*/ 1020151 h 3484457"/>
                <a:gd name="connsiteX0" fmla="*/ 290694 w 2536237"/>
                <a:gd name="connsiteY0" fmla="*/ 1036602 h 3500908"/>
                <a:gd name="connsiteX1" fmla="*/ 974636 w 2536237"/>
                <a:gd name="connsiteY1" fmla="*/ 560816 h 3500908"/>
                <a:gd name="connsiteX2" fmla="*/ 2535807 w 2536237"/>
                <a:gd name="connsiteY2" fmla="*/ 181675 h 3500908"/>
                <a:gd name="connsiteX3" fmla="*/ 818519 w 2536237"/>
                <a:gd name="connsiteY3" fmla="*/ 3467568 h 3500908"/>
                <a:gd name="connsiteX4" fmla="*/ 23065 w 2536237"/>
                <a:gd name="connsiteY4" fmla="*/ 1832056 h 3500908"/>
                <a:gd name="connsiteX5" fmla="*/ 290694 w 2536237"/>
                <a:gd name="connsiteY5" fmla="*/ 1036602 h 3500908"/>
                <a:gd name="connsiteX0" fmla="*/ 315391 w 2531177"/>
                <a:gd name="connsiteY0" fmla="*/ 982138 h 3483733"/>
                <a:gd name="connsiteX1" fmla="*/ 969596 w 2531177"/>
                <a:gd name="connsiteY1" fmla="*/ 543523 h 3483733"/>
                <a:gd name="connsiteX2" fmla="*/ 2530767 w 2531177"/>
                <a:gd name="connsiteY2" fmla="*/ 164382 h 3483733"/>
                <a:gd name="connsiteX3" fmla="*/ 813479 w 2531177"/>
                <a:gd name="connsiteY3" fmla="*/ 3450275 h 3483733"/>
                <a:gd name="connsiteX4" fmla="*/ 18025 w 2531177"/>
                <a:gd name="connsiteY4" fmla="*/ 1814763 h 3483733"/>
                <a:gd name="connsiteX5" fmla="*/ 315391 w 2531177"/>
                <a:gd name="connsiteY5" fmla="*/ 982138 h 3483733"/>
                <a:gd name="connsiteX0" fmla="*/ 316277 w 2532721"/>
                <a:gd name="connsiteY0" fmla="*/ 1020659 h 3522254"/>
                <a:gd name="connsiteX1" fmla="*/ 1059692 w 2532721"/>
                <a:gd name="connsiteY1" fmla="*/ 425927 h 3522254"/>
                <a:gd name="connsiteX2" fmla="*/ 2531653 w 2532721"/>
                <a:gd name="connsiteY2" fmla="*/ 202903 h 3522254"/>
                <a:gd name="connsiteX3" fmla="*/ 814365 w 2532721"/>
                <a:gd name="connsiteY3" fmla="*/ 3488796 h 3522254"/>
                <a:gd name="connsiteX4" fmla="*/ 18911 w 2532721"/>
                <a:gd name="connsiteY4" fmla="*/ 1853284 h 3522254"/>
                <a:gd name="connsiteX5" fmla="*/ 316277 w 2532721"/>
                <a:gd name="connsiteY5" fmla="*/ 1020659 h 3522254"/>
                <a:gd name="connsiteX0" fmla="*/ 281422 w 2497866"/>
                <a:gd name="connsiteY0" fmla="*/ 1020659 h 3525965"/>
                <a:gd name="connsiteX1" fmla="*/ 1024837 w 2497866"/>
                <a:gd name="connsiteY1" fmla="*/ 425927 h 3525965"/>
                <a:gd name="connsiteX2" fmla="*/ 2496798 w 2497866"/>
                <a:gd name="connsiteY2" fmla="*/ 202903 h 3525965"/>
                <a:gd name="connsiteX3" fmla="*/ 779510 w 2497866"/>
                <a:gd name="connsiteY3" fmla="*/ 3488796 h 3525965"/>
                <a:gd name="connsiteX4" fmla="*/ 21227 w 2497866"/>
                <a:gd name="connsiteY4" fmla="*/ 2024270 h 3525965"/>
                <a:gd name="connsiteX5" fmla="*/ 281422 w 2497866"/>
                <a:gd name="connsiteY5" fmla="*/ 1020659 h 3525965"/>
                <a:gd name="connsiteX0" fmla="*/ 283151 w 2501184"/>
                <a:gd name="connsiteY0" fmla="*/ 1047094 h 3552400"/>
                <a:gd name="connsiteX1" fmla="*/ 1152946 w 2501184"/>
                <a:gd name="connsiteY1" fmla="*/ 363153 h 3552400"/>
                <a:gd name="connsiteX2" fmla="*/ 2498527 w 2501184"/>
                <a:gd name="connsiteY2" fmla="*/ 229338 h 3552400"/>
                <a:gd name="connsiteX3" fmla="*/ 781239 w 2501184"/>
                <a:gd name="connsiteY3" fmla="*/ 3515231 h 3552400"/>
                <a:gd name="connsiteX4" fmla="*/ 22956 w 2501184"/>
                <a:gd name="connsiteY4" fmla="*/ 2050705 h 3552400"/>
                <a:gd name="connsiteX5" fmla="*/ 283151 w 2501184"/>
                <a:gd name="connsiteY5" fmla="*/ 1047094 h 3552400"/>
                <a:gd name="connsiteX0" fmla="*/ 283151 w 2478928"/>
                <a:gd name="connsiteY0" fmla="*/ 983677 h 3488983"/>
                <a:gd name="connsiteX1" fmla="*/ 1152946 w 2478928"/>
                <a:gd name="connsiteY1" fmla="*/ 299736 h 3488983"/>
                <a:gd name="connsiteX2" fmla="*/ 2476225 w 2478928"/>
                <a:gd name="connsiteY2" fmla="*/ 247696 h 3488983"/>
                <a:gd name="connsiteX3" fmla="*/ 781239 w 2478928"/>
                <a:gd name="connsiteY3" fmla="*/ 3451814 h 3488983"/>
                <a:gd name="connsiteX4" fmla="*/ 22956 w 2478928"/>
                <a:gd name="connsiteY4" fmla="*/ 1987288 h 3488983"/>
                <a:gd name="connsiteX5" fmla="*/ 283151 w 2478928"/>
                <a:gd name="connsiteY5" fmla="*/ 983677 h 3488983"/>
                <a:gd name="connsiteX0" fmla="*/ 256046 w 2451823"/>
                <a:gd name="connsiteY0" fmla="*/ 983677 h 3494530"/>
                <a:gd name="connsiteX1" fmla="*/ 1125841 w 2451823"/>
                <a:gd name="connsiteY1" fmla="*/ 299736 h 3494530"/>
                <a:gd name="connsiteX2" fmla="*/ 2449120 w 2451823"/>
                <a:gd name="connsiteY2" fmla="*/ 247696 h 3494530"/>
                <a:gd name="connsiteX3" fmla="*/ 754134 w 2451823"/>
                <a:gd name="connsiteY3" fmla="*/ 3451814 h 3494530"/>
                <a:gd name="connsiteX4" fmla="*/ 25587 w 2451823"/>
                <a:gd name="connsiteY4" fmla="*/ 2188010 h 3494530"/>
                <a:gd name="connsiteX5" fmla="*/ 256046 w 2451823"/>
                <a:gd name="connsiteY5" fmla="*/ 983677 h 3494530"/>
                <a:gd name="connsiteX0" fmla="*/ 257270 w 2454283"/>
                <a:gd name="connsiteY0" fmla="*/ 1000140 h 3510993"/>
                <a:gd name="connsiteX1" fmla="*/ 1193972 w 2454283"/>
                <a:gd name="connsiteY1" fmla="*/ 271594 h 3510993"/>
                <a:gd name="connsiteX2" fmla="*/ 2450344 w 2454283"/>
                <a:gd name="connsiteY2" fmla="*/ 264159 h 3510993"/>
                <a:gd name="connsiteX3" fmla="*/ 755358 w 2454283"/>
                <a:gd name="connsiteY3" fmla="*/ 3468277 h 3510993"/>
                <a:gd name="connsiteX4" fmla="*/ 26811 w 2454283"/>
                <a:gd name="connsiteY4" fmla="*/ 2204473 h 3510993"/>
                <a:gd name="connsiteX5" fmla="*/ 257270 w 2454283"/>
                <a:gd name="connsiteY5" fmla="*/ 1000140 h 3510993"/>
                <a:gd name="connsiteX0" fmla="*/ 257411 w 2454580"/>
                <a:gd name="connsiteY0" fmla="*/ 1017863 h 3528716"/>
                <a:gd name="connsiteX1" fmla="*/ 1201547 w 2454580"/>
                <a:gd name="connsiteY1" fmla="*/ 244712 h 3528716"/>
                <a:gd name="connsiteX2" fmla="*/ 2450485 w 2454580"/>
                <a:gd name="connsiteY2" fmla="*/ 281882 h 3528716"/>
                <a:gd name="connsiteX3" fmla="*/ 755499 w 2454580"/>
                <a:gd name="connsiteY3" fmla="*/ 3486000 h 3528716"/>
                <a:gd name="connsiteX4" fmla="*/ 26952 w 2454580"/>
                <a:gd name="connsiteY4" fmla="*/ 2222196 h 3528716"/>
                <a:gd name="connsiteX5" fmla="*/ 257411 w 2454580"/>
                <a:gd name="connsiteY5" fmla="*/ 1017863 h 352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4580" h="3528716">
                  <a:moveTo>
                    <a:pt x="257411" y="1017863"/>
                  </a:moveTo>
                  <a:cubicBezTo>
                    <a:pt x="453177" y="688282"/>
                    <a:pt x="836035" y="367375"/>
                    <a:pt x="1201547" y="244712"/>
                  </a:cubicBezTo>
                  <a:cubicBezTo>
                    <a:pt x="1567059" y="122049"/>
                    <a:pt x="2524826" y="-258332"/>
                    <a:pt x="2450485" y="281882"/>
                  </a:cubicBezTo>
                  <a:cubicBezTo>
                    <a:pt x="2376144" y="822096"/>
                    <a:pt x="1174289" y="3210937"/>
                    <a:pt x="755499" y="3486000"/>
                  </a:cubicBezTo>
                  <a:cubicBezTo>
                    <a:pt x="336709" y="3761063"/>
                    <a:pt x="109967" y="2633552"/>
                    <a:pt x="26952" y="2222196"/>
                  </a:cubicBezTo>
                  <a:cubicBezTo>
                    <a:pt x="-56063" y="1810840"/>
                    <a:pt x="61645" y="1347444"/>
                    <a:pt x="257411" y="1017863"/>
                  </a:cubicBezTo>
                  <a:close/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BBFB6DC-CCEC-034A-413D-6F1FFFF7AED6}"/>
                </a:ext>
              </a:extLst>
            </p:cNvPr>
            <p:cNvGrpSpPr/>
            <p:nvPr/>
          </p:nvGrpSpPr>
          <p:grpSpPr>
            <a:xfrm>
              <a:off x="3420888" y="2058939"/>
              <a:ext cx="860744" cy="503901"/>
              <a:chOff x="2268600" y="4296609"/>
              <a:chExt cx="860744" cy="503901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511D42F-9070-A893-BFD3-779AE4C404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0600" y="4701766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797EAAB-1F85-68C7-9AFD-FF55F3A1B8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4296609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136E9F9-029A-15A2-31C5-AA4FBDB8203E}"/>
                </a:ext>
              </a:extLst>
            </p:cNvPr>
            <p:cNvGrpSpPr/>
            <p:nvPr/>
          </p:nvGrpSpPr>
          <p:grpSpPr>
            <a:xfrm>
              <a:off x="2250017" y="4278027"/>
              <a:ext cx="860744" cy="503901"/>
              <a:chOff x="2268600" y="4296609"/>
              <a:chExt cx="860744" cy="503901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A3CCC44-E663-9A31-8B6B-28E9CCB3D3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0600" y="4701766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B97DA86-6FC5-A60B-CB48-D9C603852E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4296609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8EBF289-8D4A-5AB3-1A73-81CC25AD8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1914" y="2288156"/>
              <a:ext cx="58612" cy="9084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A96F99D-23E2-B1F3-C88F-4D8317718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1587" y="1751746"/>
              <a:ext cx="40259" cy="12801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093A928-9E81-F586-B2C9-ACA4E58C91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5041" y="1982824"/>
              <a:ext cx="119582" cy="1158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26A6172-0A44-2994-FEB9-5189F7BEB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0940" y="4361135"/>
              <a:ext cx="58612" cy="9084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9566067-60C9-4B04-05F5-089D4313C7AF}"/>
                </a:ext>
              </a:extLst>
            </p:cNvPr>
            <p:cNvCxnSpPr>
              <a:cxnSpLocks/>
            </p:cNvCxnSpPr>
            <p:nvPr/>
          </p:nvCxnSpPr>
          <p:spPr>
            <a:xfrm>
              <a:off x="2760698" y="5214648"/>
              <a:ext cx="0" cy="118911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BE59868-09FE-CFF2-4A23-FD7B3A6626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3652" y="4768850"/>
              <a:ext cx="100748" cy="10051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8609C0D-60F5-A881-2FC8-9B48648775BF}"/>
              </a:ext>
            </a:extLst>
          </p:cNvPr>
          <p:cNvGrpSpPr/>
          <p:nvPr/>
        </p:nvGrpSpPr>
        <p:grpSpPr>
          <a:xfrm>
            <a:off x="815396" y="1619927"/>
            <a:ext cx="2976805" cy="2976805"/>
            <a:chOff x="4607597" y="1611494"/>
            <a:chExt cx="2976805" cy="297680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A5B5F3C-ED46-F1DC-7A77-6BAA85F79BAF}"/>
                </a:ext>
              </a:extLst>
            </p:cNvPr>
            <p:cNvGrpSpPr/>
            <p:nvPr/>
          </p:nvGrpSpPr>
          <p:grpSpPr>
            <a:xfrm rot="1700861">
              <a:off x="5152994" y="2118403"/>
              <a:ext cx="1886011" cy="1960870"/>
              <a:chOff x="1916299" y="2013769"/>
              <a:chExt cx="2719468" cy="2827409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3EBA95CE-C532-DD0A-D9E4-10C7F72216FA}"/>
                  </a:ext>
                </a:extLst>
              </p:cNvPr>
              <p:cNvGrpSpPr/>
              <p:nvPr/>
            </p:nvGrpSpPr>
            <p:grpSpPr>
              <a:xfrm>
                <a:off x="1916299" y="2013769"/>
                <a:ext cx="2719468" cy="2827409"/>
                <a:chOff x="1910006" y="2013769"/>
                <a:chExt cx="2719468" cy="2827409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2D88F003-5399-09E4-672D-C13285076AAF}"/>
                    </a:ext>
                  </a:extLst>
                </p:cNvPr>
                <p:cNvGrpSpPr/>
                <p:nvPr/>
              </p:nvGrpSpPr>
              <p:grpSpPr>
                <a:xfrm>
                  <a:off x="1910006" y="2013769"/>
                  <a:ext cx="2719468" cy="2827409"/>
                  <a:chOff x="1910746" y="2016044"/>
                  <a:chExt cx="2719468" cy="282740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38" name="Pie 137">
                    <a:extLst>
                      <a:ext uri="{FF2B5EF4-FFF2-40B4-BE49-F238E27FC236}">
                        <a16:creationId xmlns:a16="http://schemas.microsoft.com/office/drawing/2014/main" id="{4CDC1514-2631-A6FB-DF52-60B198C0470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>
                    <a:off x="1928863" y="1997927"/>
                    <a:ext cx="2683233" cy="2719468"/>
                  </a:xfrm>
                  <a:prstGeom prst="pie">
                    <a:avLst>
                      <a:gd name="adj1" fmla="val 6965249"/>
                      <a:gd name="adj2" fmla="val 14666038"/>
                    </a:avLst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9" name="Pie 138">
                    <a:extLst>
                      <a:ext uri="{FF2B5EF4-FFF2-40B4-BE49-F238E27FC236}">
                        <a16:creationId xmlns:a16="http://schemas.microsoft.com/office/drawing/2014/main" id="{0C270628-15D7-B743-D5ED-5358CF009C3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V="1">
                    <a:off x="1928863" y="2142103"/>
                    <a:ext cx="2683233" cy="2719468"/>
                  </a:xfrm>
                  <a:prstGeom prst="pie">
                    <a:avLst>
                      <a:gd name="adj1" fmla="val 6965249"/>
                      <a:gd name="adj2" fmla="val 14666038"/>
                    </a:avLst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6F26C29B-D92F-5197-9D0C-24EB158983D2}"/>
                    </a:ext>
                  </a:extLst>
                </p:cNvPr>
                <p:cNvSpPr/>
                <p:nvPr/>
              </p:nvSpPr>
              <p:spPr>
                <a:xfrm>
                  <a:off x="2037951" y="2747834"/>
                  <a:ext cx="2493106" cy="13645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F4A30362-3F2C-024E-A61E-5D8A22095942}"/>
                    </a:ext>
                  </a:extLst>
                </p:cNvPr>
                <p:cNvSpPr/>
                <p:nvPr/>
              </p:nvSpPr>
              <p:spPr>
                <a:xfrm>
                  <a:off x="2596372" y="2737895"/>
                  <a:ext cx="1376264" cy="1374532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62C3BFE-C750-91F4-11B2-3D89B7B680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1878" y="2919566"/>
                <a:ext cx="4220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A26A1FB-34A8-1BF9-23EA-9A1CBBA86029}"/>
                </a:ext>
              </a:extLst>
            </p:cNvPr>
            <p:cNvGrpSpPr/>
            <p:nvPr/>
          </p:nvGrpSpPr>
          <p:grpSpPr>
            <a:xfrm rot="1700861">
              <a:off x="5471483" y="2813309"/>
              <a:ext cx="1482882" cy="757818"/>
              <a:chOff x="2422424" y="2919566"/>
              <a:chExt cx="2138191" cy="1092710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BD07BEAE-C6C3-2A91-57E3-9E290A8BB001}"/>
                  </a:ext>
                </a:extLst>
              </p:cNvPr>
              <p:cNvGrpSpPr/>
              <p:nvPr/>
            </p:nvGrpSpPr>
            <p:grpSpPr>
              <a:xfrm flipH="1">
                <a:off x="2422424" y="2919566"/>
                <a:ext cx="1703293" cy="1032472"/>
                <a:chOff x="2439050" y="2919566"/>
                <a:chExt cx="1703293" cy="1032472"/>
              </a:xfrm>
            </p:grpSpPr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40E6954C-A62E-4560-314F-62B19AC5B1F1}"/>
                    </a:ext>
                  </a:extLst>
                </p:cNvPr>
                <p:cNvSpPr/>
                <p:nvPr/>
              </p:nvSpPr>
              <p:spPr>
                <a:xfrm>
                  <a:off x="2451436" y="3133061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61344EED-7C86-B210-44E9-BD82E37BA9C1}"/>
                    </a:ext>
                  </a:extLst>
                </p:cNvPr>
                <p:cNvSpPr/>
                <p:nvPr/>
              </p:nvSpPr>
              <p:spPr>
                <a:xfrm>
                  <a:off x="2451436" y="3319758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Freeform 129">
                  <a:extLst>
                    <a:ext uri="{FF2B5EF4-FFF2-40B4-BE49-F238E27FC236}">
                      <a16:creationId xmlns:a16="http://schemas.microsoft.com/office/drawing/2014/main" id="{BBA5CE67-5C8B-C1F7-0A33-DA588D8B2C2C}"/>
                    </a:ext>
                  </a:extLst>
                </p:cNvPr>
                <p:cNvSpPr/>
                <p:nvPr/>
              </p:nvSpPr>
              <p:spPr>
                <a:xfrm>
                  <a:off x="2451435" y="3511053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5E45B1F5-9A25-526C-E1D2-F93AF93176BF}"/>
                    </a:ext>
                  </a:extLst>
                </p:cNvPr>
                <p:cNvSpPr/>
                <p:nvPr/>
              </p:nvSpPr>
              <p:spPr>
                <a:xfrm>
                  <a:off x="2444183" y="3713624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310410B0-D157-FEB4-1791-E1EC5639E3EF}"/>
                    </a:ext>
                  </a:extLst>
                </p:cNvPr>
                <p:cNvSpPr/>
                <p:nvPr/>
              </p:nvSpPr>
              <p:spPr>
                <a:xfrm>
                  <a:off x="2439050" y="2919566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E0C9616-6607-5F2D-05CD-EA509F0F8996}"/>
                  </a:ext>
                </a:extLst>
              </p:cNvPr>
              <p:cNvGrpSpPr/>
              <p:nvPr/>
            </p:nvGrpSpPr>
            <p:grpSpPr>
              <a:xfrm>
                <a:off x="4213207" y="2920374"/>
                <a:ext cx="347408" cy="1006833"/>
                <a:chOff x="4229082" y="2914024"/>
                <a:chExt cx="347408" cy="1006833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3216B7F3-2809-4C62-133F-B6BAF742C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02786" y="2914024"/>
                  <a:ext cx="0" cy="45745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6C3F376F-82D2-C79B-A994-FCC63A85B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9082" y="3371475"/>
                  <a:ext cx="347408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EF2F18A-A4E2-57E5-7AEB-237903C9E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04109" y="3461554"/>
                  <a:ext cx="19735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C9D0E1C-7A9A-DE3A-5B9D-E7777A73E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02786" y="3461554"/>
                  <a:ext cx="0" cy="4593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CAE6AE27-0711-D033-1C86-5D011C10D41B}"/>
                  </a:ext>
                </a:extLst>
              </p:cNvPr>
              <p:cNvSpPr/>
              <p:nvPr/>
            </p:nvSpPr>
            <p:spPr>
              <a:xfrm>
                <a:off x="3978178" y="3873731"/>
                <a:ext cx="211013" cy="1385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E597A352-586E-7CAE-BCF1-39BE30374E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8738" y="3882361"/>
                <a:ext cx="414997" cy="384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Donut 72">
              <a:extLst>
                <a:ext uri="{FF2B5EF4-FFF2-40B4-BE49-F238E27FC236}">
                  <a16:creationId xmlns:a16="http://schemas.microsoft.com/office/drawing/2014/main" id="{AA4B5C81-B64D-655B-5A2F-E1777C7725C1}"/>
                </a:ext>
              </a:extLst>
            </p:cNvPr>
            <p:cNvSpPr/>
            <p:nvPr/>
          </p:nvSpPr>
          <p:spPr>
            <a:xfrm>
              <a:off x="4607597" y="1611494"/>
              <a:ext cx="2976805" cy="2976805"/>
            </a:xfrm>
            <a:prstGeom prst="donut">
              <a:avLst>
                <a:gd name="adj" fmla="val 1294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EBE884B-F867-4ECB-BC65-B4B73FB18B2A}"/>
                </a:ext>
              </a:extLst>
            </p:cNvPr>
            <p:cNvSpPr/>
            <p:nvPr/>
          </p:nvSpPr>
          <p:spPr>
            <a:xfrm>
              <a:off x="6010201" y="1834611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A46125E-0785-9506-7F81-85C192667C59}"/>
                </a:ext>
              </a:extLst>
            </p:cNvPr>
            <p:cNvSpPr/>
            <p:nvPr/>
          </p:nvSpPr>
          <p:spPr>
            <a:xfrm>
              <a:off x="6010201" y="1834611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11042A1-0E8E-0C42-0970-773010CA0A76}"/>
                </a:ext>
              </a:extLst>
            </p:cNvPr>
            <p:cNvSpPr/>
            <p:nvPr/>
          </p:nvSpPr>
          <p:spPr>
            <a:xfrm>
              <a:off x="7144114" y="2489042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4C54CAF-FD87-1CD7-4492-FFE9B39BBFD1}"/>
                </a:ext>
              </a:extLst>
            </p:cNvPr>
            <p:cNvSpPr/>
            <p:nvPr/>
          </p:nvSpPr>
          <p:spPr>
            <a:xfrm rot="1784619">
              <a:off x="4995387" y="2424635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939E59A-FD31-A353-7576-C1C821EFD82E}"/>
                </a:ext>
              </a:extLst>
            </p:cNvPr>
            <p:cNvSpPr/>
            <p:nvPr/>
          </p:nvSpPr>
          <p:spPr>
            <a:xfrm rot="1784619">
              <a:off x="4995386" y="2424635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CED2561-1139-6A86-C923-8C2BFFF04C4F}"/>
                </a:ext>
              </a:extLst>
            </p:cNvPr>
            <p:cNvCxnSpPr>
              <a:stCxn id="78" idx="1"/>
              <a:endCxn id="78" idx="5"/>
            </p:cNvCxnSpPr>
            <p:nvPr/>
          </p:nvCxnSpPr>
          <p:spPr>
            <a:xfrm rot="1784619">
              <a:off x="5020516" y="2449765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1715B05-9545-05D7-0235-316FE25D2009}"/>
                </a:ext>
              </a:extLst>
            </p:cNvPr>
            <p:cNvCxnSpPr>
              <a:cxnSpLocks/>
              <a:stCxn id="78" idx="3"/>
              <a:endCxn id="78" idx="7"/>
            </p:cNvCxnSpPr>
            <p:nvPr/>
          </p:nvCxnSpPr>
          <p:spPr>
            <a:xfrm rot="1784619" flipV="1">
              <a:off x="5020516" y="2449765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A97F8E4-907E-1D67-8771-C5D01D92B84E}"/>
                </a:ext>
              </a:extLst>
            </p:cNvPr>
            <p:cNvCxnSpPr/>
            <p:nvPr/>
          </p:nvCxnSpPr>
          <p:spPr>
            <a:xfrm rot="1784619">
              <a:off x="6033199" y="1859284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846C3F2-EA00-E139-8756-82FF1092F930}"/>
                </a:ext>
              </a:extLst>
            </p:cNvPr>
            <p:cNvCxnSpPr>
              <a:cxnSpLocks/>
            </p:cNvCxnSpPr>
            <p:nvPr/>
          </p:nvCxnSpPr>
          <p:spPr>
            <a:xfrm rot="1784619" flipV="1">
              <a:off x="6033200" y="1859284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2E3DA0E-DEA7-2724-0658-B7EF80029011}"/>
                </a:ext>
              </a:extLst>
            </p:cNvPr>
            <p:cNvSpPr/>
            <p:nvPr/>
          </p:nvSpPr>
          <p:spPr>
            <a:xfrm rot="3538267">
              <a:off x="4988266" y="3605813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1A613B1-CAD9-86BC-F50A-F2AC75582582}"/>
                </a:ext>
              </a:extLst>
            </p:cNvPr>
            <p:cNvSpPr/>
            <p:nvPr/>
          </p:nvSpPr>
          <p:spPr>
            <a:xfrm rot="3538267">
              <a:off x="4988266" y="3605813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5FD45B7-79B7-FA24-D58D-810D2293A765}"/>
                </a:ext>
              </a:extLst>
            </p:cNvPr>
            <p:cNvSpPr/>
            <p:nvPr/>
          </p:nvSpPr>
          <p:spPr>
            <a:xfrm rot="3538267">
              <a:off x="6068043" y="4262819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5B02395-B535-5540-C8BB-47B0D8DBD5CE}"/>
                </a:ext>
              </a:extLst>
            </p:cNvPr>
            <p:cNvSpPr/>
            <p:nvPr/>
          </p:nvSpPr>
          <p:spPr>
            <a:xfrm rot="17987922">
              <a:off x="7029188" y="3606834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305A148-2EA7-BBFC-63D4-BBB4AB3CCAFB}"/>
                </a:ext>
              </a:extLst>
            </p:cNvPr>
            <p:cNvSpPr/>
            <p:nvPr/>
          </p:nvSpPr>
          <p:spPr>
            <a:xfrm rot="17987922">
              <a:off x="7029188" y="3606834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4932F26-A879-0CC1-FF40-0F5B63171FD8}"/>
                </a:ext>
              </a:extLst>
            </p:cNvPr>
            <p:cNvSpPr/>
            <p:nvPr/>
          </p:nvSpPr>
          <p:spPr>
            <a:xfrm rot="17987922">
              <a:off x="7098442" y="3676089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B2ADF2A-C12C-3FDE-1222-56FCB33A09D1}"/>
                </a:ext>
              </a:extLst>
            </p:cNvPr>
            <p:cNvSpPr/>
            <p:nvPr/>
          </p:nvSpPr>
          <p:spPr>
            <a:xfrm rot="3568848">
              <a:off x="7029579" y="2418914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31D2D20-A7A5-5CF3-6A75-7BBDC22E3672}"/>
                </a:ext>
              </a:extLst>
            </p:cNvPr>
            <p:cNvSpPr/>
            <p:nvPr/>
          </p:nvSpPr>
          <p:spPr>
            <a:xfrm rot="3568848">
              <a:off x="7029579" y="2418914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DDCB78E-FD10-55AC-305F-99D0805616CD}"/>
                </a:ext>
              </a:extLst>
            </p:cNvPr>
            <p:cNvSpPr/>
            <p:nvPr/>
          </p:nvSpPr>
          <p:spPr>
            <a:xfrm>
              <a:off x="6005798" y="4194625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C8C0423-A13F-0AB0-493C-076460685480}"/>
                </a:ext>
              </a:extLst>
            </p:cNvPr>
            <p:cNvSpPr/>
            <p:nvPr/>
          </p:nvSpPr>
          <p:spPr>
            <a:xfrm>
              <a:off x="6005798" y="4194625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96C5157-F6BD-BBFC-4399-D3343ABAAB98}"/>
                </a:ext>
              </a:extLst>
            </p:cNvPr>
            <p:cNvCxnSpPr>
              <a:cxnSpLocks/>
            </p:cNvCxnSpPr>
            <p:nvPr/>
          </p:nvCxnSpPr>
          <p:spPr>
            <a:xfrm>
              <a:off x="5009985" y="3630173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2E411D3-3F43-0C71-C719-9F0AD0E90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9985" y="3630173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9E4F90D-D0CE-0733-A407-98FFAF767E7F}"/>
                </a:ext>
              </a:extLst>
            </p:cNvPr>
            <p:cNvSpPr/>
            <p:nvPr/>
          </p:nvSpPr>
          <p:spPr>
            <a:xfrm rot="17987922">
              <a:off x="6079456" y="3083353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08402CF-DC04-6882-7A9E-0C01357FF10A}"/>
                </a:ext>
              </a:extLst>
            </p:cNvPr>
            <p:cNvSpPr/>
            <p:nvPr/>
          </p:nvSpPr>
          <p:spPr>
            <a:xfrm>
              <a:off x="6071722" y="4267767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12B1712-C326-96B1-F612-0F45547D0216}"/>
                </a:ext>
              </a:extLst>
            </p:cNvPr>
            <p:cNvSpPr/>
            <p:nvPr/>
          </p:nvSpPr>
          <p:spPr>
            <a:xfrm>
              <a:off x="7100289" y="2486462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8B3289D-A7A7-9F15-BC84-E314EB83ED31}"/>
                </a:ext>
              </a:extLst>
            </p:cNvPr>
            <p:cNvSpPr/>
            <p:nvPr/>
          </p:nvSpPr>
          <p:spPr>
            <a:xfrm>
              <a:off x="4753882" y="1772007"/>
              <a:ext cx="1769046" cy="2327866"/>
            </a:xfrm>
            <a:custGeom>
              <a:avLst/>
              <a:gdLst>
                <a:gd name="connsiteX0" fmla="*/ 312094 w 2610748"/>
                <a:gd name="connsiteY0" fmla="*/ 1188577 h 3652883"/>
                <a:gd name="connsiteX1" fmla="*/ 2007080 w 2610748"/>
                <a:gd name="connsiteY1" fmla="*/ 207270 h 3652883"/>
                <a:gd name="connsiteX2" fmla="*/ 2557207 w 2610748"/>
                <a:gd name="connsiteY2" fmla="*/ 333650 h 3652883"/>
                <a:gd name="connsiteX3" fmla="*/ 839919 w 2610748"/>
                <a:gd name="connsiteY3" fmla="*/ 3619543 h 3652883"/>
                <a:gd name="connsiteX4" fmla="*/ 44465 w 2610748"/>
                <a:gd name="connsiteY4" fmla="*/ 1984031 h 3652883"/>
                <a:gd name="connsiteX5" fmla="*/ 312094 w 2610748"/>
                <a:gd name="connsiteY5" fmla="*/ 1188577 h 3652883"/>
                <a:gd name="connsiteX0" fmla="*/ 290694 w 2536219"/>
                <a:gd name="connsiteY0" fmla="*/ 1020151 h 3484457"/>
                <a:gd name="connsiteX1" fmla="*/ 974636 w 2536219"/>
                <a:gd name="connsiteY1" fmla="*/ 544365 h 3484457"/>
                <a:gd name="connsiteX2" fmla="*/ 2535807 w 2536219"/>
                <a:gd name="connsiteY2" fmla="*/ 165224 h 3484457"/>
                <a:gd name="connsiteX3" fmla="*/ 818519 w 2536219"/>
                <a:gd name="connsiteY3" fmla="*/ 3451117 h 3484457"/>
                <a:gd name="connsiteX4" fmla="*/ 23065 w 2536219"/>
                <a:gd name="connsiteY4" fmla="*/ 1815605 h 3484457"/>
                <a:gd name="connsiteX5" fmla="*/ 290694 w 2536219"/>
                <a:gd name="connsiteY5" fmla="*/ 1020151 h 3484457"/>
                <a:gd name="connsiteX0" fmla="*/ 290694 w 2536237"/>
                <a:gd name="connsiteY0" fmla="*/ 1036602 h 3500908"/>
                <a:gd name="connsiteX1" fmla="*/ 974636 w 2536237"/>
                <a:gd name="connsiteY1" fmla="*/ 560816 h 3500908"/>
                <a:gd name="connsiteX2" fmla="*/ 2535807 w 2536237"/>
                <a:gd name="connsiteY2" fmla="*/ 181675 h 3500908"/>
                <a:gd name="connsiteX3" fmla="*/ 818519 w 2536237"/>
                <a:gd name="connsiteY3" fmla="*/ 3467568 h 3500908"/>
                <a:gd name="connsiteX4" fmla="*/ 23065 w 2536237"/>
                <a:gd name="connsiteY4" fmla="*/ 1832056 h 3500908"/>
                <a:gd name="connsiteX5" fmla="*/ 290694 w 2536237"/>
                <a:gd name="connsiteY5" fmla="*/ 1036602 h 3500908"/>
                <a:gd name="connsiteX0" fmla="*/ 315391 w 2531177"/>
                <a:gd name="connsiteY0" fmla="*/ 982138 h 3483733"/>
                <a:gd name="connsiteX1" fmla="*/ 969596 w 2531177"/>
                <a:gd name="connsiteY1" fmla="*/ 543523 h 3483733"/>
                <a:gd name="connsiteX2" fmla="*/ 2530767 w 2531177"/>
                <a:gd name="connsiteY2" fmla="*/ 164382 h 3483733"/>
                <a:gd name="connsiteX3" fmla="*/ 813479 w 2531177"/>
                <a:gd name="connsiteY3" fmla="*/ 3450275 h 3483733"/>
                <a:gd name="connsiteX4" fmla="*/ 18025 w 2531177"/>
                <a:gd name="connsiteY4" fmla="*/ 1814763 h 3483733"/>
                <a:gd name="connsiteX5" fmla="*/ 315391 w 2531177"/>
                <a:gd name="connsiteY5" fmla="*/ 982138 h 3483733"/>
                <a:gd name="connsiteX0" fmla="*/ 316277 w 2532721"/>
                <a:gd name="connsiteY0" fmla="*/ 1020659 h 3522254"/>
                <a:gd name="connsiteX1" fmla="*/ 1059692 w 2532721"/>
                <a:gd name="connsiteY1" fmla="*/ 425927 h 3522254"/>
                <a:gd name="connsiteX2" fmla="*/ 2531653 w 2532721"/>
                <a:gd name="connsiteY2" fmla="*/ 202903 h 3522254"/>
                <a:gd name="connsiteX3" fmla="*/ 814365 w 2532721"/>
                <a:gd name="connsiteY3" fmla="*/ 3488796 h 3522254"/>
                <a:gd name="connsiteX4" fmla="*/ 18911 w 2532721"/>
                <a:gd name="connsiteY4" fmla="*/ 1853284 h 3522254"/>
                <a:gd name="connsiteX5" fmla="*/ 316277 w 2532721"/>
                <a:gd name="connsiteY5" fmla="*/ 1020659 h 3522254"/>
                <a:gd name="connsiteX0" fmla="*/ 281422 w 2497866"/>
                <a:gd name="connsiteY0" fmla="*/ 1020659 h 3525965"/>
                <a:gd name="connsiteX1" fmla="*/ 1024837 w 2497866"/>
                <a:gd name="connsiteY1" fmla="*/ 425927 h 3525965"/>
                <a:gd name="connsiteX2" fmla="*/ 2496798 w 2497866"/>
                <a:gd name="connsiteY2" fmla="*/ 202903 h 3525965"/>
                <a:gd name="connsiteX3" fmla="*/ 779510 w 2497866"/>
                <a:gd name="connsiteY3" fmla="*/ 3488796 h 3525965"/>
                <a:gd name="connsiteX4" fmla="*/ 21227 w 2497866"/>
                <a:gd name="connsiteY4" fmla="*/ 2024270 h 3525965"/>
                <a:gd name="connsiteX5" fmla="*/ 281422 w 2497866"/>
                <a:gd name="connsiteY5" fmla="*/ 1020659 h 3525965"/>
                <a:gd name="connsiteX0" fmla="*/ 283151 w 2501184"/>
                <a:gd name="connsiteY0" fmla="*/ 1047094 h 3552400"/>
                <a:gd name="connsiteX1" fmla="*/ 1152946 w 2501184"/>
                <a:gd name="connsiteY1" fmla="*/ 363153 h 3552400"/>
                <a:gd name="connsiteX2" fmla="*/ 2498527 w 2501184"/>
                <a:gd name="connsiteY2" fmla="*/ 229338 h 3552400"/>
                <a:gd name="connsiteX3" fmla="*/ 781239 w 2501184"/>
                <a:gd name="connsiteY3" fmla="*/ 3515231 h 3552400"/>
                <a:gd name="connsiteX4" fmla="*/ 22956 w 2501184"/>
                <a:gd name="connsiteY4" fmla="*/ 2050705 h 3552400"/>
                <a:gd name="connsiteX5" fmla="*/ 283151 w 2501184"/>
                <a:gd name="connsiteY5" fmla="*/ 1047094 h 3552400"/>
                <a:gd name="connsiteX0" fmla="*/ 283151 w 2478928"/>
                <a:gd name="connsiteY0" fmla="*/ 983677 h 3488983"/>
                <a:gd name="connsiteX1" fmla="*/ 1152946 w 2478928"/>
                <a:gd name="connsiteY1" fmla="*/ 299736 h 3488983"/>
                <a:gd name="connsiteX2" fmla="*/ 2476225 w 2478928"/>
                <a:gd name="connsiteY2" fmla="*/ 247696 h 3488983"/>
                <a:gd name="connsiteX3" fmla="*/ 781239 w 2478928"/>
                <a:gd name="connsiteY3" fmla="*/ 3451814 h 3488983"/>
                <a:gd name="connsiteX4" fmla="*/ 22956 w 2478928"/>
                <a:gd name="connsiteY4" fmla="*/ 1987288 h 3488983"/>
                <a:gd name="connsiteX5" fmla="*/ 283151 w 2478928"/>
                <a:gd name="connsiteY5" fmla="*/ 983677 h 3488983"/>
                <a:gd name="connsiteX0" fmla="*/ 256046 w 2451823"/>
                <a:gd name="connsiteY0" fmla="*/ 983677 h 3494530"/>
                <a:gd name="connsiteX1" fmla="*/ 1125841 w 2451823"/>
                <a:gd name="connsiteY1" fmla="*/ 299736 h 3494530"/>
                <a:gd name="connsiteX2" fmla="*/ 2449120 w 2451823"/>
                <a:gd name="connsiteY2" fmla="*/ 247696 h 3494530"/>
                <a:gd name="connsiteX3" fmla="*/ 754134 w 2451823"/>
                <a:gd name="connsiteY3" fmla="*/ 3451814 h 3494530"/>
                <a:gd name="connsiteX4" fmla="*/ 25587 w 2451823"/>
                <a:gd name="connsiteY4" fmla="*/ 2188010 h 3494530"/>
                <a:gd name="connsiteX5" fmla="*/ 256046 w 2451823"/>
                <a:gd name="connsiteY5" fmla="*/ 983677 h 3494530"/>
                <a:gd name="connsiteX0" fmla="*/ 257270 w 2454283"/>
                <a:gd name="connsiteY0" fmla="*/ 1000140 h 3510993"/>
                <a:gd name="connsiteX1" fmla="*/ 1193972 w 2454283"/>
                <a:gd name="connsiteY1" fmla="*/ 271594 h 3510993"/>
                <a:gd name="connsiteX2" fmla="*/ 2450344 w 2454283"/>
                <a:gd name="connsiteY2" fmla="*/ 264159 h 3510993"/>
                <a:gd name="connsiteX3" fmla="*/ 755358 w 2454283"/>
                <a:gd name="connsiteY3" fmla="*/ 3468277 h 3510993"/>
                <a:gd name="connsiteX4" fmla="*/ 26811 w 2454283"/>
                <a:gd name="connsiteY4" fmla="*/ 2204473 h 3510993"/>
                <a:gd name="connsiteX5" fmla="*/ 257270 w 2454283"/>
                <a:gd name="connsiteY5" fmla="*/ 1000140 h 3510993"/>
                <a:gd name="connsiteX0" fmla="*/ 257411 w 2454580"/>
                <a:gd name="connsiteY0" fmla="*/ 1017863 h 3528716"/>
                <a:gd name="connsiteX1" fmla="*/ 1201547 w 2454580"/>
                <a:gd name="connsiteY1" fmla="*/ 244712 h 3528716"/>
                <a:gd name="connsiteX2" fmla="*/ 2450485 w 2454580"/>
                <a:gd name="connsiteY2" fmla="*/ 281882 h 3528716"/>
                <a:gd name="connsiteX3" fmla="*/ 755499 w 2454580"/>
                <a:gd name="connsiteY3" fmla="*/ 3486000 h 3528716"/>
                <a:gd name="connsiteX4" fmla="*/ 26952 w 2454580"/>
                <a:gd name="connsiteY4" fmla="*/ 2222196 h 3528716"/>
                <a:gd name="connsiteX5" fmla="*/ 257411 w 2454580"/>
                <a:gd name="connsiteY5" fmla="*/ 1017863 h 3528716"/>
                <a:gd name="connsiteX0" fmla="*/ 257171 w 2454076"/>
                <a:gd name="connsiteY0" fmla="*/ 1027198 h 3538051"/>
                <a:gd name="connsiteX1" fmla="*/ 1188607 w 2454076"/>
                <a:gd name="connsiteY1" fmla="*/ 231822 h 3538051"/>
                <a:gd name="connsiteX2" fmla="*/ 2450245 w 2454076"/>
                <a:gd name="connsiteY2" fmla="*/ 291217 h 3538051"/>
                <a:gd name="connsiteX3" fmla="*/ 755259 w 2454076"/>
                <a:gd name="connsiteY3" fmla="*/ 3495335 h 3538051"/>
                <a:gd name="connsiteX4" fmla="*/ 26712 w 2454076"/>
                <a:gd name="connsiteY4" fmla="*/ 2231531 h 3538051"/>
                <a:gd name="connsiteX5" fmla="*/ 257171 w 2454076"/>
                <a:gd name="connsiteY5" fmla="*/ 1027198 h 3538051"/>
                <a:gd name="connsiteX0" fmla="*/ 257171 w 2560370"/>
                <a:gd name="connsiteY0" fmla="*/ 846480 h 3358922"/>
                <a:gd name="connsiteX1" fmla="*/ 1188607 w 2560370"/>
                <a:gd name="connsiteY1" fmla="*/ 51104 h 3358922"/>
                <a:gd name="connsiteX2" fmla="*/ 2450245 w 2560370"/>
                <a:gd name="connsiteY2" fmla="*/ 110499 h 3358922"/>
                <a:gd name="connsiteX3" fmla="*/ 2303811 w 2560370"/>
                <a:gd name="connsiteY3" fmla="*/ 363322 h 3358922"/>
                <a:gd name="connsiteX4" fmla="*/ 755259 w 2560370"/>
                <a:gd name="connsiteY4" fmla="*/ 3314617 h 3358922"/>
                <a:gd name="connsiteX5" fmla="*/ 26712 w 2560370"/>
                <a:gd name="connsiteY5" fmla="*/ 2050813 h 3358922"/>
                <a:gd name="connsiteX6" fmla="*/ 257171 w 2560370"/>
                <a:gd name="connsiteY6" fmla="*/ 846480 h 3358922"/>
                <a:gd name="connsiteX0" fmla="*/ 257171 w 2516347"/>
                <a:gd name="connsiteY0" fmla="*/ 846480 h 3334685"/>
                <a:gd name="connsiteX1" fmla="*/ 1188607 w 2516347"/>
                <a:gd name="connsiteY1" fmla="*/ 51104 h 3334685"/>
                <a:gd name="connsiteX2" fmla="*/ 2450245 w 2516347"/>
                <a:gd name="connsiteY2" fmla="*/ 110499 h 3334685"/>
                <a:gd name="connsiteX3" fmla="*/ 2303811 w 2516347"/>
                <a:gd name="connsiteY3" fmla="*/ 363322 h 3334685"/>
                <a:gd name="connsiteX4" fmla="*/ 651059 w 2516347"/>
                <a:gd name="connsiteY4" fmla="*/ 1143272 h 3334685"/>
                <a:gd name="connsiteX5" fmla="*/ 755259 w 2516347"/>
                <a:gd name="connsiteY5" fmla="*/ 3314617 h 3334685"/>
                <a:gd name="connsiteX6" fmla="*/ 26712 w 2516347"/>
                <a:gd name="connsiteY6" fmla="*/ 2050813 h 3334685"/>
                <a:gd name="connsiteX7" fmla="*/ 257171 w 2516347"/>
                <a:gd name="connsiteY7" fmla="*/ 846480 h 3334685"/>
                <a:gd name="connsiteX0" fmla="*/ 257171 w 2532443"/>
                <a:gd name="connsiteY0" fmla="*/ 846480 h 3334685"/>
                <a:gd name="connsiteX1" fmla="*/ 1188607 w 2532443"/>
                <a:gd name="connsiteY1" fmla="*/ 51104 h 3334685"/>
                <a:gd name="connsiteX2" fmla="*/ 2450245 w 2532443"/>
                <a:gd name="connsiteY2" fmla="*/ 110499 h 3334685"/>
                <a:gd name="connsiteX3" fmla="*/ 2303811 w 2532443"/>
                <a:gd name="connsiteY3" fmla="*/ 363322 h 3334685"/>
                <a:gd name="connsiteX4" fmla="*/ 1375299 w 2532443"/>
                <a:gd name="connsiteY4" fmla="*/ 536646 h 3334685"/>
                <a:gd name="connsiteX5" fmla="*/ 651059 w 2532443"/>
                <a:gd name="connsiteY5" fmla="*/ 1143272 h 3334685"/>
                <a:gd name="connsiteX6" fmla="*/ 755259 w 2532443"/>
                <a:gd name="connsiteY6" fmla="*/ 3314617 h 3334685"/>
                <a:gd name="connsiteX7" fmla="*/ 26712 w 2532443"/>
                <a:gd name="connsiteY7" fmla="*/ 2050813 h 3334685"/>
                <a:gd name="connsiteX8" fmla="*/ 257171 w 2532443"/>
                <a:gd name="connsiteY8" fmla="*/ 846480 h 3334685"/>
                <a:gd name="connsiteX0" fmla="*/ 257171 w 2532443"/>
                <a:gd name="connsiteY0" fmla="*/ 846480 h 3314787"/>
                <a:gd name="connsiteX1" fmla="*/ 1188607 w 2532443"/>
                <a:gd name="connsiteY1" fmla="*/ 51104 h 3314787"/>
                <a:gd name="connsiteX2" fmla="*/ 2450245 w 2532443"/>
                <a:gd name="connsiteY2" fmla="*/ 110499 h 3314787"/>
                <a:gd name="connsiteX3" fmla="*/ 2303811 w 2532443"/>
                <a:gd name="connsiteY3" fmla="*/ 363322 h 3314787"/>
                <a:gd name="connsiteX4" fmla="*/ 1375299 w 2532443"/>
                <a:gd name="connsiteY4" fmla="*/ 536646 h 3314787"/>
                <a:gd name="connsiteX5" fmla="*/ 651059 w 2532443"/>
                <a:gd name="connsiteY5" fmla="*/ 1143272 h 3314787"/>
                <a:gd name="connsiteX6" fmla="*/ 496307 w 2532443"/>
                <a:gd name="connsiteY6" fmla="*/ 2139878 h 3314787"/>
                <a:gd name="connsiteX7" fmla="*/ 755259 w 2532443"/>
                <a:gd name="connsiteY7" fmla="*/ 3314617 h 3314787"/>
                <a:gd name="connsiteX8" fmla="*/ 26712 w 2532443"/>
                <a:gd name="connsiteY8" fmla="*/ 2050813 h 3314787"/>
                <a:gd name="connsiteX9" fmla="*/ 257171 w 2532443"/>
                <a:gd name="connsiteY9" fmla="*/ 846480 h 3314787"/>
                <a:gd name="connsiteX0" fmla="*/ 257171 w 2581819"/>
                <a:gd name="connsiteY0" fmla="*/ 886932 h 3355239"/>
                <a:gd name="connsiteX1" fmla="*/ 1188607 w 2581819"/>
                <a:gd name="connsiteY1" fmla="*/ 91556 h 3355239"/>
                <a:gd name="connsiteX2" fmla="*/ 2512145 w 2581819"/>
                <a:gd name="connsiteY2" fmla="*/ 51908 h 3355239"/>
                <a:gd name="connsiteX3" fmla="*/ 2303811 w 2581819"/>
                <a:gd name="connsiteY3" fmla="*/ 403774 h 3355239"/>
                <a:gd name="connsiteX4" fmla="*/ 1375299 w 2581819"/>
                <a:gd name="connsiteY4" fmla="*/ 577098 h 3355239"/>
                <a:gd name="connsiteX5" fmla="*/ 651059 w 2581819"/>
                <a:gd name="connsiteY5" fmla="*/ 1183724 h 3355239"/>
                <a:gd name="connsiteX6" fmla="*/ 496307 w 2581819"/>
                <a:gd name="connsiteY6" fmla="*/ 2180330 h 3355239"/>
                <a:gd name="connsiteX7" fmla="*/ 755259 w 2581819"/>
                <a:gd name="connsiteY7" fmla="*/ 3355069 h 3355239"/>
                <a:gd name="connsiteX8" fmla="*/ 26712 w 2581819"/>
                <a:gd name="connsiteY8" fmla="*/ 2091265 h 3355239"/>
                <a:gd name="connsiteX9" fmla="*/ 257171 w 2581819"/>
                <a:gd name="connsiteY9" fmla="*/ 886932 h 3355239"/>
                <a:gd name="connsiteX0" fmla="*/ 257171 w 2581819"/>
                <a:gd name="connsiteY0" fmla="*/ 886932 h 3355239"/>
                <a:gd name="connsiteX1" fmla="*/ 1188607 w 2581819"/>
                <a:gd name="connsiteY1" fmla="*/ 91556 h 3355239"/>
                <a:gd name="connsiteX2" fmla="*/ 2512145 w 2581819"/>
                <a:gd name="connsiteY2" fmla="*/ 51908 h 3355239"/>
                <a:gd name="connsiteX3" fmla="*/ 2303811 w 2581819"/>
                <a:gd name="connsiteY3" fmla="*/ 403774 h 3355239"/>
                <a:gd name="connsiteX4" fmla="*/ 1356729 w 2581819"/>
                <a:gd name="connsiteY4" fmla="*/ 558528 h 3355239"/>
                <a:gd name="connsiteX5" fmla="*/ 651059 w 2581819"/>
                <a:gd name="connsiteY5" fmla="*/ 1183724 h 3355239"/>
                <a:gd name="connsiteX6" fmla="*/ 496307 w 2581819"/>
                <a:gd name="connsiteY6" fmla="*/ 2180330 h 3355239"/>
                <a:gd name="connsiteX7" fmla="*/ 755259 w 2581819"/>
                <a:gd name="connsiteY7" fmla="*/ 3355069 h 3355239"/>
                <a:gd name="connsiteX8" fmla="*/ 26712 w 2581819"/>
                <a:gd name="connsiteY8" fmla="*/ 2091265 h 3355239"/>
                <a:gd name="connsiteX9" fmla="*/ 257171 w 2581819"/>
                <a:gd name="connsiteY9" fmla="*/ 886932 h 3355239"/>
                <a:gd name="connsiteX0" fmla="*/ 257171 w 2581819"/>
                <a:gd name="connsiteY0" fmla="*/ 886932 h 3376005"/>
                <a:gd name="connsiteX1" fmla="*/ 1188607 w 2581819"/>
                <a:gd name="connsiteY1" fmla="*/ 91556 h 3376005"/>
                <a:gd name="connsiteX2" fmla="*/ 2512145 w 2581819"/>
                <a:gd name="connsiteY2" fmla="*/ 51908 h 3376005"/>
                <a:gd name="connsiteX3" fmla="*/ 2303811 w 2581819"/>
                <a:gd name="connsiteY3" fmla="*/ 403774 h 3376005"/>
                <a:gd name="connsiteX4" fmla="*/ 1356729 w 2581819"/>
                <a:gd name="connsiteY4" fmla="*/ 558528 h 3376005"/>
                <a:gd name="connsiteX5" fmla="*/ 651059 w 2581819"/>
                <a:gd name="connsiteY5" fmla="*/ 1183724 h 3376005"/>
                <a:gd name="connsiteX6" fmla="*/ 496307 w 2581819"/>
                <a:gd name="connsiteY6" fmla="*/ 2180330 h 3376005"/>
                <a:gd name="connsiteX7" fmla="*/ 700579 w 2581819"/>
                <a:gd name="connsiteY7" fmla="*/ 2830288 h 3376005"/>
                <a:gd name="connsiteX8" fmla="*/ 755259 w 2581819"/>
                <a:gd name="connsiteY8" fmla="*/ 3355069 h 3376005"/>
                <a:gd name="connsiteX9" fmla="*/ 26712 w 2581819"/>
                <a:gd name="connsiteY9" fmla="*/ 2091265 h 3376005"/>
                <a:gd name="connsiteX10" fmla="*/ 257171 w 2581819"/>
                <a:gd name="connsiteY10" fmla="*/ 886932 h 3376005"/>
                <a:gd name="connsiteX0" fmla="*/ 235226 w 2559874"/>
                <a:gd name="connsiteY0" fmla="*/ 886932 h 3356587"/>
                <a:gd name="connsiteX1" fmla="*/ 1166662 w 2559874"/>
                <a:gd name="connsiteY1" fmla="*/ 91556 h 3356587"/>
                <a:gd name="connsiteX2" fmla="*/ 2490200 w 2559874"/>
                <a:gd name="connsiteY2" fmla="*/ 51908 h 3356587"/>
                <a:gd name="connsiteX3" fmla="*/ 2281866 w 2559874"/>
                <a:gd name="connsiteY3" fmla="*/ 403774 h 3356587"/>
                <a:gd name="connsiteX4" fmla="*/ 1334784 w 2559874"/>
                <a:gd name="connsiteY4" fmla="*/ 558528 h 3356587"/>
                <a:gd name="connsiteX5" fmla="*/ 629114 w 2559874"/>
                <a:gd name="connsiteY5" fmla="*/ 1183724 h 3356587"/>
                <a:gd name="connsiteX6" fmla="*/ 474362 w 2559874"/>
                <a:gd name="connsiteY6" fmla="*/ 2180330 h 3356587"/>
                <a:gd name="connsiteX7" fmla="*/ 678634 w 2559874"/>
                <a:gd name="connsiteY7" fmla="*/ 2830288 h 3356587"/>
                <a:gd name="connsiteX8" fmla="*/ 733314 w 2559874"/>
                <a:gd name="connsiteY8" fmla="*/ 3355069 h 3356587"/>
                <a:gd name="connsiteX9" fmla="*/ 375320 w 2559874"/>
                <a:gd name="connsiteY9" fmla="*/ 2991230 h 3356587"/>
                <a:gd name="connsiteX10" fmla="*/ 4767 w 2559874"/>
                <a:gd name="connsiteY10" fmla="*/ 2091265 h 3356587"/>
                <a:gd name="connsiteX11" fmla="*/ 235226 w 2559874"/>
                <a:gd name="connsiteY11" fmla="*/ 886932 h 3356587"/>
                <a:gd name="connsiteX0" fmla="*/ 235226 w 2550814"/>
                <a:gd name="connsiteY0" fmla="*/ 886932 h 3356587"/>
                <a:gd name="connsiteX1" fmla="*/ 1166662 w 2550814"/>
                <a:gd name="connsiteY1" fmla="*/ 91556 h 3356587"/>
                <a:gd name="connsiteX2" fmla="*/ 2490200 w 2550814"/>
                <a:gd name="connsiteY2" fmla="*/ 51908 h 3356587"/>
                <a:gd name="connsiteX3" fmla="*/ 2281866 w 2550814"/>
                <a:gd name="connsiteY3" fmla="*/ 403774 h 3356587"/>
                <a:gd name="connsiteX4" fmla="*/ 1848560 w 2550814"/>
                <a:gd name="connsiteY4" fmla="*/ 440916 h 3356587"/>
                <a:gd name="connsiteX5" fmla="*/ 1334784 w 2550814"/>
                <a:gd name="connsiteY5" fmla="*/ 558528 h 3356587"/>
                <a:gd name="connsiteX6" fmla="*/ 629114 w 2550814"/>
                <a:gd name="connsiteY6" fmla="*/ 1183724 h 3356587"/>
                <a:gd name="connsiteX7" fmla="*/ 474362 w 2550814"/>
                <a:gd name="connsiteY7" fmla="*/ 2180330 h 3356587"/>
                <a:gd name="connsiteX8" fmla="*/ 678634 w 2550814"/>
                <a:gd name="connsiteY8" fmla="*/ 2830288 h 3356587"/>
                <a:gd name="connsiteX9" fmla="*/ 733314 w 2550814"/>
                <a:gd name="connsiteY9" fmla="*/ 3355069 h 3356587"/>
                <a:gd name="connsiteX10" fmla="*/ 375320 w 2550814"/>
                <a:gd name="connsiteY10" fmla="*/ 2991230 h 3356587"/>
                <a:gd name="connsiteX11" fmla="*/ 4767 w 2550814"/>
                <a:gd name="connsiteY11" fmla="*/ 2091265 h 3356587"/>
                <a:gd name="connsiteX12" fmla="*/ 235226 w 2550814"/>
                <a:gd name="connsiteY12" fmla="*/ 886932 h 335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0814" h="3356587">
                  <a:moveTo>
                    <a:pt x="235226" y="886932"/>
                  </a:moveTo>
                  <a:cubicBezTo>
                    <a:pt x="428875" y="553647"/>
                    <a:pt x="790833" y="230727"/>
                    <a:pt x="1166662" y="91556"/>
                  </a:cubicBezTo>
                  <a:cubicBezTo>
                    <a:pt x="1542491" y="-47615"/>
                    <a:pt x="2304333" y="-128"/>
                    <a:pt x="2490200" y="51908"/>
                  </a:cubicBezTo>
                  <a:cubicBezTo>
                    <a:pt x="2676067" y="103944"/>
                    <a:pt x="2384679" y="333781"/>
                    <a:pt x="2281866" y="403774"/>
                  </a:cubicBezTo>
                  <a:cubicBezTo>
                    <a:pt x="2179053" y="473767"/>
                    <a:pt x="2006407" y="415124"/>
                    <a:pt x="1848560" y="440916"/>
                  </a:cubicBezTo>
                  <a:cubicBezTo>
                    <a:pt x="1690713" y="466708"/>
                    <a:pt x="1542151" y="439885"/>
                    <a:pt x="1334784" y="558528"/>
                  </a:cubicBezTo>
                  <a:cubicBezTo>
                    <a:pt x="1127417" y="677171"/>
                    <a:pt x="736409" y="917550"/>
                    <a:pt x="629114" y="1183724"/>
                  </a:cubicBezTo>
                  <a:cubicBezTo>
                    <a:pt x="521819" y="1449898"/>
                    <a:pt x="472299" y="1905903"/>
                    <a:pt x="474362" y="2180330"/>
                  </a:cubicBezTo>
                  <a:cubicBezTo>
                    <a:pt x="476425" y="2454757"/>
                    <a:pt x="635475" y="2634498"/>
                    <a:pt x="678634" y="2830288"/>
                  </a:cubicBezTo>
                  <a:cubicBezTo>
                    <a:pt x="721793" y="3026078"/>
                    <a:pt x="775613" y="3335467"/>
                    <a:pt x="733314" y="3355069"/>
                  </a:cubicBezTo>
                  <a:cubicBezTo>
                    <a:pt x="691015" y="3374671"/>
                    <a:pt x="496744" y="3201864"/>
                    <a:pt x="375320" y="2991230"/>
                  </a:cubicBezTo>
                  <a:cubicBezTo>
                    <a:pt x="253896" y="2780596"/>
                    <a:pt x="28116" y="2441981"/>
                    <a:pt x="4767" y="2091265"/>
                  </a:cubicBezTo>
                  <a:cubicBezTo>
                    <a:pt x="-18582" y="1740549"/>
                    <a:pt x="41577" y="1220217"/>
                    <a:pt x="235226" y="886932"/>
                  </a:cubicBezTo>
                  <a:close/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DC8E89A-D650-93C7-226D-E45381454BA4}"/>
                </a:ext>
              </a:extLst>
            </p:cNvPr>
            <p:cNvSpPr/>
            <p:nvPr/>
          </p:nvSpPr>
          <p:spPr>
            <a:xfrm flipH="1" flipV="1">
              <a:off x="5722170" y="2074961"/>
              <a:ext cx="1708007" cy="2368059"/>
            </a:xfrm>
            <a:custGeom>
              <a:avLst/>
              <a:gdLst>
                <a:gd name="connsiteX0" fmla="*/ 312094 w 2610748"/>
                <a:gd name="connsiteY0" fmla="*/ 1188577 h 3652883"/>
                <a:gd name="connsiteX1" fmla="*/ 2007080 w 2610748"/>
                <a:gd name="connsiteY1" fmla="*/ 207270 h 3652883"/>
                <a:gd name="connsiteX2" fmla="*/ 2557207 w 2610748"/>
                <a:gd name="connsiteY2" fmla="*/ 333650 h 3652883"/>
                <a:gd name="connsiteX3" fmla="*/ 839919 w 2610748"/>
                <a:gd name="connsiteY3" fmla="*/ 3619543 h 3652883"/>
                <a:gd name="connsiteX4" fmla="*/ 44465 w 2610748"/>
                <a:gd name="connsiteY4" fmla="*/ 1984031 h 3652883"/>
                <a:gd name="connsiteX5" fmla="*/ 312094 w 2610748"/>
                <a:gd name="connsiteY5" fmla="*/ 1188577 h 3652883"/>
                <a:gd name="connsiteX0" fmla="*/ 290694 w 2536219"/>
                <a:gd name="connsiteY0" fmla="*/ 1020151 h 3484457"/>
                <a:gd name="connsiteX1" fmla="*/ 974636 w 2536219"/>
                <a:gd name="connsiteY1" fmla="*/ 544365 h 3484457"/>
                <a:gd name="connsiteX2" fmla="*/ 2535807 w 2536219"/>
                <a:gd name="connsiteY2" fmla="*/ 165224 h 3484457"/>
                <a:gd name="connsiteX3" fmla="*/ 818519 w 2536219"/>
                <a:gd name="connsiteY3" fmla="*/ 3451117 h 3484457"/>
                <a:gd name="connsiteX4" fmla="*/ 23065 w 2536219"/>
                <a:gd name="connsiteY4" fmla="*/ 1815605 h 3484457"/>
                <a:gd name="connsiteX5" fmla="*/ 290694 w 2536219"/>
                <a:gd name="connsiteY5" fmla="*/ 1020151 h 3484457"/>
                <a:gd name="connsiteX0" fmla="*/ 290694 w 2536237"/>
                <a:gd name="connsiteY0" fmla="*/ 1036602 h 3500908"/>
                <a:gd name="connsiteX1" fmla="*/ 974636 w 2536237"/>
                <a:gd name="connsiteY1" fmla="*/ 560816 h 3500908"/>
                <a:gd name="connsiteX2" fmla="*/ 2535807 w 2536237"/>
                <a:gd name="connsiteY2" fmla="*/ 181675 h 3500908"/>
                <a:gd name="connsiteX3" fmla="*/ 818519 w 2536237"/>
                <a:gd name="connsiteY3" fmla="*/ 3467568 h 3500908"/>
                <a:gd name="connsiteX4" fmla="*/ 23065 w 2536237"/>
                <a:gd name="connsiteY4" fmla="*/ 1832056 h 3500908"/>
                <a:gd name="connsiteX5" fmla="*/ 290694 w 2536237"/>
                <a:gd name="connsiteY5" fmla="*/ 1036602 h 3500908"/>
                <a:gd name="connsiteX0" fmla="*/ 315391 w 2531177"/>
                <a:gd name="connsiteY0" fmla="*/ 982138 h 3483733"/>
                <a:gd name="connsiteX1" fmla="*/ 969596 w 2531177"/>
                <a:gd name="connsiteY1" fmla="*/ 543523 h 3483733"/>
                <a:gd name="connsiteX2" fmla="*/ 2530767 w 2531177"/>
                <a:gd name="connsiteY2" fmla="*/ 164382 h 3483733"/>
                <a:gd name="connsiteX3" fmla="*/ 813479 w 2531177"/>
                <a:gd name="connsiteY3" fmla="*/ 3450275 h 3483733"/>
                <a:gd name="connsiteX4" fmla="*/ 18025 w 2531177"/>
                <a:gd name="connsiteY4" fmla="*/ 1814763 h 3483733"/>
                <a:gd name="connsiteX5" fmla="*/ 315391 w 2531177"/>
                <a:gd name="connsiteY5" fmla="*/ 982138 h 3483733"/>
                <a:gd name="connsiteX0" fmla="*/ 316277 w 2532721"/>
                <a:gd name="connsiteY0" fmla="*/ 1020659 h 3522254"/>
                <a:gd name="connsiteX1" fmla="*/ 1059692 w 2532721"/>
                <a:gd name="connsiteY1" fmla="*/ 425927 h 3522254"/>
                <a:gd name="connsiteX2" fmla="*/ 2531653 w 2532721"/>
                <a:gd name="connsiteY2" fmla="*/ 202903 h 3522254"/>
                <a:gd name="connsiteX3" fmla="*/ 814365 w 2532721"/>
                <a:gd name="connsiteY3" fmla="*/ 3488796 h 3522254"/>
                <a:gd name="connsiteX4" fmla="*/ 18911 w 2532721"/>
                <a:gd name="connsiteY4" fmla="*/ 1853284 h 3522254"/>
                <a:gd name="connsiteX5" fmla="*/ 316277 w 2532721"/>
                <a:gd name="connsiteY5" fmla="*/ 1020659 h 3522254"/>
                <a:gd name="connsiteX0" fmla="*/ 281422 w 2497866"/>
                <a:gd name="connsiteY0" fmla="*/ 1020659 h 3525965"/>
                <a:gd name="connsiteX1" fmla="*/ 1024837 w 2497866"/>
                <a:gd name="connsiteY1" fmla="*/ 425927 h 3525965"/>
                <a:gd name="connsiteX2" fmla="*/ 2496798 w 2497866"/>
                <a:gd name="connsiteY2" fmla="*/ 202903 h 3525965"/>
                <a:gd name="connsiteX3" fmla="*/ 779510 w 2497866"/>
                <a:gd name="connsiteY3" fmla="*/ 3488796 h 3525965"/>
                <a:gd name="connsiteX4" fmla="*/ 21227 w 2497866"/>
                <a:gd name="connsiteY4" fmla="*/ 2024270 h 3525965"/>
                <a:gd name="connsiteX5" fmla="*/ 281422 w 2497866"/>
                <a:gd name="connsiteY5" fmla="*/ 1020659 h 3525965"/>
                <a:gd name="connsiteX0" fmla="*/ 283151 w 2501184"/>
                <a:gd name="connsiteY0" fmla="*/ 1047094 h 3552400"/>
                <a:gd name="connsiteX1" fmla="*/ 1152946 w 2501184"/>
                <a:gd name="connsiteY1" fmla="*/ 363153 h 3552400"/>
                <a:gd name="connsiteX2" fmla="*/ 2498527 w 2501184"/>
                <a:gd name="connsiteY2" fmla="*/ 229338 h 3552400"/>
                <a:gd name="connsiteX3" fmla="*/ 781239 w 2501184"/>
                <a:gd name="connsiteY3" fmla="*/ 3515231 h 3552400"/>
                <a:gd name="connsiteX4" fmla="*/ 22956 w 2501184"/>
                <a:gd name="connsiteY4" fmla="*/ 2050705 h 3552400"/>
                <a:gd name="connsiteX5" fmla="*/ 283151 w 2501184"/>
                <a:gd name="connsiteY5" fmla="*/ 1047094 h 3552400"/>
                <a:gd name="connsiteX0" fmla="*/ 283151 w 2478928"/>
                <a:gd name="connsiteY0" fmla="*/ 983677 h 3488983"/>
                <a:gd name="connsiteX1" fmla="*/ 1152946 w 2478928"/>
                <a:gd name="connsiteY1" fmla="*/ 299736 h 3488983"/>
                <a:gd name="connsiteX2" fmla="*/ 2476225 w 2478928"/>
                <a:gd name="connsiteY2" fmla="*/ 247696 h 3488983"/>
                <a:gd name="connsiteX3" fmla="*/ 781239 w 2478928"/>
                <a:gd name="connsiteY3" fmla="*/ 3451814 h 3488983"/>
                <a:gd name="connsiteX4" fmla="*/ 22956 w 2478928"/>
                <a:gd name="connsiteY4" fmla="*/ 1987288 h 3488983"/>
                <a:gd name="connsiteX5" fmla="*/ 283151 w 2478928"/>
                <a:gd name="connsiteY5" fmla="*/ 983677 h 3488983"/>
                <a:gd name="connsiteX0" fmla="*/ 256046 w 2451823"/>
                <a:gd name="connsiteY0" fmla="*/ 983677 h 3494530"/>
                <a:gd name="connsiteX1" fmla="*/ 1125841 w 2451823"/>
                <a:gd name="connsiteY1" fmla="*/ 299736 h 3494530"/>
                <a:gd name="connsiteX2" fmla="*/ 2449120 w 2451823"/>
                <a:gd name="connsiteY2" fmla="*/ 247696 h 3494530"/>
                <a:gd name="connsiteX3" fmla="*/ 754134 w 2451823"/>
                <a:gd name="connsiteY3" fmla="*/ 3451814 h 3494530"/>
                <a:gd name="connsiteX4" fmla="*/ 25587 w 2451823"/>
                <a:gd name="connsiteY4" fmla="*/ 2188010 h 3494530"/>
                <a:gd name="connsiteX5" fmla="*/ 256046 w 2451823"/>
                <a:gd name="connsiteY5" fmla="*/ 983677 h 3494530"/>
                <a:gd name="connsiteX0" fmla="*/ 257270 w 2454283"/>
                <a:gd name="connsiteY0" fmla="*/ 1000140 h 3510993"/>
                <a:gd name="connsiteX1" fmla="*/ 1193972 w 2454283"/>
                <a:gd name="connsiteY1" fmla="*/ 271594 h 3510993"/>
                <a:gd name="connsiteX2" fmla="*/ 2450344 w 2454283"/>
                <a:gd name="connsiteY2" fmla="*/ 264159 h 3510993"/>
                <a:gd name="connsiteX3" fmla="*/ 755358 w 2454283"/>
                <a:gd name="connsiteY3" fmla="*/ 3468277 h 3510993"/>
                <a:gd name="connsiteX4" fmla="*/ 26811 w 2454283"/>
                <a:gd name="connsiteY4" fmla="*/ 2204473 h 3510993"/>
                <a:gd name="connsiteX5" fmla="*/ 257270 w 2454283"/>
                <a:gd name="connsiteY5" fmla="*/ 1000140 h 3510993"/>
                <a:gd name="connsiteX0" fmla="*/ 257411 w 2454580"/>
                <a:gd name="connsiteY0" fmla="*/ 1017863 h 3528716"/>
                <a:gd name="connsiteX1" fmla="*/ 1201547 w 2454580"/>
                <a:gd name="connsiteY1" fmla="*/ 244712 h 3528716"/>
                <a:gd name="connsiteX2" fmla="*/ 2450485 w 2454580"/>
                <a:gd name="connsiteY2" fmla="*/ 281882 h 3528716"/>
                <a:gd name="connsiteX3" fmla="*/ 755499 w 2454580"/>
                <a:gd name="connsiteY3" fmla="*/ 3486000 h 3528716"/>
                <a:gd name="connsiteX4" fmla="*/ 26952 w 2454580"/>
                <a:gd name="connsiteY4" fmla="*/ 2222196 h 3528716"/>
                <a:gd name="connsiteX5" fmla="*/ 257411 w 2454580"/>
                <a:gd name="connsiteY5" fmla="*/ 1017863 h 3528716"/>
                <a:gd name="connsiteX0" fmla="*/ 257411 w 2452964"/>
                <a:gd name="connsiteY0" fmla="*/ 986317 h 3521835"/>
                <a:gd name="connsiteX1" fmla="*/ 1201547 w 2452964"/>
                <a:gd name="connsiteY1" fmla="*/ 213166 h 3521835"/>
                <a:gd name="connsiteX2" fmla="*/ 2450485 w 2452964"/>
                <a:gd name="connsiteY2" fmla="*/ 250336 h 3521835"/>
                <a:gd name="connsiteX3" fmla="*/ 859713 w 2452964"/>
                <a:gd name="connsiteY3" fmla="*/ 3017652 h 3521835"/>
                <a:gd name="connsiteX4" fmla="*/ 755499 w 2452964"/>
                <a:gd name="connsiteY4" fmla="*/ 3454454 h 3521835"/>
                <a:gd name="connsiteX5" fmla="*/ 26952 w 2452964"/>
                <a:gd name="connsiteY5" fmla="*/ 2190650 h 3521835"/>
                <a:gd name="connsiteX6" fmla="*/ 257411 w 2452964"/>
                <a:gd name="connsiteY6" fmla="*/ 986317 h 3521835"/>
                <a:gd name="connsiteX0" fmla="*/ 257411 w 2452963"/>
                <a:gd name="connsiteY0" fmla="*/ 986317 h 3521835"/>
                <a:gd name="connsiteX1" fmla="*/ 1201547 w 2452963"/>
                <a:gd name="connsiteY1" fmla="*/ 213166 h 3521835"/>
                <a:gd name="connsiteX2" fmla="*/ 2450485 w 2452963"/>
                <a:gd name="connsiteY2" fmla="*/ 250336 h 3521835"/>
                <a:gd name="connsiteX3" fmla="*/ 859713 w 2452963"/>
                <a:gd name="connsiteY3" fmla="*/ 3017652 h 3521835"/>
                <a:gd name="connsiteX4" fmla="*/ 755499 w 2452963"/>
                <a:gd name="connsiteY4" fmla="*/ 3454454 h 3521835"/>
                <a:gd name="connsiteX5" fmla="*/ 26952 w 2452963"/>
                <a:gd name="connsiteY5" fmla="*/ 2190650 h 3521835"/>
                <a:gd name="connsiteX6" fmla="*/ 257411 w 2452963"/>
                <a:gd name="connsiteY6" fmla="*/ 986317 h 3521835"/>
                <a:gd name="connsiteX0" fmla="*/ 257411 w 2452963"/>
                <a:gd name="connsiteY0" fmla="*/ 986317 h 3529430"/>
                <a:gd name="connsiteX1" fmla="*/ 1201547 w 2452963"/>
                <a:gd name="connsiteY1" fmla="*/ 213166 h 3529430"/>
                <a:gd name="connsiteX2" fmla="*/ 2450485 w 2452963"/>
                <a:gd name="connsiteY2" fmla="*/ 250336 h 3529430"/>
                <a:gd name="connsiteX3" fmla="*/ 859713 w 2452963"/>
                <a:gd name="connsiteY3" fmla="*/ 3017652 h 3529430"/>
                <a:gd name="connsiteX4" fmla="*/ 755499 w 2452963"/>
                <a:gd name="connsiteY4" fmla="*/ 3454454 h 3529430"/>
                <a:gd name="connsiteX5" fmla="*/ 26952 w 2452963"/>
                <a:gd name="connsiteY5" fmla="*/ 2190650 h 3529430"/>
                <a:gd name="connsiteX6" fmla="*/ 257411 w 2452963"/>
                <a:gd name="connsiteY6" fmla="*/ 986317 h 3529430"/>
                <a:gd name="connsiteX0" fmla="*/ 248052 w 2443604"/>
                <a:gd name="connsiteY0" fmla="*/ 986317 h 3426890"/>
                <a:gd name="connsiteX1" fmla="*/ 1192188 w 2443604"/>
                <a:gd name="connsiteY1" fmla="*/ 213166 h 3426890"/>
                <a:gd name="connsiteX2" fmla="*/ 2441126 w 2443604"/>
                <a:gd name="connsiteY2" fmla="*/ 250336 h 3426890"/>
                <a:gd name="connsiteX3" fmla="*/ 850354 w 2443604"/>
                <a:gd name="connsiteY3" fmla="*/ 3017652 h 3426890"/>
                <a:gd name="connsiteX4" fmla="*/ 603768 w 2443604"/>
                <a:gd name="connsiteY4" fmla="*/ 3299703 h 3426890"/>
                <a:gd name="connsiteX5" fmla="*/ 17593 w 2443604"/>
                <a:gd name="connsiteY5" fmla="*/ 2190650 h 3426890"/>
                <a:gd name="connsiteX6" fmla="*/ 248052 w 2443604"/>
                <a:gd name="connsiteY6" fmla="*/ 986317 h 3426890"/>
                <a:gd name="connsiteX0" fmla="*/ 248051 w 2443603"/>
                <a:gd name="connsiteY0" fmla="*/ 986317 h 3371183"/>
                <a:gd name="connsiteX1" fmla="*/ 1192187 w 2443603"/>
                <a:gd name="connsiteY1" fmla="*/ 213166 h 3371183"/>
                <a:gd name="connsiteX2" fmla="*/ 2441125 w 2443603"/>
                <a:gd name="connsiteY2" fmla="*/ 250336 h 3371183"/>
                <a:gd name="connsiteX3" fmla="*/ 850353 w 2443603"/>
                <a:gd name="connsiteY3" fmla="*/ 3017652 h 3371183"/>
                <a:gd name="connsiteX4" fmla="*/ 603767 w 2443603"/>
                <a:gd name="connsiteY4" fmla="*/ 3299703 h 3371183"/>
                <a:gd name="connsiteX5" fmla="*/ 17592 w 2443603"/>
                <a:gd name="connsiteY5" fmla="*/ 2190650 h 3371183"/>
                <a:gd name="connsiteX6" fmla="*/ 248051 w 2443603"/>
                <a:gd name="connsiteY6" fmla="*/ 986317 h 3371183"/>
                <a:gd name="connsiteX0" fmla="*/ 248051 w 2449663"/>
                <a:gd name="connsiteY0" fmla="*/ 918853 h 3303719"/>
                <a:gd name="connsiteX1" fmla="*/ 1192187 w 2449663"/>
                <a:gd name="connsiteY1" fmla="*/ 145702 h 3303719"/>
                <a:gd name="connsiteX2" fmla="*/ 2441125 w 2449663"/>
                <a:gd name="connsiteY2" fmla="*/ 182872 h 3303719"/>
                <a:gd name="connsiteX3" fmla="*/ 528470 w 2449663"/>
                <a:gd name="connsiteY3" fmla="*/ 1996914 h 3303719"/>
                <a:gd name="connsiteX4" fmla="*/ 850353 w 2449663"/>
                <a:gd name="connsiteY4" fmla="*/ 2950188 h 3303719"/>
                <a:gd name="connsiteX5" fmla="*/ 603767 w 2449663"/>
                <a:gd name="connsiteY5" fmla="*/ 3232239 h 3303719"/>
                <a:gd name="connsiteX6" fmla="*/ 17592 w 2449663"/>
                <a:gd name="connsiteY6" fmla="*/ 2123186 h 3303719"/>
                <a:gd name="connsiteX7" fmla="*/ 248051 w 2449663"/>
                <a:gd name="connsiteY7" fmla="*/ 918853 h 3303719"/>
                <a:gd name="connsiteX0" fmla="*/ 248051 w 2449664"/>
                <a:gd name="connsiteY0" fmla="*/ 918852 h 3272421"/>
                <a:gd name="connsiteX1" fmla="*/ 1192187 w 2449664"/>
                <a:gd name="connsiteY1" fmla="*/ 145701 h 3272421"/>
                <a:gd name="connsiteX2" fmla="*/ 2441125 w 2449664"/>
                <a:gd name="connsiteY2" fmla="*/ 182871 h 3272421"/>
                <a:gd name="connsiteX3" fmla="*/ 528470 w 2449664"/>
                <a:gd name="connsiteY3" fmla="*/ 1996913 h 3272421"/>
                <a:gd name="connsiteX4" fmla="*/ 751312 w 2449664"/>
                <a:gd name="connsiteY4" fmla="*/ 2882096 h 3272421"/>
                <a:gd name="connsiteX5" fmla="*/ 603767 w 2449664"/>
                <a:gd name="connsiteY5" fmla="*/ 3232238 h 3272421"/>
                <a:gd name="connsiteX6" fmla="*/ 17592 w 2449664"/>
                <a:gd name="connsiteY6" fmla="*/ 2123185 h 3272421"/>
                <a:gd name="connsiteX7" fmla="*/ 248051 w 2449664"/>
                <a:gd name="connsiteY7" fmla="*/ 918852 h 3272421"/>
                <a:gd name="connsiteX0" fmla="*/ 248051 w 2441328"/>
                <a:gd name="connsiteY0" fmla="*/ 843089 h 3196658"/>
                <a:gd name="connsiteX1" fmla="*/ 1192187 w 2441328"/>
                <a:gd name="connsiteY1" fmla="*/ 69938 h 3196658"/>
                <a:gd name="connsiteX2" fmla="*/ 2441125 w 2441328"/>
                <a:gd name="connsiteY2" fmla="*/ 107108 h 3196658"/>
                <a:gd name="connsiteX3" fmla="*/ 1097956 w 2441328"/>
                <a:gd name="connsiteY3" fmla="*/ 695512 h 3196658"/>
                <a:gd name="connsiteX4" fmla="*/ 528470 w 2441328"/>
                <a:gd name="connsiteY4" fmla="*/ 1921150 h 3196658"/>
                <a:gd name="connsiteX5" fmla="*/ 751312 w 2441328"/>
                <a:gd name="connsiteY5" fmla="*/ 2806333 h 3196658"/>
                <a:gd name="connsiteX6" fmla="*/ 603767 w 2441328"/>
                <a:gd name="connsiteY6" fmla="*/ 3156475 h 3196658"/>
                <a:gd name="connsiteX7" fmla="*/ 17592 w 2441328"/>
                <a:gd name="connsiteY7" fmla="*/ 2047422 h 3196658"/>
                <a:gd name="connsiteX8" fmla="*/ 248051 w 2441328"/>
                <a:gd name="connsiteY8" fmla="*/ 843089 h 3196658"/>
                <a:gd name="connsiteX0" fmla="*/ 248051 w 2441328"/>
                <a:gd name="connsiteY0" fmla="*/ 843089 h 3196658"/>
                <a:gd name="connsiteX1" fmla="*/ 1192187 w 2441328"/>
                <a:gd name="connsiteY1" fmla="*/ 69938 h 3196658"/>
                <a:gd name="connsiteX2" fmla="*/ 2441125 w 2441328"/>
                <a:gd name="connsiteY2" fmla="*/ 107108 h 3196658"/>
                <a:gd name="connsiteX3" fmla="*/ 1097956 w 2441328"/>
                <a:gd name="connsiteY3" fmla="*/ 695512 h 3196658"/>
                <a:gd name="connsiteX4" fmla="*/ 485138 w 2441328"/>
                <a:gd name="connsiteY4" fmla="*/ 1902579 h 3196658"/>
                <a:gd name="connsiteX5" fmla="*/ 751312 w 2441328"/>
                <a:gd name="connsiteY5" fmla="*/ 2806333 h 3196658"/>
                <a:gd name="connsiteX6" fmla="*/ 603767 w 2441328"/>
                <a:gd name="connsiteY6" fmla="*/ 3156475 h 3196658"/>
                <a:gd name="connsiteX7" fmla="*/ 17592 w 2441328"/>
                <a:gd name="connsiteY7" fmla="*/ 2047422 h 3196658"/>
                <a:gd name="connsiteX8" fmla="*/ 248051 w 2441328"/>
                <a:gd name="connsiteY8" fmla="*/ 843089 h 3196658"/>
                <a:gd name="connsiteX0" fmla="*/ 248051 w 2466081"/>
                <a:gd name="connsiteY0" fmla="*/ 826764 h 3180333"/>
                <a:gd name="connsiteX1" fmla="*/ 1192187 w 2466081"/>
                <a:gd name="connsiteY1" fmla="*/ 53613 h 3180333"/>
                <a:gd name="connsiteX2" fmla="*/ 2465884 w 2466081"/>
                <a:gd name="connsiteY2" fmla="*/ 134114 h 3180333"/>
                <a:gd name="connsiteX3" fmla="*/ 1097956 w 2466081"/>
                <a:gd name="connsiteY3" fmla="*/ 679187 h 3180333"/>
                <a:gd name="connsiteX4" fmla="*/ 485138 w 2466081"/>
                <a:gd name="connsiteY4" fmla="*/ 1886254 h 3180333"/>
                <a:gd name="connsiteX5" fmla="*/ 751312 w 2466081"/>
                <a:gd name="connsiteY5" fmla="*/ 2790008 h 3180333"/>
                <a:gd name="connsiteX6" fmla="*/ 603767 w 2466081"/>
                <a:gd name="connsiteY6" fmla="*/ 3140150 h 3180333"/>
                <a:gd name="connsiteX7" fmla="*/ 17592 w 2466081"/>
                <a:gd name="connsiteY7" fmla="*/ 2031097 h 3180333"/>
                <a:gd name="connsiteX8" fmla="*/ 248051 w 2466081"/>
                <a:gd name="connsiteY8" fmla="*/ 826764 h 3180333"/>
                <a:gd name="connsiteX0" fmla="*/ 249086 w 2467491"/>
                <a:gd name="connsiteY0" fmla="*/ 921062 h 3274631"/>
                <a:gd name="connsiteX1" fmla="*/ 1255124 w 2467491"/>
                <a:gd name="connsiteY1" fmla="*/ 36489 h 3274631"/>
                <a:gd name="connsiteX2" fmla="*/ 2466919 w 2467491"/>
                <a:gd name="connsiteY2" fmla="*/ 228412 h 3274631"/>
                <a:gd name="connsiteX3" fmla="*/ 1098991 w 2467491"/>
                <a:gd name="connsiteY3" fmla="*/ 773485 h 3274631"/>
                <a:gd name="connsiteX4" fmla="*/ 486173 w 2467491"/>
                <a:gd name="connsiteY4" fmla="*/ 1980552 h 3274631"/>
                <a:gd name="connsiteX5" fmla="*/ 752347 w 2467491"/>
                <a:gd name="connsiteY5" fmla="*/ 2884306 h 3274631"/>
                <a:gd name="connsiteX6" fmla="*/ 604802 w 2467491"/>
                <a:gd name="connsiteY6" fmla="*/ 3234448 h 3274631"/>
                <a:gd name="connsiteX7" fmla="*/ 18627 w 2467491"/>
                <a:gd name="connsiteY7" fmla="*/ 2125395 h 3274631"/>
                <a:gd name="connsiteX8" fmla="*/ 249086 w 2467491"/>
                <a:gd name="connsiteY8" fmla="*/ 921062 h 3274631"/>
                <a:gd name="connsiteX0" fmla="*/ 249087 w 2467492"/>
                <a:gd name="connsiteY0" fmla="*/ 921062 h 3302810"/>
                <a:gd name="connsiteX1" fmla="*/ 1255125 w 2467492"/>
                <a:gd name="connsiteY1" fmla="*/ 36489 h 3302810"/>
                <a:gd name="connsiteX2" fmla="*/ 2466920 w 2467492"/>
                <a:gd name="connsiteY2" fmla="*/ 228412 h 3302810"/>
                <a:gd name="connsiteX3" fmla="*/ 1098992 w 2467492"/>
                <a:gd name="connsiteY3" fmla="*/ 773485 h 3302810"/>
                <a:gd name="connsiteX4" fmla="*/ 486174 w 2467492"/>
                <a:gd name="connsiteY4" fmla="*/ 1980552 h 3302810"/>
                <a:gd name="connsiteX5" fmla="*/ 783299 w 2467492"/>
                <a:gd name="connsiteY5" fmla="*/ 2946207 h 3302810"/>
                <a:gd name="connsiteX6" fmla="*/ 604803 w 2467492"/>
                <a:gd name="connsiteY6" fmla="*/ 3234448 h 3302810"/>
                <a:gd name="connsiteX7" fmla="*/ 18628 w 2467492"/>
                <a:gd name="connsiteY7" fmla="*/ 2125395 h 3302810"/>
                <a:gd name="connsiteX8" fmla="*/ 249087 w 2467492"/>
                <a:gd name="connsiteY8" fmla="*/ 921062 h 3302810"/>
                <a:gd name="connsiteX0" fmla="*/ 249087 w 2467492"/>
                <a:gd name="connsiteY0" fmla="*/ 921062 h 3302811"/>
                <a:gd name="connsiteX1" fmla="*/ 1255125 w 2467492"/>
                <a:gd name="connsiteY1" fmla="*/ 36489 h 3302811"/>
                <a:gd name="connsiteX2" fmla="*/ 2466920 w 2467492"/>
                <a:gd name="connsiteY2" fmla="*/ 228412 h 3302811"/>
                <a:gd name="connsiteX3" fmla="*/ 1098992 w 2467492"/>
                <a:gd name="connsiteY3" fmla="*/ 773485 h 3302811"/>
                <a:gd name="connsiteX4" fmla="*/ 486174 w 2467492"/>
                <a:gd name="connsiteY4" fmla="*/ 1980552 h 3302811"/>
                <a:gd name="connsiteX5" fmla="*/ 628547 w 2467492"/>
                <a:gd name="connsiteY5" fmla="*/ 2611939 h 3302811"/>
                <a:gd name="connsiteX6" fmla="*/ 783299 w 2467492"/>
                <a:gd name="connsiteY6" fmla="*/ 2946207 h 3302811"/>
                <a:gd name="connsiteX7" fmla="*/ 604803 w 2467492"/>
                <a:gd name="connsiteY7" fmla="*/ 3234448 h 3302811"/>
                <a:gd name="connsiteX8" fmla="*/ 18628 w 2467492"/>
                <a:gd name="connsiteY8" fmla="*/ 2125395 h 3302811"/>
                <a:gd name="connsiteX9" fmla="*/ 249087 w 2467492"/>
                <a:gd name="connsiteY9" fmla="*/ 921062 h 3302811"/>
                <a:gd name="connsiteX0" fmla="*/ 247471 w 2465876"/>
                <a:gd name="connsiteY0" fmla="*/ 921062 h 3274190"/>
                <a:gd name="connsiteX1" fmla="*/ 1253509 w 2465876"/>
                <a:gd name="connsiteY1" fmla="*/ 36489 h 3274190"/>
                <a:gd name="connsiteX2" fmla="*/ 2465304 w 2465876"/>
                <a:gd name="connsiteY2" fmla="*/ 228412 h 3274190"/>
                <a:gd name="connsiteX3" fmla="*/ 1097376 w 2465876"/>
                <a:gd name="connsiteY3" fmla="*/ 773485 h 3274190"/>
                <a:gd name="connsiteX4" fmla="*/ 484558 w 2465876"/>
                <a:gd name="connsiteY4" fmla="*/ 1980552 h 3274190"/>
                <a:gd name="connsiteX5" fmla="*/ 626931 w 2465876"/>
                <a:gd name="connsiteY5" fmla="*/ 2611939 h 3274190"/>
                <a:gd name="connsiteX6" fmla="*/ 781683 w 2465876"/>
                <a:gd name="connsiteY6" fmla="*/ 2946207 h 3274190"/>
                <a:gd name="connsiteX7" fmla="*/ 578426 w 2465876"/>
                <a:gd name="connsiteY7" fmla="*/ 3172547 h 3274190"/>
                <a:gd name="connsiteX8" fmla="*/ 17012 w 2465876"/>
                <a:gd name="connsiteY8" fmla="*/ 2125395 h 3274190"/>
                <a:gd name="connsiteX9" fmla="*/ 247471 w 2465876"/>
                <a:gd name="connsiteY9" fmla="*/ 921062 h 3274190"/>
                <a:gd name="connsiteX0" fmla="*/ 247471 w 2465876"/>
                <a:gd name="connsiteY0" fmla="*/ 921062 h 3258059"/>
                <a:gd name="connsiteX1" fmla="*/ 1253509 w 2465876"/>
                <a:gd name="connsiteY1" fmla="*/ 36489 h 3258059"/>
                <a:gd name="connsiteX2" fmla="*/ 2465304 w 2465876"/>
                <a:gd name="connsiteY2" fmla="*/ 228412 h 3258059"/>
                <a:gd name="connsiteX3" fmla="*/ 1097376 w 2465876"/>
                <a:gd name="connsiteY3" fmla="*/ 773485 h 3258059"/>
                <a:gd name="connsiteX4" fmla="*/ 484558 w 2465876"/>
                <a:gd name="connsiteY4" fmla="*/ 1980552 h 3258059"/>
                <a:gd name="connsiteX5" fmla="*/ 626931 w 2465876"/>
                <a:gd name="connsiteY5" fmla="*/ 2611939 h 3258059"/>
                <a:gd name="connsiteX6" fmla="*/ 781683 w 2465876"/>
                <a:gd name="connsiteY6" fmla="*/ 2946207 h 3258059"/>
                <a:gd name="connsiteX7" fmla="*/ 578426 w 2465876"/>
                <a:gd name="connsiteY7" fmla="*/ 3172547 h 3258059"/>
                <a:gd name="connsiteX8" fmla="*/ 17012 w 2465876"/>
                <a:gd name="connsiteY8" fmla="*/ 2125395 h 3258059"/>
                <a:gd name="connsiteX9" fmla="*/ 247471 w 2465876"/>
                <a:gd name="connsiteY9" fmla="*/ 921062 h 3258059"/>
                <a:gd name="connsiteX0" fmla="*/ 247471 w 2465876"/>
                <a:gd name="connsiteY0" fmla="*/ 921062 h 3286886"/>
                <a:gd name="connsiteX1" fmla="*/ 1253509 w 2465876"/>
                <a:gd name="connsiteY1" fmla="*/ 36489 h 3286886"/>
                <a:gd name="connsiteX2" fmla="*/ 2465304 w 2465876"/>
                <a:gd name="connsiteY2" fmla="*/ 228412 h 3286886"/>
                <a:gd name="connsiteX3" fmla="*/ 1097376 w 2465876"/>
                <a:gd name="connsiteY3" fmla="*/ 773485 h 3286886"/>
                <a:gd name="connsiteX4" fmla="*/ 484558 w 2465876"/>
                <a:gd name="connsiteY4" fmla="*/ 1980552 h 3286886"/>
                <a:gd name="connsiteX5" fmla="*/ 626931 w 2465876"/>
                <a:gd name="connsiteY5" fmla="*/ 2611939 h 3286886"/>
                <a:gd name="connsiteX6" fmla="*/ 781683 w 2465876"/>
                <a:gd name="connsiteY6" fmla="*/ 2946207 h 3286886"/>
                <a:gd name="connsiteX7" fmla="*/ 578426 w 2465876"/>
                <a:gd name="connsiteY7" fmla="*/ 3172547 h 3286886"/>
                <a:gd name="connsiteX8" fmla="*/ 17012 w 2465876"/>
                <a:gd name="connsiteY8" fmla="*/ 2125395 h 3286886"/>
                <a:gd name="connsiteX9" fmla="*/ 247471 w 2465876"/>
                <a:gd name="connsiteY9" fmla="*/ 921062 h 3286886"/>
                <a:gd name="connsiteX0" fmla="*/ 245873 w 2464278"/>
                <a:gd name="connsiteY0" fmla="*/ 921062 h 3310577"/>
                <a:gd name="connsiteX1" fmla="*/ 1251911 w 2464278"/>
                <a:gd name="connsiteY1" fmla="*/ 36489 h 3310577"/>
                <a:gd name="connsiteX2" fmla="*/ 2463706 w 2464278"/>
                <a:gd name="connsiteY2" fmla="*/ 228412 h 3310577"/>
                <a:gd name="connsiteX3" fmla="*/ 1095778 w 2464278"/>
                <a:gd name="connsiteY3" fmla="*/ 773485 h 3310577"/>
                <a:gd name="connsiteX4" fmla="*/ 482960 w 2464278"/>
                <a:gd name="connsiteY4" fmla="*/ 1980552 h 3310577"/>
                <a:gd name="connsiteX5" fmla="*/ 625333 w 2464278"/>
                <a:gd name="connsiteY5" fmla="*/ 2611939 h 3310577"/>
                <a:gd name="connsiteX6" fmla="*/ 780085 w 2464278"/>
                <a:gd name="connsiteY6" fmla="*/ 2946207 h 3310577"/>
                <a:gd name="connsiteX7" fmla="*/ 552067 w 2464278"/>
                <a:gd name="connsiteY7" fmla="*/ 3222069 h 3310577"/>
                <a:gd name="connsiteX8" fmla="*/ 15414 w 2464278"/>
                <a:gd name="connsiteY8" fmla="*/ 2125395 h 3310577"/>
                <a:gd name="connsiteX9" fmla="*/ 245873 w 2464278"/>
                <a:gd name="connsiteY9" fmla="*/ 921062 h 3310577"/>
                <a:gd name="connsiteX0" fmla="*/ 244686 w 2463091"/>
                <a:gd name="connsiteY0" fmla="*/ 921062 h 3330359"/>
                <a:gd name="connsiteX1" fmla="*/ 1250724 w 2463091"/>
                <a:gd name="connsiteY1" fmla="*/ 36489 h 3330359"/>
                <a:gd name="connsiteX2" fmla="*/ 2462519 w 2463091"/>
                <a:gd name="connsiteY2" fmla="*/ 228412 h 3330359"/>
                <a:gd name="connsiteX3" fmla="*/ 1094591 w 2463091"/>
                <a:gd name="connsiteY3" fmla="*/ 773485 h 3330359"/>
                <a:gd name="connsiteX4" fmla="*/ 481773 w 2463091"/>
                <a:gd name="connsiteY4" fmla="*/ 1980552 h 3330359"/>
                <a:gd name="connsiteX5" fmla="*/ 624146 w 2463091"/>
                <a:gd name="connsiteY5" fmla="*/ 2611939 h 3330359"/>
                <a:gd name="connsiteX6" fmla="*/ 778898 w 2463091"/>
                <a:gd name="connsiteY6" fmla="*/ 2946207 h 3330359"/>
                <a:gd name="connsiteX7" fmla="*/ 532312 w 2463091"/>
                <a:gd name="connsiteY7" fmla="*/ 3259210 h 3330359"/>
                <a:gd name="connsiteX8" fmla="*/ 14227 w 2463091"/>
                <a:gd name="connsiteY8" fmla="*/ 2125395 h 3330359"/>
                <a:gd name="connsiteX9" fmla="*/ 244686 w 2463091"/>
                <a:gd name="connsiteY9" fmla="*/ 921062 h 3330359"/>
                <a:gd name="connsiteX0" fmla="*/ 244686 w 2463091"/>
                <a:gd name="connsiteY0" fmla="*/ 921062 h 3313205"/>
                <a:gd name="connsiteX1" fmla="*/ 1250724 w 2463091"/>
                <a:gd name="connsiteY1" fmla="*/ 36489 h 3313205"/>
                <a:gd name="connsiteX2" fmla="*/ 2462519 w 2463091"/>
                <a:gd name="connsiteY2" fmla="*/ 228412 h 3313205"/>
                <a:gd name="connsiteX3" fmla="*/ 1094591 w 2463091"/>
                <a:gd name="connsiteY3" fmla="*/ 773485 h 3313205"/>
                <a:gd name="connsiteX4" fmla="*/ 481773 w 2463091"/>
                <a:gd name="connsiteY4" fmla="*/ 1980552 h 3313205"/>
                <a:gd name="connsiteX5" fmla="*/ 624146 w 2463091"/>
                <a:gd name="connsiteY5" fmla="*/ 2611939 h 3313205"/>
                <a:gd name="connsiteX6" fmla="*/ 778898 w 2463091"/>
                <a:gd name="connsiteY6" fmla="*/ 2946207 h 3313205"/>
                <a:gd name="connsiteX7" fmla="*/ 532312 w 2463091"/>
                <a:gd name="connsiteY7" fmla="*/ 3259210 h 3313205"/>
                <a:gd name="connsiteX8" fmla="*/ 14227 w 2463091"/>
                <a:gd name="connsiteY8" fmla="*/ 2125395 h 3313205"/>
                <a:gd name="connsiteX9" fmla="*/ 244686 w 2463091"/>
                <a:gd name="connsiteY9" fmla="*/ 921062 h 3313205"/>
                <a:gd name="connsiteX0" fmla="*/ 244396 w 2462801"/>
                <a:gd name="connsiteY0" fmla="*/ 921062 h 3341898"/>
                <a:gd name="connsiteX1" fmla="*/ 1250434 w 2462801"/>
                <a:gd name="connsiteY1" fmla="*/ 36489 h 3341898"/>
                <a:gd name="connsiteX2" fmla="*/ 2462229 w 2462801"/>
                <a:gd name="connsiteY2" fmla="*/ 228412 h 3341898"/>
                <a:gd name="connsiteX3" fmla="*/ 1094301 w 2462801"/>
                <a:gd name="connsiteY3" fmla="*/ 773485 h 3341898"/>
                <a:gd name="connsiteX4" fmla="*/ 481483 w 2462801"/>
                <a:gd name="connsiteY4" fmla="*/ 1980552 h 3341898"/>
                <a:gd name="connsiteX5" fmla="*/ 623856 w 2462801"/>
                <a:gd name="connsiteY5" fmla="*/ 2611939 h 3341898"/>
                <a:gd name="connsiteX6" fmla="*/ 778608 w 2462801"/>
                <a:gd name="connsiteY6" fmla="*/ 2946207 h 3341898"/>
                <a:gd name="connsiteX7" fmla="*/ 527444 w 2462801"/>
                <a:gd name="connsiteY7" fmla="*/ 3309568 h 3341898"/>
                <a:gd name="connsiteX8" fmla="*/ 13937 w 2462801"/>
                <a:gd name="connsiteY8" fmla="*/ 2125395 h 3341898"/>
                <a:gd name="connsiteX9" fmla="*/ 244396 w 2462801"/>
                <a:gd name="connsiteY9" fmla="*/ 921062 h 3341898"/>
                <a:gd name="connsiteX0" fmla="*/ 244396 w 2462801"/>
                <a:gd name="connsiteY0" fmla="*/ 921062 h 3414542"/>
                <a:gd name="connsiteX1" fmla="*/ 1250434 w 2462801"/>
                <a:gd name="connsiteY1" fmla="*/ 36489 h 3414542"/>
                <a:gd name="connsiteX2" fmla="*/ 2462229 w 2462801"/>
                <a:gd name="connsiteY2" fmla="*/ 228412 h 3414542"/>
                <a:gd name="connsiteX3" fmla="*/ 1094301 w 2462801"/>
                <a:gd name="connsiteY3" fmla="*/ 773485 h 3414542"/>
                <a:gd name="connsiteX4" fmla="*/ 481483 w 2462801"/>
                <a:gd name="connsiteY4" fmla="*/ 1980552 h 3414542"/>
                <a:gd name="connsiteX5" fmla="*/ 623856 w 2462801"/>
                <a:gd name="connsiteY5" fmla="*/ 2611939 h 3414542"/>
                <a:gd name="connsiteX6" fmla="*/ 778608 w 2462801"/>
                <a:gd name="connsiteY6" fmla="*/ 2946207 h 3414542"/>
                <a:gd name="connsiteX7" fmla="*/ 696844 w 2462801"/>
                <a:gd name="connsiteY7" fmla="*/ 3311677 h 3414542"/>
                <a:gd name="connsiteX8" fmla="*/ 527444 w 2462801"/>
                <a:gd name="connsiteY8" fmla="*/ 3309568 h 3414542"/>
                <a:gd name="connsiteX9" fmla="*/ 13937 w 2462801"/>
                <a:gd name="connsiteY9" fmla="*/ 2125395 h 3414542"/>
                <a:gd name="connsiteX10" fmla="*/ 244396 w 2462801"/>
                <a:gd name="connsiteY10" fmla="*/ 921062 h 341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62801" h="3414542">
                  <a:moveTo>
                    <a:pt x="244396" y="921062"/>
                  </a:moveTo>
                  <a:cubicBezTo>
                    <a:pt x="450479" y="572911"/>
                    <a:pt x="880795" y="151931"/>
                    <a:pt x="1250434" y="36489"/>
                  </a:cubicBezTo>
                  <a:cubicBezTo>
                    <a:pt x="1620073" y="-78953"/>
                    <a:pt x="2488251" y="105579"/>
                    <a:pt x="2462229" y="228412"/>
                  </a:cubicBezTo>
                  <a:cubicBezTo>
                    <a:pt x="2436207" y="351245"/>
                    <a:pt x="1413077" y="471145"/>
                    <a:pt x="1094301" y="773485"/>
                  </a:cubicBezTo>
                  <a:cubicBezTo>
                    <a:pt x="775525" y="1075825"/>
                    <a:pt x="553700" y="1678270"/>
                    <a:pt x="481483" y="1980552"/>
                  </a:cubicBezTo>
                  <a:cubicBezTo>
                    <a:pt x="409266" y="2282834"/>
                    <a:pt x="574335" y="2450997"/>
                    <a:pt x="623856" y="2611939"/>
                  </a:cubicBezTo>
                  <a:cubicBezTo>
                    <a:pt x="673377" y="2772881"/>
                    <a:pt x="779415" y="2826532"/>
                    <a:pt x="778608" y="2946207"/>
                  </a:cubicBezTo>
                  <a:cubicBezTo>
                    <a:pt x="777802" y="3065882"/>
                    <a:pt x="738705" y="3251117"/>
                    <a:pt x="696844" y="3311677"/>
                  </a:cubicBezTo>
                  <a:cubicBezTo>
                    <a:pt x="654983" y="3372237"/>
                    <a:pt x="628291" y="3510333"/>
                    <a:pt x="527444" y="3309568"/>
                  </a:cubicBezTo>
                  <a:cubicBezTo>
                    <a:pt x="345320" y="3171734"/>
                    <a:pt x="61112" y="2523479"/>
                    <a:pt x="13937" y="2125395"/>
                  </a:cubicBezTo>
                  <a:cubicBezTo>
                    <a:pt x="-33238" y="1727311"/>
                    <a:pt x="38313" y="1269213"/>
                    <a:pt x="244396" y="921062"/>
                  </a:cubicBezTo>
                  <a:close/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573ADFF-FAA0-D03A-2C51-867C8056DFAA}"/>
                </a:ext>
              </a:extLst>
            </p:cNvPr>
            <p:cNvGrpSpPr/>
            <p:nvPr/>
          </p:nvGrpSpPr>
          <p:grpSpPr>
            <a:xfrm>
              <a:off x="6196459" y="2149729"/>
              <a:ext cx="596945" cy="349466"/>
              <a:chOff x="2268600" y="4296609"/>
              <a:chExt cx="860744" cy="503901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A316D89-F029-E16E-C9BD-027E79C774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0600" y="4701766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E6AE364-4F1C-5A15-1539-414B37DE7F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4296609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0EC1CD5-EA83-6A54-5367-39E908F1A2D3}"/>
                </a:ext>
              </a:extLst>
            </p:cNvPr>
            <p:cNvGrpSpPr/>
            <p:nvPr/>
          </p:nvGrpSpPr>
          <p:grpSpPr>
            <a:xfrm>
              <a:off x="5384435" y="3688716"/>
              <a:ext cx="596945" cy="349466"/>
              <a:chOff x="2268600" y="4296609"/>
              <a:chExt cx="860744" cy="503901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D42CBBC9-6C40-3ABF-D877-C33904F818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0600" y="4701766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A526769-E083-C82B-8430-38339D2206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4296609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0BA828D8-E56A-8A0A-CD0A-3F8A7AACE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8026" y="2308696"/>
              <a:ext cx="40649" cy="630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664FD23-25A9-4C7E-3922-E2A5E3A8C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6407" y="1998247"/>
              <a:ext cx="80846" cy="7095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BC1B4B3E-13D2-C688-0199-4B38B698C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2830" y="2201141"/>
              <a:ext cx="39627" cy="15622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641BB20-137A-B055-EF7F-BA5B518FB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7584" y="3746353"/>
              <a:ext cx="40649" cy="630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2790596-04E8-52EA-AEAB-FFB722FB1A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9996" y="4211439"/>
              <a:ext cx="129605" cy="3641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B592042-8471-A710-27C6-55CF80FEC211}"/>
                </a:ext>
              </a:extLst>
            </p:cNvPr>
            <p:cNvCxnSpPr>
              <a:cxnSpLocks/>
            </p:cNvCxnSpPr>
            <p:nvPr/>
          </p:nvCxnSpPr>
          <p:spPr>
            <a:xfrm>
              <a:off x="5262224" y="3943839"/>
              <a:ext cx="0" cy="11012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5E09A50-0CD9-F1ED-8B2B-0903296BE333}"/>
                </a:ext>
              </a:extLst>
            </p:cNvPr>
            <p:cNvGrpSpPr/>
            <p:nvPr/>
          </p:nvGrpSpPr>
          <p:grpSpPr>
            <a:xfrm>
              <a:off x="6154210" y="2145241"/>
              <a:ext cx="680945" cy="338467"/>
              <a:chOff x="6154210" y="2145241"/>
              <a:chExt cx="680945" cy="338467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D421B31-4128-97E5-F856-52A79D145B0B}"/>
                  </a:ext>
                </a:extLst>
              </p:cNvPr>
              <p:cNvSpPr/>
              <p:nvPr/>
            </p:nvSpPr>
            <p:spPr>
              <a:xfrm rot="1666084">
                <a:off x="6154210" y="2264107"/>
                <a:ext cx="680945" cy="1282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1B64E4AC-3AB1-A4AD-BEC2-4598D5385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6404" y="2145241"/>
                <a:ext cx="119927" cy="183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96F91225-AFB5-0B29-B24D-1329E75AB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8810" y="2397213"/>
                <a:ext cx="197770" cy="8649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F728696-4C27-9E13-9730-BE8422F36DCF}"/>
                </a:ext>
              </a:extLst>
            </p:cNvPr>
            <p:cNvGrpSpPr/>
            <p:nvPr/>
          </p:nvGrpSpPr>
          <p:grpSpPr>
            <a:xfrm>
              <a:off x="5341462" y="3681582"/>
              <a:ext cx="680945" cy="338467"/>
              <a:chOff x="6154210" y="2145241"/>
              <a:chExt cx="680945" cy="338467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3997E07-2A62-7D1D-DB55-BF00D6FE9808}"/>
                  </a:ext>
                </a:extLst>
              </p:cNvPr>
              <p:cNvSpPr/>
              <p:nvPr/>
            </p:nvSpPr>
            <p:spPr>
              <a:xfrm rot="1666084">
                <a:off x="6154210" y="2264107"/>
                <a:ext cx="680945" cy="1282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95AA001B-B5F7-992D-E3B7-82493C1E34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6404" y="2145241"/>
                <a:ext cx="119927" cy="183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28948D8C-7977-E5F0-0194-192BE056E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8810" y="2397213"/>
                <a:ext cx="197770" cy="8649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FC313AB-F70A-FAE6-E4C7-1EBD41C96C88}"/>
              </a:ext>
            </a:extLst>
          </p:cNvPr>
          <p:cNvGrpSpPr/>
          <p:nvPr/>
        </p:nvGrpSpPr>
        <p:grpSpPr>
          <a:xfrm>
            <a:off x="4607597" y="1619927"/>
            <a:ext cx="2976805" cy="2976805"/>
            <a:chOff x="8399798" y="1611494"/>
            <a:chExt cx="2976805" cy="2976805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887A5E4-B703-1A6D-9EF7-C8B91AE021FC}"/>
                </a:ext>
              </a:extLst>
            </p:cNvPr>
            <p:cNvGrpSpPr/>
            <p:nvPr/>
          </p:nvGrpSpPr>
          <p:grpSpPr>
            <a:xfrm rot="1700861">
              <a:off x="8945195" y="2118403"/>
              <a:ext cx="1886011" cy="1960870"/>
              <a:chOff x="1916299" y="2013769"/>
              <a:chExt cx="2719468" cy="2827409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1EEDCE4B-E33D-9EC8-B4DF-B7CDE522F027}"/>
                  </a:ext>
                </a:extLst>
              </p:cNvPr>
              <p:cNvGrpSpPr/>
              <p:nvPr/>
            </p:nvGrpSpPr>
            <p:grpSpPr>
              <a:xfrm>
                <a:off x="1916299" y="2013769"/>
                <a:ext cx="2719468" cy="2827409"/>
                <a:chOff x="1910006" y="2013769"/>
                <a:chExt cx="2719468" cy="2827409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F3E6E6A5-BBFA-8F95-F65A-32B7BF5D5370}"/>
                    </a:ext>
                  </a:extLst>
                </p:cNvPr>
                <p:cNvGrpSpPr/>
                <p:nvPr/>
              </p:nvGrpSpPr>
              <p:grpSpPr>
                <a:xfrm>
                  <a:off x="1910006" y="2013769"/>
                  <a:ext cx="2719468" cy="2827409"/>
                  <a:chOff x="1910746" y="2016044"/>
                  <a:chExt cx="2719468" cy="282740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202" name="Pie 201">
                    <a:extLst>
                      <a:ext uri="{FF2B5EF4-FFF2-40B4-BE49-F238E27FC236}">
                        <a16:creationId xmlns:a16="http://schemas.microsoft.com/office/drawing/2014/main" id="{9663D6C5-79CC-9B8E-CD14-0903FA8540A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>
                    <a:off x="1928863" y="1997927"/>
                    <a:ext cx="2683233" cy="2719468"/>
                  </a:xfrm>
                  <a:prstGeom prst="pie">
                    <a:avLst>
                      <a:gd name="adj1" fmla="val 6965249"/>
                      <a:gd name="adj2" fmla="val 14666038"/>
                    </a:avLst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3" name="Pie 202">
                    <a:extLst>
                      <a:ext uri="{FF2B5EF4-FFF2-40B4-BE49-F238E27FC236}">
                        <a16:creationId xmlns:a16="http://schemas.microsoft.com/office/drawing/2014/main" id="{95E745F2-D424-E4FB-013D-F2F8CD26A8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V="1">
                    <a:off x="1928863" y="2142103"/>
                    <a:ext cx="2683233" cy="2719468"/>
                  </a:xfrm>
                  <a:prstGeom prst="pie">
                    <a:avLst>
                      <a:gd name="adj1" fmla="val 6965249"/>
                      <a:gd name="adj2" fmla="val 14666038"/>
                    </a:avLst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78CC8B13-B5FD-FB41-0082-49860D552DCF}"/>
                    </a:ext>
                  </a:extLst>
                </p:cNvPr>
                <p:cNvSpPr/>
                <p:nvPr/>
              </p:nvSpPr>
              <p:spPr>
                <a:xfrm>
                  <a:off x="2037951" y="2747834"/>
                  <a:ext cx="2493106" cy="13645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91DE0CE5-12EB-6AAB-E1FC-EE8DD5E50531}"/>
                    </a:ext>
                  </a:extLst>
                </p:cNvPr>
                <p:cNvSpPr/>
                <p:nvPr/>
              </p:nvSpPr>
              <p:spPr>
                <a:xfrm>
                  <a:off x="2596372" y="2737895"/>
                  <a:ext cx="1376264" cy="1374532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D3A1FFA0-BFF0-3EAA-8269-878A4A047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1878" y="2919566"/>
                <a:ext cx="4220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C089FECB-11DF-9DC4-8628-189FF01E4279}"/>
                </a:ext>
              </a:extLst>
            </p:cNvPr>
            <p:cNvGrpSpPr/>
            <p:nvPr/>
          </p:nvGrpSpPr>
          <p:grpSpPr>
            <a:xfrm rot="1700861">
              <a:off x="9263684" y="2813309"/>
              <a:ext cx="1482882" cy="757818"/>
              <a:chOff x="2422424" y="2919566"/>
              <a:chExt cx="2138191" cy="1092710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1DE5BF74-0241-9226-71F4-F1BA0CDFED46}"/>
                  </a:ext>
                </a:extLst>
              </p:cNvPr>
              <p:cNvGrpSpPr/>
              <p:nvPr/>
            </p:nvGrpSpPr>
            <p:grpSpPr>
              <a:xfrm flipH="1">
                <a:off x="2422424" y="2919566"/>
                <a:ext cx="1703293" cy="1032472"/>
                <a:chOff x="2439050" y="2919566"/>
                <a:chExt cx="1703293" cy="1032472"/>
              </a:xfrm>
            </p:grpSpPr>
            <p:sp>
              <p:nvSpPr>
                <p:cNvPr id="192" name="Freeform 191">
                  <a:extLst>
                    <a:ext uri="{FF2B5EF4-FFF2-40B4-BE49-F238E27FC236}">
                      <a16:creationId xmlns:a16="http://schemas.microsoft.com/office/drawing/2014/main" id="{5CEC3560-10CF-397A-69F2-6EACACB7498F}"/>
                    </a:ext>
                  </a:extLst>
                </p:cNvPr>
                <p:cNvSpPr/>
                <p:nvPr/>
              </p:nvSpPr>
              <p:spPr>
                <a:xfrm>
                  <a:off x="2451436" y="3133061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Freeform 192">
                  <a:extLst>
                    <a:ext uri="{FF2B5EF4-FFF2-40B4-BE49-F238E27FC236}">
                      <a16:creationId xmlns:a16="http://schemas.microsoft.com/office/drawing/2014/main" id="{B2905076-CAA2-4CBA-BD76-8D1DC4E22504}"/>
                    </a:ext>
                  </a:extLst>
                </p:cNvPr>
                <p:cNvSpPr/>
                <p:nvPr/>
              </p:nvSpPr>
              <p:spPr>
                <a:xfrm>
                  <a:off x="2451436" y="3319758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Freeform 193">
                  <a:extLst>
                    <a:ext uri="{FF2B5EF4-FFF2-40B4-BE49-F238E27FC236}">
                      <a16:creationId xmlns:a16="http://schemas.microsoft.com/office/drawing/2014/main" id="{43AA7844-6CE0-E87A-C8BD-CE555FC1D0A2}"/>
                    </a:ext>
                  </a:extLst>
                </p:cNvPr>
                <p:cNvSpPr/>
                <p:nvPr/>
              </p:nvSpPr>
              <p:spPr>
                <a:xfrm>
                  <a:off x="2451435" y="3511053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id="{17AACB13-500E-E8B0-DE9E-BD218F401A9A}"/>
                    </a:ext>
                  </a:extLst>
                </p:cNvPr>
                <p:cNvSpPr/>
                <p:nvPr/>
              </p:nvSpPr>
              <p:spPr>
                <a:xfrm>
                  <a:off x="2444183" y="3713624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Freeform 195">
                  <a:extLst>
                    <a:ext uri="{FF2B5EF4-FFF2-40B4-BE49-F238E27FC236}">
                      <a16:creationId xmlns:a16="http://schemas.microsoft.com/office/drawing/2014/main" id="{02FF893F-7FB6-9796-2E1D-9BDDCE01FDDF}"/>
                    </a:ext>
                  </a:extLst>
                </p:cNvPr>
                <p:cNvSpPr/>
                <p:nvPr/>
              </p:nvSpPr>
              <p:spPr>
                <a:xfrm>
                  <a:off x="2439050" y="2919566"/>
                  <a:ext cx="1690907" cy="238414"/>
                </a:xfrm>
                <a:custGeom>
                  <a:avLst/>
                  <a:gdLst>
                    <a:gd name="connsiteX0" fmla="*/ 1518251 w 1690907"/>
                    <a:gd name="connsiteY0" fmla="*/ 116 h 238414"/>
                    <a:gd name="connsiteX1" fmla="*/ 1568127 w 1690907"/>
                    <a:gd name="connsiteY1" fmla="*/ 27825 h 238414"/>
                    <a:gd name="connsiteX2" fmla="*/ 132796 w 1690907"/>
                    <a:gd name="connsiteY2" fmla="*/ 171912 h 238414"/>
                    <a:gd name="connsiteX3" fmla="*/ 149422 w 1690907"/>
                    <a:gd name="connsiteY3" fmla="*/ 238414 h 23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907" h="238414">
                      <a:moveTo>
                        <a:pt x="1518251" y="116"/>
                      </a:moveTo>
                      <a:cubicBezTo>
                        <a:pt x="1658643" y="-346"/>
                        <a:pt x="1799036" y="-808"/>
                        <a:pt x="1568127" y="27825"/>
                      </a:cubicBezTo>
                      <a:cubicBezTo>
                        <a:pt x="1337218" y="56458"/>
                        <a:pt x="369247" y="136814"/>
                        <a:pt x="132796" y="171912"/>
                      </a:cubicBezTo>
                      <a:cubicBezTo>
                        <a:pt x="-103655" y="207010"/>
                        <a:pt x="22883" y="222712"/>
                        <a:pt x="149422" y="238414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CDADD0F9-BD67-9C5F-8477-854E7854F672}"/>
                  </a:ext>
                </a:extLst>
              </p:cNvPr>
              <p:cNvGrpSpPr/>
              <p:nvPr/>
            </p:nvGrpSpPr>
            <p:grpSpPr>
              <a:xfrm>
                <a:off x="4213207" y="2920374"/>
                <a:ext cx="347408" cy="1006833"/>
                <a:chOff x="4229082" y="2914024"/>
                <a:chExt cx="347408" cy="1006833"/>
              </a:xfrm>
            </p:grpSpPr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8FBE94F4-5E56-6D7C-F684-72449F65F4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02786" y="2914024"/>
                  <a:ext cx="0" cy="45745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F44D57A5-3476-AE4F-4605-FBFE2F9AAB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9082" y="3371475"/>
                  <a:ext cx="347408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7B7FFF42-64A6-26FD-45BF-53DFB3903B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04109" y="3461554"/>
                  <a:ext cx="19735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C3371332-9F28-C6EC-20D0-B3BA565DF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02786" y="3461554"/>
                  <a:ext cx="0" cy="4593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296E8705-CA95-F5E0-BD87-9524B1F7588A}"/>
                  </a:ext>
                </a:extLst>
              </p:cNvPr>
              <p:cNvSpPr/>
              <p:nvPr/>
            </p:nvSpPr>
            <p:spPr>
              <a:xfrm>
                <a:off x="3978178" y="3873731"/>
                <a:ext cx="211013" cy="1385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5017AD3F-BD98-DB35-651B-87062FA84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8738" y="3882361"/>
                <a:ext cx="414997" cy="384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Donut 142">
              <a:extLst>
                <a:ext uri="{FF2B5EF4-FFF2-40B4-BE49-F238E27FC236}">
                  <a16:creationId xmlns:a16="http://schemas.microsoft.com/office/drawing/2014/main" id="{824FE8E0-817F-DE87-177D-2871B6133F5E}"/>
                </a:ext>
              </a:extLst>
            </p:cNvPr>
            <p:cNvSpPr/>
            <p:nvPr/>
          </p:nvSpPr>
          <p:spPr>
            <a:xfrm>
              <a:off x="8399798" y="1611494"/>
              <a:ext cx="2976805" cy="2976805"/>
            </a:xfrm>
            <a:prstGeom prst="donut">
              <a:avLst>
                <a:gd name="adj" fmla="val 1294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4DF46A9-04CC-87A1-3BF5-682DF5464D56}"/>
                </a:ext>
              </a:extLst>
            </p:cNvPr>
            <p:cNvSpPr/>
            <p:nvPr/>
          </p:nvSpPr>
          <p:spPr>
            <a:xfrm>
              <a:off x="9802402" y="1834611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C63F30E-76C8-35D0-A339-F3BEDB5F6CEE}"/>
                </a:ext>
              </a:extLst>
            </p:cNvPr>
            <p:cNvSpPr/>
            <p:nvPr/>
          </p:nvSpPr>
          <p:spPr>
            <a:xfrm>
              <a:off x="9802402" y="1834611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62C18A9-88B0-FF35-BE55-C19E9CFFCD77}"/>
                </a:ext>
              </a:extLst>
            </p:cNvPr>
            <p:cNvSpPr/>
            <p:nvPr/>
          </p:nvSpPr>
          <p:spPr>
            <a:xfrm>
              <a:off x="10936315" y="2489042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9016D2E-2674-32E0-12D0-B641D0B49441}"/>
                </a:ext>
              </a:extLst>
            </p:cNvPr>
            <p:cNvSpPr/>
            <p:nvPr/>
          </p:nvSpPr>
          <p:spPr>
            <a:xfrm rot="1784619">
              <a:off x="8787588" y="2424635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F1C51E6-BDE2-233F-425A-B2F9AE1A54DF}"/>
                </a:ext>
              </a:extLst>
            </p:cNvPr>
            <p:cNvSpPr/>
            <p:nvPr/>
          </p:nvSpPr>
          <p:spPr>
            <a:xfrm rot="1784619">
              <a:off x="8787587" y="2424635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048C971-3959-2CC2-1F4C-24DF4272E47C}"/>
                </a:ext>
              </a:extLst>
            </p:cNvPr>
            <p:cNvCxnSpPr>
              <a:stCxn id="148" idx="1"/>
              <a:endCxn id="148" idx="5"/>
            </p:cNvCxnSpPr>
            <p:nvPr/>
          </p:nvCxnSpPr>
          <p:spPr>
            <a:xfrm rot="1784619">
              <a:off x="8812717" y="2449765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2621AF2-55EB-4037-7DE8-C7AF87BA5DD2}"/>
                </a:ext>
              </a:extLst>
            </p:cNvPr>
            <p:cNvCxnSpPr>
              <a:cxnSpLocks/>
              <a:stCxn id="148" idx="3"/>
              <a:endCxn id="148" idx="7"/>
            </p:cNvCxnSpPr>
            <p:nvPr/>
          </p:nvCxnSpPr>
          <p:spPr>
            <a:xfrm rot="1784619" flipV="1">
              <a:off x="8812717" y="2449765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4882C82-6CD5-D513-4AD2-54C2953D80F8}"/>
                </a:ext>
              </a:extLst>
            </p:cNvPr>
            <p:cNvCxnSpPr/>
            <p:nvPr/>
          </p:nvCxnSpPr>
          <p:spPr>
            <a:xfrm rot="1784619">
              <a:off x="9825400" y="1859284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E3D71D4-1012-FCE8-AB8E-E0923D97B19A}"/>
                </a:ext>
              </a:extLst>
            </p:cNvPr>
            <p:cNvCxnSpPr>
              <a:cxnSpLocks/>
            </p:cNvCxnSpPr>
            <p:nvPr/>
          </p:nvCxnSpPr>
          <p:spPr>
            <a:xfrm rot="1784619" flipV="1">
              <a:off x="9825401" y="1859284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14D9AC9C-E6A3-CCB8-216F-2C667C713410}"/>
                </a:ext>
              </a:extLst>
            </p:cNvPr>
            <p:cNvSpPr/>
            <p:nvPr/>
          </p:nvSpPr>
          <p:spPr>
            <a:xfrm rot="3538267">
              <a:off x="8780467" y="3605813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35E4508-8B7F-4FF2-92B2-739A94340FAA}"/>
                </a:ext>
              </a:extLst>
            </p:cNvPr>
            <p:cNvSpPr/>
            <p:nvPr/>
          </p:nvSpPr>
          <p:spPr>
            <a:xfrm rot="3538267">
              <a:off x="8780467" y="3605813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9AEC9D0-D677-D17A-4F96-5DD25F0F436A}"/>
                </a:ext>
              </a:extLst>
            </p:cNvPr>
            <p:cNvSpPr/>
            <p:nvPr/>
          </p:nvSpPr>
          <p:spPr>
            <a:xfrm rot="3538267">
              <a:off x="9860244" y="4262819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11B56C30-F0A0-25CD-4BEC-BB89C3F02358}"/>
                </a:ext>
              </a:extLst>
            </p:cNvPr>
            <p:cNvSpPr/>
            <p:nvPr/>
          </p:nvSpPr>
          <p:spPr>
            <a:xfrm rot="17987922">
              <a:off x="10821389" y="3606834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1F0F968-9172-25A5-B3E3-4CADBEB237EA}"/>
                </a:ext>
              </a:extLst>
            </p:cNvPr>
            <p:cNvSpPr/>
            <p:nvPr/>
          </p:nvSpPr>
          <p:spPr>
            <a:xfrm rot="17987922">
              <a:off x="10821389" y="3606834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98D0F2E-A372-F2FF-95C6-25F2719D86E4}"/>
                </a:ext>
              </a:extLst>
            </p:cNvPr>
            <p:cNvSpPr/>
            <p:nvPr/>
          </p:nvSpPr>
          <p:spPr>
            <a:xfrm rot="17987922">
              <a:off x="10890643" y="3676089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A6F38EB6-CA21-306C-6388-F5FB69DA3DAA}"/>
                </a:ext>
              </a:extLst>
            </p:cNvPr>
            <p:cNvSpPr/>
            <p:nvPr/>
          </p:nvSpPr>
          <p:spPr>
            <a:xfrm rot="3568848">
              <a:off x="10821780" y="2418914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7CE5B8E-AF6C-9FCA-7B0C-A6DB28563378}"/>
                </a:ext>
              </a:extLst>
            </p:cNvPr>
            <p:cNvSpPr/>
            <p:nvPr/>
          </p:nvSpPr>
          <p:spPr>
            <a:xfrm rot="3568848">
              <a:off x="10821780" y="2418914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08C62A65-52B7-BFF3-E100-5A44EBEE74AB}"/>
                </a:ext>
              </a:extLst>
            </p:cNvPr>
            <p:cNvSpPr/>
            <p:nvPr/>
          </p:nvSpPr>
          <p:spPr>
            <a:xfrm>
              <a:off x="9797999" y="4194625"/>
              <a:ext cx="171595" cy="171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95F5CAD-51DF-73A1-5932-CAB1E6CBA083}"/>
                </a:ext>
              </a:extLst>
            </p:cNvPr>
            <p:cNvSpPr/>
            <p:nvPr/>
          </p:nvSpPr>
          <p:spPr>
            <a:xfrm>
              <a:off x="9797999" y="4194625"/>
              <a:ext cx="171595" cy="171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9C26EB5-9651-D168-D20C-2C59520781BD}"/>
                </a:ext>
              </a:extLst>
            </p:cNvPr>
            <p:cNvCxnSpPr>
              <a:cxnSpLocks/>
            </p:cNvCxnSpPr>
            <p:nvPr/>
          </p:nvCxnSpPr>
          <p:spPr>
            <a:xfrm>
              <a:off x="8802186" y="3630173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A3874F3-8A7F-74D2-AF67-340234C4E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2186" y="3630173"/>
              <a:ext cx="121336" cy="12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9EF88427-27E1-FDE7-5E7B-01489A18D6B8}"/>
                </a:ext>
              </a:extLst>
            </p:cNvPr>
            <p:cNvSpPr/>
            <p:nvPr/>
          </p:nvSpPr>
          <p:spPr>
            <a:xfrm rot="17987922">
              <a:off x="9871657" y="3083353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A62DC34-D8DD-C4C5-A66B-A0CC15D372DC}"/>
                </a:ext>
              </a:extLst>
            </p:cNvPr>
            <p:cNvSpPr/>
            <p:nvPr/>
          </p:nvSpPr>
          <p:spPr>
            <a:xfrm>
              <a:off x="9863923" y="4267767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0A1E855-A8E6-37C9-BAF5-EF5A285E097C}"/>
                </a:ext>
              </a:extLst>
            </p:cNvPr>
            <p:cNvSpPr/>
            <p:nvPr/>
          </p:nvSpPr>
          <p:spPr>
            <a:xfrm>
              <a:off x="10892490" y="2486462"/>
              <a:ext cx="33087" cy="330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C074B1BE-C344-55F6-2C5E-C0AC500E5928}"/>
                </a:ext>
              </a:extLst>
            </p:cNvPr>
            <p:cNvGrpSpPr/>
            <p:nvPr/>
          </p:nvGrpSpPr>
          <p:grpSpPr>
            <a:xfrm>
              <a:off x="9988660" y="2149729"/>
              <a:ext cx="596945" cy="349466"/>
              <a:chOff x="2268600" y="4296609"/>
              <a:chExt cx="860744" cy="503901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614C169-F671-E424-E8A2-F68FEFCCED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0600" y="4701766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FDB070A9-A207-121C-76A0-FD6CC1D05E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4296609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C0994E0-5737-D840-1C40-455C941376B5}"/>
                </a:ext>
              </a:extLst>
            </p:cNvPr>
            <p:cNvGrpSpPr/>
            <p:nvPr/>
          </p:nvGrpSpPr>
          <p:grpSpPr>
            <a:xfrm>
              <a:off x="9176636" y="3688716"/>
              <a:ext cx="596945" cy="349466"/>
              <a:chOff x="2268600" y="4296609"/>
              <a:chExt cx="860744" cy="503901"/>
            </a:xfrm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DC4D26C7-84C4-3D9E-6D3E-10A5048DD3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0600" y="4701766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9DA5FB50-7431-2CBF-9D8B-041512A687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8600" y="4296609"/>
                <a:ext cx="98744" cy="987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B1375995-CE09-7A87-D0C7-1E7B1E925BDE}"/>
                </a:ext>
              </a:extLst>
            </p:cNvPr>
            <p:cNvSpPr/>
            <p:nvPr/>
          </p:nvSpPr>
          <p:spPr>
            <a:xfrm flipH="1" flipV="1">
              <a:off x="9529774" y="2091398"/>
              <a:ext cx="1683018" cy="2352743"/>
            </a:xfrm>
            <a:custGeom>
              <a:avLst/>
              <a:gdLst>
                <a:gd name="connsiteX0" fmla="*/ 312094 w 2610748"/>
                <a:gd name="connsiteY0" fmla="*/ 1188577 h 3652883"/>
                <a:gd name="connsiteX1" fmla="*/ 2007080 w 2610748"/>
                <a:gd name="connsiteY1" fmla="*/ 207270 h 3652883"/>
                <a:gd name="connsiteX2" fmla="*/ 2557207 w 2610748"/>
                <a:gd name="connsiteY2" fmla="*/ 333650 h 3652883"/>
                <a:gd name="connsiteX3" fmla="*/ 839919 w 2610748"/>
                <a:gd name="connsiteY3" fmla="*/ 3619543 h 3652883"/>
                <a:gd name="connsiteX4" fmla="*/ 44465 w 2610748"/>
                <a:gd name="connsiteY4" fmla="*/ 1984031 h 3652883"/>
                <a:gd name="connsiteX5" fmla="*/ 312094 w 2610748"/>
                <a:gd name="connsiteY5" fmla="*/ 1188577 h 3652883"/>
                <a:gd name="connsiteX0" fmla="*/ 290694 w 2536219"/>
                <a:gd name="connsiteY0" fmla="*/ 1020151 h 3484457"/>
                <a:gd name="connsiteX1" fmla="*/ 974636 w 2536219"/>
                <a:gd name="connsiteY1" fmla="*/ 544365 h 3484457"/>
                <a:gd name="connsiteX2" fmla="*/ 2535807 w 2536219"/>
                <a:gd name="connsiteY2" fmla="*/ 165224 h 3484457"/>
                <a:gd name="connsiteX3" fmla="*/ 818519 w 2536219"/>
                <a:gd name="connsiteY3" fmla="*/ 3451117 h 3484457"/>
                <a:gd name="connsiteX4" fmla="*/ 23065 w 2536219"/>
                <a:gd name="connsiteY4" fmla="*/ 1815605 h 3484457"/>
                <a:gd name="connsiteX5" fmla="*/ 290694 w 2536219"/>
                <a:gd name="connsiteY5" fmla="*/ 1020151 h 3484457"/>
                <a:gd name="connsiteX0" fmla="*/ 290694 w 2536237"/>
                <a:gd name="connsiteY0" fmla="*/ 1036602 h 3500908"/>
                <a:gd name="connsiteX1" fmla="*/ 974636 w 2536237"/>
                <a:gd name="connsiteY1" fmla="*/ 560816 h 3500908"/>
                <a:gd name="connsiteX2" fmla="*/ 2535807 w 2536237"/>
                <a:gd name="connsiteY2" fmla="*/ 181675 h 3500908"/>
                <a:gd name="connsiteX3" fmla="*/ 818519 w 2536237"/>
                <a:gd name="connsiteY3" fmla="*/ 3467568 h 3500908"/>
                <a:gd name="connsiteX4" fmla="*/ 23065 w 2536237"/>
                <a:gd name="connsiteY4" fmla="*/ 1832056 h 3500908"/>
                <a:gd name="connsiteX5" fmla="*/ 290694 w 2536237"/>
                <a:gd name="connsiteY5" fmla="*/ 1036602 h 3500908"/>
                <a:gd name="connsiteX0" fmla="*/ 315391 w 2531177"/>
                <a:gd name="connsiteY0" fmla="*/ 982138 h 3483733"/>
                <a:gd name="connsiteX1" fmla="*/ 969596 w 2531177"/>
                <a:gd name="connsiteY1" fmla="*/ 543523 h 3483733"/>
                <a:gd name="connsiteX2" fmla="*/ 2530767 w 2531177"/>
                <a:gd name="connsiteY2" fmla="*/ 164382 h 3483733"/>
                <a:gd name="connsiteX3" fmla="*/ 813479 w 2531177"/>
                <a:gd name="connsiteY3" fmla="*/ 3450275 h 3483733"/>
                <a:gd name="connsiteX4" fmla="*/ 18025 w 2531177"/>
                <a:gd name="connsiteY4" fmla="*/ 1814763 h 3483733"/>
                <a:gd name="connsiteX5" fmla="*/ 315391 w 2531177"/>
                <a:gd name="connsiteY5" fmla="*/ 982138 h 3483733"/>
                <a:gd name="connsiteX0" fmla="*/ 316277 w 2532721"/>
                <a:gd name="connsiteY0" fmla="*/ 1020659 h 3522254"/>
                <a:gd name="connsiteX1" fmla="*/ 1059692 w 2532721"/>
                <a:gd name="connsiteY1" fmla="*/ 425927 h 3522254"/>
                <a:gd name="connsiteX2" fmla="*/ 2531653 w 2532721"/>
                <a:gd name="connsiteY2" fmla="*/ 202903 h 3522254"/>
                <a:gd name="connsiteX3" fmla="*/ 814365 w 2532721"/>
                <a:gd name="connsiteY3" fmla="*/ 3488796 h 3522254"/>
                <a:gd name="connsiteX4" fmla="*/ 18911 w 2532721"/>
                <a:gd name="connsiteY4" fmla="*/ 1853284 h 3522254"/>
                <a:gd name="connsiteX5" fmla="*/ 316277 w 2532721"/>
                <a:gd name="connsiteY5" fmla="*/ 1020659 h 3522254"/>
                <a:gd name="connsiteX0" fmla="*/ 281422 w 2497866"/>
                <a:gd name="connsiteY0" fmla="*/ 1020659 h 3525965"/>
                <a:gd name="connsiteX1" fmla="*/ 1024837 w 2497866"/>
                <a:gd name="connsiteY1" fmla="*/ 425927 h 3525965"/>
                <a:gd name="connsiteX2" fmla="*/ 2496798 w 2497866"/>
                <a:gd name="connsiteY2" fmla="*/ 202903 h 3525965"/>
                <a:gd name="connsiteX3" fmla="*/ 779510 w 2497866"/>
                <a:gd name="connsiteY3" fmla="*/ 3488796 h 3525965"/>
                <a:gd name="connsiteX4" fmla="*/ 21227 w 2497866"/>
                <a:gd name="connsiteY4" fmla="*/ 2024270 h 3525965"/>
                <a:gd name="connsiteX5" fmla="*/ 281422 w 2497866"/>
                <a:gd name="connsiteY5" fmla="*/ 1020659 h 3525965"/>
                <a:gd name="connsiteX0" fmla="*/ 283151 w 2501184"/>
                <a:gd name="connsiteY0" fmla="*/ 1047094 h 3552400"/>
                <a:gd name="connsiteX1" fmla="*/ 1152946 w 2501184"/>
                <a:gd name="connsiteY1" fmla="*/ 363153 h 3552400"/>
                <a:gd name="connsiteX2" fmla="*/ 2498527 w 2501184"/>
                <a:gd name="connsiteY2" fmla="*/ 229338 h 3552400"/>
                <a:gd name="connsiteX3" fmla="*/ 781239 w 2501184"/>
                <a:gd name="connsiteY3" fmla="*/ 3515231 h 3552400"/>
                <a:gd name="connsiteX4" fmla="*/ 22956 w 2501184"/>
                <a:gd name="connsiteY4" fmla="*/ 2050705 h 3552400"/>
                <a:gd name="connsiteX5" fmla="*/ 283151 w 2501184"/>
                <a:gd name="connsiteY5" fmla="*/ 1047094 h 3552400"/>
                <a:gd name="connsiteX0" fmla="*/ 283151 w 2478928"/>
                <a:gd name="connsiteY0" fmla="*/ 983677 h 3488983"/>
                <a:gd name="connsiteX1" fmla="*/ 1152946 w 2478928"/>
                <a:gd name="connsiteY1" fmla="*/ 299736 h 3488983"/>
                <a:gd name="connsiteX2" fmla="*/ 2476225 w 2478928"/>
                <a:gd name="connsiteY2" fmla="*/ 247696 h 3488983"/>
                <a:gd name="connsiteX3" fmla="*/ 781239 w 2478928"/>
                <a:gd name="connsiteY3" fmla="*/ 3451814 h 3488983"/>
                <a:gd name="connsiteX4" fmla="*/ 22956 w 2478928"/>
                <a:gd name="connsiteY4" fmla="*/ 1987288 h 3488983"/>
                <a:gd name="connsiteX5" fmla="*/ 283151 w 2478928"/>
                <a:gd name="connsiteY5" fmla="*/ 983677 h 3488983"/>
                <a:gd name="connsiteX0" fmla="*/ 256046 w 2451823"/>
                <a:gd name="connsiteY0" fmla="*/ 983677 h 3494530"/>
                <a:gd name="connsiteX1" fmla="*/ 1125841 w 2451823"/>
                <a:gd name="connsiteY1" fmla="*/ 299736 h 3494530"/>
                <a:gd name="connsiteX2" fmla="*/ 2449120 w 2451823"/>
                <a:gd name="connsiteY2" fmla="*/ 247696 h 3494530"/>
                <a:gd name="connsiteX3" fmla="*/ 754134 w 2451823"/>
                <a:gd name="connsiteY3" fmla="*/ 3451814 h 3494530"/>
                <a:gd name="connsiteX4" fmla="*/ 25587 w 2451823"/>
                <a:gd name="connsiteY4" fmla="*/ 2188010 h 3494530"/>
                <a:gd name="connsiteX5" fmla="*/ 256046 w 2451823"/>
                <a:gd name="connsiteY5" fmla="*/ 983677 h 3494530"/>
                <a:gd name="connsiteX0" fmla="*/ 257270 w 2454283"/>
                <a:gd name="connsiteY0" fmla="*/ 1000140 h 3510993"/>
                <a:gd name="connsiteX1" fmla="*/ 1193972 w 2454283"/>
                <a:gd name="connsiteY1" fmla="*/ 271594 h 3510993"/>
                <a:gd name="connsiteX2" fmla="*/ 2450344 w 2454283"/>
                <a:gd name="connsiteY2" fmla="*/ 264159 h 3510993"/>
                <a:gd name="connsiteX3" fmla="*/ 755358 w 2454283"/>
                <a:gd name="connsiteY3" fmla="*/ 3468277 h 3510993"/>
                <a:gd name="connsiteX4" fmla="*/ 26811 w 2454283"/>
                <a:gd name="connsiteY4" fmla="*/ 2204473 h 3510993"/>
                <a:gd name="connsiteX5" fmla="*/ 257270 w 2454283"/>
                <a:gd name="connsiteY5" fmla="*/ 1000140 h 3510993"/>
                <a:gd name="connsiteX0" fmla="*/ 257411 w 2454580"/>
                <a:gd name="connsiteY0" fmla="*/ 1017863 h 3528716"/>
                <a:gd name="connsiteX1" fmla="*/ 1201547 w 2454580"/>
                <a:gd name="connsiteY1" fmla="*/ 244712 h 3528716"/>
                <a:gd name="connsiteX2" fmla="*/ 2450485 w 2454580"/>
                <a:gd name="connsiteY2" fmla="*/ 281882 h 3528716"/>
                <a:gd name="connsiteX3" fmla="*/ 755499 w 2454580"/>
                <a:gd name="connsiteY3" fmla="*/ 3486000 h 3528716"/>
                <a:gd name="connsiteX4" fmla="*/ 26952 w 2454580"/>
                <a:gd name="connsiteY4" fmla="*/ 2222196 h 3528716"/>
                <a:gd name="connsiteX5" fmla="*/ 257411 w 2454580"/>
                <a:gd name="connsiteY5" fmla="*/ 1017863 h 3528716"/>
                <a:gd name="connsiteX0" fmla="*/ 257411 w 2450609"/>
                <a:gd name="connsiteY0" fmla="*/ 880353 h 3351616"/>
                <a:gd name="connsiteX1" fmla="*/ 1201547 w 2450609"/>
                <a:gd name="connsiteY1" fmla="*/ 107202 h 3351616"/>
                <a:gd name="connsiteX2" fmla="*/ 2450485 w 2450609"/>
                <a:gd name="connsiteY2" fmla="*/ 144372 h 3351616"/>
                <a:gd name="connsiteX3" fmla="*/ 1128078 w 2450609"/>
                <a:gd name="connsiteY3" fmla="*/ 1382737 h 3351616"/>
                <a:gd name="connsiteX4" fmla="*/ 755499 w 2450609"/>
                <a:gd name="connsiteY4" fmla="*/ 3348490 h 3351616"/>
                <a:gd name="connsiteX5" fmla="*/ 26952 w 2450609"/>
                <a:gd name="connsiteY5" fmla="*/ 2084686 h 3351616"/>
                <a:gd name="connsiteX6" fmla="*/ 257411 w 2450609"/>
                <a:gd name="connsiteY6" fmla="*/ 880353 h 3351616"/>
                <a:gd name="connsiteX0" fmla="*/ 257411 w 2450609"/>
                <a:gd name="connsiteY0" fmla="*/ 880353 h 3356302"/>
                <a:gd name="connsiteX1" fmla="*/ 1201547 w 2450609"/>
                <a:gd name="connsiteY1" fmla="*/ 107202 h 3356302"/>
                <a:gd name="connsiteX2" fmla="*/ 2450485 w 2450609"/>
                <a:gd name="connsiteY2" fmla="*/ 144372 h 3356302"/>
                <a:gd name="connsiteX3" fmla="*/ 1128078 w 2450609"/>
                <a:gd name="connsiteY3" fmla="*/ 1382737 h 3356302"/>
                <a:gd name="connsiteX4" fmla="*/ 1146649 w 2450609"/>
                <a:gd name="connsiteY4" fmla="*/ 2602185 h 3356302"/>
                <a:gd name="connsiteX5" fmla="*/ 755499 w 2450609"/>
                <a:gd name="connsiteY5" fmla="*/ 3348490 h 3356302"/>
                <a:gd name="connsiteX6" fmla="*/ 26952 w 2450609"/>
                <a:gd name="connsiteY6" fmla="*/ 2084686 h 3356302"/>
                <a:gd name="connsiteX7" fmla="*/ 257411 w 2450609"/>
                <a:gd name="connsiteY7" fmla="*/ 880353 h 3356302"/>
                <a:gd name="connsiteX0" fmla="*/ 257411 w 2478438"/>
                <a:gd name="connsiteY0" fmla="*/ 851647 h 3327596"/>
                <a:gd name="connsiteX1" fmla="*/ 1201547 w 2478438"/>
                <a:gd name="connsiteY1" fmla="*/ 78496 h 3327596"/>
                <a:gd name="connsiteX2" fmla="*/ 2450485 w 2478438"/>
                <a:gd name="connsiteY2" fmla="*/ 115666 h 3327596"/>
                <a:gd name="connsiteX3" fmla="*/ 1994690 w 2478438"/>
                <a:gd name="connsiteY3" fmla="*/ 871205 h 3327596"/>
                <a:gd name="connsiteX4" fmla="*/ 1128078 w 2478438"/>
                <a:gd name="connsiteY4" fmla="*/ 1354031 h 3327596"/>
                <a:gd name="connsiteX5" fmla="*/ 1146649 w 2478438"/>
                <a:gd name="connsiteY5" fmla="*/ 2573479 h 3327596"/>
                <a:gd name="connsiteX6" fmla="*/ 755499 w 2478438"/>
                <a:gd name="connsiteY6" fmla="*/ 3319784 h 3327596"/>
                <a:gd name="connsiteX7" fmla="*/ 26952 w 2478438"/>
                <a:gd name="connsiteY7" fmla="*/ 2055980 h 3327596"/>
                <a:gd name="connsiteX8" fmla="*/ 257411 w 2478438"/>
                <a:gd name="connsiteY8" fmla="*/ 851647 h 3327596"/>
                <a:gd name="connsiteX0" fmla="*/ 257411 w 2478438"/>
                <a:gd name="connsiteY0" fmla="*/ 851647 h 3327596"/>
                <a:gd name="connsiteX1" fmla="*/ 1201547 w 2478438"/>
                <a:gd name="connsiteY1" fmla="*/ 78496 h 3327596"/>
                <a:gd name="connsiteX2" fmla="*/ 2450485 w 2478438"/>
                <a:gd name="connsiteY2" fmla="*/ 115666 h 3327596"/>
                <a:gd name="connsiteX3" fmla="*/ 1994690 w 2478438"/>
                <a:gd name="connsiteY3" fmla="*/ 871205 h 3327596"/>
                <a:gd name="connsiteX4" fmla="*/ 1100610 w 2478438"/>
                <a:gd name="connsiteY4" fmla="*/ 1399811 h 3327596"/>
                <a:gd name="connsiteX5" fmla="*/ 1146649 w 2478438"/>
                <a:gd name="connsiteY5" fmla="*/ 2573479 h 3327596"/>
                <a:gd name="connsiteX6" fmla="*/ 755499 w 2478438"/>
                <a:gd name="connsiteY6" fmla="*/ 3319784 h 3327596"/>
                <a:gd name="connsiteX7" fmla="*/ 26952 w 2478438"/>
                <a:gd name="connsiteY7" fmla="*/ 2055980 h 3327596"/>
                <a:gd name="connsiteX8" fmla="*/ 257411 w 2478438"/>
                <a:gd name="connsiteY8" fmla="*/ 851647 h 3327596"/>
                <a:gd name="connsiteX0" fmla="*/ 257411 w 2478438"/>
                <a:gd name="connsiteY0" fmla="*/ 851647 h 3327596"/>
                <a:gd name="connsiteX1" fmla="*/ 1201547 w 2478438"/>
                <a:gd name="connsiteY1" fmla="*/ 78496 h 3327596"/>
                <a:gd name="connsiteX2" fmla="*/ 2450485 w 2478438"/>
                <a:gd name="connsiteY2" fmla="*/ 115666 h 3327596"/>
                <a:gd name="connsiteX3" fmla="*/ 1994690 w 2478438"/>
                <a:gd name="connsiteY3" fmla="*/ 871205 h 3327596"/>
                <a:gd name="connsiteX4" fmla="*/ 1045673 w 2478438"/>
                <a:gd name="connsiteY4" fmla="*/ 1441014 h 3327596"/>
                <a:gd name="connsiteX5" fmla="*/ 1146649 w 2478438"/>
                <a:gd name="connsiteY5" fmla="*/ 2573479 h 3327596"/>
                <a:gd name="connsiteX6" fmla="*/ 755499 w 2478438"/>
                <a:gd name="connsiteY6" fmla="*/ 3319784 h 3327596"/>
                <a:gd name="connsiteX7" fmla="*/ 26952 w 2478438"/>
                <a:gd name="connsiteY7" fmla="*/ 2055980 h 3327596"/>
                <a:gd name="connsiteX8" fmla="*/ 257411 w 2478438"/>
                <a:gd name="connsiteY8" fmla="*/ 851647 h 3327596"/>
                <a:gd name="connsiteX0" fmla="*/ 230571 w 2451598"/>
                <a:gd name="connsiteY0" fmla="*/ 851647 h 3321427"/>
                <a:gd name="connsiteX1" fmla="*/ 1174707 w 2451598"/>
                <a:gd name="connsiteY1" fmla="*/ 78496 h 3321427"/>
                <a:gd name="connsiteX2" fmla="*/ 2423645 w 2451598"/>
                <a:gd name="connsiteY2" fmla="*/ 115666 h 3321427"/>
                <a:gd name="connsiteX3" fmla="*/ 1967850 w 2451598"/>
                <a:gd name="connsiteY3" fmla="*/ 871205 h 3321427"/>
                <a:gd name="connsiteX4" fmla="*/ 1018833 w 2451598"/>
                <a:gd name="connsiteY4" fmla="*/ 1441014 h 3321427"/>
                <a:gd name="connsiteX5" fmla="*/ 1119809 w 2451598"/>
                <a:gd name="connsiteY5" fmla="*/ 2573479 h 3321427"/>
                <a:gd name="connsiteX6" fmla="*/ 728659 w 2451598"/>
                <a:gd name="connsiteY6" fmla="*/ 3319784 h 3321427"/>
                <a:gd name="connsiteX7" fmla="*/ 245330 w 2451598"/>
                <a:gd name="connsiteY7" fmla="*/ 2775301 h 3321427"/>
                <a:gd name="connsiteX8" fmla="*/ 112 w 2451598"/>
                <a:gd name="connsiteY8" fmla="*/ 2055980 h 3321427"/>
                <a:gd name="connsiteX9" fmla="*/ 230571 w 2451598"/>
                <a:gd name="connsiteY9" fmla="*/ 851647 h 3321427"/>
                <a:gd name="connsiteX0" fmla="*/ 230571 w 2426650"/>
                <a:gd name="connsiteY0" fmla="*/ 904773 h 3374554"/>
                <a:gd name="connsiteX1" fmla="*/ 1174707 w 2426650"/>
                <a:gd name="connsiteY1" fmla="*/ 131622 h 3374554"/>
                <a:gd name="connsiteX2" fmla="*/ 1760675 w 2426650"/>
                <a:gd name="connsiteY2" fmla="*/ 3751 h 3374554"/>
                <a:gd name="connsiteX3" fmla="*/ 2423645 w 2426650"/>
                <a:gd name="connsiteY3" fmla="*/ 168792 h 3374554"/>
                <a:gd name="connsiteX4" fmla="*/ 1967850 w 2426650"/>
                <a:gd name="connsiteY4" fmla="*/ 924331 h 3374554"/>
                <a:gd name="connsiteX5" fmla="*/ 1018833 w 2426650"/>
                <a:gd name="connsiteY5" fmla="*/ 1494140 h 3374554"/>
                <a:gd name="connsiteX6" fmla="*/ 1119809 w 2426650"/>
                <a:gd name="connsiteY6" fmla="*/ 2626605 h 3374554"/>
                <a:gd name="connsiteX7" fmla="*/ 728659 w 2426650"/>
                <a:gd name="connsiteY7" fmla="*/ 3372910 h 3374554"/>
                <a:gd name="connsiteX8" fmla="*/ 245330 w 2426650"/>
                <a:gd name="connsiteY8" fmla="*/ 2828427 h 3374554"/>
                <a:gd name="connsiteX9" fmla="*/ 112 w 2426650"/>
                <a:gd name="connsiteY9" fmla="*/ 2109106 h 3374554"/>
                <a:gd name="connsiteX10" fmla="*/ 230571 w 2426650"/>
                <a:gd name="connsiteY10" fmla="*/ 904773 h 3374554"/>
                <a:gd name="connsiteX0" fmla="*/ 230571 w 2426650"/>
                <a:gd name="connsiteY0" fmla="*/ 905252 h 3375033"/>
                <a:gd name="connsiteX1" fmla="*/ 1174707 w 2426650"/>
                <a:gd name="connsiteY1" fmla="*/ 132101 h 3375033"/>
                <a:gd name="connsiteX2" fmla="*/ 1760675 w 2426650"/>
                <a:gd name="connsiteY2" fmla="*/ 4230 h 3375033"/>
                <a:gd name="connsiteX3" fmla="*/ 2423645 w 2426650"/>
                <a:gd name="connsiteY3" fmla="*/ 169271 h 3375033"/>
                <a:gd name="connsiteX4" fmla="*/ 1967850 w 2426650"/>
                <a:gd name="connsiteY4" fmla="*/ 924810 h 3375033"/>
                <a:gd name="connsiteX5" fmla="*/ 1018833 w 2426650"/>
                <a:gd name="connsiteY5" fmla="*/ 1494619 h 3375033"/>
                <a:gd name="connsiteX6" fmla="*/ 1119809 w 2426650"/>
                <a:gd name="connsiteY6" fmla="*/ 2627084 h 3375033"/>
                <a:gd name="connsiteX7" fmla="*/ 728659 w 2426650"/>
                <a:gd name="connsiteY7" fmla="*/ 3373389 h 3375033"/>
                <a:gd name="connsiteX8" fmla="*/ 245330 w 2426650"/>
                <a:gd name="connsiteY8" fmla="*/ 2828906 h 3375033"/>
                <a:gd name="connsiteX9" fmla="*/ 112 w 2426650"/>
                <a:gd name="connsiteY9" fmla="*/ 2109585 h 3375033"/>
                <a:gd name="connsiteX10" fmla="*/ 230571 w 2426650"/>
                <a:gd name="connsiteY10" fmla="*/ 905252 h 3375033"/>
                <a:gd name="connsiteX0" fmla="*/ 230571 w 2426770"/>
                <a:gd name="connsiteY0" fmla="*/ 922675 h 3392456"/>
                <a:gd name="connsiteX1" fmla="*/ 1174707 w 2426770"/>
                <a:gd name="connsiteY1" fmla="*/ 149524 h 3392456"/>
                <a:gd name="connsiteX2" fmla="*/ 1756097 w 2426770"/>
                <a:gd name="connsiteY2" fmla="*/ 3341 h 3392456"/>
                <a:gd name="connsiteX3" fmla="*/ 2423645 w 2426770"/>
                <a:gd name="connsiteY3" fmla="*/ 186694 h 3392456"/>
                <a:gd name="connsiteX4" fmla="*/ 1967850 w 2426770"/>
                <a:gd name="connsiteY4" fmla="*/ 942233 h 3392456"/>
                <a:gd name="connsiteX5" fmla="*/ 1018833 w 2426770"/>
                <a:gd name="connsiteY5" fmla="*/ 1512042 h 3392456"/>
                <a:gd name="connsiteX6" fmla="*/ 1119809 w 2426770"/>
                <a:gd name="connsiteY6" fmla="*/ 2644507 h 3392456"/>
                <a:gd name="connsiteX7" fmla="*/ 728659 w 2426770"/>
                <a:gd name="connsiteY7" fmla="*/ 3390812 h 3392456"/>
                <a:gd name="connsiteX8" fmla="*/ 245330 w 2426770"/>
                <a:gd name="connsiteY8" fmla="*/ 2846329 h 3392456"/>
                <a:gd name="connsiteX9" fmla="*/ 112 w 2426770"/>
                <a:gd name="connsiteY9" fmla="*/ 2127008 h 3392456"/>
                <a:gd name="connsiteX10" fmla="*/ 230571 w 2426770"/>
                <a:gd name="connsiteY10" fmla="*/ 922675 h 3392456"/>
                <a:gd name="connsiteX0" fmla="*/ 230571 w 2426770"/>
                <a:gd name="connsiteY0" fmla="*/ 922675 h 3392456"/>
                <a:gd name="connsiteX1" fmla="*/ 1174707 w 2426770"/>
                <a:gd name="connsiteY1" fmla="*/ 149524 h 3392456"/>
                <a:gd name="connsiteX2" fmla="*/ 1756097 w 2426770"/>
                <a:gd name="connsiteY2" fmla="*/ 3341 h 3392456"/>
                <a:gd name="connsiteX3" fmla="*/ 2423645 w 2426770"/>
                <a:gd name="connsiteY3" fmla="*/ 186694 h 3392456"/>
                <a:gd name="connsiteX4" fmla="*/ 1967850 w 2426770"/>
                <a:gd name="connsiteY4" fmla="*/ 942233 h 3392456"/>
                <a:gd name="connsiteX5" fmla="*/ 1018833 w 2426770"/>
                <a:gd name="connsiteY5" fmla="*/ 1512042 h 3392456"/>
                <a:gd name="connsiteX6" fmla="*/ 1119809 w 2426770"/>
                <a:gd name="connsiteY6" fmla="*/ 2644507 h 3392456"/>
                <a:gd name="connsiteX7" fmla="*/ 728659 w 2426770"/>
                <a:gd name="connsiteY7" fmla="*/ 3390812 h 3392456"/>
                <a:gd name="connsiteX8" fmla="*/ 245330 w 2426770"/>
                <a:gd name="connsiteY8" fmla="*/ 2846329 h 3392456"/>
                <a:gd name="connsiteX9" fmla="*/ 112 w 2426770"/>
                <a:gd name="connsiteY9" fmla="*/ 2127008 h 3392456"/>
                <a:gd name="connsiteX10" fmla="*/ 230571 w 2426770"/>
                <a:gd name="connsiteY10" fmla="*/ 922675 h 339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6770" h="3392456">
                  <a:moveTo>
                    <a:pt x="230571" y="922675"/>
                  </a:moveTo>
                  <a:cubicBezTo>
                    <a:pt x="426337" y="593094"/>
                    <a:pt x="920453" y="302746"/>
                    <a:pt x="1174707" y="149524"/>
                  </a:cubicBezTo>
                  <a:cubicBezTo>
                    <a:pt x="1428961" y="-3698"/>
                    <a:pt x="1552519" y="15459"/>
                    <a:pt x="1756097" y="3341"/>
                  </a:cubicBezTo>
                  <a:cubicBezTo>
                    <a:pt x="1964254" y="-13354"/>
                    <a:pt x="2388353" y="30212"/>
                    <a:pt x="2423645" y="186694"/>
                  </a:cubicBezTo>
                  <a:cubicBezTo>
                    <a:pt x="2458937" y="343176"/>
                    <a:pt x="2188251" y="735839"/>
                    <a:pt x="1967850" y="942233"/>
                  </a:cubicBezTo>
                  <a:cubicBezTo>
                    <a:pt x="1747449" y="1148627"/>
                    <a:pt x="1120969" y="1208728"/>
                    <a:pt x="1018833" y="1512042"/>
                  </a:cubicBezTo>
                  <a:cubicBezTo>
                    <a:pt x="916697" y="1815356"/>
                    <a:pt x="1181906" y="2316882"/>
                    <a:pt x="1119809" y="2644507"/>
                  </a:cubicBezTo>
                  <a:cubicBezTo>
                    <a:pt x="1057713" y="2972133"/>
                    <a:pt x="866012" y="3361753"/>
                    <a:pt x="728659" y="3390812"/>
                  </a:cubicBezTo>
                  <a:cubicBezTo>
                    <a:pt x="591306" y="3419871"/>
                    <a:pt x="366754" y="3056963"/>
                    <a:pt x="245330" y="2846329"/>
                  </a:cubicBezTo>
                  <a:cubicBezTo>
                    <a:pt x="123906" y="2635695"/>
                    <a:pt x="2572" y="2447617"/>
                    <a:pt x="112" y="2127008"/>
                  </a:cubicBezTo>
                  <a:cubicBezTo>
                    <a:pt x="-2348" y="1806399"/>
                    <a:pt x="34805" y="1252256"/>
                    <a:pt x="230571" y="922675"/>
                  </a:cubicBezTo>
                  <a:close/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D13280C6-C71D-C2CC-6422-297B0301D7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4910" y="2140272"/>
              <a:ext cx="68165" cy="12588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FCDC5EA-5BE2-1028-BB44-4F8F3E0AC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73377" y="3692209"/>
              <a:ext cx="40649" cy="630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B15135DA-4969-DC50-26F3-E770B9439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20249" y="4193076"/>
              <a:ext cx="30753" cy="14520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AD7D1EF5-7713-F293-068E-B6B4219A36CF}"/>
                </a:ext>
              </a:extLst>
            </p:cNvPr>
            <p:cNvSpPr/>
            <p:nvPr/>
          </p:nvSpPr>
          <p:spPr>
            <a:xfrm>
              <a:off x="8532394" y="1783543"/>
              <a:ext cx="1700747" cy="2324341"/>
            </a:xfrm>
            <a:custGeom>
              <a:avLst/>
              <a:gdLst>
                <a:gd name="connsiteX0" fmla="*/ 312094 w 2610748"/>
                <a:gd name="connsiteY0" fmla="*/ 1188577 h 3652883"/>
                <a:gd name="connsiteX1" fmla="*/ 2007080 w 2610748"/>
                <a:gd name="connsiteY1" fmla="*/ 207270 h 3652883"/>
                <a:gd name="connsiteX2" fmla="*/ 2557207 w 2610748"/>
                <a:gd name="connsiteY2" fmla="*/ 333650 h 3652883"/>
                <a:gd name="connsiteX3" fmla="*/ 839919 w 2610748"/>
                <a:gd name="connsiteY3" fmla="*/ 3619543 h 3652883"/>
                <a:gd name="connsiteX4" fmla="*/ 44465 w 2610748"/>
                <a:gd name="connsiteY4" fmla="*/ 1984031 h 3652883"/>
                <a:gd name="connsiteX5" fmla="*/ 312094 w 2610748"/>
                <a:gd name="connsiteY5" fmla="*/ 1188577 h 3652883"/>
                <a:gd name="connsiteX0" fmla="*/ 290694 w 2536219"/>
                <a:gd name="connsiteY0" fmla="*/ 1020151 h 3484457"/>
                <a:gd name="connsiteX1" fmla="*/ 974636 w 2536219"/>
                <a:gd name="connsiteY1" fmla="*/ 544365 h 3484457"/>
                <a:gd name="connsiteX2" fmla="*/ 2535807 w 2536219"/>
                <a:gd name="connsiteY2" fmla="*/ 165224 h 3484457"/>
                <a:gd name="connsiteX3" fmla="*/ 818519 w 2536219"/>
                <a:gd name="connsiteY3" fmla="*/ 3451117 h 3484457"/>
                <a:gd name="connsiteX4" fmla="*/ 23065 w 2536219"/>
                <a:gd name="connsiteY4" fmla="*/ 1815605 h 3484457"/>
                <a:gd name="connsiteX5" fmla="*/ 290694 w 2536219"/>
                <a:gd name="connsiteY5" fmla="*/ 1020151 h 3484457"/>
                <a:gd name="connsiteX0" fmla="*/ 290694 w 2536237"/>
                <a:gd name="connsiteY0" fmla="*/ 1036602 h 3500908"/>
                <a:gd name="connsiteX1" fmla="*/ 974636 w 2536237"/>
                <a:gd name="connsiteY1" fmla="*/ 560816 h 3500908"/>
                <a:gd name="connsiteX2" fmla="*/ 2535807 w 2536237"/>
                <a:gd name="connsiteY2" fmla="*/ 181675 h 3500908"/>
                <a:gd name="connsiteX3" fmla="*/ 818519 w 2536237"/>
                <a:gd name="connsiteY3" fmla="*/ 3467568 h 3500908"/>
                <a:gd name="connsiteX4" fmla="*/ 23065 w 2536237"/>
                <a:gd name="connsiteY4" fmla="*/ 1832056 h 3500908"/>
                <a:gd name="connsiteX5" fmla="*/ 290694 w 2536237"/>
                <a:gd name="connsiteY5" fmla="*/ 1036602 h 3500908"/>
                <a:gd name="connsiteX0" fmla="*/ 315391 w 2531177"/>
                <a:gd name="connsiteY0" fmla="*/ 982138 h 3483733"/>
                <a:gd name="connsiteX1" fmla="*/ 969596 w 2531177"/>
                <a:gd name="connsiteY1" fmla="*/ 543523 h 3483733"/>
                <a:gd name="connsiteX2" fmla="*/ 2530767 w 2531177"/>
                <a:gd name="connsiteY2" fmla="*/ 164382 h 3483733"/>
                <a:gd name="connsiteX3" fmla="*/ 813479 w 2531177"/>
                <a:gd name="connsiteY3" fmla="*/ 3450275 h 3483733"/>
                <a:gd name="connsiteX4" fmla="*/ 18025 w 2531177"/>
                <a:gd name="connsiteY4" fmla="*/ 1814763 h 3483733"/>
                <a:gd name="connsiteX5" fmla="*/ 315391 w 2531177"/>
                <a:gd name="connsiteY5" fmla="*/ 982138 h 3483733"/>
                <a:gd name="connsiteX0" fmla="*/ 316277 w 2532721"/>
                <a:gd name="connsiteY0" fmla="*/ 1020659 h 3522254"/>
                <a:gd name="connsiteX1" fmla="*/ 1059692 w 2532721"/>
                <a:gd name="connsiteY1" fmla="*/ 425927 h 3522254"/>
                <a:gd name="connsiteX2" fmla="*/ 2531653 w 2532721"/>
                <a:gd name="connsiteY2" fmla="*/ 202903 h 3522254"/>
                <a:gd name="connsiteX3" fmla="*/ 814365 w 2532721"/>
                <a:gd name="connsiteY3" fmla="*/ 3488796 h 3522254"/>
                <a:gd name="connsiteX4" fmla="*/ 18911 w 2532721"/>
                <a:gd name="connsiteY4" fmla="*/ 1853284 h 3522254"/>
                <a:gd name="connsiteX5" fmla="*/ 316277 w 2532721"/>
                <a:gd name="connsiteY5" fmla="*/ 1020659 h 3522254"/>
                <a:gd name="connsiteX0" fmla="*/ 281422 w 2497866"/>
                <a:gd name="connsiteY0" fmla="*/ 1020659 h 3525965"/>
                <a:gd name="connsiteX1" fmla="*/ 1024837 w 2497866"/>
                <a:gd name="connsiteY1" fmla="*/ 425927 h 3525965"/>
                <a:gd name="connsiteX2" fmla="*/ 2496798 w 2497866"/>
                <a:gd name="connsiteY2" fmla="*/ 202903 h 3525965"/>
                <a:gd name="connsiteX3" fmla="*/ 779510 w 2497866"/>
                <a:gd name="connsiteY3" fmla="*/ 3488796 h 3525965"/>
                <a:gd name="connsiteX4" fmla="*/ 21227 w 2497866"/>
                <a:gd name="connsiteY4" fmla="*/ 2024270 h 3525965"/>
                <a:gd name="connsiteX5" fmla="*/ 281422 w 2497866"/>
                <a:gd name="connsiteY5" fmla="*/ 1020659 h 3525965"/>
                <a:gd name="connsiteX0" fmla="*/ 283151 w 2501184"/>
                <a:gd name="connsiteY0" fmla="*/ 1047094 h 3552400"/>
                <a:gd name="connsiteX1" fmla="*/ 1152946 w 2501184"/>
                <a:gd name="connsiteY1" fmla="*/ 363153 h 3552400"/>
                <a:gd name="connsiteX2" fmla="*/ 2498527 w 2501184"/>
                <a:gd name="connsiteY2" fmla="*/ 229338 h 3552400"/>
                <a:gd name="connsiteX3" fmla="*/ 781239 w 2501184"/>
                <a:gd name="connsiteY3" fmla="*/ 3515231 h 3552400"/>
                <a:gd name="connsiteX4" fmla="*/ 22956 w 2501184"/>
                <a:gd name="connsiteY4" fmla="*/ 2050705 h 3552400"/>
                <a:gd name="connsiteX5" fmla="*/ 283151 w 2501184"/>
                <a:gd name="connsiteY5" fmla="*/ 1047094 h 3552400"/>
                <a:gd name="connsiteX0" fmla="*/ 283151 w 2478928"/>
                <a:gd name="connsiteY0" fmla="*/ 983677 h 3488983"/>
                <a:gd name="connsiteX1" fmla="*/ 1152946 w 2478928"/>
                <a:gd name="connsiteY1" fmla="*/ 299736 h 3488983"/>
                <a:gd name="connsiteX2" fmla="*/ 2476225 w 2478928"/>
                <a:gd name="connsiteY2" fmla="*/ 247696 h 3488983"/>
                <a:gd name="connsiteX3" fmla="*/ 781239 w 2478928"/>
                <a:gd name="connsiteY3" fmla="*/ 3451814 h 3488983"/>
                <a:gd name="connsiteX4" fmla="*/ 22956 w 2478928"/>
                <a:gd name="connsiteY4" fmla="*/ 1987288 h 3488983"/>
                <a:gd name="connsiteX5" fmla="*/ 283151 w 2478928"/>
                <a:gd name="connsiteY5" fmla="*/ 983677 h 3488983"/>
                <a:gd name="connsiteX0" fmla="*/ 256046 w 2451823"/>
                <a:gd name="connsiteY0" fmla="*/ 983677 h 3494530"/>
                <a:gd name="connsiteX1" fmla="*/ 1125841 w 2451823"/>
                <a:gd name="connsiteY1" fmla="*/ 299736 h 3494530"/>
                <a:gd name="connsiteX2" fmla="*/ 2449120 w 2451823"/>
                <a:gd name="connsiteY2" fmla="*/ 247696 h 3494530"/>
                <a:gd name="connsiteX3" fmla="*/ 754134 w 2451823"/>
                <a:gd name="connsiteY3" fmla="*/ 3451814 h 3494530"/>
                <a:gd name="connsiteX4" fmla="*/ 25587 w 2451823"/>
                <a:gd name="connsiteY4" fmla="*/ 2188010 h 3494530"/>
                <a:gd name="connsiteX5" fmla="*/ 256046 w 2451823"/>
                <a:gd name="connsiteY5" fmla="*/ 983677 h 3494530"/>
                <a:gd name="connsiteX0" fmla="*/ 257270 w 2454283"/>
                <a:gd name="connsiteY0" fmla="*/ 1000140 h 3510993"/>
                <a:gd name="connsiteX1" fmla="*/ 1193972 w 2454283"/>
                <a:gd name="connsiteY1" fmla="*/ 271594 h 3510993"/>
                <a:gd name="connsiteX2" fmla="*/ 2450344 w 2454283"/>
                <a:gd name="connsiteY2" fmla="*/ 264159 h 3510993"/>
                <a:gd name="connsiteX3" fmla="*/ 755358 w 2454283"/>
                <a:gd name="connsiteY3" fmla="*/ 3468277 h 3510993"/>
                <a:gd name="connsiteX4" fmla="*/ 26811 w 2454283"/>
                <a:gd name="connsiteY4" fmla="*/ 2204473 h 3510993"/>
                <a:gd name="connsiteX5" fmla="*/ 257270 w 2454283"/>
                <a:gd name="connsiteY5" fmla="*/ 1000140 h 3510993"/>
                <a:gd name="connsiteX0" fmla="*/ 257411 w 2454580"/>
                <a:gd name="connsiteY0" fmla="*/ 1017863 h 3528716"/>
                <a:gd name="connsiteX1" fmla="*/ 1201547 w 2454580"/>
                <a:gd name="connsiteY1" fmla="*/ 244712 h 3528716"/>
                <a:gd name="connsiteX2" fmla="*/ 2450485 w 2454580"/>
                <a:gd name="connsiteY2" fmla="*/ 281882 h 3528716"/>
                <a:gd name="connsiteX3" fmla="*/ 755499 w 2454580"/>
                <a:gd name="connsiteY3" fmla="*/ 3486000 h 3528716"/>
                <a:gd name="connsiteX4" fmla="*/ 26952 w 2454580"/>
                <a:gd name="connsiteY4" fmla="*/ 2222196 h 3528716"/>
                <a:gd name="connsiteX5" fmla="*/ 257411 w 2454580"/>
                <a:gd name="connsiteY5" fmla="*/ 1017863 h 3528716"/>
                <a:gd name="connsiteX0" fmla="*/ 257411 w 2450609"/>
                <a:gd name="connsiteY0" fmla="*/ 880353 h 3351616"/>
                <a:gd name="connsiteX1" fmla="*/ 1201547 w 2450609"/>
                <a:gd name="connsiteY1" fmla="*/ 107202 h 3351616"/>
                <a:gd name="connsiteX2" fmla="*/ 2450485 w 2450609"/>
                <a:gd name="connsiteY2" fmla="*/ 144372 h 3351616"/>
                <a:gd name="connsiteX3" fmla="*/ 1128078 w 2450609"/>
                <a:gd name="connsiteY3" fmla="*/ 1382737 h 3351616"/>
                <a:gd name="connsiteX4" fmla="*/ 755499 w 2450609"/>
                <a:gd name="connsiteY4" fmla="*/ 3348490 h 3351616"/>
                <a:gd name="connsiteX5" fmla="*/ 26952 w 2450609"/>
                <a:gd name="connsiteY5" fmla="*/ 2084686 h 3351616"/>
                <a:gd name="connsiteX6" fmla="*/ 257411 w 2450609"/>
                <a:gd name="connsiteY6" fmla="*/ 880353 h 3351616"/>
                <a:gd name="connsiteX0" fmla="*/ 257411 w 2450609"/>
                <a:gd name="connsiteY0" fmla="*/ 880353 h 3356302"/>
                <a:gd name="connsiteX1" fmla="*/ 1201547 w 2450609"/>
                <a:gd name="connsiteY1" fmla="*/ 107202 h 3356302"/>
                <a:gd name="connsiteX2" fmla="*/ 2450485 w 2450609"/>
                <a:gd name="connsiteY2" fmla="*/ 144372 h 3356302"/>
                <a:gd name="connsiteX3" fmla="*/ 1128078 w 2450609"/>
                <a:gd name="connsiteY3" fmla="*/ 1382737 h 3356302"/>
                <a:gd name="connsiteX4" fmla="*/ 1146649 w 2450609"/>
                <a:gd name="connsiteY4" fmla="*/ 2602185 h 3356302"/>
                <a:gd name="connsiteX5" fmla="*/ 755499 w 2450609"/>
                <a:gd name="connsiteY5" fmla="*/ 3348490 h 3356302"/>
                <a:gd name="connsiteX6" fmla="*/ 26952 w 2450609"/>
                <a:gd name="connsiteY6" fmla="*/ 2084686 h 3356302"/>
                <a:gd name="connsiteX7" fmla="*/ 257411 w 2450609"/>
                <a:gd name="connsiteY7" fmla="*/ 880353 h 3356302"/>
                <a:gd name="connsiteX0" fmla="*/ 257411 w 2478438"/>
                <a:gd name="connsiteY0" fmla="*/ 851647 h 3327596"/>
                <a:gd name="connsiteX1" fmla="*/ 1201547 w 2478438"/>
                <a:gd name="connsiteY1" fmla="*/ 78496 h 3327596"/>
                <a:gd name="connsiteX2" fmla="*/ 2450485 w 2478438"/>
                <a:gd name="connsiteY2" fmla="*/ 115666 h 3327596"/>
                <a:gd name="connsiteX3" fmla="*/ 1994690 w 2478438"/>
                <a:gd name="connsiteY3" fmla="*/ 871205 h 3327596"/>
                <a:gd name="connsiteX4" fmla="*/ 1128078 w 2478438"/>
                <a:gd name="connsiteY4" fmla="*/ 1354031 h 3327596"/>
                <a:gd name="connsiteX5" fmla="*/ 1146649 w 2478438"/>
                <a:gd name="connsiteY5" fmla="*/ 2573479 h 3327596"/>
                <a:gd name="connsiteX6" fmla="*/ 755499 w 2478438"/>
                <a:gd name="connsiteY6" fmla="*/ 3319784 h 3327596"/>
                <a:gd name="connsiteX7" fmla="*/ 26952 w 2478438"/>
                <a:gd name="connsiteY7" fmla="*/ 2055980 h 3327596"/>
                <a:gd name="connsiteX8" fmla="*/ 257411 w 2478438"/>
                <a:gd name="connsiteY8" fmla="*/ 851647 h 3327596"/>
                <a:gd name="connsiteX0" fmla="*/ 257411 w 2478438"/>
                <a:gd name="connsiteY0" fmla="*/ 851647 h 3327596"/>
                <a:gd name="connsiteX1" fmla="*/ 1201547 w 2478438"/>
                <a:gd name="connsiteY1" fmla="*/ 78496 h 3327596"/>
                <a:gd name="connsiteX2" fmla="*/ 2450485 w 2478438"/>
                <a:gd name="connsiteY2" fmla="*/ 115666 h 3327596"/>
                <a:gd name="connsiteX3" fmla="*/ 1994690 w 2478438"/>
                <a:gd name="connsiteY3" fmla="*/ 871205 h 3327596"/>
                <a:gd name="connsiteX4" fmla="*/ 1100610 w 2478438"/>
                <a:gd name="connsiteY4" fmla="*/ 1399811 h 3327596"/>
                <a:gd name="connsiteX5" fmla="*/ 1146649 w 2478438"/>
                <a:gd name="connsiteY5" fmla="*/ 2573479 h 3327596"/>
                <a:gd name="connsiteX6" fmla="*/ 755499 w 2478438"/>
                <a:gd name="connsiteY6" fmla="*/ 3319784 h 3327596"/>
                <a:gd name="connsiteX7" fmla="*/ 26952 w 2478438"/>
                <a:gd name="connsiteY7" fmla="*/ 2055980 h 3327596"/>
                <a:gd name="connsiteX8" fmla="*/ 257411 w 2478438"/>
                <a:gd name="connsiteY8" fmla="*/ 851647 h 3327596"/>
                <a:gd name="connsiteX0" fmla="*/ 257411 w 2478438"/>
                <a:gd name="connsiteY0" fmla="*/ 851647 h 3327596"/>
                <a:gd name="connsiteX1" fmla="*/ 1201547 w 2478438"/>
                <a:gd name="connsiteY1" fmla="*/ 78496 h 3327596"/>
                <a:gd name="connsiteX2" fmla="*/ 2450485 w 2478438"/>
                <a:gd name="connsiteY2" fmla="*/ 115666 h 3327596"/>
                <a:gd name="connsiteX3" fmla="*/ 1994690 w 2478438"/>
                <a:gd name="connsiteY3" fmla="*/ 871205 h 3327596"/>
                <a:gd name="connsiteX4" fmla="*/ 1045673 w 2478438"/>
                <a:gd name="connsiteY4" fmla="*/ 1441014 h 3327596"/>
                <a:gd name="connsiteX5" fmla="*/ 1146649 w 2478438"/>
                <a:gd name="connsiteY5" fmla="*/ 2573479 h 3327596"/>
                <a:gd name="connsiteX6" fmla="*/ 755499 w 2478438"/>
                <a:gd name="connsiteY6" fmla="*/ 3319784 h 3327596"/>
                <a:gd name="connsiteX7" fmla="*/ 26952 w 2478438"/>
                <a:gd name="connsiteY7" fmla="*/ 2055980 h 3327596"/>
                <a:gd name="connsiteX8" fmla="*/ 257411 w 2478438"/>
                <a:gd name="connsiteY8" fmla="*/ 851647 h 3327596"/>
                <a:gd name="connsiteX0" fmla="*/ 257411 w 2478438"/>
                <a:gd name="connsiteY0" fmla="*/ 880109 h 3356058"/>
                <a:gd name="connsiteX1" fmla="*/ 1201547 w 2478438"/>
                <a:gd name="connsiteY1" fmla="*/ 65756 h 3356058"/>
                <a:gd name="connsiteX2" fmla="*/ 2450485 w 2478438"/>
                <a:gd name="connsiteY2" fmla="*/ 144128 h 3356058"/>
                <a:gd name="connsiteX3" fmla="*/ 1994690 w 2478438"/>
                <a:gd name="connsiteY3" fmla="*/ 899667 h 3356058"/>
                <a:gd name="connsiteX4" fmla="*/ 1045673 w 2478438"/>
                <a:gd name="connsiteY4" fmla="*/ 1469476 h 3356058"/>
                <a:gd name="connsiteX5" fmla="*/ 1146649 w 2478438"/>
                <a:gd name="connsiteY5" fmla="*/ 2601941 h 3356058"/>
                <a:gd name="connsiteX6" fmla="*/ 755499 w 2478438"/>
                <a:gd name="connsiteY6" fmla="*/ 3348246 h 3356058"/>
                <a:gd name="connsiteX7" fmla="*/ 26952 w 2478438"/>
                <a:gd name="connsiteY7" fmla="*/ 2084442 h 3356058"/>
                <a:gd name="connsiteX8" fmla="*/ 257411 w 2478438"/>
                <a:gd name="connsiteY8" fmla="*/ 880109 h 3356058"/>
                <a:gd name="connsiteX0" fmla="*/ 231765 w 2452792"/>
                <a:gd name="connsiteY0" fmla="*/ 880109 h 3351297"/>
                <a:gd name="connsiteX1" fmla="*/ 1175901 w 2452792"/>
                <a:gd name="connsiteY1" fmla="*/ 65756 h 3351297"/>
                <a:gd name="connsiteX2" fmla="*/ 2424839 w 2452792"/>
                <a:gd name="connsiteY2" fmla="*/ 144128 h 3351297"/>
                <a:gd name="connsiteX3" fmla="*/ 1969044 w 2452792"/>
                <a:gd name="connsiteY3" fmla="*/ 899667 h 3351297"/>
                <a:gd name="connsiteX4" fmla="*/ 1020027 w 2452792"/>
                <a:gd name="connsiteY4" fmla="*/ 1469476 h 3351297"/>
                <a:gd name="connsiteX5" fmla="*/ 1121003 w 2452792"/>
                <a:gd name="connsiteY5" fmla="*/ 2601941 h 3351297"/>
                <a:gd name="connsiteX6" fmla="*/ 729853 w 2452792"/>
                <a:gd name="connsiteY6" fmla="*/ 3348246 h 3351297"/>
                <a:gd name="connsiteX7" fmla="*/ 291770 w 2452792"/>
                <a:gd name="connsiteY7" fmla="*/ 2848730 h 3351297"/>
                <a:gd name="connsiteX8" fmla="*/ 1306 w 2452792"/>
                <a:gd name="connsiteY8" fmla="*/ 2084442 h 3351297"/>
                <a:gd name="connsiteX9" fmla="*/ 231765 w 2452792"/>
                <a:gd name="connsiteY9" fmla="*/ 880109 h 3351297"/>
                <a:gd name="connsiteX0" fmla="*/ 231306 w 2452333"/>
                <a:gd name="connsiteY0" fmla="*/ 880109 h 3351503"/>
                <a:gd name="connsiteX1" fmla="*/ 1175442 w 2452333"/>
                <a:gd name="connsiteY1" fmla="*/ 65756 h 3351503"/>
                <a:gd name="connsiteX2" fmla="*/ 2424380 w 2452333"/>
                <a:gd name="connsiteY2" fmla="*/ 144128 h 3351503"/>
                <a:gd name="connsiteX3" fmla="*/ 1968585 w 2452333"/>
                <a:gd name="connsiteY3" fmla="*/ 899667 h 3351503"/>
                <a:gd name="connsiteX4" fmla="*/ 1019568 w 2452333"/>
                <a:gd name="connsiteY4" fmla="*/ 1469476 h 3351503"/>
                <a:gd name="connsiteX5" fmla="*/ 1120544 w 2452333"/>
                <a:gd name="connsiteY5" fmla="*/ 2601941 h 3351503"/>
                <a:gd name="connsiteX6" fmla="*/ 729394 w 2452333"/>
                <a:gd name="connsiteY6" fmla="*/ 3348246 h 3351503"/>
                <a:gd name="connsiteX7" fmla="*/ 277577 w 2452333"/>
                <a:gd name="connsiteY7" fmla="*/ 2871621 h 3351503"/>
                <a:gd name="connsiteX8" fmla="*/ 847 w 2452333"/>
                <a:gd name="connsiteY8" fmla="*/ 2084442 h 3351503"/>
                <a:gd name="connsiteX9" fmla="*/ 231306 w 2452333"/>
                <a:gd name="connsiteY9" fmla="*/ 880109 h 335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333" h="3351503">
                  <a:moveTo>
                    <a:pt x="231306" y="880109"/>
                  </a:moveTo>
                  <a:cubicBezTo>
                    <a:pt x="427072" y="543661"/>
                    <a:pt x="809930" y="188419"/>
                    <a:pt x="1175442" y="65756"/>
                  </a:cubicBezTo>
                  <a:cubicBezTo>
                    <a:pt x="1540954" y="-56907"/>
                    <a:pt x="2292189" y="5143"/>
                    <a:pt x="2424380" y="144128"/>
                  </a:cubicBezTo>
                  <a:cubicBezTo>
                    <a:pt x="2556571" y="283113"/>
                    <a:pt x="2188986" y="693273"/>
                    <a:pt x="1968585" y="899667"/>
                  </a:cubicBezTo>
                  <a:cubicBezTo>
                    <a:pt x="1748184" y="1106061"/>
                    <a:pt x="1121704" y="1166162"/>
                    <a:pt x="1019568" y="1469476"/>
                  </a:cubicBezTo>
                  <a:cubicBezTo>
                    <a:pt x="917432" y="1772790"/>
                    <a:pt x="1182641" y="2274316"/>
                    <a:pt x="1120544" y="2601941"/>
                  </a:cubicBezTo>
                  <a:cubicBezTo>
                    <a:pt x="1058448" y="2929567"/>
                    <a:pt x="862258" y="3310167"/>
                    <a:pt x="729394" y="3348246"/>
                  </a:cubicBezTo>
                  <a:cubicBezTo>
                    <a:pt x="596530" y="3386325"/>
                    <a:pt x="399001" y="3082255"/>
                    <a:pt x="277577" y="2871621"/>
                  </a:cubicBezTo>
                  <a:cubicBezTo>
                    <a:pt x="156153" y="2660987"/>
                    <a:pt x="8559" y="2416361"/>
                    <a:pt x="847" y="2084442"/>
                  </a:cubicBezTo>
                  <a:cubicBezTo>
                    <a:pt x="-6865" y="1752523"/>
                    <a:pt x="35540" y="1216557"/>
                    <a:pt x="231306" y="880109"/>
                  </a:cubicBezTo>
                  <a:close/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2A8342BA-FC1E-40C0-49A1-79AFC523D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1554" y="3980057"/>
              <a:ext cx="83436" cy="13845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B6341D1A-4606-91AC-411D-EA4A399DCD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5400" y="1969331"/>
              <a:ext cx="47741" cy="9358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7E279D39-029F-F0E9-5E4A-1C6CB9D1DE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5510" y="2272918"/>
              <a:ext cx="63514" cy="10512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36C329ED-3350-C64A-41C3-E077AE2740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734" y="2619707"/>
              <a:ext cx="119927" cy="183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969EE992-E8E3-9E76-23C1-A6EEEF1F575A}"/>
                </a:ext>
              </a:extLst>
            </p:cNvPr>
            <p:cNvCxnSpPr>
              <a:cxnSpLocks/>
            </p:cNvCxnSpPr>
            <p:nvPr/>
          </p:nvCxnSpPr>
          <p:spPr>
            <a:xfrm>
              <a:off x="9926663" y="2786471"/>
              <a:ext cx="184270" cy="1151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C1F0B415-173F-2573-05C6-7319C0ECA9A6}"/>
              </a:ext>
            </a:extLst>
          </p:cNvPr>
          <p:cNvSpPr txBox="1"/>
          <p:nvPr/>
        </p:nvSpPr>
        <p:spPr>
          <a:xfrm>
            <a:off x="822285" y="4884644"/>
            <a:ext cx="2956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Subtransient state</a:t>
            </a:r>
          </a:p>
          <a:p>
            <a:pPr algn="ctr"/>
            <a:r>
              <a:rPr lang="en-US" sz="2400" dirty="0"/>
              <a:t>Valid for a few 10’s </a:t>
            </a:r>
            <a:r>
              <a:rPr lang="en-US" sz="2400" dirty="0" err="1"/>
              <a:t>ms</a:t>
            </a:r>
            <a:endParaRPr lang="en-US" sz="2400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91271C2-1546-8E11-2A7B-8C58C5D56B86}"/>
              </a:ext>
            </a:extLst>
          </p:cNvPr>
          <p:cNvSpPr txBox="1"/>
          <p:nvPr/>
        </p:nvSpPr>
        <p:spPr>
          <a:xfrm>
            <a:off x="4538517" y="4879335"/>
            <a:ext cx="3130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Transient state</a:t>
            </a:r>
          </a:p>
          <a:p>
            <a:pPr algn="ctr"/>
            <a:r>
              <a:rPr lang="en-US" sz="2400" dirty="0"/>
              <a:t>Valid for a few 100’s </a:t>
            </a:r>
            <a:r>
              <a:rPr lang="en-US" sz="2400" dirty="0" err="1"/>
              <a:t>ms</a:t>
            </a:r>
            <a:endParaRPr lang="en-US" sz="2400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0CCFDB11-7733-A597-3134-721F819B5DF3}"/>
              </a:ext>
            </a:extLst>
          </p:cNvPr>
          <p:cNvSpPr txBox="1"/>
          <p:nvPr/>
        </p:nvSpPr>
        <p:spPr>
          <a:xfrm>
            <a:off x="8407934" y="4875628"/>
            <a:ext cx="2976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Steady state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96B07D-D1E0-DA8D-FA7F-33B0B754AEF5}"/>
              </a:ext>
            </a:extLst>
          </p:cNvPr>
          <p:cNvGrpSpPr/>
          <p:nvPr/>
        </p:nvGrpSpPr>
        <p:grpSpPr>
          <a:xfrm>
            <a:off x="3640680" y="5651866"/>
            <a:ext cx="5038367" cy="973857"/>
            <a:chOff x="3640680" y="5651866"/>
            <a:chExt cx="5038367" cy="973857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FB908B60-5679-D27E-3741-4648EF6A5698}"/>
                </a:ext>
              </a:extLst>
            </p:cNvPr>
            <p:cNvSpPr/>
            <p:nvPr/>
          </p:nvSpPr>
          <p:spPr>
            <a:xfrm rot="16200000">
              <a:off x="5957754" y="4201670"/>
              <a:ext cx="389850" cy="3290241"/>
            </a:xfrm>
            <a:prstGeom prst="leftBrace">
              <a:avLst>
                <a:gd name="adj1" fmla="val 6479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181F40-6727-B932-4086-74946AFDA8DC}"/>
                </a:ext>
              </a:extLst>
            </p:cNvPr>
            <p:cNvSpPr txBox="1"/>
            <p:nvPr/>
          </p:nvSpPr>
          <p:spPr>
            <a:xfrm>
              <a:off x="3640680" y="6164058"/>
              <a:ext cx="5038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Compatible with mechanical transients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373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A54F-3555-98F5-994B-7BA57BE0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classical dynamic model of generators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BF15C7A-1ED7-6C19-9611-9DFFE9FBFF1D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1555668"/>
                <a:ext cx="5412225" cy="46339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Same structure as the steady-state model</a:t>
                </a:r>
              </a:p>
              <a:p>
                <a:endParaRPr lang="en-US" dirty="0"/>
              </a:p>
              <a:p>
                <a:r>
                  <a:rPr lang="en-US" dirty="0"/>
                  <a:t>Synchronous reactance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replaced by transient reactance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a valid approximation during the electromechanical transients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BF15C7A-1ED7-6C19-9611-9DFFE9FBF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1555668"/>
                <a:ext cx="5412225" cy="4633995"/>
              </a:xfrm>
              <a:blipFill>
                <a:blip r:embed="rId2"/>
                <a:stretch>
                  <a:fillRect l="-1869" t="-2186" r="-3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9BE6A-8FF8-A7B9-7F73-C5A3E0D8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10F46-7E39-5F03-94C3-42BB5A832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66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D647F1-B40D-C2E7-3FDC-0E767DCFC27E}"/>
              </a:ext>
            </a:extLst>
          </p:cNvPr>
          <p:cNvGrpSpPr/>
          <p:nvPr/>
        </p:nvGrpSpPr>
        <p:grpSpPr>
          <a:xfrm>
            <a:off x="607561" y="2431628"/>
            <a:ext cx="4886060" cy="2499967"/>
            <a:chOff x="1352934" y="1580653"/>
            <a:chExt cx="3898623" cy="19947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B2C1DED-E8FA-CCF4-0841-77278AA080C4}"/>
                    </a:ext>
                  </a:extLst>
                </p:cNvPr>
                <p:cNvSpPr txBox="1"/>
                <p:nvPr/>
              </p:nvSpPr>
              <p:spPr>
                <a:xfrm>
                  <a:off x="3736034" y="1588863"/>
                  <a:ext cx="249823" cy="2455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B2C1DED-E8FA-CCF4-0841-77278AA080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6034" y="1588863"/>
                  <a:ext cx="249823" cy="245578"/>
                </a:xfrm>
                <a:prstGeom prst="rect">
                  <a:avLst/>
                </a:prstGeom>
                <a:blipFill>
                  <a:blip r:embed="rId3"/>
                  <a:stretch>
                    <a:fillRect l="-20000" r="-4000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E6B40D-077D-ECEF-D8C4-4354546A25E8}"/>
                </a:ext>
              </a:extLst>
            </p:cNvPr>
            <p:cNvGrpSpPr/>
            <p:nvPr/>
          </p:nvGrpSpPr>
          <p:grpSpPr>
            <a:xfrm>
              <a:off x="2720199" y="2191350"/>
              <a:ext cx="555625" cy="1325805"/>
              <a:chOff x="2713849" y="2191350"/>
              <a:chExt cx="555625" cy="1325805"/>
            </a:xfrm>
          </p:grpSpPr>
          <p:grpSp>
            <p:nvGrpSpPr>
              <p:cNvPr id="40" name="Group 4">
                <a:extLst>
                  <a:ext uri="{FF2B5EF4-FFF2-40B4-BE49-F238E27FC236}">
                    <a16:creationId xmlns:a16="http://schemas.microsoft.com/office/drawing/2014/main" id="{E22EC02E-1652-2191-D885-97F6134FA7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3849" y="2576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43" name="Oval 5">
                  <a:extLst>
                    <a:ext uri="{FF2B5EF4-FFF2-40B4-BE49-F238E27FC236}">
                      <a16:creationId xmlns:a16="http://schemas.microsoft.com/office/drawing/2014/main" id="{6639E921-EE1B-B98B-50B8-2891E0A4D2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grpSp>
              <p:nvGrpSpPr>
                <p:cNvPr id="44" name="Group 6">
                  <a:extLst>
                    <a:ext uri="{FF2B5EF4-FFF2-40B4-BE49-F238E27FC236}">
                      <a16:creationId xmlns:a16="http://schemas.microsoft.com/office/drawing/2014/main" id="{A291EA14-CBD7-79E7-943A-A38D00EB9F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45" name="Group 7">
                    <a:extLst>
                      <a:ext uri="{FF2B5EF4-FFF2-40B4-BE49-F238E27FC236}">
                        <a16:creationId xmlns:a16="http://schemas.microsoft.com/office/drawing/2014/main" id="{FAA1E7E5-AC6F-3724-E05C-770D3916846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49" name="Arc 8">
                      <a:extLst>
                        <a:ext uri="{FF2B5EF4-FFF2-40B4-BE49-F238E27FC236}">
                          <a16:creationId xmlns:a16="http://schemas.microsoft.com/office/drawing/2014/main" id="{404205F3-C1F9-7568-EC7C-9602EAD8B63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2000"/>
                    </a:p>
                  </p:txBody>
                </p:sp>
                <p:sp>
                  <p:nvSpPr>
                    <p:cNvPr id="50" name="Arc 9">
                      <a:extLst>
                        <a:ext uri="{FF2B5EF4-FFF2-40B4-BE49-F238E27FC236}">
                          <a16:creationId xmlns:a16="http://schemas.microsoft.com/office/drawing/2014/main" id="{627A3E84-976B-D5A0-0FE7-EBADD5CAE33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2000"/>
                    </a:p>
                  </p:txBody>
                </p:sp>
              </p:grpSp>
              <p:grpSp>
                <p:nvGrpSpPr>
                  <p:cNvPr id="46" name="Group 10">
                    <a:extLst>
                      <a:ext uri="{FF2B5EF4-FFF2-40B4-BE49-F238E27FC236}">
                        <a16:creationId xmlns:a16="http://schemas.microsoft.com/office/drawing/2014/main" id="{57010CBB-78DF-84A2-35CD-A72A3DD32F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47" name="Arc 11">
                      <a:extLst>
                        <a:ext uri="{FF2B5EF4-FFF2-40B4-BE49-F238E27FC236}">
                          <a16:creationId xmlns:a16="http://schemas.microsoft.com/office/drawing/2014/main" id="{3787B966-332F-D84F-C190-259F1AF7B2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2000"/>
                    </a:p>
                  </p:txBody>
                </p:sp>
                <p:sp>
                  <p:nvSpPr>
                    <p:cNvPr id="48" name="Arc 12">
                      <a:extLst>
                        <a:ext uri="{FF2B5EF4-FFF2-40B4-BE49-F238E27FC236}">
                          <a16:creationId xmlns:a16="http://schemas.microsoft.com/office/drawing/2014/main" id="{503A3077-B63D-8216-0F99-61A561DBDE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2000"/>
                    </a:p>
                  </p:txBody>
                </p:sp>
              </p:grpSp>
            </p:grpSp>
          </p:grp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8428060-83CB-31FB-734E-0DED20729146}"/>
                  </a:ext>
                </a:extLst>
              </p:cNvPr>
              <p:cNvCxnSpPr>
                <a:endCxn id="43" idx="0"/>
              </p:cNvCxnSpPr>
              <p:nvPr/>
            </p:nvCxnSpPr>
            <p:spPr>
              <a:xfrm>
                <a:off x="2991662" y="2191350"/>
                <a:ext cx="0" cy="38509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C138234-84D5-03CE-7EA4-B930AAE168E8}"/>
                  </a:ext>
                </a:extLst>
              </p:cNvPr>
              <p:cNvCxnSpPr/>
              <p:nvPr/>
            </p:nvCxnSpPr>
            <p:spPr>
              <a:xfrm>
                <a:off x="2991136" y="3132065"/>
                <a:ext cx="0" cy="38509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8BBB6DD-0009-B112-1107-F480480EBA1D}"/>
                </a:ext>
              </a:extLst>
            </p:cNvPr>
            <p:cNvGrpSpPr/>
            <p:nvPr/>
          </p:nvGrpSpPr>
          <p:grpSpPr>
            <a:xfrm>
              <a:off x="2988962" y="1903076"/>
              <a:ext cx="1890912" cy="294615"/>
              <a:chOff x="4755808" y="1903076"/>
              <a:chExt cx="1890912" cy="294615"/>
            </a:xfrm>
          </p:grpSpPr>
          <p:grpSp>
            <p:nvGrpSpPr>
              <p:cNvPr id="21" name="Group 229">
                <a:extLst>
                  <a:ext uri="{FF2B5EF4-FFF2-40B4-BE49-F238E27FC236}">
                    <a16:creationId xmlns:a16="http://schemas.microsoft.com/office/drawing/2014/main" id="{5E4A94C3-3F9E-37CD-BA5E-BC2627A579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24" name="Freeform 67">
                  <a:extLst>
                    <a:ext uri="{FF2B5EF4-FFF2-40B4-BE49-F238E27FC236}">
                      <a16:creationId xmlns:a16="http://schemas.microsoft.com/office/drawing/2014/main" id="{FAD24A67-45C9-8DAA-CA23-95AAE09B3B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128850C6-CFC3-BB05-E1C0-DA7A264F77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26" name="Freeform 69">
                  <a:extLst>
                    <a:ext uri="{FF2B5EF4-FFF2-40B4-BE49-F238E27FC236}">
                      <a16:creationId xmlns:a16="http://schemas.microsoft.com/office/drawing/2014/main" id="{AFD8E515-B2FF-C9E8-23AA-74DB94EDA3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27" name="Freeform 70">
                  <a:extLst>
                    <a:ext uri="{FF2B5EF4-FFF2-40B4-BE49-F238E27FC236}">
                      <a16:creationId xmlns:a16="http://schemas.microsoft.com/office/drawing/2014/main" id="{638914AA-F59F-A822-1363-86F16F5EA8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28" name="Freeform 71">
                  <a:extLst>
                    <a:ext uri="{FF2B5EF4-FFF2-40B4-BE49-F238E27FC236}">
                      <a16:creationId xmlns:a16="http://schemas.microsoft.com/office/drawing/2014/main" id="{8BE27AC5-D856-4907-247F-72BFB727D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29" name="Freeform 72">
                  <a:extLst>
                    <a:ext uri="{FF2B5EF4-FFF2-40B4-BE49-F238E27FC236}">
                      <a16:creationId xmlns:a16="http://schemas.microsoft.com/office/drawing/2014/main" id="{CABEAE92-9BE5-50DB-3FEA-2DDA0FA417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30" name="Freeform 73">
                  <a:extLst>
                    <a:ext uri="{FF2B5EF4-FFF2-40B4-BE49-F238E27FC236}">
                      <a16:creationId xmlns:a16="http://schemas.microsoft.com/office/drawing/2014/main" id="{217635DA-3D36-887E-5428-6A6396F2BE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31" name="Freeform 74">
                  <a:extLst>
                    <a:ext uri="{FF2B5EF4-FFF2-40B4-BE49-F238E27FC236}">
                      <a16:creationId xmlns:a16="http://schemas.microsoft.com/office/drawing/2014/main" id="{4DA87A57-6A10-9D86-E7FE-59F2936588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32" name="Freeform 105">
                  <a:extLst>
                    <a:ext uri="{FF2B5EF4-FFF2-40B4-BE49-F238E27FC236}">
                      <a16:creationId xmlns:a16="http://schemas.microsoft.com/office/drawing/2014/main" id="{B0A74F57-DE85-06C5-1E77-7FD2CE8939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33" name="Freeform 106">
                  <a:extLst>
                    <a:ext uri="{FF2B5EF4-FFF2-40B4-BE49-F238E27FC236}">
                      <a16:creationId xmlns:a16="http://schemas.microsoft.com/office/drawing/2014/main" id="{5A129EC5-7634-D79C-E003-084061E257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34" name="Freeform 107">
                  <a:extLst>
                    <a:ext uri="{FF2B5EF4-FFF2-40B4-BE49-F238E27FC236}">
                      <a16:creationId xmlns:a16="http://schemas.microsoft.com/office/drawing/2014/main" id="{A99D55EE-AA24-7D21-AA76-EAD80E0349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35" name="Freeform 108">
                  <a:extLst>
                    <a:ext uri="{FF2B5EF4-FFF2-40B4-BE49-F238E27FC236}">
                      <a16:creationId xmlns:a16="http://schemas.microsoft.com/office/drawing/2014/main" id="{F0B2C453-850F-324B-0262-8F288217D1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36" name="Freeform 109">
                  <a:extLst>
                    <a:ext uri="{FF2B5EF4-FFF2-40B4-BE49-F238E27FC236}">
                      <a16:creationId xmlns:a16="http://schemas.microsoft.com/office/drawing/2014/main" id="{43C52E36-52CC-BF77-29A7-EF4E857CC3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37" name="Freeform 110">
                  <a:extLst>
                    <a:ext uri="{FF2B5EF4-FFF2-40B4-BE49-F238E27FC236}">
                      <a16:creationId xmlns:a16="http://schemas.microsoft.com/office/drawing/2014/main" id="{7340923F-1ABE-CDFD-B9BA-85CF689F8F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38" name="Freeform 111">
                  <a:extLst>
                    <a:ext uri="{FF2B5EF4-FFF2-40B4-BE49-F238E27FC236}">
                      <a16:creationId xmlns:a16="http://schemas.microsoft.com/office/drawing/2014/main" id="{83BDE2A2-FCA5-2B83-64CC-726F1E1EF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39" name="Freeform 112">
                  <a:extLst>
                    <a:ext uri="{FF2B5EF4-FFF2-40B4-BE49-F238E27FC236}">
                      <a16:creationId xmlns:a16="http://schemas.microsoft.com/office/drawing/2014/main" id="{BDE3AEB9-9077-2881-881C-974F7CE54D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7854445-91D2-C51A-64A0-B97A1DAA0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AC50FDA-E71B-5DE0-135B-E6A2633E46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5808" y="2187191"/>
                <a:ext cx="3495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2DAD2E-1A5B-0E83-184B-1317FD62050A}"/>
                </a:ext>
              </a:extLst>
            </p:cNvPr>
            <p:cNvSpPr/>
            <p:nvPr/>
          </p:nvSpPr>
          <p:spPr>
            <a:xfrm>
              <a:off x="4815326" y="2113886"/>
              <a:ext cx="148856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E3B4F0-69C2-20E1-3626-EC008DE9BF9E}"/>
                </a:ext>
              </a:extLst>
            </p:cNvPr>
            <p:cNvCxnSpPr/>
            <p:nvPr/>
          </p:nvCxnSpPr>
          <p:spPr>
            <a:xfrm>
              <a:off x="4552818" y="1976314"/>
              <a:ext cx="4276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BDB31D-0AED-CD03-1696-1855A6E48F49}"/>
                    </a:ext>
                  </a:extLst>
                </p:cNvPr>
                <p:cNvSpPr txBox="1"/>
                <p:nvPr/>
              </p:nvSpPr>
              <p:spPr>
                <a:xfrm>
                  <a:off x="4600102" y="1580653"/>
                  <a:ext cx="277911" cy="3192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BDB31D-0AED-CD03-1696-1855A6E48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0102" y="1580653"/>
                  <a:ext cx="277911" cy="31925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A1F3CA9-CC47-4AC8-8017-7C7FC439F7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9754" y="2352576"/>
              <a:ext cx="0" cy="10033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F65F247-3FB4-F4DA-07D1-57B1AD9630E8}"/>
                    </a:ext>
                  </a:extLst>
                </p:cNvPr>
                <p:cNvSpPr txBox="1"/>
                <p:nvPr/>
              </p:nvSpPr>
              <p:spPr>
                <a:xfrm>
                  <a:off x="4879712" y="2663849"/>
                  <a:ext cx="371845" cy="3192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F65F247-3FB4-F4DA-07D1-57B1AD963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9712" y="2663849"/>
                  <a:ext cx="371845" cy="3192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4EF15BF-1CFC-779B-3DFF-678299AFB2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5804" y="2346689"/>
              <a:ext cx="0" cy="10033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8294C93-639C-DE55-6B0B-169E1F49465A}"/>
                    </a:ext>
                  </a:extLst>
                </p:cNvPr>
                <p:cNvSpPr txBox="1"/>
                <p:nvPr/>
              </p:nvSpPr>
              <p:spPr>
                <a:xfrm>
                  <a:off x="1352934" y="2668879"/>
                  <a:ext cx="1109037" cy="3205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8294C93-639C-DE55-6B0B-169E1F494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2934" y="2668879"/>
                  <a:ext cx="1109037" cy="32058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1A3C9FF-A5BB-847F-A4D3-05A8C05242D1}"/>
                </a:ext>
              </a:extLst>
            </p:cNvPr>
            <p:cNvSpPr/>
            <p:nvPr/>
          </p:nvSpPr>
          <p:spPr>
            <a:xfrm>
              <a:off x="4818639" y="3426539"/>
              <a:ext cx="148856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72B503F-C718-A75B-1EBE-10D17D3745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0799" y="3500967"/>
              <a:ext cx="18178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619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A54F-3555-98F5-994B-7BA57BE0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classical dynamic model of generators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BF15C7A-1ED7-6C19-9611-9DFFE9FBFF1D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1555668"/>
                <a:ext cx="5412225" cy="463399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Generator unloaded: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acc>
                    <m:r>
                      <a:rPr lang="en-US" b="0" i="0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acc>
                  </m:oMath>
                </a14:m>
                <a:endParaRPr lang="en-US" kern="1200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kern="12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Generator loaded:</a:t>
                </a:r>
              </a:p>
              <a:p>
                <a:pPr lvl="1">
                  <a:buFont typeface="Wingdings" pitchFamily="2" charset="2"/>
                  <a:buChar char="à"/>
                </a:pPr>
                <a:r>
                  <a:rPr lang="en-US" kern="12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𝑗</m:t>
                    </m:r>
                    <m:sSup>
                      <m:sSup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p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</m:acc>
                  </m:oMath>
                </a14:m>
                <a:endParaRPr lang="en-US" kern="1200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kern="12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kern="12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Calibri" panose="020F0502020204030204" pitchFamily="34" charset="0"/>
                  </a:rPr>
                  <a:t>: voltage induced in the stator by rotor magnetic field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12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Calibri" panose="020F0502020204030204" pitchFamily="34" charset="0"/>
                  </a:rPr>
                  <a:t> thus represents the position of the rotor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12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Calibri" panose="020F0502020204030204" pitchFamily="34" charset="0"/>
                  </a:rPr>
                  <a:t> is thus the same angle as in the mechanical model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BF15C7A-1ED7-6C19-9611-9DFFE9FBF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1555668"/>
                <a:ext cx="5412225" cy="4633995"/>
              </a:xfrm>
              <a:blipFill>
                <a:blip r:embed="rId2"/>
                <a:stretch>
                  <a:fillRect l="-1869" t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9BE6A-8FF8-A7B9-7F73-C5A3E0D8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10F46-7E39-5F03-94C3-42BB5A832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67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D647F1-B40D-C2E7-3FDC-0E767DCFC27E}"/>
              </a:ext>
            </a:extLst>
          </p:cNvPr>
          <p:cNvGrpSpPr/>
          <p:nvPr/>
        </p:nvGrpSpPr>
        <p:grpSpPr>
          <a:xfrm>
            <a:off x="607561" y="2431628"/>
            <a:ext cx="4886060" cy="2499967"/>
            <a:chOff x="1352934" y="1580653"/>
            <a:chExt cx="3898623" cy="19947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B2C1DED-E8FA-CCF4-0841-77278AA080C4}"/>
                    </a:ext>
                  </a:extLst>
                </p:cNvPr>
                <p:cNvSpPr txBox="1"/>
                <p:nvPr/>
              </p:nvSpPr>
              <p:spPr>
                <a:xfrm>
                  <a:off x="3736034" y="1588863"/>
                  <a:ext cx="249823" cy="2455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B2C1DED-E8FA-CCF4-0841-77278AA080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6034" y="1588863"/>
                  <a:ext cx="249823" cy="245578"/>
                </a:xfrm>
                <a:prstGeom prst="rect">
                  <a:avLst/>
                </a:prstGeom>
                <a:blipFill>
                  <a:blip r:embed="rId3"/>
                  <a:stretch>
                    <a:fillRect l="-20000" r="-4000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E6B40D-077D-ECEF-D8C4-4354546A25E8}"/>
                </a:ext>
              </a:extLst>
            </p:cNvPr>
            <p:cNvGrpSpPr/>
            <p:nvPr/>
          </p:nvGrpSpPr>
          <p:grpSpPr>
            <a:xfrm>
              <a:off x="2720199" y="2191350"/>
              <a:ext cx="555625" cy="1325805"/>
              <a:chOff x="2713849" y="2191350"/>
              <a:chExt cx="555625" cy="1325805"/>
            </a:xfrm>
          </p:grpSpPr>
          <p:grpSp>
            <p:nvGrpSpPr>
              <p:cNvPr id="40" name="Group 4">
                <a:extLst>
                  <a:ext uri="{FF2B5EF4-FFF2-40B4-BE49-F238E27FC236}">
                    <a16:creationId xmlns:a16="http://schemas.microsoft.com/office/drawing/2014/main" id="{E22EC02E-1652-2191-D885-97F6134FA7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3849" y="2576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43" name="Oval 5">
                  <a:extLst>
                    <a:ext uri="{FF2B5EF4-FFF2-40B4-BE49-F238E27FC236}">
                      <a16:creationId xmlns:a16="http://schemas.microsoft.com/office/drawing/2014/main" id="{6639E921-EE1B-B98B-50B8-2891E0A4D2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grpSp>
              <p:nvGrpSpPr>
                <p:cNvPr id="44" name="Group 6">
                  <a:extLst>
                    <a:ext uri="{FF2B5EF4-FFF2-40B4-BE49-F238E27FC236}">
                      <a16:creationId xmlns:a16="http://schemas.microsoft.com/office/drawing/2014/main" id="{A291EA14-CBD7-79E7-943A-A38D00EB9F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45" name="Group 7">
                    <a:extLst>
                      <a:ext uri="{FF2B5EF4-FFF2-40B4-BE49-F238E27FC236}">
                        <a16:creationId xmlns:a16="http://schemas.microsoft.com/office/drawing/2014/main" id="{FAA1E7E5-AC6F-3724-E05C-770D3916846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49" name="Arc 8">
                      <a:extLst>
                        <a:ext uri="{FF2B5EF4-FFF2-40B4-BE49-F238E27FC236}">
                          <a16:creationId xmlns:a16="http://schemas.microsoft.com/office/drawing/2014/main" id="{404205F3-C1F9-7568-EC7C-9602EAD8B63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2000"/>
                    </a:p>
                  </p:txBody>
                </p:sp>
                <p:sp>
                  <p:nvSpPr>
                    <p:cNvPr id="50" name="Arc 9">
                      <a:extLst>
                        <a:ext uri="{FF2B5EF4-FFF2-40B4-BE49-F238E27FC236}">
                          <a16:creationId xmlns:a16="http://schemas.microsoft.com/office/drawing/2014/main" id="{627A3E84-976B-D5A0-0FE7-EBADD5CAE33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2000"/>
                    </a:p>
                  </p:txBody>
                </p:sp>
              </p:grpSp>
              <p:grpSp>
                <p:nvGrpSpPr>
                  <p:cNvPr id="46" name="Group 10">
                    <a:extLst>
                      <a:ext uri="{FF2B5EF4-FFF2-40B4-BE49-F238E27FC236}">
                        <a16:creationId xmlns:a16="http://schemas.microsoft.com/office/drawing/2014/main" id="{57010CBB-78DF-84A2-35CD-A72A3DD32F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47" name="Arc 11">
                      <a:extLst>
                        <a:ext uri="{FF2B5EF4-FFF2-40B4-BE49-F238E27FC236}">
                          <a16:creationId xmlns:a16="http://schemas.microsoft.com/office/drawing/2014/main" id="{3787B966-332F-D84F-C190-259F1AF7B2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2000"/>
                    </a:p>
                  </p:txBody>
                </p:sp>
                <p:sp>
                  <p:nvSpPr>
                    <p:cNvPr id="48" name="Arc 12">
                      <a:extLst>
                        <a:ext uri="{FF2B5EF4-FFF2-40B4-BE49-F238E27FC236}">
                          <a16:creationId xmlns:a16="http://schemas.microsoft.com/office/drawing/2014/main" id="{503A3077-B63D-8216-0F99-61A561DBDE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2000"/>
                    </a:p>
                  </p:txBody>
                </p:sp>
              </p:grpSp>
            </p:grpSp>
          </p:grp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8428060-83CB-31FB-734E-0DED20729146}"/>
                  </a:ext>
                </a:extLst>
              </p:cNvPr>
              <p:cNvCxnSpPr>
                <a:endCxn id="43" idx="0"/>
              </p:cNvCxnSpPr>
              <p:nvPr/>
            </p:nvCxnSpPr>
            <p:spPr>
              <a:xfrm>
                <a:off x="2991662" y="2191350"/>
                <a:ext cx="0" cy="38509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C138234-84D5-03CE-7EA4-B930AAE168E8}"/>
                  </a:ext>
                </a:extLst>
              </p:cNvPr>
              <p:cNvCxnSpPr/>
              <p:nvPr/>
            </p:nvCxnSpPr>
            <p:spPr>
              <a:xfrm>
                <a:off x="2991136" y="3132065"/>
                <a:ext cx="0" cy="38509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8BBB6DD-0009-B112-1107-F480480EBA1D}"/>
                </a:ext>
              </a:extLst>
            </p:cNvPr>
            <p:cNvGrpSpPr/>
            <p:nvPr/>
          </p:nvGrpSpPr>
          <p:grpSpPr>
            <a:xfrm>
              <a:off x="2988962" y="1903076"/>
              <a:ext cx="1890912" cy="294615"/>
              <a:chOff x="4755808" y="1903076"/>
              <a:chExt cx="1890912" cy="294615"/>
            </a:xfrm>
          </p:grpSpPr>
          <p:grpSp>
            <p:nvGrpSpPr>
              <p:cNvPr id="21" name="Group 229">
                <a:extLst>
                  <a:ext uri="{FF2B5EF4-FFF2-40B4-BE49-F238E27FC236}">
                    <a16:creationId xmlns:a16="http://schemas.microsoft.com/office/drawing/2014/main" id="{5E4A94C3-3F9E-37CD-BA5E-BC2627A579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5453286" y="1546538"/>
                <a:ext cx="294615" cy="1007692"/>
                <a:chOff x="2788" y="1935"/>
                <a:chExt cx="216" cy="843"/>
              </a:xfrm>
            </p:grpSpPr>
            <p:sp>
              <p:nvSpPr>
                <p:cNvPr id="24" name="Freeform 67">
                  <a:extLst>
                    <a:ext uri="{FF2B5EF4-FFF2-40B4-BE49-F238E27FC236}">
                      <a16:creationId xmlns:a16="http://schemas.microsoft.com/office/drawing/2014/main" id="{FAD24A67-45C9-8DAA-CA23-95AAE09B3B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128850C6-CFC3-BB05-E1C0-DA7A264F77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26" name="Freeform 69">
                  <a:extLst>
                    <a:ext uri="{FF2B5EF4-FFF2-40B4-BE49-F238E27FC236}">
                      <a16:creationId xmlns:a16="http://schemas.microsoft.com/office/drawing/2014/main" id="{AFD8E515-B2FF-C9E8-23AA-74DB94EDA3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27" name="Freeform 70">
                  <a:extLst>
                    <a:ext uri="{FF2B5EF4-FFF2-40B4-BE49-F238E27FC236}">
                      <a16:creationId xmlns:a16="http://schemas.microsoft.com/office/drawing/2014/main" id="{638914AA-F59F-A822-1363-86F16F5EA8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28" name="Freeform 71">
                  <a:extLst>
                    <a:ext uri="{FF2B5EF4-FFF2-40B4-BE49-F238E27FC236}">
                      <a16:creationId xmlns:a16="http://schemas.microsoft.com/office/drawing/2014/main" id="{8BE27AC5-D856-4907-247F-72BFB727D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29" name="Freeform 72">
                  <a:extLst>
                    <a:ext uri="{FF2B5EF4-FFF2-40B4-BE49-F238E27FC236}">
                      <a16:creationId xmlns:a16="http://schemas.microsoft.com/office/drawing/2014/main" id="{CABEAE92-9BE5-50DB-3FEA-2DDA0FA417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30" name="Freeform 73">
                  <a:extLst>
                    <a:ext uri="{FF2B5EF4-FFF2-40B4-BE49-F238E27FC236}">
                      <a16:creationId xmlns:a16="http://schemas.microsoft.com/office/drawing/2014/main" id="{217635DA-3D36-887E-5428-6A6396F2BE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31" name="Freeform 74">
                  <a:extLst>
                    <a:ext uri="{FF2B5EF4-FFF2-40B4-BE49-F238E27FC236}">
                      <a16:creationId xmlns:a16="http://schemas.microsoft.com/office/drawing/2014/main" id="{4DA87A57-6A10-9D86-E7FE-59F2936588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32" name="Freeform 105">
                  <a:extLst>
                    <a:ext uri="{FF2B5EF4-FFF2-40B4-BE49-F238E27FC236}">
                      <a16:creationId xmlns:a16="http://schemas.microsoft.com/office/drawing/2014/main" id="{B0A74F57-DE85-06C5-1E77-7FD2CE8939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33" name="Freeform 106">
                  <a:extLst>
                    <a:ext uri="{FF2B5EF4-FFF2-40B4-BE49-F238E27FC236}">
                      <a16:creationId xmlns:a16="http://schemas.microsoft.com/office/drawing/2014/main" id="{5A129EC5-7634-D79C-E003-084061E257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34" name="Freeform 107">
                  <a:extLst>
                    <a:ext uri="{FF2B5EF4-FFF2-40B4-BE49-F238E27FC236}">
                      <a16:creationId xmlns:a16="http://schemas.microsoft.com/office/drawing/2014/main" id="{A99D55EE-AA24-7D21-AA76-EAD80E0349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35" name="Freeform 108">
                  <a:extLst>
                    <a:ext uri="{FF2B5EF4-FFF2-40B4-BE49-F238E27FC236}">
                      <a16:creationId xmlns:a16="http://schemas.microsoft.com/office/drawing/2014/main" id="{F0B2C453-850F-324B-0262-8F288217D1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36" name="Freeform 109">
                  <a:extLst>
                    <a:ext uri="{FF2B5EF4-FFF2-40B4-BE49-F238E27FC236}">
                      <a16:creationId xmlns:a16="http://schemas.microsoft.com/office/drawing/2014/main" id="{43C52E36-52CC-BF77-29A7-EF4E857CC3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37" name="Freeform 110">
                  <a:extLst>
                    <a:ext uri="{FF2B5EF4-FFF2-40B4-BE49-F238E27FC236}">
                      <a16:creationId xmlns:a16="http://schemas.microsoft.com/office/drawing/2014/main" id="{7340923F-1ABE-CDFD-B9BA-85CF689F8F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38" name="Freeform 111">
                  <a:extLst>
                    <a:ext uri="{FF2B5EF4-FFF2-40B4-BE49-F238E27FC236}">
                      <a16:creationId xmlns:a16="http://schemas.microsoft.com/office/drawing/2014/main" id="{83BDE2A2-FCA5-2B83-64CC-726F1E1EF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39" name="Freeform 112">
                  <a:extLst>
                    <a:ext uri="{FF2B5EF4-FFF2-40B4-BE49-F238E27FC236}">
                      <a16:creationId xmlns:a16="http://schemas.microsoft.com/office/drawing/2014/main" id="{BDE3AEB9-9077-2881-881C-974F7CE54D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7854445-91D2-C51A-64A0-B97A1DAA0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252" y="2187191"/>
                <a:ext cx="543468" cy="1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AC50FDA-E71B-5DE0-135B-E6A2633E46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5808" y="2187191"/>
                <a:ext cx="34959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2DAD2E-1A5B-0E83-184B-1317FD62050A}"/>
                </a:ext>
              </a:extLst>
            </p:cNvPr>
            <p:cNvSpPr/>
            <p:nvPr/>
          </p:nvSpPr>
          <p:spPr>
            <a:xfrm>
              <a:off x="4815326" y="2113886"/>
              <a:ext cx="148856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E3B4F0-69C2-20E1-3626-EC008DE9BF9E}"/>
                </a:ext>
              </a:extLst>
            </p:cNvPr>
            <p:cNvCxnSpPr/>
            <p:nvPr/>
          </p:nvCxnSpPr>
          <p:spPr>
            <a:xfrm>
              <a:off x="4552818" y="1976314"/>
              <a:ext cx="4276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BDB31D-0AED-CD03-1696-1855A6E48F49}"/>
                    </a:ext>
                  </a:extLst>
                </p:cNvPr>
                <p:cNvSpPr txBox="1"/>
                <p:nvPr/>
              </p:nvSpPr>
              <p:spPr>
                <a:xfrm>
                  <a:off x="4600102" y="1580653"/>
                  <a:ext cx="277911" cy="3192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BDB31D-0AED-CD03-1696-1855A6E48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0102" y="1580653"/>
                  <a:ext cx="277911" cy="31925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A1F3CA9-CC47-4AC8-8017-7C7FC439F7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9754" y="2352576"/>
              <a:ext cx="0" cy="10033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F65F247-3FB4-F4DA-07D1-57B1AD9630E8}"/>
                    </a:ext>
                  </a:extLst>
                </p:cNvPr>
                <p:cNvSpPr txBox="1"/>
                <p:nvPr/>
              </p:nvSpPr>
              <p:spPr>
                <a:xfrm>
                  <a:off x="4879712" y="2663849"/>
                  <a:ext cx="371845" cy="3192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F65F247-3FB4-F4DA-07D1-57B1AD963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9712" y="2663849"/>
                  <a:ext cx="371845" cy="3192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4EF15BF-1CFC-779B-3DFF-678299AFB2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5804" y="2346689"/>
              <a:ext cx="0" cy="10033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8294C93-639C-DE55-6B0B-169E1F49465A}"/>
                    </a:ext>
                  </a:extLst>
                </p:cNvPr>
                <p:cNvSpPr txBox="1"/>
                <p:nvPr/>
              </p:nvSpPr>
              <p:spPr>
                <a:xfrm>
                  <a:off x="1352934" y="2668879"/>
                  <a:ext cx="1109037" cy="3205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8294C93-639C-DE55-6B0B-169E1F494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2934" y="2668879"/>
                  <a:ext cx="1109037" cy="32058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1A3C9FF-A5BB-847F-A4D3-05A8C05242D1}"/>
                </a:ext>
              </a:extLst>
            </p:cNvPr>
            <p:cNvSpPr/>
            <p:nvPr/>
          </p:nvSpPr>
          <p:spPr>
            <a:xfrm>
              <a:off x="4818639" y="3426539"/>
              <a:ext cx="148856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72B503F-C718-A75B-1EBE-10D17D3745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0799" y="3500967"/>
              <a:ext cx="18178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212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F2DFBE-813B-EE92-9403-959F20DFC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Connecting the mechanical and electrical models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74DA3-CB7E-59FB-A5B5-E2A33DF8D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2B3B4-4F5E-2620-0857-75624E479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9686FB-3A38-90C4-AAA9-DA80D6FC6D69}"/>
                  </a:ext>
                </a:extLst>
              </p:cNvPr>
              <p:cNvSpPr txBox="1"/>
              <p:nvPr/>
            </p:nvSpPr>
            <p:spPr>
              <a:xfrm>
                <a:off x="3183839" y="3000848"/>
                <a:ext cx="4799182" cy="107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𝑠𝑦𝑛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𝑝𝑢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9686FB-3A38-90C4-AAA9-DA80D6FC6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839" y="3000848"/>
                <a:ext cx="4799182" cy="1077796"/>
              </a:xfrm>
              <a:prstGeom prst="rect">
                <a:avLst/>
              </a:prstGeom>
              <a:blipFill>
                <a:blip r:embed="rId2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33BBC07-8D66-5035-FD66-A01188AADA42}"/>
              </a:ext>
            </a:extLst>
          </p:cNvPr>
          <p:cNvGrpSpPr/>
          <p:nvPr/>
        </p:nvGrpSpPr>
        <p:grpSpPr>
          <a:xfrm>
            <a:off x="5763802" y="2085655"/>
            <a:ext cx="4913015" cy="1017141"/>
            <a:chOff x="5763802" y="2085655"/>
            <a:chExt cx="4913015" cy="10171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5103BD-B1BF-9696-2CA0-26527A7F69E8}"/>
                </a:ext>
              </a:extLst>
            </p:cNvPr>
            <p:cNvSpPr txBox="1"/>
            <p:nvPr/>
          </p:nvSpPr>
          <p:spPr>
            <a:xfrm>
              <a:off x="6589160" y="2085655"/>
              <a:ext cx="4087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Electrical and mechanical angle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1FC9B22-029D-71A3-B6D0-9AE403D38609}"/>
                </a:ext>
              </a:extLst>
            </p:cNvPr>
            <p:cNvCxnSpPr>
              <a:stCxn id="10" idx="1"/>
            </p:cNvCxnSpPr>
            <p:nvPr/>
          </p:nvCxnSpPr>
          <p:spPr>
            <a:xfrm flipH="1">
              <a:off x="5763802" y="2316488"/>
              <a:ext cx="825358" cy="7863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1B78BA-D214-0F36-A1AB-2E252AFDA336}"/>
              </a:ext>
            </a:extLst>
          </p:cNvPr>
          <p:cNvGrpSpPr/>
          <p:nvPr/>
        </p:nvGrpSpPr>
        <p:grpSpPr>
          <a:xfrm>
            <a:off x="7253554" y="3863082"/>
            <a:ext cx="2594839" cy="1129108"/>
            <a:chOff x="6248400" y="1418212"/>
            <a:chExt cx="2594839" cy="11291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63B828-EBFC-1BF0-0E46-29C55DADEE69}"/>
                </a:ext>
              </a:extLst>
            </p:cNvPr>
            <p:cNvSpPr txBox="1"/>
            <p:nvPr/>
          </p:nvSpPr>
          <p:spPr>
            <a:xfrm>
              <a:off x="6589160" y="2085655"/>
              <a:ext cx="22540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Electrical power 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EE79D74-4D2E-57E2-B611-A7C8A4E2406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6248400" y="1418212"/>
              <a:ext cx="340760" cy="89827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741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CE942-D832-991C-3DE7-649D1A67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rest of the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34080D-809D-E43C-8024-B1ED95E3B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5668"/>
            <a:ext cx="10987355" cy="4621295"/>
          </a:xfrm>
        </p:spPr>
        <p:txBody>
          <a:bodyPr/>
          <a:lstStyle/>
          <a:p>
            <a:r>
              <a:rPr lang="en-US" dirty="0"/>
              <a:t>Stability is a characteristic of the entire system</a:t>
            </a:r>
          </a:p>
          <a:p>
            <a:r>
              <a:rPr lang="en-US" dirty="0"/>
              <a:t>Must connect the electromechanical model of the generator to a model of the rest of the system</a:t>
            </a:r>
          </a:p>
          <a:p>
            <a:r>
              <a:rPr lang="en-US" dirty="0"/>
              <a:t>Simplest model of the rest of the system: infinite bus beyond a reactance</a:t>
            </a:r>
          </a:p>
          <a:p>
            <a:r>
              <a:rPr lang="en-US" dirty="0"/>
              <a:t>Infinite bus = ideal voltage source</a:t>
            </a:r>
          </a:p>
          <a:p>
            <a:pPr lvl="1"/>
            <a:r>
              <a:rPr lang="en-US" dirty="0"/>
              <a:t>Constant voltage magnitude</a:t>
            </a:r>
          </a:p>
          <a:p>
            <a:pPr lvl="1"/>
            <a:r>
              <a:rPr lang="en-US" dirty="0"/>
              <a:t>Constant frequency</a:t>
            </a:r>
          </a:p>
          <a:p>
            <a:pPr lvl="1"/>
            <a:r>
              <a:rPr lang="en-US" dirty="0"/>
              <a:t>Constant phase angle</a:t>
            </a:r>
          </a:p>
          <a:p>
            <a:r>
              <a:rPr lang="en-US" dirty="0"/>
              <a:t>Simplistic but useful to understand what affects stability</a:t>
            </a:r>
          </a:p>
          <a:p>
            <a:r>
              <a:rPr lang="en-US" dirty="0"/>
              <a:t>We’ll consider more realistic models later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537AB-DAD2-42A8-3CC2-D064D876D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A3B39-4F95-75C7-8AE6-E9943220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6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86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Equilibrium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85A76-F2B7-4DAF-C526-88FD769E1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Equilibrium state: </a:t>
            </a:r>
          </a:p>
          <a:p>
            <a:pPr lvl="1"/>
            <a:r>
              <a:rPr lang="en-US" dirty="0"/>
              <a:t>The state of the system won’t change except due to an external perturbation</a:t>
            </a:r>
          </a:p>
          <a:p>
            <a:r>
              <a:rPr lang="en-US" dirty="0"/>
              <a:t>Solving the power flow equations 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 E</a:t>
            </a:r>
            <a:r>
              <a:rPr lang="en-US" dirty="0"/>
              <a:t>quilibrium state of the power system for given loads and generations</a:t>
            </a:r>
          </a:p>
          <a:p>
            <a:r>
              <a:rPr lang="en-US" dirty="0"/>
              <a:t>Change in loads or generation change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 T</a:t>
            </a:r>
            <a:r>
              <a:rPr lang="en-US" dirty="0"/>
              <a:t>he equilibrium state of the power system changes</a:t>
            </a:r>
          </a:p>
          <a:p>
            <a:r>
              <a:rPr lang="en-US" dirty="0"/>
              <a:t>Is this equilibrium stable?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2EA90-9010-EE35-734E-B4C8D883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04425-3836-F380-66D9-3997AE1C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EB67C-4F67-680A-A585-AED17E7865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5678" y="371510"/>
            <a:ext cx="10707438" cy="658300"/>
          </a:xfrm>
        </p:spPr>
        <p:txBody>
          <a:bodyPr>
            <a:normAutofit/>
          </a:bodyPr>
          <a:lstStyle/>
          <a:p>
            <a:r>
              <a:rPr lang="en-US" dirty="0"/>
              <a:t>One-machine vs. infinite bus model</a:t>
            </a: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CE318F61-F2F0-258A-9DE7-58B01B45CA9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-1" y="6597773"/>
            <a:ext cx="332509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© 2023 Daniel Kirschen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01240A6B-338C-C71D-B5CA-6CC7C702D8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638306"/>
            <a:ext cx="2743200" cy="280658"/>
          </a:xfrm>
        </p:spPr>
        <p:txBody>
          <a:bodyPr/>
          <a:lstStyle/>
          <a:p>
            <a:pPr>
              <a:spcAft>
                <a:spcPts val="600"/>
              </a:spcAft>
            </a:pPr>
            <a:fld id="{697646A6-6B76-9347-9EA0-ECEE7D8FD72D}" type="slidenum">
              <a:rPr lang="en-US" smtClean="0"/>
              <a:pPr>
                <a:spcAft>
                  <a:spcPts val="600"/>
                </a:spcAft>
              </a:pPr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88B3A0-64B8-6599-E014-5BE7A32EA01C}"/>
                  </a:ext>
                </a:extLst>
              </p:cNvPr>
              <p:cNvSpPr txBox="1"/>
              <p:nvPr/>
            </p:nvSpPr>
            <p:spPr>
              <a:xfrm>
                <a:off x="4262295" y="2042373"/>
                <a:ext cx="4376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88B3A0-64B8-6599-E014-5BE7A32EA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95" y="2042373"/>
                <a:ext cx="437618" cy="430887"/>
              </a:xfrm>
              <a:prstGeom prst="rect">
                <a:avLst/>
              </a:prstGeom>
              <a:blipFill>
                <a:blip r:embed="rId2"/>
                <a:stretch>
                  <a:fillRect l="-1666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235FDF0-4F2B-A118-286C-8112553C7B94}"/>
              </a:ext>
            </a:extLst>
          </p:cNvPr>
          <p:cNvGrpSpPr/>
          <p:nvPr/>
        </p:nvGrpSpPr>
        <p:grpSpPr>
          <a:xfrm>
            <a:off x="2846605" y="2882012"/>
            <a:ext cx="774332" cy="1847672"/>
            <a:chOff x="2713849" y="2191350"/>
            <a:chExt cx="555625" cy="1325805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id="{E77D84D3-0931-C52B-BAA9-FE3F78943D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849" y="2576440"/>
              <a:ext cx="555625" cy="555625"/>
              <a:chOff x="1774" y="1738"/>
              <a:chExt cx="828" cy="828"/>
            </a:xfrm>
            <a:solidFill>
              <a:schemeClr val="bg1"/>
            </a:solidFill>
          </p:grpSpPr>
          <p:sp>
            <p:nvSpPr>
              <p:cNvPr id="78" name="Oval 5">
                <a:extLst>
                  <a:ext uri="{FF2B5EF4-FFF2-40B4-BE49-F238E27FC236}">
                    <a16:creationId xmlns:a16="http://schemas.microsoft.com/office/drawing/2014/main" id="{31AD4D9B-9958-5C91-98E7-8F17984FB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4" y="1738"/>
                <a:ext cx="828" cy="82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800"/>
              </a:p>
            </p:txBody>
          </p:sp>
          <p:grpSp>
            <p:nvGrpSpPr>
              <p:cNvPr id="79" name="Group 6">
                <a:extLst>
                  <a:ext uri="{FF2B5EF4-FFF2-40B4-BE49-F238E27FC236}">
                    <a16:creationId xmlns:a16="http://schemas.microsoft.com/office/drawing/2014/main" id="{6DD06D74-4A3E-BC70-D45B-0D4113B63A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847" y="1955"/>
                <a:ext cx="685" cy="377"/>
                <a:chOff x="3846" y="3460"/>
                <a:chExt cx="600" cy="235"/>
              </a:xfrm>
              <a:grpFill/>
            </p:grpSpPr>
            <p:grpSp>
              <p:nvGrpSpPr>
                <p:cNvPr id="80" name="Group 7">
                  <a:extLst>
                    <a:ext uri="{FF2B5EF4-FFF2-40B4-BE49-F238E27FC236}">
                      <a16:creationId xmlns:a16="http://schemas.microsoft.com/office/drawing/2014/main" id="{FB98603D-34DD-D56E-6078-DF25D063F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  <a:grpFill/>
              </p:grpSpPr>
              <p:sp>
                <p:nvSpPr>
                  <p:cNvPr id="84" name="Arc 8">
                    <a:extLst>
                      <a:ext uri="{FF2B5EF4-FFF2-40B4-BE49-F238E27FC236}">
                        <a16:creationId xmlns:a16="http://schemas.microsoft.com/office/drawing/2014/main" id="{526CBE1D-7C86-487B-4B23-74B08346E4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85" name="Arc 9">
                    <a:extLst>
                      <a:ext uri="{FF2B5EF4-FFF2-40B4-BE49-F238E27FC236}">
                        <a16:creationId xmlns:a16="http://schemas.microsoft.com/office/drawing/2014/main" id="{5D4D7CBD-74E7-E18C-268E-37812FB28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800"/>
                  </a:p>
                </p:txBody>
              </p:sp>
            </p:grpSp>
            <p:grpSp>
              <p:nvGrpSpPr>
                <p:cNvPr id="81" name="Group 10">
                  <a:extLst>
                    <a:ext uri="{FF2B5EF4-FFF2-40B4-BE49-F238E27FC236}">
                      <a16:creationId xmlns:a16="http://schemas.microsoft.com/office/drawing/2014/main" id="{020A753C-6578-59CC-5F5A-713BE4BFCC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  <a:grpFill/>
              </p:grpSpPr>
              <p:sp>
                <p:nvSpPr>
                  <p:cNvPr id="82" name="Arc 11">
                    <a:extLst>
                      <a:ext uri="{FF2B5EF4-FFF2-40B4-BE49-F238E27FC236}">
                        <a16:creationId xmlns:a16="http://schemas.microsoft.com/office/drawing/2014/main" id="{A5C8922C-EF70-728E-1E40-4CA5BD43AE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83" name="Arc 12">
                    <a:extLst>
                      <a:ext uri="{FF2B5EF4-FFF2-40B4-BE49-F238E27FC236}">
                        <a16:creationId xmlns:a16="http://schemas.microsoft.com/office/drawing/2014/main" id="{1B239864-1E3B-467E-79BA-9A4A8D155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800"/>
                  </a:p>
                </p:txBody>
              </p:sp>
            </p:grpSp>
          </p:grp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FA8160C-F0F0-8119-533B-EAD2D9A7B686}"/>
                </a:ext>
              </a:extLst>
            </p:cNvPr>
            <p:cNvCxnSpPr>
              <a:endCxn id="78" idx="0"/>
            </p:cNvCxnSpPr>
            <p:nvPr/>
          </p:nvCxnSpPr>
          <p:spPr>
            <a:xfrm>
              <a:off x="2991662" y="2191350"/>
              <a:ext cx="0" cy="3850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EE63264-0701-302A-2BC9-5FD2AD28A822}"/>
                </a:ext>
              </a:extLst>
            </p:cNvPr>
            <p:cNvCxnSpPr/>
            <p:nvPr/>
          </p:nvCxnSpPr>
          <p:spPr>
            <a:xfrm>
              <a:off x="2991136" y="3132065"/>
              <a:ext cx="0" cy="3850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9DDE55-761A-8FDD-26A4-F2808B798014}"/>
              </a:ext>
            </a:extLst>
          </p:cNvPr>
          <p:cNvGrpSpPr/>
          <p:nvPr/>
        </p:nvGrpSpPr>
        <p:grpSpPr>
          <a:xfrm>
            <a:off x="3221159" y="2480267"/>
            <a:ext cx="2635218" cy="410582"/>
            <a:chOff x="4755808" y="1903076"/>
            <a:chExt cx="1890912" cy="294615"/>
          </a:xfrm>
        </p:grpSpPr>
        <p:grpSp>
          <p:nvGrpSpPr>
            <p:cNvPr id="56" name="Group 229">
              <a:extLst>
                <a:ext uri="{FF2B5EF4-FFF2-40B4-BE49-F238E27FC236}">
                  <a16:creationId xmlns:a16="http://schemas.microsoft.com/office/drawing/2014/main" id="{7316B9C8-C3F3-8760-8A1B-8D083E68BE5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453286" y="1546538"/>
              <a:ext cx="294615" cy="1007692"/>
              <a:chOff x="2788" y="1935"/>
              <a:chExt cx="216" cy="843"/>
            </a:xfrm>
          </p:grpSpPr>
          <p:sp>
            <p:nvSpPr>
              <p:cNvPr id="59" name="Freeform 67">
                <a:extLst>
                  <a:ext uri="{FF2B5EF4-FFF2-40B4-BE49-F238E27FC236}">
                    <a16:creationId xmlns:a16="http://schemas.microsoft.com/office/drawing/2014/main" id="{90F65A17-DC63-C8B6-8681-762B76FE52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0" name="Freeform 68">
                <a:extLst>
                  <a:ext uri="{FF2B5EF4-FFF2-40B4-BE49-F238E27FC236}">
                    <a16:creationId xmlns:a16="http://schemas.microsoft.com/office/drawing/2014/main" id="{FEDD938E-382A-7BF5-9ABD-6B5AF3C27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1" name="Freeform 69">
                <a:extLst>
                  <a:ext uri="{FF2B5EF4-FFF2-40B4-BE49-F238E27FC236}">
                    <a16:creationId xmlns:a16="http://schemas.microsoft.com/office/drawing/2014/main" id="{350FA0F7-5CAF-7881-14C4-1425D36F0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2" name="Freeform 70">
                <a:extLst>
                  <a:ext uri="{FF2B5EF4-FFF2-40B4-BE49-F238E27FC236}">
                    <a16:creationId xmlns:a16="http://schemas.microsoft.com/office/drawing/2014/main" id="{47E73FA9-8161-8E9E-6B5B-8B5938C61C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3" name="Freeform 71">
                <a:extLst>
                  <a:ext uri="{FF2B5EF4-FFF2-40B4-BE49-F238E27FC236}">
                    <a16:creationId xmlns:a16="http://schemas.microsoft.com/office/drawing/2014/main" id="{7275838A-904C-D7A9-8D62-9EAE05C02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4" name="Freeform 72">
                <a:extLst>
                  <a:ext uri="{FF2B5EF4-FFF2-40B4-BE49-F238E27FC236}">
                    <a16:creationId xmlns:a16="http://schemas.microsoft.com/office/drawing/2014/main" id="{A070AF0B-67B7-C0F6-821F-646BD2A48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5" name="Freeform 73">
                <a:extLst>
                  <a:ext uri="{FF2B5EF4-FFF2-40B4-BE49-F238E27FC236}">
                    <a16:creationId xmlns:a16="http://schemas.microsoft.com/office/drawing/2014/main" id="{0BC05888-72C1-A2D4-FD59-490AF76EC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6" name="Freeform 74">
                <a:extLst>
                  <a:ext uri="{FF2B5EF4-FFF2-40B4-BE49-F238E27FC236}">
                    <a16:creationId xmlns:a16="http://schemas.microsoft.com/office/drawing/2014/main" id="{BB88C5B7-5CF9-272D-EC0B-BC0A34F0E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7" name="Freeform 105">
                <a:extLst>
                  <a:ext uri="{FF2B5EF4-FFF2-40B4-BE49-F238E27FC236}">
                    <a16:creationId xmlns:a16="http://schemas.microsoft.com/office/drawing/2014/main" id="{D3527074-CEDD-F86C-4B5F-502778C75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8" name="Freeform 106">
                <a:extLst>
                  <a:ext uri="{FF2B5EF4-FFF2-40B4-BE49-F238E27FC236}">
                    <a16:creationId xmlns:a16="http://schemas.microsoft.com/office/drawing/2014/main" id="{067DB3F9-5E62-87E5-E631-57E41307E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9" name="Freeform 107">
                <a:extLst>
                  <a:ext uri="{FF2B5EF4-FFF2-40B4-BE49-F238E27FC236}">
                    <a16:creationId xmlns:a16="http://schemas.microsoft.com/office/drawing/2014/main" id="{864815B2-65A8-66EF-0221-42A5FF141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0" name="Freeform 108">
                <a:extLst>
                  <a:ext uri="{FF2B5EF4-FFF2-40B4-BE49-F238E27FC236}">
                    <a16:creationId xmlns:a16="http://schemas.microsoft.com/office/drawing/2014/main" id="{6B751B3D-D8F8-3C51-4AC8-C49A2E855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1" name="Freeform 109">
                <a:extLst>
                  <a:ext uri="{FF2B5EF4-FFF2-40B4-BE49-F238E27FC236}">
                    <a16:creationId xmlns:a16="http://schemas.microsoft.com/office/drawing/2014/main" id="{D294F416-5353-6F45-1959-8712ABFACA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2" name="Freeform 110">
                <a:extLst>
                  <a:ext uri="{FF2B5EF4-FFF2-40B4-BE49-F238E27FC236}">
                    <a16:creationId xmlns:a16="http://schemas.microsoft.com/office/drawing/2014/main" id="{3079060A-480E-1E92-72A2-8CED45E6A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3" name="Freeform 111">
                <a:extLst>
                  <a:ext uri="{FF2B5EF4-FFF2-40B4-BE49-F238E27FC236}">
                    <a16:creationId xmlns:a16="http://schemas.microsoft.com/office/drawing/2014/main" id="{36905DE1-49F5-CFEA-FB2B-2853CC247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4" name="Freeform 112">
                <a:extLst>
                  <a:ext uri="{FF2B5EF4-FFF2-40B4-BE49-F238E27FC236}">
                    <a16:creationId xmlns:a16="http://schemas.microsoft.com/office/drawing/2014/main" id="{5F4D451F-D37B-EE97-4DAA-13C30C419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1073465-C939-E8CA-72C4-87FEC59C2617}"/>
                </a:ext>
              </a:extLst>
            </p:cNvPr>
            <p:cNvCxnSpPr>
              <a:cxnSpLocks/>
            </p:cNvCxnSpPr>
            <p:nvPr/>
          </p:nvCxnSpPr>
          <p:spPr>
            <a:xfrm>
              <a:off x="6103252" y="2187191"/>
              <a:ext cx="543468" cy="11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4D0AC20-D0A9-FC19-D5E6-B8DDFAB26314}"/>
                </a:ext>
              </a:extLst>
            </p:cNvPr>
            <p:cNvCxnSpPr>
              <a:cxnSpLocks/>
            </p:cNvCxnSpPr>
            <p:nvPr/>
          </p:nvCxnSpPr>
          <p:spPr>
            <a:xfrm>
              <a:off x="4755808" y="2187191"/>
              <a:ext cx="3495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1900D464-9511-2F59-E644-1D934F1CB4FA}"/>
              </a:ext>
            </a:extLst>
          </p:cNvPr>
          <p:cNvSpPr/>
          <p:nvPr/>
        </p:nvSpPr>
        <p:spPr>
          <a:xfrm>
            <a:off x="5766421" y="2774057"/>
            <a:ext cx="207449" cy="2074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F0A3DC-1EC3-29EA-DEB4-816DA6FDBF5F}"/>
              </a:ext>
            </a:extLst>
          </p:cNvPr>
          <p:cNvCxnSpPr/>
          <p:nvPr/>
        </p:nvCxnSpPr>
        <p:spPr>
          <a:xfrm>
            <a:off x="5400584" y="2582333"/>
            <a:ext cx="5959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7AE817-3A70-BAD1-1FE0-62FC9D6D26DB}"/>
                  </a:ext>
                </a:extLst>
              </p:cNvPr>
              <p:cNvSpPr txBox="1"/>
              <p:nvPr/>
            </p:nvSpPr>
            <p:spPr>
              <a:xfrm>
                <a:off x="5466480" y="2030931"/>
                <a:ext cx="4140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7AE817-3A70-BAD1-1FE0-62FC9D6D2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480" y="2030931"/>
                <a:ext cx="41408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5AC14D-F489-53F0-92CD-5E17EF1CC492}"/>
              </a:ext>
            </a:extLst>
          </p:cNvPr>
          <p:cNvCxnSpPr>
            <a:cxnSpLocks/>
          </p:cNvCxnSpPr>
          <p:nvPr/>
        </p:nvCxnSpPr>
        <p:spPr>
          <a:xfrm flipV="1">
            <a:off x="5865725" y="3102598"/>
            <a:ext cx="4421" cy="1447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3856AD-1AE7-73E7-D6F6-9E57A9ADB587}"/>
                  </a:ext>
                </a:extLst>
              </p:cNvPr>
              <p:cNvSpPr txBox="1"/>
              <p:nvPr/>
            </p:nvSpPr>
            <p:spPr>
              <a:xfrm>
                <a:off x="5856151" y="3564504"/>
                <a:ext cx="5804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3856AD-1AE7-73E7-D6F6-9E57A9ADB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51" y="3564504"/>
                <a:ext cx="58048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DCEFC7-4871-A534-8A03-CA947569FA4E}"/>
              </a:ext>
            </a:extLst>
          </p:cNvPr>
          <p:cNvCxnSpPr>
            <a:cxnSpLocks/>
          </p:cNvCxnSpPr>
          <p:nvPr/>
        </p:nvCxnSpPr>
        <p:spPr>
          <a:xfrm flipV="1">
            <a:off x="2673245" y="3126968"/>
            <a:ext cx="0" cy="13982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32ED96-D704-E9FF-DFFB-4B0F1D37D44C}"/>
                  </a:ext>
                </a:extLst>
              </p:cNvPr>
              <p:cNvSpPr txBox="1"/>
              <p:nvPr/>
            </p:nvSpPr>
            <p:spPr>
              <a:xfrm>
                <a:off x="941153" y="3563350"/>
                <a:ext cx="1868332" cy="525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32ED96-D704-E9FF-DFFB-4B0F1D37D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153" y="3563350"/>
                <a:ext cx="1868332" cy="5255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B2A64D-22CE-9A1A-60C7-CCF11D5759F5}"/>
              </a:ext>
            </a:extLst>
          </p:cNvPr>
          <p:cNvCxnSpPr>
            <a:cxnSpLocks/>
          </p:cNvCxnSpPr>
          <p:nvPr/>
        </p:nvCxnSpPr>
        <p:spPr>
          <a:xfrm>
            <a:off x="8282433" y="2874651"/>
            <a:ext cx="6681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CFB677-AFC7-626B-8518-150D78C3367B}"/>
              </a:ext>
            </a:extLst>
          </p:cNvPr>
          <p:cNvGrpSpPr/>
          <p:nvPr/>
        </p:nvGrpSpPr>
        <p:grpSpPr>
          <a:xfrm>
            <a:off x="8543181" y="2890849"/>
            <a:ext cx="774332" cy="1847672"/>
            <a:chOff x="2713849" y="2191350"/>
            <a:chExt cx="555625" cy="1325805"/>
          </a:xfrm>
        </p:grpSpPr>
        <p:grpSp>
          <p:nvGrpSpPr>
            <p:cNvPr id="45" name="Group 4">
              <a:extLst>
                <a:ext uri="{FF2B5EF4-FFF2-40B4-BE49-F238E27FC236}">
                  <a16:creationId xmlns:a16="http://schemas.microsoft.com/office/drawing/2014/main" id="{6497F0BF-D905-1F20-83C2-BBF45EB8E2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849" y="2576440"/>
              <a:ext cx="555625" cy="555625"/>
              <a:chOff x="1774" y="1738"/>
              <a:chExt cx="828" cy="828"/>
            </a:xfrm>
            <a:solidFill>
              <a:schemeClr val="bg1"/>
            </a:solidFill>
          </p:grpSpPr>
          <p:sp>
            <p:nvSpPr>
              <p:cNvPr id="48" name="Oval 5">
                <a:extLst>
                  <a:ext uri="{FF2B5EF4-FFF2-40B4-BE49-F238E27FC236}">
                    <a16:creationId xmlns:a16="http://schemas.microsoft.com/office/drawing/2014/main" id="{455B99DC-5F33-0144-1E60-A92995145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4" y="1738"/>
                <a:ext cx="828" cy="82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800"/>
              </a:p>
            </p:txBody>
          </p:sp>
          <p:grpSp>
            <p:nvGrpSpPr>
              <p:cNvPr id="49" name="Group 6">
                <a:extLst>
                  <a:ext uri="{FF2B5EF4-FFF2-40B4-BE49-F238E27FC236}">
                    <a16:creationId xmlns:a16="http://schemas.microsoft.com/office/drawing/2014/main" id="{231FB295-8441-F187-58F8-E19DFAB3C5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847" y="1955"/>
                <a:ext cx="685" cy="377"/>
                <a:chOff x="3846" y="3460"/>
                <a:chExt cx="600" cy="235"/>
              </a:xfrm>
              <a:grpFill/>
            </p:grpSpPr>
            <p:grpSp>
              <p:nvGrpSpPr>
                <p:cNvPr id="50" name="Group 7">
                  <a:extLst>
                    <a:ext uri="{FF2B5EF4-FFF2-40B4-BE49-F238E27FC236}">
                      <a16:creationId xmlns:a16="http://schemas.microsoft.com/office/drawing/2014/main" id="{EABEB6B4-BD4B-C40D-3A02-D07689F9693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  <a:grpFill/>
              </p:grpSpPr>
              <p:sp>
                <p:nvSpPr>
                  <p:cNvPr id="54" name="Arc 8">
                    <a:extLst>
                      <a:ext uri="{FF2B5EF4-FFF2-40B4-BE49-F238E27FC236}">
                        <a16:creationId xmlns:a16="http://schemas.microsoft.com/office/drawing/2014/main" id="{E0F02641-2DB8-00C4-75F3-A32B0E2CB5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55" name="Arc 9">
                    <a:extLst>
                      <a:ext uri="{FF2B5EF4-FFF2-40B4-BE49-F238E27FC236}">
                        <a16:creationId xmlns:a16="http://schemas.microsoft.com/office/drawing/2014/main" id="{A43FB382-EA38-7BFC-8364-D2DE2E7748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800"/>
                  </a:p>
                </p:txBody>
              </p: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57AF3BC8-32FA-609F-499E-C87C130391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  <a:grpFill/>
              </p:grpSpPr>
              <p:sp>
                <p:nvSpPr>
                  <p:cNvPr id="52" name="Arc 11">
                    <a:extLst>
                      <a:ext uri="{FF2B5EF4-FFF2-40B4-BE49-F238E27FC236}">
                        <a16:creationId xmlns:a16="http://schemas.microsoft.com/office/drawing/2014/main" id="{E2AE02CF-712B-41D8-126B-1224AA412B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53" name="Arc 12">
                    <a:extLst>
                      <a:ext uri="{FF2B5EF4-FFF2-40B4-BE49-F238E27FC236}">
                        <a16:creationId xmlns:a16="http://schemas.microsoft.com/office/drawing/2014/main" id="{C295636E-7DC2-886F-B782-13250CB505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800"/>
                  </a:p>
                </p:txBody>
              </p:sp>
            </p:grpSp>
          </p:grp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19A353-7C18-9202-7145-B8ABDE8B8ED0}"/>
                </a:ext>
              </a:extLst>
            </p:cNvPr>
            <p:cNvCxnSpPr>
              <a:endCxn id="48" idx="0"/>
            </p:cNvCxnSpPr>
            <p:nvPr/>
          </p:nvCxnSpPr>
          <p:spPr>
            <a:xfrm>
              <a:off x="2991662" y="2191350"/>
              <a:ext cx="0" cy="3850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CEA3318-174B-A20C-3C9D-0379DE75FB49}"/>
                </a:ext>
              </a:extLst>
            </p:cNvPr>
            <p:cNvCxnSpPr/>
            <p:nvPr/>
          </p:nvCxnSpPr>
          <p:spPr>
            <a:xfrm>
              <a:off x="2991136" y="3132065"/>
              <a:ext cx="0" cy="3850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24D36E-BD16-2ADC-9B87-D641629D163E}"/>
              </a:ext>
            </a:extLst>
          </p:cNvPr>
          <p:cNvGrpSpPr/>
          <p:nvPr/>
        </p:nvGrpSpPr>
        <p:grpSpPr>
          <a:xfrm flipH="1">
            <a:off x="5980817" y="2477588"/>
            <a:ext cx="2635218" cy="410582"/>
            <a:chOff x="4755808" y="1903076"/>
            <a:chExt cx="1890912" cy="294615"/>
          </a:xfrm>
        </p:grpSpPr>
        <p:grpSp>
          <p:nvGrpSpPr>
            <p:cNvPr id="26" name="Group 229">
              <a:extLst>
                <a:ext uri="{FF2B5EF4-FFF2-40B4-BE49-F238E27FC236}">
                  <a16:creationId xmlns:a16="http://schemas.microsoft.com/office/drawing/2014/main" id="{582B7BF7-6B4F-DB41-D97F-3093B97CA5F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453286" y="1546538"/>
              <a:ext cx="294615" cy="1007692"/>
              <a:chOff x="2788" y="1935"/>
              <a:chExt cx="216" cy="843"/>
            </a:xfrm>
          </p:grpSpPr>
          <p:sp>
            <p:nvSpPr>
              <p:cNvPr id="29" name="Freeform 67">
                <a:extLst>
                  <a:ext uri="{FF2B5EF4-FFF2-40B4-BE49-F238E27FC236}">
                    <a16:creationId xmlns:a16="http://schemas.microsoft.com/office/drawing/2014/main" id="{05DAF778-AAC7-D59F-FBC6-0DC463F7B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0" name="Freeform 68">
                <a:extLst>
                  <a:ext uri="{FF2B5EF4-FFF2-40B4-BE49-F238E27FC236}">
                    <a16:creationId xmlns:a16="http://schemas.microsoft.com/office/drawing/2014/main" id="{ECBC63B2-D6A4-85DB-E710-8DFFBF593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1" name="Freeform 69">
                <a:extLst>
                  <a:ext uri="{FF2B5EF4-FFF2-40B4-BE49-F238E27FC236}">
                    <a16:creationId xmlns:a16="http://schemas.microsoft.com/office/drawing/2014/main" id="{47D3DB7C-FD88-8E1B-9715-9798FAA16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F0D4C5D1-3088-2FA9-B8BD-C7B822F3F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3" name="Freeform 71">
                <a:extLst>
                  <a:ext uri="{FF2B5EF4-FFF2-40B4-BE49-F238E27FC236}">
                    <a16:creationId xmlns:a16="http://schemas.microsoft.com/office/drawing/2014/main" id="{ECB39741-E20E-6467-8615-73F4965EF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4" name="Freeform 72">
                <a:extLst>
                  <a:ext uri="{FF2B5EF4-FFF2-40B4-BE49-F238E27FC236}">
                    <a16:creationId xmlns:a16="http://schemas.microsoft.com/office/drawing/2014/main" id="{6D2C2118-0D79-FED4-BBEF-A5C10285F6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5" name="Freeform 73">
                <a:extLst>
                  <a:ext uri="{FF2B5EF4-FFF2-40B4-BE49-F238E27FC236}">
                    <a16:creationId xmlns:a16="http://schemas.microsoft.com/office/drawing/2014/main" id="{4492F678-D0BB-42E8-B728-2BC451A33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6" name="Freeform 74">
                <a:extLst>
                  <a:ext uri="{FF2B5EF4-FFF2-40B4-BE49-F238E27FC236}">
                    <a16:creationId xmlns:a16="http://schemas.microsoft.com/office/drawing/2014/main" id="{301FC2CC-4D44-D30E-B587-3066AD617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7" name="Freeform 105">
                <a:extLst>
                  <a:ext uri="{FF2B5EF4-FFF2-40B4-BE49-F238E27FC236}">
                    <a16:creationId xmlns:a16="http://schemas.microsoft.com/office/drawing/2014/main" id="{40171458-C926-1B3C-39B6-D4E711155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8" name="Freeform 106">
                <a:extLst>
                  <a:ext uri="{FF2B5EF4-FFF2-40B4-BE49-F238E27FC236}">
                    <a16:creationId xmlns:a16="http://schemas.microsoft.com/office/drawing/2014/main" id="{41C6B2AE-CDED-9056-3A46-C9CB58BD6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9" name="Freeform 107">
                <a:extLst>
                  <a:ext uri="{FF2B5EF4-FFF2-40B4-BE49-F238E27FC236}">
                    <a16:creationId xmlns:a16="http://schemas.microsoft.com/office/drawing/2014/main" id="{A18EAB69-4DB8-1780-0E53-9F4876AAD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738909F6-5E4A-3AD8-4423-5F1C63628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41" name="Freeform 109">
                <a:extLst>
                  <a:ext uri="{FF2B5EF4-FFF2-40B4-BE49-F238E27FC236}">
                    <a16:creationId xmlns:a16="http://schemas.microsoft.com/office/drawing/2014/main" id="{11F8875E-177D-7D8C-A8D2-887CCF8D8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42" name="Freeform 110">
                <a:extLst>
                  <a:ext uri="{FF2B5EF4-FFF2-40B4-BE49-F238E27FC236}">
                    <a16:creationId xmlns:a16="http://schemas.microsoft.com/office/drawing/2014/main" id="{E80CADAF-D6EE-F332-FE1F-058F732BF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43" name="Freeform 111">
                <a:extLst>
                  <a:ext uri="{FF2B5EF4-FFF2-40B4-BE49-F238E27FC236}">
                    <a16:creationId xmlns:a16="http://schemas.microsoft.com/office/drawing/2014/main" id="{3AF0434D-4C70-461A-5DC4-81609E999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44" name="Freeform 112">
                <a:extLst>
                  <a:ext uri="{FF2B5EF4-FFF2-40B4-BE49-F238E27FC236}">
                    <a16:creationId xmlns:a16="http://schemas.microsoft.com/office/drawing/2014/main" id="{CA18ADB5-4E6E-82B2-1450-D5ED52117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1B247C5-E089-523E-4426-2194CB08406B}"/>
                </a:ext>
              </a:extLst>
            </p:cNvPr>
            <p:cNvCxnSpPr>
              <a:cxnSpLocks/>
            </p:cNvCxnSpPr>
            <p:nvPr/>
          </p:nvCxnSpPr>
          <p:spPr>
            <a:xfrm>
              <a:off x="6103252" y="2187191"/>
              <a:ext cx="543468" cy="11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E541A34-779C-3EC7-2E85-93BFC1DB1C2A}"/>
                </a:ext>
              </a:extLst>
            </p:cNvPr>
            <p:cNvCxnSpPr>
              <a:cxnSpLocks/>
            </p:cNvCxnSpPr>
            <p:nvPr/>
          </p:nvCxnSpPr>
          <p:spPr>
            <a:xfrm>
              <a:off x="4755808" y="2187191"/>
              <a:ext cx="3495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DA487E-6785-71E1-7E0C-61D1A8DDCCCB}"/>
                  </a:ext>
                </a:extLst>
              </p:cNvPr>
              <p:cNvSpPr txBox="1"/>
              <p:nvPr/>
            </p:nvSpPr>
            <p:spPr>
              <a:xfrm>
                <a:off x="7307306" y="2042373"/>
                <a:ext cx="3213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DA487E-6785-71E1-7E0C-61D1A8DDC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306" y="2042373"/>
                <a:ext cx="321369" cy="430887"/>
              </a:xfrm>
              <a:prstGeom prst="rect">
                <a:avLst/>
              </a:prstGeom>
              <a:blipFill>
                <a:blip r:embed="rId6"/>
                <a:stretch>
                  <a:fillRect l="-26923" r="-2307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A34401-1948-1C6B-9CDA-CF0FB04CCB28}"/>
              </a:ext>
            </a:extLst>
          </p:cNvPr>
          <p:cNvCxnSpPr>
            <a:cxnSpLocks/>
          </p:cNvCxnSpPr>
          <p:nvPr/>
        </p:nvCxnSpPr>
        <p:spPr>
          <a:xfrm flipV="1">
            <a:off x="9474459" y="3126968"/>
            <a:ext cx="0" cy="13982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9DD36F-11DB-6574-E61B-338535C8E86F}"/>
                  </a:ext>
                </a:extLst>
              </p:cNvPr>
              <p:cNvSpPr txBox="1"/>
              <p:nvPr/>
            </p:nvSpPr>
            <p:spPr>
              <a:xfrm>
                <a:off x="9460465" y="3564504"/>
                <a:ext cx="20971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ac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9DD36F-11DB-6574-E61B-338535C8E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465" y="3564504"/>
                <a:ext cx="209717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95C0C9-9DDE-5C67-4A76-5EF236524E26}"/>
              </a:ext>
            </a:extLst>
          </p:cNvPr>
          <p:cNvCxnSpPr>
            <a:cxnSpLocks/>
          </p:cNvCxnSpPr>
          <p:nvPr/>
        </p:nvCxnSpPr>
        <p:spPr>
          <a:xfrm flipH="1">
            <a:off x="3216734" y="4720835"/>
            <a:ext cx="57217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4672B5B-1C9D-1F31-E16D-25B95822562F}"/>
              </a:ext>
            </a:extLst>
          </p:cNvPr>
          <p:cNvSpPr/>
          <p:nvPr/>
        </p:nvSpPr>
        <p:spPr>
          <a:xfrm>
            <a:off x="5762000" y="4619620"/>
            <a:ext cx="207449" cy="2074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FD71794-4D81-43B6-5564-5181512DE54C}"/>
              </a:ext>
            </a:extLst>
          </p:cNvPr>
          <p:cNvGrpSpPr/>
          <p:nvPr/>
        </p:nvGrpSpPr>
        <p:grpSpPr>
          <a:xfrm>
            <a:off x="5645188" y="4958774"/>
            <a:ext cx="2908681" cy="998333"/>
            <a:chOff x="5645188" y="4958774"/>
            <a:chExt cx="2908681" cy="998333"/>
          </a:xfrm>
        </p:grpSpPr>
        <p:sp>
          <p:nvSpPr>
            <p:cNvPr id="86" name="Right Brace 85">
              <a:extLst>
                <a:ext uri="{FF2B5EF4-FFF2-40B4-BE49-F238E27FC236}">
                  <a16:creationId xmlns:a16="http://schemas.microsoft.com/office/drawing/2014/main" id="{F0DE7AAD-020C-CF00-114E-4310B8330B5B}"/>
                </a:ext>
              </a:extLst>
            </p:cNvPr>
            <p:cNvSpPr/>
            <p:nvPr/>
          </p:nvSpPr>
          <p:spPr>
            <a:xfrm rot="5400000">
              <a:off x="6851973" y="4023427"/>
              <a:ext cx="495112" cy="2365806"/>
            </a:xfrm>
            <a:prstGeom prst="rightBrace">
              <a:avLst>
                <a:gd name="adj1" fmla="val 2599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6F831C5-5455-E44E-E66F-D627F45C7332}"/>
                </a:ext>
              </a:extLst>
            </p:cNvPr>
            <p:cNvSpPr txBox="1"/>
            <p:nvPr/>
          </p:nvSpPr>
          <p:spPr>
            <a:xfrm>
              <a:off x="5645188" y="5495442"/>
              <a:ext cx="2908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Transmission network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E26DDCA-2383-E261-9F90-E94AAFCA2B86}"/>
              </a:ext>
            </a:extLst>
          </p:cNvPr>
          <p:cNvGrpSpPr/>
          <p:nvPr/>
        </p:nvGrpSpPr>
        <p:grpSpPr>
          <a:xfrm>
            <a:off x="8405864" y="4957355"/>
            <a:ext cx="3151775" cy="993076"/>
            <a:chOff x="8405864" y="4957355"/>
            <a:chExt cx="3151775" cy="993076"/>
          </a:xfrm>
        </p:grpSpPr>
        <p:sp>
          <p:nvSpPr>
            <p:cNvPr id="88" name="Right Brace 87">
              <a:extLst>
                <a:ext uri="{FF2B5EF4-FFF2-40B4-BE49-F238E27FC236}">
                  <a16:creationId xmlns:a16="http://schemas.microsoft.com/office/drawing/2014/main" id="{87E5D53B-56EF-B6AB-8511-DF4F7F79D03B}"/>
                </a:ext>
              </a:extLst>
            </p:cNvPr>
            <p:cNvSpPr/>
            <p:nvPr/>
          </p:nvSpPr>
          <p:spPr>
            <a:xfrm rot="5400000">
              <a:off x="9734196" y="3629023"/>
              <a:ext cx="495112" cy="3151775"/>
            </a:xfrm>
            <a:prstGeom prst="rightBrace">
              <a:avLst>
                <a:gd name="adj1" fmla="val 2599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DB29070-68C2-BE10-84F6-420DFA141D60}"/>
                </a:ext>
              </a:extLst>
            </p:cNvPr>
            <p:cNvSpPr txBox="1"/>
            <p:nvPr/>
          </p:nvSpPr>
          <p:spPr>
            <a:xfrm>
              <a:off x="8574299" y="5488766"/>
              <a:ext cx="28385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Rest of the system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D0873FD-A216-2421-3224-9D0A3B5F795C}"/>
              </a:ext>
            </a:extLst>
          </p:cNvPr>
          <p:cNvGrpSpPr/>
          <p:nvPr/>
        </p:nvGrpSpPr>
        <p:grpSpPr>
          <a:xfrm>
            <a:off x="1049876" y="4958773"/>
            <a:ext cx="4766037" cy="998334"/>
            <a:chOff x="1049876" y="4958773"/>
            <a:chExt cx="4766037" cy="998334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441E8936-7CA8-07C8-AFC2-580D825876F3}"/>
                </a:ext>
              </a:extLst>
            </p:cNvPr>
            <p:cNvSpPr/>
            <p:nvPr/>
          </p:nvSpPr>
          <p:spPr>
            <a:xfrm rot="5400000">
              <a:off x="3185339" y="2823310"/>
              <a:ext cx="495112" cy="4766037"/>
            </a:xfrm>
            <a:prstGeom prst="rightBrace">
              <a:avLst>
                <a:gd name="adj1" fmla="val 2599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DA73D25-4E1E-5488-740B-C7ECC534E6F6}"/>
                </a:ext>
              </a:extLst>
            </p:cNvPr>
            <p:cNvSpPr txBox="1"/>
            <p:nvPr/>
          </p:nvSpPr>
          <p:spPr>
            <a:xfrm>
              <a:off x="1917705" y="5495442"/>
              <a:ext cx="3030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Generator under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40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EB67C-4F67-680A-A585-AED17E7865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5678" y="371510"/>
            <a:ext cx="10707438" cy="658300"/>
          </a:xfrm>
        </p:spPr>
        <p:txBody>
          <a:bodyPr>
            <a:normAutofit/>
          </a:bodyPr>
          <a:lstStyle/>
          <a:p>
            <a:r>
              <a:rPr lang="en-US" dirty="0"/>
              <a:t>Electric power in the one-machine vs. infinite bus model</a:t>
            </a: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CE318F61-F2F0-258A-9DE7-58B01B45CA9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-1" y="6597773"/>
            <a:ext cx="332509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© 2023 Daniel Kirschen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01240A6B-338C-C71D-B5CA-6CC7C702D8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638306"/>
            <a:ext cx="2743200" cy="280658"/>
          </a:xfrm>
        </p:spPr>
        <p:txBody>
          <a:bodyPr/>
          <a:lstStyle/>
          <a:p>
            <a:pPr>
              <a:spcAft>
                <a:spcPts val="600"/>
              </a:spcAft>
            </a:pPr>
            <a:fld id="{697646A6-6B76-9347-9EA0-ECEE7D8FD72D}" type="slidenum">
              <a:rPr lang="en-US" smtClean="0"/>
              <a:pPr>
                <a:spcAft>
                  <a:spcPts val="600"/>
                </a:spcAft>
              </a:pPr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88B3A0-64B8-6599-E014-5BE7A32EA01C}"/>
                  </a:ext>
                </a:extLst>
              </p:cNvPr>
              <p:cNvSpPr txBox="1"/>
              <p:nvPr/>
            </p:nvSpPr>
            <p:spPr>
              <a:xfrm>
                <a:off x="4262295" y="2042373"/>
                <a:ext cx="4376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88B3A0-64B8-6599-E014-5BE7A32EA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95" y="2042373"/>
                <a:ext cx="437618" cy="430887"/>
              </a:xfrm>
              <a:prstGeom prst="rect">
                <a:avLst/>
              </a:prstGeom>
              <a:blipFill>
                <a:blip r:embed="rId2"/>
                <a:stretch>
                  <a:fillRect l="-1666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235FDF0-4F2B-A118-286C-8112553C7B94}"/>
              </a:ext>
            </a:extLst>
          </p:cNvPr>
          <p:cNvGrpSpPr/>
          <p:nvPr/>
        </p:nvGrpSpPr>
        <p:grpSpPr>
          <a:xfrm>
            <a:off x="2846605" y="2882012"/>
            <a:ext cx="774332" cy="1847672"/>
            <a:chOff x="2713849" y="2191350"/>
            <a:chExt cx="555625" cy="1325805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id="{E77D84D3-0931-C52B-BAA9-FE3F78943D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849" y="2576440"/>
              <a:ext cx="555625" cy="555625"/>
              <a:chOff x="1774" y="1738"/>
              <a:chExt cx="828" cy="828"/>
            </a:xfrm>
            <a:solidFill>
              <a:schemeClr val="bg1"/>
            </a:solidFill>
          </p:grpSpPr>
          <p:sp>
            <p:nvSpPr>
              <p:cNvPr id="78" name="Oval 5">
                <a:extLst>
                  <a:ext uri="{FF2B5EF4-FFF2-40B4-BE49-F238E27FC236}">
                    <a16:creationId xmlns:a16="http://schemas.microsoft.com/office/drawing/2014/main" id="{31AD4D9B-9958-5C91-98E7-8F17984FB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4" y="1738"/>
                <a:ext cx="828" cy="82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800"/>
              </a:p>
            </p:txBody>
          </p:sp>
          <p:grpSp>
            <p:nvGrpSpPr>
              <p:cNvPr id="79" name="Group 6">
                <a:extLst>
                  <a:ext uri="{FF2B5EF4-FFF2-40B4-BE49-F238E27FC236}">
                    <a16:creationId xmlns:a16="http://schemas.microsoft.com/office/drawing/2014/main" id="{6DD06D74-4A3E-BC70-D45B-0D4113B63A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847" y="1955"/>
                <a:ext cx="685" cy="377"/>
                <a:chOff x="3846" y="3460"/>
                <a:chExt cx="600" cy="235"/>
              </a:xfrm>
              <a:grpFill/>
            </p:grpSpPr>
            <p:grpSp>
              <p:nvGrpSpPr>
                <p:cNvPr id="80" name="Group 7">
                  <a:extLst>
                    <a:ext uri="{FF2B5EF4-FFF2-40B4-BE49-F238E27FC236}">
                      <a16:creationId xmlns:a16="http://schemas.microsoft.com/office/drawing/2014/main" id="{FB98603D-34DD-D56E-6078-DF25D063F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  <a:grpFill/>
              </p:grpSpPr>
              <p:sp>
                <p:nvSpPr>
                  <p:cNvPr id="84" name="Arc 8">
                    <a:extLst>
                      <a:ext uri="{FF2B5EF4-FFF2-40B4-BE49-F238E27FC236}">
                        <a16:creationId xmlns:a16="http://schemas.microsoft.com/office/drawing/2014/main" id="{526CBE1D-7C86-487B-4B23-74B08346E4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85" name="Arc 9">
                    <a:extLst>
                      <a:ext uri="{FF2B5EF4-FFF2-40B4-BE49-F238E27FC236}">
                        <a16:creationId xmlns:a16="http://schemas.microsoft.com/office/drawing/2014/main" id="{5D4D7CBD-74E7-E18C-268E-37812FB28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800"/>
                  </a:p>
                </p:txBody>
              </p:sp>
            </p:grpSp>
            <p:grpSp>
              <p:nvGrpSpPr>
                <p:cNvPr id="81" name="Group 10">
                  <a:extLst>
                    <a:ext uri="{FF2B5EF4-FFF2-40B4-BE49-F238E27FC236}">
                      <a16:creationId xmlns:a16="http://schemas.microsoft.com/office/drawing/2014/main" id="{020A753C-6578-59CC-5F5A-713BE4BFCC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  <a:grpFill/>
              </p:grpSpPr>
              <p:sp>
                <p:nvSpPr>
                  <p:cNvPr id="82" name="Arc 11">
                    <a:extLst>
                      <a:ext uri="{FF2B5EF4-FFF2-40B4-BE49-F238E27FC236}">
                        <a16:creationId xmlns:a16="http://schemas.microsoft.com/office/drawing/2014/main" id="{A5C8922C-EF70-728E-1E40-4CA5BD43AE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83" name="Arc 12">
                    <a:extLst>
                      <a:ext uri="{FF2B5EF4-FFF2-40B4-BE49-F238E27FC236}">
                        <a16:creationId xmlns:a16="http://schemas.microsoft.com/office/drawing/2014/main" id="{1B239864-1E3B-467E-79BA-9A4A8D155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800"/>
                  </a:p>
                </p:txBody>
              </p:sp>
            </p:grpSp>
          </p:grp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FA8160C-F0F0-8119-533B-EAD2D9A7B686}"/>
                </a:ext>
              </a:extLst>
            </p:cNvPr>
            <p:cNvCxnSpPr>
              <a:endCxn id="78" idx="0"/>
            </p:cNvCxnSpPr>
            <p:nvPr/>
          </p:nvCxnSpPr>
          <p:spPr>
            <a:xfrm>
              <a:off x="2991662" y="2191350"/>
              <a:ext cx="0" cy="3850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EE63264-0701-302A-2BC9-5FD2AD28A822}"/>
                </a:ext>
              </a:extLst>
            </p:cNvPr>
            <p:cNvCxnSpPr/>
            <p:nvPr/>
          </p:nvCxnSpPr>
          <p:spPr>
            <a:xfrm>
              <a:off x="2991136" y="3132065"/>
              <a:ext cx="0" cy="3850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9DDE55-761A-8FDD-26A4-F2808B798014}"/>
              </a:ext>
            </a:extLst>
          </p:cNvPr>
          <p:cNvGrpSpPr/>
          <p:nvPr/>
        </p:nvGrpSpPr>
        <p:grpSpPr>
          <a:xfrm>
            <a:off x="3221159" y="2480267"/>
            <a:ext cx="2635218" cy="410582"/>
            <a:chOff x="4755808" y="1903076"/>
            <a:chExt cx="1890912" cy="294615"/>
          </a:xfrm>
        </p:grpSpPr>
        <p:grpSp>
          <p:nvGrpSpPr>
            <p:cNvPr id="56" name="Group 229">
              <a:extLst>
                <a:ext uri="{FF2B5EF4-FFF2-40B4-BE49-F238E27FC236}">
                  <a16:creationId xmlns:a16="http://schemas.microsoft.com/office/drawing/2014/main" id="{7316B9C8-C3F3-8760-8A1B-8D083E68BE5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453286" y="1546538"/>
              <a:ext cx="294615" cy="1007692"/>
              <a:chOff x="2788" y="1935"/>
              <a:chExt cx="216" cy="843"/>
            </a:xfrm>
          </p:grpSpPr>
          <p:sp>
            <p:nvSpPr>
              <p:cNvPr id="59" name="Freeform 67">
                <a:extLst>
                  <a:ext uri="{FF2B5EF4-FFF2-40B4-BE49-F238E27FC236}">
                    <a16:creationId xmlns:a16="http://schemas.microsoft.com/office/drawing/2014/main" id="{90F65A17-DC63-C8B6-8681-762B76FE52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0" name="Freeform 68">
                <a:extLst>
                  <a:ext uri="{FF2B5EF4-FFF2-40B4-BE49-F238E27FC236}">
                    <a16:creationId xmlns:a16="http://schemas.microsoft.com/office/drawing/2014/main" id="{FEDD938E-382A-7BF5-9ABD-6B5AF3C27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1" name="Freeform 69">
                <a:extLst>
                  <a:ext uri="{FF2B5EF4-FFF2-40B4-BE49-F238E27FC236}">
                    <a16:creationId xmlns:a16="http://schemas.microsoft.com/office/drawing/2014/main" id="{350FA0F7-5CAF-7881-14C4-1425D36F0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2" name="Freeform 70">
                <a:extLst>
                  <a:ext uri="{FF2B5EF4-FFF2-40B4-BE49-F238E27FC236}">
                    <a16:creationId xmlns:a16="http://schemas.microsoft.com/office/drawing/2014/main" id="{47E73FA9-8161-8E9E-6B5B-8B5938C61C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3" name="Freeform 71">
                <a:extLst>
                  <a:ext uri="{FF2B5EF4-FFF2-40B4-BE49-F238E27FC236}">
                    <a16:creationId xmlns:a16="http://schemas.microsoft.com/office/drawing/2014/main" id="{7275838A-904C-D7A9-8D62-9EAE05C02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4" name="Freeform 72">
                <a:extLst>
                  <a:ext uri="{FF2B5EF4-FFF2-40B4-BE49-F238E27FC236}">
                    <a16:creationId xmlns:a16="http://schemas.microsoft.com/office/drawing/2014/main" id="{A070AF0B-67B7-C0F6-821F-646BD2A48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5" name="Freeform 73">
                <a:extLst>
                  <a:ext uri="{FF2B5EF4-FFF2-40B4-BE49-F238E27FC236}">
                    <a16:creationId xmlns:a16="http://schemas.microsoft.com/office/drawing/2014/main" id="{0BC05888-72C1-A2D4-FD59-490AF76EC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6" name="Freeform 74">
                <a:extLst>
                  <a:ext uri="{FF2B5EF4-FFF2-40B4-BE49-F238E27FC236}">
                    <a16:creationId xmlns:a16="http://schemas.microsoft.com/office/drawing/2014/main" id="{BB88C5B7-5CF9-272D-EC0B-BC0A34F0E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7" name="Freeform 105">
                <a:extLst>
                  <a:ext uri="{FF2B5EF4-FFF2-40B4-BE49-F238E27FC236}">
                    <a16:creationId xmlns:a16="http://schemas.microsoft.com/office/drawing/2014/main" id="{D3527074-CEDD-F86C-4B5F-502778C75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8" name="Freeform 106">
                <a:extLst>
                  <a:ext uri="{FF2B5EF4-FFF2-40B4-BE49-F238E27FC236}">
                    <a16:creationId xmlns:a16="http://schemas.microsoft.com/office/drawing/2014/main" id="{067DB3F9-5E62-87E5-E631-57E41307E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9" name="Freeform 107">
                <a:extLst>
                  <a:ext uri="{FF2B5EF4-FFF2-40B4-BE49-F238E27FC236}">
                    <a16:creationId xmlns:a16="http://schemas.microsoft.com/office/drawing/2014/main" id="{864815B2-65A8-66EF-0221-42A5FF141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0" name="Freeform 108">
                <a:extLst>
                  <a:ext uri="{FF2B5EF4-FFF2-40B4-BE49-F238E27FC236}">
                    <a16:creationId xmlns:a16="http://schemas.microsoft.com/office/drawing/2014/main" id="{6B751B3D-D8F8-3C51-4AC8-C49A2E855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1" name="Freeform 109">
                <a:extLst>
                  <a:ext uri="{FF2B5EF4-FFF2-40B4-BE49-F238E27FC236}">
                    <a16:creationId xmlns:a16="http://schemas.microsoft.com/office/drawing/2014/main" id="{D294F416-5353-6F45-1959-8712ABFACA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2" name="Freeform 110">
                <a:extLst>
                  <a:ext uri="{FF2B5EF4-FFF2-40B4-BE49-F238E27FC236}">
                    <a16:creationId xmlns:a16="http://schemas.microsoft.com/office/drawing/2014/main" id="{3079060A-480E-1E92-72A2-8CED45E6A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3" name="Freeform 111">
                <a:extLst>
                  <a:ext uri="{FF2B5EF4-FFF2-40B4-BE49-F238E27FC236}">
                    <a16:creationId xmlns:a16="http://schemas.microsoft.com/office/drawing/2014/main" id="{36905DE1-49F5-CFEA-FB2B-2853CC247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4" name="Freeform 112">
                <a:extLst>
                  <a:ext uri="{FF2B5EF4-FFF2-40B4-BE49-F238E27FC236}">
                    <a16:creationId xmlns:a16="http://schemas.microsoft.com/office/drawing/2014/main" id="{5F4D451F-D37B-EE97-4DAA-13C30C419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1073465-C939-E8CA-72C4-87FEC59C2617}"/>
                </a:ext>
              </a:extLst>
            </p:cNvPr>
            <p:cNvCxnSpPr>
              <a:cxnSpLocks/>
            </p:cNvCxnSpPr>
            <p:nvPr/>
          </p:nvCxnSpPr>
          <p:spPr>
            <a:xfrm>
              <a:off x="6103252" y="2187191"/>
              <a:ext cx="543468" cy="11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4D0AC20-D0A9-FC19-D5E6-B8DDFAB26314}"/>
                </a:ext>
              </a:extLst>
            </p:cNvPr>
            <p:cNvCxnSpPr>
              <a:cxnSpLocks/>
            </p:cNvCxnSpPr>
            <p:nvPr/>
          </p:nvCxnSpPr>
          <p:spPr>
            <a:xfrm>
              <a:off x="4755808" y="2187191"/>
              <a:ext cx="3495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1900D464-9511-2F59-E644-1D934F1CB4FA}"/>
              </a:ext>
            </a:extLst>
          </p:cNvPr>
          <p:cNvSpPr/>
          <p:nvPr/>
        </p:nvSpPr>
        <p:spPr>
          <a:xfrm>
            <a:off x="5766421" y="2774057"/>
            <a:ext cx="207449" cy="2074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F0A3DC-1EC3-29EA-DEB4-816DA6FDBF5F}"/>
              </a:ext>
            </a:extLst>
          </p:cNvPr>
          <p:cNvCxnSpPr/>
          <p:nvPr/>
        </p:nvCxnSpPr>
        <p:spPr>
          <a:xfrm>
            <a:off x="5400584" y="2582333"/>
            <a:ext cx="5959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7AE817-3A70-BAD1-1FE0-62FC9D6D26DB}"/>
                  </a:ext>
                </a:extLst>
              </p:cNvPr>
              <p:cNvSpPr txBox="1"/>
              <p:nvPr/>
            </p:nvSpPr>
            <p:spPr>
              <a:xfrm>
                <a:off x="5466480" y="2030931"/>
                <a:ext cx="4140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7AE817-3A70-BAD1-1FE0-62FC9D6D2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480" y="2030931"/>
                <a:ext cx="41408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5AC14D-F489-53F0-92CD-5E17EF1CC492}"/>
              </a:ext>
            </a:extLst>
          </p:cNvPr>
          <p:cNvCxnSpPr>
            <a:cxnSpLocks/>
          </p:cNvCxnSpPr>
          <p:nvPr/>
        </p:nvCxnSpPr>
        <p:spPr>
          <a:xfrm flipV="1">
            <a:off x="5865725" y="3102598"/>
            <a:ext cx="4421" cy="1447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3856AD-1AE7-73E7-D6F6-9E57A9ADB587}"/>
                  </a:ext>
                </a:extLst>
              </p:cNvPr>
              <p:cNvSpPr txBox="1"/>
              <p:nvPr/>
            </p:nvSpPr>
            <p:spPr>
              <a:xfrm>
                <a:off x="5856151" y="3564504"/>
                <a:ext cx="5804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3856AD-1AE7-73E7-D6F6-9E57A9ADB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151" y="3564504"/>
                <a:ext cx="58048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DCEFC7-4871-A534-8A03-CA947569FA4E}"/>
              </a:ext>
            </a:extLst>
          </p:cNvPr>
          <p:cNvCxnSpPr>
            <a:cxnSpLocks/>
          </p:cNvCxnSpPr>
          <p:nvPr/>
        </p:nvCxnSpPr>
        <p:spPr>
          <a:xfrm flipV="1">
            <a:off x="2673245" y="3126968"/>
            <a:ext cx="0" cy="13982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32ED96-D704-E9FF-DFFB-4B0F1D37D44C}"/>
                  </a:ext>
                </a:extLst>
              </p:cNvPr>
              <p:cNvSpPr txBox="1"/>
              <p:nvPr/>
            </p:nvSpPr>
            <p:spPr>
              <a:xfrm>
                <a:off x="941153" y="3563350"/>
                <a:ext cx="1868332" cy="525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32ED96-D704-E9FF-DFFB-4B0F1D37D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153" y="3563350"/>
                <a:ext cx="1868332" cy="5255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B2A64D-22CE-9A1A-60C7-CCF11D5759F5}"/>
              </a:ext>
            </a:extLst>
          </p:cNvPr>
          <p:cNvCxnSpPr>
            <a:cxnSpLocks/>
          </p:cNvCxnSpPr>
          <p:nvPr/>
        </p:nvCxnSpPr>
        <p:spPr>
          <a:xfrm>
            <a:off x="8282433" y="2874651"/>
            <a:ext cx="6681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CFB677-AFC7-626B-8518-150D78C3367B}"/>
              </a:ext>
            </a:extLst>
          </p:cNvPr>
          <p:cNvGrpSpPr/>
          <p:nvPr/>
        </p:nvGrpSpPr>
        <p:grpSpPr>
          <a:xfrm>
            <a:off x="8543181" y="2890849"/>
            <a:ext cx="774332" cy="1847672"/>
            <a:chOff x="2713849" y="2191350"/>
            <a:chExt cx="555625" cy="1325805"/>
          </a:xfrm>
        </p:grpSpPr>
        <p:grpSp>
          <p:nvGrpSpPr>
            <p:cNvPr id="45" name="Group 4">
              <a:extLst>
                <a:ext uri="{FF2B5EF4-FFF2-40B4-BE49-F238E27FC236}">
                  <a16:creationId xmlns:a16="http://schemas.microsoft.com/office/drawing/2014/main" id="{6497F0BF-D905-1F20-83C2-BBF45EB8E2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849" y="2576440"/>
              <a:ext cx="555625" cy="555625"/>
              <a:chOff x="1774" y="1738"/>
              <a:chExt cx="828" cy="828"/>
            </a:xfrm>
            <a:solidFill>
              <a:schemeClr val="bg1"/>
            </a:solidFill>
          </p:grpSpPr>
          <p:sp>
            <p:nvSpPr>
              <p:cNvPr id="48" name="Oval 5">
                <a:extLst>
                  <a:ext uri="{FF2B5EF4-FFF2-40B4-BE49-F238E27FC236}">
                    <a16:creationId xmlns:a16="http://schemas.microsoft.com/office/drawing/2014/main" id="{455B99DC-5F33-0144-1E60-A92995145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4" y="1738"/>
                <a:ext cx="828" cy="82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800"/>
              </a:p>
            </p:txBody>
          </p:sp>
          <p:grpSp>
            <p:nvGrpSpPr>
              <p:cNvPr id="49" name="Group 6">
                <a:extLst>
                  <a:ext uri="{FF2B5EF4-FFF2-40B4-BE49-F238E27FC236}">
                    <a16:creationId xmlns:a16="http://schemas.microsoft.com/office/drawing/2014/main" id="{231FB295-8441-F187-58F8-E19DFAB3C5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847" y="1955"/>
                <a:ext cx="685" cy="377"/>
                <a:chOff x="3846" y="3460"/>
                <a:chExt cx="600" cy="235"/>
              </a:xfrm>
              <a:grpFill/>
            </p:grpSpPr>
            <p:grpSp>
              <p:nvGrpSpPr>
                <p:cNvPr id="50" name="Group 7">
                  <a:extLst>
                    <a:ext uri="{FF2B5EF4-FFF2-40B4-BE49-F238E27FC236}">
                      <a16:creationId xmlns:a16="http://schemas.microsoft.com/office/drawing/2014/main" id="{EABEB6B4-BD4B-C40D-3A02-D07689F9693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6" y="3572"/>
                  <a:ext cx="302" cy="123"/>
                  <a:chOff x="3846" y="3572"/>
                  <a:chExt cx="302" cy="123"/>
                </a:xfrm>
                <a:grpFill/>
              </p:grpSpPr>
              <p:sp>
                <p:nvSpPr>
                  <p:cNvPr id="54" name="Arc 8">
                    <a:extLst>
                      <a:ext uri="{FF2B5EF4-FFF2-40B4-BE49-F238E27FC236}">
                        <a16:creationId xmlns:a16="http://schemas.microsoft.com/office/drawing/2014/main" id="{E0F02641-2DB8-00C4-75F3-A32B0E2CB5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55" name="Arc 9">
                    <a:extLst>
                      <a:ext uri="{FF2B5EF4-FFF2-40B4-BE49-F238E27FC236}">
                        <a16:creationId xmlns:a16="http://schemas.microsoft.com/office/drawing/2014/main" id="{A43FB382-EA38-7BFC-8364-D2DE2E7748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800"/>
                  </a:p>
                </p:txBody>
              </p: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57AF3BC8-32FA-609F-499E-C87C130391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144" y="3460"/>
                  <a:ext cx="302" cy="123"/>
                  <a:chOff x="3846" y="3572"/>
                  <a:chExt cx="302" cy="123"/>
                </a:xfrm>
                <a:grpFill/>
              </p:grpSpPr>
              <p:sp>
                <p:nvSpPr>
                  <p:cNvPr id="52" name="Arc 11">
                    <a:extLst>
                      <a:ext uri="{FF2B5EF4-FFF2-40B4-BE49-F238E27FC236}">
                        <a16:creationId xmlns:a16="http://schemas.microsoft.com/office/drawing/2014/main" id="{E2AE02CF-712B-41D8-126B-1224AA412B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3997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53" name="Arc 12">
                    <a:extLst>
                      <a:ext uri="{FF2B5EF4-FFF2-40B4-BE49-F238E27FC236}">
                        <a16:creationId xmlns:a16="http://schemas.microsoft.com/office/drawing/2014/main" id="{C295636E-7DC2-886F-B782-13250CB505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3846" y="3572"/>
                    <a:ext cx="151" cy="12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800"/>
                  </a:p>
                </p:txBody>
              </p:sp>
            </p:grpSp>
          </p:grp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19A353-7C18-9202-7145-B8ABDE8B8ED0}"/>
                </a:ext>
              </a:extLst>
            </p:cNvPr>
            <p:cNvCxnSpPr>
              <a:endCxn id="48" idx="0"/>
            </p:cNvCxnSpPr>
            <p:nvPr/>
          </p:nvCxnSpPr>
          <p:spPr>
            <a:xfrm>
              <a:off x="2991662" y="2191350"/>
              <a:ext cx="0" cy="3850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CEA3318-174B-A20C-3C9D-0379DE75FB49}"/>
                </a:ext>
              </a:extLst>
            </p:cNvPr>
            <p:cNvCxnSpPr/>
            <p:nvPr/>
          </p:nvCxnSpPr>
          <p:spPr>
            <a:xfrm>
              <a:off x="2991136" y="3132065"/>
              <a:ext cx="0" cy="3850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24D36E-BD16-2ADC-9B87-D641629D163E}"/>
              </a:ext>
            </a:extLst>
          </p:cNvPr>
          <p:cNvGrpSpPr/>
          <p:nvPr/>
        </p:nvGrpSpPr>
        <p:grpSpPr>
          <a:xfrm flipH="1">
            <a:off x="5980817" y="2477588"/>
            <a:ext cx="2635218" cy="410582"/>
            <a:chOff x="4755808" y="1903076"/>
            <a:chExt cx="1890912" cy="294615"/>
          </a:xfrm>
        </p:grpSpPr>
        <p:grpSp>
          <p:nvGrpSpPr>
            <p:cNvPr id="26" name="Group 229">
              <a:extLst>
                <a:ext uri="{FF2B5EF4-FFF2-40B4-BE49-F238E27FC236}">
                  <a16:creationId xmlns:a16="http://schemas.microsoft.com/office/drawing/2014/main" id="{582B7BF7-6B4F-DB41-D97F-3093B97CA5F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453286" y="1546538"/>
              <a:ext cx="294615" cy="1007692"/>
              <a:chOff x="2788" y="1935"/>
              <a:chExt cx="216" cy="843"/>
            </a:xfrm>
          </p:grpSpPr>
          <p:sp>
            <p:nvSpPr>
              <p:cNvPr id="29" name="Freeform 67">
                <a:extLst>
                  <a:ext uri="{FF2B5EF4-FFF2-40B4-BE49-F238E27FC236}">
                    <a16:creationId xmlns:a16="http://schemas.microsoft.com/office/drawing/2014/main" id="{05DAF778-AAC7-D59F-FBC6-0DC463F7B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0" name="Freeform 68">
                <a:extLst>
                  <a:ext uri="{FF2B5EF4-FFF2-40B4-BE49-F238E27FC236}">
                    <a16:creationId xmlns:a16="http://schemas.microsoft.com/office/drawing/2014/main" id="{ECBC63B2-D6A4-85DB-E710-8DFFBF593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1" name="Freeform 69">
                <a:extLst>
                  <a:ext uri="{FF2B5EF4-FFF2-40B4-BE49-F238E27FC236}">
                    <a16:creationId xmlns:a16="http://schemas.microsoft.com/office/drawing/2014/main" id="{47D3DB7C-FD88-8E1B-9715-9798FAA16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F0D4C5D1-3088-2FA9-B8BD-C7B822F3F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3" name="Freeform 71">
                <a:extLst>
                  <a:ext uri="{FF2B5EF4-FFF2-40B4-BE49-F238E27FC236}">
                    <a16:creationId xmlns:a16="http://schemas.microsoft.com/office/drawing/2014/main" id="{ECB39741-E20E-6467-8615-73F4965EF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4" name="Freeform 72">
                <a:extLst>
                  <a:ext uri="{FF2B5EF4-FFF2-40B4-BE49-F238E27FC236}">
                    <a16:creationId xmlns:a16="http://schemas.microsoft.com/office/drawing/2014/main" id="{6D2C2118-0D79-FED4-BBEF-A5C10285F6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5" name="Freeform 73">
                <a:extLst>
                  <a:ext uri="{FF2B5EF4-FFF2-40B4-BE49-F238E27FC236}">
                    <a16:creationId xmlns:a16="http://schemas.microsoft.com/office/drawing/2014/main" id="{4492F678-D0BB-42E8-B728-2BC451A33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6" name="Freeform 74">
                <a:extLst>
                  <a:ext uri="{FF2B5EF4-FFF2-40B4-BE49-F238E27FC236}">
                    <a16:creationId xmlns:a16="http://schemas.microsoft.com/office/drawing/2014/main" id="{301FC2CC-4D44-D30E-B587-3066AD617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7" name="Freeform 105">
                <a:extLst>
                  <a:ext uri="{FF2B5EF4-FFF2-40B4-BE49-F238E27FC236}">
                    <a16:creationId xmlns:a16="http://schemas.microsoft.com/office/drawing/2014/main" id="{40171458-C926-1B3C-39B6-D4E711155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8" name="Freeform 106">
                <a:extLst>
                  <a:ext uri="{FF2B5EF4-FFF2-40B4-BE49-F238E27FC236}">
                    <a16:creationId xmlns:a16="http://schemas.microsoft.com/office/drawing/2014/main" id="{41C6B2AE-CDED-9056-3A46-C9CB58BD6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39" name="Freeform 107">
                <a:extLst>
                  <a:ext uri="{FF2B5EF4-FFF2-40B4-BE49-F238E27FC236}">
                    <a16:creationId xmlns:a16="http://schemas.microsoft.com/office/drawing/2014/main" id="{A18EAB69-4DB8-1780-0E53-9F4876AAD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738909F6-5E4A-3AD8-4423-5F1C63628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41" name="Freeform 109">
                <a:extLst>
                  <a:ext uri="{FF2B5EF4-FFF2-40B4-BE49-F238E27FC236}">
                    <a16:creationId xmlns:a16="http://schemas.microsoft.com/office/drawing/2014/main" id="{11F8875E-177D-7D8C-A8D2-887CCF8D8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42" name="Freeform 110">
                <a:extLst>
                  <a:ext uri="{FF2B5EF4-FFF2-40B4-BE49-F238E27FC236}">
                    <a16:creationId xmlns:a16="http://schemas.microsoft.com/office/drawing/2014/main" id="{E80CADAF-D6EE-F332-FE1F-058F732BF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43" name="Freeform 111">
                <a:extLst>
                  <a:ext uri="{FF2B5EF4-FFF2-40B4-BE49-F238E27FC236}">
                    <a16:creationId xmlns:a16="http://schemas.microsoft.com/office/drawing/2014/main" id="{3AF0434D-4C70-461A-5DC4-81609E999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44" name="Freeform 112">
                <a:extLst>
                  <a:ext uri="{FF2B5EF4-FFF2-40B4-BE49-F238E27FC236}">
                    <a16:creationId xmlns:a16="http://schemas.microsoft.com/office/drawing/2014/main" id="{CA18ADB5-4E6E-82B2-1450-D5ED52117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1B247C5-E089-523E-4426-2194CB08406B}"/>
                </a:ext>
              </a:extLst>
            </p:cNvPr>
            <p:cNvCxnSpPr>
              <a:cxnSpLocks/>
            </p:cNvCxnSpPr>
            <p:nvPr/>
          </p:nvCxnSpPr>
          <p:spPr>
            <a:xfrm>
              <a:off x="6103252" y="2187191"/>
              <a:ext cx="543468" cy="11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E541A34-779C-3EC7-2E85-93BFC1DB1C2A}"/>
                </a:ext>
              </a:extLst>
            </p:cNvPr>
            <p:cNvCxnSpPr>
              <a:cxnSpLocks/>
            </p:cNvCxnSpPr>
            <p:nvPr/>
          </p:nvCxnSpPr>
          <p:spPr>
            <a:xfrm>
              <a:off x="4755808" y="2187191"/>
              <a:ext cx="3495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DA487E-6785-71E1-7E0C-61D1A8DDCCCB}"/>
                  </a:ext>
                </a:extLst>
              </p:cNvPr>
              <p:cNvSpPr txBox="1"/>
              <p:nvPr/>
            </p:nvSpPr>
            <p:spPr>
              <a:xfrm>
                <a:off x="7307306" y="2042373"/>
                <a:ext cx="3213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DA487E-6785-71E1-7E0C-61D1A8DDC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306" y="2042373"/>
                <a:ext cx="321369" cy="430887"/>
              </a:xfrm>
              <a:prstGeom prst="rect">
                <a:avLst/>
              </a:prstGeom>
              <a:blipFill>
                <a:blip r:embed="rId6"/>
                <a:stretch>
                  <a:fillRect l="-26923" r="-2307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A34401-1948-1C6B-9CDA-CF0FB04CCB28}"/>
              </a:ext>
            </a:extLst>
          </p:cNvPr>
          <p:cNvCxnSpPr>
            <a:cxnSpLocks/>
          </p:cNvCxnSpPr>
          <p:nvPr/>
        </p:nvCxnSpPr>
        <p:spPr>
          <a:xfrm flipV="1">
            <a:off x="9474459" y="3126968"/>
            <a:ext cx="0" cy="13982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9DD36F-11DB-6574-E61B-338535C8E86F}"/>
                  </a:ext>
                </a:extLst>
              </p:cNvPr>
              <p:cNvSpPr txBox="1"/>
              <p:nvPr/>
            </p:nvSpPr>
            <p:spPr>
              <a:xfrm>
                <a:off x="9460465" y="3564504"/>
                <a:ext cx="20971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ac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9DD36F-11DB-6574-E61B-338535C8E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465" y="3564504"/>
                <a:ext cx="209717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95C0C9-9DDE-5C67-4A76-5EF236524E26}"/>
              </a:ext>
            </a:extLst>
          </p:cNvPr>
          <p:cNvCxnSpPr>
            <a:cxnSpLocks/>
          </p:cNvCxnSpPr>
          <p:nvPr/>
        </p:nvCxnSpPr>
        <p:spPr>
          <a:xfrm flipH="1">
            <a:off x="3216734" y="4720835"/>
            <a:ext cx="57217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4672B5B-1C9D-1F31-E16D-25B95822562F}"/>
              </a:ext>
            </a:extLst>
          </p:cNvPr>
          <p:cNvSpPr/>
          <p:nvPr/>
        </p:nvSpPr>
        <p:spPr>
          <a:xfrm>
            <a:off x="5762000" y="4619620"/>
            <a:ext cx="207449" cy="2074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69E6AA-0A0F-45BE-1198-862F79F4A253}"/>
                  </a:ext>
                </a:extLst>
              </p:cNvPr>
              <p:cNvSpPr txBox="1"/>
              <p:nvPr/>
            </p:nvSpPr>
            <p:spPr>
              <a:xfrm>
                <a:off x="2816735" y="5393703"/>
                <a:ext cx="6097978" cy="9340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69E6AA-0A0F-45BE-1198-862F79F4A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735" y="5393703"/>
                <a:ext cx="6097978" cy="934038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78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2934F61-B31A-061E-A7D1-AA4E8A7110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6923506"/>
              </p:ext>
            </p:extLst>
          </p:nvPr>
        </p:nvGraphicFramePr>
        <p:xfrm>
          <a:off x="730478" y="1605880"/>
          <a:ext cx="7309485" cy="488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83399ACA-A55A-AD0F-6007-15E62C91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Stable and unstable operating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6FB090B5-3891-33A9-088E-171EAD2E4C8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7852501" y="1555668"/>
                <a:ext cx="3903645" cy="463399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func>
                      <m:func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</m:oMath>
                </a14:m>
                <a:endParaRPr lang="en-US" sz="2800" dirty="0"/>
              </a:p>
              <a:p>
                <a:endParaRPr lang="en-US" dirty="0"/>
              </a:p>
              <a:p>
                <a:r>
                  <a:rPr lang="en-US" dirty="0"/>
                  <a:t>Steady state: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2800" dirty="0"/>
              </a:p>
              <a:p>
                <a:endParaRPr lang="en-US" dirty="0"/>
              </a:p>
              <a:p>
                <a:r>
                  <a:rPr lang="en-US" dirty="0"/>
                  <a:t>Operating point 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about operating point U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6FB090B5-3891-33A9-088E-171EAD2E4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7852501" y="1555668"/>
                <a:ext cx="3903645" cy="4633995"/>
              </a:xfrm>
              <a:blipFill>
                <a:blip r:embed="rId3"/>
                <a:stretch>
                  <a:fillRect l="-2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775409-7103-1F76-C2A5-B77E14A1D429}"/>
                  </a:ext>
                </a:extLst>
              </p:cNvPr>
              <p:cNvSpPr txBox="1"/>
              <p:nvPr/>
            </p:nvSpPr>
            <p:spPr>
              <a:xfrm>
                <a:off x="7295784" y="6458309"/>
                <a:ext cx="1070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(degrees)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775409-7103-1F76-C2A5-B77E14A1D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784" y="6458309"/>
                <a:ext cx="1070421" cy="276999"/>
              </a:xfrm>
              <a:prstGeom prst="rect">
                <a:avLst/>
              </a:prstGeom>
              <a:blipFill>
                <a:blip r:embed="rId4"/>
                <a:stretch>
                  <a:fillRect l="-8235" t="-26087" r="-12941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16F6CE-57B9-F049-D15D-49B0486DEF4D}"/>
                  </a:ext>
                </a:extLst>
              </p:cNvPr>
              <p:cNvSpPr txBox="1"/>
              <p:nvPr/>
            </p:nvSpPr>
            <p:spPr>
              <a:xfrm>
                <a:off x="2318133" y="2198210"/>
                <a:ext cx="765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16F6CE-57B9-F049-D15D-49B0486DE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133" y="2198210"/>
                <a:ext cx="76597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36D537-F44D-BE50-ED10-39444C00434E}"/>
              </a:ext>
            </a:extLst>
          </p:cNvPr>
          <p:cNvCxnSpPr>
            <a:cxnSpLocks/>
          </p:cNvCxnSpPr>
          <p:nvPr/>
        </p:nvCxnSpPr>
        <p:spPr>
          <a:xfrm flipV="1">
            <a:off x="4339500" y="1777330"/>
            <a:ext cx="0" cy="429768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983C67-0D9E-CBBC-7760-8DB33BC267C1}"/>
              </a:ext>
            </a:extLst>
          </p:cNvPr>
          <p:cNvGrpSpPr/>
          <p:nvPr/>
        </p:nvGrpSpPr>
        <p:grpSpPr>
          <a:xfrm>
            <a:off x="435853" y="3337520"/>
            <a:ext cx="6088722" cy="3029729"/>
            <a:chOff x="435853" y="3337520"/>
            <a:chExt cx="6088722" cy="30297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B0D4D57-73E0-CDA1-8234-CC214AF40D07}"/>
                    </a:ext>
                  </a:extLst>
                </p:cNvPr>
                <p:cNvSpPr/>
                <p:nvPr/>
              </p:nvSpPr>
              <p:spPr>
                <a:xfrm>
                  <a:off x="435853" y="3533263"/>
                  <a:ext cx="50468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B0D4D57-73E0-CDA1-8234-CC214AF40D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853" y="3533263"/>
                  <a:ext cx="50468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F6E30C-3683-C67D-AD46-69FC159100AF}"/>
                </a:ext>
              </a:extLst>
            </p:cNvPr>
            <p:cNvCxnSpPr>
              <a:cxnSpLocks/>
            </p:cNvCxnSpPr>
            <p:nvPr/>
          </p:nvCxnSpPr>
          <p:spPr>
            <a:xfrm>
              <a:off x="901929" y="3727073"/>
              <a:ext cx="5622646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C75ABAA-A49A-E61C-B598-0917817D6868}"/>
                </a:ext>
              </a:extLst>
            </p:cNvPr>
            <p:cNvCxnSpPr>
              <a:cxnSpLocks/>
            </p:cNvCxnSpPr>
            <p:nvPr/>
          </p:nvCxnSpPr>
          <p:spPr>
            <a:xfrm>
              <a:off x="2188439" y="3727073"/>
              <a:ext cx="0" cy="2347937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B77215C-E0AF-652C-559D-B5394E25C3BC}"/>
                    </a:ext>
                  </a:extLst>
                </p:cNvPr>
                <p:cNvSpPr txBox="1"/>
                <p:nvPr/>
              </p:nvSpPr>
              <p:spPr>
                <a:xfrm>
                  <a:off x="2049971" y="6090250"/>
                  <a:ext cx="2769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B77215C-E0AF-652C-559D-B5394E25C3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9971" y="6090250"/>
                  <a:ext cx="27693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1739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A2BE7C-8507-81C1-B905-827B1D413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7629" y="36797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ABA064-8FC5-9A5C-2038-40CFDF574C2D}"/>
                </a:ext>
              </a:extLst>
            </p:cNvPr>
            <p:cNvSpPr txBox="1"/>
            <p:nvPr/>
          </p:nvSpPr>
          <p:spPr>
            <a:xfrm>
              <a:off x="1922648" y="3337520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673D7C-BFB9-3EEF-5C03-02FA340CB034}"/>
                  </a:ext>
                </a:extLst>
              </p:cNvPr>
              <p:cNvSpPr txBox="1"/>
              <p:nvPr/>
            </p:nvSpPr>
            <p:spPr>
              <a:xfrm>
                <a:off x="489707" y="1701052"/>
                <a:ext cx="385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673D7C-BFB9-3EEF-5C03-02FA340CB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07" y="1701052"/>
                <a:ext cx="385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EA132DB-5436-E73E-7C2B-C6FF2158B7F8}"/>
              </a:ext>
            </a:extLst>
          </p:cNvPr>
          <p:cNvGrpSpPr/>
          <p:nvPr/>
        </p:nvGrpSpPr>
        <p:grpSpPr>
          <a:xfrm>
            <a:off x="6360868" y="3340228"/>
            <a:ext cx="418619" cy="3016473"/>
            <a:chOff x="6360868" y="3340228"/>
            <a:chExt cx="418619" cy="301647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286466-38F5-8B1B-02EB-967E4BDBBF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0817" y="36748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717FAA-EDF6-7A50-34C2-20EB2A0FF787}"/>
                </a:ext>
              </a:extLst>
            </p:cNvPr>
            <p:cNvSpPr txBox="1"/>
            <p:nvPr/>
          </p:nvSpPr>
          <p:spPr>
            <a:xfrm>
              <a:off x="6502579" y="3340228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U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A3F7683-F00B-D9D4-BFF7-0F1982877AAD}"/>
                </a:ext>
              </a:extLst>
            </p:cNvPr>
            <p:cNvCxnSpPr>
              <a:cxnSpLocks/>
            </p:cNvCxnSpPr>
            <p:nvPr/>
          </p:nvCxnSpPr>
          <p:spPr>
            <a:xfrm>
              <a:off x="6499336" y="3716525"/>
              <a:ext cx="0" cy="2347937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65ABE88-BEE5-AB99-4353-116DE3BB2E9A}"/>
                    </a:ext>
                  </a:extLst>
                </p:cNvPr>
                <p:cNvSpPr txBox="1"/>
                <p:nvPr/>
              </p:nvSpPr>
              <p:spPr>
                <a:xfrm>
                  <a:off x="6360868" y="6079702"/>
                  <a:ext cx="3052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65ABE88-BEE5-AB99-4353-116DE3BB2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0868" y="6079702"/>
                  <a:ext cx="305275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5385" r="-384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C50F252F-A974-28C6-3776-D558E4D8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sz="110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9C17011-829C-1FE3-7A6A-868330F84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6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42FD7BB-122B-5795-D222-77A31375DD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9273140"/>
              </p:ext>
            </p:extLst>
          </p:nvPr>
        </p:nvGraphicFramePr>
        <p:xfrm>
          <a:off x="1977389" y="1647769"/>
          <a:ext cx="7309485" cy="488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FE05358B-4738-54B1-7D68-45401C6F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Small disturbances around the operating points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CB4E3-76FF-E345-9D43-3CAEF5EA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D4F76-012F-196E-BE44-D4B48D6E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A890DA-AB6B-38CD-97E2-42D60BE3C526}"/>
                  </a:ext>
                </a:extLst>
              </p:cNvPr>
              <p:cNvSpPr txBox="1"/>
              <p:nvPr/>
            </p:nvSpPr>
            <p:spPr>
              <a:xfrm>
                <a:off x="8542695" y="6500198"/>
                <a:ext cx="1070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(degrees)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A890DA-AB6B-38CD-97E2-42D60BE3C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695" y="6500198"/>
                <a:ext cx="1070421" cy="276999"/>
              </a:xfrm>
              <a:prstGeom prst="rect">
                <a:avLst/>
              </a:prstGeom>
              <a:blipFill>
                <a:blip r:embed="rId3"/>
                <a:stretch>
                  <a:fillRect l="-8235" t="-26087" r="-12941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4F4430-4A7E-0F06-82AC-AE302FE3DBC7}"/>
                  </a:ext>
                </a:extLst>
              </p:cNvPr>
              <p:cNvSpPr/>
              <p:nvPr/>
            </p:nvSpPr>
            <p:spPr>
              <a:xfrm>
                <a:off x="1682764" y="3575152"/>
                <a:ext cx="50468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4F4430-4A7E-0F06-82AC-AE302FE3D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64" y="3575152"/>
                <a:ext cx="5046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79C3AA-9D3C-0B3F-2EA9-3B792D764040}"/>
              </a:ext>
            </a:extLst>
          </p:cNvPr>
          <p:cNvCxnSpPr>
            <a:cxnSpLocks/>
          </p:cNvCxnSpPr>
          <p:nvPr/>
        </p:nvCxnSpPr>
        <p:spPr>
          <a:xfrm>
            <a:off x="2148840" y="3768962"/>
            <a:ext cx="5914579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7345A6F-C9A3-68C5-E2CC-B92E60399A1B}"/>
              </a:ext>
            </a:extLst>
          </p:cNvPr>
          <p:cNvSpPr>
            <a:spLocks noChangeAspect="1"/>
          </p:cNvSpPr>
          <p:nvPr/>
        </p:nvSpPr>
        <p:spPr>
          <a:xfrm>
            <a:off x="3384540" y="372163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FE9DBB1-9426-2806-58AA-566A2CFEFA06}"/>
              </a:ext>
            </a:extLst>
          </p:cNvPr>
          <p:cNvSpPr>
            <a:spLocks noChangeAspect="1"/>
          </p:cNvSpPr>
          <p:nvPr/>
        </p:nvSpPr>
        <p:spPr>
          <a:xfrm>
            <a:off x="7697728" y="371672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B77B86-56C5-ABAC-1CFE-3FD62C364C2F}"/>
              </a:ext>
            </a:extLst>
          </p:cNvPr>
          <p:cNvSpPr txBox="1"/>
          <p:nvPr/>
        </p:nvSpPr>
        <p:spPr>
          <a:xfrm>
            <a:off x="3169557" y="3390984"/>
            <a:ext cx="276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686A2-F8D2-2A50-E887-48FC41C8CC65}"/>
              </a:ext>
            </a:extLst>
          </p:cNvPr>
          <p:cNvSpPr txBox="1"/>
          <p:nvPr/>
        </p:nvSpPr>
        <p:spPr>
          <a:xfrm>
            <a:off x="7737918" y="3382117"/>
            <a:ext cx="276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49801E-FB65-6656-EB4A-AE86F90B5465}"/>
                  </a:ext>
                </a:extLst>
              </p:cNvPr>
              <p:cNvSpPr txBox="1"/>
              <p:nvPr/>
            </p:nvSpPr>
            <p:spPr>
              <a:xfrm>
                <a:off x="1736618" y="1742941"/>
                <a:ext cx="385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49801E-FB65-6656-EB4A-AE86F90B5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618" y="1742941"/>
                <a:ext cx="38587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4778D02-36B2-02F5-52AC-EB2F425FFB1E}"/>
              </a:ext>
            </a:extLst>
          </p:cNvPr>
          <p:cNvGrpSpPr/>
          <p:nvPr/>
        </p:nvGrpSpPr>
        <p:grpSpPr>
          <a:xfrm>
            <a:off x="3390824" y="2979007"/>
            <a:ext cx="414297" cy="369332"/>
            <a:chOff x="3390824" y="2979007"/>
            <a:chExt cx="414297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E94BCD-59FD-294E-85AB-86A466971414}"/>
                </a:ext>
              </a:extLst>
            </p:cNvPr>
            <p:cNvSpPr txBox="1"/>
            <p:nvPr/>
          </p:nvSpPr>
          <p:spPr>
            <a:xfrm>
              <a:off x="3390824" y="2979007"/>
              <a:ext cx="4142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</a:t>
              </a:r>
              <a:r>
                <a:rPr lang="en-US" b="1" baseline="-25000" dirty="0"/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0A69AA-E029-332D-417B-144D5767A2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8985" y="32374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868F0B9-6EB2-7EA6-D5C7-6A66A422A0BD}"/>
              </a:ext>
            </a:extLst>
          </p:cNvPr>
          <p:cNvGrpSpPr/>
          <p:nvPr/>
        </p:nvGrpSpPr>
        <p:grpSpPr>
          <a:xfrm>
            <a:off x="3108674" y="4091260"/>
            <a:ext cx="433793" cy="369332"/>
            <a:chOff x="3108674" y="4091260"/>
            <a:chExt cx="433793" cy="36933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9ABB9AD-4782-04A4-F976-CC7939F6EE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8674" y="4198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54FA51-D6FB-A460-BF68-842DDA9DA753}"/>
                </a:ext>
              </a:extLst>
            </p:cNvPr>
            <p:cNvSpPr txBox="1"/>
            <p:nvPr/>
          </p:nvSpPr>
          <p:spPr>
            <a:xfrm>
              <a:off x="3128170" y="4091260"/>
              <a:ext cx="4142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</a:t>
              </a:r>
              <a:r>
                <a:rPr lang="en-US" b="1" baseline="-25000" dirty="0"/>
                <a:t>2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A344F4A-25CE-E7D8-B105-5B88837BD1FD}"/>
              </a:ext>
            </a:extLst>
          </p:cNvPr>
          <p:cNvGrpSpPr/>
          <p:nvPr/>
        </p:nvGrpSpPr>
        <p:grpSpPr>
          <a:xfrm>
            <a:off x="7753917" y="4151117"/>
            <a:ext cx="414297" cy="369332"/>
            <a:chOff x="7753917" y="4151117"/>
            <a:chExt cx="414297" cy="36933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E44DDB7-9B3C-3696-FE36-59CC04144F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3729" y="42023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8AC36F-9992-2E6A-4A8B-4A4A1A5F8DA2}"/>
                </a:ext>
              </a:extLst>
            </p:cNvPr>
            <p:cNvSpPr txBox="1"/>
            <p:nvPr/>
          </p:nvSpPr>
          <p:spPr>
            <a:xfrm>
              <a:off x="7753917" y="4151117"/>
              <a:ext cx="4142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U</a:t>
              </a:r>
              <a:r>
                <a:rPr lang="en-US" b="1" baseline="-25000" dirty="0"/>
                <a:t>2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AA6B58-C332-2CC2-A1A0-F852D9217BB0}"/>
              </a:ext>
            </a:extLst>
          </p:cNvPr>
          <p:cNvGrpSpPr/>
          <p:nvPr/>
        </p:nvGrpSpPr>
        <p:grpSpPr>
          <a:xfrm>
            <a:off x="7357363" y="2947961"/>
            <a:ext cx="414297" cy="369332"/>
            <a:chOff x="7357363" y="2947961"/>
            <a:chExt cx="414297" cy="36933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62FB0C1-70EC-CCC8-6F0E-7E862BD6A8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81673" y="321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145A80-379C-4999-7604-E2FC1FEFDDE6}"/>
                </a:ext>
              </a:extLst>
            </p:cNvPr>
            <p:cNvSpPr txBox="1"/>
            <p:nvPr/>
          </p:nvSpPr>
          <p:spPr>
            <a:xfrm>
              <a:off x="7357363" y="2947961"/>
              <a:ext cx="4142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U</a:t>
              </a:r>
              <a:r>
                <a:rPr lang="en-US" b="1" baseline="-25000" dirty="0"/>
                <a:t>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BB42F62-3B85-47B5-2AAF-959AF3B1FD1C}"/>
              </a:ext>
            </a:extLst>
          </p:cNvPr>
          <p:cNvGrpSpPr/>
          <p:nvPr/>
        </p:nvGrpSpPr>
        <p:grpSpPr>
          <a:xfrm>
            <a:off x="3705468" y="3328868"/>
            <a:ext cx="1219746" cy="429546"/>
            <a:chOff x="3705468" y="3328868"/>
            <a:chExt cx="1219746" cy="42954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2778F5-5B74-CF33-B922-8533E2EEBDEE}"/>
                </a:ext>
              </a:extLst>
            </p:cNvPr>
            <p:cNvCxnSpPr>
              <a:cxnSpLocks/>
              <a:stCxn id="18" idx="4"/>
            </p:cNvCxnSpPr>
            <p:nvPr/>
          </p:nvCxnSpPr>
          <p:spPr>
            <a:xfrm flipH="1">
              <a:off x="3741090" y="3328868"/>
              <a:ext cx="3615" cy="42954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E829D4F-9A5A-93BF-E43A-5E0E7420FAEE}"/>
                    </a:ext>
                  </a:extLst>
                </p:cNvPr>
                <p:cNvSpPr txBox="1"/>
                <p:nvPr/>
              </p:nvSpPr>
              <p:spPr>
                <a:xfrm>
                  <a:off x="3705468" y="3355800"/>
                  <a:ext cx="121974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E829D4F-9A5A-93BF-E43A-5E0E7420F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5468" y="3355800"/>
                  <a:ext cx="1219746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79919D0-A2EC-9EFC-AE2D-BDA200BB349F}"/>
              </a:ext>
            </a:extLst>
          </p:cNvPr>
          <p:cNvGrpSpPr/>
          <p:nvPr/>
        </p:nvGrpSpPr>
        <p:grpSpPr>
          <a:xfrm>
            <a:off x="6411386" y="3325693"/>
            <a:ext cx="1219746" cy="429546"/>
            <a:chOff x="6411386" y="3325693"/>
            <a:chExt cx="1219746" cy="42954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A9ED0FC-3046-B864-7AB0-14429DDAD0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7740" y="3325693"/>
              <a:ext cx="3615" cy="42954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85298CE-F8A3-C892-7512-F8444417D52F}"/>
                    </a:ext>
                  </a:extLst>
                </p:cNvPr>
                <p:cNvSpPr txBox="1"/>
                <p:nvPr/>
              </p:nvSpPr>
              <p:spPr>
                <a:xfrm>
                  <a:off x="6411386" y="3372199"/>
                  <a:ext cx="121974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85298CE-F8A3-C892-7512-F8444417D5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1386" y="3372199"/>
                  <a:ext cx="1219746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20CD9A-F9D2-6540-D91F-EDE98326F27C}"/>
              </a:ext>
            </a:extLst>
          </p:cNvPr>
          <p:cNvGrpSpPr/>
          <p:nvPr/>
        </p:nvGrpSpPr>
        <p:grpSpPr>
          <a:xfrm>
            <a:off x="2148840" y="3768581"/>
            <a:ext cx="1116777" cy="429546"/>
            <a:chOff x="2148840" y="3768581"/>
            <a:chExt cx="1116777" cy="429546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F8D6AB7-6B31-0FF3-A501-AD3488B1BE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1635" y="3768581"/>
              <a:ext cx="3615" cy="42954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9F35F03-B9BD-C9EB-9EA1-081079D54EE6}"/>
                    </a:ext>
                  </a:extLst>
                </p:cNvPr>
                <p:cNvSpPr txBox="1"/>
                <p:nvPr/>
              </p:nvSpPr>
              <p:spPr>
                <a:xfrm>
                  <a:off x="2148840" y="3836316"/>
                  <a:ext cx="111677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9F35F03-B9BD-C9EB-9EA1-081079D54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8840" y="3836316"/>
                  <a:ext cx="1116777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582BEB-E8B7-3D55-16AE-0215BD0E0338}"/>
              </a:ext>
            </a:extLst>
          </p:cNvPr>
          <p:cNvGrpSpPr/>
          <p:nvPr/>
        </p:nvGrpSpPr>
        <p:grpSpPr>
          <a:xfrm>
            <a:off x="8000585" y="3765406"/>
            <a:ext cx="1219746" cy="429546"/>
            <a:chOff x="8000585" y="3765406"/>
            <a:chExt cx="1219746" cy="42954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E818CE1-3950-038B-E034-6DAD87BE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6629" y="3765406"/>
              <a:ext cx="3615" cy="42954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3A8AD80-0E7C-23C3-644B-CDF537D1ACF7}"/>
                    </a:ext>
                  </a:extLst>
                </p:cNvPr>
                <p:cNvSpPr txBox="1"/>
                <p:nvPr/>
              </p:nvSpPr>
              <p:spPr>
                <a:xfrm>
                  <a:off x="8000585" y="3824234"/>
                  <a:ext cx="121974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3A8AD80-0E7C-23C3-644B-CDF537D1AC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0585" y="3824234"/>
                  <a:ext cx="1219746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E93CD25-53A9-5B66-1F59-7CF84F38859A}"/>
              </a:ext>
            </a:extLst>
          </p:cNvPr>
          <p:cNvCxnSpPr>
            <a:endCxn id="15" idx="3"/>
          </p:cNvCxnSpPr>
          <p:nvPr/>
        </p:nvCxnSpPr>
        <p:spPr>
          <a:xfrm flipH="1">
            <a:off x="3446465" y="3355800"/>
            <a:ext cx="151507" cy="2198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C32EC6-E9E8-9462-D322-A5240A7B0FA6}"/>
              </a:ext>
            </a:extLst>
          </p:cNvPr>
          <p:cNvCxnSpPr>
            <a:cxnSpLocks/>
          </p:cNvCxnSpPr>
          <p:nvPr/>
        </p:nvCxnSpPr>
        <p:spPr>
          <a:xfrm flipH="1">
            <a:off x="3273286" y="3897045"/>
            <a:ext cx="146344" cy="236249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0FA59FD-F9DD-F614-9859-EC6A38734074}"/>
              </a:ext>
            </a:extLst>
          </p:cNvPr>
          <p:cNvCxnSpPr>
            <a:cxnSpLocks/>
          </p:cNvCxnSpPr>
          <p:nvPr/>
        </p:nvCxnSpPr>
        <p:spPr>
          <a:xfrm>
            <a:off x="7073407" y="2979007"/>
            <a:ext cx="192053" cy="257474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DB7068-4D5B-2506-AC02-6BBC459400F1}"/>
              </a:ext>
            </a:extLst>
          </p:cNvPr>
          <p:cNvCxnSpPr>
            <a:cxnSpLocks/>
          </p:cNvCxnSpPr>
          <p:nvPr/>
        </p:nvCxnSpPr>
        <p:spPr>
          <a:xfrm flipH="1" flipV="1">
            <a:off x="8163709" y="4275926"/>
            <a:ext cx="133710" cy="277261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265E600-84C5-BEFA-0D55-F00E83F8CCBA}"/>
              </a:ext>
            </a:extLst>
          </p:cNvPr>
          <p:cNvCxnSpPr>
            <a:cxnSpLocks/>
          </p:cNvCxnSpPr>
          <p:nvPr/>
        </p:nvCxnSpPr>
        <p:spPr>
          <a:xfrm>
            <a:off x="3435350" y="3768962"/>
            <a:ext cx="0" cy="234793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BC38D9-5602-DDD9-95B2-993DE29746C6}"/>
                  </a:ext>
                </a:extLst>
              </p:cNvPr>
              <p:cNvSpPr txBox="1"/>
              <p:nvPr/>
            </p:nvSpPr>
            <p:spPr>
              <a:xfrm>
                <a:off x="3296882" y="6132139"/>
                <a:ext cx="2769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BC38D9-5602-DDD9-95B2-993DE2974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882" y="6132139"/>
                <a:ext cx="276935" cy="276999"/>
              </a:xfrm>
              <a:prstGeom prst="rect">
                <a:avLst/>
              </a:prstGeom>
              <a:blipFill>
                <a:blip r:embed="rId10"/>
                <a:stretch>
                  <a:fillRect l="-21739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421246D-628B-CCE9-9D79-0EFB7281DEC0}"/>
              </a:ext>
            </a:extLst>
          </p:cNvPr>
          <p:cNvCxnSpPr>
            <a:cxnSpLocks/>
          </p:cNvCxnSpPr>
          <p:nvPr/>
        </p:nvCxnSpPr>
        <p:spPr>
          <a:xfrm>
            <a:off x="7746247" y="3758414"/>
            <a:ext cx="0" cy="234793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EC27DE-49D5-A6B3-14EF-478DDCCC4B01}"/>
                  </a:ext>
                </a:extLst>
              </p:cNvPr>
              <p:cNvSpPr txBox="1"/>
              <p:nvPr/>
            </p:nvSpPr>
            <p:spPr>
              <a:xfrm>
                <a:off x="7607779" y="6121591"/>
                <a:ext cx="305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EC27DE-49D5-A6B3-14EF-478DDCCC4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779" y="6121591"/>
                <a:ext cx="305275" cy="276999"/>
              </a:xfrm>
              <a:prstGeom prst="rect">
                <a:avLst/>
              </a:prstGeom>
              <a:blipFill>
                <a:blip r:embed="rId11"/>
                <a:stretch>
                  <a:fillRect l="-2000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D3F630-DA5B-CFFC-C770-EEB85315C82D}"/>
                  </a:ext>
                </a:extLst>
              </p:cNvPr>
              <p:cNvSpPr txBox="1"/>
              <p:nvPr/>
            </p:nvSpPr>
            <p:spPr>
              <a:xfrm>
                <a:off x="3565044" y="2240099"/>
                <a:ext cx="765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D3F630-DA5B-CFFC-C770-EEB85315C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44" y="2240099"/>
                <a:ext cx="765979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7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2934F61-B31A-061E-A7D1-AA4E8A7110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1528895"/>
              </p:ext>
            </p:extLst>
          </p:nvPr>
        </p:nvGraphicFramePr>
        <p:xfrm>
          <a:off x="730478" y="1605880"/>
          <a:ext cx="7309485" cy="488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83399ACA-A55A-AD0F-6007-15E62C91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Stable and unstable operating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6FB090B5-3891-33A9-088E-171EAD2E4C8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7852500" y="1555668"/>
                <a:ext cx="4169373" cy="4633995"/>
              </a:xfrm>
            </p:spPr>
            <p:txBody>
              <a:bodyPr/>
              <a:lstStyle/>
              <a:p>
                <a:r>
                  <a:rPr lang="en-US" dirty="0"/>
                  <a:t>Any point S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&lt;90°</m:t>
                    </m:r>
                  </m:oMath>
                </a14:m>
                <a:r>
                  <a:rPr lang="en-US" dirty="0"/>
                  <a:t> is a stable operating point</a:t>
                </a:r>
                <a:endParaRPr lang="en-US" sz="2800" dirty="0"/>
              </a:p>
              <a:p>
                <a:endParaRPr lang="en-US" dirty="0"/>
              </a:p>
              <a:p>
                <a:r>
                  <a:rPr lang="en-US" dirty="0"/>
                  <a:t>Any point U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90°</m:t>
                    </m:r>
                  </m:oMath>
                </a14:m>
                <a:r>
                  <a:rPr lang="en-US" dirty="0"/>
                  <a:t> is an unstable operating point</a:t>
                </a:r>
              </a:p>
              <a:p>
                <a:endParaRPr lang="en-US" dirty="0"/>
              </a:p>
              <a:p>
                <a:r>
                  <a:rPr lang="en-US" dirty="0"/>
                  <a:t>Valid only for small disturbances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6FB090B5-3891-33A9-088E-171EAD2E4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7852500" y="1555668"/>
                <a:ext cx="4169373" cy="4633995"/>
              </a:xfrm>
              <a:blipFill>
                <a:blip r:embed="rId3"/>
                <a:stretch>
                  <a:fillRect l="-2736" t="-2186" r="-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775409-7103-1F76-C2A5-B77E14A1D429}"/>
                  </a:ext>
                </a:extLst>
              </p:cNvPr>
              <p:cNvSpPr txBox="1"/>
              <p:nvPr/>
            </p:nvSpPr>
            <p:spPr>
              <a:xfrm>
                <a:off x="7295784" y="6458309"/>
                <a:ext cx="1070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(degrees)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775409-7103-1F76-C2A5-B77E14A1D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784" y="6458309"/>
                <a:ext cx="1070421" cy="276999"/>
              </a:xfrm>
              <a:prstGeom prst="rect">
                <a:avLst/>
              </a:prstGeom>
              <a:blipFill>
                <a:blip r:embed="rId4"/>
                <a:stretch>
                  <a:fillRect l="-8235" t="-26087" r="-12941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16F6CE-57B9-F049-D15D-49B0486DEF4D}"/>
                  </a:ext>
                </a:extLst>
              </p:cNvPr>
              <p:cNvSpPr txBox="1"/>
              <p:nvPr/>
            </p:nvSpPr>
            <p:spPr>
              <a:xfrm>
                <a:off x="2318133" y="2198210"/>
                <a:ext cx="765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16F6CE-57B9-F049-D15D-49B0486DE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133" y="2198210"/>
                <a:ext cx="76597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36D537-F44D-BE50-ED10-39444C00434E}"/>
              </a:ext>
            </a:extLst>
          </p:cNvPr>
          <p:cNvCxnSpPr>
            <a:cxnSpLocks/>
          </p:cNvCxnSpPr>
          <p:nvPr/>
        </p:nvCxnSpPr>
        <p:spPr>
          <a:xfrm flipV="1">
            <a:off x="4339500" y="1777330"/>
            <a:ext cx="0" cy="429768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983C67-0D9E-CBBC-7760-8DB33BC267C1}"/>
              </a:ext>
            </a:extLst>
          </p:cNvPr>
          <p:cNvGrpSpPr/>
          <p:nvPr/>
        </p:nvGrpSpPr>
        <p:grpSpPr>
          <a:xfrm>
            <a:off x="435853" y="3337520"/>
            <a:ext cx="6088722" cy="3029729"/>
            <a:chOff x="435853" y="3337520"/>
            <a:chExt cx="6088722" cy="30297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B0D4D57-73E0-CDA1-8234-CC214AF40D07}"/>
                    </a:ext>
                  </a:extLst>
                </p:cNvPr>
                <p:cNvSpPr/>
                <p:nvPr/>
              </p:nvSpPr>
              <p:spPr>
                <a:xfrm>
                  <a:off x="435853" y="3533263"/>
                  <a:ext cx="50468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B0D4D57-73E0-CDA1-8234-CC214AF40D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853" y="3533263"/>
                  <a:ext cx="50468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F6E30C-3683-C67D-AD46-69FC159100AF}"/>
                </a:ext>
              </a:extLst>
            </p:cNvPr>
            <p:cNvCxnSpPr>
              <a:cxnSpLocks/>
            </p:cNvCxnSpPr>
            <p:nvPr/>
          </p:nvCxnSpPr>
          <p:spPr>
            <a:xfrm>
              <a:off x="901929" y="3727073"/>
              <a:ext cx="5622646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C75ABAA-A49A-E61C-B598-0917817D6868}"/>
                </a:ext>
              </a:extLst>
            </p:cNvPr>
            <p:cNvCxnSpPr>
              <a:cxnSpLocks/>
            </p:cNvCxnSpPr>
            <p:nvPr/>
          </p:nvCxnSpPr>
          <p:spPr>
            <a:xfrm>
              <a:off x="2188439" y="3727073"/>
              <a:ext cx="0" cy="2347937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B77215C-E0AF-652C-559D-B5394E25C3BC}"/>
                    </a:ext>
                  </a:extLst>
                </p:cNvPr>
                <p:cNvSpPr txBox="1"/>
                <p:nvPr/>
              </p:nvSpPr>
              <p:spPr>
                <a:xfrm>
                  <a:off x="2049971" y="6090250"/>
                  <a:ext cx="2769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B77215C-E0AF-652C-559D-B5394E25C3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9971" y="6090250"/>
                  <a:ext cx="27693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1739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A2BE7C-8507-81C1-B905-827B1D413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7629" y="36797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ABA064-8FC5-9A5C-2038-40CFDF574C2D}"/>
                </a:ext>
              </a:extLst>
            </p:cNvPr>
            <p:cNvSpPr txBox="1"/>
            <p:nvPr/>
          </p:nvSpPr>
          <p:spPr>
            <a:xfrm>
              <a:off x="1922648" y="3337520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673D7C-BFB9-3EEF-5C03-02FA340CB034}"/>
                  </a:ext>
                </a:extLst>
              </p:cNvPr>
              <p:cNvSpPr txBox="1"/>
              <p:nvPr/>
            </p:nvSpPr>
            <p:spPr>
              <a:xfrm>
                <a:off x="489707" y="1701052"/>
                <a:ext cx="385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673D7C-BFB9-3EEF-5C03-02FA340CB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07" y="1701052"/>
                <a:ext cx="385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EA132DB-5436-E73E-7C2B-C6FF2158B7F8}"/>
              </a:ext>
            </a:extLst>
          </p:cNvPr>
          <p:cNvGrpSpPr/>
          <p:nvPr/>
        </p:nvGrpSpPr>
        <p:grpSpPr>
          <a:xfrm>
            <a:off x="6360868" y="3340228"/>
            <a:ext cx="418619" cy="3016473"/>
            <a:chOff x="6360868" y="3340228"/>
            <a:chExt cx="418619" cy="301647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286466-38F5-8B1B-02EB-967E4BDBBF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0817" y="36748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717FAA-EDF6-7A50-34C2-20EB2A0FF787}"/>
                </a:ext>
              </a:extLst>
            </p:cNvPr>
            <p:cNvSpPr txBox="1"/>
            <p:nvPr/>
          </p:nvSpPr>
          <p:spPr>
            <a:xfrm>
              <a:off x="6502579" y="3340228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U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A3F7683-F00B-D9D4-BFF7-0F1982877AAD}"/>
                </a:ext>
              </a:extLst>
            </p:cNvPr>
            <p:cNvCxnSpPr>
              <a:cxnSpLocks/>
            </p:cNvCxnSpPr>
            <p:nvPr/>
          </p:nvCxnSpPr>
          <p:spPr>
            <a:xfrm>
              <a:off x="6499336" y="3716525"/>
              <a:ext cx="0" cy="2347937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65ABE88-BEE5-AB99-4353-116DE3BB2E9A}"/>
                    </a:ext>
                  </a:extLst>
                </p:cNvPr>
                <p:cNvSpPr txBox="1"/>
                <p:nvPr/>
              </p:nvSpPr>
              <p:spPr>
                <a:xfrm>
                  <a:off x="6360868" y="6079702"/>
                  <a:ext cx="3052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65ABE88-BEE5-AB99-4353-116DE3BB2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0868" y="6079702"/>
                  <a:ext cx="305275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5385" r="-384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6C84E58-23F5-4865-B599-9797F29CDB9F}"/>
              </a:ext>
            </a:extLst>
          </p:cNvPr>
          <p:cNvGrpSpPr/>
          <p:nvPr/>
        </p:nvGrpSpPr>
        <p:grpSpPr>
          <a:xfrm>
            <a:off x="6213735" y="1740314"/>
            <a:ext cx="1159737" cy="684400"/>
            <a:chOff x="8598249" y="1544336"/>
            <a:chExt cx="2806700" cy="2119241"/>
          </a:xfrm>
        </p:grpSpPr>
        <p:grpSp>
          <p:nvGrpSpPr>
            <p:cNvPr id="18" name="Group 1029">
              <a:extLst>
                <a:ext uri="{FF2B5EF4-FFF2-40B4-BE49-F238E27FC236}">
                  <a16:creationId xmlns:a16="http://schemas.microsoft.com/office/drawing/2014/main" id="{45504C7C-9C24-E879-894A-A37A4C88A31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8598249" y="1834777"/>
              <a:ext cx="2806700" cy="1828800"/>
              <a:chOff x="1968" y="1632"/>
              <a:chExt cx="2304" cy="1152"/>
            </a:xfrm>
          </p:grpSpPr>
          <p:sp>
            <p:nvSpPr>
              <p:cNvPr id="24" name="Arc 1030">
                <a:extLst>
                  <a:ext uri="{FF2B5EF4-FFF2-40B4-BE49-F238E27FC236}">
                    <a16:creationId xmlns:a16="http://schemas.microsoft.com/office/drawing/2014/main" id="{6A278F7D-A473-14FC-CBBE-6D971065AC46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120" y="1632"/>
                <a:ext cx="1152" cy="115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B05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1031">
                <a:extLst>
                  <a:ext uri="{FF2B5EF4-FFF2-40B4-BE49-F238E27FC236}">
                    <a16:creationId xmlns:a16="http://schemas.microsoft.com/office/drawing/2014/main" id="{3B10B859-6335-6D20-07AF-2CBEDF3216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1968" y="1632"/>
                <a:ext cx="1152" cy="115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B05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3" name="Oval 1034">
              <a:extLst>
                <a:ext uri="{FF2B5EF4-FFF2-40B4-BE49-F238E27FC236}">
                  <a16:creationId xmlns:a16="http://schemas.microsoft.com/office/drawing/2014/main" id="{1D7DB7BD-F787-D20F-8B82-ABE2F4D5B9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879980" y="1544336"/>
              <a:ext cx="221296" cy="28314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D90FB6E-ED1E-DBA7-3A12-42596E96E078}"/>
              </a:ext>
            </a:extLst>
          </p:cNvPr>
          <p:cNvGrpSpPr/>
          <p:nvPr/>
        </p:nvGrpSpPr>
        <p:grpSpPr>
          <a:xfrm flipV="1">
            <a:off x="1209506" y="1825000"/>
            <a:ext cx="1159737" cy="590603"/>
            <a:chOff x="8598249" y="1834777"/>
            <a:chExt cx="2806700" cy="1828800"/>
          </a:xfrm>
        </p:grpSpPr>
        <p:grpSp>
          <p:nvGrpSpPr>
            <p:cNvPr id="27" name="Group 1029">
              <a:extLst>
                <a:ext uri="{FF2B5EF4-FFF2-40B4-BE49-F238E27FC236}">
                  <a16:creationId xmlns:a16="http://schemas.microsoft.com/office/drawing/2014/main" id="{F91780CD-242B-1AC3-0A42-6FB2E17ACE7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8598249" y="1834777"/>
              <a:ext cx="2806700" cy="1828800"/>
              <a:chOff x="1968" y="1632"/>
              <a:chExt cx="2304" cy="1152"/>
            </a:xfrm>
          </p:grpSpPr>
          <p:sp>
            <p:nvSpPr>
              <p:cNvPr id="29" name="Arc 1030">
                <a:extLst>
                  <a:ext uri="{FF2B5EF4-FFF2-40B4-BE49-F238E27FC236}">
                    <a16:creationId xmlns:a16="http://schemas.microsoft.com/office/drawing/2014/main" id="{3AE0446D-3F04-65C5-E8C9-D8C42CBC648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120" y="1632"/>
                <a:ext cx="1152" cy="115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7030A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Arc 1031">
                <a:extLst>
                  <a:ext uri="{FF2B5EF4-FFF2-40B4-BE49-F238E27FC236}">
                    <a16:creationId xmlns:a16="http://schemas.microsoft.com/office/drawing/2014/main" id="{1A6E8059-58BB-B47A-99F6-257E9BB7CCA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1968" y="1632"/>
                <a:ext cx="1152" cy="115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7030A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" name="Oval 1034">
              <a:extLst>
                <a:ext uri="{FF2B5EF4-FFF2-40B4-BE49-F238E27FC236}">
                  <a16:creationId xmlns:a16="http://schemas.microsoft.com/office/drawing/2014/main" id="{FCDAC80B-0874-3B9E-B958-0FAF7F5CB1E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879980" y="1851608"/>
              <a:ext cx="221296" cy="28314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FDB927A8-7C35-96EE-9E02-FB37DFE8C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sz="1100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D947EA90-DEF1-8F55-75E0-20363FEA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5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2934F61-B31A-061E-A7D1-AA4E8A7110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3171066"/>
              </p:ext>
            </p:extLst>
          </p:nvPr>
        </p:nvGraphicFramePr>
        <p:xfrm>
          <a:off x="730478" y="1605880"/>
          <a:ext cx="7309485" cy="488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83399ACA-A55A-AD0F-6007-15E62C91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Steady state stability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775409-7103-1F76-C2A5-B77E14A1D429}"/>
                  </a:ext>
                </a:extLst>
              </p:cNvPr>
              <p:cNvSpPr txBox="1"/>
              <p:nvPr/>
            </p:nvSpPr>
            <p:spPr>
              <a:xfrm>
                <a:off x="7295784" y="6458309"/>
                <a:ext cx="1070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(degrees)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775409-7103-1F76-C2A5-B77E14A1D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784" y="6458309"/>
                <a:ext cx="1070421" cy="276999"/>
              </a:xfrm>
              <a:prstGeom prst="rect">
                <a:avLst/>
              </a:prstGeom>
              <a:blipFill>
                <a:blip r:embed="rId3"/>
                <a:stretch>
                  <a:fillRect l="-8235" t="-26087" r="-12941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16F6CE-57B9-F049-D15D-49B0486DEF4D}"/>
                  </a:ext>
                </a:extLst>
              </p:cNvPr>
              <p:cNvSpPr txBox="1"/>
              <p:nvPr/>
            </p:nvSpPr>
            <p:spPr>
              <a:xfrm>
                <a:off x="2318133" y="2198210"/>
                <a:ext cx="765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16F6CE-57B9-F049-D15D-49B0486DE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133" y="2198210"/>
                <a:ext cx="76597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36D537-F44D-BE50-ED10-39444C00434E}"/>
              </a:ext>
            </a:extLst>
          </p:cNvPr>
          <p:cNvCxnSpPr>
            <a:cxnSpLocks/>
          </p:cNvCxnSpPr>
          <p:nvPr/>
        </p:nvCxnSpPr>
        <p:spPr>
          <a:xfrm flipV="1">
            <a:off x="4339500" y="1777330"/>
            <a:ext cx="0" cy="429768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983C67-0D9E-CBBC-7760-8DB33BC267C1}"/>
              </a:ext>
            </a:extLst>
          </p:cNvPr>
          <p:cNvGrpSpPr/>
          <p:nvPr/>
        </p:nvGrpSpPr>
        <p:grpSpPr>
          <a:xfrm>
            <a:off x="435853" y="1576879"/>
            <a:ext cx="6088722" cy="369332"/>
            <a:chOff x="435853" y="3533263"/>
            <a:chExt cx="6088722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B0D4D57-73E0-CDA1-8234-CC214AF40D07}"/>
                    </a:ext>
                  </a:extLst>
                </p:cNvPr>
                <p:cNvSpPr/>
                <p:nvPr/>
              </p:nvSpPr>
              <p:spPr>
                <a:xfrm>
                  <a:off x="435853" y="3533263"/>
                  <a:ext cx="50468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B0D4D57-73E0-CDA1-8234-CC214AF40D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853" y="3533263"/>
                  <a:ext cx="50468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F6E30C-3683-C67D-AD46-69FC159100AF}"/>
                </a:ext>
              </a:extLst>
            </p:cNvPr>
            <p:cNvCxnSpPr>
              <a:cxnSpLocks/>
            </p:cNvCxnSpPr>
            <p:nvPr/>
          </p:nvCxnSpPr>
          <p:spPr>
            <a:xfrm>
              <a:off x="901929" y="3727073"/>
              <a:ext cx="562264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A2BE7C-8507-81C1-B905-827B1D413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2492" y="36797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EB3D72-A340-859F-A56B-0E88FC7332BC}"/>
              </a:ext>
            </a:extLst>
          </p:cNvPr>
          <p:cNvGrpSpPr/>
          <p:nvPr/>
        </p:nvGrpSpPr>
        <p:grpSpPr>
          <a:xfrm>
            <a:off x="6659659" y="1535058"/>
            <a:ext cx="3828750" cy="461665"/>
            <a:chOff x="6659659" y="1492530"/>
            <a:chExt cx="3828750" cy="46166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E226AF2-C930-EA8F-B4BC-F3E74E0CA5EC}"/>
                </a:ext>
              </a:extLst>
            </p:cNvPr>
            <p:cNvSpPr txBox="1"/>
            <p:nvPr/>
          </p:nvSpPr>
          <p:spPr>
            <a:xfrm>
              <a:off x="7102546" y="1492530"/>
              <a:ext cx="3385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Steady state stability limit</a:t>
              </a:r>
            </a:p>
          </p:txBody>
        </p:sp>
        <p:sp>
          <p:nvSpPr>
            <p:cNvPr id="24" name="Left Arrow 23">
              <a:extLst>
                <a:ext uri="{FF2B5EF4-FFF2-40B4-BE49-F238E27FC236}">
                  <a16:creationId xmlns:a16="http://schemas.microsoft.com/office/drawing/2014/main" id="{4834DADC-B1F4-8D33-46E6-A2B20DC072CB}"/>
                </a:ext>
              </a:extLst>
            </p:cNvPr>
            <p:cNvSpPr/>
            <p:nvPr/>
          </p:nvSpPr>
          <p:spPr>
            <a:xfrm>
              <a:off x="6659659" y="1611938"/>
              <a:ext cx="445067" cy="22284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C5DEF4-6104-5FA4-C66C-5F16A966F9A9}"/>
              </a:ext>
            </a:extLst>
          </p:cNvPr>
          <p:cNvGrpSpPr/>
          <p:nvPr/>
        </p:nvGrpSpPr>
        <p:grpSpPr>
          <a:xfrm>
            <a:off x="1165071" y="4228805"/>
            <a:ext cx="3443029" cy="1932326"/>
            <a:chOff x="1165071" y="4228805"/>
            <a:chExt cx="3443029" cy="19323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829A720-3D7C-280D-7B96-F2699A6E9F7E}"/>
                </a:ext>
              </a:extLst>
            </p:cNvPr>
            <p:cNvSpPr/>
            <p:nvPr/>
          </p:nvSpPr>
          <p:spPr>
            <a:xfrm rot="1697299">
              <a:off x="1165071" y="4228805"/>
              <a:ext cx="389861" cy="193232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AD0EF6E-4E9B-1ABE-DDE5-4360B9C9A62E}"/>
                </a:ext>
              </a:extLst>
            </p:cNvPr>
            <p:cNvGrpSpPr/>
            <p:nvPr/>
          </p:nvGrpSpPr>
          <p:grpSpPr>
            <a:xfrm>
              <a:off x="1720927" y="5087311"/>
              <a:ext cx="2887173" cy="369332"/>
              <a:chOff x="2336191" y="4706679"/>
              <a:chExt cx="2887173" cy="36933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7148E-CE41-3FE6-8052-52FFD51AA37C}"/>
                  </a:ext>
                </a:extLst>
              </p:cNvPr>
              <p:cNvSpPr txBox="1"/>
              <p:nvPr/>
            </p:nvSpPr>
            <p:spPr>
              <a:xfrm>
                <a:off x="2884967" y="4706679"/>
                <a:ext cx="2338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Normal operating zone</a:t>
                </a:r>
              </a:p>
            </p:txBody>
          </p:sp>
          <p:sp>
            <p:nvSpPr>
              <p:cNvPr id="28" name="Left Arrow 27">
                <a:extLst>
                  <a:ext uri="{FF2B5EF4-FFF2-40B4-BE49-F238E27FC236}">
                    <a16:creationId xmlns:a16="http://schemas.microsoft.com/office/drawing/2014/main" id="{82CDD4CD-900F-D2E7-571B-6A04E7A2632F}"/>
                  </a:ext>
                </a:extLst>
              </p:cNvPr>
              <p:cNvSpPr/>
              <p:nvPr/>
            </p:nvSpPr>
            <p:spPr>
              <a:xfrm>
                <a:off x="2336191" y="4779921"/>
                <a:ext cx="445067" cy="222848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B79E15-F1CE-C1C1-DCA1-64748A84A73D}"/>
                  </a:ext>
                </a:extLst>
              </p:cNvPr>
              <p:cNvSpPr txBox="1"/>
              <p:nvPr/>
            </p:nvSpPr>
            <p:spPr>
              <a:xfrm>
                <a:off x="7340800" y="3429000"/>
                <a:ext cx="450123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Generators are normally operated </a:t>
                </a:r>
                <a:br>
                  <a:rPr lang="en-US" sz="2400" dirty="0"/>
                </a:br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≪90°</m:t>
                    </m:r>
                  </m:oMath>
                </a14:m>
                <a:r>
                  <a:rPr lang="en-US" sz="2400" dirty="0"/>
                  <a:t> because a large </a:t>
                </a:r>
                <a:br>
                  <a:rPr lang="en-US" sz="2400" dirty="0"/>
                </a:br>
                <a:r>
                  <a:rPr lang="en-US" sz="2400" dirty="0"/>
                  <a:t>disturbance (i.e., a fault ) could </a:t>
                </a:r>
                <a:br>
                  <a:rPr lang="en-US" sz="2400" dirty="0"/>
                </a:br>
                <a:r>
                  <a:rPr lang="en-US" sz="2400" dirty="0"/>
                  <a:t>cause an instability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B79E15-F1CE-C1C1-DCA1-64748A84A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800" y="3429000"/>
                <a:ext cx="4501232" cy="1569660"/>
              </a:xfrm>
              <a:prstGeom prst="rect">
                <a:avLst/>
              </a:prstGeom>
              <a:blipFill>
                <a:blip r:embed="rId6"/>
                <a:stretch>
                  <a:fillRect l="-1966" t="-4032" r="-1124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A66048C8-E49B-E353-C30C-2B3A2211B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sz="1100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16FE1C2-84D0-801F-CCBD-848A5056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0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FEAD25-6121-28A8-3863-254251CB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11.7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8E74B-6FC7-1179-5601-F9BE47E23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7F0A-3B55-19CF-0E5F-CF006C27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650D97-735F-0CCE-40C7-958C22408166}"/>
                  </a:ext>
                </a:extLst>
              </p:cNvPr>
              <p:cNvSpPr txBox="1"/>
              <p:nvPr/>
            </p:nvSpPr>
            <p:spPr>
              <a:xfrm>
                <a:off x="717123" y="1566531"/>
                <a:ext cx="1075775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A synchronous generator with a transient reactance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=0.30 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𝑢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delivers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1.0 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apparent power </a:t>
                </a:r>
                <a:br>
                  <a:rPr lang="en-US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</a:br>
                <a:r>
                  <a:rPr lang="en-US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at 0.95 pf lagging and nominal voltage. </a:t>
                </a:r>
              </a:p>
              <a:p>
                <a:r>
                  <a:rPr lang="en-US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Calculate the rotor angles corresponding to the stable and unstable operating points.</a:t>
                </a:r>
                <a:endPara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650D97-735F-0CCE-40C7-958C22408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23" y="1566531"/>
                <a:ext cx="10757753" cy="1015663"/>
              </a:xfrm>
              <a:prstGeom prst="rect">
                <a:avLst/>
              </a:prstGeom>
              <a:blipFill>
                <a:blip r:embed="rId2"/>
                <a:stretch>
                  <a:fillRect l="-590" t="-3704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4E72FEB-4874-A4E4-4CA2-5BCF2FA4AC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5521468"/>
              </p:ext>
            </p:extLst>
          </p:nvPr>
        </p:nvGraphicFramePr>
        <p:xfrm>
          <a:off x="2905953" y="2854906"/>
          <a:ext cx="5620520" cy="3752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DECF4D-7714-1B48-0E6B-0B73EB1239AC}"/>
                  </a:ext>
                </a:extLst>
              </p:cNvPr>
              <p:cNvSpPr txBox="1"/>
              <p:nvPr/>
            </p:nvSpPr>
            <p:spPr>
              <a:xfrm>
                <a:off x="7954247" y="6586109"/>
                <a:ext cx="823084" cy="212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(degrees)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DECF4D-7714-1B48-0E6B-0B73EB123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247" y="6586109"/>
                <a:ext cx="823084" cy="212994"/>
              </a:xfrm>
              <a:prstGeom prst="rect">
                <a:avLst/>
              </a:prstGeom>
              <a:blipFill>
                <a:blip r:embed="rId4"/>
                <a:stretch>
                  <a:fillRect l="-10606" t="-33333" r="-43939" b="-8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893D5C-D1EC-56A6-1732-1F63A65B954C}"/>
                  </a:ext>
                </a:extLst>
              </p:cNvPr>
              <p:cNvSpPr txBox="1"/>
              <p:nvPr/>
            </p:nvSpPr>
            <p:spPr>
              <a:xfrm>
                <a:off x="3999011" y="3317570"/>
                <a:ext cx="588988" cy="283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893D5C-D1EC-56A6-1732-1F63A65B9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011" y="3317570"/>
                <a:ext cx="588988" cy="283992"/>
              </a:xfrm>
              <a:prstGeom prst="rect">
                <a:avLst/>
              </a:prstGeom>
              <a:blipFill>
                <a:blip r:embed="rId5"/>
                <a:stretch>
                  <a:fillRect r="-20833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76113D-F22B-87A4-EB8E-AFFCE5B2005D}"/>
              </a:ext>
            </a:extLst>
          </p:cNvPr>
          <p:cNvCxnSpPr>
            <a:cxnSpLocks/>
          </p:cNvCxnSpPr>
          <p:nvPr/>
        </p:nvCxnSpPr>
        <p:spPr>
          <a:xfrm flipV="1">
            <a:off x="5681056" y="2986740"/>
            <a:ext cx="0" cy="330463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9FF7A5-7B4F-A7D6-C930-BAF89612849B}"/>
              </a:ext>
            </a:extLst>
          </p:cNvPr>
          <p:cNvGrpSpPr/>
          <p:nvPr/>
        </p:nvGrpSpPr>
        <p:grpSpPr>
          <a:xfrm>
            <a:off x="2679405" y="4186425"/>
            <a:ext cx="4697734" cy="2329665"/>
            <a:chOff x="435853" y="3337520"/>
            <a:chExt cx="6109402" cy="30297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2058249-494A-9D01-5973-5CB3D42202C0}"/>
                    </a:ext>
                  </a:extLst>
                </p:cNvPr>
                <p:cNvSpPr/>
                <p:nvPr/>
              </p:nvSpPr>
              <p:spPr>
                <a:xfrm>
                  <a:off x="435853" y="3533263"/>
                  <a:ext cx="50468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2058249-494A-9D01-5973-5CB3D42202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853" y="3533263"/>
                  <a:ext cx="50468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384E7BD-6FD3-8048-6B90-BAF4B702F074}"/>
                </a:ext>
              </a:extLst>
            </p:cNvPr>
            <p:cNvCxnSpPr>
              <a:cxnSpLocks/>
            </p:cNvCxnSpPr>
            <p:nvPr/>
          </p:nvCxnSpPr>
          <p:spPr>
            <a:xfrm>
              <a:off x="922609" y="3727073"/>
              <a:ext cx="5622646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CF2D03-2369-857B-C502-790FD18F620A}"/>
                </a:ext>
              </a:extLst>
            </p:cNvPr>
            <p:cNvCxnSpPr>
              <a:cxnSpLocks/>
            </p:cNvCxnSpPr>
            <p:nvPr/>
          </p:nvCxnSpPr>
          <p:spPr>
            <a:xfrm>
              <a:off x="2188439" y="3727073"/>
              <a:ext cx="0" cy="2347937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1060C73-6587-2E30-2225-61A15807D0E5}"/>
                    </a:ext>
                  </a:extLst>
                </p:cNvPr>
                <p:cNvSpPr txBox="1"/>
                <p:nvPr/>
              </p:nvSpPr>
              <p:spPr>
                <a:xfrm>
                  <a:off x="2049971" y="6090250"/>
                  <a:ext cx="2769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1060C73-6587-2E30-2225-61A15807D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9971" y="6090250"/>
                  <a:ext cx="27693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8889" r="-22222" b="-4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9292E1-5C5E-FAD8-2527-831760BD9C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7629" y="36797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D9FB7E-D2A1-45D9-F983-665263EB6F6B}"/>
                </a:ext>
              </a:extLst>
            </p:cNvPr>
            <p:cNvSpPr txBox="1"/>
            <p:nvPr/>
          </p:nvSpPr>
          <p:spPr>
            <a:xfrm>
              <a:off x="1922648" y="3337520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2DC57F-9EC3-B86B-8E40-321E8AB48319}"/>
                  </a:ext>
                </a:extLst>
              </p:cNvPr>
              <p:cNvSpPr txBox="1"/>
              <p:nvPr/>
            </p:nvSpPr>
            <p:spPr>
              <a:xfrm>
                <a:off x="2720815" y="2928087"/>
                <a:ext cx="296713" cy="283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2DC57F-9EC3-B86B-8E40-321E8AB48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815" y="2928087"/>
                <a:ext cx="296713" cy="283992"/>
              </a:xfrm>
              <a:prstGeom prst="rect">
                <a:avLst/>
              </a:prstGeom>
              <a:blipFill>
                <a:blip r:embed="rId8"/>
                <a:stretch>
                  <a:fillRect r="-8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B87423A-7501-E63B-95DE-81352E341FED}"/>
              </a:ext>
            </a:extLst>
          </p:cNvPr>
          <p:cNvGrpSpPr/>
          <p:nvPr/>
        </p:nvGrpSpPr>
        <p:grpSpPr>
          <a:xfrm>
            <a:off x="7235357" y="4188507"/>
            <a:ext cx="321891" cy="2319472"/>
            <a:chOff x="6360868" y="3340228"/>
            <a:chExt cx="418619" cy="301647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58430AC-8A15-49AA-6740-DCB3CE69B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0817" y="36748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17B6BD-177D-EFD3-A83F-75155CB1D0D3}"/>
                </a:ext>
              </a:extLst>
            </p:cNvPr>
            <p:cNvSpPr txBox="1"/>
            <p:nvPr/>
          </p:nvSpPr>
          <p:spPr>
            <a:xfrm>
              <a:off x="6502579" y="3340228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U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0AD5C48-ED9E-F2FE-2212-2293FD0D8DE3}"/>
                </a:ext>
              </a:extLst>
            </p:cNvPr>
            <p:cNvCxnSpPr>
              <a:cxnSpLocks/>
            </p:cNvCxnSpPr>
            <p:nvPr/>
          </p:nvCxnSpPr>
          <p:spPr>
            <a:xfrm>
              <a:off x="6499336" y="3716525"/>
              <a:ext cx="0" cy="2347937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86813DD-E277-3122-CA83-72CB0A609DCF}"/>
                    </a:ext>
                  </a:extLst>
                </p:cNvPr>
                <p:cNvSpPr txBox="1"/>
                <p:nvPr/>
              </p:nvSpPr>
              <p:spPr>
                <a:xfrm>
                  <a:off x="6360868" y="6079702"/>
                  <a:ext cx="3052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86813DD-E277-3122-CA83-72CB0A609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0868" y="6079702"/>
                  <a:ext cx="305275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1579" r="-26316" b="-4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412725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FEAD25-6121-28A8-3863-254251CB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11.7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8E74B-6FC7-1179-5601-F9BE47E23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7F0A-3B55-19CF-0E5F-CF006C27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650D97-735F-0CCE-40C7-958C22408166}"/>
                  </a:ext>
                </a:extLst>
              </p:cNvPr>
              <p:cNvSpPr txBox="1"/>
              <p:nvPr/>
            </p:nvSpPr>
            <p:spPr>
              <a:xfrm>
                <a:off x="717123" y="1566531"/>
                <a:ext cx="1075775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A synchronous generator with a transient reactance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=0.30 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𝑢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delivers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1.0 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apparent power </a:t>
                </a:r>
                <a:br>
                  <a:rPr lang="en-US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</a:br>
                <a:r>
                  <a:rPr lang="en-US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at 0.95 pf lagging and nominal voltage. </a:t>
                </a:r>
              </a:p>
              <a:p>
                <a:r>
                  <a:rPr lang="en-US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Calculate the rotor angles corresponding to the stable and unstable operating points.</a:t>
                </a:r>
                <a:endPara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650D97-735F-0CCE-40C7-958C22408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23" y="1566531"/>
                <a:ext cx="10757753" cy="1015663"/>
              </a:xfrm>
              <a:prstGeom prst="rect">
                <a:avLst/>
              </a:prstGeom>
              <a:blipFill>
                <a:blip r:embed="rId2"/>
                <a:stretch>
                  <a:fillRect l="-590" t="-3704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B59664B-B00E-0AC3-E4BF-C53DE6837601}"/>
              </a:ext>
            </a:extLst>
          </p:cNvPr>
          <p:cNvGrpSpPr/>
          <p:nvPr/>
        </p:nvGrpSpPr>
        <p:grpSpPr>
          <a:xfrm>
            <a:off x="276127" y="2850011"/>
            <a:ext cx="6097926" cy="3944197"/>
            <a:chOff x="2679405" y="2854906"/>
            <a:chExt cx="6097926" cy="394419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Chart 9">
                  <a:extLst>
                    <a:ext uri="{FF2B5EF4-FFF2-40B4-BE49-F238E27FC236}">
                      <a16:creationId xmlns:a16="http://schemas.microsoft.com/office/drawing/2014/main" id="{54E72FEB-4874-A4E4-4CA2-5BCF2FA4AC3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83359701"/>
                    </p:ext>
                  </p:extLst>
                </p:nvPr>
              </p:nvGraphicFramePr>
              <p:xfrm>
                <a:off x="2905953" y="2854906"/>
                <a:ext cx="5620520" cy="3752872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0" name="Chart 9">
                  <a:extLst>
                    <a:ext uri="{FF2B5EF4-FFF2-40B4-BE49-F238E27FC236}">
                      <a16:creationId xmlns:a16="http://schemas.microsoft.com/office/drawing/2014/main" id="{54E72FEB-4874-A4E4-4CA2-5BCF2FA4AC3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83359701"/>
                    </p:ext>
                  </p:extLst>
                </p:nvPr>
              </p:nvGraphicFramePr>
              <p:xfrm>
                <a:off x="2905953" y="2854906"/>
                <a:ext cx="5620520" cy="3752872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DECF4D-7714-1B48-0E6B-0B73EB1239AC}"/>
                    </a:ext>
                  </a:extLst>
                </p:cNvPr>
                <p:cNvSpPr txBox="1"/>
                <p:nvPr/>
              </p:nvSpPr>
              <p:spPr>
                <a:xfrm>
                  <a:off x="7954247" y="6586109"/>
                  <a:ext cx="823084" cy="2129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en-US" dirty="0"/>
                    <a:t> (degrees)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DECF4D-7714-1B48-0E6B-0B73EB1239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4247" y="6586109"/>
                  <a:ext cx="823084" cy="212994"/>
                </a:xfrm>
                <a:prstGeom prst="rect">
                  <a:avLst/>
                </a:prstGeom>
                <a:blipFill>
                  <a:blip r:embed="rId5"/>
                  <a:stretch>
                    <a:fillRect l="-10606" t="-33333" r="-43939" b="-8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2893D5C-D1EC-56A6-1732-1F63A65B954C}"/>
                    </a:ext>
                  </a:extLst>
                </p:cNvPr>
                <p:cNvSpPr txBox="1"/>
                <p:nvPr/>
              </p:nvSpPr>
              <p:spPr>
                <a:xfrm>
                  <a:off x="3999011" y="3317570"/>
                  <a:ext cx="588988" cy="2839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2893D5C-D1EC-56A6-1732-1F63A65B9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9011" y="3317570"/>
                  <a:ext cx="588988" cy="283992"/>
                </a:xfrm>
                <a:prstGeom prst="rect">
                  <a:avLst/>
                </a:prstGeom>
                <a:blipFill>
                  <a:blip r:embed="rId6"/>
                  <a:stretch>
                    <a:fillRect r="-23404" b="-45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B76113D-F22B-87A4-EB8E-AFFCE5B200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1056" y="2986740"/>
              <a:ext cx="0" cy="3304637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79FF7A5-7B4F-A7D6-C930-BAF89612849B}"/>
                </a:ext>
              </a:extLst>
            </p:cNvPr>
            <p:cNvGrpSpPr/>
            <p:nvPr/>
          </p:nvGrpSpPr>
          <p:grpSpPr>
            <a:xfrm>
              <a:off x="2679405" y="4186425"/>
              <a:ext cx="4681832" cy="2329665"/>
              <a:chOff x="435853" y="3337520"/>
              <a:chExt cx="6088722" cy="30297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E2058249-494A-9D01-5973-5CB3D42202C0}"/>
                      </a:ext>
                    </a:extLst>
                  </p:cNvPr>
                  <p:cNvSpPr/>
                  <p:nvPr/>
                </p:nvSpPr>
                <p:spPr>
                  <a:xfrm>
                    <a:off x="435853" y="3533263"/>
                    <a:ext cx="504689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E2058249-494A-9D01-5973-5CB3D42202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853" y="3533263"/>
                    <a:ext cx="50468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384E7BD-6FD3-8048-6B90-BAF4B702F0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929" y="3727073"/>
                <a:ext cx="562264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3CF2D03-2369-857B-C502-790FD18F62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8439" y="3727073"/>
                <a:ext cx="0" cy="234793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D1060C73-6587-2E30-2225-61A15807D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049971" y="6090250"/>
                    <a:ext cx="2769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D1060C73-6587-2E30-2225-61A15807D0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9971" y="6090250"/>
                    <a:ext cx="276935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8889" r="-22222" b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99292E1-5C5E-FAD8-2527-831760BD9C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37629" y="3679747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D9FB7E-D2A1-45D9-F983-665263EB6F6B}"/>
                  </a:ext>
                </a:extLst>
              </p:cNvPr>
              <p:cNvSpPr txBox="1"/>
              <p:nvPr/>
            </p:nvSpPr>
            <p:spPr>
              <a:xfrm>
                <a:off x="1922648" y="3337520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12DC57F-9EC3-B86B-8E40-321E8AB48319}"/>
                    </a:ext>
                  </a:extLst>
                </p:cNvPr>
                <p:cNvSpPr txBox="1"/>
                <p:nvPr/>
              </p:nvSpPr>
              <p:spPr>
                <a:xfrm>
                  <a:off x="2720815" y="2928087"/>
                  <a:ext cx="296713" cy="2839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12DC57F-9EC3-B86B-8E40-321E8AB483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0815" y="2928087"/>
                  <a:ext cx="296713" cy="283992"/>
                </a:xfrm>
                <a:prstGeom prst="rect">
                  <a:avLst/>
                </a:prstGeom>
                <a:blipFill>
                  <a:blip r:embed="rId9"/>
                  <a:stretch>
                    <a:fillRect r="-4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87423A-7501-E63B-95DE-81352E341FED}"/>
                </a:ext>
              </a:extLst>
            </p:cNvPr>
            <p:cNvGrpSpPr/>
            <p:nvPr/>
          </p:nvGrpSpPr>
          <p:grpSpPr>
            <a:xfrm>
              <a:off x="7235357" y="4188507"/>
              <a:ext cx="321891" cy="2319472"/>
              <a:chOff x="6360868" y="3340228"/>
              <a:chExt cx="418619" cy="3016473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58430AC-8A15-49AA-6740-DCB3CE69BC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0817" y="3674835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17B6BD-177D-EFD3-A83F-75155CB1D0D3}"/>
                  </a:ext>
                </a:extLst>
              </p:cNvPr>
              <p:cNvSpPr txBox="1"/>
              <p:nvPr/>
            </p:nvSpPr>
            <p:spPr>
              <a:xfrm>
                <a:off x="6502579" y="3340228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0AD5C48-ED9E-F2FE-2212-2293FD0D8D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9336" y="3716525"/>
                <a:ext cx="0" cy="234793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86813DD-E277-3122-CA83-72CB0A609DCF}"/>
                      </a:ext>
                    </a:extLst>
                  </p:cNvPr>
                  <p:cNvSpPr txBox="1"/>
                  <p:nvPr/>
                </p:nvSpPr>
                <p:spPr>
                  <a:xfrm>
                    <a:off x="6360868" y="6079702"/>
                    <a:ext cx="30527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86813DD-E277-3122-CA83-72CB0A609D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0868" y="6079702"/>
                    <a:ext cx="305275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6842" r="-26316" b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F80E71-6404-610D-285E-C9628919157E}"/>
                  </a:ext>
                </a:extLst>
              </p:cNvPr>
              <p:cNvSpPr txBox="1"/>
              <p:nvPr/>
            </p:nvSpPr>
            <p:spPr>
              <a:xfrm>
                <a:off x="6374053" y="2912137"/>
                <a:ext cx="4105932" cy="2864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𝑗𝑄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=1.0∠</m:t>
                    </m:r>
                    <m:func>
                      <m:func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acos</m:t>
                        </m:r>
                      </m:fName>
                      <m:e>
                        <m:d>
                          <m:d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0.95</m:t>
                            </m:r>
                          </m:e>
                        </m:d>
                      </m:e>
                    </m:fun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𝐼</m:t>
                            </m:r>
                          </m:e>
                        </m:acc>
                      </m:e>
                      <m:sup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i="1" kern="12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→</m:t>
                    </m:r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1.0∠−</m:t>
                    </m:r>
                    <m:r>
                      <a:rPr lang="en-US" sz="1800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18.195°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𝑢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𝑗</m:t>
                    </m:r>
                    <m:sSup>
                      <m:sSup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p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1800" i="1" kern="12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Calibri" panose="020F0502020204030204" pitchFamily="34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1.0∠0°+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0.30×1.0∠−</m:t>
                    </m:r>
                    <m:r>
                      <a:rPr lang="en-US" sz="1800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18.195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sz="1800" i="1" kern="12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8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    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1.13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∠14.6°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𝑢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Hence: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=14.6°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. </a:t>
                </a: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US" sz="1800" kern="1200" dirty="0">
                    <a:solidFill>
                      <a:srgbClr val="000000"/>
                    </a:solidFill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By symmetry: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180°−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=180−14.6=165.4°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F80E71-6404-610D-285E-C96289191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053" y="2912137"/>
                <a:ext cx="4105932" cy="2864310"/>
              </a:xfrm>
              <a:prstGeom prst="rect">
                <a:avLst/>
              </a:prstGeom>
              <a:blipFill>
                <a:blip r:embed="rId11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1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A8450414-F170-392C-F621-DC5EC960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Simplest example of large disturbances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8B082B-E4DE-8574-AEE0-1E4869AA37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37680"/>
                <a:ext cx="10515600" cy="323928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Generator injects power into the infinite bus through a single line of reactance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endParaRPr lang="en-US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Bolted three-phase fault immediately to the right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𝐶𝐵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Fault cleared by opening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𝐶𝐵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Effect on the electromechanical dynamics of the generator?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assumed constant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8B082B-E4DE-8574-AEE0-1E4869AA37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37680"/>
                <a:ext cx="10515600" cy="3239283"/>
              </a:xfrm>
              <a:blipFill>
                <a:blip r:embed="rId2"/>
                <a:stretch>
                  <a:fillRect l="-1086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CA7AB3DE-D72D-C7E9-9259-65FEEC885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© 2023 Daniel Kirschen</a:t>
            </a:r>
            <a:endParaRPr lang="en-US" sz="110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4E611926-FBAA-C03F-70D2-57233F072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97646A6-6B76-9347-9EA0-ECEE7D8FD72D}" type="slidenum">
              <a:rPr lang="en-US" smtClean="0"/>
              <a:pPr>
                <a:spcAft>
                  <a:spcPts val="600"/>
                </a:spcAft>
              </a:pPr>
              <a:t>78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497149-821F-6293-F854-813C6D14A140}"/>
              </a:ext>
            </a:extLst>
          </p:cNvPr>
          <p:cNvGrpSpPr/>
          <p:nvPr/>
        </p:nvGrpSpPr>
        <p:grpSpPr>
          <a:xfrm>
            <a:off x="3394093" y="1412923"/>
            <a:ext cx="4309182" cy="1297164"/>
            <a:chOff x="3394093" y="1632660"/>
            <a:chExt cx="4309182" cy="1297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144">
                  <a:extLst>
                    <a:ext uri="{FF2B5EF4-FFF2-40B4-BE49-F238E27FC236}">
                      <a16:creationId xmlns:a16="http://schemas.microsoft.com/office/drawing/2014/main" id="{92D57B98-D69F-E521-2CE7-D95DBF331C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19885" y="1632660"/>
                  <a:ext cx="44435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GB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" name="Text Box 144">
                  <a:extLst>
                    <a:ext uri="{FF2B5EF4-FFF2-40B4-BE49-F238E27FC236}">
                      <a16:creationId xmlns:a16="http://schemas.microsoft.com/office/drawing/2014/main" id="{92D57B98-D69F-E521-2CE7-D95DBF331C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19885" y="1632660"/>
                  <a:ext cx="44435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28B06F3-6950-9DE0-8C24-E242EAFF564D}"/>
                </a:ext>
              </a:extLst>
            </p:cNvPr>
            <p:cNvGrpSpPr/>
            <p:nvPr/>
          </p:nvGrpSpPr>
          <p:grpSpPr>
            <a:xfrm>
              <a:off x="3394093" y="1989430"/>
              <a:ext cx="993648" cy="555625"/>
              <a:chOff x="2240448" y="2074500"/>
              <a:chExt cx="993648" cy="55562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7C8D86-36D0-DDB5-028B-9B63E1D4EBF5}"/>
                  </a:ext>
                </a:extLst>
              </p:cNvPr>
              <p:cNvGrpSpPr/>
              <p:nvPr/>
            </p:nvGrpSpPr>
            <p:grpSpPr>
              <a:xfrm>
                <a:off x="2240448" y="2074500"/>
                <a:ext cx="555625" cy="555625"/>
                <a:chOff x="1885950" y="1206183"/>
                <a:chExt cx="555625" cy="555625"/>
              </a:xfrm>
            </p:grpSpPr>
            <p:sp>
              <p:nvSpPr>
                <p:cNvPr id="14" name="Oval 121">
                  <a:extLst>
                    <a:ext uri="{FF2B5EF4-FFF2-40B4-BE49-F238E27FC236}">
                      <a16:creationId xmlns:a16="http://schemas.microsoft.com/office/drawing/2014/main" id="{A5084059-EE2D-D248-6272-FAC0888CDA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" name="Arc 124">
                  <a:extLst>
                    <a:ext uri="{FF2B5EF4-FFF2-40B4-BE49-F238E27FC236}">
                      <a16:creationId xmlns:a16="http://schemas.microsoft.com/office/drawing/2014/main" id="{73F9B2AD-526E-76F8-0330-F87A947300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6" name="Arc 125">
                  <a:extLst>
                    <a:ext uri="{FF2B5EF4-FFF2-40B4-BE49-F238E27FC236}">
                      <a16:creationId xmlns:a16="http://schemas.microsoft.com/office/drawing/2014/main" id="{5010BAE3-6079-10FE-E90E-0C3ABADE46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7" name="Arc 127">
                  <a:extLst>
                    <a:ext uri="{FF2B5EF4-FFF2-40B4-BE49-F238E27FC236}">
                      <a16:creationId xmlns:a16="http://schemas.microsoft.com/office/drawing/2014/main" id="{CFEBBA3B-E5E9-AAA1-E2AF-9766D684B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" name="Arc 128">
                  <a:extLst>
                    <a:ext uri="{FF2B5EF4-FFF2-40B4-BE49-F238E27FC236}">
                      <a16:creationId xmlns:a16="http://schemas.microsoft.com/office/drawing/2014/main" id="{64B12964-726B-D950-ECF9-FF52D53129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13" name="AutoShape 135">
                <a:extLst>
                  <a:ext uri="{FF2B5EF4-FFF2-40B4-BE49-F238E27FC236}">
                    <a16:creationId xmlns:a16="http://schemas.microsoft.com/office/drawing/2014/main" id="{330B2011-8243-B702-430E-0433E2510F9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796073" y="2352312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143">
                  <a:extLst>
                    <a:ext uri="{FF2B5EF4-FFF2-40B4-BE49-F238E27FC236}">
                      <a16:creationId xmlns:a16="http://schemas.microsoft.com/office/drawing/2014/main" id="{77978EB6-FD57-5FB8-6EA7-C76ACA7868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94389" y="1632660"/>
                  <a:ext cx="404790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𝐺</m:t>
                        </m:r>
                      </m:oMath>
                    </m:oMathPara>
                  </a14:m>
                  <a:endParaRPr lang="en-GB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9" name="Text Box 143">
                  <a:extLst>
                    <a:ext uri="{FF2B5EF4-FFF2-40B4-BE49-F238E27FC236}">
                      <a16:creationId xmlns:a16="http://schemas.microsoft.com/office/drawing/2014/main" id="{77978EB6-FD57-5FB8-6EA7-C76ACA786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4389" y="1632660"/>
                  <a:ext cx="40479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AutoShape 136">
              <a:extLst>
                <a:ext uri="{FF2B5EF4-FFF2-40B4-BE49-F238E27FC236}">
                  <a16:creationId xmlns:a16="http://schemas.microsoft.com/office/drawing/2014/main" id="{4AD539F1-A506-8635-C12F-8B597BF9DB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1" y="2049753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6920D3A-38BD-9C8D-FFA6-CA1CB61F9E86}"/>
                </a:ext>
              </a:extLst>
            </p:cNvPr>
            <p:cNvCxnSpPr>
              <a:cxnSpLocks/>
            </p:cNvCxnSpPr>
            <p:nvPr/>
          </p:nvCxnSpPr>
          <p:spPr>
            <a:xfrm>
              <a:off x="4387741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91CF30-E2B0-3D7D-7F6B-C2C11FC725C9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24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AutoShape 136">
              <a:extLst>
                <a:ext uri="{FF2B5EF4-FFF2-40B4-BE49-F238E27FC236}">
                  <a16:creationId xmlns:a16="http://schemas.microsoft.com/office/drawing/2014/main" id="{AD1F07EF-FCD7-10E0-AA9B-27B289E248B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0" y="2511832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CA396FB-615B-8C68-227E-FD650493C84D}"/>
                </a:ext>
              </a:extLst>
            </p:cNvPr>
            <p:cNvGrpSpPr/>
            <p:nvPr/>
          </p:nvGrpSpPr>
          <p:grpSpPr>
            <a:xfrm>
              <a:off x="6721139" y="2000718"/>
              <a:ext cx="982136" cy="555625"/>
              <a:chOff x="6721139" y="2000718"/>
              <a:chExt cx="982136" cy="55562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5488A3B-B9C9-6112-CB9F-CE3512C0DEBE}"/>
                  </a:ext>
                </a:extLst>
              </p:cNvPr>
              <p:cNvGrpSpPr/>
              <p:nvPr/>
            </p:nvGrpSpPr>
            <p:grpSpPr>
              <a:xfrm>
                <a:off x="7147650" y="2000718"/>
                <a:ext cx="555625" cy="555625"/>
                <a:chOff x="1885950" y="1206183"/>
                <a:chExt cx="555625" cy="555625"/>
              </a:xfrm>
            </p:grpSpPr>
            <p:sp>
              <p:nvSpPr>
                <p:cNvPr id="27" name="Oval 121">
                  <a:extLst>
                    <a:ext uri="{FF2B5EF4-FFF2-40B4-BE49-F238E27FC236}">
                      <a16:creationId xmlns:a16="http://schemas.microsoft.com/office/drawing/2014/main" id="{EED60C6D-858B-10DA-0F65-F0F9E0F877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8" name="Arc 124">
                  <a:extLst>
                    <a:ext uri="{FF2B5EF4-FFF2-40B4-BE49-F238E27FC236}">
                      <a16:creationId xmlns:a16="http://schemas.microsoft.com/office/drawing/2014/main" id="{1F03CA6D-DE5C-A602-99E7-BE1849D16F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9" name="Arc 125">
                  <a:extLst>
                    <a:ext uri="{FF2B5EF4-FFF2-40B4-BE49-F238E27FC236}">
                      <a16:creationId xmlns:a16="http://schemas.microsoft.com/office/drawing/2014/main" id="{B50B1013-9544-F717-239B-231BA2783C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0" name="Arc 127">
                  <a:extLst>
                    <a:ext uri="{FF2B5EF4-FFF2-40B4-BE49-F238E27FC236}">
                      <a16:creationId xmlns:a16="http://schemas.microsoft.com/office/drawing/2014/main" id="{CC53612A-CB58-B41D-3A11-7699474348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1" name="Arc 128">
                  <a:extLst>
                    <a:ext uri="{FF2B5EF4-FFF2-40B4-BE49-F238E27FC236}">
                      <a16:creationId xmlns:a16="http://schemas.microsoft.com/office/drawing/2014/main" id="{047A3E8C-A53A-BA6B-818C-2CC666352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26" name="AutoShape 135">
                <a:extLst>
                  <a:ext uri="{FF2B5EF4-FFF2-40B4-BE49-F238E27FC236}">
                    <a16:creationId xmlns:a16="http://schemas.microsoft.com/office/drawing/2014/main" id="{732ED5B0-625D-3DD8-715B-C0987B56E7A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721139" y="2267241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F3EF96-7EA8-D15A-306E-AB5F523647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0493" y="1958313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52BA2C-9703-99C9-3EB7-7EDFD1DA78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5763" y="1963455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08584F-B91F-2F35-AFF3-4DF121AEA2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6136" y="2426805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F5A0C6-9EAC-416F-5116-700AFEE89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1406" y="2431947"/>
              <a:ext cx="180622" cy="1828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 Box 143">
                  <a:extLst>
                    <a:ext uri="{FF2B5EF4-FFF2-40B4-BE49-F238E27FC236}">
                      <a16:creationId xmlns:a16="http://schemas.microsoft.com/office/drawing/2014/main" id="{1441C3ED-0C1F-2CCA-0568-9961302BE83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32463" y="2616097"/>
                  <a:ext cx="529504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𝐶𝐵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7" name="Text Box 143">
                  <a:extLst>
                    <a:ext uri="{FF2B5EF4-FFF2-40B4-BE49-F238E27FC236}">
                      <a16:creationId xmlns:a16="http://schemas.microsoft.com/office/drawing/2014/main" id="{1441C3ED-0C1F-2CCA-0568-9961302BE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32463" y="2616097"/>
                  <a:ext cx="52950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 Box 143">
                  <a:extLst>
                    <a:ext uri="{FF2B5EF4-FFF2-40B4-BE49-F238E27FC236}">
                      <a16:creationId xmlns:a16="http://schemas.microsoft.com/office/drawing/2014/main" id="{17B80A5F-5A24-3AFE-A4A7-AD5C0212CD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51322" y="2622047"/>
                  <a:ext cx="53367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𝐶𝐵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8" name="Text Box 143">
                  <a:extLst>
                    <a:ext uri="{FF2B5EF4-FFF2-40B4-BE49-F238E27FC236}">
                      <a16:creationId xmlns:a16="http://schemas.microsoft.com/office/drawing/2014/main" id="{17B80A5F-5A24-3AFE-A4A7-AD5C0212CD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51322" y="2622047"/>
                  <a:ext cx="53367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C19922EE-E7D6-450F-4D54-A9E741DE6C4D}"/>
              </a:ext>
            </a:extLst>
          </p:cNvPr>
          <p:cNvSpPr/>
          <p:nvPr/>
        </p:nvSpPr>
        <p:spPr>
          <a:xfrm>
            <a:off x="4741333" y="2298508"/>
            <a:ext cx="191911" cy="428155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4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A8450414-F170-392C-F621-DC5EC960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Simplest example of large disturbances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8B082B-E4DE-8574-AEE0-1E4869AA37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37680"/>
                <a:ext cx="10515600" cy="32392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Pre-fault conditions: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den>
                    </m:f>
                    <m:func>
                      <m:func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>
                    <a:effectLst/>
                  </a:rPr>
                  <a:t>Gives the initial value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dirty="0">
                    <a:effectLst/>
                  </a:rPr>
                  <a:t> for the differential equations</a:t>
                </a:r>
              </a:p>
              <a:p>
                <a:r>
                  <a:rPr lang="en-US" dirty="0"/>
                  <a:t>Fault conditions: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Post-fault conditions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den>
                    </m:f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8B082B-E4DE-8574-AEE0-1E4869AA37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37680"/>
                <a:ext cx="10515600" cy="3239283"/>
              </a:xfrm>
              <a:blipFill>
                <a:blip r:embed="rId2"/>
                <a:stretch>
                  <a:fillRect l="-1086" t="-4297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CA7AB3DE-D72D-C7E9-9259-65FEEC885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© 2023 Daniel Kirschen</a:t>
            </a:r>
            <a:endParaRPr lang="en-US" sz="110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4E611926-FBAA-C03F-70D2-57233F072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97646A6-6B76-9347-9EA0-ECEE7D8FD72D}" type="slidenum">
              <a:rPr lang="en-US" smtClean="0"/>
              <a:pPr>
                <a:spcAft>
                  <a:spcPts val="600"/>
                </a:spcAft>
              </a:pPr>
              <a:t>79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497149-821F-6293-F854-813C6D14A140}"/>
              </a:ext>
            </a:extLst>
          </p:cNvPr>
          <p:cNvGrpSpPr/>
          <p:nvPr/>
        </p:nvGrpSpPr>
        <p:grpSpPr>
          <a:xfrm>
            <a:off x="3394093" y="1412923"/>
            <a:ext cx="4309182" cy="1297164"/>
            <a:chOff x="3394093" y="1632660"/>
            <a:chExt cx="4309182" cy="1297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144">
                  <a:extLst>
                    <a:ext uri="{FF2B5EF4-FFF2-40B4-BE49-F238E27FC236}">
                      <a16:creationId xmlns:a16="http://schemas.microsoft.com/office/drawing/2014/main" id="{92D57B98-D69F-E521-2CE7-D95DBF331C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19885" y="1632660"/>
                  <a:ext cx="44435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GB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" name="Text Box 144">
                  <a:extLst>
                    <a:ext uri="{FF2B5EF4-FFF2-40B4-BE49-F238E27FC236}">
                      <a16:creationId xmlns:a16="http://schemas.microsoft.com/office/drawing/2014/main" id="{92D57B98-D69F-E521-2CE7-D95DBF331C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19885" y="1632660"/>
                  <a:ext cx="44435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28B06F3-6950-9DE0-8C24-E242EAFF564D}"/>
                </a:ext>
              </a:extLst>
            </p:cNvPr>
            <p:cNvGrpSpPr/>
            <p:nvPr/>
          </p:nvGrpSpPr>
          <p:grpSpPr>
            <a:xfrm>
              <a:off x="3394093" y="1989430"/>
              <a:ext cx="993648" cy="555625"/>
              <a:chOff x="2240448" y="2074500"/>
              <a:chExt cx="993648" cy="55562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7C8D86-36D0-DDB5-028B-9B63E1D4EBF5}"/>
                  </a:ext>
                </a:extLst>
              </p:cNvPr>
              <p:cNvGrpSpPr/>
              <p:nvPr/>
            </p:nvGrpSpPr>
            <p:grpSpPr>
              <a:xfrm>
                <a:off x="2240448" y="2074500"/>
                <a:ext cx="555625" cy="555625"/>
                <a:chOff x="1885950" y="1206183"/>
                <a:chExt cx="555625" cy="555625"/>
              </a:xfrm>
            </p:grpSpPr>
            <p:sp>
              <p:nvSpPr>
                <p:cNvPr id="14" name="Oval 121">
                  <a:extLst>
                    <a:ext uri="{FF2B5EF4-FFF2-40B4-BE49-F238E27FC236}">
                      <a16:creationId xmlns:a16="http://schemas.microsoft.com/office/drawing/2014/main" id="{A5084059-EE2D-D248-6272-FAC0888CDA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" name="Arc 124">
                  <a:extLst>
                    <a:ext uri="{FF2B5EF4-FFF2-40B4-BE49-F238E27FC236}">
                      <a16:creationId xmlns:a16="http://schemas.microsoft.com/office/drawing/2014/main" id="{73F9B2AD-526E-76F8-0330-F87A947300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6" name="Arc 125">
                  <a:extLst>
                    <a:ext uri="{FF2B5EF4-FFF2-40B4-BE49-F238E27FC236}">
                      <a16:creationId xmlns:a16="http://schemas.microsoft.com/office/drawing/2014/main" id="{5010BAE3-6079-10FE-E90E-0C3ABADE46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7" name="Arc 127">
                  <a:extLst>
                    <a:ext uri="{FF2B5EF4-FFF2-40B4-BE49-F238E27FC236}">
                      <a16:creationId xmlns:a16="http://schemas.microsoft.com/office/drawing/2014/main" id="{CFEBBA3B-E5E9-AAA1-E2AF-9766D684B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" name="Arc 128">
                  <a:extLst>
                    <a:ext uri="{FF2B5EF4-FFF2-40B4-BE49-F238E27FC236}">
                      <a16:creationId xmlns:a16="http://schemas.microsoft.com/office/drawing/2014/main" id="{64B12964-726B-D950-ECF9-FF52D53129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13" name="AutoShape 135">
                <a:extLst>
                  <a:ext uri="{FF2B5EF4-FFF2-40B4-BE49-F238E27FC236}">
                    <a16:creationId xmlns:a16="http://schemas.microsoft.com/office/drawing/2014/main" id="{330B2011-8243-B702-430E-0433E2510F9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796073" y="2352312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143">
                  <a:extLst>
                    <a:ext uri="{FF2B5EF4-FFF2-40B4-BE49-F238E27FC236}">
                      <a16:creationId xmlns:a16="http://schemas.microsoft.com/office/drawing/2014/main" id="{77978EB6-FD57-5FB8-6EA7-C76ACA7868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94389" y="1632660"/>
                  <a:ext cx="404790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𝐺</m:t>
                        </m:r>
                      </m:oMath>
                    </m:oMathPara>
                  </a14:m>
                  <a:endParaRPr lang="en-GB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9" name="Text Box 143">
                  <a:extLst>
                    <a:ext uri="{FF2B5EF4-FFF2-40B4-BE49-F238E27FC236}">
                      <a16:creationId xmlns:a16="http://schemas.microsoft.com/office/drawing/2014/main" id="{77978EB6-FD57-5FB8-6EA7-C76ACA786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4389" y="1632660"/>
                  <a:ext cx="40479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AutoShape 136">
              <a:extLst>
                <a:ext uri="{FF2B5EF4-FFF2-40B4-BE49-F238E27FC236}">
                  <a16:creationId xmlns:a16="http://schemas.microsoft.com/office/drawing/2014/main" id="{4AD539F1-A506-8635-C12F-8B597BF9DB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1" y="2049753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6920D3A-38BD-9C8D-FFA6-CA1CB61F9E86}"/>
                </a:ext>
              </a:extLst>
            </p:cNvPr>
            <p:cNvCxnSpPr>
              <a:cxnSpLocks/>
            </p:cNvCxnSpPr>
            <p:nvPr/>
          </p:nvCxnSpPr>
          <p:spPr>
            <a:xfrm>
              <a:off x="4387741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91CF30-E2B0-3D7D-7F6B-C2C11FC725C9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24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AutoShape 136">
              <a:extLst>
                <a:ext uri="{FF2B5EF4-FFF2-40B4-BE49-F238E27FC236}">
                  <a16:creationId xmlns:a16="http://schemas.microsoft.com/office/drawing/2014/main" id="{AD1F07EF-FCD7-10E0-AA9B-27B289E248B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0" y="2511832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CA396FB-615B-8C68-227E-FD650493C84D}"/>
                </a:ext>
              </a:extLst>
            </p:cNvPr>
            <p:cNvGrpSpPr/>
            <p:nvPr/>
          </p:nvGrpSpPr>
          <p:grpSpPr>
            <a:xfrm>
              <a:off x="6721139" y="2000718"/>
              <a:ext cx="982136" cy="555625"/>
              <a:chOff x="6721139" y="2000718"/>
              <a:chExt cx="982136" cy="55562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5488A3B-B9C9-6112-CB9F-CE3512C0DEBE}"/>
                  </a:ext>
                </a:extLst>
              </p:cNvPr>
              <p:cNvGrpSpPr/>
              <p:nvPr/>
            </p:nvGrpSpPr>
            <p:grpSpPr>
              <a:xfrm>
                <a:off x="7147650" y="2000718"/>
                <a:ext cx="555625" cy="555625"/>
                <a:chOff x="1885950" y="1206183"/>
                <a:chExt cx="555625" cy="555625"/>
              </a:xfrm>
            </p:grpSpPr>
            <p:sp>
              <p:nvSpPr>
                <p:cNvPr id="27" name="Oval 121">
                  <a:extLst>
                    <a:ext uri="{FF2B5EF4-FFF2-40B4-BE49-F238E27FC236}">
                      <a16:creationId xmlns:a16="http://schemas.microsoft.com/office/drawing/2014/main" id="{EED60C6D-858B-10DA-0F65-F0F9E0F877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8" name="Arc 124">
                  <a:extLst>
                    <a:ext uri="{FF2B5EF4-FFF2-40B4-BE49-F238E27FC236}">
                      <a16:creationId xmlns:a16="http://schemas.microsoft.com/office/drawing/2014/main" id="{1F03CA6D-DE5C-A602-99E7-BE1849D16F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9" name="Arc 125">
                  <a:extLst>
                    <a:ext uri="{FF2B5EF4-FFF2-40B4-BE49-F238E27FC236}">
                      <a16:creationId xmlns:a16="http://schemas.microsoft.com/office/drawing/2014/main" id="{B50B1013-9544-F717-239B-231BA2783C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0" name="Arc 127">
                  <a:extLst>
                    <a:ext uri="{FF2B5EF4-FFF2-40B4-BE49-F238E27FC236}">
                      <a16:creationId xmlns:a16="http://schemas.microsoft.com/office/drawing/2014/main" id="{CC53612A-CB58-B41D-3A11-7699474348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1" name="Arc 128">
                  <a:extLst>
                    <a:ext uri="{FF2B5EF4-FFF2-40B4-BE49-F238E27FC236}">
                      <a16:creationId xmlns:a16="http://schemas.microsoft.com/office/drawing/2014/main" id="{047A3E8C-A53A-BA6B-818C-2CC666352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26" name="AutoShape 135">
                <a:extLst>
                  <a:ext uri="{FF2B5EF4-FFF2-40B4-BE49-F238E27FC236}">
                    <a16:creationId xmlns:a16="http://schemas.microsoft.com/office/drawing/2014/main" id="{732ED5B0-625D-3DD8-715B-C0987B56E7A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721139" y="2267241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F3EF96-7EA8-D15A-306E-AB5F523647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0493" y="1958313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52BA2C-9703-99C9-3EB7-7EDFD1DA78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5763" y="1963455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08584F-B91F-2F35-AFF3-4DF121AEA2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6136" y="2426805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F5A0C6-9EAC-416F-5116-700AFEE89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1406" y="2431947"/>
              <a:ext cx="180622" cy="1828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 Box 143">
                  <a:extLst>
                    <a:ext uri="{FF2B5EF4-FFF2-40B4-BE49-F238E27FC236}">
                      <a16:creationId xmlns:a16="http://schemas.microsoft.com/office/drawing/2014/main" id="{1441C3ED-0C1F-2CCA-0568-9961302BE83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32463" y="2616097"/>
                  <a:ext cx="529504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𝐶𝐵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7" name="Text Box 143">
                  <a:extLst>
                    <a:ext uri="{FF2B5EF4-FFF2-40B4-BE49-F238E27FC236}">
                      <a16:creationId xmlns:a16="http://schemas.microsoft.com/office/drawing/2014/main" id="{1441C3ED-0C1F-2CCA-0568-9961302BE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32463" y="2616097"/>
                  <a:ext cx="52950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 Box 143">
                  <a:extLst>
                    <a:ext uri="{FF2B5EF4-FFF2-40B4-BE49-F238E27FC236}">
                      <a16:creationId xmlns:a16="http://schemas.microsoft.com/office/drawing/2014/main" id="{17B80A5F-5A24-3AFE-A4A7-AD5C0212CD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51322" y="2622047"/>
                  <a:ext cx="53367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𝐶𝐵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8" name="Text Box 143">
                  <a:extLst>
                    <a:ext uri="{FF2B5EF4-FFF2-40B4-BE49-F238E27FC236}">
                      <a16:creationId xmlns:a16="http://schemas.microsoft.com/office/drawing/2014/main" id="{17B80A5F-5A24-3AFE-A4A7-AD5C0212CD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51322" y="2622047"/>
                  <a:ext cx="53367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C19922EE-E7D6-450F-4D54-A9E741DE6C4D}"/>
              </a:ext>
            </a:extLst>
          </p:cNvPr>
          <p:cNvSpPr/>
          <p:nvPr/>
        </p:nvSpPr>
        <p:spPr>
          <a:xfrm>
            <a:off x="4741333" y="2298508"/>
            <a:ext cx="191911" cy="428155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6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851" name="Line 3"/>
          <p:cNvSpPr>
            <a:spLocks noChangeShapeType="1"/>
          </p:cNvSpPr>
          <p:nvPr/>
        </p:nvSpPr>
        <p:spPr bwMode="auto">
          <a:xfrm>
            <a:off x="3702050" y="5932715"/>
            <a:ext cx="52006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4852" name="Line 4"/>
          <p:cNvSpPr>
            <a:spLocks noChangeShapeType="1"/>
          </p:cNvSpPr>
          <p:nvPr/>
        </p:nvSpPr>
        <p:spPr bwMode="auto">
          <a:xfrm flipV="1">
            <a:off x="3702050" y="1970315"/>
            <a:ext cx="0" cy="396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74853" name="Group 5"/>
          <p:cNvGrpSpPr>
            <a:grpSpLocks/>
          </p:cNvGrpSpPr>
          <p:nvPr/>
        </p:nvGrpSpPr>
        <p:grpSpPr bwMode="auto">
          <a:xfrm>
            <a:off x="4940300" y="3265715"/>
            <a:ext cx="2806700" cy="1828800"/>
            <a:chOff x="1968" y="1632"/>
            <a:chExt cx="2304" cy="1152"/>
          </a:xfrm>
        </p:grpSpPr>
        <p:sp>
          <p:nvSpPr>
            <p:cNvPr id="974854" name="Arc 6"/>
            <p:cNvSpPr>
              <a:spLocks/>
            </p:cNvSpPr>
            <p:nvPr/>
          </p:nvSpPr>
          <p:spPr bwMode="auto">
            <a:xfrm flipV="1">
              <a:off x="3120" y="1632"/>
              <a:ext cx="1152" cy="11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4855" name="Arc 7"/>
            <p:cNvSpPr>
              <a:spLocks/>
            </p:cNvSpPr>
            <p:nvPr/>
          </p:nvSpPr>
          <p:spPr bwMode="auto">
            <a:xfrm flipH="1" flipV="1">
              <a:off x="1968" y="1632"/>
              <a:ext cx="1152" cy="11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74856" name="Text Box 8"/>
          <p:cNvSpPr txBox="1">
            <a:spLocks noChangeArrowheads="1"/>
          </p:cNvSpPr>
          <p:nvPr/>
        </p:nvSpPr>
        <p:spPr bwMode="auto">
          <a:xfrm>
            <a:off x="6093574" y="5959704"/>
            <a:ext cx="52854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atin typeface="Arial" charset="0"/>
              </a:rPr>
              <a:t>x</a:t>
            </a:r>
          </a:p>
          <a:p>
            <a:pPr algn="ctr"/>
            <a:r>
              <a:rPr lang="en-GB" sz="2400" dirty="0">
                <a:latin typeface="Arial" charset="0"/>
              </a:rPr>
              <a:t>(state variable describing the system)</a:t>
            </a:r>
          </a:p>
        </p:txBody>
      </p:sp>
      <p:sp>
        <p:nvSpPr>
          <p:cNvPr id="974857" name="Text Box 9"/>
          <p:cNvSpPr txBox="1">
            <a:spLocks noChangeArrowheads="1"/>
          </p:cNvSpPr>
          <p:nvPr/>
        </p:nvSpPr>
        <p:spPr bwMode="auto">
          <a:xfrm>
            <a:off x="3849688" y="1713141"/>
            <a:ext cx="2411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latin typeface="Arial" charset="0"/>
              </a:rPr>
              <a:t>Potential energy</a:t>
            </a:r>
          </a:p>
        </p:txBody>
      </p:sp>
      <p:sp>
        <p:nvSpPr>
          <p:cNvPr id="974858" name="Oval 10"/>
          <p:cNvSpPr>
            <a:spLocks noChangeArrowheads="1"/>
          </p:cNvSpPr>
          <p:nvPr/>
        </p:nvSpPr>
        <p:spPr bwMode="auto">
          <a:xfrm>
            <a:off x="6261100" y="4942115"/>
            <a:ext cx="165100" cy="1524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4859" name="Text Box 11"/>
          <p:cNvSpPr txBox="1">
            <a:spLocks noChangeArrowheads="1"/>
          </p:cNvSpPr>
          <p:nvPr/>
        </p:nvSpPr>
        <p:spPr bwMode="auto">
          <a:xfrm>
            <a:off x="5600700" y="4108678"/>
            <a:ext cx="1543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>
                <a:latin typeface="Arial" charset="0"/>
              </a:rPr>
              <a:t>System State</a:t>
            </a:r>
            <a:endParaRPr lang="en-GB" sz="1600">
              <a:latin typeface="Arial" charset="0"/>
            </a:endParaRPr>
          </a:p>
        </p:txBody>
      </p:sp>
      <p:sp>
        <p:nvSpPr>
          <p:cNvPr id="974860" name="Line 12"/>
          <p:cNvSpPr>
            <a:spLocks noChangeShapeType="1"/>
          </p:cNvSpPr>
          <p:nvPr/>
        </p:nvSpPr>
        <p:spPr bwMode="auto">
          <a:xfrm>
            <a:off x="6343650" y="4484915"/>
            <a:ext cx="0" cy="381000"/>
          </a:xfrm>
          <a:prstGeom prst="line">
            <a:avLst/>
          </a:prstGeom>
          <a:noFill/>
          <a:ln w="28575">
            <a:solidFill>
              <a:srgbClr val="00802B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486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makes a system stable?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2EA90-9010-EE35-734E-B4C8D883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04425-3836-F380-66D9-3997AE1C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56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94B455C-9C32-0529-E2F7-59CDA551B9E8}"/>
              </a:ext>
            </a:extLst>
          </p:cNvPr>
          <p:cNvGraphicFramePr>
            <a:graphicFrameLocks/>
          </p:cNvGraphicFramePr>
          <p:nvPr/>
        </p:nvGraphicFramePr>
        <p:xfrm>
          <a:off x="2055357" y="1721408"/>
          <a:ext cx="7309485" cy="488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1" name="Group 50">
            <a:extLst>
              <a:ext uri="{FF2B5EF4-FFF2-40B4-BE49-F238E27FC236}">
                <a16:creationId xmlns:a16="http://schemas.microsoft.com/office/drawing/2014/main" id="{63C9CC18-0939-F5BE-109B-42EE3015E5D8}"/>
              </a:ext>
            </a:extLst>
          </p:cNvPr>
          <p:cNvGrpSpPr/>
          <p:nvPr/>
        </p:nvGrpSpPr>
        <p:grpSpPr>
          <a:xfrm>
            <a:off x="6690624" y="2133077"/>
            <a:ext cx="393015" cy="369332"/>
            <a:chOff x="6690624" y="2133077"/>
            <a:chExt cx="393015" cy="36933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4800208-4F46-D011-8B40-FF7D4F690A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0624" y="23794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1392D0-ECEB-C2F0-B329-3F3122806404}"/>
                </a:ext>
              </a:extLst>
            </p:cNvPr>
            <p:cNvSpPr txBox="1"/>
            <p:nvPr/>
          </p:nvSpPr>
          <p:spPr>
            <a:xfrm>
              <a:off x="6806731" y="2133077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D7D915C-B82D-2229-FA81-21E73E84FC58}"/>
              </a:ext>
            </a:extLst>
          </p:cNvPr>
          <p:cNvCxnSpPr>
            <a:cxnSpLocks/>
          </p:cNvCxnSpPr>
          <p:nvPr/>
        </p:nvCxnSpPr>
        <p:spPr>
          <a:xfrm>
            <a:off x="3873088" y="3300900"/>
            <a:ext cx="0" cy="287900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BC29114-BB7C-9592-DA56-7FC51CA1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example of large disturbance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F8E55-8108-A9A5-8108-75FE033F0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DC914-F707-89C3-8E0C-212B2573D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05A390-40E5-7E90-2CAA-B2E29AC581C4}"/>
                  </a:ext>
                </a:extLst>
              </p:cNvPr>
              <p:cNvSpPr txBox="1"/>
              <p:nvPr/>
            </p:nvSpPr>
            <p:spPr>
              <a:xfrm>
                <a:off x="8620663" y="6573837"/>
                <a:ext cx="1070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(degrees)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05A390-40E5-7E90-2CAA-B2E29AC58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663" y="6573837"/>
                <a:ext cx="1070421" cy="276999"/>
              </a:xfrm>
              <a:prstGeom prst="rect">
                <a:avLst/>
              </a:prstGeom>
              <a:blipFill>
                <a:blip r:embed="rId3"/>
                <a:stretch>
                  <a:fillRect l="-6977" t="-26087" r="-11628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883D96-27EF-A9D8-1B6F-6B0D0200AE80}"/>
                  </a:ext>
                </a:extLst>
              </p:cNvPr>
              <p:cNvSpPr/>
              <p:nvPr/>
            </p:nvSpPr>
            <p:spPr>
              <a:xfrm>
                <a:off x="1760732" y="3078519"/>
                <a:ext cx="50468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883D96-27EF-A9D8-1B6F-6B0D0200A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732" y="3078519"/>
                <a:ext cx="5046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22E44E-DE84-F79B-085D-81D876E1621A}"/>
              </a:ext>
            </a:extLst>
          </p:cNvPr>
          <p:cNvCxnSpPr>
            <a:cxnSpLocks/>
          </p:cNvCxnSpPr>
          <p:nvPr/>
        </p:nvCxnSpPr>
        <p:spPr>
          <a:xfrm flipV="1">
            <a:off x="2226808" y="3261781"/>
            <a:ext cx="6588760" cy="1054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310676-9E04-7FAB-01F5-919AC9FD4F62}"/>
                  </a:ext>
                </a:extLst>
              </p:cNvPr>
              <p:cNvSpPr txBox="1"/>
              <p:nvPr/>
            </p:nvSpPr>
            <p:spPr>
              <a:xfrm>
                <a:off x="3728810" y="6239645"/>
                <a:ext cx="2769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310676-9E04-7FAB-01F5-919AC9FD4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810" y="6239645"/>
                <a:ext cx="276935" cy="276999"/>
              </a:xfrm>
              <a:prstGeom prst="rect">
                <a:avLst/>
              </a:prstGeom>
              <a:blipFill>
                <a:blip r:embed="rId5"/>
                <a:stretch>
                  <a:fillRect l="-21739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063E5DB5-0DCD-9F8F-9E09-D6F3CBD047A5}"/>
              </a:ext>
            </a:extLst>
          </p:cNvPr>
          <p:cNvSpPr>
            <a:spLocks noChangeAspect="1"/>
          </p:cNvSpPr>
          <p:nvPr/>
        </p:nvSpPr>
        <p:spPr>
          <a:xfrm>
            <a:off x="3826301" y="322500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FFAFF08-1710-158F-D4C0-F763FFABAB26}"/>
              </a:ext>
            </a:extLst>
          </p:cNvPr>
          <p:cNvSpPr>
            <a:spLocks noChangeAspect="1"/>
          </p:cNvSpPr>
          <p:nvPr/>
        </p:nvSpPr>
        <p:spPr>
          <a:xfrm>
            <a:off x="7403464" y="32200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A5874C-B235-A966-7B74-F5DDFB43DA3F}"/>
              </a:ext>
            </a:extLst>
          </p:cNvPr>
          <p:cNvSpPr txBox="1"/>
          <p:nvPr/>
        </p:nvSpPr>
        <p:spPr>
          <a:xfrm>
            <a:off x="3611320" y="2882776"/>
            <a:ext cx="276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44AD6-4974-DCC1-4C57-3758335C7A9C}"/>
              </a:ext>
            </a:extLst>
          </p:cNvPr>
          <p:cNvSpPr txBox="1"/>
          <p:nvPr/>
        </p:nvSpPr>
        <p:spPr>
          <a:xfrm>
            <a:off x="7455226" y="2885484"/>
            <a:ext cx="276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4A362F-3D25-6F6B-F876-274571A57C50}"/>
                  </a:ext>
                </a:extLst>
              </p:cNvPr>
              <p:cNvSpPr txBox="1"/>
              <p:nvPr/>
            </p:nvSpPr>
            <p:spPr>
              <a:xfrm>
                <a:off x="1814586" y="1816580"/>
                <a:ext cx="385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4A362F-3D25-6F6B-F876-274571A57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586" y="1816580"/>
                <a:ext cx="38587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5523E8-57A5-5AF8-3024-AD63AE0913BC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7449184" y="3311531"/>
            <a:ext cx="0" cy="287900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1ECDEF-56A0-518B-A350-776FE851934B}"/>
                  </a:ext>
                </a:extLst>
              </p:cNvPr>
              <p:cNvSpPr txBox="1"/>
              <p:nvPr/>
            </p:nvSpPr>
            <p:spPr>
              <a:xfrm>
                <a:off x="7297331" y="6216110"/>
                <a:ext cx="3052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1ECDEF-56A0-518B-A350-776FE8519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331" y="6216110"/>
                <a:ext cx="305275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E27E49CA-F8C0-B4F6-DC80-BEA654069E2A}"/>
              </a:ext>
            </a:extLst>
          </p:cNvPr>
          <p:cNvSpPr>
            <a:spLocks noChangeAspect="1"/>
          </p:cNvSpPr>
          <p:nvPr/>
        </p:nvSpPr>
        <p:spPr>
          <a:xfrm>
            <a:off x="3822111" y="614583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854681-0620-C05C-C306-958F42A3C4FE}"/>
              </a:ext>
            </a:extLst>
          </p:cNvPr>
          <p:cNvGrpSpPr/>
          <p:nvPr/>
        </p:nvGrpSpPr>
        <p:grpSpPr>
          <a:xfrm>
            <a:off x="3913551" y="5865294"/>
            <a:ext cx="1461743" cy="369332"/>
            <a:chOff x="3913551" y="5865294"/>
            <a:chExt cx="1461743" cy="36933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70ADC4-EECC-732A-CBD9-19903F0B26EB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3913551" y="6190846"/>
              <a:ext cx="1140689" cy="707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0D0D0E4-A531-2025-9387-9276973657FB}"/>
                </a:ext>
              </a:extLst>
            </p:cNvPr>
            <p:cNvSpPr txBox="1"/>
            <p:nvPr/>
          </p:nvSpPr>
          <p:spPr>
            <a:xfrm>
              <a:off x="5098386" y="5865294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8B28D0D-6AC7-06D7-4A03-84BDF1356C04}"/>
              </a:ext>
            </a:extLst>
          </p:cNvPr>
          <p:cNvGrpSpPr/>
          <p:nvPr/>
        </p:nvGrpSpPr>
        <p:grpSpPr>
          <a:xfrm>
            <a:off x="4789062" y="6145126"/>
            <a:ext cx="615681" cy="366499"/>
            <a:chOff x="4789062" y="6145126"/>
            <a:chExt cx="615681" cy="36649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E04E8B-E1B1-87FC-82E8-957C61814D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4240" y="61451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7FDBC08-B4E1-7CA8-1808-547013D707B6}"/>
                    </a:ext>
                  </a:extLst>
                </p:cNvPr>
                <p:cNvSpPr txBox="1"/>
                <p:nvPr/>
              </p:nvSpPr>
              <p:spPr>
                <a:xfrm>
                  <a:off x="4789062" y="6234626"/>
                  <a:ext cx="6156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𝑐𝑙𝑒𝑎𝑟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7FDBC08-B4E1-7CA8-1808-547013D70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062" y="6234626"/>
                  <a:ext cx="61568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0204" r="-2041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46F612A-02F4-341F-F366-7918444B377E}"/>
              </a:ext>
            </a:extLst>
          </p:cNvPr>
          <p:cNvGrpSpPr/>
          <p:nvPr/>
        </p:nvGrpSpPr>
        <p:grpSpPr>
          <a:xfrm>
            <a:off x="4764656" y="1777641"/>
            <a:ext cx="377206" cy="4390319"/>
            <a:chOff x="4764656" y="1777641"/>
            <a:chExt cx="377206" cy="439031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1A4E1D3-3D9E-ACD1-F0BA-CC6C31DC0AE8}"/>
                </a:ext>
              </a:extLst>
            </p:cNvPr>
            <p:cNvCxnSpPr>
              <a:cxnSpLocks/>
              <a:endCxn id="26" idx="4"/>
            </p:cNvCxnSpPr>
            <p:nvPr/>
          </p:nvCxnSpPr>
          <p:spPr>
            <a:xfrm flipH="1" flipV="1">
              <a:off x="5096142" y="2092328"/>
              <a:ext cx="3818" cy="4075632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33DCCBE-BC6A-BDA6-D744-FF729FBA41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0422" y="2000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B005B8-5316-6AA7-F2ED-00F673125F04}"/>
                </a:ext>
              </a:extLst>
            </p:cNvPr>
            <p:cNvSpPr txBox="1"/>
            <p:nvPr/>
          </p:nvSpPr>
          <p:spPr>
            <a:xfrm>
              <a:off x="4764656" y="1777641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C47AEC-F3A4-72F4-64E5-C215F1628F59}"/>
              </a:ext>
            </a:extLst>
          </p:cNvPr>
          <p:cNvGrpSpPr/>
          <p:nvPr/>
        </p:nvGrpSpPr>
        <p:grpSpPr>
          <a:xfrm>
            <a:off x="6586690" y="2407208"/>
            <a:ext cx="305275" cy="4070962"/>
            <a:chOff x="6586690" y="2407208"/>
            <a:chExt cx="305275" cy="407096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3E2FB91-BE72-E002-B171-4E53BBE1D609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43" y="2407208"/>
              <a:ext cx="0" cy="3768391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EB590CF-A99B-5D0C-0208-44BC3383DA71}"/>
                    </a:ext>
                  </a:extLst>
                </p:cNvPr>
                <p:cNvSpPr txBox="1"/>
                <p:nvPr/>
              </p:nvSpPr>
              <p:spPr>
                <a:xfrm>
                  <a:off x="6586690" y="6201171"/>
                  <a:ext cx="30527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𝑙𝑖𝑚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EB590CF-A99B-5D0C-0208-44BC3383DA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6690" y="6201171"/>
                  <a:ext cx="305275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8000" r="-44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A4E80BD-E5EE-1EC8-2CA9-380BC36DA7A2}"/>
                  </a:ext>
                </a:extLst>
              </p:cNvPr>
              <p:cNvSpPr txBox="1"/>
              <p:nvPr/>
            </p:nvSpPr>
            <p:spPr>
              <a:xfrm>
                <a:off x="3643012" y="2313738"/>
                <a:ext cx="765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A4E80BD-E5EE-1EC8-2CA9-380BC36DA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012" y="2313738"/>
                <a:ext cx="765979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A4B70726-7083-3ADA-4C4A-B87FA5965083}"/>
              </a:ext>
            </a:extLst>
          </p:cNvPr>
          <p:cNvGrpSpPr/>
          <p:nvPr/>
        </p:nvGrpSpPr>
        <p:grpSpPr>
          <a:xfrm>
            <a:off x="3569800" y="3316443"/>
            <a:ext cx="1291521" cy="2878799"/>
            <a:chOff x="3569800" y="3316443"/>
            <a:chExt cx="1291521" cy="287879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3BE2DE5-A1A1-D4C9-9CDD-C30F61F1593A}"/>
                </a:ext>
              </a:extLst>
            </p:cNvPr>
            <p:cNvGrpSpPr/>
            <p:nvPr/>
          </p:nvGrpSpPr>
          <p:grpSpPr>
            <a:xfrm>
              <a:off x="3569800" y="3316443"/>
              <a:ext cx="302221" cy="2878799"/>
              <a:chOff x="3569800" y="3316443"/>
              <a:chExt cx="302221" cy="2878799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0BC670C-DA5F-A9C7-149B-D8581F15DB23}"/>
                  </a:ext>
                </a:extLst>
              </p:cNvPr>
              <p:cNvCxnSpPr>
                <a:cxnSpLocks/>
                <a:stCxn id="12" idx="4"/>
              </p:cNvCxnSpPr>
              <p:nvPr/>
            </p:nvCxnSpPr>
            <p:spPr>
              <a:xfrm flipH="1">
                <a:off x="3867278" y="3316443"/>
                <a:ext cx="4743" cy="2851517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1CCCD1-0138-029B-3299-6701F90001FB}"/>
                  </a:ext>
                </a:extLst>
              </p:cNvPr>
              <p:cNvSpPr txBox="1"/>
              <p:nvPr/>
            </p:nvSpPr>
            <p:spPr>
              <a:xfrm>
                <a:off x="3569800" y="5825910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E247CFE-7B4F-1AAA-B3D1-85CA267FE46A}"/>
                    </a:ext>
                  </a:extLst>
                </p:cNvPr>
                <p:cNvSpPr txBox="1"/>
                <p:nvPr/>
              </p:nvSpPr>
              <p:spPr>
                <a:xfrm>
                  <a:off x="3903576" y="5806267"/>
                  <a:ext cx="95774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E247CFE-7B4F-1AAA-B3D1-85CA267FE4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3576" y="5806267"/>
                  <a:ext cx="95774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832C5E1-D327-451C-2459-F937BA2C61E2}"/>
              </a:ext>
            </a:extLst>
          </p:cNvPr>
          <p:cNvGrpSpPr/>
          <p:nvPr/>
        </p:nvGrpSpPr>
        <p:grpSpPr>
          <a:xfrm>
            <a:off x="5124450" y="1900557"/>
            <a:ext cx="1612900" cy="502918"/>
            <a:chOff x="5124450" y="1900557"/>
            <a:chExt cx="1612900" cy="502918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636DBA0-471F-C34A-F676-1F266B43E7EB}"/>
                </a:ext>
              </a:extLst>
            </p:cNvPr>
            <p:cNvCxnSpPr>
              <a:cxnSpLocks/>
            </p:cNvCxnSpPr>
            <p:nvPr/>
          </p:nvCxnSpPr>
          <p:spPr>
            <a:xfrm>
              <a:off x="5754868" y="1903345"/>
              <a:ext cx="206423" cy="38587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9954028-9AB1-D6E9-810E-982E76E7FBD6}"/>
                </a:ext>
              </a:extLst>
            </p:cNvPr>
            <p:cNvSpPr/>
            <p:nvPr/>
          </p:nvSpPr>
          <p:spPr>
            <a:xfrm>
              <a:off x="5124450" y="1900557"/>
              <a:ext cx="1612900" cy="502918"/>
            </a:xfrm>
            <a:custGeom>
              <a:avLst/>
              <a:gdLst>
                <a:gd name="connsiteX0" fmla="*/ 0 w 1612900"/>
                <a:gd name="connsiteY0" fmla="*/ 131443 h 502918"/>
                <a:gd name="connsiteX1" fmla="*/ 165100 w 1612900"/>
                <a:gd name="connsiteY1" fmla="*/ 61593 h 502918"/>
                <a:gd name="connsiteX2" fmla="*/ 387350 w 1612900"/>
                <a:gd name="connsiteY2" fmla="*/ 10793 h 502918"/>
                <a:gd name="connsiteX3" fmla="*/ 615950 w 1612900"/>
                <a:gd name="connsiteY3" fmla="*/ 1268 h 502918"/>
                <a:gd name="connsiteX4" fmla="*/ 800100 w 1612900"/>
                <a:gd name="connsiteY4" fmla="*/ 29843 h 502918"/>
                <a:gd name="connsiteX5" fmla="*/ 987425 w 1612900"/>
                <a:gd name="connsiteY5" fmla="*/ 90168 h 502918"/>
                <a:gd name="connsiteX6" fmla="*/ 1152525 w 1612900"/>
                <a:gd name="connsiteY6" fmla="*/ 172718 h 502918"/>
                <a:gd name="connsiteX7" fmla="*/ 1352550 w 1612900"/>
                <a:gd name="connsiteY7" fmla="*/ 287018 h 502918"/>
                <a:gd name="connsiteX8" fmla="*/ 1482725 w 1612900"/>
                <a:gd name="connsiteY8" fmla="*/ 382268 h 502918"/>
                <a:gd name="connsiteX9" fmla="*/ 1612900 w 1612900"/>
                <a:gd name="connsiteY9" fmla="*/ 502918 h 502918"/>
                <a:gd name="connsiteX10" fmla="*/ 1612900 w 1612900"/>
                <a:gd name="connsiteY10" fmla="*/ 502918 h 502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2900" h="502918">
                  <a:moveTo>
                    <a:pt x="0" y="131443"/>
                  </a:moveTo>
                  <a:cubicBezTo>
                    <a:pt x="50271" y="106572"/>
                    <a:pt x="100542" y="81701"/>
                    <a:pt x="165100" y="61593"/>
                  </a:cubicBezTo>
                  <a:cubicBezTo>
                    <a:pt x="229658" y="41485"/>
                    <a:pt x="312208" y="20847"/>
                    <a:pt x="387350" y="10793"/>
                  </a:cubicBezTo>
                  <a:cubicBezTo>
                    <a:pt x="462492" y="739"/>
                    <a:pt x="547158" y="-1907"/>
                    <a:pt x="615950" y="1268"/>
                  </a:cubicBezTo>
                  <a:cubicBezTo>
                    <a:pt x="684742" y="4443"/>
                    <a:pt x="738188" y="15026"/>
                    <a:pt x="800100" y="29843"/>
                  </a:cubicBezTo>
                  <a:cubicBezTo>
                    <a:pt x="862012" y="44660"/>
                    <a:pt x="928688" y="66356"/>
                    <a:pt x="987425" y="90168"/>
                  </a:cubicBezTo>
                  <a:cubicBezTo>
                    <a:pt x="1046162" y="113980"/>
                    <a:pt x="1091671" y="139910"/>
                    <a:pt x="1152525" y="172718"/>
                  </a:cubicBezTo>
                  <a:cubicBezTo>
                    <a:pt x="1213379" y="205526"/>
                    <a:pt x="1297517" y="252093"/>
                    <a:pt x="1352550" y="287018"/>
                  </a:cubicBezTo>
                  <a:cubicBezTo>
                    <a:pt x="1407583" y="321943"/>
                    <a:pt x="1439333" y="346285"/>
                    <a:pt x="1482725" y="382268"/>
                  </a:cubicBezTo>
                  <a:cubicBezTo>
                    <a:pt x="1526117" y="418251"/>
                    <a:pt x="1612900" y="502918"/>
                    <a:pt x="1612900" y="502918"/>
                  </a:cubicBezTo>
                  <a:lnTo>
                    <a:pt x="1612900" y="502918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C26BE48-43E5-D15E-1443-5C128E856BA8}"/>
              </a:ext>
            </a:extLst>
          </p:cNvPr>
          <p:cNvCxnSpPr>
            <a:cxnSpLocks/>
          </p:cNvCxnSpPr>
          <p:nvPr/>
        </p:nvCxnSpPr>
        <p:spPr>
          <a:xfrm flipH="1" flipV="1">
            <a:off x="6583533" y="2262995"/>
            <a:ext cx="162560" cy="152400"/>
          </a:xfrm>
          <a:prstGeom prst="line">
            <a:avLst/>
          </a:prstGeom>
          <a:ln w="28575">
            <a:solidFill>
              <a:srgbClr val="00B05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8AEAB95-84AB-498D-45E8-CAB3BB22F0B5}"/>
              </a:ext>
            </a:extLst>
          </p:cNvPr>
          <p:cNvGrpSpPr/>
          <p:nvPr/>
        </p:nvGrpSpPr>
        <p:grpSpPr>
          <a:xfrm>
            <a:off x="5961291" y="1522317"/>
            <a:ext cx="1336040" cy="374216"/>
            <a:chOff x="5961291" y="1522317"/>
            <a:chExt cx="1336040" cy="37421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39BEFDD-0C35-BADA-BC7F-80DAE2585E15}"/>
                </a:ext>
              </a:extLst>
            </p:cNvPr>
            <p:cNvSpPr txBox="1"/>
            <p:nvPr/>
          </p:nvSpPr>
          <p:spPr>
            <a:xfrm>
              <a:off x="6240695" y="1522317"/>
              <a:ext cx="10566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Momentum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C90B94D-70A8-A6F7-C079-0DC9CAE1ED7C}"/>
                </a:ext>
              </a:extLst>
            </p:cNvPr>
            <p:cNvCxnSpPr>
              <a:stCxn id="48" idx="1"/>
            </p:cNvCxnSpPr>
            <p:nvPr/>
          </p:nvCxnSpPr>
          <p:spPr>
            <a:xfrm flipH="1">
              <a:off x="5961291" y="1676206"/>
              <a:ext cx="279404" cy="22032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0297965-8341-2E54-4B9D-4F013AAE48BE}"/>
              </a:ext>
            </a:extLst>
          </p:cNvPr>
          <p:cNvGrpSpPr/>
          <p:nvPr/>
        </p:nvGrpSpPr>
        <p:grpSpPr>
          <a:xfrm>
            <a:off x="6752471" y="1766949"/>
            <a:ext cx="3451545" cy="595322"/>
            <a:chOff x="6752471" y="1766949"/>
            <a:chExt cx="3451545" cy="59532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F4DCF8-91EA-3BC9-DEDA-BE7E19B90CF3}"/>
                </a:ext>
              </a:extLst>
            </p:cNvPr>
            <p:cNvSpPr txBox="1"/>
            <p:nvPr/>
          </p:nvSpPr>
          <p:spPr>
            <a:xfrm>
              <a:off x="7026992" y="1766949"/>
              <a:ext cx="3177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Momentum (kinetic energy) is exhausted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A5637F9-978A-6DDE-E584-E8938C890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2471" y="2009229"/>
              <a:ext cx="352657" cy="353042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39D7F1A-BBEA-E392-19AB-A4BC273B04ED}"/>
              </a:ext>
            </a:extLst>
          </p:cNvPr>
          <p:cNvSpPr txBox="1"/>
          <p:nvPr/>
        </p:nvSpPr>
        <p:spPr>
          <a:xfrm>
            <a:off x="7345899" y="2174192"/>
            <a:ext cx="309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Back towards the stable operating point</a:t>
            </a:r>
          </a:p>
        </p:txBody>
      </p:sp>
    </p:spTree>
    <p:extLst>
      <p:ext uri="{BB962C8B-B14F-4D97-AF65-F5344CB8AC3E}">
        <p14:creationId xmlns:p14="http://schemas.microsoft.com/office/powerpoint/2010/main" val="71854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94B455C-9C32-0529-E2F7-59CDA551B9E8}"/>
              </a:ext>
            </a:extLst>
          </p:cNvPr>
          <p:cNvGraphicFramePr>
            <a:graphicFrameLocks/>
          </p:cNvGraphicFramePr>
          <p:nvPr/>
        </p:nvGraphicFramePr>
        <p:xfrm>
          <a:off x="2055357" y="1721408"/>
          <a:ext cx="7309485" cy="488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D7D915C-B82D-2229-FA81-21E73E84FC58}"/>
              </a:ext>
            </a:extLst>
          </p:cNvPr>
          <p:cNvCxnSpPr>
            <a:cxnSpLocks/>
          </p:cNvCxnSpPr>
          <p:nvPr/>
        </p:nvCxnSpPr>
        <p:spPr>
          <a:xfrm>
            <a:off x="3873088" y="3300900"/>
            <a:ext cx="0" cy="287900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BC29114-BB7C-9592-DA56-7FC51CA1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example of large disturbance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F8E55-8108-A9A5-8108-75FE033F0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DC914-F707-89C3-8E0C-212B2573D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05A390-40E5-7E90-2CAA-B2E29AC581C4}"/>
                  </a:ext>
                </a:extLst>
              </p:cNvPr>
              <p:cNvSpPr txBox="1"/>
              <p:nvPr/>
            </p:nvSpPr>
            <p:spPr>
              <a:xfrm>
                <a:off x="8620663" y="6573837"/>
                <a:ext cx="1070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(degrees)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05A390-40E5-7E90-2CAA-B2E29AC58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663" y="6573837"/>
                <a:ext cx="1070421" cy="276999"/>
              </a:xfrm>
              <a:prstGeom prst="rect">
                <a:avLst/>
              </a:prstGeom>
              <a:blipFill>
                <a:blip r:embed="rId3"/>
                <a:stretch>
                  <a:fillRect l="-6977" t="-26087" r="-11628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883D96-27EF-A9D8-1B6F-6B0D0200AE80}"/>
                  </a:ext>
                </a:extLst>
              </p:cNvPr>
              <p:cNvSpPr/>
              <p:nvPr/>
            </p:nvSpPr>
            <p:spPr>
              <a:xfrm>
                <a:off x="1760732" y="3078519"/>
                <a:ext cx="50468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883D96-27EF-A9D8-1B6F-6B0D0200A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732" y="3078519"/>
                <a:ext cx="5046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22E44E-DE84-F79B-085D-81D876E1621A}"/>
              </a:ext>
            </a:extLst>
          </p:cNvPr>
          <p:cNvCxnSpPr>
            <a:cxnSpLocks/>
          </p:cNvCxnSpPr>
          <p:nvPr/>
        </p:nvCxnSpPr>
        <p:spPr>
          <a:xfrm flipV="1">
            <a:off x="2226808" y="3261781"/>
            <a:ext cx="6588760" cy="1054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310676-9E04-7FAB-01F5-919AC9FD4F62}"/>
                  </a:ext>
                </a:extLst>
              </p:cNvPr>
              <p:cNvSpPr txBox="1"/>
              <p:nvPr/>
            </p:nvSpPr>
            <p:spPr>
              <a:xfrm>
                <a:off x="3728810" y="6239645"/>
                <a:ext cx="2769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310676-9E04-7FAB-01F5-919AC9FD4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810" y="6239645"/>
                <a:ext cx="276935" cy="276999"/>
              </a:xfrm>
              <a:prstGeom prst="rect">
                <a:avLst/>
              </a:prstGeom>
              <a:blipFill>
                <a:blip r:embed="rId5"/>
                <a:stretch>
                  <a:fillRect l="-21739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063E5DB5-0DCD-9F8F-9E09-D6F3CBD047A5}"/>
              </a:ext>
            </a:extLst>
          </p:cNvPr>
          <p:cNvSpPr>
            <a:spLocks noChangeAspect="1"/>
          </p:cNvSpPr>
          <p:nvPr/>
        </p:nvSpPr>
        <p:spPr>
          <a:xfrm>
            <a:off x="3826301" y="322500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FFAFF08-1710-158F-D4C0-F763FFABAB26}"/>
              </a:ext>
            </a:extLst>
          </p:cNvPr>
          <p:cNvSpPr>
            <a:spLocks noChangeAspect="1"/>
          </p:cNvSpPr>
          <p:nvPr/>
        </p:nvSpPr>
        <p:spPr>
          <a:xfrm>
            <a:off x="7403464" y="32200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A5874C-B235-A966-7B74-F5DDFB43DA3F}"/>
              </a:ext>
            </a:extLst>
          </p:cNvPr>
          <p:cNvSpPr txBox="1"/>
          <p:nvPr/>
        </p:nvSpPr>
        <p:spPr>
          <a:xfrm>
            <a:off x="3611320" y="2882776"/>
            <a:ext cx="276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44AD6-4974-DCC1-4C57-3758335C7A9C}"/>
              </a:ext>
            </a:extLst>
          </p:cNvPr>
          <p:cNvSpPr txBox="1"/>
          <p:nvPr/>
        </p:nvSpPr>
        <p:spPr>
          <a:xfrm>
            <a:off x="7455226" y="2827611"/>
            <a:ext cx="276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4A362F-3D25-6F6B-F876-274571A57C50}"/>
                  </a:ext>
                </a:extLst>
              </p:cNvPr>
              <p:cNvSpPr txBox="1"/>
              <p:nvPr/>
            </p:nvSpPr>
            <p:spPr>
              <a:xfrm>
                <a:off x="1814586" y="1816580"/>
                <a:ext cx="385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4A362F-3D25-6F6B-F876-274571A57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586" y="1816580"/>
                <a:ext cx="38587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5523E8-57A5-5AF8-3024-AD63AE0913BC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7449184" y="3311531"/>
            <a:ext cx="0" cy="287900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1ECDEF-56A0-518B-A350-776FE851934B}"/>
                  </a:ext>
                </a:extLst>
              </p:cNvPr>
              <p:cNvSpPr txBox="1"/>
              <p:nvPr/>
            </p:nvSpPr>
            <p:spPr>
              <a:xfrm>
                <a:off x="7297331" y="6216110"/>
                <a:ext cx="3052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1ECDEF-56A0-518B-A350-776FE8519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331" y="6216110"/>
                <a:ext cx="305275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E27E49CA-F8C0-B4F6-DC80-BEA654069E2A}"/>
              </a:ext>
            </a:extLst>
          </p:cNvPr>
          <p:cNvSpPr>
            <a:spLocks noChangeAspect="1"/>
          </p:cNvSpPr>
          <p:nvPr/>
        </p:nvSpPr>
        <p:spPr>
          <a:xfrm>
            <a:off x="3822111" y="614583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854681-0620-C05C-C306-958F42A3C4FE}"/>
              </a:ext>
            </a:extLst>
          </p:cNvPr>
          <p:cNvGrpSpPr/>
          <p:nvPr/>
        </p:nvGrpSpPr>
        <p:grpSpPr>
          <a:xfrm>
            <a:off x="3913551" y="5865294"/>
            <a:ext cx="1461743" cy="369332"/>
            <a:chOff x="3913551" y="5865294"/>
            <a:chExt cx="1461743" cy="36933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70ADC4-EECC-732A-CBD9-19903F0B26EB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3913551" y="6190846"/>
              <a:ext cx="1140689" cy="707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0D0D0E4-A531-2025-9387-9276973657FB}"/>
                </a:ext>
              </a:extLst>
            </p:cNvPr>
            <p:cNvSpPr txBox="1"/>
            <p:nvPr/>
          </p:nvSpPr>
          <p:spPr>
            <a:xfrm>
              <a:off x="5098386" y="5865294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8B28D0D-6AC7-06D7-4A03-84BDF1356C04}"/>
              </a:ext>
            </a:extLst>
          </p:cNvPr>
          <p:cNvGrpSpPr/>
          <p:nvPr/>
        </p:nvGrpSpPr>
        <p:grpSpPr>
          <a:xfrm>
            <a:off x="4789062" y="6145126"/>
            <a:ext cx="615681" cy="366499"/>
            <a:chOff x="4789062" y="6145126"/>
            <a:chExt cx="615681" cy="36649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E04E8B-E1B1-87FC-82E8-957C61814D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4240" y="61451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7FDBC08-B4E1-7CA8-1808-547013D707B6}"/>
                    </a:ext>
                  </a:extLst>
                </p:cNvPr>
                <p:cNvSpPr txBox="1"/>
                <p:nvPr/>
              </p:nvSpPr>
              <p:spPr>
                <a:xfrm>
                  <a:off x="4789062" y="6234626"/>
                  <a:ext cx="6156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𝑐𝑙𝑒𝑎𝑟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7FDBC08-B4E1-7CA8-1808-547013D70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062" y="6234626"/>
                  <a:ext cx="61568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0204" r="-2041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46F612A-02F4-341F-F366-7918444B377E}"/>
              </a:ext>
            </a:extLst>
          </p:cNvPr>
          <p:cNvGrpSpPr/>
          <p:nvPr/>
        </p:nvGrpSpPr>
        <p:grpSpPr>
          <a:xfrm>
            <a:off x="4764656" y="1777641"/>
            <a:ext cx="377206" cy="4390319"/>
            <a:chOff x="4764656" y="1777641"/>
            <a:chExt cx="377206" cy="439031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1A4E1D3-3D9E-ACD1-F0BA-CC6C31DC0AE8}"/>
                </a:ext>
              </a:extLst>
            </p:cNvPr>
            <p:cNvCxnSpPr>
              <a:cxnSpLocks/>
              <a:endCxn id="26" idx="4"/>
            </p:cNvCxnSpPr>
            <p:nvPr/>
          </p:nvCxnSpPr>
          <p:spPr>
            <a:xfrm flipH="1" flipV="1">
              <a:off x="5096142" y="2092328"/>
              <a:ext cx="3818" cy="4075632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33DCCBE-BC6A-BDA6-D744-FF729FBA41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0422" y="2000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B005B8-5316-6AA7-F2ED-00F673125F04}"/>
                </a:ext>
              </a:extLst>
            </p:cNvPr>
            <p:cNvSpPr txBox="1"/>
            <p:nvPr/>
          </p:nvSpPr>
          <p:spPr>
            <a:xfrm>
              <a:off x="4764656" y="1777641"/>
              <a:ext cx="276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A4E80BD-E5EE-1EC8-2CA9-380BC36DA7A2}"/>
                  </a:ext>
                </a:extLst>
              </p:cNvPr>
              <p:cNvSpPr txBox="1"/>
              <p:nvPr/>
            </p:nvSpPr>
            <p:spPr>
              <a:xfrm>
                <a:off x="3643012" y="2313738"/>
                <a:ext cx="765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A4E80BD-E5EE-1EC8-2CA9-380BC36DA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012" y="2313738"/>
                <a:ext cx="765979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A4B70726-7083-3ADA-4C4A-B87FA5965083}"/>
              </a:ext>
            </a:extLst>
          </p:cNvPr>
          <p:cNvGrpSpPr/>
          <p:nvPr/>
        </p:nvGrpSpPr>
        <p:grpSpPr>
          <a:xfrm>
            <a:off x="3569800" y="3316443"/>
            <a:ext cx="1291521" cy="2878799"/>
            <a:chOff x="3569800" y="3316443"/>
            <a:chExt cx="1291521" cy="287879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3BE2DE5-A1A1-D4C9-9CDD-C30F61F1593A}"/>
                </a:ext>
              </a:extLst>
            </p:cNvPr>
            <p:cNvGrpSpPr/>
            <p:nvPr/>
          </p:nvGrpSpPr>
          <p:grpSpPr>
            <a:xfrm>
              <a:off x="3569800" y="3316443"/>
              <a:ext cx="302221" cy="2878799"/>
              <a:chOff x="3569800" y="3316443"/>
              <a:chExt cx="302221" cy="2878799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0BC670C-DA5F-A9C7-149B-D8581F15DB23}"/>
                  </a:ext>
                </a:extLst>
              </p:cNvPr>
              <p:cNvCxnSpPr>
                <a:cxnSpLocks/>
                <a:stCxn id="12" idx="4"/>
              </p:cNvCxnSpPr>
              <p:nvPr/>
            </p:nvCxnSpPr>
            <p:spPr>
              <a:xfrm flipH="1">
                <a:off x="3867278" y="3316443"/>
                <a:ext cx="4743" cy="2851517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1CCCD1-0138-029B-3299-6701F90001FB}"/>
                  </a:ext>
                </a:extLst>
              </p:cNvPr>
              <p:cNvSpPr txBox="1"/>
              <p:nvPr/>
            </p:nvSpPr>
            <p:spPr>
              <a:xfrm>
                <a:off x="3569800" y="5825910"/>
                <a:ext cx="2769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E247CFE-7B4F-1AAA-B3D1-85CA267FE46A}"/>
                    </a:ext>
                  </a:extLst>
                </p:cNvPr>
                <p:cNvSpPr txBox="1"/>
                <p:nvPr/>
              </p:nvSpPr>
              <p:spPr>
                <a:xfrm>
                  <a:off x="3903576" y="5806267"/>
                  <a:ext cx="95774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E247CFE-7B4F-1AAA-B3D1-85CA267FE4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3576" y="5806267"/>
                  <a:ext cx="95774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8AEAB95-84AB-498D-45E8-CAB3BB22F0B5}"/>
              </a:ext>
            </a:extLst>
          </p:cNvPr>
          <p:cNvGrpSpPr/>
          <p:nvPr/>
        </p:nvGrpSpPr>
        <p:grpSpPr>
          <a:xfrm>
            <a:off x="6659601" y="1807085"/>
            <a:ext cx="1336040" cy="374216"/>
            <a:chOff x="5961291" y="1522317"/>
            <a:chExt cx="1336040" cy="37421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39BEFDD-0C35-BADA-BC7F-80DAE2585E15}"/>
                </a:ext>
              </a:extLst>
            </p:cNvPr>
            <p:cNvSpPr txBox="1"/>
            <p:nvPr/>
          </p:nvSpPr>
          <p:spPr>
            <a:xfrm>
              <a:off x="6240695" y="1522317"/>
              <a:ext cx="10566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Momentum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C90B94D-70A8-A6F7-C079-0DC9CAE1ED7C}"/>
                </a:ext>
              </a:extLst>
            </p:cNvPr>
            <p:cNvCxnSpPr>
              <a:stCxn id="48" idx="1"/>
            </p:cNvCxnSpPr>
            <p:nvPr/>
          </p:nvCxnSpPr>
          <p:spPr>
            <a:xfrm flipH="1">
              <a:off x="5961291" y="1676206"/>
              <a:ext cx="279404" cy="22032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F5E9DC4-4A3E-D877-1DEC-7D1A9D941C4B}"/>
              </a:ext>
            </a:extLst>
          </p:cNvPr>
          <p:cNvGrpSpPr/>
          <p:nvPr/>
        </p:nvGrpSpPr>
        <p:grpSpPr>
          <a:xfrm>
            <a:off x="5124450" y="1900557"/>
            <a:ext cx="2644638" cy="1847771"/>
            <a:chOff x="5124450" y="1900557"/>
            <a:chExt cx="2644638" cy="184777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791EFCC-0B9B-6D1B-D081-C5AB81ADB070}"/>
                </a:ext>
              </a:extLst>
            </p:cNvPr>
            <p:cNvCxnSpPr>
              <a:cxnSpLocks/>
            </p:cNvCxnSpPr>
            <p:nvPr/>
          </p:nvCxnSpPr>
          <p:spPr>
            <a:xfrm>
              <a:off x="7650555" y="3555288"/>
              <a:ext cx="118533" cy="19304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75AF372-54AA-B3C2-3634-674001EC9E33}"/>
                </a:ext>
              </a:extLst>
            </p:cNvPr>
            <p:cNvGrpSpPr/>
            <p:nvPr/>
          </p:nvGrpSpPr>
          <p:grpSpPr>
            <a:xfrm>
              <a:off x="5124450" y="1900557"/>
              <a:ext cx="2632334" cy="1823989"/>
              <a:chOff x="5124450" y="1900557"/>
              <a:chExt cx="2632334" cy="1823989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D097404A-CE76-AA49-9B70-D9AA44A91724}"/>
                  </a:ext>
                </a:extLst>
              </p:cNvPr>
              <p:cNvGrpSpPr/>
              <p:nvPr/>
            </p:nvGrpSpPr>
            <p:grpSpPr>
              <a:xfrm>
                <a:off x="5124450" y="1900557"/>
                <a:ext cx="1770878" cy="659051"/>
                <a:chOff x="5124450" y="1900557"/>
                <a:chExt cx="1770878" cy="659051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122B3F4D-2B13-0642-003D-2DE630F19B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2768" y="2407208"/>
                  <a:ext cx="162560" cy="15240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B832C5E1-D327-451C-2459-F937BA2C61E2}"/>
                    </a:ext>
                  </a:extLst>
                </p:cNvPr>
                <p:cNvGrpSpPr/>
                <p:nvPr/>
              </p:nvGrpSpPr>
              <p:grpSpPr>
                <a:xfrm>
                  <a:off x="5124450" y="1900557"/>
                  <a:ext cx="1612900" cy="502918"/>
                  <a:chOff x="5124450" y="1900557"/>
                  <a:chExt cx="1612900" cy="502918"/>
                </a:xfrm>
              </p:grpSpPr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9636DBA0-471F-C34A-F676-1F266B43E7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54868" y="1903345"/>
                    <a:ext cx="206423" cy="38587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solid"/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Freeform 44">
                    <a:extLst>
                      <a:ext uri="{FF2B5EF4-FFF2-40B4-BE49-F238E27FC236}">
                        <a16:creationId xmlns:a16="http://schemas.microsoft.com/office/drawing/2014/main" id="{C9954028-9AB1-D6E9-810E-982E76E7FBD6}"/>
                      </a:ext>
                    </a:extLst>
                  </p:cNvPr>
                  <p:cNvSpPr/>
                  <p:nvPr/>
                </p:nvSpPr>
                <p:spPr>
                  <a:xfrm>
                    <a:off x="5124450" y="1900557"/>
                    <a:ext cx="1612900" cy="502918"/>
                  </a:xfrm>
                  <a:custGeom>
                    <a:avLst/>
                    <a:gdLst>
                      <a:gd name="connsiteX0" fmla="*/ 0 w 1612900"/>
                      <a:gd name="connsiteY0" fmla="*/ 131443 h 502918"/>
                      <a:gd name="connsiteX1" fmla="*/ 165100 w 1612900"/>
                      <a:gd name="connsiteY1" fmla="*/ 61593 h 502918"/>
                      <a:gd name="connsiteX2" fmla="*/ 387350 w 1612900"/>
                      <a:gd name="connsiteY2" fmla="*/ 10793 h 502918"/>
                      <a:gd name="connsiteX3" fmla="*/ 615950 w 1612900"/>
                      <a:gd name="connsiteY3" fmla="*/ 1268 h 502918"/>
                      <a:gd name="connsiteX4" fmla="*/ 800100 w 1612900"/>
                      <a:gd name="connsiteY4" fmla="*/ 29843 h 502918"/>
                      <a:gd name="connsiteX5" fmla="*/ 987425 w 1612900"/>
                      <a:gd name="connsiteY5" fmla="*/ 90168 h 502918"/>
                      <a:gd name="connsiteX6" fmla="*/ 1152525 w 1612900"/>
                      <a:gd name="connsiteY6" fmla="*/ 172718 h 502918"/>
                      <a:gd name="connsiteX7" fmla="*/ 1352550 w 1612900"/>
                      <a:gd name="connsiteY7" fmla="*/ 287018 h 502918"/>
                      <a:gd name="connsiteX8" fmla="*/ 1482725 w 1612900"/>
                      <a:gd name="connsiteY8" fmla="*/ 382268 h 502918"/>
                      <a:gd name="connsiteX9" fmla="*/ 1612900 w 1612900"/>
                      <a:gd name="connsiteY9" fmla="*/ 502918 h 502918"/>
                      <a:gd name="connsiteX10" fmla="*/ 1612900 w 1612900"/>
                      <a:gd name="connsiteY10" fmla="*/ 502918 h 502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12900" h="502918">
                        <a:moveTo>
                          <a:pt x="0" y="131443"/>
                        </a:moveTo>
                        <a:cubicBezTo>
                          <a:pt x="50271" y="106572"/>
                          <a:pt x="100542" y="81701"/>
                          <a:pt x="165100" y="61593"/>
                        </a:cubicBezTo>
                        <a:cubicBezTo>
                          <a:pt x="229658" y="41485"/>
                          <a:pt x="312208" y="20847"/>
                          <a:pt x="387350" y="10793"/>
                        </a:cubicBezTo>
                        <a:cubicBezTo>
                          <a:pt x="462492" y="739"/>
                          <a:pt x="547158" y="-1907"/>
                          <a:pt x="615950" y="1268"/>
                        </a:cubicBezTo>
                        <a:cubicBezTo>
                          <a:pt x="684742" y="4443"/>
                          <a:pt x="738188" y="15026"/>
                          <a:pt x="800100" y="29843"/>
                        </a:cubicBezTo>
                        <a:cubicBezTo>
                          <a:pt x="862012" y="44660"/>
                          <a:pt x="928688" y="66356"/>
                          <a:pt x="987425" y="90168"/>
                        </a:cubicBezTo>
                        <a:cubicBezTo>
                          <a:pt x="1046162" y="113980"/>
                          <a:pt x="1091671" y="139910"/>
                          <a:pt x="1152525" y="172718"/>
                        </a:cubicBezTo>
                        <a:cubicBezTo>
                          <a:pt x="1213379" y="205526"/>
                          <a:pt x="1297517" y="252093"/>
                          <a:pt x="1352550" y="287018"/>
                        </a:cubicBezTo>
                        <a:cubicBezTo>
                          <a:pt x="1407583" y="321943"/>
                          <a:pt x="1439333" y="346285"/>
                          <a:pt x="1482725" y="382268"/>
                        </a:cubicBezTo>
                        <a:cubicBezTo>
                          <a:pt x="1526117" y="418251"/>
                          <a:pt x="1612900" y="502918"/>
                          <a:pt x="1612900" y="502918"/>
                        </a:cubicBezTo>
                        <a:lnTo>
                          <a:pt x="1612900" y="502918"/>
                        </a:lnTo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6A6F8555-F15F-2B08-22B2-4D37D1C6AB25}"/>
                  </a:ext>
                </a:extLst>
              </p:cNvPr>
              <p:cNvSpPr/>
              <p:nvPr/>
            </p:nvSpPr>
            <p:spPr>
              <a:xfrm>
                <a:off x="6881149" y="2552218"/>
                <a:ext cx="875635" cy="1172328"/>
              </a:xfrm>
              <a:custGeom>
                <a:avLst/>
                <a:gdLst>
                  <a:gd name="connsiteX0" fmla="*/ 0 w 875635"/>
                  <a:gd name="connsiteY0" fmla="*/ 0 h 1172328"/>
                  <a:gd name="connsiteX1" fmla="*/ 243069 w 875635"/>
                  <a:gd name="connsiteY1" fmla="*/ 277792 h 1172328"/>
                  <a:gd name="connsiteX2" fmla="*/ 821803 w 875635"/>
                  <a:gd name="connsiteY2" fmla="*/ 1093807 h 1172328"/>
                  <a:gd name="connsiteX3" fmla="*/ 816016 w 875635"/>
                  <a:gd name="connsiteY3" fmla="*/ 1093807 h 1172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5635" h="1172328">
                    <a:moveTo>
                      <a:pt x="0" y="0"/>
                    </a:moveTo>
                    <a:cubicBezTo>
                      <a:pt x="53051" y="47745"/>
                      <a:pt x="106102" y="95491"/>
                      <a:pt x="243069" y="277792"/>
                    </a:cubicBezTo>
                    <a:cubicBezTo>
                      <a:pt x="380036" y="460093"/>
                      <a:pt x="821803" y="1093807"/>
                      <a:pt x="821803" y="1093807"/>
                    </a:cubicBezTo>
                    <a:cubicBezTo>
                      <a:pt x="917294" y="1229810"/>
                      <a:pt x="866655" y="1161808"/>
                      <a:pt x="816016" y="1093807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192F51F-B766-D142-62DD-E6516CECC754}"/>
              </a:ext>
            </a:extLst>
          </p:cNvPr>
          <p:cNvGrpSpPr/>
          <p:nvPr/>
        </p:nvGrpSpPr>
        <p:grpSpPr>
          <a:xfrm>
            <a:off x="7494904" y="2803412"/>
            <a:ext cx="3998299" cy="523220"/>
            <a:chOff x="5733160" y="1522317"/>
            <a:chExt cx="3998299" cy="52322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EBFE98C-468A-AD43-DF16-A72E81FA7D1C}"/>
                </a:ext>
              </a:extLst>
            </p:cNvPr>
            <p:cNvSpPr txBox="1"/>
            <p:nvPr/>
          </p:nvSpPr>
          <p:spPr>
            <a:xfrm>
              <a:off x="6240695" y="1522317"/>
              <a:ext cx="34907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Kinetic energy not exhausted before reaching</a:t>
              </a:r>
              <a:br>
                <a:rPr lang="en-US" sz="1400" dirty="0"/>
              </a:br>
              <a:r>
                <a:rPr lang="en-US" sz="1400" dirty="0"/>
                <a:t>the unstable operating point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52253EB-71DA-A384-CC0B-709A8240A8D0}"/>
                </a:ext>
              </a:extLst>
            </p:cNvPr>
            <p:cNvCxnSpPr>
              <a:cxnSpLocks/>
              <a:stCxn id="64" idx="1"/>
            </p:cNvCxnSpPr>
            <p:nvPr/>
          </p:nvCxnSpPr>
          <p:spPr>
            <a:xfrm flipH="1">
              <a:off x="5733160" y="1783927"/>
              <a:ext cx="507535" cy="116443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4670BED-FA0A-74F0-F5D8-FDF69BACD57E}"/>
              </a:ext>
            </a:extLst>
          </p:cNvPr>
          <p:cNvGrpSpPr/>
          <p:nvPr/>
        </p:nvGrpSpPr>
        <p:grpSpPr>
          <a:xfrm>
            <a:off x="7802504" y="3353824"/>
            <a:ext cx="3855311" cy="378053"/>
            <a:chOff x="5733160" y="1522317"/>
            <a:chExt cx="3855311" cy="378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FAAA49C-6620-30B6-F54A-72B303532802}"/>
                    </a:ext>
                  </a:extLst>
                </p:cNvPr>
                <p:cNvSpPr txBox="1"/>
                <p:nvPr/>
              </p:nvSpPr>
              <p:spPr>
                <a:xfrm>
                  <a:off x="6240695" y="1522317"/>
                  <a:ext cx="334777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Angle </a:t>
                  </a:r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en-US" sz="1400" dirty="0"/>
                    <a:t> continues to increase </a:t>
                  </a:r>
                  <a:r>
                    <a:rPr lang="en-US" sz="1400" dirty="0">
                      <a:sym typeface="Wingdings" pitchFamily="2" charset="2"/>
                    </a:rPr>
                    <a:t> instability</a:t>
                  </a:r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FAAA49C-6620-30B6-F54A-72B303532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0695" y="1522317"/>
                  <a:ext cx="3347776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758" t="-8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222AFF5-8CEC-7DF7-82DC-548EF4CBBC5B}"/>
                </a:ext>
              </a:extLst>
            </p:cNvPr>
            <p:cNvCxnSpPr>
              <a:cxnSpLocks/>
              <a:stCxn id="69" idx="1"/>
            </p:cNvCxnSpPr>
            <p:nvPr/>
          </p:nvCxnSpPr>
          <p:spPr>
            <a:xfrm flipH="1">
              <a:off x="5733160" y="1676206"/>
              <a:ext cx="507535" cy="224164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292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6" name="Line 6"/>
          <p:cNvSpPr>
            <a:spLocks noChangeShapeType="1"/>
          </p:cNvSpPr>
          <p:nvPr/>
        </p:nvSpPr>
        <p:spPr bwMode="auto">
          <a:xfrm>
            <a:off x="4194176" y="3038476"/>
            <a:ext cx="296863" cy="296863"/>
          </a:xfrm>
          <a:prstGeom prst="line">
            <a:avLst/>
          </a:prstGeom>
          <a:noFill/>
          <a:ln w="57150" cmpd="sng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Marble Analogy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514FF-6898-84E4-D39E-CBC15FAD9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9765"/>
            <a:ext cx="10515600" cy="1487198"/>
          </a:xfrm>
        </p:spPr>
        <p:txBody>
          <a:bodyPr/>
          <a:lstStyle/>
          <a:p>
            <a:r>
              <a:rPr lang="en-GB" sz="2800" dirty="0"/>
              <a:t>Marble is released </a:t>
            </a:r>
          </a:p>
          <a:p>
            <a:r>
              <a:rPr lang="en-GB" dirty="0"/>
              <a:t>Gravity causes the marble to a</a:t>
            </a:r>
            <a:r>
              <a:rPr lang="en-GB" sz="2800" dirty="0"/>
              <a:t>ccelerate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Arial"/>
              </a:rPr>
              <a:t>© 2023 Daniel Kirschen</a:t>
            </a:r>
            <a:endParaRPr lang="en-GB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D4951-2CE8-D940-9EAC-9B207B9D9A88}" type="slidenum">
              <a:rPr lang="en-GB" smtClean="0">
                <a:solidFill>
                  <a:srgbClr val="000000"/>
                </a:solidFill>
                <a:latin typeface="Arial"/>
              </a:rPr>
              <a:pPr/>
              <a:t>82</a:t>
            </a:fld>
            <a:endParaRPr lang="en-GB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03" name="Freeform 3"/>
          <p:cNvSpPr>
            <a:spLocks/>
          </p:cNvSpPr>
          <p:nvPr/>
        </p:nvSpPr>
        <p:spPr bwMode="auto">
          <a:xfrm>
            <a:off x="2962275" y="2971801"/>
            <a:ext cx="6267450" cy="1546225"/>
          </a:xfrm>
          <a:custGeom>
            <a:avLst/>
            <a:gdLst>
              <a:gd name="T0" fmla="*/ 0 w 3948"/>
              <a:gd name="T1" fmla="*/ 252 h 974"/>
              <a:gd name="T2" fmla="*/ 90 w 3948"/>
              <a:gd name="T3" fmla="*/ 87 h 974"/>
              <a:gd name="T4" fmla="*/ 329 w 3948"/>
              <a:gd name="T5" fmla="*/ 5 h 974"/>
              <a:gd name="T6" fmla="*/ 620 w 3948"/>
              <a:gd name="T7" fmla="*/ 57 h 974"/>
              <a:gd name="T8" fmla="*/ 815 w 3948"/>
              <a:gd name="T9" fmla="*/ 207 h 974"/>
              <a:gd name="T10" fmla="*/ 1039 w 3948"/>
              <a:gd name="T11" fmla="*/ 401 h 974"/>
              <a:gd name="T12" fmla="*/ 1376 w 3948"/>
              <a:gd name="T13" fmla="*/ 775 h 974"/>
              <a:gd name="T14" fmla="*/ 1690 w 3948"/>
              <a:gd name="T15" fmla="*/ 947 h 974"/>
              <a:gd name="T16" fmla="*/ 1944 w 3948"/>
              <a:gd name="T17" fmla="*/ 939 h 974"/>
              <a:gd name="T18" fmla="*/ 2280 w 3948"/>
              <a:gd name="T19" fmla="*/ 790 h 974"/>
              <a:gd name="T20" fmla="*/ 2467 w 3948"/>
              <a:gd name="T21" fmla="*/ 670 h 974"/>
              <a:gd name="T22" fmla="*/ 2826 w 3948"/>
              <a:gd name="T23" fmla="*/ 401 h 974"/>
              <a:gd name="T24" fmla="*/ 3088 w 3948"/>
              <a:gd name="T25" fmla="*/ 229 h 974"/>
              <a:gd name="T26" fmla="*/ 3372 w 3948"/>
              <a:gd name="T27" fmla="*/ 199 h 974"/>
              <a:gd name="T28" fmla="*/ 3686 w 3948"/>
              <a:gd name="T29" fmla="*/ 289 h 974"/>
              <a:gd name="T30" fmla="*/ 3948 w 3948"/>
              <a:gd name="T31" fmla="*/ 446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948" h="974">
                <a:moveTo>
                  <a:pt x="0" y="252"/>
                </a:moveTo>
                <a:cubicBezTo>
                  <a:pt x="17" y="190"/>
                  <a:pt x="35" y="128"/>
                  <a:pt x="90" y="87"/>
                </a:cubicBezTo>
                <a:cubicBezTo>
                  <a:pt x="144" y="45"/>
                  <a:pt x="240" y="10"/>
                  <a:pt x="329" y="5"/>
                </a:cubicBezTo>
                <a:cubicBezTo>
                  <a:pt x="417" y="0"/>
                  <a:pt x="539" y="23"/>
                  <a:pt x="620" y="57"/>
                </a:cubicBezTo>
                <a:cubicBezTo>
                  <a:pt x="700" y="90"/>
                  <a:pt x="745" y="149"/>
                  <a:pt x="815" y="207"/>
                </a:cubicBezTo>
                <a:cubicBezTo>
                  <a:pt x="884" y="264"/>
                  <a:pt x="945" y="306"/>
                  <a:pt x="1039" y="401"/>
                </a:cubicBezTo>
                <a:cubicBezTo>
                  <a:pt x="1132" y="495"/>
                  <a:pt x="1267" y="684"/>
                  <a:pt x="1376" y="775"/>
                </a:cubicBezTo>
                <a:cubicBezTo>
                  <a:pt x="1484" y="865"/>
                  <a:pt x="1595" y="919"/>
                  <a:pt x="1690" y="947"/>
                </a:cubicBezTo>
                <a:cubicBezTo>
                  <a:pt x="1784" y="974"/>
                  <a:pt x="1845" y="965"/>
                  <a:pt x="1944" y="939"/>
                </a:cubicBezTo>
                <a:cubicBezTo>
                  <a:pt x="2042" y="912"/>
                  <a:pt x="2192" y="834"/>
                  <a:pt x="2280" y="790"/>
                </a:cubicBezTo>
                <a:cubicBezTo>
                  <a:pt x="2367" y="745"/>
                  <a:pt x="2376" y="734"/>
                  <a:pt x="2467" y="670"/>
                </a:cubicBezTo>
                <a:cubicBezTo>
                  <a:pt x="2558" y="605"/>
                  <a:pt x="2722" y="474"/>
                  <a:pt x="2826" y="401"/>
                </a:cubicBezTo>
                <a:cubicBezTo>
                  <a:pt x="2929" y="327"/>
                  <a:pt x="2997" y="262"/>
                  <a:pt x="3088" y="229"/>
                </a:cubicBezTo>
                <a:cubicBezTo>
                  <a:pt x="3178" y="195"/>
                  <a:pt x="3272" y="189"/>
                  <a:pt x="3372" y="199"/>
                </a:cubicBezTo>
                <a:cubicBezTo>
                  <a:pt x="3471" y="208"/>
                  <a:pt x="3590" y="247"/>
                  <a:pt x="3686" y="289"/>
                </a:cubicBezTo>
                <a:cubicBezTo>
                  <a:pt x="3781" y="330"/>
                  <a:pt x="3864" y="388"/>
                  <a:pt x="3948" y="446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Oval 5"/>
          <p:cNvSpPr>
            <a:spLocks noChangeArrowheads="1"/>
          </p:cNvSpPr>
          <p:nvPr/>
        </p:nvSpPr>
        <p:spPr bwMode="auto">
          <a:xfrm>
            <a:off x="4029076" y="2919414"/>
            <a:ext cx="225425" cy="225425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Line 2"/>
          <p:cNvSpPr>
            <a:spLocks noChangeShapeType="1"/>
          </p:cNvSpPr>
          <p:nvPr/>
        </p:nvSpPr>
        <p:spPr bwMode="auto">
          <a:xfrm flipV="1">
            <a:off x="5929314" y="4141788"/>
            <a:ext cx="485775" cy="202191"/>
          </a:xfrm>
          <a:prstGeom prst="line">
            <a:avLst/>
          </a:prstGeom>
          <a:noFill/>
          <a:ln w="57150" cmpd="sng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Marble Analogy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73533-40A0-E346-FBC5-FA41696D9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20856"/>
            <a:ext cx="10515600" cy="1456107"/>
          </a:xfrm>
        </p:spPr>
        <p:txBody>
          <a:bodyPr>
            <a:normAutofit lnSpcReduction="10000"/>
          </a:bodyPr>
          <a:lstStyle/>
          <a:p>
            <a:pPr algn="l"/>
            <a:r>
              <a:rPr lang="en-GB" sz="2800" dirty="0"/>
              <a:t>Marble reaches the bottom</a:t>
            </a:r>
          </a:p>
          <a:p>
            <a:pPr algn="l"/>
            <a:r>
              <a:rPr lang="en-GB" sz="2800" dirty="0"/>
              <a:t>Acceleration becomes negative because it goes uphill</a:t>
            </a:r>
          </a:p>
          <a:p>
            <a:pPr algn="l"/>
            <a:r>
              <a:rPr lang="en-GB" sz="2800" dirty="0"/>
              <a:t>Marble does not stop because it has acquired momentum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Arial"/>
              </a:rPr>
              <a:t>© 2023 Daniel Kirschen</a:t>
            </a:r>
            <a:endParaRPr lang="en-GB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D4951-2CE8-D940-9EAC-9B207B9D9A88}" type="slidenum">
              <a:rPr lang="en-GB" smtClean="0">
                <a:solidFill>
                  <a:srgbClr val="000000"/>
                </a:solidFill>
                <a:latin typeface="Arial"/>
              </a:rPr>
              <a:pPr/>
              <a:t>83</a:t>
            </a:fld>
            <a:endParaRPr lang="en-GB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28" name="Freeform 4"/>
          <p:cNvSpPr>
            <a:spLocks/>
          </p:cNvSpPr>
          <p:nvPr/>
        </p:nvSpPr>
        <p:spPr bwMode="auto">
          <a:xfrm>
            <a:off x="2962275" y="2971801"/>
            <a:ext cx="6267450" cy="1546225"/>
          </a:xfrm>
          <a:custGeom>
            <a:avLst/>
            <a:gdLst>
              <a:gd name="T0" fmla="*/ 0 w 3948"/>
              <a:gd name="T1" fmla="*/ 252 h 974"/>
              <a:gd name="T2" fmla="*/ 90 w 3948"/>
              <a:gd name="T3" fmla="*/ 87 h 974"/>
              <a:gd name="T4" fmla="*/ 329 w 3948"/>
              <a:gd name="T5" fmla="*/ 5 h 974"/>
              <a:gd name="T6" fmla="*/ 620 w 3948"/>
              <a:gd name="T7" fmla="*/ 57 h 974"/>
              <a:gd name="T8" fmla="*/ 815 w 3948"/>
              <a:gd name="T9" fmla="*/ 207 h 974"/>
              <a:gd name="T10" fmla="*/ 1039 w 3948"/>
              <a:gd name="T11" fmla="*/ 401 h 974"/>
              <a:gd name="T12" fmla="*/ 1376 w 3948"/>
              <a:gd name="T13" fmla="*/ 775 h 974"/>
              <a:gd name="T14" fmla="*/ 1690 w 3948"/>
              <a:gd name="T15" fmla="*/ 947 h 974"/>
              <a:gd name="T16" fmla="*/ 1944 w 3948"/>
              <a:gd name="T17" fmla="*/ 939 h 974"/>
              <a:gd name="T18" fmla="*/ 2280 w 3948"/>
              <a:gd name="T19" fmla="*/ 790 h 974"/>
              <a:gd name="T20" fmla="*/ 2467 w 3948"/>
              <a:gd name="T21" fmla="*/ 670 h 974"/>
              <a:gd name="T22" fmla="*/ 2826 w 3948"/>
              <a:gd name="T23" fmla="*/ 401 h 974"/>
              <a:gd name="T24" fmla="*/ 3088 w 3948"/>
              <a:gd name="T25" fmla="*/ 229 h 974"/>
              <a:gd name="T26" fmla="*/ 3372 w 3948"/>
              <a:gd name="T27" fmla="*/ 199 h 974"/>
              <a:gd name="T28" fmla="*/ 3686 w 3948"/>
              <a:gd name="T29" fmla="*/ 289 h 974"/>
              <a:gd name="T30" fmla="*/ 3948 w 3948"/>
              <a:gd name="T31" fmla="*/ 446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948" h="974">
                <a:moveTo>
                  <a:pt x="0" y="252"/>
                </a:moveTo>
                <a:cubicBezTo>
                  <a:pt x="17" y="190"/>
                  <a:pt x="35" y="128"/>
                  <a:pt x="90" y="87"/>
                </a:cubicBezTo>
                <a:cubicBezTo>
                  <a:pt x="144" y="45"/>
                  <a:pt x="240" y="10"/>
                  <a:pt x="329" y="5"/>
                </a:cubicBezTo>
                <a:cubicBezTo>
                  <a:pt x="417" y="0"/>
                  <a:pt x="539" y="23"/>
                  <a:pt x="620" y="57"/>
                </a:cubicBezTo>
                <a:cubicBezTo>
                  <a:pt x="700" y="90"/>
                  <a:pt x="745" y="149"/>
                  <a:pt x="815" y="207"/>
                </a:cubicBezTo>
                <a:cubicBezTo>
                  <a:pt x="884" y="264"/>
                  <a:pt x="945" y="306"/>
                  <a:pt x="1039" y="401"/>
                </a:cubicBezTo>
                <a:cubicBezTo>
                  <a:pt x="1132" y="495"/>
                  <a:pt x="1267" y="684"/>
                  <a:pt x="1376" y="775"/>
                </a:cubicBezTo>
                <a:cubicBezTo>
                  <a:pt x="1484" y="865"/>
                  <a:pt x="1595" y="919"/>
                  <a:pt x="1690" y="947"/>
                </a:cubicBezTo>
                <a:cubicBezTo>
                  <a:pt x="1784" y="974"/>
                  <a:pt x="1845" y="965"/>
                  <a:pt x="1944" y="939"/>
                </a:cubicBezTo>
                <a:cubicBezTo>
                  <a:pt x="2042" y="912"/>
                  <a:pt x="2192" y="834"/>
                  <a:pt x="2280" y="790"/>
                </a:cubicBezTo>
                <a:cubicBezTo>
                  <a:pt x="2367" y="745"/>
                  <a:pt x="2376" y="734"/>
                  <a:pt x="2467" y="670"/>
                </a:cubicBezTo>
                <a:cubicBezTo>
                  <a:pt x="2558" y="605"/>
                  <a:pt x="2722" y="474"/>
                  <a:pt x="2826" y="401"/>
                </a:cubicBezTo>
                <a:cubicBezTo>
                  <a:pt x="2929" y="327"/>
                  <a:pt x="2997" y="262"/>
                  <a:pt x="3088" y="229"/>
                </a:cubicBezTo>
                <a:cubicBezTo>
                  <a:pt x="3178" y="195"/>
                  <a:pt x="3272" y="189"/>
                  <a:pt x="3372" y="199"/>
                </a:cubicBezTo>
                <a:cubicBezTo>
                  <a:pt x="3471" y="208"/>
                  <a:pt x="3590" y="247"/>
                  <a:pt x="3686" y="289"/>
                </a:cubicBezTo>
                <a:cubicBezTo>
                  <a:pt x="3781" y="330"/>
                  <a:pt x="3864" y="388"/>
                  <a:pt x="3948" y="446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9" name="Oval 5"/>
          <p:cNvSpPr>
            <a:spLocks noChangeArrowheads="1"/>
          </p:cNvSpPr>
          <p:nvPr/>
        </p:nvSpPr>
        <p:spPr bwMode="auto">
          <a:xfrm>
            <a:off x="5703889" y="4260851"/>
            <a:ext cx="225425" cy="225425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3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Line 2"/>
          <p:cNvSpPr>
            <a:spLocks noChangeShapeType="1"/>
          </p:cNvSpPr>
          <p:nvPr/>
        </p:nvSpPr>
        <p:spPr bwMode="auto">
          <a:xfrm flipH="1">
            <a:off x="6664325" y="3751263"/>
            <a:ext cx="331788" cy="284162"/>
          </a:xfrm>
          <a:prstGeom prst="line">
            <a:avLst/>
          </a:prstGeom>
          <a:noFill/>
          <a:ln w="57150" cmpd="sng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Marble Analogy – Stable case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FA3805-A64E-EC73-180D-66BCA290C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20856"/>
            <a:ext cx="10515600" cy="1456107"/>
          </a:xfrm>
        </p:spPr>
        <p:txBody>
          <a:bodyPr>
            <a:normAutofit fontScale="92500"/>
          </a:bodyPr>
          <a:lstStyle/>
          <a:p>
            <a:pPr algn="l"/>
            <a:r>
              <a:rPr lang="en-GB" sz="2800" dirty="0"/>
              <a:t>Marble has exhausted its momentum before reaching top of the next hill</a:t>
            </a:r>
          </a:p>
          <a:p>
            <a:pPr algn="l"/>
            <a:r>
              <a:rPr lang="en-GB" sz="2800" dirty="0"/>
              <a:t>Speed is zero</a:t>
            </a:r>
          </a:p>
          <a:p>
            <a:pPr algn="l"/>
            <a:r>
              <a:rPr lang="en-GB" sz="2800" dirty="0"/>
              <a:t>Marble starts moving downwards because of gravity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Arial"/>
              </a:rPr>
              <a:t>© 2023 Daniel Kirschen</a:t>
            </a:r>
            <a:endParaRPr lang="en-GB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D4951-2CE8-D940-9EAC-9B207B9D9A88}" type="slidenum">
              <a:rPr lang="en-GB" smtClean="0">
                <a:solidFill>
                  <a:srgbClr val="000000"/>
                </a:solidFill>
                <a:latin typeface="Arial"/>
              </a:rPr>
              <a:pPr/>
              <a:t>84</a:t>
            </a:fld>
            <a:endParaRPr lang="en-GB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52" name="Freeform 4"/>
          <p:cNvSpPr>
            <a:spLocks/>
          </p:cNvSpPr>
          <p:nvPr/>
        </p:nvSpPr>
        <p:spPr bwMode="auto">
          <a:xfrm>
            <a:off x="2962275" y="2971801"/>
            <a:ext cx="6267450" cy="1546225"/>
          </a:xfrm>
          <a:custGeom>
            <a:avLst/>
            <a:gdLst>
              <a:gd name="T0" fmla="*/ 0 w 3948"/>
              <a:gd name="T1" fmla="*/ 252 h 974"/>
              <a:gd name="T2" fmla="*/ 90 w 3948"/>
              <a:gd name="T3" fmla="*/ 87 h 974"/>
              <a:gd name="T4" fmla="*/ 329 w 3948"/>
              <a:gd name="T5" fmla="*/ 5 h 974"/>
              <a:gd name="T6" fmla="*/ 620 w 3948"/>
              <a:gd name="T7" fmla="*/ 57 h 974"/>
              <a:gd name="T8" fmla="*/ 815 w 3948"/>
              <a:gd name="T9" fmla="*/ 207 h 974"/>
              <a:gd name="T10" fmla="*/ 1039 w 3948"/>
              <a:gd name="T11" fmla="*/ 401 h 974"/>
              <a:gd name="T12" fmla="*/ 1376 w 3948"/>
              <a:gd name="T13" fmla="*/ 775 h 974"/>
              <a:gd name="T14" fmla="*/ 1690 w 3948"/>
              <a:gd name="T15" fmla="*/ 947 h 974"/>
              <a:gd name="T16" fmla="*/ 1944 w 3948"/>
              <a:gd name="T17" fmla="*/ 939 h 974"/>
              <a:gd name="T18" fmla="*/ 2280 w 3948"/>
              <a:gd name="T19" fmla="*/ 790 h 974"/>
              <a:gd name="T20" fmla="*/ 2467 w 3948"/>
              <a:gd name="T21" fmla="*/ 670 h 974"/>
              <a:gd name="T22" fmla="*/ 2826 w 3948"/>
              <a:gd name="T23" fmla="*/ 401 h 974"/>
              <a:gd name="T24" fmla="*/ 3088 w 3948"/>
              <a:gd name="T25" fmla="*/ 229 h 974"/>
              <a:gd name="T26" fmla="*/ 3372 w 3948"/>
              <a:gd name="T27" fmla="*/ 199 h 974"/>
              <a:gd name="T28" fmla="*/ 3686 w 3948"/>
              <a:gd name="T29" fmla="*/ 289 h 974"/>
              <a:gd name="T30" fmla="*/ 3948 w 3948"/>
              <a:gd name="T31" fmla="*/ 446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948" h="974">
                <a:moveTo>
                  <a:pt x="0" y="252"/>
                </a:moveTo>
                <a:cubicBezTo>
                  <a:pt x="17" y="190"/>
                  <a:pt x="35" y="128"/>
                  <a:pt x="90" y="87"/>
                </a:cubicBezTo>
                <a:cubicBezTo>
                  <a:pt x="144" y="45"/>
                  <a:pt x="240" y="10"/>
                  <a:pt x="329" y="5"/>
                </a:cubicBezTo>
                <a:cubicBezTo>
                  <a:pt x="417" y="0"/>
                  <a:pt x="539" y="23"/>
                  <a:pt x="620" y="57"/>
                </a:cubicBezTo>
                <a:cubicBezTo>
                  <a:pt x="700" y="90"/>
                  <a:pt x="745" y="149"/>
                  <a:pt x="815" y="207"/>
                </a:cubicBezTo>
                <a:cubicBezTo>
                  <a:pt x="884" y="264"/>
                  <a:pt x="945" y="306"/>
                  <a:pt x="1039" y="401"/>
                </a:cubicBezTo>
                <a:cubicBezTo>
                  <a:pt x="1132" y="495"/>
                  <a:pt x="1267" y="684"/>
                  <a:pt x="1376" y="775"/>
                </a:cubicBezTo>
                <a:cubicBezTo>
                  <a:pt x="1484" y="865"/>
                  <a:pt x="1595" y="919"/>
                  <a:pt x="1690" y="947"/>
                </a:cubicBezTo>
                <a:cubicBezTo>
                  <a:pt x="1784" y="974"/>
                  <a:pt x="1845" y="965"/>
                  <a:pt x="1944" y="939"/>
                </a:cubicBezTo>
                <a:cubicBezTo>
                  <a:pt x="2042" y="912"/>
                  <a:pt x="2192" y="834"/>
                  <a:pt x="2280" y="790"/>
                </a:cubicBezTo>
                <a:cubicBezTo>
                  <a:pt x="2367" y="745"/>
                  <a:pt x="2376" y="734"/>
                  <a:pt x="2467" y="670"/>
                </a:cubicBezTo>
                <a:cubicBezTo>
                  <a:pt x="2558" y="605"/>
                  <a:pt x="2722" y="474"/>
                  <a:pt x="2826" y="401"/>
                </a:cubicBezTo>
                <a:cubicBezTo>
                  <a:pt x="2929" y="327"/>
                  <a:pt x="2997" y="262"/>
                  <a:pt x="3088" y="229"/>
                </a:cubicBezTo>
                <a:cubicBezTo>
                  <a:pt x="3178" y="195"/>
                  <a:pt x="3272" y="189"/>
                  <a:pt x="3372" y="199"/>
                </a:cubicBezTo>
                <a:cubicBezTo>
                  <a:pt x="3471" y="208"/>
                  <a:pt x="3590" y="247"/>
                  <a:pt x="3686" y="289"/>
                </a:cubicBezTo>
                <a:cubicBezTo>
                  <a:pt x="3781" y="330"/>
                  <a:pt x="3864" y="388"/>
                  <a:pt x="3948" y="446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Oval 5"/>
          <p:cNvSpPr>
            <a:spLocks noChangeArrowheads="1"/>
          </p:cNvSpPr>
          <p:nvPr/>
        </p:nvSpPr>
        <p:spPr bwMode="auto">
          <a:xfrm>
            <a:off x="7021514" y="3560764"/>
            <a:ext cx="225425" cy="225425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0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Marble Analogy – Stable case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1F8BE-5EC4-1D14-CE3A-3D8C69C63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3767"/>
            <a:ext cx="10515600" cy="1463196"/>
          </a:xfrm>
        </p:spPr>
        <p:txBody>
          <a:bodyPr>
            <a:normAutofit/>
          </a:bodyPr>
          <a:lstStyle/>
          <a:p>
            <a:pPr algn="l"/>
            <a:r>
              <a:rPr lang="en-GB" sz="2800" dirty="0"/>
              <a:t>Marble settles at the bottom when friction (damping) has consumed all the kinetic energy acquired during the initial downhill</a:t>
            </a:r>
          </a:p>
          <a:p>
            <a:pPr algn="l"/>
            <a:r>
              <a:rPr lang="en-GB" dirty="0"/>
              <a:t>Note that our simple power system model does not include damping</a:t>
            </a:r>
            <a:endParaRPr lang="en-GB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Arial"/>
              </a:rPr>
              <a:t>© 2023 Daniel Kirschen</a:t>
            </a:r>
            <a:endParaRPr lang="en-GB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D4951-2CE8-D940-9EAC-9B207B9D9A88}" type="slidenum">
              <a:rPr lang="en-GB" smtClean="0">
                <a:solidFill>
                  <a:srgbClr val="000000"/>
                </a:solidFill>
                <a:latin typeface="Arial"/>
              </a:rPr>
              <a:pPr/>
              <a:t>85</a:t>
            </a:fld>
            <a:endParaRPr lang="en-GB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72" name="Freeform 4"/>
          <p:cNvSpPr>
            <a:spLocks/>
          </p:cNvSpPr>
          <p:nvPr/>
        </p:nvSpPr>
        <p:spPr bwMode="auto">
          <a:xfrm>
            <a:off x="2962275" y="2971801"/>
            <a:ext cx="6267450" cy="1546225"/>
          </a:xfrm>
          <a:custGeom>
            <a:avLst/>
            <a:gdLst>
              <a:gd name="T0" fmla="*/ 0 w 3948"/>
              <a:gd name="T1" fmla="*/ 252 h 974"/>
              <a:gd name="T2" fmla="*/ 90 w 3948"/>
              <a:gd name="T3" fmla="*/ 87 h 974"/>
              <a:gd name="T4" fmla="*/ 329 w 3948"/>
              <a:gd name="T5" fmla="*/ 5 h 974"/>
              <a:gd name="T6" fmla="*/ 620 w 3948"/>
              <a:gd name="T7" fmla="*/ 57 h 974"/>
              <a:gd name="T8" fmla="*/ 815 w 3948"/>
              <a:gd name="T9" fmla="*/ 207 h 974"/>
              <a:gd name="T10" fmla="*/ 1039 w 3948"/>
              <a:gd name="T11" fmla="*/ 401 h 974"/>
              <a:gd name="T12" fmla="*/ 1376 w 3948"/>
              <a:gd name="T13" fmla="*/ 775 h 974"/>
              <a:gd name="T14" fmla="*/ 1690 w 3948"/>
              <a:gd name="T15" fmla="*/ 947 h 974"/>
              <a:gd name="T16" fmla="*/ 1944 w 3948"/>
              <a:gd name="T17" fmla="*/ 939 h 974"/>
              <a:gd name="T18" fmla="*/ 2280 w 3948"/>
              <a:gd name="T19" fmla="*/ 790 h 974"/>
              <a:gd name="T20" fmla="*/ 2467 w 3948"/>
              <a:gd name="T21" fmla="*/ 670 h 974"/>
              <a:gd name="T22" fmla="*/ 2826 w 3948"/>
              <a:gd name="T23" fmla="*/ 401 h 974"/>
              <a:gd name="T24" fmla="*/ 3088 w 3948"/>
              <a:gd name="T25" fmla="*/ 229 h 974"/>
              <a:gd name="T26" fmla="*/ 3372 w 3948"/>
              <a:gd name="T27" fmla="*/ 199 h 974"/>
              <a:gd name="T28" fmla="*/ 3686 w 3948"/>
              <a:gd name="T29" fmla="*/ 289 h 974"/>
              <a:gd name="T30" fmla="*/ 3948 w 3948"/>
              <a:gd name="T31" fmla="*/ 446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948" h="974">
                <a:moveTo>
                  <a:pt x="0" y="252"/>
                </a:moveTo>
                <a:cubicBezTo>
                  <a:pt x="17" y="190"/>
                  <a:pt x="35" y="128"/>
                  <a:pt x="90" y="87"/>
                </a:cubicBezTo>
                <a:cubicBezTo>
                  <a:pt x="144" y="45"/>
                  <a:pt x="240" y="10"/>
                  <a:pt x="329" y="5"/>
                </a:cubicBezTo>
                <a:cubicBezTo>
                  <a:pt x="417" y="0"/>
                  <a:pt x="539" y="23"/>
                  <a:pt x="620" y="57"/>
                </a:cubicBezTo>
                <a:cubicBezTo>
                  <a:pt x="700" y="90"/>
                  <a:pt x="745" y="149"/>
                  <a:pt x="815" y="207"/>
                </a:cubicBezTo>
                <a:cubicBezTo>
                  <a:pt x="884" y="264"/>
                  <a:pt x="945" y="306"/>
                  <a:pt x="1039" y="401"/>
                </a:cubicBezTo>
                <a:cubicBezTo>
                  <a:pt x="1132" y="495"/>
                  <a:pt x="1267" y="684"/>
                  <a:pt x="1376" y="775"/>
                </a:cubicBezTo>
                <a:cubicBezTo>
                  <a:pt x="1484" y="865"/>
                  <a:pt x="1595" y="919"/>
                  <a:pt x="1690" y="947"/>
                </a:cubicBezTo>
                <a:cubicBezTo>
                  <a:pt x="1784" y="974"/>
                  <a:pt x="1845" y="965"/>
                  <a:pt x="1944" y="939"/>
                </a:cubicBezTo>
                <a:cubicBezTo>
                  <a:pt x="2042" y="912"/>
                  <a:pt x="2192" y="834"/>
                  <a:pt x="2280" y="790"/>
                </a:cubicBezTo>
                <a:cubicBezTo>
                  <a:pt x="2367" y="745"/>
                  <a:pt x="2376" y="734"/>
                  <a:pt x="2467" y="670"/>
                </a:cubicBezTo>
                <a:cubicBezTo>
                  <a:pt x="2558" y="605"/>
                  <a:pt x="2722" y="474"/>
                  <a:pt x="2826" y="401"/>
                </a:cubicBezTo>
                <a:cubicBezTo>
                  <a:pt x="2929" y="327"/>
                  <a:pt x="2997" y="262"/>
                  <a:pt x="3088" y="229"/>
                </a:cubicBezTo>
                <a:cubicBezTo>
                  <a:pt x="3178" y="195"/>
                  <a:pt x="3272" y="189"/>
                  <a:pt x="3372" y="199"/>
                </a:cubicBezTo>
                <a:cubicBezTo>
                  <a:pt x="3471" y="208"/>
                  <a:pt x="3590" y="247"/>
                  <a:pt x="3686" y="289"/>
                </a:cubicBezTo>
                <a:cubicBezTo>
                  <a:pt x="3781" y="330"/>
                  <a:pt x="3864" y="388"/>
                  <a:pt x="3948" y="446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3" name="Oval 5"/>
          <p:cNvSpPr>
            <a:spLocks noChangeArrowheads="1"/>
          </p:cNvSpPr>
          <p:nvPr/>
        </p:nvSpPr>
        <p:spPr bwMode="auto">
          <a:xfrm>
            <a:off x="5703889" y="4260851"/>
            <a:ext cx="225425" cy="225425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8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Line 2"/>
          <p:cNvSpPr>
            <a:spLocks noChangeShapeType="1"/>
          </p:cNvSpPr>
          <p:nvPr/>
        </p:nvSpPr>
        <p:spPr bwMode="auto">
          <a:xfrm>
            <a:off x="8302626" y="3175590"/>
            <a:ext cx="460374" cy="101009"/>
          </a:xfrm>
          <a:prstGeom prst="line">
            <a:avLst/>
          </a:prstGeom>
          <a:noFill/>
          <a:ln w="57150" cmpd="sng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Marble Analogy – Unstable case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19810-5D6C-2CAA-1FCF-3A444F855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630738"/>
            <a:ext cx="10992293" cy="1546225"/>
          </a:xfrm>
        </p:spPr>
        <p:txBody>
          <a:bodyPr>
            <a:normAutofit/>
          </a:bodyPr>
          <a:lstStyle/>
          <a:p>
            <a:pPr algn="l"/>
            <a:r>
              <a:rPr lang="en-GB" sz="2800" dirty="0"/>
              <a:t>Marble still has some momentum when it reaches the top of the next hill</a:t>
            </a:r>
          </a:p>
          <a:p>
            <a:pPr algn="l"/>
            <a:r>
              <a:rPr lang="en-GB" sz="2800" dirty="0"/>
              <a:t>Marble starts accelerating again</a:t>
            </a:r>
          </a:p>
          <a:p>
            <a:pPr algn="l"/>
            <a:r>
              <a:rPr lang="en-GB" dirty="0"/>
              <a:t>Instability</a:t>
            </a:r>
            <a:endParaRPr lang="en-GB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Arial"/>
              </a:rPr>
              <a:t>© 2023 Daniel Kirschen</a:t>
            </a:r>
            <a:endParaRPr lang="en-GB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D4951-2CE8-D940-9EAC-9B207B9D9A88}" type="slidenum">
              <a:rPr lang="en-GB" smtClean="0">
                <a:solidFill>
                  <a:srgbClr val="000000"/>
                </a:solidFill>
                <a:latin typeface="Arial"/>
              </a:rPr>
              <a:pPr/>
              <a:t>86</a:t>
            </a:fld>
            <a:endParaRPr lang="en-GB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068" name="Freeform 4"/>
          <p:cNvSpPr>
            <a:spLocks/>
          </p:cNvSpPr>
          <p:nvPr/>
        </p:nvSpPr>
        <p:spPr bwMode="auto">
          <a:xfrm>
            <a:off x="2962275" y="2971801"/>
            <a:ext cx="6267450" cy="1546225"/>
          </a:xfrm>
          <a:custGeom>
            <a:avLst/>
            <a:gdLst>
              <a:gd name="T0" fmla="*/ 0 w 3948"/>
              <a:gd name="T1" fmla="*/ 252 h 974"/>
              <a:gd name="T2" fmla="*/ 90 w 3948"/>
              <a:gd name="T3" fmla="*/ 87 h 974"/>
              <a:gd name="T4" fmla="*/ 329 w 3948"/>
              <a:gd name="T5" fmla="*/ 5 h 974"/>
              <a:gd name="T6" fmla="*/ 620 w 3948"/>
              <a:gd name="T7" fmla="*/ 57 h 974"/>
              <a:gd name="T8" fmla="*/ 815 w 3948"/>
              <a:gd name="T9" fmla="*/ 207 h 974"/>
              <a:gd name="T10" fmla="*/ 1039 w 3948"/>
              <a:gd name="T11" fmla="*/ 401 h 974"/>
              <a:gd name="T12" fmla="*/ 1376 w 3948"/>
              <a:gd name="T13" fmla="*/ 775 h 974"/>
              <a:gd name="T14" fmla="*/ 1690 w 3948"/>
              <a:gd name="T15" fmla="*/ 947 h 974"/>
              <a:gd name="T16" fmla="*/ 1944 w 3948"/>
              <a:gd name="T17" fmla="*/ 939 h 974"/>
              <a:gd name="T18" fmla="*/ 2280 w 3948"/>
              <a:gd name="T19" fmla="*/ 790 h 974"/>
              <a:gd name="T20" fmla="*/ 2467 w 3948"/>
              <a:gd name="T21" fmla="*/ 670 h 974"/>
              <a:gd name="T22" fmla="*/ 2826 w 3948"/>
              <a:gd name="T23" fmla="*/ 401 h 974"/>
              <a:gd name="T24" fmla="*/ 3088 w 3948"/>
              <a:gd name="T25" fmla="*/ 229 h 974"/>
              <a:gd name="T26" fmla="*/ 3372 w 3948"/>
              <a:gd name="T27" fmla="*/ 199 h 974"/>
              <a:gd name="T28" fmla="*/ 3686 w 3948"/>
              <a:gd name="T29" fmla="*/ 289 h 974"/>
              <a:gd name="T30" fmla="*/ 3948 w 3948"/>
              <a:gd name="T31" fmla="*/ 446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948" h="974">
                <a:moveTo>
                  <a:pt x="0" y="252"/>
                </a:moveTo>
                <a:cubicBezTo>
                  <a:pt x="17" y="190"/>
                  <a:pt x="35" y="128"/>
                  <a:pt x="90" y="87"/>
                </a:cubicBezTo>
                <a:cubicBezTo>
                  <a:pt x="144" y="45"/>
                  <a:pt x="240" y="10"/>
                  <a:pt x="329" y="5"/>
                </a:cubicBezTo>
                <a:cubicBezTo>
                  <a:pt x="417" y="0"/>
                  <a:pt x="539" y="23"/>
                  <a:pt x="620" y="57"/>
                </a:cubicBezTo>
                <a:cubicBezTo>
                  <a:pt x="700" y="90"/>
                  <a:pt x="745" y="149"/>
                  <a:pt x="815" y="207"/>
                </a:cubicBezTo>
                <a:cubicBezTo>
                  <a:pt x="884" y="264"/>
                  <a:pt x="945" y="306"/>
                  <a:pt x="1039" y="401"/>
                </a:cubicBezTo>
                <a:cubicBezTo>
                  <a:pt x="1132" y="495"/>
                  <a:pt x="1267" y="684"/>
                  <a:pt x="1376" y="775"/>
                </a:cubicBezTo>
                <a:cubicBezTo>
                  <a:pt x="1484" y="865"/>
                  <a:pt x="1595" y="919"/>
                  <a:pt x="1690" y="947"/>
                </a:cubicBezTo>
                <a:cubicBezTo>
                  <a:pt x="1784" y="974"/>
                  <a:pt x="1845" y="965"/>
                  <a:pt x="1944" y="939"/>
                </a:cubicBezTo>
                <a:cubicBezTo>
                  <a:pt x="2042" y="912"/>
                  <a:pt x="2192" y="834"/>
                  <a:pt x="2280" y="790"/>
                </a:cubicBezTo>
                <a:cubicBezTo>
                  <a:pt x="2367" y="745"/>
                  <a:pt x="2376" y="734"/>
                  <a:pt x="2467" y="670"/>
                </a:cubicBezTo>
                <a:cubicBezTo>
                  <a:pt x="2558" y="605"/>
                  <a:pt x="2722" y="474"/>
                  <a:pt x="2826" y="401"/>
                </a:cubicBezTo>
                <a:cubicBezTo>
                  <a:pt x="2929" y="327"/>
                  <a:pt x="2997" y="262"/>
                  <a:pt x="3088" y="229"/>
                </a:cubicBezTo>
                <a:cubicBezTo>
                  <a:pt x="3178" y="195"/>
                  <a:pt x="3272" y="189"/>
                  <a:pt x="3372" y="199"/>
                </a:cubicBezTo>
                <a:cubicBezTo>
                  <a:pt x="3471" y="208"/>
                  <a:pt x="3590" y="247"/>
                  <a:pt x="3686" y="289"/>
                </a:cubicBezTo>
                <a:cubicBezTo>
                  <a:pt x="3781" y="330"/>
                  <a:pt x="3864" y="388"/>
                  <a:pt x="3948" y="446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69" name="Oval 5"/>
          <p:cNvSpPr>
            <a:spLocks noChangeArrowheads="1"/>
          </p:cNvSpPr>
          <p:nvPr/>
        </p:nvSpPr>
        <p:spPr bwMode="auto">
          <a:xfrm>
            <a:off x="8077201" y="3048001"/>
            <a:ext cx="225425" cy="225425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334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87C6-6B9C-B32D-BD94-EBBB0E80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example of large disturbance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A6AD0-E388-2224-CB18-16681DA89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748A7-9661-2C20-6532-D69D57EA4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87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7201174-F252-8DEB-231C-D25EFE761464}"/>
              </a:ext>
            </a:extLst>
          </p:cNvPr>
          <p:cNvGraphicFramePr>
            <a:graphicFrameLocks/>
          </p:cNvGraphicFramePr>
          <p:nvPr/>
        </p:nvGraphicFramePr>
        <p:xfrm>
          <a:off x="1132825" y="1508878"/>
          <a:ext cx="7309485" cy="488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BF4B1-CA1C-D31C-C3EF-56DED36C1BA1}"/>
                  </a:ext>
                </a:extLst>
              </p:cNvPr>
              <p:cNvSpPr txBox="1"/>
              <p:nvPr/>
            </p:nvSpPr>
            <p:spPr>
              <a:xfrm>
                <a:off x="7698131" y="6361307"/>
                <a:ext cx="1070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(degrees)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BF4B1-CA1C-D31C-C3EF-56DED36C1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131" y="6361307"/>
                <a:ext cx="1070421" cy="276999"/>
              </a:xfrm>
              <a:prstGeom prst="rect">
                <a:avLst/>
              </a:prstGeom>
              <a:blipFill>
                <a:blip r:embed="rId3"/>
                <a:stretch>
                  <a:fillRect l="-8235" t="-27273" r="-11765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B1DF58-66B2-DD55-220A-851FC5A1ADBB}"/>
                  </a:ext>
                </a:extLst>
              </p:cNvPr>
              <p:cNvSpPr/>
              <p:nvPr/>
            </p:nvSpPr>
            <p:spPr>
              <a:xfrm>
                <a:off x="838200" y="2865989"/>
                <a:ext cx="50468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B1DF58-66B2-DD55-220A-851FC5A1A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65989"/>
                <a:ext cx="5046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4019F7-E575-5B02-6DE8-F83FFACEF70A}"/>
              </a:ext>
            </a:extLst>
          </p:cNvPr>
          <p:cNvCxnSpPr>
            <a:cxnSpLocks/>
          </p:cNvCxnSpPr>
          <p:nvPr/>
        </p:nvCxnSpPr>
        <p:spPr>
          <a:xfrm flipV="1">
            <a:off x="1304276" y="3049251"/>
            <a:ext cx="6588760" cy="1054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4C2C23-F2A0-A07B-13A5-F30DDA20C6F0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2944746" y="3103913"/>
            <a:ext cx="4743" cy="285151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C8255A-FE3B-12F0-485D-B340CD147E7E}"/>
                  </a:ext>
                </a:extLst>
              </p:cNvPr>
              <p:cNvSpPr txBox="1"/>
              <p:nvPr/>
            </p:nvSpPr>
            <p:spPr>
              <a:xfrm>
                <a:off x="2806278" y="6027115"/>
                <a:ext cx="2769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C8255A-FE3B-12F0-485D-B340CD147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278" y="6027115"/>
                <a:ext cx="276935" cy="276999"/>
              </a:xfrm>
              <a:prstGeom prst="rect">
                <a:avLst/>
              </a:prstGeom>
              <a:blipFill>
                <a:blip r:embed="rId5"/>
                <a:stretch>
                  <a:fillRect l="-17391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BE42612-D88A-0CA4-0E3D-0AF888335EA2}"/>
              </a:ext>
            </a:extLst>
          </p:cNvPr>
          <p:cNvSpPr>
            <a:spLocks noChangeAspect="1"/>
          </p:cNvSpPr>
          <p:nvPr/>
        </p:nvSpPr>
        <p:spPr>
          <a:xfrm>
            <a:off x="2903769" y="301247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493EA2-3A55-AD01-BA92-D36BDB47F508}"/>
              </a:ext>
            </a:extLst>
          </p:cNvPr>
          <p:cNvSpPr>
            <a:spLocks noChangeAspect="1"/>
          </p:cNvSpPr>
          <p:nvPr/>
        </p:nvSpPr>
        <p:spPr>
          <a:xfrm>
            <a:off x="6480932" y="300756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48380-35C0-E952-C9A7-4023A1A9E0B0}"/>
              </a:ext>
            </a:extLst>
          </p:cNvPr>
          <p:cNvSpPr txBox="1"/>
          <p:nvPr/>
        </p:nvSpPr>
        <p:spPr>
          <a:xfrm>
            <a:off x="2688788" y="2670246"/>
            <a:ext cx="276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E76CD2-062C-2046-DEEB-5BA4038126CD}"/>
              </a:ext>
            </a:extLst>
          </p:cNvPr>
          <p:cNvSpPr txBox="1"/>
          <p:nvPr/>
        </p:nvSpPr>
        <p:spPr>
          <a:xfrm>
            <a:off x="6532694" y="2672954"/>
            <a:ext cx="276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CF6C4-C572-7B67-E5C6-23FB6E89BB54}"/>
                  </a:ext>
                </a:extLst>
              </p:cNvPr>
              <p:cNvSpPr txBox="1"/>
              <p:nvPr/>
            </p:nvSpPr>
            <p:spPr>
              <a:xfrm>
                <a:off x="892054" y="1604050"/>
                <a:ext cx="385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CF6C4-C572-7B67-E5C6-23FB6E89B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54" y="1604050"/>
                <a:ext cx="38587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E8AC64-68FD-2E95-8672-8617B3956177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6526652" y="3099001"/>
            <a:ext cx="0" cy="287900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CBC120-DD54-907E-DA6C-A06196366648}"/>
                  </a:ext>
                </a:extLst>
              </p:cNvPr>
              <p:cNvSpPr txBox="1"/>
              <p:nvPr/>
            </p:nvSpPr>
            <p:spPr>
              <a:xfrm>
                <a:off x="6374799" y="6003580"/>
                <a:ext cx="3052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CBC120-DD54-907E-DA6C-A06196366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799" y="6003580"/>
                <a:ext cx="305275" cy="276999"/>
              </a:xfrm>
              <a:prstGeom prst="rect">
                <a:avLst/>
              </a:prstGeom>
              <a:blipFill>
                <a:blip r:embed="rId7"/>
                <a:stretch>
                  <a:fillRect l="-20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B6C7504-6645-FFC7-6CA2-FC90363563C4}"/>
              </a:ext>
            </a:extLst>
          </p:cNvPr>
          <p:cNvSpPr>
            <a:spLocks noChangeAspect="1"/>
          </p:cNvSpPr>
          <p:nvPr/>
        </p:nvSpPr>
        <p:spPr>
          <a:xfrm>
            <a:off x="2899579" y="593330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AA2345-4A80-B5CA-CF51-9E2C58E8008B}"/>
              </a:ext>
            </a:extLst>
          </p:cNvPr>
          <p:cNvSpPr txBox="1"/>
          <p:nvPr/>
        </p:nvSpPr>
        <p:spPr>
          <a:xfrm>
            <a:off x="2647268" y="5613380"/>
            <a:ext cx="276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CBC03E-CD75-B98E-EF31-71EF5C2C05A4}"/>
              </a:ext>
            </a:extLst>
          </p:cNvPr>
          <p:cNvSpPr>
            <a:spLocks noChangeAspect="1"/>
          </p:cNvSpPr>
          <p:nvPr/>
        </p:nvSpPr>
        <p:spPr>
          <a:xfrm>
            <a:off x="4131708" y="59325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64E9C7A-AAE6-BBFA-7C77-E473B3200212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V="1">
            <a:off x="2991019" y="5978316"/>
            <a:ext cx="1140689" cy="70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2E419B-FA20-74AB-A93A-2548325BFBA1}"/>
              </a:ext>
            </a:extLst>
          </p:cNvPr>
          <p:cNvSpPr txBox="1"/>
          <p:nvPr/>
        </p:nvSpPr>
        <p:spPr>
          <a:xfrm>
            <a:off x="4175854" y="5652764"/>
            <a:ext cx="276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97F1A4-9AAF-8E17-56CF-96E4AE81CA5D}"/>
                  </a:ext>
                </a:extLst>
              </p:cNvPr>
              <p:cNvSpPr txBox="1"/>
              <p:nvPr/>
            </p:nvSpPr>
            <p:spPr>
              <a:xfrm>
                <a:off x="3866530" y="6022096"/>
                <a:ext cx="615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𝑐𝑙𝑒𝑎𝑟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97F1A4-9AAF-8E17-56CF-96E4AE81C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530" y="6022096"/>
                <a:ext cx="615681" cy="276999"/>
              </a:xfrm>
              <a:prstGeom prst="rect">
                <a:avLst/>
              </a:prstGeom>
              <a:blipFill>
                <a:blip r:embed="rId8"/>
                <a:stretch>
                  <a:fillRect l="-8163" r="-204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AE0B078-9A54-3E12-28B1-C0F1C5897778}"/>
              </a:ext>
            </a:extLst>
          </p:cNvPr>
          <p:cNvCxnSpPr>
            <a:cxnSpLocks/>
            <a:endCxn id="26" idx="4"/>
          </p:cNvCxnSpPr>
          <p:nvPr/>
        </p:nvCxnSpPr>
        <p:spPr>
          <a:xfrm flipH="1" flipV="1">
            <a:off x="4173610" y="1879798"/>
            <a:ext cx="3818" cy="4075632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BA895C2-104C-1131-E871-68071E0E41CD}"/>
              </a:ext>
            </a:extLst>
          </p:cNvPr>
          <p:cNvSpPr>
            <a:spLocks noChangeAspect="1"/>
          </p:cNvSpPr>
          <p:nvPr/>
        </p:nvSpPr>
        <p:spPr>
          <a:xfrm>
            <a:off x="4127890" y="178835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22BE6-B6B3-380E-FAF5-AE0EA05FC92B}"/>
              </a:ext>
            </a:extLst>
          </p:cNvPr>
          <p:cNvSpPr txBox="1"/>
          <p:nvPr/>
        </p:nvSpPr>
        <p:spPr>
          <a:xfrm>
            <a:off x="3842124" y="1565111"/>
            <a:ext cx="276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6ECE22-AA00-06D8-91C7-EBA933E2B459}"/>
              </a:ext>
            </a:extLst>
          </p:cNvPr>
          <p:cNvCxnSpPr>
            <a:cxnSpLocks/>
          </p:cNvCxnSpPr>
          <p:nvPr/>
        </p:nvCxnSpPr>
        <p:spPr>
          <a:xfrm>
            <a:off x="4810111" y="1689853"/>
            <a:ext cx="206423" cy="3858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67EC61-2606-2CC5-EDA9-C28F15E4A84A}"/>
              </a:ext>
            </a:extLst>
          </p:cNvPr>
          <p:cNvCxnSpPr>
            <a:cxnSpLocks/>
          </p:cNvCxnSpPr>
          <p:nvPr/>
        </p:nvCxnSpPr>
        <p:spPr>
          <a:xfrm>
            <a:off x="5810236" y="2194678"/>
            <a:ext cx="162560" cy="1524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73FF09-5AC8-8864-D536-577E97A9FBC1}"/>
              </a:ext>
            </a:extLst>
          </p:cNvPr>
          <p:cNvCxnSpPr>
            <a:cxnSpLocks/>
          </p:cNvCxnSpPr>
          <p:nvPr/>
        </p:nvCxnSpPr>
        <p:spPr>
          <a:xfrm>
            <a:off x="6728023" y="3342758"/>
            <a:ext cx="118533" cy="19304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9AF951-2770-B650-A0BF-704F928E9BF9}"/>
              </a:ext>
            </a:extLst>
          </p:cNvPr>
          <p:cNvCxnSpPr>
            <a:cxnSpLocks/>
          </p:cNvCxnSpPr>
          <p:nvPr/>
        </p:nvCxnSpPr>
        <p:spPr>
          <a:xfrm>
            <a:off x="5816011" y="2194678"/>
            <a:ext cx="0" cy="376839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1EFBD6-F08C-B6D6-23C1-49CE4BF8ECAA}"/>
                  </a:ext>
                </a:extLst>
              </p:cNvPr>
              <p:cNvSpPr txBox="1"/>
              <p:nvPr/>
            </p:nvSpPr>
            <p:spPr>
              <a:xfrm>
                <a:off x="5664158" y="5988641"/>
                <a:ext cx="3052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1EFBD6-F08C-B6D6-23C1-49CE4BF8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158" y="5988641"/>
                <a:ext cx="305275" cy="276999"/>
              </a:xfrm>
              <a:prstGeom prst="rect">
                <a:avLst/>
              </a:prstGeom>
              <a:blipFill>
                <a:blip r:embed="rId9"/>
                <a:stretch>
                  <a:fillRect l="-24000" r="-4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D9CF3EB-8102-3221-D523-292E0C900719}"/>
              </a:ext>
            </a:extLst>
          </p:cNvPr>
          <p:cNvCxnSpPr>
            <a:cxnSpLocks/>
          </p:cNvCxnSpPr>
          <p:nvPr/>
        </p:nvCxnSpPr>
        <p:spPr>
          <a:xfrm flipH="1" flipV="1">
            <a:off x="5661001" y="2050465"/>
            <a:ext cx="162560" cy="1524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A1D8E70-7D2E-C79B-F588-86011961252F}"/>
              </a:ext>
            </a:extLst>
          </p:cNvPr>
          <p:cNvSpPr>
            <a:spLocks noChangeAspect="1"/>
          </p:cNvSpPr>
          <p:nvPr/>
        </p:nvSpPr>
        <p:spPr>
          <a:xfrm>
            <a:off x="5768092" y="216690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E6FF41-F714-D01A-C81E-FDE216B52D8C}"/>
              </a:ext>
            </a:extLst>
          </p:cNvPr>
          <p:cNvSpPr txBox="1"/>
          <p:nvPr/>
        </p:nvSpPr>
        <p:spPr>
          <a:xfrm>
            <a:off x="5819854" y="1832298"/>
            <a:ext cx="276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F7BC2A-7AA4-F81A-E105-BF1FF5A2A469}"/>
                  </a:ext>
                </a:extLst>
              </p:cNvPr>
              <p:cNvSpPr txBox="1"/>
              <p:nvPr/>
            </p:nvSpPr>
            <p:spPr>
              <a:xfrm>
                <a:off x="2720480" y="2101208"/>
                <a:ext cx="765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F7BC2A-7AA4-F81A-E105-BF1FF5A2A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480" y="2101208"/>
                <a:ext cx="765979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8D140E-B1CF-3389-DD52-AB9859232E52}"/>
                  </a:ext>
                </a:extLst>
              </p:cNvPr>
              <p:cNvSpPr txBox="1"/>
              <p:nvPr/>
            </p:nvSpPr>
            <p:spPr>
              <a:xfrm>
                <a:off x="7647486" y="3492937"/>
                <a:ext cx="4544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System remains stable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𝑙𝑖𝑚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8D140E-B1CF-3389-DD52-AB9859232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86" y="3492937"/>
                <a:ext cx="4544514" cy="461665"/>
              </a:xfrm>
              <a:prstGeom prst="rect">
                <a:avLst/>
              </a:prstGeom>
              <a:blipFill>
                <a:blip r:embed="rId11"/>
                <a:stretch>
                  <a:fillRect l="-222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82544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9DA7-35FC-A013-25D1-42CD6D6CC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area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68C5A-605A-306C-2B09-EE804BA8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 speeds up during the fault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It </a:t>
            </a:r>
            <a:r>
              <a:rPr lang="en-US" dirty="0"/>
              <a:t>acquires kinetic energy during the fault</a:t>
            </a:r>
          </a:p>
          <a:p>
            <a:r>
              <a:rPr lang="en-US" dirty="0"/>
              <a:t>Generator slows down after the fault is cleared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It injects this kinetic energy back into the system</a:t>
            </a:r>
            <a:endParaRPr lang="en-US" dirty="0"/>
          </a:p>
          <a:p>
            <a:r>
              <a:rPr lang="en-US" dirty="0"/>
              <a:t>Can it return enough kinetic energy (i.e., slow down) before it reaches the unstable equilibrium point?</a:t>
            </a:r>
          </a:p>
          <a:p>
            <a:r>
              <a:rPr lang="en-US" dirty="0"/>
              <a:t>Develop a simple criteria</a:t>
            </a:r>
          </a:p>
          <a:p>
            <a:r>
              <a:rPr lang="en-US" dirty="0"/>
              <a:t>Visualize the factors that influence stability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15BEB-303F-08A9-23B3-A916919E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B74A3-E3DD-8FAA-0473-0AF22CB5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9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9DA7-35FC-A013-25D1-42CD6D6CC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area criterion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68C5A-605A-306C-2B09-EE804BA858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Swing equation: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𝑠𝑦𝑛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Justification: a small increase in speed result in a large </a:t>
                </a:r>
                <a:r>
                  <a:rPr lang="en-US"/>
                  <a:t>change in </a:t>
                </a:r>
                <a:r>
                  <a:rPr lang="en-US" dirty="0"/>
                  <a:t>the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Simplified version: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𝑠𝑦𝑛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Integrate between two arbitrary angles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𝑠𝑦𝑛</m:t>
                            </m:r>
                          </m:sub>
                        </m:sSub>
                      </m:den>
                    </m:f>
                    <m:nary>
                      <m:naryPr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𝑠𝑦𝑛</m:t>
                            </m:r>
                          </m:sub>
                        </m:sSub>
                      </m:den>
                    </m:f>
                    <m:nary>
                      <m:naryPr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68C5A-605A-306C-2B09-EE804BA858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4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15BEB-303F-08A9-23B3-A916919E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B74A3-E3DD-8FAA-0473-0AF22CB5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5" name="Line 3"/>
          <p:cNvSpPr>
            <a:spLocks noChangeShapeType="1"/>
          </p:cNvSpPr>
          <p:nvPr/>
        </p:nvSpPr>
        <p:spPr bwMode="auto">
          <a:xfrm>
            <a:off x="3702050" y="5802075"/>
            <a:ext cx="52006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876" name="Line 4"/>
          <p:cNvSpPr>
            <a:spLocks noChangeShapeType="1"/>
          </p:cNvSpPr>
          <p:nvPr/>
        </p:nvSpPr>
        <p:spPr bwMode="auto">
          <a:xfrm flipV="1">
            <a:off x="3702050" y="1839675"/>
            <a:ext cx="0" cy="396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75877" name="Group 5"/>
          <p:cNvGrpSpPr>
            <a:grpSpLocks/>
          </p:cNvGrpSpPr>
          <p:nvPr/>
        </p:nvGrpSpPr>
        <p:grpSpPr bwMode="auto">
          <a:xfrm>
            <a:off x="4940300" y="3135075"/>
            <a:ext cx="2806700" cy="1828800"/>
            <a:chOff x="1968" y="1632"/>
            <a:chExt cx="2304" cy="1152"/>
          </a:xfrm>
        </p:grpSpPr>
        <p:sp>
          <p:nvSpPr>
            <p:cNvPr id="975878" name="Arc 6"/>
            <p:cNvSpPr>
              <a:spLocks/>
            </p:cNvSpPr>
            <p:nvPr/>
          </p:nvSpPr>
          <p:spPr bwMode="auto">
            <a:xfrm flipV="1">
              <a:off x="3120" y="1632"/>
              <a:ext cx="1152" cy="11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5879" name="Arc 7"/>
            <p:cNvSpPr>
              <a:spLocks/>
            </p:cNvSpPr>
            <p:nvPr/>
          </p:nvSpPr>
          <p:spPr bwMode="auto">
            <a:xfrm flipH="1" flipV="1">
              <a:off x="1968" y="1632"/>
              <a:ext cx="1152" cy="11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75880" name="Text Box 8"/>
          <p:cNvSpPr txBox="1">
            <a:spLocks noChangeArrowheads="1"/>
          </p:cNvSpPr>
          <p:nvPr/>
        </p:nvSpPr>
        <p:spPr bwMode="auto">
          <a:xfrm>
            <a:off x="8720138" y="57735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latin typeface="Arial" charset="0"/>
              </a:rPr>
              <a:t>x</a:t>
            </a:r>
          </a:p>
        </p:txBody>
      </p:sp>
      <p:sp>
        <p:nvSpPr>
          <p:cNvPr id="975881" name="Text Box 9"/>
          <p:cNvSpPr txBox="1">
            <a:spLocks noChangeArrowheads="1"/>
          </p:cNvSpPr>
          <p:nvPr/>
        </p:nvSpPr>
        <p:spPr bwMode="auto">
          <a:xfrm>
            <a:off x="3849688" y="1582501"/>
            <a:ext cx="2411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latin typeface="Arial" charset="0"/>
              </a:rPr>
              <a:t>Potential energy</a:t>
            </a:r>
          </a:p>
        </p:txBody>
      </p:sp>
      <p:sp>
        <p:nvSpPr>
          <p:cNvPr id="975882" name="Oval 10"/>
          <p:cNvSpPr>
            <a:spLocks noChangeArrowheads="1"/>
          </p:cNvSpPr>
          <p:nvPr/>
        </p:nvSpPr>
        <p:spPr bwMode="auto">
          <a:xfrm>
            <a:off x="6838950" y="4582875"/>
            <a:ext cx="165100" cy="1524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883" name="Text Box 11"/>
          <p:cNvSpPr txBox="1">
            <a:spLocks noChangeArrowheads="1"/>
          </p:cNvSpPr>
          <p:nvPr/>
        </p:nvSpPr>
        <p:spPr bwMode="auto">
          <a:xfrm>
            <a:off x="5600700" y="3978038"/>
            <a:ext cx="1428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>
                <a:latin typeface="Arial" charset="0"/>
              </a:rPr>
              <a:t>Perturbation</a:t>
            </a:r>
            <a:endParaRPr lang="en-GB" sz="1600">
              <a:latin typeface="Arial" charset="0"/>
            </a:endParaRPr>
          </a:p>
        </p:txBody>
      </p:sp>
      <p:sp>
        <p:nvSpPr>
          <p:cNvPr id="975884" name="Line 12"/>
          <p:cNvSpPr>
            <a:spLocks noChangeShapeType="1"/>
          </p:cNvSpPr>
          <p:nvPr/>
        </p:nvSpPr>
        <p:spPr bwMode="auto">
          <a:xfrm>
            <a:off x="6343651" y="4354275"/>
            <a:ext cx="347663" cy="355600"/>
          </a:xfrm>
          <a:prstGeom prst="line">
            <a:avLst/>
          </a:prstGeom>
          <a:noFill/>
          <a:ln w="28575">
            <a:solidFill>
              <a:srgbClr val="00802B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885" name="Oval 13" descr="25%"/>
          <p:cNvSpPr>
            <a:spLocks noChangeArrowheads="1"/>
          </p:cNvSpPr>
          <p:nvPr/>
        </p:nvSpPr>
        <p:spPr bwMode="auto">
          <a:xfrm>
            <a:off x="6261100" y="4811475"/>
            <a:ext cx="165100" cy="1524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886" name="Line 14"/>
          <p:cNvSpPr>
            <a:spLocks noChangeShapeType="1"/>
          </p:cNvSpPr>
          <p:nvPr/>
        </p:nvSpPr>
        <p:spPr bwMode="auto">
          <a:xfrm flipH="1">
            <a:off x="6426200" y="4735275"/>
            <a:ext cx="41275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887" name="Text Box 15"/>
          <p:cNvSpPr txBox="1">
            <a:spLocks noChangeArrowheads="1"/>
          </p:cNvSpPr>
          <p:nvPr/>
        </p:nvSpPr>
        <p:spPr bwMode="auto">
          <a:xfrm>
            <a:off x="7581900" y="5259151"/>
            <a:ext cx="2852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>
                <a:latin typeface="Arial" charset="0"/>
              </a:rPr>
              <a:t>Return to equilibrium state</a:t>
            </a:r>
          </a:p>
        </p:txBody>
      </p:sp>
      <p:sp>
        <p:nvSpPr>
          <p:cNvPr id="975888" name="Line 16"/>
          <p:cNvSpPr>
            <a:spLocks noChangeShapeType="1"/>
          </p:cNvSpPr>
          <p:nvPr/>
        </p:nvSpPr>
        <p:spPr bwMode="auto">
          <a:xfrm flipH="1" flipV="1">
            <a:off x="6508750" y="5040075"/>
            <a:ext cx="1073150" cy="381000"/>
          </a:xfrm>
          <a:prstGeom prst="line">
            <a:avLst/>
          </a:prstGeom>
          <a:noFill/>
          <a:ln w="28575">
            <a:solidFill>
              <a:srgbClr val="00802B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5889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Stable System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42E3CD-46D5-0724-C64F-61FA74BE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455875-3A4B-3FA6-F390-D7CC4CF0D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9DA7-35FC-A013-25D1-42CD6D6CC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kinetic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68C5A-605A-306C-2B09-EE804BA858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𝑠𝑦𝑛</m:t>
                            </m:r>
                          </m:sub>
                        </m:sSub>
                      </m:den>
                    </m:f>
                    <m:nary>
                      <m:naryPr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Swap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integrate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rather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𝑠𝑦𝑛</m:t>
                            </m:r>
                          </m:sub>
                        </m:sSub>
                      </m:den>
                    </m:f>
                    <m:nary>
                      <m:naryPr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nary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: speeds of the generator when it is at 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Observe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𝑠𝑦𝑛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𝑠𝑦𝑛</m:t>
                            </m:r>
                          </m:sub>
                        </m:sSub>
                      </m:den>
                    </m:f>
                    <m:nary>
                      <m:naryPr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nary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𝑠𝑦𝑛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nary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68C5A-605A-306C-2B09-EE804BA858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534" b="-20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15BEB-303F-08A9-23B3-A916919E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B74A3-E3DD-8FAA-0473-0AF22CB5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628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9DA7-35FC-A013-25D1-42CD6D6CC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kinetic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15BEB-303F-08A9-23B3-A916919E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B74A3-E3DD-8FAA-0473-0AF22CB5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8BA817-55B6-AA15-8764-34A0F8C04191}"/>
                  </a:ext>
                </a:extLst>
              </p:cNvPr>
              <p:cNvSpPr txBox="1"/>
              <p:nvPr/>
            </p:nvSpPr>
            <p:spPr>
              <a:xfrm>
                <a:off x="3048000" y="1598854"/>
                <a:ext cx="6096000" cy="828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𝑠𝑦𝑛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nary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8BA817-55B6-AA15-8764-34A0F8C04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598854"/>
                <a:ext cx="6096000" cy="828304"/>
              </a:xfrm>
              <a:prstGeom prst="rect">
                <a:avLst/>
              </a:prstGeom>
              <a:blipFill>
                <a:blip r:embed="rId2"/>
                <a:stretch>
                  <a:fillRect t="-88060" b="-1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80C83E5-0B59-3DC9-D325-1A977CB83B70}"/>
              </a:ext>
            </a:extLst>
          </p:cNvPr>
          <p:cNvGrpSpPr/>
          <p:nvPr/>
        </p:nvGrpSpPr>
        <p:grpSpPr>
          <a:xfrm>
            <a:off x="3387530" y="2533425"/>
            <a:ext cx="2481898" cy="1002725"/>
            <a:chOff x="3387530" y="2533425"/>
            <a:chExt cx="2481898" cy="1002725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656A7C8A-1C64-25E2-E034-027359A96950}"/>
                </a:ext>
              </a:extLst>
            </p:cNvPr>
            <p:cNvSpPr/>
            <p:nvPr/>
          </p:nvSpPr>
          <p:spPr>
            <a:xfrm rot="16200000">
              <a:off x="4364917" y="1605578"/>
              <a:ext cx="527125" cy="2382820"/>
            </a:xfrm>
            <a:prstGeom prst="leftBrace">
              <a:avLst>
                <a:gd name="adj1" fmla="val 40986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7E89B3-BA1D-A32C-7C8F-CAD8F1F154AF}"/>
                </a:ext>
              </a:extLst>
            </p:cNvPr>
            <p:cNvSpPr txBox="1"/>
            <p:nvPr/>
          </p:nvSpPr>
          <p:spPr>
            <a:xfrm>
              <a:off x="3387530" y="3166818"/>
              <a:ext cx="2481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Change in kinetic energy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1C3F09-F96B-2EE0-0881-5DB1977D5BEC}"/>
              </a:ext>
            </a:extLst>
          </p:cNvPr>
          <p:cNvGrpSpPr/>
          <p:nvPr/>
        </p:nvGrpSpPr>
        <p:grpSpPr>
          <a:xfrm>
            <a:off x="6322574" y="2533425"/>
            <a:ext cx="2481898" cy="1002725"/>
            <a:chOff x="6322574" y="2533425"/>
            <a:chExt cx="2481898" cy="1002725"/>
          </a:xfrm>
        </p:grpSpPr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643B8DE5-2249-614A-068C-2E56E4506F9A}"/>
                </a:ext>
              </a:extLst>
            </p:cNvPr>
            <p:cNvSpPr/>
            <p:nvPr/>
          </p:nvSpPr>
          <p:spPr>
            <a:xfrm rot="16200000">
              <a:off x="7299961" y="1605578"/>
              <a:ext cx="527125" cy="2382820"/>
            </a:xfrm>
            <a:prstGeom prst="leftBrace">
              <a:avLst>
                <a:gd name="adj1" fmla="val 40986"/>
                <a:gd name="adj2" fmla="val 5000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13476-9AC2-A9F2-E7F9-7CDEACCA6420}"/>
                </a:ext>
              </a:extLst>
            </p:cNvPr>
            <p:cNvSpPr txBox="1"/>
            <p:nvPr/>
          </p:nvSpPr>
          <p:spPr>
            <a:xfrm>
              <a:off x="6322574" y="3166818"/>
              <a:ext cx="2481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Change in kinetic energy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439BAC-C040-2977-6CB1-E2A6365FD8AC}"/>
                  </a:ext>
                </a:extLst>
              </p:cNvPr>
              <p:cNvSpPr txBox="1"/>
              <p:nvPr/>
            </p:nvSpPr>
            <p:spPr>
              <a:xfrm>
                <a:off x="1749956" y="4089144"/>
                <a:ext cx="9244314" cy="846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nary>
                  </m:oMath>
                </a14:m>
                <a:r>
                  <a:rPr lang="en-US" sz="3200" dirty="0">
                    <a:effectLst/>
                  </a:rPr>
                  <a:t> represents a change in kinetic energy </a:t>
                </a:r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439BAC-C040-2977-6CB1-E2A6365F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956" y="4089144"/>
                <a:ext cx="9244314" cy="846642"/>
              </a:xfrm>
              <a:prstGeom prst="rect">
                <a:avLst/>
              </a:prstGeom>
              <a:blipFill>
                <a:blip r:embed="rId3"/>
                <a:stretch>
                  <a:fillRect l="-8642" t="-104478" r="-1235" b="-16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13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552FEB74-D191-6CD4-F7DB-947C9CFCA708}"/>
              </a:ext>
            </a:extLst>
          </p:cNvPr>
          <p:cNvGraphicFramePr>
            <a:graphicFrameLocks/>
          </p:cNvGraphicFramePr>
          <p:nvPr/>
        </p:nvGraphicFramePr>
        <p:xfrm>
          <a:off x="2441257" y="1865004"/>
          <a:ext cx="7309485" cy="488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BF9DA7-35FC-A013-25D1-42CD6D6CCBE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37800"/>
                <a:ext cx="10515600" cy="10093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nary>
                  </m:oMath>
                </a14:m>
                <a:r>
                  <a:rPr lang="en-US" sz="3600" dirty="0">
                    <a:effectLst/>
                  </a:rPr>
                  <a:t> represents a change in kinetic energy</a:t>
                </a:r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BF9DA7-35FC-A013-25D1-42CD6D6CCB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37800"/>
                <a:ext cx="10515600" cy="1009363"/>
              </a:xfrm>
              <a:blipFill>
                <a:blip r:embed="rId3"/>
                <a:stretch>
                  <a:fillRect l="-8565" t="-95062" b="-1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15BEB-303F-08A9-23B3-A916919E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B74A3-E3DD-8FAA-0473-0AF22CB5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92</a:t>
            </a:fld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41712E13-8D37-64AB-03B7-445F7AF0FEB7}"/>
              </a:ext>
            </a:extLst>
          </p:cNvPr>
          <p:cNvSpPr/>
          <p:nvPr/>
        </p:nvSpPr>
        <p:spPr>
          <a:xfrm>
            <a:off x="5483543" y="2048519"/>
            <a:ext cx="2352675" cy="1365250"/>
          </a:xfrm>
          <a:custGeom>
            <a:avLst/>
            <a:gdLst>
              <a:gd name="connsiteX0" fmla="*/ 0 w 2352675"/>
              <a:gd name="connsiteY0" fmla="*/ 136525 h 1365250"/>
              <a:gd name="connsiteX1" fmla="*/ 3175 w 2352675"/>
              <a:gd name="connsiteY1" fmla="*/ 1365250 h 1365250"/>
              <a:gd name="connsiteX2" fmla="*/ 2352675 w 2352675"/>
              <a:gd name="connsiteY2" fmla="*/ 1355725 h 1365250"/>
              <a:gd name="connsiteX3" fmla="*/ 2006600 w 2352675"/>
              <a:gd name="connsiteY3" fmla="*/ 901700 h 1365250"/>
              <a:gd name="connsiteX4" fmla="*/ 1784350 w 2352675"/>
              <a:gd name="connsiteY4" fmla="*/ 647700 h 1365250"/>
              <a:gd name="connsiteX5" fmla="*/ 1441450 w 2352675"/>
              <a:gd name="connsiteY5" fmla="*/ 339725 h 1365250"/>
              <a:gd name="connsiteX6" fmla="*/ 1282700 w 2352675"/>
              <a:gd name="connsiteY6" fmla="*/ 228600 h 1365250"/>
              <a:gd name="connsiteX7" fmla="*/ 1066800 w 2352675"/>
              <a:gd name="connsiteY7" fmla="*/ 114300 h 1365250"/>
              <a:gd name="connsiteX8" fmla="*/ 908050 w 2352675"/>
              <a:gd name="connsiteY8" fmla="*/ 50800 h 1365250"/>
              <a:gd name="connsiteX9" fmla="*/ 787400 w 2352675"/>
              <a:gd name="connsiteY9" fmla="*/ 15875 h 1365250"/>
              <a:gd name="connsiteX10" fmla="*/ 635000 w 2352675"/>
              <a:gd name="connsiteY10" fmla="*/ 0 h 1365250"/>
              <a:gd name="connsiteX11" fmla="*/ 485775 w 2352675"/>
              <a:gd name="connsiteY11" fmla="*/ 3175 h 1365250"/>
              <a:gd name="connsiteX12" fmla="*/ 365125 w 2352675"/>
              <a:gd name="connsiteY12" fmla="*/ 22225 h 1365250"/>
              <a:gd name="connsiteX13" fmla="*/ 266700 w 2352675"/>
              <a:gd name="connsiteY13" fmla="*/ 41275 h 1365250"/>
              <a:gd name="connsiteX14" fmla="*/ 139700 w 2352675"/>
              <a:gd name="connsiteY14" fmla="*/ 82550 h 1365250"/>
              <a:gd name="connsiteX15" fmla="*/ 0 w 2352675"/>
              <a:gd name="connsiteY15" fmla="*/ 136525 h 136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52675" h="1365250">
                <a:moveTo>
                  <a:pt x="0" y="136525"/>
                </a:moveTo>
                <a:cubicBezTo>
                  <a:pt x="1058" y="546100"/>
                  <a:pt x="2117" y="955675"/>
                  <a:pt x="3175" y="1365250"/>
                </a:cubicBezTo>
                <a:lnTo>
                  <a:pt x="2352675" y="1355725"/>
                </a:lnTo>
                <a:lnTo>
                  <a:pt x="2006600" y="901700"/>
                </a:lnTo>
                <a:lnTo>
                  <a:pt x="1784350" y="647700"/>
                </a:lnTo>
                <a:lnTo>
                  <a:pt x="1441450" y="339725"/>
                </a:lnTo>
                <a:lnTo>
                  <a:pt x="1282700" y="228600"/>
                </a:lnTo>
                <a:lnTo>
                  <a:pt x="1066800" y="114300"/>
                </a:lnTo>
                <a:lnTo>
                  <a:pt x="908050" y="50800"/>
                </a:lnTo>
                <a:lnTo>
                  <a:pt x="787400" y="15875"/>
                </a:lnTo>
                <a:lnTo>
                  <a:pt x="635000" y="0"/>
                </a:lnTo>
                <a:lnTo>
                  <a:pt x="485775" y="3175"/>
                </a:lnTo>
                <a:lnTo>
                  <a:pt x="365125" y="22225"/>
                </a:lnTo>
                <a:lnTo>
                  <a:pt x="266700" y="41275"/>
                </a:lnTo>
                <a:lnTo>
                  <a:pt x="139700" y="82550"/>
                </a:lnTo>
                <a:lnTo>
                  <a:pt x="0" y="1365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F78DF-FA11-727C-F012-64F01704A731}"/>
              </a:ext>
            </a:extLst>
          </p:cNvPr>
          <p:cNvSpPr/>
          <p:nvPr/>
        </p:nvSpPr>
        <p:spPr>
          <a:xfrm>
            <a:off x="4274128" y="3415925"/>
            <a:ext cx="1207914" cy="2928842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E7ECA6-7454-8E70-CBAA-DA40B33991AD}"/>
                  </a:ext>
                </a:extLst>
              </p:cNvPr>
              <p:cNvSpPr txBox="1"/>
              <p:nvPr/>
            </p:nvSpPr>
            <p:spPr>
              <a:xfrm>
                <a:off x="9749979" y="6468615"/>
                <a:ext cx="1070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(degrees)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E7ECA6-7454-8E70-CBAA-DA40B3399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979" y="6468615"/>
                <a:ext cx="1070421" cy="276999"/>
              </a:xfrm>
              <a:prstGeom prst="rect">
                <a:avLst/>
              </a:prstGeom>
              <a:blipFill>
                <a:blip r:embed="rId4"/>
                <a:stretch>
                  <a:fillRect l="-8140" t="-26087" r="-11628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5015A81-0D54-E3B4-94C9-57292D9BECBE}"/>
                  </a:ext>
                </a:extLst>
              </p:cNvPr>
              <p:cNvSpPr/>
              <p:nvPr/>
            </p:nvSpPr>
            <p:spPr>
              <a:xfrm>
                <a:off x="2146632" y="3222115"/>
                <a:ext cx="50468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5015A81-0D54-E3B4-94C9-57292D9BE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632" y="3222115"/>
                <a:ext cx="5046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BA661D-223C-9D62-51FD-979CFD495255}"/>
              </a:ext>
            </a:extLst>
          </p:cNvPr>
          <p:cNvCxnSpPr>
            <a:cxnSpLocks/>
          </p:cNvCxnSpPr>
          <p:nvPr/>
        </p:nvCxnSpPr>
        <p:spPr>
          <a:xfrm flipV="1">
            <a:off x="2612708" y="3405377"/>
            <a:ext cx="6588760" cy="1054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79B5D8-DEBB-DE17-889A-0B3608340CD7}"/>
              </a:ext>
            </a:extLst>
          </p:cNvPr>
          <p:cNvCxnSpPr>
            <a:cxnSpLocks/>
            <a:stCxn id="20" idx="4"/>
          </p:cNvCxnSpPr>
          <p:nvPr/>
        </p:nvCxnSpPr>
        <p:spPr>
          <a:xfrm flipH="1">
            <a:off x="4253178" y="3460039"/>
            <a:ext cx="4743" cy="285151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17E48F-6841-052D-FB45-997BC0F1ACA2}"/>
                  </a:ext>
                </a:extLst>
              </p:cNvPr>
              <p:cNvSpPr txBox="1"/>
              <p:nvPr/>
            </p:nvSpPr>
            <p:spPr>
              <a:xfrm>
                <a:off x="4114710" y="6383241"/>
                <a:ext cx="2769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17E48F-6841-052D-FB45-997BC0F1A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10" y="6383241"/>
                <a:ext cx="276935" cy="276999"/>
              </a:xfrm>
              <a:prstGeom prst="rect">
                <a:avLst/>
              </a:prstGeom>
              <a:blipFill>
                <a:blip r:embed="rId6"/>
                <a:stretch>
                  <a:fillRect l="-22727" r="-909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0DE3C585-A982-8D36-36C6-02742FC92B27}"/>
              </a:ext>
            </a:extLst>
          </p:cNvPr>
          <p:cNvSpPr>
            <a:spLocks noChangeAspect="1"/>
          </p:cNvSpPr>
          <p:nvPr/>
        </p:nvSpPr>
        <p:spPr>
          <a:xfrm>
            <a:off x="4212201" y="336859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4BCD5E-7C96-EC3A-8B49-B948537EBEF6}"/>
              </a:ext>
            </a:extLst>
          </p:cNvPr>
          <p:cNvSpPr>
            <a:spLocks noChangeAspect="1"/>
          </p:cNvSpPr>
          <p:nvPr/>
        </p:nvSpPr>
        <p:spPr>
          <a:xfrm>
            <a:off x="7789364" y="336368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A90D9E-F478-1824-BD85-7836DC57D354}"/>
              </a:ext>
            </a:extLst>
          </p:cNvPr>
          <p:cNvSpPr txBox="1"/>
          <p:nvPr/>
        </p:nvSpPr>
        <p:spPr>
          <a:xfrm>
            <a:off x="3997220" y="3026372"/>
            <a:ext cx="276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1B2A6B-479A-6340-6C46-8A9EA9C7117A}"/>
              </a:ext>
            </a:extLst>
          </p:cNvPr>
          <p:cNvSpPr txBox="1"/>
          <p:nvPr/>
        </p:nvSpPr>
        <p:spPr>
          <a:xfrm>
            <a:off x="7841126" y="3029080"/>
            <a:ext cx="276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2848BE-2D91-8FFB-9C0B-C05762E92C93}"/>
                  </a:ext>
                </a:extLst>
              </p:cNvPr>
              <p:cNvSpPr txBox="1"/>
              <p:nvPr/>
            </p:nvSpPr>
            <p:spPr>
              <a:xfrm>
                <a:off x="2200486" y="1960176"/>
                <a:ext cx="385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2848BE-2D91-8FFB-9C0B-C05762E92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86" y="1960176"/>
                <a:ext cx="38587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FA5E68-0495-7AE2-A4C4-3B1104F444A3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7835084" y="3455127"/>
            <a:ext cx="0" cy="287900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4293CE-7ACC-CB4D-06CB-0533A05729D8}"/>
                  </a:ext>
                </a:extLst>
              </p:cNvPr>
              <p:cNvSpPr txBox="1"/>
              <p:nvPr/>
            </p:nvSpPr>
            <p:spPr>
              <a:xfrm>
                <a:off x="7683231" y="6359706"/>
                <a:ext cx="3052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4293CE-7ACC-CB4D-06CB-0533A057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231" y="6359706"/>
                <a:ext cx="305275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912D0CAD-3A62-4292-0151-C945C5030FC9}"/>
              </a:ext>
            </a:extLst>
          </p:cNvPr>
          <p:cNvSpPr>
            <a:spLocks noChangeAspect="1"/>
          </p:cNvSpPr>
          <p:nvPr/>
        </p:nvSpPr>
        <p:spPr>
          <a:xfrm>
            <a:off x="4208011" y="628942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32723C-4803-62B8-D2C2-52F92EE42494}"/>
              </a:ext>
            </a:extLst>
          </p:cNvPr>
          <p:cNvSpPr>
            <a:spLocks noChangeAspect="1"/>
          </p:cNvSpPr>
          <p:nvPr/>
        </p:nvSpPr>
        <p:spPr>
          <a:xfrm>
            <a:off x="5440140" y="628872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D151FC-C618-FDAB-35D6-AC0956D908D0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 flipV="1">
            <a:off x="4299451" y="6334442"/>
            <a:ext cx="1140689" cy="70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9F628E-DE32-F6D5-8FCD-18529645985A}"/>
              </a:ext>
            </a:extLst>
          </p:cNvPr>
          <p:cNvCxnSpPr>
            <a:cxnSpLocks/>
            <a:endCxn id="31" idx="4"/>
          </p:cNvCxnSpPr>
          <p:nvPr/>
        </p:nvCxnSpPr>
        <p:spPr>
          <a:xfrm flipH="1" flipV="1">
            <a:off x="5482042" y="2235924"/>
            <a:ext cx="3818" cy="4075632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EECC529-7F8A-15E1-05EE-E92D5BDA9A9C}"/>
              </a:ext>
            </a:extLst>
          </p:cNvPr>
          <p:cNvSpPr>
            <a:spLocks noChangeAspect="1"/>
          </p:cNvSpPr>
          <p:nvPr/>
        </p:nvSpPr>
        <p:spPr>
          <a:xfrm>
            <a:off x="5436322" y="214448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4A8B2CA-D837-363A-7072-79F4823395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50886" y="4605861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baseline="-2500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aseline="-25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4A8B2CA-D837-363A-7072-79F482339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886" y="4605861"/>
                <a:ext cx="457200" cy="457200"/>
              </a:xfrm>
              <a:prstGeom prst="ellipse">
                <a:avLst/>
              </a:prstGeom>
              <a:blipFill>
                <a:blip r:embed="rId9"/>
                <a:stretch>
                  <a:fillRect l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1BD4698-5598-D82A-A226-66E619EB75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49612" y="258696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baseline="-25000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1BD4698-5598-D82A-A226-66E619EB7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612" y="2586965"/>
                <a:ext cx="457200" cy="457200"/>
              </a:xfrm>
              <a:prstGeom prst="ellipse">
                <a:avLst/>
              </a:prstGeom>
              <a:blipFill>
                <a:blip r:embed="rId10"/>
                <a:stretch>
                  <a:fillRect l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44FD22-4637-AD9F-3A57-A717882FBB91}"/>
                  </a:ext>
                </a:extLst>
              </p:cNvPr>
              <p:cNvSpPr txBox="1"/>
              <p:nvPr/>
            </p:nvSpPr>
            <p:spPr>
              <a:xfrm>
                <a:off x="4028912" y="2457334"/>
                <a:ext cx="765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44FD22-4637-AD9F-3A57-A717882FB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912" y="2457334"/>
                <a:ext cx="765979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92E4D2-60C9-7371-05B1-6F201AB1B4B3}"/>
                  </a:ext>
                </a:extLst>
              </p:cNvPr>
              <p:cNvSpPr txBox="1"/>
              <p:nvPr/>
            </p:nvSpPr>
            <p:spPr>
              <a:xfrm>
                <a:off x="5174962" y="6378222"/>
                <a:ext cx="615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𝑐𝑙𝑒𝑎𝑟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92E4D2-60C9-7371-05B1-6F201AB1B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962" y="6378222"/>
                <a:ext cx="615681" cy="276999"/>
              </a:xfrm>
              <a:prstGeom prst="rect">
                <a:avLst/>
              </a:prstGeom>
              <a:blipFill>
                <a:blip r:embed="rId12"/>
                <a:stretch>
                  <a:fillRect l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61612DED-413E-7DAE-F1AE-64AD5E3A2EEA}"/>
              </a:ext>
            </a:extLst>
          </p:cNvPr>
          <p:cNvGrpSpPr/>
          <p:nvPr/>
        </p:nvGrpSpPr>
        <p:grpSpPr>
          <a:xfrm>
            <a:off x="456553" y="4113156"/>
            <a:ext cx="4089655" cy="1015663"/>
            <a:chOff x="456553" y="4113156"/>
            <a:chExt cx="4089655" cy="1015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41F9ECA-3612-974E-BFF5-7F365C96D900}"/>
                    </a:ext>
                  </a:extLst>
                </p:cNvPr>
                <p:cNvSpPr txBox="1"/>
                <p:nvPr/>
              </p:nvSpPr>
              <p:spPr>
                <a:xfrm>
                  <a:off x="456553" y="4113156"/>
                  <a:ext cx="2142061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Kinetic energy</a:t>
                  </a:r>
                  <a:br>
                    <a:rPr lang="en-US" sz="2000" dirty="0"/>
                  </a:br>
                  <a:r>
                    <a:rPr lang="en-US" sz="2000" dirty="0"/>
                    <a:t>acquired during</a:t>
                  </a:r>
                  <a:br>
                    <a:rPr lang="en-US" sz="2000" dirty="0"/>
                  </a:br>
                  <a:r>
                    <a:rPr lang="en-US" sz="2000" dirty="0"/>
                    <a:t>the fault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41F9ECA-3612-974E-BFF5-7F365C96D9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553" y="4113156"/>
                  <a:ext cx="2142061" cy="1015663"/>
                </a:xfrm>
                <a:prstGeom prst="rect">
                  <a:avLst/>
                </a:prstGeom>
                <a:blipFill>
                  <a:blip r:embed="rId13"/>
                  <a:stretch>
                    <a:fillRect l="-3550" t="-3750" r="-1775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7F8BE9D-E9E7-F0C6-36A9-2C4CD238E6B9}"/>
                </a:ext>
              </a:extLst>
            </p:cNvPr>
            <p:cNvCxnSpPr>
              <a:stCxn id="36" idx="3"/>
            </p:cNvCxnSpPr>
            <p:nvPr/>
          </p:nvCxnSpPr>
          <p:spPr>
            <a:xfrm>
              <a:off x="2598614" y="4620988"/>
              <a:ext cx="1947594" cy="21347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446BDEC-CFE4-DD97-D312-3DB30A646510}"/>
              </a:ext>
            </a:extLst>
          </p:cNvPr>
          <p:cNvGrpSpPr/>
          <p:nvPr/>
        </p:nvGrpSpPr>
        <p:grpSpPr>
          <a:xfrm>
            <a:off x="6884714" y="1474247"/>
            <a:ext cx="4693980" cy="1569918"/>
            <a:chOff x="-919678" y="4113156"/>
            <a:chExt cx="3470010" cy="1569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485C33A-4AA5-BCB5-7F95-89E1CBACDD4D}"/>
                    </a:ext>
                  </a:extLst>
                </p:cNvPr>
                <p:cNvSpPr txBox="1"/>
                <p:nvPr/>
              </p:nvSpPr>
              <p:spPr>
                <a:xfrm>
                  <a:off x="456553" y="4113156"/>
                  <a:ext cx="209377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Kinetic energy returned</a:t>
                  </a:r>
                  <a:br>
                    <a:rPr lang="en-US" sz="2000" dirty="0"/>
                  </a:br>
                  <a:r>
                    <a:rPr lang="en-US" sz="2000" dirty="0"/>
                    <a:t>to the grid after the fault </a:t>
                  </a:r>
                </a:p>
                <a:p>
                  <a:r>
                    <a:rPr lang="en-US" sz="2000" dirty="0"/>
                    <a:t>Is cleared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485C33A-4AA5-BCB5-7F95-89E1CBACD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553" y="4113156"/>
                  <a:ext cx="2093779" cy="1015663"/>
                </a:xfrm>
                <a:prstGeom prst="rect">
                  <a:avLst/>
                </a:prstGeom>
                <a:blipFill>
                  <a:blip r:embed="rId14"/>
                  <a:stretch>
                    <a:fillRect l="-2232" t="-3750" r="-1339" b="-1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2EA126F-8A85-9019-D155-9D02D4F708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19678" y="4783393"/>
              <a:ext cx="1233320" cy="89968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442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552FEB74-D191-6CD4-F7DB-947C9CFCA708}"/>
              </a:ext>
            </a:extLst>
          </p:cNvPr>
          <p:cNvGraphicFramePr>
            <a:graphicFrameLocks/>
          </p:cNvGraphicFramePr>
          <p:nvPr/>
        </p:nvGraphicFramePr>
        <p:xfrm>
          <a:off x="2441257" y="1865004"/>
          <a:ext cx="7309485" cy="488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EBF9DA7-35FC-A013-25D1-42CD6D6CC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800"/>
            <a:ext cx="10515600" cy="1009363"/>
          </a:xfrm>
        </p:spPr>
        <p:txBody>
          <a:bodyPr>
            <a:normAutofit/>
          </a:bodyPr>
          <a:lstStyle/>
          <a:p>
            <a:r>
              <a:rPr lang="en-US" sz="4000" dirty="0"/>
              <a:t>Stability criterion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15BEB-303F-08A9-23B3-A916919E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B74A3-E3DD-8FAA-0473-0AF22CB5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93</a:t>
            </a:fld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41712E13-8D37-64AB-03B7-445F7AF0FEB7}"/>
              </a:ext>
            </a:extLst>
          </p:cNvPr>
          <p:cNvSpPr/>
          <p:nvPr/>
        </p:nvSpPr>
        <p:spPr>
          <a:xfrm>
            <a:off x="5483543" y="2048519"/>
            <a:ext cx="2352675" cy="1365250"/>
          </a:xfrm>
          <a:custGeom>
            <a:avLst/>
            <a:gdLst>
              <a:gd name="connsiteX0" fmla="*/ 0 w 2352675"/>
              <a:gd name="connsiteY0" fmla="*/ 136525 h 1365250"/>
              <a:gd name="connsiteX1" fmla="*/ 3175 w 2352675"/>
              <a:gd name="connsiteY1" fmla="*/ 1365250 h 1365250"/>
              <a:gd name="connsiteX2" fmla="*/ 2352675 w 2352675"/>
              <a:gd name="connsiteY2" fmla="*/ 1355725 h 1365250"/>
              <a:gd name="connsiteX3" fmla="*/ 2006600 w 2352675"/>
              <a:gd name="connsiteY3" fmla="*/ 901700 h 1365250"/>
              <a:gd name="connsiteX4" fmla="*/ 1784350 w 2352675"/>
              <a:gd name="connsiteY4" fmla="*/ 647700 h 1365250"/>
              <a:gd name="connsiteX5" fmla="*/ 1441450 w 2352675"/>
              <a:gd name="connsiteY5" fmla="*/ 339725 h 1365250"/>
              <a:gd name="connsiteX6" fmla="*/ 1282700 w 2352675"/>
              <a:gd name="connsiteY6" fmla="*/ 228600 h 1365250"/>
              <a:gd name="connsiteX7" fmla="*/ 1066800 w 2352675"/>
              <a:gd name="connsiteY7" fmla="*/ 114300 h 1365250"/>
              <a:gd name="connsiteX8" fmla="*/ 908050 w 2352675"/>
              <a:gd name="connsiteY8" fmla="*/ 50800 h 1365250"/>
              <a:gd name="connsiteX9" fmla="*/ 787400 w 2352675"/>
              <a:gd name="connsiteY9" fmla="*/ 15875 h 1365250"/>
              <a:gd name="connsiteX10" fmla="*/ 635000 w 2352675"/>
              <a:gd name="connsiteY10" fmla="*/ 0 h 1365250"/>
              <a:gd name="connsiteX11" fmla="*/ 485775 w 2352675"/>
              <a:gd name="connsiteY11" fmla="*/ 3175 h 1365250"/>
              <a:gd name="connsiteX12" fmla="*/ 365125 w 2352675"/>
              <a:gd name="connsiteY12" fmla="*/ 22225 h 1365250"/>
              <a:gd name="connsiteX13" fmla="*/ 266700 w 2352675"/>
              <a:gd name="connsiteY13" fmla="*/ 41275 h 1365250"/>
              <a:gd name="connsiteX14" fmla="*/ 139700 w 2352675"/>
              <a:gd name="connsiteY14" fmla="*/ 82550 h 1365250"/>
              <a:gd name="connsiteX15" fmla="*/ 0 w 2352675"/>
              <a:gd name="connsiteY15" fmla="*/ 136525 h 136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52675" h="1365250">
                <a:moveTo>
                  <a:pt x="0" y="136525"/>
                </a:moveTo>
                <a:cubicBezTo>
                  <a:pt x="1058" y="546100"/>
                  <a:pt x="2117" y="955675"/>
                  <a:pt x="3175" y="1365250"/>
                </a:cubicBezTo>
                <a:lnTo>
                  <a:pt x="2352675" y="1355725"/>
                </a:lnTo>
                <a:lnTo>
                  <a:pt x="2006600" y="901700"/>
                </a:lnTo>
                <a:lnTo>
                  <a:pt x="1784350" y="647700"/>
                </a:lnTo>
                <a:lnTo>
                  <a:pt x="1441450" y="339725"/>
                </a:lnTo>
                <a:lnTo>
                  <a:pt x="1282700" y="228600"/>
                </a:lnTo>
                <a:lnTo>
                  <a:pt x="1066800" y="114300"/>
                </a:lnTo>
                <a:lnTo>
                  <a:pt x="908050" y="50800"/>
                </a:lnTo>
                <a:lnTo>
                  <a:pt x="787400" y="15875"/>
                </a:lnTo>
                <a:lnTo>
                  <a:pt x="635000" y="0"/>
                </a:lnTo>
                <a:lnTo>
                  <a:pt x="485775" y="3175"/>
                </a:lnTo>
                <a:lnTo>
                  <a:pt x="365125" y="22225"/>
                </a:lnTo>
                <a:lnTo>
                  <a:pt x="266700" y="41275"/>
                </a:lnTo>
                <a:lnTo>
                  <a:pt x="139700" y="82550"/>
                </a:lnTo>
                <a:lnTo>
                  <a:pt x="0" y="1365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F78DF-FA11-727C-F012-64F01704A731}"/>
              </a:ext>
            </a:extLst>
          </p:cNvPr>
          <p:cNvSpPr/>
          <p:nvPr/>
        </p:nvSpPr>
        <p:spPr>
          <a:xfrm>
            <a:off x="4274128" y="3415925"/>
            <a:ext cx="1207914" cy="2928842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E7ECA6-7454-8E70-CBAA-DA40B33991AD}"/>
                  </a:ext>
                </a:extLst>
              </p:cNvPr>
              <p:cNvSpPr txBox="1"/>
              <p:nvPr/>
            </p:nvSpPr>
            <p:spPr>
              <a:xfrm>
                <a:off x="9749979" y="6468615"/>
                <a:ext cx="1070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(degrees)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E7ECA6-7454-8E70-CBAA-DA40B3399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979" y="6468615"/>
                <a:ext cx="1070421" cy="276999"/>
              </a:xfrm>
              <a:prstGeom prst="rect">
                <a:avLst/>
              </a:prstGeom>
              <a:blipFill>
                <a:blip r:embed="rId3"/>
                <a:stretch>
                  <a:fillRect l="-8140" t="-26087" r="-11628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5015A81-0D54-E3B4-94C9-57292D9BECBE}"/>
                  </a:ext>
                </a:extLst>
              </p:cNvPr>
              <p:cNvSpPr/>
              <p:nvPr/>
            </p:nvSpPr>
            <p:spPr>
              <a:xfrm>
                <a:off x="2146632" y="3222115"/>
                <a:ext cx="50468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5015A81-0D54-E3B4-94C9-57292D9BE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632" y="3222115"/>
                <a:ext cx="5046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BA661D-223C-9D62-51FD-979CFD495255}"/>
              </a:ext>
            </a:extLst>
          </p:cNvPr>
          <p:cNvCxnSpPr>
            <a:cxnSpLocks/>
          </p:cNvCxnSpPr>
          <p:nvPr/>
        </p:nvCxnSpPr>
        <p:spPr>
          <a:xfrm flipV="1">
            <a:off x="2612708" y="3405377"/>
            <a:ext cx="6588760" cy="1054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79B5D8-DEBB-DE17-889A-0B3608340CD7}"/>
              </a:ext>
            </a:extLst>
          </p:cNvPr>
          <p:cNvCxnSpPr>
            <a:cxnSpLocks/>
            <a:stCxn id="20" idx="4"/>
          </p:cNvCxnSpPr>
          <p:nvPr/>
        </p:nvCxnSpPr>
        <p:spPr>
          <a:xfrm flipH="1">
            <a:off x="4253178" y="3460039"/>
            <a:ext cx="4743" cy="285151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17E48F-6841-052D-FB45-997BC0F1ACA2}"/>
                  </a:ext>
                </a:extLst>
              </p:cNvPr>
              <p:cNvSpPr txBox="1"/>
              <p:nvPr/>
            </p:nvSpPr>
            <p:spPr>
              <a:xfrm>
                <a:off x="4114710" y="6383241"/>
                <a:ext cx="2769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17E48F-6841-052D-FB45-997BC0F1A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10" y="6383241"/>
                <a:ext cx="276935" cy="276999"/>
              </a:xfrm>
              <a:prstGeom prst="rect">
                <a:avLst/>
              </a:prstGeom>
              <a:blipFill>
                <a:blip r:embed="rId5"/>
                <a:stretch>
                  <a:fillRect l="-22727" r="-909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0DE3C585-A982-8D36-36C6-02742FC92B27}"/>
              </a:ext>
            </a:extLst>
          </p:cNvPr>
          <p:cNvSpPr>
            <a:spLocks noChangeAspect="1"/>
          </p:cNvSpPr>
          <p:nvPr/>
        </p:nvSpPr>
        <p:spPr>
          <a:xfrm>
            <a:off x="4212201" y="336859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4BCD5E-7C96-EC3A-8B49-B948537EBEF6}"/>
              </a:ext>
            </a:extLst>
          </p:cNvPr>
          <p:cNvSpPr>
            <a:spLocks noChangeAspect="1"/>
          </p:cNvSpPr>
          <p:nvPr/>
        </p:nvSpPr>
        <p:spPr>
          <a:xfrm>
            <a:off x="7789364" y="336368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A90D9E-F478-1824-BD85-7836DC57D354}"/>
              </a:ext>
            </a:extLst>
          </p:cNvPr>
          <p:cNvSpPr txBox="1"/>
          <p:nvPr/>
        </p:nvSpPr>
        <p:spPr>
          <a:xfrm>
            <a:off x="3997220" y="3026372"/>
            <a:ext cx="276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1B2A6B-479A-6340-6C46-8A9EA9C7117A}"/>
              </a:ext>
            </a:extLst>
          </p:cNvPr>
          <p:cNvSpPr txBox="1"/>
          <p:nvPr/>
        </p:nvSpPr>
        <p:spPr>
          <a:xfrm>
            <a:off x="7841126" y="3029080"/>
            <a:ext cx="276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2848BE-2D91-8FFB-9C0B-C05762E92C93}"/>
                  </a:ext>
                </a:extLst>
              </p:cNvPr>
              <p:cNvSpPr txBox="1"/>
              <p:nvPr/>
            </p:nvSpPr>
            <p:spPr>
              <a:xfrm>
                <a:off x="2200486" y="1960176"/>
                <a:ext cx="385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2848BE-2D91-8FFB-9C0B-C05762E92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86" y="1960176"/>
                <a:ext cx="38587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FA5E68-0495-7AE2-A4C4-3B1104F444A3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7835084" y="3455127"/>
            <a:ext cx="0" cy="287900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4293CE-7ACC-CB4D-06CB-0533A05729D8}"/>
                  </a:ext>
                </a:extLst>
              </p:cNvPr>
              <p:cNvSpPr txBox="1"/>
              <p:nvPr/>
            </p:nvSpPr>
            <p:spPr>
              <a:xfrm>
                <a:off x="7683231" y="6359706"/>
                <a:ext cx="3052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4293CE-7ACC-CB4D-06CB-0533A057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231" y="6359706"/>
                <a:ext cx="305275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912D0CAD-3A62-4292-0151-C945C5030FC9}"/>
              </a:ext>
            </a:extLst>
          </p:cNvPr>
          <p:cNvSpPr>
            <a:spLocks noChangeAspect="1"/>
          </p:cNvSpPr>
          <p:nvPr/>
        </p:nvSpPr>
        <p:spPr>
          <a:xfrm>
            <a:off x="4208011" y="628942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32723C-4803-62B8-D2C2-52F92EE42494}"/>
              </a:ext>
            </a:extLst>
          </p:cNvPr>
          <p:cNvSpPr>
            <a:spLocks noChangeAspect="1"/>
          </p:cNvSpPr>
          <p:nvPr/>
        </p:nvSpPr>
        <p:spPr>
          <a:xfrm>
            <a:off x="5440140" y="628872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D151FC-C618-FDAB-35D6-AC0956D908D0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 flipV="1">
            <a:off x="4299451" y="6334442"/>
            <a:ext cx="1140689" cy="70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9F628E-DE32-F6D5-8FCD-18529645985A}"/>
              </a:ext>
            </a:extLst>
          </p:cNvPr>
          <p:cNvCxnSpPr>
            <a:cxnSpLocks/>
            <a:endCxn id="31" idx="4"/>
          </p:cNvCxnSpPr>
          <p:nvPr/>
        </p:nvCxnSpPr>
        <p:spPr>
          <a:xfrm flipH="1" flipV="1">
            <a:off x="5482042" y="2235924"/>
            <a:ext cx="3818" cy="4075632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EECC529-7F8A-15E1-05EE-E92D5BDA9A9C}"/>
              </a:ext>
            </a:extLst>
          </p:cNvPr>
          <p:cNvSpPr>
            <a:spLocks noChangeAspect="1"/>
          </p:cNvSpPr>
          <p:nvPr/>
        </p:nvSpPr>
        <p:spPr>
          <a:xfrm>
            <a:off x="5436322" y="214448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4A8B2CA-D837-363A-7072-79F4823395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50886" y="4605861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baseline="-2500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aseline="-25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4A8B2CA-D837-363A-7072-79F482339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886" y="4605861"/>
                <a:ext cx="457200" cy="457200"/>
              </a:xfrm>
              <a:prstGeom prst="ellipse">
                <a:avLst/>
              </a:prstGeom>
              <a:blipFill>
                <a:blip r:embed="rId8"/>
                <a:stretch>
                  <a:fillRect l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1BD4698-5598-D82A-A226-66E619EB75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49612" y="258696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baseline="-25000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1BD4698-5598-D82A-A226-66E619EB7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612" y="2586965"/>
                <a:ext cx="457200" cy="457200"/>
              </a:xfrm>
              <a:prstGeom prst="ellipse">
                <a:avLst/>
              </a:prstGeom>
              <a:blipFill>
                <a:blip r:embed="rId9"/>
                <a:stretch>
                  <a:fillRect l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44FD22-4637-AD9F-3A57-A717882FBB91}"/>
                  </a:ext>
                </a:extLst>
              </p:cNvPr>
              <p:cNvSpPr txBox="1"/>
              <p:nvPr/>
            </p:nvSpPr>
            <p:spPr>
              <a:xfrm>
                <a:off x="4028912" y="2457334"/>
                <a:ext cx="765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44FD22-4637-AD9F-3A57-A717882FB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912" y="2457334"/>
                <a:ext cx="765979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92E4D2-60C9-7371-05B1-6F201AB1B4B3}"/>
                  </a:ext>
                </a:extLst>
              </p:cNvPr>
              <p:cNvSpPr txBox="1"/>
              <p:nvPr/>
            </p:nvSpPr>
            <p:spPr>
              <a:xfrm>
                <a:off x="5174962" y="6378222"/>
                <a:ext cx="615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𝑐𝑙𝑒𝑎𝑟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92E4D2-60C9-7371-05B1-6F201AB1B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962" y="6378222"/>
                <a:ext cx="615681" cy="276999"/>
              </a:xfrm>
              <a:prstGeom prst="rect">
                <a:avLst/>
              </a:prstGeom>
              <a:blipFill>
                <a:blip r:embed="rId11"/>
                <a:stretch>
                  <a:fillRect l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401130E-940C-FFA0-0AD2-977B2FE3B65E}"/>
              </a:ext>
            </a:extLst>
          </p:cNvPr>
          <p:cNvSpPr txBox="1"/>
          <p:nvPr/>
        </p:nvSpPr>
        <p:spPr>
          <a:xfrm>
            <a:off x="6659880" y="150073"/>
            <a:ext cx="54286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System will remain stable if the generator </a:t>
            </a:r>
            <a:br>
              <a:rPr lang="en-US" sz="2400" dirty="0"/>
            </a:br>
            <a:r>
              <a:rPr lang="en-US" sz="2400" dirty="0"/>
              <a:t>can return this kinetic energy to the grid </a:t>
            </a:r>
            <a:br>
              <a:rPr lang="en-US" sz="2400" dirty="0"/>
            </a:br>
            <a:r>
              <a:rPr lang="en-US" sz="2400" dirty="0"/>
              <a:t>before reaching the unstable equilibrium </a:t>
            </a:r>
            <a:br>
              <a:rPr lang="en-US" sz="2400" dirty="0"/>
            </a:br>
            <a:r>
              <a:rPr lang="en-US" sz="2400" dirty="0"/>
              <a:t>point U.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FB4B0B-D445-FF7F-F5CB-337E19219BF5}"/>
                  </a:ext>
                </a:extLst>
              </p:cNvPr>
              <p:cNvSpPr txBox="1"/>
              <p:nvPr/>
            </p:nvSpPr>
            <p:spPr>
              <a:xfrm>
                <a:off x="8297196" y="1984608"/>
                <a:ext cx="34963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Mathematically: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≤</m:t>
                    </m:r>
                    <m:sSub>
                      <m:sSub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. 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FB4B0B-D445-FF7F-F5CB-337E19219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196" y="1984608"/>
                <a:ext cx="3496342" cy="461665"/>
              </a:xfrm>
              <a:prstGeom prst="rect">
                <a:avLst/>
              </a:prstGeom>
              <a:blipFill>
                <a:blip r:embed="rId12"/>
                <a:stretch>
                  <a:fillRect l="-2899" t="-8108" r="-1812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23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552FEB74-D191-6CD4-F7DB-947C9CFCA708}"/>
              </a:ext>
            </a:extLst>
          </p:cNvPr>
          <p:cNvGraphicFramePr>
            <a:graphicFrameLocks/>
          </p:cNvGraphicFramePr>
          <p:nvPr/>
        </p:nvGraphicFramePr>
        <p:xfrm>
          <a:off x="2441257" y="1865004"/>
          <a:ext cx="7309485" cy="488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BF9DA7-35FC-A013-25D1-42CD6D6CCBE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37800"/>
                <a:ext cx="10515600" cy="1009363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/>
                  <a:t>Critical clearing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BF9DA7-35FC-A013-25D1-42CD6D6CCB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37800"/>
                <a:ext cx="10515600" cy="1009363"/>
              </a:xfrm>
              <a:blipFill>
                <a:blip r:embed="rId3"/>
                <a:stretch>
                  <a:fillRect l="-2171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15BEB-303F-08A9-23B3-A916919E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B74A3-E3DD-8FAA-0473-0AF22CB5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94</a:t>
            </a:fld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41712E13-8D37-64AB-03B7-445F7AF0FEB7}"/>
              </a:ext>
            </a:extLst>
          </p:cNvPr>
          <p:cNvSpPr/>
          <p:nvPr/>
        </p:nvSpPr>
        <p:spPr>
          <a:xfrm>
            <a:off x="5483543" y="2048519"/>
            <a:ext cx="2352675" cy="1365250"/>
          </a:xfrm>
          <a:custGeom>
            <a:avLst/>
            <a:gdLst>
              <a:gd name="connsiteX0" fmla="*/ 0 w 2352675"/>
              <a:gd name="connsiteY0" fmla="*/ 136525 h 1365250"/>
              <a:gd name="connsiteX1" fmla="*/ 3175 w 2352675"/>
              <a:gd name="connsiteY1" fmla="*/ 1365250 h 1365250"/>
              <a:gd name="connsiteX2" fmla="*/ 2352675 w 2352675"/>
              <a:gd name="connsiteY2" fmla="*/ 1355725 h 1365250"/>
              <a:gd name="connsiteX3" fmla="*/ 2006600 w 2352675"/>
              <a:gd name="connsiteY3" fmla="*/ 901700 h 1365250"/>
              <a:gd name="connsiteX4" fmla="*/ 1784350 w 2352675"/>
              <a:gd name="connsiteY4" fmla="*/ 647700 h 1365250"/>
              <a:gd name="connsiteX5" fmla="*/ 1441450 w 2352675"/>
              <a:gd name="connsiteY5" fmla="*/ 339725 h 1365250"/>
              <a:gd name="connsiteX6" fmla="*/ 1282700 w 2352675"/>
              <a:gd name="connsiteY6" fmla="*/ 228600 h 1365250"/>
              <a:gd name="connsiteX7" fmla="*/ 1066800 w 2352675"/>
              <a:gd name="connsiteY7" fmla="*/ 114300 h 1365250"/>
              <a:gd name="connsiteX8" fmla="*/ 908050 w 2352675"/>
              <a:gd name="connsiteY8" fmla="*/ 50800 h 1365250"/>
              <a:gd name="connsiteX9" fmla="*/ 787400 w 2352675"/>
              <a:gd name="connsiteY9" fmla="*/ 15875 h 1365250"/>
              <a:gd name="connsiteX10" fmla="*/ 635000 w 2352675"/>
              <a:gd name="connsiteY10" fmla="*/ 0 h 1365250"/>
              <a:gd name="connsiteX11" fmla="*/ 485775 w 2352675"/>
              <a:gd name="connsiteY11" fmla="*/ 3175 h 1365250"/>
              <a:gd name="connsiteX12" fmla="*/ 365125 w 2352675"/>
              <a:gd name="connsiteY12" fmla="*/ 22225 h 1365250"/>
              <a:gd name="connsiteX13" fmla="*/ 266700 w 2352675"/>
              <a:gd name="connsiteY13" fmla="*/ 41275 h 1365250"/>
              <a:gd name="connsiteX14" fmla="*/ 139700 w 2352675"/>
              <a:gd name="connsiteY14" fmla="*/ 82550 h 1365250"/>
              <a:gd name="connsiteX15" fmla="*/ 0 w 2352675"/>
              <a:gd name="connsiteY15" fmla="*/ 136525 h 136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52675" h="1365250">
                <a:moveTo>
                  <a:pt x="0" y="136525"/>
                </a:moveTo>
                <a:cubicBezTo>
                  <a:pt x="1058" y="546100"/>
                  <a:pt x="2117" y="955675"/>
                  <a:pt x="3175" y="1365250"/>
                </a:cubicBezTo>
                <a:lnTo>
                  <a:pt x="2352675" y="1355725"/>
                </a:lnTo>
                <a:lnTo>
                  <a:pt x="2006600" y="901700"/>
                </a:lnTo>
                <a:lnTo>
                  <a:pt x="1784350" y="647700"/>
                </a:lnTo>
                <a:lnTo>
                  <a:pt x="1441450" y="339725"/>
                </a:lnTo>
                <a:lnTo>
                  <a:pt x="1282700" y="228600"/>
                </a:lnTo>
                <a:lnTo>
                  <a:pt x="1066800" y="114300"/>
                </a:lnTo>
                <a:lnTo>
                  <a:pt x="908050" y="50800"/>
                </a:lnTo>
                <a:lnTo>
                  <a:pt x="787400" y="15875"/>
                </a:lnTo>
                <a:lnTo>
                  <a:pt x="635000" y="0"/>
                </a:lnTo>
                <a:lnTo>
                  <a:pt x="485775" y="3175"/>
                </a:lnTo>
                <a:lnTo>
                  <a:pt x="365125" y="22225"/>
                </a:lnTo>
                <a:lnTo>
                  <a:pt x="266700" y="41275"/>
                </a:lnTo>
                <a:lnTo>
                  <a:pt x="139700" y="82550"/>
                </a:lnTo>
                <a:lnTo>
                  <a:pt x="0" y="1365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F78DF-FA11-727C-F012-64F01704A731}"/>
              </a:ext>
            </a:extLst>
          </p:cNvPr>
          <p:cNvSpPr/>
          <p:nvPr/>
        </p:nvSpPr>
        <p:spPr>
          <a:xfrm>
            <a:off x="4274128" y="3415925"/>
            <a:ext cx="1207914" cy="2928842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E7ECA6-7454-8E70-CBAA-DA40B33991AD}"/>
                  </a:ext>
                </a:extLst>
              </p:cNvPr>
              <p:cNvSpPr txBox="1"/>
              <p:nvPr/>
            </p:nvSpPr>
            <p:spPr>
              <a:xfrm>
                <a:off x="9749979" y="6468615"/>
                <a:ext cx="1070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(degrees)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E7ECA6-7454-8E70-CBAA-DA40B3399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979" y="6468615"/>
                <a:ext cx="1070421" cy="276999"/>
              </a:xfrm>
              <a:prstGeom prst="rect">
                <a:avLst/>
              </a:prstGeom>
              <a:blipFill>
                <a:blip r:embed="rId4"/>
                <a:stretch>
                  <a:fillRect l="-8140" t="-26087" r="-11628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5015A81-0D54-E3B4-94C9-57292D9BECBE}"/>
                  </a:ext>
                </a:extLst>
              </p:cNvPr>
              <p:cNvSpPr/>
              <p:nvPr/>
            </p:nvSpPr>
            <p:spPr>
              <a:xfrm>
                <a:off x="2146632" y="3222115"/>
                <a:ext cx="50468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5015A81-0D54-E3B4-94C9-57292D9BE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632" y="3222115"/>
                <a:ext cx="5046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BA661D-223C-9D62-51FD-979CFD495255}"/>
              </a:ext>
            </a:extLst>
          </p:cNvPr>
          <p:cNvCxnSpPr>
            <a:cxnSpLocks/>
          </p:cNvCxnSpPr>
          <p:nvPr/>
        </p:nvCxnSpPr>
        <p:spPr>
          <a:xfrm flipV="1">
            <a:off x="2612708" y="3405377"/>
            <a:ext cx="6588760" cy="1054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79B5D8-DEBB-DE17-889A-0B3608340CD7}"/>
              </a:ext>
            </a:extLst>
          </p:cNvPr>
          <p:cNvCxnSpPr>
            <a:cxnSpLocks/>
            <a:stCxn id="20" idx="4"/>
          </p:cNvCxnSpPr>
          <p:nvPr/>
        </p:nvCxnSpPr>
        <p:spPr>
          <a:xfrm flipH="1">
            <a:off x="4253178" y="3460039"/>
            <a:ext cx="4743" cy="285151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17E48F-6841-052D-FB45-997BC0F1ACA2}"/>
                  </a:ext>
                </a:extLst>
              </p:cNvPr>
              <p:cNvSpPr txBox="1"/>
              <p:nvPr/>
            </p:nvSpPr>
            <p:spPr>
              <a:xfrm>
                <a:off x="4114710" y="6383241"/>
                <a:ext cx="2769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17E48F-6841-052D-FB45-997BC0F1A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10" y="6383241"/>
                <a:ext cx="276935" cy="276999"/>
              </a:xfrm>
              <a:prstGeom prst="rect">
                <a:avLst/>
              </a:prstGeom>
              <a:blipFill>
                <a:blip r:embed="rId6"/>
                <a:stretch>
                  <a:fillRect l="-22727" r="-909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0DE3C585-A982-8D36-36C6-02742FC92B27}"/>
              </a:ext>
            </a:extLst>
          </p:cNvPr>
          <p:cNvSpPr>
            <a:spLocks noChangeAspect="1"/>
          </p:cNvSpPr>
          <p:nvPr/>
        </p:nvSpPr>
        <p:spPr>
          <a:xfrm>
            <a:off x="4212201" y="336859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4BCD5E-7C96-EC3A-8B49-B948537EBEF6}"/>
              </a:ext>
            </a:extLst>
          </p:cNvPr>
          <p:cNvSpPr>
            <a:spLocks noChangeAspect="1"/>
          </p:cNvSpPr>
          <p:nvPr/>
        </p:nvSpPr>
        <p:spPr>
          <a:xfrm>
            <a:off x="7789364" y="336368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A90D9E-F478-1824-BD85-7836DC57D354}"/>
              </a:ext>
            </a:extLst>
          </p:cNvPr>
          <p:cNvSpPr txBox="1"/>
          <p:nvPr/>
        </p:nvSpPr>
        <p:spPr>
          <a:xfrm>
            <a:off x="3997220" y="3026372"/>
            <a:ext cx="276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1B2A6B-479A-6340-6C46-8A9EA9C7117A}"/>
              </a:ext>
            </a:extLst>
          </p:cNvPr>
          <p:cNvSpPr txBox="1"/>
          <p:nvPr/>
        </p:nvSpPr>
        <p:spPr>
          <a:xfrm>
            <a:off x="7841126" y="3029080"/>
            <a:ext cx="276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2848BE-2D91-8FFB-9C0B-C05762E92C93}"/>
                  </a:ext>
                </a:extLst>
              </p:cNvPr>
              <p:cNvSpPr txBox="1"/>
              <p:nvPr/>
            </p:nvSpPr>
            <p:spPr>
              <a:xfrm>
                <a:off x="2200486" y="1960176"/>
                <a:ext cx="385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2848BE-2D91-8FFB-9C0B-C05762E92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86" y="1960176"/>
                <a:ext cx="38587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FA5E68-0495-7AE2-A4C4-3B1104F444A3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7835084" y="3455127"/>
            <a:ext cx="0" cy="287900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4293CE-7ACC-CB4D-06CB-0533A05729D8}"/>
                  </a:ext>
                </a:extLst>
              </p:cNvPr>
              <p:cNvSpPr txBox="1"/>
              <p:nvPr/>
            </p:nvSpPr>
            <p:spPr>
              <a:xfrm>
                <a:off x="7683231" y="6359706"/>
                <a:ext cx="3052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4293CE-7ACC-CB4D-06CB-0533A057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231" y="6359706"/>
                <a:ext cx="305275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912D0CAD-3A62-4292-0151-C945C5030FC9}"/>
              </a:ext>
            </a:extLst>
          </p:cNvPr>
          <p:cNvSpPr>
            <a:spLocks noChangeAspect="1"/>
          </p:cNvSpPr>
          <p:nvPr/>
        </p:nvSpPr>
        <p:spPr>
          <a:xfrm>
            <a:off x="4208011" y="628942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32723C-4803-62B8-D2C2-52F92EE42494}"/>
              </a:ext>
            </a:extLst>
          </p:cNvPr>
          <p:cNvSpPr>
            <a:spLocks noChangeAspect="1"/>
          </p:cNvSpPr>
          <p:nvPr/>
        </p:nvSpPr>
        <p:spPr>
          <a:xfrm>
            <a:off x="5440140" y="628872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D151FC-C618-FDAB-35D6-AC0956D908D0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 flipV="1">
            <a:off x="4299451" y="6334442"/>
            <a:ext cx="1140689" cy="70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9F628E-DE32-F6D5-8FCD-18529645985A}"/>
              </a:ext>
            </a:extLst>
          </p:cNvPr>
          <p:cNvCxnSpPr>
            <a:cxnSpLocks/>
            <a:endCxn id="31" idx="4"/>
          </p:cNvCxnSpPr>
          <p:nvPr/>
        </p:nvCxnSpPr>
        <p:spPr>
          <a:xfrm flipH="1" flipV="1">
            <a:off x="5482042" y="2235924"/>
            <a:ext cx="3818" cy="4075632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EECC529-7F8A-15E1-05EE-E92D5BDA9A9C}"/>
              </a:ext>
            </a:extLst>
          </p:cNvPr>
          <p:cNvSpPr>
            <a:spLocks noChangeAspect="1"/>
          </p:cNvSpPr>
          <p:nvPr/>
        </p:nvSpPr>
        <p:spPr>
          <a:xfrm>
            <a:off x="5436322" y="214448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4A8B2CA-D837-363A-7072-79F4823395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50886" y="4605861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baseline="-2500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aseline="-25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4A8B2CA-D837-363A-7072-79F482339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886" y="4605861"/>
                <a:ext cx="457200" cy="457200"/>
              </a:xfrm>
              <a:prstGeom prst="ellipse">
                <a:avLst/>
              </a:prstGeom>
              <a:blipFill>
                <a:blip r:embed="rId9"/>
                <a:stretch>
                  <a:fillRect l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1BD4698-5598-D82A-A226-66E619EB75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49612" y="258696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baseline="-25000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1BD4698-5598-D82A-A226-66E619EB7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612" y="2586965"/>
                <a:ext cx="457200" cy="457200"/>
              </a:xfrm>
              <a:prstGeom prst="ellipse">
                <a:avLst/>
              </a:prstGeom>
              <a:blipFill>
                <a:blip r:embed="rId10"/>
                <a:stretch>
                  <a:fillRect l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44FD22-4637-AD9F-3A57-A717882FBB91}"/>
                  </a:ext>
                </a:extLst>
              </p:cNvPr>
              <p:cNvSpPr txBox="1"/>
              <p:nvPr/>
            </p:nvSpPr>
            <p:spPr>
              <a:xfrm>
                <a:off x="4028912" y="2457334"/>
                <a:ext cx="765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44FD22-4637-AD9F-3A57-A717882FB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912" y="2457334"/>
                <a:ext cx="765979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92E4D2-60C9-7371-05B1-6F201AB1B4B3}"/>
                  </a:ext>
                </a:extLst>
              </p:cNvPr>
              <p:cNvSpPr txBox="1"/>
              <p:nvPr/>
            </p:nvSpPr>
            <p:spPr>
              <a:xfrm>
                <a:off x="5174962" y="6378222"/>
                <a:ext cx="6541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𝑐𝑟𝑖𝑡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92E4D2-60C9-7371-05B1-6F201AB1B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962" y="6378222"/>
                <a:ext cx="654153" cy="369332"/>
              </a:xfrm>
              <a:prstGeom prst="rect">
                <a:avLst/>
              </a:prstGeom>
              <a:blipFill>
                <a:blip r:embed="rId12"/>
                <a:stretch>
                  <a:fillRect l="-11538" r="-384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FB4B0B-D445-FF7F-F5CB-337E19219BF5}"/>
                  </a:ext>
                </a:extLst>
              </p:cNvPr>
              <p:cNvSpPr txBox="1"/>
              <p:nvPr/>
            </p:nvSpPr>
            <p:spPr>
              <a:xfrm>
                <a:off x="7417620" y="1355332"/>
                <a:ext cx="43114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</m:oMath>
                </a14:m>
                <a:r>
                  <a:rPr lang="en-US" sz="320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?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FB4B0B-D445-FF7F-F5CB-337E19219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620" y="1355332"/>
                <a:ext cx="4311437" cy="584775"/>
              </a:xfrm>
              <a:prstGeom prst="rect">
                <a:avLst/>
              </a:prstGeom>
              <a:blipFill>
                <a:blip r:embed="rId13"/>
                <a:stretch>
                  <a:fillRect l="-1471" t="-12766" r="-2647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43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25880F3-166E-4266-02F4-1040458FE4CE}"/>
              </a:ext>
            </a:extLst>
          </p:cNvPr>
          <p:cNvSpPr/>
          <p:nvPr/>
        </p:nvSpPr>
        <p:spPr>
          <a:xfrm>
            <a:off x="3350577" y="3410651"/>
            <a:ext cx="2350949" cy="29009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552FEB74-D191-6CD4-F7DB-947C9CFCA708}"/>
              </a:ext>
            </a:extLst>
          </p:cNvPr>
          <p:cNvGraphicFramePr>
            <a:graphicFrameLocks/>
          </p:cNvGraphicFramePr>
          <p:nvPr/>
        </p:nvGraphicFramePr>
        <p:xfrm>
          <a:off x="311517" y="1865004"/>
          <a:ext cx="7309485" cy="488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BF9DA7-35FC-A013-25D1-42CD6D6CCBE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Calculating the critical clearing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BF9DA7-35FC-A013-25D1-42CD6D6CCB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71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36">
                <a:extLst>
                  <a:ext uri="{FF2B5EF4-FFF2-40B4-BE49-F238E27FC236}">
                    <a16:creationId xmlns:a16="http://schemas.microsoft.com/office/drawing/2014/main" id="{F32A4A77-BADA-3D40-E125-9ED6286217A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7443958" y="1555668"/>
                <a:ext cx="4677296" cy="49372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</m:oMath>
                </a14:m>
                <a:r>
                  <a:rPr lang="en-US" dirty="0"/>
                  <a:t> is such that: </a:t>
                </a:r>
              </a:p>
              <a:p>
                <a:pPr marL="457200" lvl="1" indent="0">
                  <a:buNone/>
                </a:pP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Equivalent to: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sub>
                          </m:sSub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𝑐𝑟𝑖𝑡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3200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7" name="Content Placeholder 36">
                <a:extLst>
                  <a:ext uri="{FF2B5EF4-FFF2-40B4-BE49-F238E27FC236}">
                    <a16:creationId xmlns:a16="http://schemas.microsoft.com/office/drawing/2014/main" id="{F32A4A77-BADA-3D40-E125-9ED628621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7443958" y="1555668"/>
                <a:ext cx="4677296" cy="4937207"/>
              </a:xfrm>
              <a:blipFill>
                <a:blip r:embed="rId4"/>
                <a:stretch>
                  <a:fillRect l="-2710" t="-2051" b="-3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15BEB-303F-08A9-23B3-A916919E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B74A3-E3DD-8FAA-0473-0AF22CB5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95</a:t>
            </a:fld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41712E13-8D37-64AB-03B7-445F7AF0FEB7}"/>
              </a:ext>
            </a:extLst>
          </p:cNvPr>
          <p:cNvSpPr/>
          <p:nvPr/>
        </p:nvSpPr>
        <p:spPr>
          <a:xfrm>
            <a:off x="3353803" y="2048519"/>
            <a:ext cx="2352675" cy="1365250"/>
          </a:xfrm>
          <a:custGeom>
            <a:avLst/>
            <a:gdLst>
              <a:gd name="connsiteX0" fmla="*/ 0 w 2352675"/>
              <a:gd name="connsiteY0" fmla="*/ 136525 h 1365250"/>
              <a:gd name="connsiteX1" fmla="*/ 3175 w 2352675"/>
              <a:gd name="connsiteY1" fmla="*/ 1365250 h 1365250"/>
              <a:gd name="connsiteX2" fmla="*/ 2352675 w 2352675"/>
              <a:gd name="connsiteY2" fmla="*/ 1355725 h 1365250"/>
              <a:gd name="connsiteX3" fmla="*/ 2006600 w 2352675"/>
              <a:gd name="connsiteY3" fmla="*/ 901700 h 1365250"/>
              <a:gd name="connsiteX4" fmla="*/ 1784350 w 2352675"/>
              <a:gd name="connsiteY4" fmla="*/ 647700 h 1365250"/>
              <a:gd name="connsiteX5" fmla="*/ 1441450 w 2352675"/>
              <a:gd name="connsiteY5" fmla="*/ 339725 h 1365250"/>
              <a:gd name="connsiteX6" fmla="*/ 1282700 w 2352675"/>
              <a:gd name="connsiteY6" fmla="*/ 228600 h 1365250"/>
              <a:gd name="connsiteX7" fmla="*/ 1066800 w 2352675"/>
              <a:gd name="connsiteY7" fmla="*/ 114300 h 1365250"/>
              <a:gd name="connsiteX8" fmla="*/ 908050 w 2352675"/>
              <a:gd name="connsiteY8" fmla="*/ 50800 h 1365250"/>
              <a:gd name="connsiteX9" fmla="*/ 787400 w 2352675"/>
              <a:gd name="connsiteY9" fmla="*/ 15875 h 1365250"/>
              <a:gd name="connsiteX10" fmla="*/ 635000 w 2352675"/>
              <a:gd name="connsiteY10" fmla="*/ 0 h 1365250"/>
              <a:gd name="connsiteX11" fmla="*/ 485775 w 2352675"/>
              <a:gd name="connsiteY11" fmla="*/ 3175 h 1365250"/>
              <a:gd name="connsiteX12" fmla="*/ 365125 w 2352675"/>
              <a:gd name="connsiteY12" fmla="*/ 22225 h 1365250"/>
              <a:gd name="connsiteX13" fmla="*/ 266700 w 2352675"/>
              <a:gd name="connsiteY13" fmla="*/ 41275 h 1365250"/>
              <a:gd name="connsiteX14" fmla="*/ 139700 w 2352675"/>
              <a:gd name="connsiteY14" fmla="*/ 82550 h 1365250"/>
              <a:gd name="connsiteX15" fmla="*/ 0 w 2352675"/>
              <a:gd name="connsiteY15" fmla="*/ 136525 h 136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52675" h="1365250">
                <a:moveTo>
                  <a:pt x="0" y="136525"/>
                </a:moveTo>
                <a:cubicBezTo>
                  <a:pt x="1058" y="546100"/>
                  <a:pt x="2117" y="955675"/>
                  <a:pt x="3175" y="1365250"/>
                </a:cubicBezTo>
                <a:lnTo>
                  <a:pt x="2352675" y="1355725"/>
                </a:lnTo>
                <a:lnTo>
                  <a:pt x="2006600" y="901700"/>
                </a:lnTo>
                <a:lnTo>
                  <a:pt x="1784350" y="647700"/>
                </a:lnTo>
                <a:lnTo>
                  <a:pt x="1441450" y="339725"/>
                </a:lnTo>
                <a:lnTo>
                  <a:pt x="1282700" y="228600"/>
                </a:lnTo>
                <a:lnTo>
                  <a:pt x="1066800" y="114300"/>
                </a:lnTo>
                <a:lnTo>
                  <a:pt x="908050" y="50800"/>
                </a:lnTo>
                <a:lnTo>
                  <a:pt x="787400" y="15875"/>
                </a:lnTo>
                <a:lnTo>
                  <a:pt x="635000" y="0"/>
                </a:lnTo>
                <a:lnTo>
                  <a:pt x="485775" y="3175"/>
                </a:lnTo>
                <a:lnTo>
                  <a:pt x="365125" y="22225"/>
                </a:lnTo>
                <a:lnTo>
                  <a:pt x="266700" y="41275"/>
                </a:lnTo>
                <a:lnTo>
                  <a:pt x="139700" y="82550"/>
                </a:lnTo>
                <a:lnTo>
                  <a:pt x="0" y="1365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F78DF-FA11-727C-F012-64F01704A731}"/>
              </a:ext>
            </a:extLst>
          </p:cNvPr>
          <p:cNvSpPr/>
          <p:nvPr/>
        </p:nvSpPr>
        <p:spPr>
          <a:xfrm>
            <a:off x="2144388" y="3415925"/>
            <a:ext cx="1207914" cy="2928842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E7ECA6-7454-8E70-CBAA-DA40B33991AD}"/>
                  </a:ext>
                </a:extLst>
              </p:cNvPr>
              <p:cNvSpPr txBox="1"/>
              <p:nvPr/>
            </p:nvSpPr>
            <p:spPr>
              <a:xfrm>
                <a:off x="6127103" y="6468615"/>
                <a:ext cx="1070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(degrees)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E7ECA6-7454-8E70-CBAA-DA40B3399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103" y="6468615"/>
                <a:ext cx="1070421" cy="276999"/>
              </a:xfrm>
              <a:prstGeom prst="rect">
                <a:avLst/>
              </a:prstGeom>
              <a:blipFill>
                <a:blip r:embed="rId5"/>
                <a:stretch>
                  <a:fillRect l="-8235" t="-26087" r="-11765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5015A81-0D54-E3B4-94C9-57292D9BECBE}"/>
                  </a:ext>
                </a:extLst>
              </p:cNvPr>
              <p:cNvSpPr/>
              <p:nvPr/>
            </p:nvSpPr>
            <p:spPr>
              <a:xfrm>
                <a:off x="16892" y="3222115"/>
                <a:ext cx="50468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5015A81-0D54-E3B4-94C9-57292D9BE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2" y="3222115"/>
                <a:ext cx="5046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BA661D-223C-9D62-51FD-979CFD495255}"/>
              </a:ext>
            </a:extLst>
          </p:cNvPr>
          <p:cNvCxnSpPr>
            <a:cxnSpLocks/>
          </p:cNvCxnSpPr>
          <p:nvPr/>
        </p:nvCxnSpPr>
        <p:spPr>
          <a:xfrm flipV="1">
            <a:off x="482968" y="3405377"/>
            <a:ext cx="6588760" cy="1054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79B5D8-DEBB-DE17-889A-0B3608340CD7}"/>
              </a:ext>
            </a:extLst>
          </p:cNvPr>
          <p:cNvCxnSpPr>
            <a:cxnSpLocks/>
            <a:stCxn id="20" idx="4"/>
          </p:cNvCxnSpPr>
          <p:nvPr/>
        </p:nvCxnSpPr>
        <p:spPr>
          <a:xfrm flipH="1">
            <a:off x="2123438" y="3460039"/>
            <a:ext cx="4743" cy="285151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17E48F-6841-052D-FB45-997BC0F1ACA2}"/>
                  </a:ext>
                </a:extLst>
              </p:cNvPr>
              <p:cNvSpPr txBox="1"/>
              <p:nvPr/>
            </p:nvSpPr>
            <p:spPr>
              <a:xfrm>
                <a:off x="1984970" y="6383241"/>
                <a:ext cx="2769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17E48F-6841-052D-FB45-997BC0F1A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970" y="6383241"/>
                <a:ext cx="276935" cy="276999"/>
              </a:xfrm>
              <a:prstGeom prst="rect">
                <a:avLst/>
              </a:prstGeom>
              <a:blipFill>
                <a:blip r:embed="rId7"/>
                <a:stretch>
                  <a:fillRect l="-21739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0DE3C585-A982-8D36-36C6-02742FC92B27}"/>
              </a:ext>
            </a:extLst>
          </p:cNvPr>
          <p:cNvSpPr>
            <a:spLocks noChangeAspect="1"/>
          </p:cNvSpPr>
          <p:nvPr/>
        </p:nvSpPr>
        <p:spPr>
          <a:xfrm>
            <a:off x="2082461" y="336859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4BCD5E-7C96-EC3A-8B49-B948537EBEF6}"/>
              </a:ext>
            </a:extLst>
          </p:cNvPr>
          <p:cNvSpPr>
            <a:spLocks noChangeAspect="1"/>
          </p:cNvSpPr>
          <p:nvPr/>
        </p:nvSpPr>
        <p:spPr>
          <a:xfrm>
            <a:off x="5659624" y="336368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A90D9E-F478-1824-BD85-7836DC57D354}"/>
              </a:ext>
            </a:extLst>
          </p:cNvPr>
          <p:cNvSpPr txBox="1"/>
          <p:nvPr/>
        </p:nvSpPr>
        <p:spPr>
          <a:xfrm>
            <a:off x="1867480" y="3026372"/>
            <a:ext cx="276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1B2A6B-479A-6340-6C46-8A9EA9C7117A}"/>
              </a:ext>
            </a:extLst>
          </p:cNvPr>
          <p:cNvSpPr txBox="1"/>
          <p:nvPr/>
        </p:nvSpPr>
        <p:spPr>
          <a:xfrm>
            <a:off x="5711386" y="3029080"/>
            <a:ext cx="276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2848BE-2D91-8FFB-9C0B-C05762E92C93}"/>
                  </a:ext>
                </a:extLst>
              </p:cNvPr>
              <p:cNvSpPr txBox="1"/>
              <p:nvPr/>
            </p:nvSpPr>
            <p:spPr>
              <a:xfrm>
                <a:off x="70746" y="1960176"/>
                <a:ext cx="385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2848BE-2D91-8FFB-9C0B-C05762E92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6" y="1960176"/>
                <a:ext cx="3858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FA5E68-0495-7AE2-A4C4-3B1104F444A3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5705344" y="3455127"/>
            <a:ext cx="0" cy="287900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4293CE-7ACC-CB4D-06CB-0533A05729D8}"/>
                  </a:ext>
                </a:extLst>
              </p:cNvPr>
              <p:cNvSpPr txBox="1"/>
              <p:nvPr/>
            </p:nvSpPr>
            <p:spPr>
              <a:xfrm>
                <a:off x="5553491" y="6359706"/>
                <a:ext cx="3052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4293CE-7ACC-CB4D-06CB-0533A057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491" y="6359706"/>
                <a:ext cx="305275" cy="276999"/>
              </a:xfrm>
              <a:prstGeom prst="rect">
                <a:avLst/>
              </a:prstGeom>
              <a:blipFill>
                <a:blip r:embed="rId9"/>
                <a:stretch>
                  <a:fillRect l="-20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912D0CAD-3A62-4292-0151-C945C5030FC9}"/>
              </a:ext>
            </a:extLst>
          </p:cNvPr>
          <p:cNvSpPr>
            <a:spLocks noChangeAspect="1"/>
          </p:cNvSpPr>
          <p:nvPr/>
        </p:nvSpPr>
        <p:spPr>
          <a:xfrm>
            <a:off x="2078271" y="628942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32723C-4803-62B8-D2C2-52F92EE42494}"/>
              </a:ext>
            </a:extLst>
          </p:cNvPr>
          <p:cNvSpPr>
            <a:spLocks noChangeAspect="1"/>
          </p:cNvSpPr>
          <p:nvPr/>
        </p:nvSpPr>
        <p:spPr>
          <a:xfrm>
            <a:off x="3310400" y="628872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D151FC-C618-FDAB-35D6-AC0956D908D0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 flipV="1">
            <a:off x="2169711" y="6334442"/>
            <a:ext cx="1140689" cy="70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9F628E-DE32-F6D5-8FCD-18529645985A}"/>
              </a:ext>
            </a:extLst>
          </p:cNvPr>
          <p:cNvCxnSpPr>
            <a:cxnSpLocks/>
            <a:endCxn id="31" idx="4"/>
          </p:cNvCxnSpPr>
          <p:nvPr/>
        </p:nvCxnSpPr>
        <p:spPr>
          <a:xfrm flipH="1" flipV="1">
            <a:off x="3352302" y="2235924"/>
            <a:ext cx="3818" cy="4075632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EECC529-7F8A-15E1-05EE-E92D5BDA9A9C}"/>
              </a:ext>
            </a:extLst>
          </p:cNvPr>
          <p:cNvSpPr>
            <a:spLocks noChangeAspect="1"/>
          </p:cNvSpPr>
          <p:nvPr/>
        </p:nvSpPr>
        <p:spPr>
          <a:xfrm>
            <a:off x="3306582" y="214448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4A8B2CA-D837-363A-7072-79F4823395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1146" y="4605861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baseline="-2500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aseline="-25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4A8B2CA-D837-363A-7072-79F482339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146" y="4605861"/>
                <a:ext cx="457200" cy="4572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1BD4698-5598-D82A-A226-66E619EB75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9872" y="258696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baseline="-25000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1BD4698-5598-D82A-A226-66E619EB7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72" y="2586965"/>
                <a:ext cx="457200" cy="4572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44FD22-4637-AD9F-3A57-A717882FBB91}"/>
                  </a:ext>
                </a:extLst>
              </p:cNvPr>
              <p:cNvSpPr txBox="1"/>
              <p:nvPr/>
            </p:nvSpPr>
            <p:spPr>
              <a:xfrm>
                <a:off x="1899172" y="2457334"/>
                <a:ext cx="765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44FD22-4637-AD9F-3A57-A717882FB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172" y="2457334"/>
                <a:ext cx="765979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92E4D2-60C9-7371-05B1-6F201AB1B4B3}"/>
                  </a:ext>
                </a:extLst>
              </p:cNvPr>
              <p:cNvSpPr txBox="1"/>
              <p:nvPr/>
            </p:nvSpPr>
            <p:spPr>
              <a:xfrm>
                <a:off x="3045222" y="6378222"/>
                <a:ext cx="6541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𝑐𝑟𝑖𝑡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92E4D2-60C9-7371-05B1-6F201AB1B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222" y="6378222"/>
                <a:ext cx="654153" cy="369332"/>
              </a:xfrm>
              <a:prstGeom prst="rect">
                <a:avLst/>
              </a:prstGeom>
              <a:blipFill>
                <a:blip r:embed="rId13"/>
                <a:stretch>
                  <a:fillRect l="-13462" r="-384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9277E-86A9-C7F9-FE0D-8825AA646C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94361" y="4586642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aseline="-25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9277E-86A9-C7F9-FE0D-8825AA646C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361" y="4586642"/>
                <a:ext cx="457200" cy="457200"/>
              </a:xfrm>
              <a:prstGeom prst="ellipse">
                <a:avLst/>
              </a:prstGeom>
              <a:blipFill>
                <a:blip r:embed="rId14"/>
                <a:stretch>
                  <a:fillRect l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91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BF9DA7-35FC-A013-25D1-42CD6D6CCBE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Calculating the critical clearing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BF9DA7-35FC-A013-25D1-42CD6D6CCB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36">
                <a:extLst>
                  <a:ext uri="{FF2B5EF4-FFF2-40B4-BE49-F238E27FC236}">
                    <a16:creationId xmlns:a16="http://schemas.microsoft.com/office/drawing/2014/main" id="{F32A4A77-BADA-3D40-E125-9ED6286217A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55267" y="1555668"/>
                <a:ext cx="11281466" cy="493720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d>
                      <m:d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𝑐𝑟𝑖𝑡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</m:nary>
                  </m:oMath>
                </a14:m>
                <a:r>
                  <a:rPr lang="en-US" sz="2400" i="1" kern="12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sz="2400" i="1" kern="12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</m:d>
                    <m:r>
                      <a:rPr lang="en-US" sz="24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𝑐𝑟𝑖𝑡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nary>
                  </m:oMath>
                </a14:m>
                <a:r>
                  <a:rPr lang="en-US" sz="2400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𝑐𝑟𝑖𝑡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r>
                  <a:rPr lang="en-US" sz="2400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sub>
                                </m:sSub>
                              </m:e>
                            </m:func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effectLst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7" name="Content Placeholder 36">
                <a:extLst>
                  <a:ext uri="{FF2B5EF4-FFF2-40B4-BE49-F238E27FC236}">
                    <a16:creationId xmlns:a16="http://schemas.microsoft.com/office/drawing/2014/main" id="{F32A4A77-BADA-3D40-E125-9ED628621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55267" y="1555668"/>
                <a:ext cx="11281466" cy="4937207"/>
              </a:xfrm>
              <a:blipFill>
                <a:blip r:embed="rId3"/>
                <a:stretch>
                  <a:fillRect l="-225" t="-13846" b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15BEB-303F-08A9-23B3-A916919E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B74A3-E3DD-8FAA-0473-0AF22CB5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0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313C1D-D3B1-173C-8589-40FB8B37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11.8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23E5405-D53B-902C-6F81-B8F94D4B5B5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61176" y="3148617"/>
                <a:ext cx="3871287" cy="304104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=0.3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=3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n-US" sz="2400" dirty="0">
                    <a:effectLst/>
                  </a:rPr>
                  <a:t> </a:t>
                </a:r>
                <a:endParaRPr lang="en-US" sz="2400" dirty="0">
                  <a:latin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=0.4 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effectLst/>
                  </a:rPr>
                  <a:t> </a:t>
                </a:r>
                <a:r>
                  <a:rPr lang="en-US" sz="2400" dirty="0"/>
                  <a:t>f</a:t>
                </a:r>
                <a:r>
                  <a:rPr lang="en-US" sz="2400" dirty="0">
                    <a:effectLst/>
                  </a:rPr>
                  <a:t>or each line </a:t>
                </a:r>
                <a:endParaRPr lang="en-US" sz="2400" dirty="0">
                  <a:effectLst/>
                  <a:latin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=1.2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en-US" sz="2400" dirty="0">
                    <a:effectLst/>
                  </a:rPr>
                  <a:t> </a:t>
                </a:r>
                <a:endParaRPr lang="en-US" sz="2400" dirty="0">
                  <a:latin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=1.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24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=1.0 </m:t>
                    </m:r>
                    <m:r>
                      <a:rPr lang="en-US" sz="24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4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23E5405-D53B-902C-6F81-B8F94D4B5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1176" y="3148617"/>
                <a:ext cx="3871287" cy="3041046"/>
              </a:xfrm>
              <a:blipFill>
                <a:blip r:embed="rId2"/>
                <a:stretch>
                  <a:fillRect l="-2288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8A0A262-0907-F972-69B2-808631493EE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510493" y="3148617"/>
                <a:ext cx="7488025" cy="30410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den>
                    </m:f>
                    <m:func>
                      <m:func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000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1.0×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0.3+0.4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0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1.2×1.0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=35.69°</m:t>
                    </m:r>
                  </m:oMath>
                </a14:m>
                <a:r>
                  <a:rPr lang="en-US" sz="2000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=180°−</m:t>
                    </m:r>
                    <m:sSub>
                      <m:sSub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=144.31°</m:t>
                    </m:r>
                  </m:oMath>
                </a14:m>
                <a:r>
                  <a:rPr lang="en-US" sz="2000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𝑐𝑟𝑖𝑡</m:t>
                        </m:r>
                      </m:sub>
                    </m:sSub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0.3+0.4</m:t>
                                </m:r>
                              </m:num>
                              <m:den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1.2×1.0</m:t>
                                </m:r>
                              </m:den>
                            </m:f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×1.0×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144.31°−</m:t>
                                </m:r>
                                <m:r>
                                  <a:rPr lang="en-US" sz="20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35.69°</m:t>
                                </m:r>
                              </m:e>
                            </m:d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×</m:t>
                            </m:r>
                            <m:f>
                              <m:fPr>
                                <m:ctrlPr>
                                  <a:rPr lang="en-US" sz="20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180</m:t>
                                </m:r>
                              </m:den>
                            </m:f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20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20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144.31°</m:t>
                                </m:r>
                              </m:e>
                            </m:func>
                          </m:e>
                        </m:d>
                      </m:e>
                    </m:func>
                  </m:oMath>
                </a14:m>
                <a:r>
                  <a:rPr lang="en-US" sz="2000" i="1" kern="12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515938" indent="0">
                  <a:buNone/>
                </a:pPr>
                <a14:m>
                  <m:oMath xmlns:m="http://schemas.openxmlformats.org/officeDocument/2006/math"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=72.92°</m:t>
                    </m:r>
                  </m:oMath>
                </a14:m>
                <a:r>
                  <a:rPr lang="en-US" sz="2000" dirty="0">
                    <a:effectLst/>
                  </a:rPr>
                  <a:t> </a:t>
                </a:r>
              </a:p>
              <a:p>
                <a:pPr marL="7938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𝑠𝑦𝑛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000" dirty="0">
                    <a:effectLst/>
                  </a:rPr>
                  <a:t> </a:t>
                </a:r>
                <a:r>
                  <a:rPr lang="en-US" sz="2000" dirty="0">
                    <a:effectLst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𝑐𝑟𝑖𝑡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144 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ms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8A0A262-0907-F972-69B2-808631493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510493" y="3148617"/>
                <a:ext cx="7488025" cy="304104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581A8-AD10-0B10-F88F-CADB74E9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0A959-D5DE-A2AE-B38C-A27B0F228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B49AB9-84AA-2208-CBBB-FAE6B51010C9}"/>
              </a:ext>
            </a:extLst>
          </p:cNvPr>
          <p:cNvGrpSpPr/>
          <p:nvPr/>
        </p:nvGrpSpPr>
        <p:grpSpPr>
          <a:xfrm>
            <a:off x="3394093" y="1412923"/>
            <a:ext cx="4309182" cy="1297164"/>
            <a:chOff x="3394093" y="1632660"/>
            <a:chExt cx="4309182" cy="1297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44">
                  <a:extLst>
                    <a:ext uri="{FF2B5EF4-FFF2-40B4-BE49-F238E27FC236}">
                      <a16:creationId xmlns:a16="http://schemas.microsoft.com/office/drawing/2014/main" id="{A85B223C-52DD-AD23-5FDE-0571A35FB1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19885" y="1632660"/>
                  <a:ext cx="44435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GB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" name="Text Box 144">
                  <a:extLst>
                    <a:ext uri="{FF2B5EF4-FFF2-40B4-BE49-F238E27FC236}">
                      <a16:creationId xmlns:a16="http://schemas.microsoft.com/office/drawing/2014/main" id="{92D57B98-D69F-E521-2CE7-D95DBF331C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19885" y="1632660"/>
                  <a:ext cx="44435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6B757C2-539C-5454-FF86-E3C7E4512C57}"/>
                </a:ext>
              </a:extLst>
            </p:cNvPr>
            <p:cNvGrpSpPr/>
            <p:nvPr/>
          </p:nvGrpSpPr>
          <p:grpSpPr>
            <a:xfrm>
              <a:off x="3394093" y="1989430"/>
              <a:ext cx="993648" cy="555625"/>
              <a:chOff x="2240448" y="2074500"/>
              <a:chExt cx="993648" cy="555625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596811A-AE0B-46E6-7EF1-70B8DD932E7B}"/>
                  </a:ext>
                </a:extLst>
              </p:cNvPr>
              <p:cNvGrpSpPr/>
              <p:nvPr/>
            </p:nvGrpSpPr>
            <p:grpSpPr>
              <a:xfrm>
                <a:off x="2240448" y="2074500"/>
                <a:ext cx="555625" cy="555625"/>
                <a:chOff x="1885950" y="1206183"/>
                <a:chExt cx="555625" cy="555625"/>
              </a:xfrm>
            </p:grpSpPr>
            <p:sp>
              <p:nvSpPr>
                <p:cNvPr id="33" name="Oval 121">
                  <a:extLst>
                    <a:ext uri="{FF2B5EF4-FFF2-40B4-BE49-F238E27FC236}">
                      <a16:creationId xmlns:a16="http://schemas.microsoft.com/office/drawing/2014/main" id="{029B5BB5-9982-EACA-01C3-228A059759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4" name="Arc 124">
                  <a:extLst>
                    <a:ext uri="{FF2B5EF4-FFF2-40B4-BE49-F238E27FC236}">
                      <a16:creationId xmlns:a16="http://schemas.microsoft.com/office/drawing/2014/main" id="{F7117D71-9613-3B69-6834-1A62C99D29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5" name="Arc 125">
                  <a:extLst>
                    <a:ext uri="{FF2B5EF4-FFF2-40B4-BE49-F238E27FC236}">
                      <a16:creationId xmlns:a16="http://schemas.microsoft.com/office/drawing/2014/main" id="{24BA446D-93CB-81EC-4FB5-4E14A10367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6" name="Arc 127">
                  <a:extLst>
                    <a:ext uri="{FF2B5EF4-FFF2-40B4-BE49-F238E27FC236}">
                      <a16:creationId xmlns:a16="http://schemas.microsoft.com/office/drawing/2014/main" id="{EA9DDBC5-CD68-6216-42F6-00D75F4E4F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7" name="Arc 128">
                  <a:extLst>
                    <a:ext uri="{FF2B5EF4-FFF2-40B4-BE49-F238E27FC236}">
                      <a16:creationId xmlns:a16="http://schemas.microsoft.com/office/drawing/2014/main" id="{FC2B8BCA-6C34-FBCC-B4BA-8453CCECB6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32" name="AutoShape 135">
                <a:extLst>
                  <a:ext uri="{FF2B5EF4-FFF2-40B4-BE49-F238E27FC236}">
                    <a16:creationId xmlns:a16="http://schemas.microsoft.com/office/drawing/2014/main" id="{CCD7744C-BAAD-B0BF-8BC0-115EC0F9525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796073" y="2352312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43">
                  <a:extLst>
                    <a:ext uri="{FF2B5EF4-FFF2-40B4-BE49-F238E27FC236}">
                      <a16:creationId xmlns:a16="http://schemas.microsoft.com/office/drawing/2014/main" id="{F2DB90B4-1C9A-66C4-F965-ED98C3AD81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94389" y="1632660"/>
                  <a:ext cx="404790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𝐺</m:t>
                        </m:r>
                      </m:oMath>
                    </m:oMathPara>
                  </a14:m>
                  <a:endParaRPr lang="en-GB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9" name="Text Box 143">
                  <a:extLst>
                    <a:ext uri="{FF2B5EF4-FFF2-40B4-BE49-F238E27FC236}">
                      <a16:creationId xmlns:a16="http://schemas.microsoft.com/office/drawing/2014/main" id="{77978EB6-FD57-5FB8-6EA7-C76ACA786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4389" y="1632660"/>
                  <a:ext cx="4047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AutoShape 136">
              <a:extLst>
                <a:ext uri="{FF2B5EF4-FFF2-40B4-BE49-F238E27FC236}">
                  <a16:creationId xmlns:a16="http://schemas.microsoft.com/office/drawing/2014/main" id="{DECE491C-C1B9-5417-409C-1B3CF538504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1" y="2049753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2351CB5-32FF-8988-F870-985D4CD9F439}"/>
                </a:ext>
              </a:extLst>
            </p:cNvPr>
            <p:cNvCxnSpPr>
              <a:cxnSpLocks/>
            </p:cNvCxnSpPr>
            <p:nvPr/>
          </p:nvCxnSpPr>
          <p:spPr>
            <a:xfrm>
              <a:off x="4387741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D91233-670D-8117-4DF4-2E5BD8DDD5B0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24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AutoShape 136">
              <a:extLst>
                <a:ext uri="{FF2B5EF4-FFF2-40B4-BE49-F238E27FC236}">
                  <a16:creationId xmlns:a16="http://schemas.microsoft.com/office/drawing/2014/main" id="{5F5C73A7-48BE-FBF4-F63D-24552798780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0" y="2511832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D144021-007B-0C04-263E-F4BF68D7B1BE}"/>
                </a:ext>
              </a:extLst>
            </p:cNvPr>
            <p:cNvGrpSpPr/>
            <p:nvPr/>
          </p:nvGrpSpPr>
          <p:grpSpPr>
            <a:xfrm>
              <a:off x="6721139" y="2000718"/>
              <a:ext cx="982136" cy="555625"/>
              <a:chOff x="6721139" y="2000718"/>
              <a:chExt cx="982136" cy="55562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0FB2789-CE0A-54B0-ECDC-8E4FFE058A71}"/>
                  </a:ext>
                </a:extLst>
              </p:cNvPr>
              <p:cNvGrpSpPr/>
              <p:nvPr/>
            </p:nvGrpSpPr>
            <p:grpSpPr>
              <a:xfrm>
                <a:off x="7147650" y="2000718"/>
                <a:ext cx="555625" cy="555625"/>
                <a:chOff x="1885950" y="1206183"/>
                <a:chExt cx="555625" cy="555625"/>
              </a:xfrm>
            </p:grpSpPr>
            <p:sp>
              <p:nvSpPr>
                <p:cNvPr id="26" name="Oval 121">
                  <a:extLst>
                    <a:ext uri="{FF2B5EF4-FFF2-40B4-BE49-F238E27FC236}">
                      <a16:creationId xmlns:a16="http://schemas.microsoft.com/office/drawing/2014/main" id="{A9037DE1-5D53-DE6E-A7E8-0DD2D1BB64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7" name="Arc 124">
                  <a:extLst>
                    <a:ext uri="{FF2B5EF4-FFF2-40B4-BE49-F238E27FC236}">
                      <a16:creationId xmlns:a16="http://schemas.microsoft.com/office/drawing/2014/main" id="{5D125693-4906-50C7-8966-864B4D1064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8" name="Arc 125">
                  <a:extLst>
                    <a:ext uri="{FF2B5EF4-FFF2-40B4-BE49-F238E27FC236}">
                      <a16:creationId xmlns:a16="http://schemas.microsoft.com/office/drawing/2014/main" id="{25979D57-6629-8617-3525-45E821C59E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9" name="Arc 127">
                  <a:extLst>
                    <a:ext uri="{FF2B5EF4-FFF2-40B4-BE49-F238E27FC236}">
                      <a16:creationId xmlns:a16="http://schemas.microsoft.com/office/drawing/2014/main" id="{A06D52F9-4D7E-935E-6651-A02CC54A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0" name="Arc 128">
                  <a:extLst>
                    <a:ext uri="{FF2B5EF4-FFF2-40B4-BE49-F238E27FC236}">
                      <a16:creationId xmlns:a16="http://schemas.microsoft.com/office/drawing/2014/main" id="{9F5B6995-4C50-AD0C-9188-D5E27FBA39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25" name="AutoShape 135">
                <a:extLst>
                  <a:ext uri="{FF2B5EF4-FFF2-40B4-BE49-F238E27FC236}">
                    <a16:creationId xmlns:a16="http://schemas.microsoft.com/office/drawing/2014/main" id="{19BE0D27-07C1-BD73-E97A-A6871F8335A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721139" y="2267241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C02E5E-D9B8-8DD2-6192-0CE7C1E0BC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0493" y="1958313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FD770D4-BD17-33A0-2519-11B81FD82B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5763" y="1963455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90A77E-E0F3-1F97-F318-B0C765C339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6136" y="2426805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310F95-D061-8120-C31F-BAEE4516F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1406" y="2431947"/>
              <a:ext cx="180622" cy="1828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 Box 143">
                  <a:extLst>
                    <a:ext uri="{FF2B5EF4-FFF2-40B4-BE49-F238E27FC236}">
                      <a16:creationId xmlns:a16="http://schemas.microsoft.com/office/drawing/2014/main" id="{4441BB98-E669-C8AA-9A13-AED7AEC8281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32463" y="2616097"/>
                  <a:ext cx="529504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𝐶𝐵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7" name="Text Box 143">
                  <a:extLst>
                    <a:ext uri="{FF2B5EF4-FFF2-40B4-BE49-F238E27FC236}">
                      <a16:creationId xmlns:a16="http://schemas.microsoft.com/office/drawing/2014/main" id="{1441C3ED-0C1F-2CCA-0568-9961302BE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32463" y="2616097"/>
                  <a:ext cx="529504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143">
                  <a:extLst>
                    <a:ext uri="{FF2B5EF4-FFF2-40B4-BE49-F238E27FC236}">
                      <a16:creationId xmlns:a16="http://schemas.microsoft.com/office/drawing/2014/main" id="{E143212A-F77B-D297-88AC-869B73B025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51322" y="2622047"/>
                  <a:ext cx="53367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𝐶𝐵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38" name="Text Box 143">
                  <a:extLst>
                    <a:ext uri="{FF2B5EF4-FFF2-40B4-BE49-F238E27FC236}">
                      <a16:creationId xmlns:a16="http://schemas.microsoft.com/office/drawing/2014/main" id="{17B80A5F-5A24-3AFE-A4A7-AD5C0212CD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51322" y="2622047"/>
                  <a:ext cx="53367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Lightning Bolt 37">
            <a:extLst>
              <a:ext uri="{FF2B5EF4-FFF2-40B4-BE49-F238E27FC236}">
                <a16:creationId xmlns:a16="http://schemas.microsoft.com/office/drawing/2014/main" id="{F9B982FA-2862-B435-89CB-DC0187F22CFD}"/>
              </a:ext>
            </a:extLst>
          </p:cNvPr>
          <p:cNvSpPr/>
          <p:nvPr/>
        </p:nvSpPr>
        <p:spPr>
          <a:xfrm>
            <a:off x="4741333" y="2298508"/>
            <a:ext cx="191911" cy="428155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313C1D-D3B1-173C-8589-40FB8B37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case is informative but not realistic…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23E5405-D53B-902C-6F81-B8F94D4B5B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52800"/>
                <a:ext cx="10515600" cy="28241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Before the fault, the generator injects power through one line of reactance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During the fault, the generator injects no power at all</a:t>
                </a:r>
              </a:p>
              <a:p>
                <a:r>
                  <a:rPr lang="en-US" sz="2400" dirty="0"/>
                  <a:t>After the fault, the generator injects power through the same line of reactance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In other words, the system is back to its original state</a:t>
                </a:r>
              </a:p>
              <a:p>
                <a:r>
                  <a:rPr lang="en-US" sz="2400" dirty="0"/>
                  <a:t>This is usually not the case</a:t>
                </a:r>
              </a:p>
              <a:p>
                <a:r>
                  <a:rPr lang="en-US" sz="2400" dirty="0"/>
                  <a:t>Let us develop some more sophisticated examples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23E5405-D53B-902C-6F81-B8F94D4B5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52800"/>
                <a:ext cx="10515600" cy="2824163"/>
              </a:xfrm>
              <a:blipFill>
                <a:blip r:embed="rId2"/>
                <a:stretch>
                  <a:fillRect l="-844" t="-2691" b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581A8-AD10-0B10-F88F-CADB74E9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0A959-D5DE-A2AE-B38C-A27B0F228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B49AB9-84AA-2208-CBBB-FAE6B51010C9}"/>
              </a:ext>
            </a:extLst>
          </p:cNvPr>
          <p:cNvGrpSpPr/>
          <p:nvPr/>
        </p:nvGrpSpPr>
        <p:grpSpPr>
          <a:xfrm>
            <a:off x="3394093" y="1412923"/>
            <a:ext cx="4309182" cy="1297164"/>
            <a:chOff x="3394093" y="1632660"/>
            <a:chExt cx="4309182" cy="1297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44">
                  <a:extLst>
                    <a:ext uri="{FF2B5EF4-FFF2-40B4-BE49-F238E27FC236}">
                      <a16:creationId xmlns:a16="http://schemas.microsoft.com/office/drawing/2014/main" id="{A85B223C-52DD-AD23-5FDE-0571A35FB1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19885" y="1632660"/>
                  <a:ext cx="44435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GB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0" name="Text Box 144">
                  <a:extLst>
                    <a:ext uri="{FF2B5EF4-FFF2-40B4-BE49-F238E27FC236}">
                      <a16:creationId xmlns:a16="http://schemas.microsoft.com/office/drawing/2014/main" id="{A85B223C-52DD-AD23-5FDE-0571A35FB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19885" y="1632660"/>
                  <a:ext cx="44435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6B757C2-539C-5454-FF86-E3C7E4512C57}"/>
                </a:ext>
              </a:extLst>
            </p:cNvPr>
            <p:cNvGrpSpPr/>
            <p:nvPr/>
          </p:nvGrpSpPr>
          <p:grpSpPr>
            <a:xfrm>
              <a:off x="3394093" y="1989430"/>
              <a:ext cx="993648" cy="555625"/>
              <a:chOff x="2240448" y="2074500"/>
              <a:chExt cx="993648" cy="555625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596811A-AE0B-46E6-7EF1-70B8DD932E7B}"/>
                  </a:ext>
                </a:extLst>
              </p:cNvPr>
              <p:cNvGrpSpPr/>
              <p:nvPr/>
            </p:nvGrpSpPr>
            <p:grpSpPr>
              <a:xfrm>
                <a:off x="2240448" y="2074500"/>
                <a:ext cx="555625" cy="555625"/>
                <a:chOff x="1885950" y="1206183"/>
                <a:chExt cx="555625" cy="555625"/>
              </a:xfrm>
            </p:grpSpPr>
            <p:sp>
              <p:nvSpPr>
                <p:cNvPr id="33" name="Oval 121">
                  <a:extLst>
                    <a:ext uri="{FF2B5EF4-FFF2-40B4-BE49-F238E27FC236}">
                      <a16:creationId xmlns:a16="http://schemas.microsoft.com/office/drawing/2014/main" id="{029B5BB5-9982-EACA-01C3-228A059759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4" name="Arc 124">
                  <a:extLst>
                    <a:ext uri="{FF2B5EF4-FFF2-40B4-BE49-F238E27FC236}">
                      <a16:creationId xmlns:a16="http://schemas.microsoft.com/office/drawing/2014/main" id="{F7117D71-9613-3B69-6834-1A62C99D29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5" name="Arc 125">
                  <a:extLst>
                    <a:ext uri="{FF2B5EF4-FFF2-40B4-BE49-F238E27FC236}">
                      <a16:creationId xmlns:a16="http://schemas.microsoft.com/office/drawing/2014/main" id="{24BA446D-93CB-81EC-4FB5-4E14A10367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6" name="Arc 127">
                  <a:extLst>
                    <a:ext uri="{FF2B5EF4-FFF2-40B4-BE49-F238E27FC236}">
                      <a16:creationId xmlns:a16="http://schemas.microsoft.com/office/drawing/2014/main" id="{EA9DDBC5-CD68-6216-42F6-00D75F4E4F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7" name="Arc 128">
                  <a:extLst>
                    <a:ext uri="{FF2B5EF4-FFF2-40B4-BE49-F238E27FC236}">
                      <a16:creationId xmlns:a16="http://schemas.microsoft.com/office/drawing/2014/main" id="{FC2B8BCA-6C34-FBCC-B4BA-8453CCECB6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32" name="AutoShape 135">
                <a:extLst>
                  <a:ext uri="{FF2B5EF4-FFF2-40B4-BE49-F238E27FC236}">
                    <a16:creationId xmlns:a16="http://schemas.microsoft.com/office/drawing/2014/main" id="{CCD7744C-BAAD-B0BF-8BC0-115EC0F9525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796073" y="2352312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43">
                  <a:extLst>
                    <a:ext uri="{FF2B5EF4-FFF2-40B4-BE49-F238E27FC236}">
                      <a16:creationId xmlns:a16="http://schemas.microsoft.com/office/drawing/2014/main" id="{F2DB90B4-1C9A-66C4-F965-ED98C3AD81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94389" y="1632660"/>
                  <a:ext cx="404790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</a:rPr>
                          <m:t>𝐺</m:t>
                        </m:r>
                      </m:oMath>
                    </m:oMathPara>
                  </a14:m>
                  <a:endParaRPr lang="en-GB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2" name="Text Box 143">
                  <a:extLst>
                    <a:ext uri="{FF2B5EF4-FFF2-40B4-BE49-F238E27FC236}">
                      <a16:creationId xmlns:a16="http://schemas.microsoft.com/office/drawing/2014/main" id="{F2DB90B4-1C9A-66C4-F965-ED98C3AD8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4389" y="1632660"/>
                  <a:ext cx="40479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AutoShape 136">
              <a:extLst>
                <a:ext uri="{FF2B5EF4-FFF2-40B4-BE49-F238E27FC236}">
                  <a16:creationId xmlns:a16="http://schemas.microsoft.com/office/drawing/2014/main" id="{DECE491C-C1B9-5417-409C-1B3CF538504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1" y="2049753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2351CB5-32FF-8988-F870-985D4CD9F439}"/>
                </a:ext>
              </a:extLst>
            </p:cNvPr>
            <p:cNvCxnSpPr>
              <a:cxnSpLocks/>
            </p:cNvCxnSpPr>
            <p:nvPr/>
          </p:nvCxnSpPr>
          <p:spPr>
            <a:xfrm>
              <a:off x="4387741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D91233-670D-8117-4DF4-2E5BD8DDD5B0}"/>
                </a:ext>
              </a:extLst>
            </p:cNvPr>
            <p:cNvCxnSpPr>
              <a:cxnSpLocks/>
            </p:cNvCxnSpPr>
            <p:nvPr/>
          </p:nvCxnSpPr>
          <p:spPr>
            <a:xfrm>
              <a:off x="6721524" y="1844848"/>
              <a:ext cx="0" cy="85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AutoShape 136">
              <a:extLst>
                <a:ext uri="{FF2B5EF4-FFF2-40B4-BE49-F238E27FC236}">
                  <a16:creationId xmlns:a16="http://schemas.microsoft.com/office/drawing/2014/main" id="{5F5C73A7-48BE-FBF4-F63D-24552798780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87740" y="2511832"/>
              <a:ext cx="2333783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D144021-007B-0C04-263E-F4BF68D7B1BE}"/>
                </a:ext>
              </a:extLst>
            </p:cNvPr>
            <p:cNvGrpSpPr/>
            <p:nvPr/>
          </p:nvGrpSpPr>
          <p:grpSpPr>
            <a:xfrm>
              <a:off x="6721139" y="2000718"/>
              <a:ext cx="982136" cy="555625"/>
              <a:chOff x="6721139" y="2000718"/>
              <a:chExt cx="982136" cy="55562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0FB2789-CE0A-54B0-ECDC-8E4FFE058A71}"/>
                  </a:ext>
                </a:extLst>
              </p:cNvPr>
              <p:cNvGrpSpPr/>
              <p:nvPr/>
            </p:nvGrpSpPr>
            <p:grpSpPr>
              <a:xfrm>
                <a:off x="7147650" y="2000718"/>
                <a:ext cx="555625" cy="555625"/>
                <a:chOff x="1885950" y="1206183"/>
                <a:chExt cx="555625" cy="555625"/>
              </a:xfrm>
            </p:grpSpPr>
            <p:sp>
              <p:nvSpPr>
                <p:cNvPr id="26" name="Oval 121">
                  <a:extLst>
                    <a:ext uri="{FF2B5EF4-FFF2-40B4-BE49-F238E27FC236}">
                      <a16:creationId xmlns:a16="http://schemas.microsoft.com/office/drawing/2014/main" id="{A9037DE1-5D53-DE6E-A7E8-0DD2D1BB64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5950" y="1206183"/>
                  <a:ext cx="555625" cy="55562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7" name="Arc 124">
                  <a:extLst>
                    <a:ext uri="{FF2B5EF4-FFF2-40B4-BE49-F238E27FC236}">
                      <a16:creationId xmlns:a16="http://schemas.microsoft.com/office/drawing/2014/main" id="{5D125693-4906-50C7-8966-864B4D1064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2165065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8" name="Arc 125">
                  <a:extLst>
                    <a:ext uri="{FF2B5EF4-FFF2-40B4-BE49-F238E27FC236}">
                      <a16:creationId xmlns:a16="http://schemas.microsoft.com/office/drawing/2014/main" id="{25979D57-6629-8617-3525-45E821C59E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278318" y="1472371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9" name="Arc 127">
                  <a:extLst>
                    <a:ext uri="{FF2B5EF4-FFF2-40B4-BE49-F238E27FC236}">
                      <a16:creationId xmlns:a16="http://schemas.microsoft.com/office/drawing/2014/main" id="{A06D52F9-4D7E-935E-6651-A02CC54A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935607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0" name="Arc 128">
                  <a:extLst>
                    <a:ext uri="{FF2B5EF4-FFF2-40B4-BE49-F238E27FC236}">
                      <a16:creationId xmlns:a16="http://schemas.microsoft.com/office/drawing/2014/main" id="{9F5B6995-4C50-AD0C-9188-D5E27FBA39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094" y="1351800"/>
                  <a:ext cx="115662" cy="13241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solidFill>
                      <a:srgbClr val="000000"/>
                    </a:solidFill>
                    <a:latin typeface="Times" charset="0"/>
                    <a:ea typeface="ＭＳ Ｐゴシック" charset="0"/>
                  </a:endParaRPr>
                </a:p>
              </p:txBody>
            </p:sp>
          </p:grpSp>
          <p:cxnSp>
            <p:nvCxnSpPr>
              <p:cNvPr id="25" name="AutoShape 135">
                <a:extLst>
                  <a:ext uri="{FF2B5EF4-FFF2-40B4-BE49-F238E27FC236}">
                    <a16:creationId xmlns:a16="http://schemas.microsoft.com/office/drawing/2014/main" id="{19BE0D27-07C1-BD73-E97A-A6871F8335A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721139" y="2267241"/>
                <a:ext cx="43802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C02E5E-D9B8-8DD2-6192-0CE7C1E0BC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0493" y="1958313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FD770D4-BD17-33A0-2519-11B81FD82B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5763" y="1963455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90A77E-E0F3-1F97-F318-B0C765C339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6136" y="2426805"/>
              <a:ext cx="180622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310F95-D061-8120-C31F-BAEE4516F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1406" y="2431947"/>
              <a:ext cx="180622" cy="1828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 Box 143">
                  <a:extLst>
                    <a:ext uri="{FF2B5EF4-FFF2-40B4-BE49-F238E27FC236}">
                      <a16:creationId xmlns:a16="http://schemas.microsoft.com/office/drawing/2014/main" id="{4441BB98-E669-C8AA-9A13-AED7AEC8281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32463" y="2616097"/>
                  <a:ext cx="529504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𝐶𝐵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2" name="Text Box 143">
                  <a:extLst>
                    <a:ext uri="{FF2B5EF4-FFF2-40B4-BE49-F238E27FC236}">
                      <a16:creationId xmlns:a16="http://schemas.microsoft.com/office/drawing/2014/main" id="{4441BB98-E669-C8AA-9A13-AED7AEC828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32463" y="2616097"/>
                  <a:ext cx="52950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143">
                  <a:extLst>
                    <a:ext uri="{FF2B5EF4-FFF2-40B4-BE49-F238E27FC236}">
                      <a16:creationId xmlns:a16="http://schemas.microsoft.com/office/drawing/2014/main" id="{E143212A-F77B-D297-88AC-869B73B025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51322" y="2622047"/>
                  <a:ext cx="533671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𝐶𝐵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3" name="Text Box 143">
                  <a:extLst>
                    <a:ext uri="{FF2B5EF4-FFF2-40B4-BE49-F238E27FC236}">
                      <a16:creationId xmlns:a16="http://schemas.microsoft.com/office/drawing/2014/main" id="{E143212A-F77B-D297-88AC-869B73B02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51322" y="2622047"/>
                  <a:ext cx="53367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Lightning Bolt 37">
            <a:extLst>
              <a:ext uri="{FF2B5EF4-FFF2-40B4-BE49-F238E27FC236}">
                <a16:creationId xmlns:a16="http://schemas.microsoft.com/office/drawing/2014/main" id="{F9B982FA-2862-B435-89CB-DC0187F22CFD}"/>
              </a:ext>
            </a:extLst>
          </p:cNvPr>
          <p:cNvSpPr/>
          <p:nvPr/>
        </p:nvSpPr>
        <p:spPr>
          <a:xfrm>
            <a:off x="4741333" y="2298508"/>
            <a:ext cx="191911" cy="428155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BDC2E-F42B-1B19-5F07-63D96175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somewhat more realistic scenario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672D9-29B1-53DE-83F4-30E1FDADF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2023 Daniel Kirschen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B8024-D244-662B-A007-9857CCDD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646A6-6B76-9347-9EA0-ECEE7D8FD72D}" type="slidenum">
              <a:rPr lang="en-US" smtClean="0"/>
              <a:t>99</a:t>
            </a:fld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4FB8762-A10F-E7B2-2B11-347C7D4AB365}"/>
              </a:ext>
            </a:extLst>
          </p:cNvPr>
          <p:cNvGrpSpPr/>
          <p:nvPr/>
        </p:nvGrpSpPr>
        <p:grpSpPr>
          <a:xfrm>
            <a:off x="1050256" y="1699662"/>
            <a:ext cx="5675143" cy="1297164"/>
            <a:chOff x="1050256" y="1699662"/>
            <a:chExt cx="5675143" cy="129716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3AA203D-51FE-5260-C5D3-1F629CBB029A}"/>
                </a:ext>
              </a:extLst>
            </p:cNvPr>
            <p:cNvGrpSpPr/>
            <p:nvPr/>
          </p:nvGrpSpPr>
          <p:grpSpPr>
            <a:xfrm>
              <a:off x="2416217" y="1699662"/>
              <a:ext cx="4309182" cy="1297164"/>
              <a:chOff x="3394093" y="1632660"/>
              <a:chExt cx="4309182" cy="12971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 Box 144">
                    <a:extLst>
                      <a:ext uri="{FF2B5EF4-FFF2-40B4-BE49-F238E27FC236}">
                        <a16:creationId xmlns:a16="http://schemas.microsoft.com/office/drawing/2014/main" id="{22F957E2-31DC-D356-18C4-24735C8BDA3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19885" y="1632660"/>
                    <a:ext cx="38664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22" name="Text Box 144">
                    <a:extLst>
                      <a:ext uri="{FF2B5EF4-FFF2-40B4-BE49-F238E27FC236}">
                        <a16:creationId xmlns:a16="http://schemas.microsoft.com/office/drawing/2014/main" id="{B7C27D09-A045-237A-A156-3BB30AAAEB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19885" y="1632660"/>
                    <a:ext cx="386644" cy="3077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E99F5E7-74EA-3718-4EE8-5A4322E3AF34}"/>
                  </a:ext>
                </a:extLst>
              </p:cNvPr>
              <p:cNvGrpSpPr/>
              <p:nvPr/>
            </p:nvGrpSpPr>
            <p:grpSpPr>
              <a:xfrm>
                <a:off x="3394093" y="1989430"/>
                <a:ext cx="993648" cy="555625"/>
                <a:chOff x="2240448" y="2074500"/>
                <a:chExt cx="993648" cy="555625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D4773D9-20A9-7C41-A6DB-69B8E59C1E9A}"/>
                    </a:ext>
                  </a:extLst>
                </p:cNvPr>
                <p:cNvGrpSpPr/>
                <p:nvPr/>
              </p:nvGrpSpPr>
              <p:grpSpPr>
                <a:xfrm>
                  <a:off x="2240448" y="2074500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30" name="Oval 121">
                    <a:extLst>
                      <a:ext uri="{FF2B5EF4-FFF2-40B4-BE49-F238E27FC236}">
                        <a16:creationId xmlns:a16="http://schemas.microsoft.com/office/drawing/2014/main" id="{392F574E-27D4-A594-7B57-920A52255E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" name="Arc 124">
                    <a:extLst>
                      <a:ext uri="{FF2B5EF4-FFF2-40B4-BE49-F238E27FC236}">
                        <a16:creationId xmlns:a16="http://schemas.microsoft.com/office/drawing/2014/main" id="{284F6C24-5610-3AF1-A7E6-66AD8F3D9C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2" name="Arc 125">
                    <a:extLst>
                      <a:ext uri="{FF2B5EF4-FFF2-40B4-BE49-F238E27FC236}">
                        <a16:creationId xmlns:a16="http://schemas.microsoft.com/office/drawing/2014/main" id="{6B14EB3C-467F-0B9B-28DC-972732E1D6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" name="Arc 127">
                    <a:extLst>
                      <a:ext uri="{FF2B5EF4-FFF2-40B4-BE49-F238E27FC236}">
                        <a16:creationId xmlns:a16="http://schemas.microsoft.com/office/drawing/2014/main" id="{FBE67506-73DA-24AA-8084-21D76EB137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4" name="Arc 128">
                    <a:extLst>
                      <a:ext uri="{FF2B5EF4-FFF2-40B4-BE49-F238E27FC236}">
                        <a16:creationId xmlns:a16="http://schemas.microsoft.com/office/drawing/2014/main" id="{5B3CF152-EC7F-EA36-C042-C9ED3813D5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29" name="AutoShape 135">
                  <a:extLst>
                    <a:ext uri="{FF2B5EF4-FFF2-40B4-BE49-F238E27FC236}">
                      <a16:creationId xmlns:a16="http://schemas.microsoft.com/office/drawing/2014/main" id="{75CF3AB2-FDA2-F565-F967-D78BAC78BD1C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2796073" y="2352312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 Box 143">
                    <a:extLst>
                      <a:ext uri="{FF2B5EF4-FFF2-40B4-BE49-F238E27FC236}">
                        <a16:creationId xmlns:a16="http://schemas.microsoft.com/office/drawing/2014/main" id="{B17DFA6C-3C48-51C4-6DF9-7EB1295A2D9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94389" y="1632660"/>
                    <a:ext cx="35605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𝐺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21" name="Text Box 143">
                    <a:extLst>
                      <a:ext uri="{FF2B5EF4-FFF2-40B4-BE49-F238E27FC236}">
                        <a16:creationId xmlns:a16="http://schemas.microsoft.com/office/drawing/2014/main" id="{13844B3F-AAC6-274C-1F2F-511B8BA836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494389" y="1632660"/>
                    <a:ext cx="356059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AutoShape 136">
                <a:extLst>
                  <a:ext uri="{FF2B5EF4-FFF2-40B4-BE49-F238E27FC236}">
                    <a16:creationId xmlns:a16="http://schemas.microsoft.com/office/drawing/2014/main" id="{FA5A9A85-EBEC-F6CA-4D8A-2DA04734B36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87741" y="2049753"/>
                <a:ext cx="233378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6B4EEA-1A0A-E615-BD72-D33951507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7741" y="1844848"/>
                <a:ext cx="0" cy="8504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6B3D2DB-3141-EFC2-9F47-029B701C57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21524" y="1844848"/>
                <a:ext cx="0" cy="8504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AutoShape 136">
                <a:extLst>
                  <a:ext uri="{FF2B5EF4-FFF2-40B4-BE49-F238E27FC236}">
                    <a16:creationId xmlns:a16="http://schemas.microsoft.com/office/drawing/2014/main" id="{86BFFA7A-68E5-0A0A-84A1-77306743BA4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87740" y="2511832"/>
                <a:ext cx="233378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17101E3-BAF2-7819-2377-C14AFEAEEBBF}"/>
                  </a:ext>
                </a:extLst>
              </p:cNvPr>
              <p:cNvGrpSpPr/>
              <p:nvPr/>
            </p:nvGrpSpPr>
            <p:grpSpPr>
              <a:xfrm>
                <a:off x="6721139" y="2000718"/>
                <a:ext cx="982136" cy="555625"/>
                <a:chOff x="6721139" y="2000718"/>
                <a:chExt cx="982136" cy="555625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21D1917-1504-B3BD-165C-E1B6B38B5DF4}"/>
                    </a:ext>
                  </a:extLst>
                </p:cNvPr>
                <p:cNvGrpSpPr/>
                <p:nvPr/>
              </p:nvGrpSpPr>
              <p:grpSpPr>
                <a:xfrm>
                  <a:off x="7147650" y="2000718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23" name="Oval 121">
                    <a:extLst>
                      <a:ext uri="{FF2B5EF4-FFF2-40B4-BE49-F238E27FC236}">
                        <a16:creationId xmlns:a16="http://schemas.microsoft.com/office/drawing/2014/main" id="{D4CA1566-A0D4-37A1-4F3A-31F85F968E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4" name="Arc 124">
                    <a:extLst>
                      <a:ext uri="{FF2B5EF4-FFF2-40B4-BE49-F238E27FC236}">
                        <a16:creationId xmlns:a16="http://schemas.microsoft.com/office/drawing/2014/main" id="{34E770BA-D59C-3287-2972-BDC275D06A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5" name="Arc 125">
                    <a:extLst>
                      <a:ext uri="{FF2B5EF4-FFF2-40B4-BE49-F238E27FC236}">
                        <a16:creationId xmlns:a16="http://schemas.microsoft.com/office/drawing/2014/main" id="{18F37148-085B-B997-5386-F5947641B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6" name="Arc 127">
                    <a:extLst>
                      <a:ext uri="{FF2B5EF4-FFF2-40B4-BE49-F238E27FC236}">
                        <a16:creationId xmlns:a16="http://schemas.microsoft.com/office/drawing/2014/main" id="{77AFE35C-4DDA-7B92-8737-16DF5DF775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7" name="Arc 128">
                    <a:extLst>
                      <a:ext uri="{FF2B5EF4-FFF2-40B4-BE49-F238E27FC236}">
                        <a16:creationId xmlns:a16="http://schemas.microsoft.com/office/drawing/2014/main" id="{A256DA0A-109A-6D90-5937-180F59AC7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22" name="AutoShape 135">
                  <a:extLst>
                    <a:ext uri="{FF2B5EF4-FFF2-40B4-BE49-F238E27FC236}">
                      <a16:creationId xmlns:a16="http://schemas.microsoft.com/office/drawing/2014/main" id="{255CA18D-0228-081D-E07A-34BB8CB02C7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721139" y="2267241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1FF247-6491-0466-78CC-F6A2814AFE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0493" y="1958313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E2D98DE-4CFD-75EC-CFA2-280A4148BC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25763" y="1963455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DAEF05-B7B5-B673-2B20-71A9231236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6136" y="2426805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192DB75-A21A-8182-8AE6-4ECE7B7F8E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1406" y="2431947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 Box 143">
                    <a:extLst>
                      <a:ext uri="{FF2B5EF4-FFF2-40B4-BE49-F238E27FC236}">
                        <a16:creationId xmlns:a16="http://schemas.microsoft.com/office/drawing/2014/main" id="{6B03F7EE-45BB-0D24-67BF-FA9D8519AB1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32463" y="2616097"/>
                    <a:ext cx="52950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𝐶𝐵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 Box 143">
                    <a:extLst>
                      <a:ext uri="{FF2B5EF4-FFF2-40B4-BE49-F238E27FC236}">
                        <a16:creationId xmlns:a16="http://schemas.microsoft.com/office/drawing/2014/main" id="{7B754295-2AA5-49DE-1A2C-AF5DF6826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332463" y="2616097"/>
                    <a:ext cx="529504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 Box 143">
                    <a:extLst>
                      <a:ext uri="{FF2B5EF4-FFF2-40B4-BE49-F238E27FC236}">
                        <a16:creationId xmlns:a16="http://schemas.microsoft.com/office/drawing/2014/main" id="{E4882897-2DD5-5A11-5425-A8ED3CADFD4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51322" y="2622047"/>
                    <a:ext cx="533671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𝐶𝐵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 Box 143">
                    <a:extLst>
                      <a:ext uri="{FF2B5EF4-FFF2-40B4-BE49-F238E27FC236}">
                        <a16:creationId xmlns:a16="http://schemas.microsoft.com/office/drawing/2014/main" id="{871327E4-CB33-63A4-0E12-8C17C781B0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251322" y="2622047"/>
                    <a:ext cx="533671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CBFECA6-7764-22EB-D9EB-A76B55017D37}"/>
                </a:ext>
              </a:extLst>
            </p:cNvPr>
            <p:cNvSpPr txBox="1"/>
            <p:nvPr/>
          </p:nvSpPr>
          <p:spPr>
            <a:xfrm>
              <a:off x="1050256" y="2137954"/>
              <a:ext cx="12264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cs typeface="Times New Roman" panose="02020603050405020304" pitchFamily="18" charset="0"/>
                </a:rPr>
                <a:t>Pre-fault</a:t>
              </a:r>
              <a:endParaRPr lang="en-US" sz="2000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CD1A95B-0C75-F2B7-C27C-EE1A2F80240C}"/>
              </a:ext>
            </a:extLst>
          </p:cNvPr>
          <p:cNvGrpSpPr/>
          <p:nvPr/>
        </p:nvGrpSpPr>
        <p:grpSpPr>
          <a:xfrm>
            <a:off x="1050256" y="3337548"/>
            <a:ext cx="5675143" cy="1313740"/>
            <a:chOff x="1050256" y="3337548"/>
            <a:chExt cx="5675143" cy="131374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0A820CB-2AFC-9F67-F952-974179DB475A}"/>
                </a:ext>
              </a:extLst>
            </p:cNvPr>
            <p:cNvGrpSpPr/>
            <p:nvPr/>
          </p:nvGrpSpPr>
          <p:grpSpPr>
            <a:xfrm>
              <a:off x="2416217" y="3337548"/>
              <a:ext cx="4309182" cy="1313740"/>
              <a:chOff x="3394093" y="1632660"/>
              <a:chExt cx="4309182" cy="131374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 Box 144">
                    <a:extLst>
                      <a:ext uri="{FF2B5EF4-FFF2-40B4-BE49-F238E27FC236}">
                        <a16:creationId xmlns:a16="http://schemas.microsoft.com/office/drawing/2014/main" id="{826EE649-61B1-780A-1FE5-9314406CB4B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19885" y="1632660"/>
                    <a:ext cx="38664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15" name="Text Box 144">
                    <a:extLst>
                      <a:ext uri="{FF2B5EF4-FFF2-40B4-BE49-F238E27FC236}">
                        <a16:creationId xmlns:a16="http://schemas.microsoft.com/office/drawing/2014/main" id="{D3ACAFD0-B5DD-97BE-9644-F1D1883C83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19885" y="1632660"/>
                    <a:ext cx="38664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4EC9DCF-B9F6-AB1C-DDA9-027DCFB8557A}"/>
                  </a:ext>
                </a:extLst>
              </p:cNvPr>
              <p:cNvGrpSpPr/>
              <p:nvPr/>
            </p:nvGrpSpPr>
            <p:grpSpPr>
              <a:xfrm>
                <a:off x="3394093" y="1989430"/>
                <a:ext cx="993648" cy="555625"/>
                <a:chOff x="2240448" y="2074500"/>
                <a:chExt cx="993648" cy="555625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718B3DFA-4803-50A4-D3B5-DF5F44B0FC09}"/>
                    </a:ext>
                  </a:extLst>
                </p:cNvPr>
                <p:cNvGrpSpPr/>
                <p:nvPr/>
              </p:nvGrpSpPr>
              <p:grpSpPr>
                <a:xfrm>
                  <a:off x="2240448" y="2074500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60" name="Oval 121">
                    <a:extLst>
                      <a:ext uri="{FF2B5EF4-FFF2-40B4-BE49-F238E27FC236}">
                        <a16:creationId xmlns:a16="http://schemas.microsoft.com/office/drawing/2014/main" id="{9D819927-B992-E4D9-1A3B-1A34C14C6D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1" name="Arc 124">
                    <a:extLst>
                      <a:ext uri="{FF2B5EF4-FFF2-40B4-BE49-F238E27FC236}">
                        <a16:creationId xmlns:a16="http://schemas.microsoft.com/office/drawing/2014/main" id="{D3C58FB8-34B6-E37D-CA34-3F91916283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2" name="Arc 125">
                    <a:extLst>
                      <a:ext uri="{FF2B5EF4-FFF2-40B4-BE49-F238E27FC236}">
                        <a16:creationId xmlns:a16="http://schemas.microsoft.com/office/drawing/2014/main" id="{3237F468-CD15-58A5-8FA2-8E8B6D6573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3" name="Arc 127">
                    <a:extLst>
                      <a:ext uri="{FF2B5EF4-FFF2-40B4-BE49-F238E27FC236}">
                        <a16:creationId xmlns:a16="http://schemas.microsoft.com/office/drawing/2014/main" id="{54CAAF7E-98DD-3315-52C7-E9FB199DBE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4" name="Arc 128">
                    <a:extLst>
                      <a:ext uri="{FF2B5EF4-FFF2-40B4-BE49-F238E27FC236}">
                        <a16:creationId xmlns:a16="http://schemas.microsoft.com/office/drawing/2014/main" id="{EB37BEA8-7568-D34E-1D1D-62A219CF37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59" name="AutoShape 135">
                  <a:extLst>
                    <a:ext uri="{FF2B5EF4-FFF2-40B4-BE49-F238E27FC236}">
                      <a16:creationId xmlns:a16="http://schemas.microsoft.com/office/drawing/2014/main" id="{BD223A78-6F9F-D398-8171-E7A9DB1BFF37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2796073" y="2352312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 Box 143">
                    <a:extLst>
                      <a:ext uri="{FF2B5EF4-FFF2-40B4-BE49-F238E27FC236}">
                        <a16:creationId xmlns:a16="http://schemas.microsoft.com/office/drawing/2014/main" id="{0500F0F6-3260-D2E8-847F-EBB9ECB6235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94389" y="1632660"/>
                    <a:ext cx="35605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𝐺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20" name="Text Box 143">
                    <a:extLst>
                      <a:ext uri="{FF2B5EF4-FFF2-40B4-BE49-F238E27FC236}">
                        <a16:creationId xmlns:a16="http://schemas.microsoft.com/office/drawing/2014/main" id="{6A590F9F-F64B-8228-220E-15F1C74AD5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494389" y="1632660"/>
                    <a:ext cx="3560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AutoShape 136">
                <a:extLst>
                  <a:ext uri="{FF2B5EF4-FFF2-40B4-BE49-F238E27FC236}">
                    <a16:creationId xmlns:a16="http://schemas.microsoft.com/office/drawing/2014/main" id="{B58C7F34-6564-FEBD-E400-8D0467E2326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87741" y="2049753"/>
                <a:ext cx="233378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9B57F39-8F79-E256-703E-D77A96D08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7741" y="1844848"/>
                <a:ext cx="0" cy="8504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5D27710-064E-FD01-5104-BE8466D5D5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21524" y="1844848"/>
                <a:ext cx="0" cy="8504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AutoShape 136">
                <a:extLst>
                  <a:ext uri="{FF2B5EF4-FFF2-40B4-BE49-F238E27FC236}">
                    <a16:creationId xmlns:a16="http://schemas.microsoft.com/office/drawing/2014/main" id="{AB11C72F-160E-0C79-C920-365999663C7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87740" y="2511832"/>
                <a:ext cx="233378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4C60908-A1E0-1CA9-9D95-C671DA8E026D}"/>
                  </a:ext>
                </a:extLst>
              </p:cNvPr>
              <p:cNvGrpSpPr/>
              <p:nvPr/>
            </p:nvGrpSpPr>
            <p:grpSpPr>
              <a:xfrm>
                <a:off x="6721139" y="2000718"/>
                <a:ext cx="982136" cy="555625"/>
                <a:chOff x="6721139" y="2000718"/>
                <a:chExt cx="982136" cy="555625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E34F83B7-25CF-9FA1-F787-0AFB73BD1DE4}"/>
                    </a:ext>
                  </a:extLst>
                </p:cNvPr>
                <p:cNvGrpSpPr/>
                <p:nvPr/>
              </p:nvGrpSpPr>
              <p:grpSpPr>
                <a:xfrm>
                  <a:off x="7147650" y="2000718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53" name="Oval 121">
                    <a:extLst>
                      <a:ext uri="{FF2B5EF4-FFF2-40B4-BE49-F238E27FC236}">
                        <a16:creationId xmlns:a16="http://schemas.microsoft.com/office/drawing/2014/main" id="{C4E40060-CA33-F0D0-29A7-AC73D0B061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4" name="Arc 124">
                    <a:extLst>
                      <a:ext uri="{FF2B5EF4-FFF2-40B4-BE49-F238E27FC236}">
                        <a16:creationId xmlns:a16="http://schemas.microsoft.com/office/drawing/2014/main" id="{1F6E95C3-81F0-8459-97B7-01979C27DA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5" name="Arc 125">
                    <a:extLst>
                      <a:ext uri="{FF2B5EF4-FFF2-40B4-BE49-F238E27FC236}">
                        <a16:creationId xmlns:a16="http://schemas.microsoft.com/office/drawing/2014/main" id="{2EB4FFFC-AE53-BEC2-038B-018C0169A5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6" name="Arc 127">
                    <a:extLst>
                      <a:ext uri="{FF2B5EF4-FFF2-40B4-BE49-F238E27FC236}">
                        <a16:creationId xmlns:a16="http://schemas.microsoft.com/office/drawing/2014/main" id="{8DF8B1BF-F92B-E8EB-CF84-F5D0004C8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" name="Arc 128">
                    <a:extLst>
                      <a:ext uri="{FF2B5EF4-FFF2-40B4-BE49-F238E27FC236}">
                        <a16:creationId xmlns:a16="http://schemas.microsoft.com/office/drawing/2014/main" id="{EC4CA979-E60D-56EA-EE9D-95C74DB47E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52" name="AutoShape 135">
                  <a:extLst>
                    <a:ext uri="{FF2B5EF4-FFF2-40B4-BE49-F238E27FC236}">
                      <a16:creationId xmlns:a16="http://schemas.microsoft.com/office/drawing/2014/main" id="{85AA57F2-00C9-C165-764C-722E1160AED0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721139" y="2267241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7E0D18B-A418-E497-B082-32288C330E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0493" y="1958313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441FCC6-30EE-F804-79B5-911D2F492D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25763" y="1963455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85057C-1D59-0F64-CCBA-8CF777C6B2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6136" y="2426805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7734D74-B8D1-9816-BC02-2E7777480A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1406" y="2431947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Lightning Bolt 47">
                <a:extLst>
                  <a:ext uri="{FF2B5EF4-FFF2-40B4-BE49-F238E27FC236}">
                    <a16:creationId xmlns:a16="http://schemas.microsoft.com/office/drawing/2014/main" id="{C958109A-1579-191B-B5F2-FDC2E79B0E3A}"/>
                  </a:ext>
                </a:extLst>
              </p:cNvPr>
              <p:cNvSpPr/>
              <p:nvPr/>
            </p:nvSpPr>
            <p:spPr>
              <a:xfrm>
                <a:off x="4741333" y="2518245"/>
                <a:ext cx="191911" cy="428155"/>
              </a:xfrm>
              <a:prstGeom prst="lightningBol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 Box 143">
                    <a:extLst>
                      <a:ext uri="{FF2B5EF4-FFF2-40B4-BE49-F238E27FC236}">
                        <a16:creationId xmlns:a16="http://schemas.microsoft.com/office/drawing/2014/main" id="{C758E759-2423-C93C-34B3-7B5077F271A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32463" y="2616097"/>
                    <a:ext cx="52950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𝐶𝐵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45" name="Text Box 143">
                    <a:extLst>
                      <a:ext uri="{FF2B5EF4-FFF2-40B4-BE49-F238E27FC236}">
                        <a16:creationId xmlns:a16="http://schemas.microsoft.com/office/drawing/2014/main" id="{A042CF95-2DFB-5DE5-666A-BA18C44B71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332463" y="2616097"/>
                    <a:ext cx="529504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 Box 143">
                    <a:extLst>
                      <a:ext uri="{FF2B5EF4-FFF2-40B4-BE49-F238E27FC236}">
                        <a16:creationId xmlns:a16="http://schemas.microsoft.com/office/drawing/2014/main" id="{C7BAC4CC-86C7-DB99-1FA9-76554609625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51322" y="2622047"/>
                    <a:ext cx="533671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𝐶𝐵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46" name="Text Box 143">
                    <a:extLst>
                      <a:ext uri="{FF2B5EF4-FFF2-40B4-BE49-F238E27FC236}">
                        <a16:creationId xmlns:a16="http://schemas.microsoft.com/office/drawing/2014/main" id="{8659A311-82AE-A577-FE69-20CF289F4A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251322" y="2622047"/>
                    <a:ext cx="533671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C63208D-5AF6-D4DF-5983-0498CDDC767E}"/>
                </a:ext>
              </a:extLst>
            </p:cNvPr>
            <p:cNvSpPr txBox="1"/>
            <p:nvPr/>
          </p:nvSpPr>
          <p:spPr>
            <a:xfrm>
              <a:off x="1050256" y="3798752"/>
              <a:ext cx="12264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cs typeface="Times New Roman" panose="02020603050405020304" pitchFamily="18" charset="0"/>
                </a:rPr>
                <a:t>Fault</a:t>
              </a:r>
              <a:endParaRPr lang="en-US" sz="2000" dirty="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E52B639-85FC-87D3-077A-51B9D5835E9C}"/>
              </a:ext>
            </a:extLst>
          </p:cNvPr>
          <p:cNvGrpSpPr/>
          <p:nvPr/>
        </p:nvGrpSpPr>
        <p:grpSpPr>
          <a:xfrm>
            <a:off x="1050256" y="4975434"/>
            <a:ext cx="5675143" cy="1297164"/>
            <a:chOff x="1050256" y="4975434"/>
            <a:chExt cx="5675143" cy="1297164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CA00C5D-17E3-BB72-1E2E-95266D6D8060}"/>
                </a:ext>
              </a:extLst>
            </p:cNvPr>
            <p:cNvGrpSpPr/>
            <p:nvPr/>
          </p:nvGrpSpPr>
          <p:grpSpPr>
            <a:xfrm>
              <a:off x="2416217" y="4975434"/>
              <a:ext cx="4309182" cy="1297164"/>
              <a:chOff x="3394093" y="1632660"/>
              <a:chExt cx="4309182" cy="12971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 Box 144">
                    <a:extLst>
                      <a:ext uri="{FF2B5EF4-FFF2-40B4-BE49-F238E27FC236}">
                        <a16:creationId xmlns:a16="http://schemas.microsoft.com/office/drawing/2014/main" id="{3268BE82-5EBF-23D0-AF31-7EF219B5895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19885" y="1632660"/>
                    <a:ext cx="38664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 Box 144">
                    <a:extLst>
                      <a:ext uri="{FF2B5EF4-FFF2-40B4-BE49-F238E27FC236}">
                        <a16:creationId xmlns:a16="http://schemas.microsoft.com/office/drawing/2014/main" id="{AA3E0C23-9215-F3E2-047C-72970B35DB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19885" y="1632660"/>
                    <a:ext cx="38664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9BDE25F-A4F5-43BD-8609-34DEAD8798E4}"/>
                  </a:ext>
                </a:extLst>
              </p:cNvPr>
              <p:cNvGrpSpPr/>
              <p:nvPr/>
            </p:nvGrpSpPr>
            <p:grpSpPr>
              <a:xfrm>
                <a:off x="3394093" y="1989430"/>
                <a:ext cx="993648" cy="555625"/>
                <a:chOff x="2240448" y="2074500"/>
                <a:chExt cx="993648" cy="555625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A4F92687-0974-6977-9797-488BDE343C4C}"/>
                    </a:ext>
                  </a:extLst>
                </p:cNvPr>
                <p:cNvGrpSpPr/>
                <p:nvPr/>
              </p:nvGrpSpPr>
              <p:grpSpPr>
                <a:xfrm>
                  <a:off x="2240448" y="2074500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89" name="Oval 121">
                    <a:extLst>
                      <a:ext uri="{FF2B5EF4-FFF2-40B4-BE49-F238E27FC236}">
                        <a16:creationId xmlns:a16="http://schemas.microsoft.com/office/drawing/2014/main" id="{1C3B9481-0397-EA39-1211-350237F4D1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" name="Arc 124">
                    <a:extLst>
                      <a:ext uri="{FF2B5EF4-FFF2-40B4-BE49-F238E27FC236}">
                        <a16:creationId xmlns:a16="http://schemas.microsoft.com/office/drawing/2014/main" id="{3862B457-607E-F723-702A-D1D43F01BA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1" name="Arc 125">
                    <a:extLst>
                      <a:ext uri="{FF2B5EF4-FFF2-40B4-BE49-F238E27FC236}">
                        <a16:creationId xmlns:a16="http://schemas.microsoft.com/office/drawing/2014/main" id="{24F85E85-4FBF-3AE7-73D2-05CF8A849D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2" name="Arc 127">
                    <a:extLst>
                      <a:ext uri="{FF2B5EF4-FFF2-40B4-BE49-F238E27FC236}">
                        <a16:creationId xmlns:a16="http://schemas.microsoft.com/office/drawing/2014/main" id="{D894893F-31F1-9EFA-2AD8-7DFA9BFF4C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3" name="Arc 128">
                    <a:extLst>
                      <a:ext uri="{FF2B5EF4-FFF2-40B4-BE49-F238E27FC236}">
                        <a16:creationId xmlns:a16="http://schemas.microsoft.com/office/drawing/2014/main" id="{891C7A1A-C3CF-5AD4-36AC-CF6DA648AF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88" name="AutoShape 135">
                  <a:extLst>
                    <a:ext uri="{FF2B5EF4-FFF2-40B4-BE49-F238E27FC236}">
                      <a16:creationId xmlns:a16="http://schemas.microsoft.com/office/drawing/2014/main" id="{7B24B7CA-C6F2-1834-BB2F-2E079C78AD58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2796073" y="2352312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 Box 143">
                    <a:extLst>
                      <a:ext uri="{FF2B5EF4-FFF2-40B4-BE49-F238E27FC236}">
                        <a16:creationId xmlns:a16="http://schemas.microsoft.com/office/drawing/2014/main" id="{FF0E290C-4539-A122-1957-9526BF3AF7A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94389" y="1632660"/>
                    <a:ext cx="35605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</a:rPr>
                            <m:t>𝐺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64" name="Text Box 143">
                    <a:extLst>
                      <a:ext uri="{FF2B5EF4-FFF2-40B4-BE49-F238E27FC236}">
                        <a16:creationId xmlns:a16="http://schemas.microsoft.com/office/drawing/2014/main" id="{359CC16E-7304-F8A5-A73F-3812459EF7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494389" y="1632660"/>
                    <a:ext cx="3560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AutoShape 136">
                <a:extLst>
                  <a:ext uri="{FF2B5EF4-FFF2-40B4-BE49-F238E27FC236}">
                    <a16:creationId xmlns:a16="http://schemas.microsoft.com/office/drawing/2014/main" id="{358A1F82-3793-6744-4A52-07B03054938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87741" y="2049753"/>
                <a:ext cx="233378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1457898E-43AC-1B8C-185F-ED7612D9C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7741" y="1844848"/>
                <a:ext cx="0" cy="8504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27D0523-9F55-F055-8DBA-E8F9DC25D1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21524" y="1844848"/>
                <a:ext cx="0" cy="8504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AutoShape 136">
                <a:extLst>
                  <a:ext uri="{FF2B5EF4-FFF2-40B4-BE49-F238E27FC236}">
                    <a16:creationId xmlns:a16="http://schemas.microsoft.com/office/drawing/2014/main" id="{4B55586B-B144-B9B6-FA47-32D7D0929DD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87740" y="2511832"/>
                <a:ext cx="2333783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5D9A77E-C16D-539F-D968-5F8FB4E07C6C}"/>
                  </a:ext>
                </a:extLst>
              </p:cNvPr>
              <p:cNvGrpSpPr/>
              <p:nvPr/>
            </p:nvGrpSpPr>
            <p:grpSpPr>
              <a:xfrm>
                <a:off x="6721139" y="2000718"/>
                <a:ext cx="982136" cy="555625"/>
                <a:chOff x="6721139" y="2000718"/>
                <a:chExt cx="982136" cy="555625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148338C8-23DE-5536-748D-5F29050D0841}"/>
                    </a:ext>
                  </a:extLst>
                </p:cNvPr>
                <p:cNvGrpSpPr/>
                <p:nvPr/>
              </p:nvGrpSpPr>
              <p:grpSpPr>
                <a:xfrm>
                  <a:off x="7147650" y="2000718"/>
                  <a:ext cx="555625" cy="555625"/>
                  <a:chOff x="1885950" y="1206183"/>
                  <a:chExt cx="555625" cy="555625"/>
                </a:xfrm>
              </p:grpSpPr>
              <p:sp>
                <p:nvSpPr>
                  <p:cNvPr id="82" name="Oval 121">
                    <a:extLst>
                      <a:ext uri="{FF2B5EF4-FFF2-40B4-BE49-F238E27FC236}">
                        <a16:creationId xmlns:a16="http://schemas.microsoft.com/office/drawing/2014/main" id="{6A050961-BA79-D92C-20FD-AC9F62BBBC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5950" y="1206183"/>
                    <a:ext cx="555625" cy="555625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83" name="Arc 124">
                    <a:extLst>
                      <a:ext uri="{FF2B5EF4-FFF2-40B4-BE49-F238E27FC236}">
                        <a16:creationId xmlns:a16="http://schemas.microsoft.com/office/drawing/2014/main" id="{1C3E70AF-D9B0-1A8D-E94B-A59117811F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2165065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84" name="Arc 125">
                    <a:extLst>
                      <a:ext uri="{FF2B5EF4-FFF2-40B4-BE49-F238E27FC236}">
                        <a16:creationId xmlns:a16="http://schemas.microsoft.com/office/drawing/2014/main" id="{5F3CAA70-A50B-9B9E-FCFF-84DC5C10CA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278318" y="1472371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85" name="Arc 127">
                    <a:extLst>
                      <a:ext uri="{FF2B5EF4-FFF2-40B4-BE49-F238E27FC236}">
                        <a16:creationId xmlns:a16="http://schemas.microsoft.com/office/drawing/2014/main" id="{A502A85A-A4CD-8FAA-A77C-A2B8264073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935607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86" name="Arc 128">
                    <a:extLst>
                      <a:ext uri="{FF2B5EF4-FFF2-40B4-BE49-F238E27FC236}">
                        <a16:creationId xmlns:a16="http://schemas.microsoft.com/office/drawing/2014/main" id="{2954B9E3-9647-7950-61DA-BD4E3556F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8094" y="1351800"/>
                    <a:ext cx="115662" cy="132413"/>
                  </a:xfrm>
                  <a:custGeom>
                    <a:avLst/>
                    <a:gdLst>
                      <a:gd name="G0" fmla="+- 2552 0 0"/>
                      <a:gd name="G1" fmla="+- 21600 0 0"/>
                      <a:gd name="G2" fmla="+- 21600 0 0"/>
                      <a:gd name="T0" fmla="*/ 0 w 24152"/>
                      <a:gd name="T1" fmla="*/ 152 h 21600"/>
                      <a:gd name="T2" fmla="*/ 24152 w 24152"/>
                      <a:gd name="T3" fmla="*/ 21600 h 21600"/>
                      <a:gd name="T4" fmla="*/ 2552 w 24152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152" h="21600" fill="none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</a:path>
                      <a:path w="24152" h="21600" stroke="0" extrusionOk="0">
                        <a:moveTo>
                          <a:pt x="-1" y="151"/>
                        </a:moveTo>
                        <a:cubicBezTo>
                          <a:pt x="846" y="50"/>
                          <a:pt x="1699" y="-1"/>
                          <a:pt x="2552" y="-1"/>
                        </a:cubicBezTo>
                        <a:cubicBezTo>
                          <a:pt x="14481" y="-1"/>
                          <a:pt x="24152" y="9670"/>
                          <a:pt x="24152" y="21600"/>
                        </a:cubicBezTo>
                        <a:lnTo>
                          <a:pt x="2552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rgbClr val="000000"/>
                      </a:solidFill>
                      <a:latin typeface="Times" charset="0"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81" name="AutoShape 135">
                  <a:extLst>
                    <a:ext uri="{FF2B5EF4-FFF2-40B4-BE49-F238E27FC236}">
                      <a16:creationId xmlns:a16="http://schemas.microsoft.com/office/drawing/2014/main" id="{C5E3C567-E788-1805-27D3-08B2EE75C64C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721139" y="2267241"/>
                  <a:ext cx="438023" cy="1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9919FD9-A4BA-001F-FDBE-5CF38DFAA8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0493" y="1958313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346F55-2AE9-7822-3407-97DEE287E0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25763" y="1963455"/>
                <a:ext cx="180622" cy="18288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447B3B-2D37-40C0-F628-AD26C059D2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6136" y="2426805"/>
                <a:ext cx="180622" cy="18288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0D5C5CB-0053-85EC-BBFE-0CBD6FE1C0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1406" y="2431947"/>
                <a:ext cx="180622" cy="18288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 Box 143">
                    <a:extLst>
                      <a:ext uri="{FF2B5EF4-FFF2-40B4-BE49-F238E27FC236}">
                        <a16:creationId xmlns:a16="http://schemas.microsoft.com/office/drawing/2014/main" id="{2915D52E-3544-8B63-766F-32B8687E4FF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32463" y="2616097"/>
                    <a:ext cx="52950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𝐶𝐵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75" name="Text Box 143">
                    <a:extLst>
                      <a:ext uri="{FF2B5EF4-FFF2-40B4-BE49-F238E27FC236}">
                        <a16:creationId xmlns:a16="http://schemas.microsoft.com/office/drawing/2014/main" id="{B0D3DEC3-E892-86A5-8FE0-70934EC96E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332463" y="2616097"/>
                    <a:ext cx="529504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 Box 143">
                    <a:extLst>
                      <a:ext uri="{FF2B5EF4-FFF2-40B4-BE49-F238E27FC236}">
                        <a16:creationId xmlns:a16="http://schemas.microsoft.com/office/drawing/2014/main" id="{E729D5B5-3FB8-BA7A-31C6-9B047797BAC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51322" y="2622047"/>
                    <a:ext cx="533671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𝐶𝐵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1400" dirty="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</mc:Choice>
            <mc:Fallback xmlns="">
              <p:sp>
                <p:nvSpPr>
                  <p:cNvPr id="76" name="Text Box 143">
                    <a:extLst>
                      <a:ext uri="{FF2B5EF4-FFF2-40B4-BE49-F238E27FC236}">
                        <a16:creationId xmlns:a16="http://schemas.microsoft.com/office/drawing/2014/main" id="{C0289F86-6CDC-B20D-C312-44BA674134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251322" y="2622047"/>
                    <a:ext cx="533671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6CAC881-0367-85B3-E7D3-7535F77AB4E0}"/>
                </a:ext>
              </a:extLst>
            </p:cNvPr>
            <p:cNvSpPr txBox="1"/>
            <p:nvPr/>
          </p:nvSpPr>
          <p:spPr>
            <a:xfrm>
              <a:off x="1050256" y="5459550"/>
              <a:ext cx="12264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cs typeface="Times New Roman" panose="02020603050405020304" pitchFamily="18" charset="0"/>
                </a:rPr>
                <a:t>Post-fault</a:t>
              </a:r>
              <a:endParaRPr lang="en-US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8316E5A-647C-CF90-2E64-2BBCC8532484}"/>
                  </a:ext>
                </a:extLst>
              </p:cNvPr>
              <p:cNvSpPr txBox="1"/>
              <p:nvPr/>
            </p:nvSpPr>
            <p:spPr>
              <a:xfrm>
                <a:off x="4443241" y="1777725"/>
                <a:ext cx="3560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8316E5A-647C-CF90-2E64-2BBCC8532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241" y="1777725"/>
                <a:ext cx="35605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60FC8BE-E67C-F7FF-901A-5047DE718ADA}"/>
                  </a:ext>
                </a:extLst>
              </p:cNvPr>
              <p:cNvSpPr txBox="1"/>
              <p:nvPr/>
            </p:nvSpPr>
            <p:spPr>
              <a:xfrm>
                <a:off x="4443241" y="2254106"/>
                <a:ext cx="3560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60FC8BE-E67C-F7FF-901A-5047DE718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241" y="2254106"/>
                <a:ext cx="35605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CE5A257-A4A1-0446-E2C1-5E07973AD22C}"/>
                  </a:ext>
                </a:extLst>
              </p:cNvPr>
              <p:cNvSpPr txBox="1"/>
              <p:nvPr/>
            </p:nvSpPr>
            <p:spPr>
              <a:xfrm>
                <a:off x="7313086" y="1798001"/>
                <a:ext cx="3765187" cy="1268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p>
                      </m:sSub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CE5A257-A4A1-0446-E2C1-5E07973AD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086" y="1798001"/>
                <a:ext cx="3765187" cy="1268745"/>
              </a:xfrm>
              <a:prstGeom prst="rect">
                <a:avLst/>
              </a:prstGeom>
              <a:blipFill>
                <a:blip r:embed="rId11"/>
                <a:stretch>
                  <a:fillRect l="-1010" b="-4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930DF94-E9E6-1189-38C1-457B9B766AAA}"/>
                  </a:ext>
                </a:extLst>
              </p:cNvPr>
              <p:cNvSpPr txBox="1"/>
              <p:nvPr/>
            </p:nvSpPr>
            <p:spPr>
              <a:xfrm>
                <a:off x="7313086" y="3634132"/>
                <a:ext cx="2743197" cy="599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𝑓𝑎𝑢𝑙𝑡</m:t>
                          </m:r>
                        </m:sup>
                      </m:sSub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930DF94-E9E6-1189-38C1-457B9B766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086" y="3634132"/>
                <a:ext cx="2743197" cy="599203"/>
              </a:xfrm>
              <a:prstGeom prst="rect">
                <a:avLst/>
              </a:prstGeom>
              <a:blipFill>
                <a:blip r:embed="rId12"/>
                <a:stretch>
                  <a:fillRect l="-1389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4CE05C1-E1CF-DAEE-930B-5E52DFDFE508}"/>
                  </a:ext>
                </a:extLst>
              </p:cNvPr>
              <p:cNvSpPr txBox="1"/>
              <p:nvPr/>
            </p:nvSpPr>
            <p:spPr>
              <a:xfrm>
                <a:off x="7313086" y="5041513"/>
                <a:ext cx="3765187" cy="9340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p>
                      </m:sSub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4CE05C1-E1CF-DAEE-930B-5E52DFDFE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086" y="5041513"/>
                <a:ext cx="3765187" cy="934038"/>
              </a:xfrm>
              <a:prstGeom prst="rect">
                <a:avLst/>
              </a:prstGeom>
              <a:blipFill>
                <a:blip r:embed="rId13"/>
                <a:stretch>
                  <a:fillRect l="-10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22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/>
      <p:bldP spid="107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EA742268-DC5C-4440-B99F-8BB9546A6F44}" vid="{071B0C7E-FC86-E94B-9D8C-B774D0F619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321</TotalTime>
  <Words>8395</Words>
  <Application>Microsoft Macintosh PowerPoint</Application>
  <PresentationFormat>Widescreen</PresentationFormat>
  <Paragraphs>2160</Paragraphs>
  <Slides>155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64" baseType="lpstr">
      <vt:lpstr>Arial</vt:lpstr>
      <vt:lpstr>Calibri</vt:lpstr>
      <vt:lpstr>Calibri Light</vt:lpstr>
      <vt:lpstr>Cambria Math</vt:lpstr>
      <vt:lpstr>Encode Sans Normal Black</vt:lpstr>
      <vt:lpstr>Times</vt:lpstr>
      <vt:lpstr>Times New Roman</vt:lpstr>
      <vt:lpstr>Wingdings</vt:lpstr>
      <vt:lpstr>Custom Design</vt:lpstr>
      <vt:lpstr>Chapter 11: Introduction to Power System Stability</vt:lpstr>
      <vt:lpstr>On a good day for a power system</vt:lpstr>
      <vt:lpstr>What can go wrong?</vt:lpstr>
      <vt:lpstr>What usually happens after such a contingency?</vt:lpstr>
      <vt:lpstr>What else can happen?</vt:lpstr>
      <vt:lpstr>What then?</vt:lpstr>
      <vt:lpstr>Equilibrium</vt:lpstr>
      <vt:lpstr>What makes a system stable?</vt:lpstr>
      <vt:lpstr>Stable System</vt:lpstr>
      <vt:lpstr>Unstable System</vt:lpstr>
      <vt:lpstr>Unstable System</vt:lpstr>
      <vt:lpstr>Slow Evolution of a Stable System</vt:lpstr>
      <vt:lpstr>Steady State Stability</vt:lpstr>
      <vt:lpstr>Transient Stability</vt:lpstr>
      <vt:lpstr>Transient Stability</vt:lpstr>
      <vt:lpstr>Steady state stability vs. transient stability</vt:lpstr>
      <vt:lpstr>Stability limits</vt:lpstr>
      <vt:lpstr>PV Curves</vt:lpstr>
      <vt:lpstr>PV Curves</vt:lpstr>
      <vt:lpstr>PV Curves – Unity power factor load (Q=0)</vt:lpstr>
      <vt:lpstr>PV Curves – Lagging power factor load (Q&gt;0)</vt:lpstr>
      <vt:lpstr>PV Curves – Leading power factor load (Q&lt;0)</vt:lpstr>
      <vt:lpstr>Maximum active load P</vt:lpstr>
      <vt:lpstr>Maximum active load P</vt:lpstr>
      <vt:lpstr>Example 11.1</vt:lpstr>
      <vt:lpstr>Example 11.1</vt:lpstr>
      <vt:lpstr>Example 11.2</vt:lpstr>
      <vt:lpstr>Example 11.3</vt:lpstr>
      <vt:lpstr>Example 11.3</vt:lpstr>
      <vt:lpstr>Example 11.4</vt:lpstr>
      <vt:lpstr>Example 11.4</vt:lpstr>
      <vt:lpstr>Cascading overloads</vt:lpstr>
      <vt:lpstr>Cascading overloads</vt:lpstr>
      <vt:lpstr>Cascading overloads</vt:lpstr>
      <vt:lpstr>Cascading overloads</vt:lpstr>
      <vt:lpstr>Example 11.5</vt:lpstr>
      <vt:lpstr>Example 11.5</vt:lpstr>
      <vt:lpstr>Parallel paths – Power divider</vt:lpstr>
      <vt:lpstr>Example 11.5</vt:lpstr>
      <vt:lpstr>Example 11.5</vt:lpstr>
      <vt:lpstr>Example 11.5</vt:lpstr>
      <vt:lpstr>Example 11.5</vt:lpstr>
      <vt:lpstr>PowerPoint Presentation</vt:lpstr>
      <vt:lpstr>European incident of 4 November 2006</vt:lpstr>
      <vt:lpstr>PowerPoint Presentation</vt:lpstr>
      <vt:lpstr>Frequency in the three areas following the separation</vt:lpstr>
      <vt:lpstr>Electromechanical stability</vt:lpstr>
      <vt:lpstr>Mechanical model of synchronous generators</vt:lpstr>
      <vt:lpstr>Synchronous generator in the steady state</vt:lpstr>
      <vt:lpstr>Deviations from synchronous speed</vt:lpstr>
      <vt:lpstr>Deviations from synchronous speed</vt:lpstr>
      <vt:lpstr>Swing equation</vt:lpstr>
      <vt:lpstr>Swing equation</vt:lpstr>
      <vt:lpstr>Introducing the inertia constant H</vt:lpstr>
      <vt:lpstr>Electrical vs. mechanical angles</vt:lpstr>
      <vt:lpstr>Swing equation in electrical angles</vt:lpstr>
      <vt:lpstr>Final form of the swing equation</vt:lpstr>
      <vt:lpstr>Swing equation as first order differential equations</vt:lpstr>
      <vt:lpstr>Example 11.6</vt:lpstr>
      <vt:lpstr>Example 11.6</vt:lpstr>
      <vt:lpstr>Example 11.6</vt:lpstr>
      <vt:lpstr>Example 11.6</vt:lpstr>
      <vt:lpstr>Electrical model of synchronous generators</vt:lpstr>
      <vt:lpstr>Subtransient, transient and synchronous reactances</vt:lpstr>
      <vt:lpstr>Subtransient, transient and steady periods</vt:lpstr>
      <vt:lpstr>The classical dynamic model of generators</vt:lpstr>
      <vt:lpstr>The classical dynamic model of generators</vt:lpstr>
      <vt:lpstr>Connecting the mechanical and electrical models</vt:lpstr>
      <vt:lpstr>Modeling the rest of the system</vt:lpstr>
      <vt:lpstr>PowerPoint Presentation</vt:lpstr>
      <vt:lpstr>PowerPoint Presentation</vt:lpstr>
      <vt:lpstr>Stable and unstable operating points</vt:lpstr>
      <vt:lpstr>Small disturbances around the operating points</vt:lpstr>
      <vt:lpstr>Stable and unstable operating points</vt:lpstr>
      <vt:lpstr>Steady state stability limit</vt:lpstr>
      <vt:lpstr>Example 11.7</vt:lpstr>
      <vt:lpstr>Example 11.7</vt:lpstr>
      <vt:lpstr>Simplest example of large disturbances</vt:lpstr>
      <vt:lpstr>Simplest example of large disturbances</vt:lpstr>
      <vt:lpstr>Simplest example of large disturbance</vt:lpstr>
      <vt:lpstr>Simplest example of large disturbance</vt:lpstr>
      <vt:lpstr>Marble Analogy</vt:lpstr>
      <vt:lpstr>Marble Analogy</vt:lpstr>
      <vt:lpstr>Marble Analogy – Stable case</vt:lpstr>
      <vt:lpstr>Marble Analogy – Stable case</vt:lpstr>
      <vt:lpstr>Marble Analogy – Unstable case</vt:lpstr>
      <vt:lpstr>Simplest example of large disturbance</vt:lpstr>
      <vt:lpstr>Equal area criterion</vt:lpstr>
      <vt:lpstr>Equal area criterion</vt:lpstr>
      <vt:lpstr>Measuring kinetic energy</vt:lpstr>
      <vt:lpstr>Measuring kinetic energy</vt:lpstr>
      <vt:lpstr>∫2_(δ_a)^(δ_b)▒(P_m-P_e )dδ represents a change in kinetic energy</vt:lpstr>
      <vt:lpstr>Stability criterion</vt:lpstr>
      <vt:lpstr>Critical clearing angle δ_crit</vt:lpstr>
      <vt:lpstr>Calculating the critical clearing angle δ_crit</vt:lpstr>
      <vt:lpstr>Calculating the critical clearing angle δ_crit</vt:lpstr>
      <vt:lpstr>Example 11.8</vt:lpstr>
      <vt:lpstr>This case is informative but not realistic…</vt:lpstr>
      <vt:lpstr>A somewhat more realistic scenario</vt:lpstr>
      <vt:lpstr>Power angle curves for this scenario</vt:lpstr>
      <vt:lpstr>Example 11.9</vt:lpstr>
      <vt:lpstr>Example 11.10</vt:lpstr>
      <vt:lpstr>Example 11.10</vt:lpstr>
      <vt:lpstr>Example 11.10 – Fault conditions</vt:lpstr>
      <vt:lpstr>Example 11.10</vt:lpstr>
      <vt:lpstr>Example 11.10</vt:lpstr>
      <vt:lpstr>Example 11.10</vt:lpstr>
      <vt:lpstr>Example 11.10</vt:lpstr>
      <vt:lpstr>What factors affect stability?</vt:lpstr>
      <vt:lpstr>What factors affect stability?</vt:lpstr>
      <vt:lpstr>What factors affect stability?</vt:lpstr>
      <vt:lpstr>What factors affect stability?</vt:lpstr>
      <vt:lpstr>What factors affect stability?</vt:lpstr>
      <vt:lpstr>What can be done to improve stability?</vt:lpstr>
      <vt:lpstr>What can be done to improve stability?</vt:lpstr>
      <vt:lpstr>Series compensated line</vt:lpstr>
      <vt:lpstr>Series compensation equipment</vt:lpstr>
      <vt:lpstr>Problems with series compensation</vt:lpstr>
      <vt:lpstr>High Voltage DC Transmission</vt:lpstr>
      <vt:lpstr>Existing and planned HVDC lines</vt:lpstr>
      <vt:lpstr>Transient stability analysis using time domain simulation</vt:lpstr>
      <vt:lpstr>What is a differential equation?</vt:lpstr>
      <vt:lpstr>Numerical integration of differential equations</vt:lpstr>
      <vt:lpstr>Numerical integration of differential equations</vt:lpstr>
      <vt:lpstr>Step-by-step integration using Euler’s formula</vt:lpstr>
      <vt:lpstr>Example 11.11</vt:lpstr>
      <vt:lpstr>Limitations of Euler’s method</vt:lpstr>
      <vt:lpstr>Other numerical integration methods</vt:lpstr>
      <vt:lpstr>Numerical integration of the swing equation</vt:lpstr>
      <vt:lpstr>Numerical integration: pre-fault</vt:lpstr>
      <vt:lpstr>Numerical integration: fault</vt:lpstr>
      <vt:lpstr>Numerical integration: post-fault</vt:lpstr>
      <vt:lpstr>Example 11.12: Simulation of Example 11.10</vt:lpstr>
      <vt:lpstr>Example 11.12: Simulation of Example 11.10</vt:lpstr>
      <vt:lpstr>Example 11.13 : Effect of generator loading</vt:lpstr>
      <vt:lpstr>Example 11.13: Effect of generator loading</vt:lpstr>
      <vt:lpstr>Dynamics of multi-machine systems</vt:lpstr>
      <vt:lpstr>Dynamics of multi-machine systems</vt:lpstr>
      <vt:lpstr>Dynamics of multi-machine systems</vt:lpstr>
      <vt:lpstr>Initialization: Generators’ internal emf</vt:lpstr>
      <vt:lpstr>Initialization: Model loads as admittances</vt:lpstr>
      <vt:lpstr>Initialization: Build admittance matrix</vt:lpstr>
      <vt:lpstr>Initialization: Build admittance matrix</vt:lpstr>
      <vt:lpstr>Reduced system</vt:lpstr>
      <vt:lpstr>Reduced system</vt:lpstr>
      <vt:lpstr>Admittance matrices</vt:lpstr>
      <vt:lpstr>Reduced system</vt:lpstr>
      <vt:lpstr>Multi-machine system equations</vt:lpstr>
      <vt:lpstr>Integrating the differential equations</vt:lpstr>
      <vt:lpstr>Example 11.14</vt:lpstr>
      <vt:lpstr>Example 11.14: fault at t=0.1 s and cleared at t=0.25 s.</vt:lpstr>
      <vt:lpstr>Example 11.14: fault at t=0.1 s and cleared at t=0.26 s.</vt:lpstr>
      <vt:lpstr>Effect of damping</vt:lpstr>
      <vt:lpstr>Example 11.15: fault cleared at t=0.25 s with D=0.03 s^(-1)</vt:lpstr>
      <vt:lpstr>Detailed dynamic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11: Introduction to Power System Stability</dc:title>
  <dc:creator>Daniel S Kirschen</dc:creator>
  <cp:lastModifiedBy>Daniel S Kirschen</cp:lastModifiedBy>
  <cp:revision>19</cp:revision>
  <cp:lastPrinted>2017-06-02T21:50:04Z</cp:lastPrinted>
  <dcterms:created xsi:type="dcterms:W3CDTF">2023-12-22T18:37:00Z</dcterms:created>
  <dcterms:modified xsi:type="dcterms:W3CDTF">2023-12-28T18:19:31Z</dcterms:modified>
</cp:coreProperties>
</file>